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8" r:id="rId3"/>
  </p:sldMasterIdLst>
  <p:notesMasterIdLst>
    <p:notesMasterId r:id="rId40"/>
  </p:notesMasterIdLst>
  <p:sldIdLst>
    <p:sldId id="322" r:id="rId4"/>
    <p:sldId id="258" r:id="rId5"/>
    <p:sldId id="366" r:id="rId6"/>
    <p:sldId id="334" r:id="rId7"/>
    <p:sldId id="259" r:id="rId8"/>
    <p:sldId id="298" r:id="rId9"/>
    <p:sldId id="323" r:id="rId10"/>
    <p:sldId id="335" r:id="rId11"/>
    <p:sldId id="336" r:id="rId12"/>
    <p:sldId id="337" r:id="rId13"/>
    <p:sldId id="338" r:id="rId14"/>
    <p:sldId id="339" r:id="rId15"/>
    <p:sldId id="304" r:id="rId16"/>
    <p:sldId id="342" r:id="rId17"/>
    <p:sldId id="299" r:id="rId18"/>
    <p:sldId id="301" r:id="rId19"/>
    <p:sldId id="341" r:id="rId20"/>
    <p:sldId id="296" r:id="rId21"/>
    <p:sldId id="343" r:id="rId22"/>
    <p:sldId id="344" r:id="rId23"/>
    <p:sldId id="345" r:id="rId24"/>
    <p:sldId id="346" r:id="rId25"/>
    <p:sldId id="313" r:id="rId26"/>
    <p:sldId id="348" r:id="rId27"/>
    <p:sldId id="347" r:id="rId28"/>
    <p:sldId id="349" r:id="rId29"/>
    <p:sldId id="307" r:id="rId30"/>
    <p:sldId id="306" r:id="rId31"/>
    <p:sldId id="256" r:id="rId32"/>
    <p:sldId id="361" r:id="rId33"/>
    <p:sldId id="362" r:id="rId34"/>
    <p:sldId id="363" r:id="rId35"/>
    <p:sldId id="260" r:id="rId36"/>
    <p:sldId id="261" r:id="rId37"/>
    <p:sldId id="262" r:id="rId38"/>
    <p:sldId id="364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4290"/>
    <a:srgbClr val="4BB1A8"/>
    <a:srgbClr val="B04646"/>
    <a:srgbClr val="FFD300"/>
    <a:srgbClr val="F43A3B"/>
    <a:srgbClr val="9E8AC1"/>
    <a:srgbClr val="99C538"/>
    <a:srgbClr val="FED2D2"/>
    <a:srgbClr val="FFD679"/>
    <a:srgbClr val="C7B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4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24" y="192"/>
      </p:cViewPr>
      <p:guideLst>
        <p:guide orient="horz" pos="2222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99B23-4DC3-4284-A6AB-4B62530B7748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FA9C3-9DBD-4BDA-9EC1-25EF88B10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19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2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34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5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2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72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121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47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62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11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96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442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09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5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970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16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7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434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FA9C3-9DBD-4BDA-9EC1-25EF88B1020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0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2022/12/29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1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6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2022/12/29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microsoft.com/office/2007/relationships/hdphoto" Target="../media/hdphoto2.wdp"/><Relationship Id="rId4" Type="http://schemas.openxmlformats.org/officeDocument/2006/relationships/image" Target="../media/image75.png"/><Relationship Id="rId9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microsoft.com/office/2007/relationships/hdphoto" Target="../media/hdphoto4.wdp"/><Relationship Id="rId18" Type="http://schemas.openxmlformats.org/officeDocument/2006/relationships/image" Target="../media/image83.png"/><Relationship Id="rId3" Type="http://schemas.openxmlformats.org/officeDocument/2006/relationships/image" Target="../media/image78.png"/><Relationship Id="rId21" Type="http://schemas.microsoft.com/office/2007/relationships/hdphoto" Target="../media/hdphoto9.wdp"/><Relationship Id="rId7" Type="http://schemas.openxmlformats.org/officeDocument/2006/relationships/slide" Target="slide33.xml"/><Relationship Id="rId12" Type="http://schemas.openxmlformats.org/officeDocument/2006/relationships/image" Target="../media/image80.png"/><Relationship Id="rId17" Type="http://schemas.microsoft.com/office/2007/relationships/hdphoto" Target="../media/hdphoto7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32.xml"/><Relationship Id="rId11" Type="http://schemas.microsoft.com/office/2007/relationships/hdphoto" Target="../media/hdphoto5.wdp"/><Relationship Id="rId24" Type="http://schemas.openxmlformats.org/officeDocument/2006/relationships/image" Target="../media/image86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79.png"/><Relationship Id="rId19" Type="http://schemas.microsoft.com/office/2007/relationships/hdphoto" Target="../media/hdphoto8.wdp"/><Relationship Id="rId4" Type="http://schemas.openxmlformats.org/officeDocument/2006/relationships/image" Target="../media/image75.png"/><Relationship Id="rId9" Type="http://schemas.openxmlformats.org/officeDocument/2006/relationships/slide" Target="slide35.xml"/><Relationship Id="rId14" Type="http://schemas.openxmlformats.org/officeDocument/2006/relationships/image" Target="../media/image81.png"/><Relationship Id="rId22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5.png"/><Relationship Id="rId7" Type="http://schemas.microsoft.com/office/2007/relationships/hdphoto" Target="../media/hdphoto1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microsoft.com/office/2007/relationships/hdphoto" Target="../media/hdphoto13.wdp"/><Relationship Id="rId5" Type="http://schemas.openxmlformats.org/officeDocument/2006/relationships/slide" Target="slide31.xml"/><Relationship Id="rId10" Type="http://schemas.openxmlformats.org/officeDocument/2006/relationships/image" Target="../media/image8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5.png"/><Relationship Id="rId7" Type="http://schemas.microsoft.com/office/2007/relationships/hdphoto" Target="../media/hdphoto1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microsoft.com/office/2007/relationships/hdphoto" Target="../media/hdphoto13.wdp"/><Relationship Id="rId5" Type="http://schemas.openxmlformats.org/officeDocument/2006/relationships/slide" Target="slide31.xml"/><Relationship Id="rId10" Type="http://schemas.openxmlformats.org/officeDocument/2006/relationships/image" Target="../media/image8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5.png"/><Relationship Id="rId7" Type="http://schemas.microsoft.com/office/2007/relationships/hdphoto" Target="../media/hdphoto1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microsoft.com/office/2007/relationships/hdphoto" Target="../media/hdphoto13.wdp"/><Relationship Id="rId5" Type="http://schemas.openxmlformats.org/officeDocument/2006/relationships/slide" Target="slide31.xml"/><Relationship Id="rId10" Type="http://schemas.openxmlformats.org/officeDocument/2006/relationships/image" Target="../media/image8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5.png"/><Relationship Id="rId7" Type="http://schemas.microsoft.com/office/2007/relationships/hdphoto" Target="../media/hdphoto1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microsoft.com/office/2007/relationships/hdphoto" Target="../media/hdphoto13.wdp"/><Relationship Id="rId5" Type="http://schemas.openxmlformats.org/officeDocument/2006/relationships/slide" Target="slide31.xml"/><Relationship Id="rId10" Type="http://schemas.openxmlformats.org/officeDocument/2006/relationships/image" Target="../media/image8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336901" y="3636259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09" y="-87050"/>
            <a:ext cx="3192324" cy="3192324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223" y="1053776"/>
            <a:ext cx="8446457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3932" y="938698"/>
            <a:ext cx="1916430" cy="1424940"/>
          </a:xfrm>
          <a:prstGeom prst="rect">
            <a:avLst/>
          </a:prstGeom>
        </p:spPr>
      </p:pic>
      <p:sp>
        <p:nvSpPr>
          <p:cNvPr id="44" name="Oval 33"/>
          <p:cNvSpPr/>
          <p:nvPr/>
        </p:nvSpPr>
        <p:spPr>
          <a:xfrm>
            <a:off x="2566894" y="2982783"/>
            <a:ext cx="1392402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50" name="Oval 40"/>
          <p:cNvSpPr/>
          <p:nvPr/>
        </p:nvSpPr>
        <p:spPr>
          <a:xfrm>
            <a:off x="1816669" y="2658691"/>
            <a:ext cx="8418117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F7608-0EBB-4D8B-AACA-9A6F2573AF92}"/>
              </a:ext>
            </a:extLst>
          </p:cNvPr>
          <p:cNvSpPr/>
          <p:nvPr/>
        </p:nvSpPr>
        <p:spPr>
          <a:xfrm>
            <a:off x="4400864" y="2014230"/>
            <a:ext cx="35715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9E8AC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ĐỊA LÍ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5E199D-F6BC-453B-A15F-6DA02FA4B29B}"/>
              </a:ext>
            </a:extLst>
          </p:cNvPr>
          <p:cNvSpPr/>
          <p:nvPr/>
        </p:nvSpPr>
        <p:spPr>
          <a:xfrm>
            <a:off x="2816708" y="3033848"/>
            <a:ext cx="760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F43A3B"/>
                  </a:solidFill>
                  <a:prstDash val="solid"/>
                </a:ln>
                <a:solidFill>
                  <a:srgbClr val="F43A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GIAO THÔNG VẬN TẢI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C0047A-1647-4111-8DE5-F037D8110E31}"/>
              </a:ext>
            </a:extLst>
          </p:cNvPr>
          <p:cNvSpPr txBox="1"/>
          <p:nvPr/>
        </p:nvSpPr>
        <p:spPr>
          <a:xfrm>
            <a:off x="7366291" y="4051092"/>
            <a:ext cx="24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 96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960632-0ED2-49FF-B9FA-FA0339A1C3BD}"/>
              </a:ext>
            </a:extLst>
          </p:cNvPr>
          <p:cNvGrpSpPr/>
          <p:nvPr/>
        </p:nvGrpSpPr>
        <p:grpSpPr>
          <a:xfrm>
            <a:off x="2043812" y="4356669"/>
            <a:ext cx="3473450" cy="2439893"/>
            <a:chOff x="3654425" y="3657600"/>
            <a:chExt cx="641351" cy="487363"/>
          </a:xfrm>
        </p:grpSpPr>
        <p:sp>
          <p:nvSpPr>
            <p:cNvPr id="55" name="Freeform 3633">
              <a:extLst>
                <a:ext uri="{FF2B5EF4-FFF2-40B4-BE49-F238E27FC236}">
                  <a16:creationId xmlns:a16="http://schemas.microsoft.com/office/drawing/2014/main" id="{B3624CF7-ABF5-4000-9FD6-C47E197D940D}"/>
                </a:ext>
              </a:extLst>
            </p:cNvPr>
            <p:cNvSpPr/>
            <p:nvPr/>
          </p:nvSpPr>
          <p:spPr bwMode="auto">
            <a:xfrm>
              <a:off x="4051300" y="4065588"/>
              <a:ext cx="193675" cy="79375"/>
            </a:xfrm>
            <a:custGeom>
              <a:avLst/>
              <a:gdLst>
                <a:gd name="T0" fmla="*/ 123 w 123"/>
                <a:gd name="T1" fmla="*/ 0 h 50"/>
                <a:gd name="T2" fmla="*/ 100 w 123"/>
                <a:gd name="T3" fmla="*/ 0 h 50"/>
                <a:gd name="T4" fmla="*/ 62 w 123"/>
                <a:gd name="T5" fmla="*/ 28 h 50"/>
                <a:gd name="T6" fmla="*/ 23 w 123"/>
                <a:gd name="T7" fmla="*/ 0 h 50"/>
                <a:gd name="T8" fmla="*/ 0 w 123"/>
                <a:gd name="T9" fmla="*/ 0 h 50"/>
                <a:gd name="T10" fmla="*/ 62 w 123"/>
                <a:gd name="T11" fmla="*/ 50 h 50"/>
                <a:gd name="T12" fmla="*/ 123 w 12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0">
                  <a:moveTo>
                    <a:pt x="123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5" y="17"/>
                    <a:pt x="80" y="28"/>
                    <a:pt x="62" y="28"/>
                  </a:cubicBezTo>
                  <a:cubicBezTo>
                    <a:pt x="44" y="28"/>
                    <a:pt x="28" y="17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9"/>
                    <a:pt x="32" y="50"/>
                    <a:pt x="62" y="50"/>
                  </a:cubicBezTo>
                  <a:cubicBezTo>
                    <a:pt x="92" y="50"/>
                    <a:pt x="117" y="29"/>
                    <a:pt x="123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3634">
              <a:extLst>
                <a:ext uri="{FF2B5EF4-FFF2-40B4-BE49-F238E27FC236}">
                  <a16:creationId xmlns:a16="http://schemas.microsoft.com/office/drawing/2014/main" id="{8CFC5879-95B2-429B-B9F2-B83EED59A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7813" y="4065588"/>
              <a:ext cx="120650" cy="44450"/>
            </a:xfrm>
            <a:custGeom>
              <a:avLst/>
              <a:gdLst>
                <a:gd name="T0" fmla="*/ 61 w 77"/>
                <a:gd name="T1" fmla="*/ 0 h 28"/>
                <a:gd name="T2" fmla="*/ 16 w 77"/>
                <a:gd name="T3" fmla="*/ 0 h 28"/>
                <a:gd name="T4" fmla="*/ 20 w 77"/>
                <a:gd name="T5" fmla="*/ 6 h 28"/>
                <a:gd name="T6" fmla="*/ 39 w 77"/>
                <a:gd name="T7" fmla="*/ 14 h 28"/>
                <a:gd name="T8" fmla="*/ 57 w 77"/>
                <a:gd name="T9" fmla="*/ 6 h 28"/>
                <a:gd name="T10" fmla="*/ 61 w 77"/>
                <a:gd name="T11" fmla="*/ 0 h 28"/>
                <a:gd name="T12" fmla="*/ 77 w 77"/>
                <a:gd name="T13" fmla="*/ 0 h 28"/>
                <a:gd name="T14" fmla="*/ 68 w 77"/>
                <a:gd name="T15" fmla="*/ 0 h 28"/>
                <a:gd name="T16" fmla="*/ 39 w 77"/>
                <a:gd name="T17" fmla="*/ 19 h 28"/>
                <a:gd name="T18" fmla="*/ 10 w 77"/>
                <a:gd name="T19" fmla="*/ 0 h 28"/>
                <a:gd name="T20" fmla="*/ 0 w 77"/>
                <a:gd name="T21" fmla="*/ 0 h 28"/>
                <a:gd name="T22" fmla="*/ 39 w 77"/>
                <a:gd name="T23" fmla="*/ 28 h 28"/>
                <a:gd name="T24" fmla="*/ 77 w 77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28">
                  <a:moveTo>
                    <a:pt x="61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7" y="2"/>
                    <a:pt x="18" y="4"/>
                    <a:pt x="20" y="6"/>
                  </a:cubicBezTo>
                  <a:cubicBezTo>
                    <a:pt x="25" y="11"/>
                    <a:pt x="31" y="14"/>
                    <a:pt x="39" y="14"/>
                  </a:cubicBezTo>
                  <a:cubicBezTo>
                    <a:pt x="46" y="14"/>
                    <a:pt x="53" y="11"/>
                    <a:pt x="57" y="6"/>
                  </a:cubicBezTo>
                  <a:cubicBezTo>
                    <a:pt x="59" y="4"/>
                    <a:pt x="60" y="2"/>
                    <a:pt x="61" y="0"/>
                  </a:cubicBezTo>
                  <a:moveTo>
                    <a:pt x="77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63" y="11"/>
                    <a:pt x="51" y="19"/>
                    <a:pt x="39" y="19"/>
                  </a:cubicBezTo>
                  <a:cubicBezTo>
                    <a:pt x="26" y="19"/>
                    <a:pt x="15" y="11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7"/>
                    <a:pt x="21" y="28"/>
                    <a:pt x="39" y="28"/>
                  </a:cubicBezTo>
                  <a:cubicBezTo>
                    <a:pt x="57" y="28"/>
                    <a:pt x="72" y="17"/>
                    <a:pt x="77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3635">
              <a:extLst>
                <a:ext uri="{FF2B5EF4-FFF2-40B4-BE49-F238E27FC236}">
                  <a16:creationId xmlns:a16="http://schemas.microsoft.com/office/drawing/2014/main" id="{ACC5F91E-327D-4FFE-A8C8-EECD8670688F}"/>
                </a:ext>
              </a:extLst>
            </p:cNvPr>
            <p:cNvSpPr/>
            <p:nvPr/>
          </p:nvSpPr>
          <p:spPr bwMode="auto">
            <a:xfrm>
              <a:off x="3678238" y="3946525"/>
              <a:ext cx="196850" cy="198438"/>
            </a:xfrm>
            <a:custGeom>
              <a:avLst/>
              <a:gdLst>
                <a:gd name="T0" fmla="*/ 62 w 125"/>
                <a:gd name="T1" fmla="*/ 0 h 126"/>
                <a:gd name="T2" fmla="*/ 0 w 125"/>
                <a:gd name="T3" fmla="*/ 63 h 126"/>
                <a:gd name="T4" fmla="*/ 62 w 125"/>
                <a:gd name="T5" fmla="*/ 126 h 126"/>
                <a:gd name="T6" fmla="*/ 125 w 125"/>
                <a:gd name="T7" fmla="*/ 63 h 126"/>
                <a:gd name="T8" fmla="*/ 111 w 125"/>
                <a:gd name="T9" fmla="*/ 24 h 126"/>
                <a:gd name="T10" fmla="*/ 95 w 125"/>
                <a:gd name="T11" fmla="*/ 39 h 126"/>
                <a:gd name="T12" fmla="*/ 103 w 125"/>
                <a:gd name="T13" fmla="*/ 63 h 126"/>
                <a:gd name="T14" fmla="*/ 62 w 125"/>
                <a:gd name="T15" fmla="*/ 104 h 126"/>
                <a:gd name="T16" fmla="*/ 21 w 125"/>
                <a:gd name="T17" fmla="*/ 63 h 126"/>
                <a:gd name="T18" fmla="*/ 62 w 125"/>
                <a:gd name="T19" fmla="*/ 22 h 126"/>
                <a:gd name="T20" fmla="*/ 86 w 125"/>
                <a:gd name="T21" fmla="*/ 30 h 126"/>
                <a:gd name="T22" fmla="*/ 102 w 125"/>
                <a:gd name="T23" fmla="*/ 15 h 126"/>
                <a:gd name="T24" fmla="*/ 62 w 125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6">
                  <a:moveTo>
                    <a:pt x="62" y="0"/>
                  </a:moveTo>
                  <a:cubicBezTo>
                    <a:pt x="28" y="0"/>
                    <a:pt x="0" y="29"/>
                    <a:pt x="0" y="63"/>
                  </a:cubicBezTo>
                  <a:cubicBezTo>
                    <a:pt x="0" y="98"/>
                    <a:pt x="28" y="126"/>
                    <a:pt x="62" y="126"/>
                  </a:cubicBezTo>
                  <a:cubicBezTo>
                    <a:pt x="97" y="126"/>
                    <a:pt x="125" y="98"/>
                    <a:pt x="125" y="63"/>
                  </a:cubicBezTo>
                  <a:cubicBezTo>
                    <a:pt x="125" y="48"/>
                    <a:pt x="120" y="35"/>
                    <a:pt x="111" y="24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100" y="46"/>
                    <a:pt x="103" y="54"/>
                    <a:pt x="103" y="63"/>
                  </a:cubicBezTo>
                  <a:cubicBezTo>
                    <a:pt x="103" y="86"/>
                    <a:pt x="85" y="104"/>
                    <a:pt x="62" y="104"/>
                  </a:cubicBezTo>
                  <a:cubicBezTo>
                    <a:pt x="40" y="104"/>
                    <a:pt x="21" y="86"/>
                    <a:pt x="21" y="63"/>
                  </a:cubicBezTo>
                  <a:cubicBezTo>
                    <a:pt x="21" y="40"/>
                    <a:pt x="40" y="22"/>
                    <a:pt x="62" y="22"/>
                  </a:cubicBezTo>
                  <a:cubicBezTo>
                    <a:pt x="71" y="22"/>
                    <a:pt x="79" y="25"/>
                    <a:pt x="86" y="30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1" y="6"/>
                    <a:pt x="77" y="0"/>
                    <a:pt x="62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3636">
              <a:extLst>
                <a:ext uri="{FF2B5EF4-FFF2-40B4-BE49-F238E27FC236}">
                  <a16:creationId xmlns:a16="http://schemas.microsoft.com/office/drawing/2014/main" id="{8484D14F-69CD-429F-BF27-A993FC292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1575" y="3981450"/>
              <a:ext cx="128588" cy="128588"/>
            </a:xfrm>
            <a:custGeom>
              <a:avLst/>
              <a:gdLst>
                <a:gd name="T0" fmla="*/ 41 w 82"/>
                <a:gd name="T1" fmla="*/ 15 h 82"/>
                <a:gd name="T2" fmla="*/ 22 w 82"/>
                <a:gd name="T3" fmla="*/ 22 h 82"/>
                <a:gd name="T4" fmla="*/ 15 w 82"/>
                <a:gd name="T5" fmla="*/ 41 h 82"/>
                <a:gd name="T6" fmla="*/ 22 w 82"/>
                <a:gd name="T7" fmla="*/ 60 h 82"/>
                <a:gd name="T8" fmla="*/ 41 w 82"/>
                <a:gd name="T9" fmla="*/ 68 h 82"/>
                <a:gd name="T10" fmla="*/ 60 w 82"/>
                <a:gd name="T11" fmla="*/ 60 h 82"/>
                <a:gd name="T12" fmla="*/ 68 w 82"/>
                <a:gd name="T13" fmla="*/ 41 h 82"/>
                <a:gd name="T14" fmla="*/ 70 w 82"/>
                <a:gd name="T15" fmla="*/ 41 h 82"/>
                <a:gd name="T16" fmla="*/ 73 w 82"/>
                <a:gd name="T17" fmla="*/ 41 h 82"/>
                <a:gd name="T18" fmla="*/ 73 w 82"/>
                <a:gd name="T19" fmla="*/ 41 h 82"/>
                <a:gd name="T20" fmla="*/ 70 w 82"/>
                <a:gd name="T21" fmla="*/ 41 h 82"/>
                <a:gd name="T22" fmla="*/ 68 w 82"/>
                <a:gd name="T23" fmla="*/ 41 h 82"/>
                <a:gd name="T24" fmla="*/ 64 w 82"/>
                <a:gd name="T25" fmla="*/ 27 h 82"/>
                <a:gd name="T26" fmla="*/ 44 w 82"/>
                <a:gd name="T27" fmla="*/ 45 h 82"/>
                <a:gd name="T28" fmla="*/ 40 w 82"/>
                <a:gd name="T29" fmla="*/ 47 h 82"/>
                <a:gd name="T30" fmla="*/ 35 w 82"/>
                <a:gd name="T31" fmla="*/ 45 h 82"/>
                <a:gd name="T32" fmla="*/ 35 w 82"/>
                <a:gd name="T33" fmla="*/ 35 h 82"/>
                <a:gd name="T34" fmla="*/ 54 w 82"/>
                <a:gd name="T35" fmla="*/ 18 h 82"/>
                <a:gd name="T36" fmla="*/ 41 w 82"/>
                <a:gd name="T37" fmla="*/ 15 h 82"/>
                <a:gd name="T38" fmla="*/ 41 w 82"/>
                <a:gd name="T39" fmla="*/ 0 h 82"/>
                <a:gd name="T40" fmla="*/ 0 w 82"/>
                <a:gd name="T41" fmla="*/ 41 h 82"/>
                <a:gd name="T42" fmla="*/ 41 w 82"/>
                <a:gd name="T43" fmla="*/ 82 h 82"/>
                <a:gd name="T44" fmla="*/ 82 w 82"/>
                <a:gd name="T45" fmla="*/ 41 h 82"/>
                <a:gd name="T46" fmla="*/ 74 w 82"/>
                <a:gd name="T47" fmla="*/ 17 h 82"/>
                <a:gd name="T48" fmla="*/ 68 w 82"/>
                <a:gd name="T49" fmla="*/ 23 h 82"/>
                <a:gd name="T50" fmla="*/ 73 w 82"/>
                <a:gd name="T51" fmla="*/ 41 h 82"/>
                <a:gd name="T52" fmla="*/ 73 w 82"/>
                <a:gd name="T53" fmla="*/ 41 h 82"/>
                <a:gd name="T54" fmla="*/ 73 w 82"/>
                <a:gd name="T55" fmla="*/ 41 h 82"/>
                <a:gd name="T56" fmla="*/ 41 w 82"/>
                <a:gd name="T57" fmla="*/ 73 h 82"/>
                <a:gd name="T58" fmla="*/ 9 w 82"/>
                <a:gd name="T59" fmla="*/ 41 h 82"/>
                <a:gd name="T60" fmla="*/ 41 w 82"/>
                <a:gd name="T61" fmla="*/ 9 h 82"/>
                <a:gd name="T62" fmla="*/ 58 w 82"/>
                <a:gd name="T63" fmla="*/ 14 h 82"/>
                <a:gd name="T64" fmla="*/ 65 w 82"/>
                <a:gd name="T65" fmla="*/ 8 h 82"/>
                <a:gd name="T66" fmla="*/ 41 w 82"/>
                <a:gd name="T6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82">
                  <a:moveTo>
                    <a:pt x="41" y="15"/>
                  </a:moveTo>
                  <a:cubicBezTo>
                    <a:pt x="34" y="15"/>
                    <a:pt x="27" y="18"/>
                    <a:pt x="22" y="22"/>
                  </a:cubicBezTo>
                  <a:cubicBezTo>
                    <a:pt x="18" y="27"/>
                    <a:pt x="15" y="34"/>
                    <a:pt x="15" y="41"/>
                  </a:cubicBezTo>
                  <a:cubicBezTo>
                    <a:pt x="15" y="48"/>
                    <a:pt x="18" y="55"/>
                    <a:pt x="22" y="60"/>
                  </a:cubicBezTo>
                  <a:cubicBezTo>
                    <a:pt x="27" y="65"/>
                    <a:pt x="34" y="68"/>
                    <a:pt x="41" y="68"/>
                  </a:cubicBezTo>
                  <a:cubicBezTo>
                    <a:pt x="48" y="68"/>
                    <a:pt x="55" y="65"/>
                    <a:pt x="60" y="60"/>
                  </a:cubicBezTo>
                  <a:cubicBezTo>
                    <a:pt x="65" y="55"/>
                    <a:pt x="68" y="48"/>
                    <a:pt x="68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6"/>
                    <a:pt x="66" y="31"/>
                    <a:pt x="64" y="27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7"/>
                    <a:pt x="41" y="47"/>
                    <a:pt x="40" y="47"/>
                  </a:cubicBezTo>
                  <a:cubicBezTo>
                    <a:pt x="38" y="47"/>
                    <a:pt x="36" y="46"/>
                    <a:pt x="35" y="45"/>
                  </a:cubicBezTo>
                  <a:cubicBezTo>
                    <a:pt x="32" y="42"/>
                    <a:pt x="32" y="38"/>
                    <a:pt x="35" y="35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16"/>
                    <a:pt x="46" y="15"/>
                    <a:pt x="41" y="15"/>
                  </a:cubicBezTo>
                  <a:moveTo>
                    <a:pt x="41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4"/>
                    <a:pt x="19" y="82"/>
                    <a:pt x="41" y="82"/>
                  </a:cubicBezTo>
                  <a:cubicBezTo>
                    <a:pt x="64" y="82"/>
                    <a:pt x="82" y="64"/>
                    <a:pt x="82" y="41"/>
                  </a:cubicBezTo>
                  <a:cubicBezTo>
                    <a:pt x="82" y="32"/>
                    <a:pt x="79" y="24"/>
                    <a:pt x="74" y="17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71" y="28"/>
                    <a:pt x="73" y="35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59"/>
                    <a:pt x="59" y="73"/>
                    <a:pt x="41" y="73"/>
                  </a:cubicBezTo>
                  <a:cubicBezTo>
                    <a:pt x="24" y="73"/>
                    <a:pt x="9" y="59"/>
                    <a:pt x="9" y="41"/>
                  </a:cubicBezTo>
                  <a:cubicBezTo>
                    <a:pt x="9" y="24"/>
                    <a:pt x="24" y="9"/>
                    <a:pt x="41" y="9"/>
                  </a:cubicBezTo>
                  <a:cubicBezTo>
                    <a:pt x="47" y="9"/>
                    <a:pt x="53" y="11"/>
                    <a:pt x="58" y="14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8" y="3"/>
                    <a:pt x="50" y="0"/>
                    <a:pt x="41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3637">
              <a:extLst>
                <a:ext uri="{FF2B5EF4-FFF2-40B4-BE49-F238E27FC236}">
                  <a16:creationId xmlns:a16="http://schemas.microsoft.com/office/drawing/2014/main" id="{0F5832CC-FBFF-460A-B06C-0C3453B95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863" y="3995738"/>
              <a:ext cx="100013" cy="100013"/>
            </a:xfrm>
            <a:custGeom>
              <a:avLst/>
              <a:gdLst>
                <a:gd name="T0" fmla="*/ 64 w 64"/>
                <a:gd name="T1" fmla="*/ 32 h 64"/>
                <a:gd name="T2" fmla="*/ 64 w 64"/>
                <a:gd name="T3" fmla="*/ 32 h 64"/>
                <a:gd name="T4" fmla="*/ 64 w 64"/>
                <a:gd name="T5" fmla="*/ 32 h 64"/>
                <a:gd name="T6" fmla="*/ 59 w 64"/>
                <a:gd name="T7" fmla="*/ 14 h 64"/>
                <a:gd name="T8" fmla="*/ 55 w 64"/>
                <a:gd name="T9" fmla="*/ 18 h 64"/>
                <a:gd name="T10" fmla="*/ 59 w 64"/>
                <a:gd name="T11" fmla="*/ 32 h 64"/>
                <a:gd name="T12" fmla="*/ 61 w 64"/>
                <a:gd name="T13" fmla="*/ 32 h 64"/>
                <a:gd name="T14" fmla="*/ 64 w 64"/>
                <a:gd name="T15" fmla="*/ 32 h 64"/>
                <a:gd name="T16" fmla="*/ 64 w 64"/>
                <a:gd name="T17" fmla="*/ 32 h 64"/>
                <a:gd name="T18" fmla="*/ 59 w 64"/>
                <a:gd name="T19" fmla="*/ 14 h 64"/>
                <a:gd name="T20" fmla="*/ 32 w 64"/>
                <a:gd name="T21" fmla="*/ 0 h 64"/>
                <a:gd name="T22" fmla="*/ 0 w 64"/>
                <a:gd name="T23" fmla="*/ 32 h 64"/>
                <a:gd name="T24" fmla="*/ 32 w 64"/>
                <a:gd name="T25" fmla="*/ 64 h 64"/>
                <a:gd name="T26" fmla="*/ 64 w 64"/>
                <a:gd name="T27" fmla="*/ 32 h 64"/>
                <a:gd name="T28" fmla="*/ 61 w 64"/>
                <a:gd name="T29" fmla="*/ 32 h 64"/>
                <a:gd name="T30" fmla="*/ 59 w 64"/>
                <a:gd name="T31" fmla="*/ 32 h 64"/>
                <a:gd name="T32" fmla="*/ 51 w 64"/>
                <a:gd name="T33" fmla="*/ 51 h 64"/>
                <a:gd name="T34" fmla="*/ 32 w 64"/>
                <a:gd name="T35" fmla="*/ 59 h 64"/>
                <a:gd name="T36" fmla="*/ 13 w 64"/>
                <a:gd name="T37" fmla="*/ 51 h 64"/>
                <a:gd name="T38" fmla="*/ 6 w 64"/>
                <a:gd name="T39" fmla="*/ 32 h 64"/>
                <a:gd name="T40" fmla="*/ 13 w 64"/>
                <a:gd name="T41" fmla="*/ 13 h 64"/>
                <a:gd name="T42" fmla="*/ 32 w 64"/>
                <a:gd name="T43" fmla="*/ 6 h 64"/>
                <a:gd name="T44" fmla="*/ 45 w 64"/>
                <a:gd name="T45" fmla="*/ 9 h 64"/>
                <a:gd name="T46" fmla="*/ 49 w 64"/>
                <a:gd name="T47" fmla="*/ 5 h 64"/>
                <a:gd name="T48" fmla="*/ 32 w 64"/>
                <a:gd name="T4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moveTo>
                    <a:pt x="59" y="14"/>
                  </a:moveTo>
                  <a:cubicBezTo>
                    <a:pt x="55" y="18"/>
                    <a:pt x="55" y="18"/>
                    <a:pt x="55" y="18"/>
                  </a:cubicBezTo>
                  <a:cubicBezTo>
                    <a:pt x="57" y="22"/>
                    <a:pt x="59" y="27"/>
                    <a:pt x="59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26"/>
                    <a:pt x="62" y="19"/>
                    <a:pt x="59" y="14"/>
                  </a:cubicBezTo>
                  <a:moveTo>
                    <a:pt x="32" y="0"/>
                  </a:move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9"/>
                    <a:pt x="56" y="46"/>
                    <a:pt x="51" y="51"/>
                  </a:cubicBezTo>
                  <a:cubicBezTo>
                    <a:pt x="46" y="56"/>
                    <a:pt x="39" y="59"/>
                    <a:pt x="32" y="59"/>
                  </a:cubicBezTo>
                  <a:cubicBezTo>
                    <a:pt x="25" y="59"/>
                    <a:pt x="18" y="56"/>
                    <a:pt x="13" y="51"/>
                  </a:cubicBezTo>
                  <a:cubicBezTo>
                    <a:pt x="9" y="46"/>
                    <a:pt x="6" y="39"/>
                    <a:pt x="6" y="32"/>
                  </a:cubicBezTo>
                  <a:cubicBezTo>
                    <a:pt x="6" y="25"/>
                    <a:pt x="9" y="18"/>
                    <a:pt x="13" y="13"/>
                  </a:cubicBezTo>
                  <a:cubicBezTo>
                    <a:pt x="18" y="9"/>
                    <a:pt x="25" y="6"/>
                    <a:pt x="32" y="6"/>
                  </a:cubicBezTo>
                  <a:cubicBezTo>
                    <a:pt x="37" y="6"/>
                    <a:pt x="41" y="7"/>
                    <a:pt x="45" y="9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4" y="2"/>
                    <a:pt x="38" y="0"/>
                    <a:pt x="32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3638">
              <a:extLst>
                <a:ext uri="{FF2B5EF4-FFF2-40B4-BE49-F238E27FC236}">
                  <a16:creationId xmlns:a16="http://schemas.microsoft.com/office/drawing/2014/main" id="{E8D3345D-81BE-4565-B413-E7BCA7328A10}"/>
                </a:ext>
              </a:extLst>
            </p:cNvPr>
            <p:cNvSpPr/>
            <p:nvPr/>
          </p:nvSpPr>
          <p:spPr bwMode="auto">
            <a:xfrm>
              <a:off x="4103688" y="4065588"/>
              <a:ext cx="90488" cy="30163"/>
            </a:xfrm>
            <a:custGeom>
              <a:avLst/>
              <a:gdLst>
                <a:gd name="T0" fmla="*/ 58 w 58"/>
                <a:gd name="T1" fmla="*/ 0 h 19"/>
                <a:gd name="T2" fmla="*/ 51 w 58"/>
                <a:gd name="T3" fmla="*/ 0 h 19"/>
                <a:gd name="T4" fmla="*/ 47 w 58"/>
                <a:gd name="T5" fmla="*/ 6 h 19"/>
                <a:gd name="T6" fmla="*/ 29 w 58"/>
                <a:gd name="T7" fmla="*/ 14 h 19"/>
                <a:gd name="T8" fmla="*/ 10 w 58"/>
                <a:gd name="T9" fmla="*/ 6 h 19"/>
                <a:gd name="T10" fmla="*/ 6 w 58"/>
                <a:gd name="T11" fmla="*/ 0 h 19"/>
                <a:gd name="T12" fmla="*/ 0 w 58"/>
                <a:gd name="T13" fmla="*/ 0 h 19"/>
                <a:gd name="T14" fmla="*/ 29 w 58"/>
                <a:gd name="T15" fmla="*/ 19 h 19"/>
                <a:gd name="T16" fmla="*/ 58 w 5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9">
                  <a:moveTo>
                    <a:pt x="58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9" y="4"/>
                    <a:pt x="47" y="6"/>
                  </a:cubicBezTo>
                  <a:cubicBezTo>
                    <a:pt x="43" y="11"/>
                    <a:pt x="36" y="14"/>
                    <a:pt x="29" y="14"/>
                  </a:cubicBezTo>
                  <a:cubicBezTo>
                    <a:pt x="21" y="14"/>
                    <a:pt x="15" y="11"/>
                    <a:pt x="10" y="6"/>
                  </a:cubicBezTo>
                  <a:cubicBezTo>
                    <a:pt x="8" y="4"/>
                    <a:pt x="7" y="2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1"/>
                    <a:pt x="16" y="19"/>
                    <a:pt x="29" y="19"/>
                  </a:cubicBezTo>
                  <a:cubicBezTo>
                    <a:pt x="41" y="19"/>
                    <a:pt x="53" y="11"/>
                    <a:pt x="5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3639">
              <a:extLst>
                <a:ext uri="{FF2B5EF4-FFF2-40B4-BE49-F238E27FC236}">
                  <a16:creationId xmlns:a16="http://schemas.microsoft.com/office/drawing/2014/main" id="{BF16C7CF-FDF2-432F-B54B-43290B2A7E40}"/>
                </a:ext>
              </a:extLst>
            </p:cNvPr>
            <p:cNvSpPr/>
            <p:nvPr/>
          </p:nvSpPr>
          <p:spPr bwMode="auto">
            <a:xfrm>
              <a:off x="3762375" y="3960813"/>
              <a:ext cx="101600" cy="95250"/>
            </a:xfrm>
            <a:custGeom>
              <a:avLst/>
              <a:gdLst>
                <a:gd name="T0" fmla="*/ 54 w 65"/>
                <a:gd name="T1" fmla="*/ 0 h 60"/>
                <a:gd name="T2" fmla="*/ 49 w 65"/>
                <a:gd name="T3" fmla="*/ 6 h 60"/>
                <a:gd name="T4" fmla="*/ 33 w 65"/>
                <a:gd name="T5" fmla="*/ 21 h 60"/>
                <a:gd name="T6" fmla="*/ 26 w 65"/>
                <a:gd name="T7" fmla="*/ 27 h 60"/>
                <a:gd name="T8" fmla="*/ 22 w 65"/>
                <a:gd name="T9" fmla="*/ 31 h 60"/>
                <a:gd name="T10" fmla="*/ 3 w 65"/>
                <a:gd name="T11" fmla="*/ 48 h 60"/>
                <a:gd name="T12" fmla="*/ 3 w 65"/>
                <a:gd name="T13" fmla="*/ 58 h 60"/>
                <a:gd name="T14" fmla="*/ 8 w 65"/>
                <a:gd name="T15" fmla="*/ 60 h 60"/>
                <a:gd name="T16" fmla="*/ 12 w 65"/>
                <a:gd name="T17" fmla="*/ 58 h 60"/>
                <a:gd name="T18" fmla="*/ 32 w 65"/>
                <a:gd name="T19" fmla="*/ 40 h 60"/>
                <a:gd name="T20" fmla="*/ 36 w 65"/>
                <a:gd name="T21" fmla="*/ 36 h 60"/>
                <a:gd name="T22" fmla="*/ 42 w 65"/>
                <a:gd name="T23" fmla="*/ 30 h 60"/>
                <a:gd name="T24" fmla="*/ 58 w 65"/>
                <a:gd name="T25" fmla="*/ 15 h 60"/>
                <a:gd name="T26" fmla="*/ 65 w 65"/>
                <a:gd name="T27" fmla="*/ 8 h 60"/>
                <a:gd name="T28" fmla="*/ 54 w 65"/>
                <a:gd name="T2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0">
                  <a:moveTo>
                    <a:pt x="54" y="0"/>
                  </a:moveTo>
                  <a:cubicBezTo>
                    <a:pt x="49" y="6"/>
                    <a:pt x="49" y="6"/>
                    <a:pt x="49" y="6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1"/>
                    <a:pt x="0" y="55"/>
                    <a:pt x="3" y="58"/>
                  </a:cubicBezTo>
                  <a:cubicBezTo>
                    <a:pt x="4" y="59"/>
                    <a:pt x="6" y="60"/>
                    <a:pt x="8" y="60"/>
                  </a:cubicBezTo>
                  <a:cubicBezTo>
                    <a:pt x="9" y="60"/>
                    <a:pt x="11" y="60"/>
                    <a:pt x="12" y="58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2" y="5"/>
                    <a:pt x="58" y="3"/>
                    <a:pt x="5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3640">
              <a:extLst>
                <a:ext uri="{FF2B5EF4-FFF2-40B4-BE49-F238E27FC236}">
                  <a16:creationId xmlns:a16="http://schemas.microsoft.com/office/drawing/2014/main" id="{AB3FEFA3-4A67-472F-9C85-DCD9367B92F3}"/>
                </a:ext>
              </a:extLst>
            </p:cNvPr>
            <p:cNvSpPr/>
            <p:nvPr/>
          </p:nvSpPr>
          <p:spPr bwMode="auto">
            <a:xfrm>
              <a:off x="3876675" y="3724275"/>
              <a:ext cx="114300" cy="15875"/>
            </a:xfrm>
            <a:custGeom>
              <a:avLst/>
              <a:gdLst>
                <a:gd name="T0" fmla="*/ 68 w 73"/>
                <a:gd name="T1" fmla="*/ 0 h 10"/>
                <a:gd name="T2" fmla="*/ 0 w 73"/>
                <a:gd name="T3" fmla="*/ 0 h 10"/>
                <a:gd name="T4" fmla="*/ 0 w 73"/>
                <a:gd name="T5" fmla="*/ 10 h 10"/>
                <a:gd name="T6" fmla="*/ 68 w 73"/>
                <a:gd name="T7" fmla="*/ 10 h 10"/>
                <a:gd name="T8" fmla="*/ 73 w 73"/>
                <a:gd name="T9" fmla="*/ 5 h 10"/>
                <a:gd name="T10" fmla="*/ 68 w 7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0">
                  <a:moveTo>
                    <a:pt x="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1" y="10"/>
                    <a:pt x="73" y="8"/>
                    <a:pt x="73" y="5"/>
                  </a:cubicBezTo>
                  <a:cubicBezTo>
                    <a:pt x="73" y="2"/>
                    <a:pt x="71" y="0"/>
                    <a:pt x="6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3641">
              <a:extLst>
                <a:ext uri="{FF2B5EF4-FFF2-40B4-BE49-F238E27FC236}">
                  <a16:creationId xmlns:a16="http://schemas.microsoft.com/office/drawing/2014/main" id="{57BE69EF-A5B1-4F06-ACEB-1A5BBE1306D2}"/>
                </a:ext>
              </a:extLst>
            </p:cNvPr>
            <p:cNvSpPr/>
            <p:nvPr/>
          </p:nvSpPr>
          <p:spPr bwMode="auto">
            <a:xfrm>
              <a:off x="3816350" y="3698875"/>
              <a:ext cx="60325" cy="98425"/>
            </a:xfrm>
            <a:custGeom>
              <a:avLst/>
              <a:gdLst>
                <a:gd name="T0" fmla="*/ 0 w 38"/>
                <a:gd name="T1" fmla="*/ 0 h 62"/>
                <a:gd name="T2" fmla="*/ 0 w 38"/>
                <a:gd name="T3" fmla="*/ 62 h 62"/>
                <a:gd name="T4" fmla="*/ 19 w 38"/>
                <a:gd name="T5" fmla="*/ 57 h 62"/>
                <a:gd name="T6" fmla="*/ 25 w 38"/>
                <a:gd name="T7" fmla="*/ 46 h 62"/>
                <a:gd name="T8" fmla="*/ 38 w 38"/>
                <a:gd name="T9" fmla="*/ 51 h 62"/>
                <a:gd name="T10" fmla="*/ 38 w 38"/>
                <a:gd name="T11" fmla="*/ 26 h 62"/>
                <a:gd name="T12" fmla="*/ 38 w 38"/>
                <a:gd name="T13" fmla="*/ 16 h 62"/>
                <a:gd name="T14" fmla="*/ 38 w 38"/>
                <a:gd name="T15" fmla="*/ 16 h 62"/>
                <a:gd name="T16" fmla="*/ 0 w 38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3" y="50"/>
                    <a:pt x="25" y="46"/>
                    <a:pt x="25" y="46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3642">
              <a:extLst>
                <a:ext uri="{FF2B5EF4-FFF2-40B4-BE49-F238E27FC236}">
                  <a16:creationId xmlns:a16="http://schemas.microsoft.com/office/drawing/2014/main" id="{70A8C848-7B12-40AC-B964-3440F3DAD96C}"/>
                </a:ext>
              </a:extLst>
            </p:cNvPr>
            <p:cNvSpPr/>
            <p:nvPr/>
          </p:nvSpPr>
          <p:spPr bwMode="auto">
            <a:xfrm>
              <a:off x="4002088" y="3922713"/>
              <a:ext cx="293688" cy="114300"/>
            </a:xfrm>
            <a:custGeom>
              <a:avLst/>
              <a:gdLst>
                <a:gd name="T0" fmla="*/ 164 w 186"/>
                <a:gd name="T1" fmla="*/ 0 h 72"/>
                <a:gd name="T2" fmla="*/ 10 w 186"/>
                <a:gd name="T3" fmla="*/ 0 h 72"/>
                <a:gd name="T4" fmla="*/ 0 w 186"/>
                <a:gd name="T5" fmla="*/ 48 h 72"/>
                <a:gd name="T6" fmla="*/ 0 w 186"/>
                <a:gd name="T7" fmla="*/ 59 h 72"/>
                <a:gd name="T8" fmla="*/ 12 w 186"/>
                <a:gd name="T9" fmla="*/ 59 h 72"/>
                <a:gd name="T10" fmla="*/ 18 w 186"/>
                <a:gd name="T11" fmla="*/ 61 h 72"/>
                <a:gd name="T12" fmla="*/ 93 w 186"/>
                <a:gd name="T13" fmla="*/ 15 h 72"/>
                <a:gd name="T14" fmla="*/ 170 w 186"/>
                <a:gd name="T15" fmla="*/ 72 h 72"/>
                <a:gd name="T16" fmla="*/ 177 w 186"/>
                <a:gd name="T17" fmla="*/ 72 h 72"/>
                <a:gd name="T18" fmla="*/ 186 w 186"/>
                <a:gd name="T19" fmla="*/ 48 h 72"/>
                <a:gd name="T20" fmla="*/ 164 w 186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72">
                  <a:moveTo>
                    <a:pt x="16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13"/>
                    <a:pt x="0" y="30"/>
                    <a:pt x="0" y="48"/>
                  </a:cubicBezTo>
                  <a:cubicBezTo>
                    <a:pt x="0" y="52"/>
                    <a:pt x="0" y="56"/>
                    <a:pt x="0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7" y="35"/>
                    <a:pt x="57" y="15"/>
                    <a:pt x="93" y="15"/>
                  </a:cubicBezTo>
                  <a:cubicBezTo>
                    <a:pt x="133" y="15"/>
                    <a:pt x="166" y="40"/>
                    <a:pt x="170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83" y="66"/>
                    <a:pt x="186" y="58"/>
                    <a:pt x="186" y="48"/>
                  </a:cubicBezTo>
                  <a:cubicBezTo>
                    <a:pt x="186" y="30"/>
                    <a:pt x="177" y="13"/>
                    <a:pt x="16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3643">
              <a:extLst>
                <a:ext uri="{FF2B5EF4-FFF2-40B4-BE49-F238E27FC236}">
                  <a16:creationId xmlns:a16="http://schemas.microsoft.com/office/drawing/2014/main" id="{7E7EB136-BFF6-4838-B4DA-079E40D8C330}"/>
                </a:ext>
              </a:extLst>
            </p:cNvPr>
            <p:cNvSpPr/>
            <p:nvPr/>
          </p:nvSpPr>
          <p:spPr bwMode="auto">
            <a:xfrm>
              <a:off x="3768725" y="3771900"/>
              <a:ext cx="261938" cy="265113"/>
            </a:xfrm>
            <a:custGeom>
              <a:avLst/>
              <a:gdLst>
                <a:gd name="T0" fmla="*/ 56 w 167"/>
                <a:gd name="T1" fmla="*/ 0 h 168"/>
                <a:gd name="T2" fmla="*/ 50 w 167"/>
                <a:gd name="T3" fmla="*/ 11 h 168"/>
                <a:gd name="T4" fmla="*/ 1 w 167"/>
                <a:gd name="T5" fmla="*/ 98 h 168"/>
                <a:gd name="T6" fmla="*/ 1 w 167"/>
                <a:gd name="T7" fmla="*/ 98 h 168"/>
                <a:gd name="T8" fmla="*/ 1 w 167"/>
                <a:gd name="T9" fmla="*/ 98 h 168"/>
                <a:gd name="T10" fmla="*/ 50 w 167"/>
                <a:gd name="T11" fmla="*/ 120 h 168"/>
                <a:gd name="T12" fmla="*/ 61 w 167"/>
                <a:gd name="T13" fmla="*/ 128 h 168"/>
                <a:gd name="T14" fmla="*/ 83 w 167"/>
                <a:gd name="T15" fmla="*/ 168 h 168"/>
                <a:gd name="T16" fmla="*/ 164 w 167"/>
                <a:gd name="T17" fmla="*/ 168 h 168"/>
                <a:gd name="T18" fmla="*/ 167 w 167"/>
                <a:gd name="T19" fmla="*/ 157 h 168"/>
                <a:gd name="T20" fmla="*/ 161 w 167"/>
                <a:gd name="T21" fmla="*/ 155 h 168"/>
                <a:gd name="T22" fmla="*/ 149 w 167"/>
                <a:gd name="T23" fmla="*/ 155 h 168"/>
                <a:gd name="T24" fmla="*/ 97 w 167"/>
                <a:gd name="T25" fmla="*/ 155 h 168"/>
                <a:gd name="T26" fmla="*/ 52 w 167"/>
                <a:gd name="T27" fmla="*/ 88 h 168"/>
                <a:gd name="T28" fmla="*/ 50 w 167"/>
                <a:gd name="T29" fmla="*/ 88 h 168"/>
                <a:gd name="T30" fmla="*/ 69 w 167"/>
                <a:gd name="T31" fmla="*/ 5 h 168"/>
                <a:gd name="T32" fmla="*/ 56 w 167"/>
                <a:gd name="T3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7" h="168">
                  <a:moveTo>
                    <a:pt x="56" y="0"/>
                  </a:moveTo>
                  <a:cubicBezTo>
                    <a:pt x="56" y="0"/>
                    <a:pt x="54" y="4"/>
                    <a:pt x="50" y="11"/>
                  </a:cubicBezTo>
                  <a:cubicBezTo>
                    <a:pt x="35" y="36"/>
                    <a:pt x="0" y="98"/>
                    <a:pt x="1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4" y="98"/>
                    <a:pt x="29" y="106"/>
                    <a:pt x="50" y="120"/>
                  </a:cubicBezTo>
                  <a:cubicBezTo>
                    <a:pt x="54" y="123"/>
                    <a:pt x="58" y="125"/>
                    <a:pt x="61" y="128"/>
                  </a:cubicBezTo>
                  <a:cubicBezTo>
                    <a:pt x="74" y="139"/>
                    <a:pt x="83" y="152"/>
                    <a:pt x="83" y="168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5" y="164"/>
                    <a:pt x="166" y="161"/>
                    <a:pt x="167" y="157"/>
                  </a:cubicBezTo>
                  <a:cubicBezTo>
                    <a:pt x="161" y="155"/>
                    <a:pt x="161" y="155"/>
                    <a:pt x="161" y="155"/>
                  </a:cubicBezTo>
                  <a:cubicBezTo>
                    <a:pt x="149" y="155"/>
                    <a:pt x="149" y="155"/>
                    <a:pt x="149" y="155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55"/>
                    <a:pt x="102" y="88"/>
                    <a:pt x="52" y="88"/>
                  </a:cubicBezTo>
                  <a:cubicBezTo>
                    <a:pt x="51" y="88"/>
                    <a:pt x="51" y="88"/>
                    <a:pt x="50" y="88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3644">
              <a:extLst>
                <a:ext uri="{FF2B5EF4-FFF2-40B4-BE49-F238E27FC236}">
                  <a16:creationId xmlns:a16="http://schemas.microsoft.com/office/drawing/2014/main" id="{91AC7B0C-BEED-4F6D-8CEC-6747BBA36947}"/>
                </a:ext>
              </a:extLst>
            </p:cNvPr>
            <p:cNvSpPr/>
            <p:nvPr/>
          </p:nvSpPr>
          <p:spPr bwMode="auto">
            <a:xfrm>
              <a:off x="4002088" y="3857625"/>
              <a:ext cx="282575" cy="65088"/>
            </a:xfrm>
            <a:custGeom>
              <a:avLst/>
              <a:gdLst>
                <a:gd name="T0" fmla="*/ 89 w 179"/>
                <a:gd name="T1" fmla="*/ 0 h 41"/>
                <a:gd name="T2" fmla="*/ 0 w 179"/>
                <a:gd name="T3" fmla="*/ 41 h 41"/>
                <a:gd name="T4" fmla="*/ 10 w 179"/>
                <a:gd name="T5" fmla="*/ 41 h 41"/>
                <a:gd name="T6" fmla="*/ 164 w 179"/>
                <a:gd name="T7" fmla="*/ 41 h 41"/>
                <a:gd name="T8" fmla="*/ 179 w 179"/>
                <a:gd name="T9" fmla="*/ 41 h 41"/>
                <a:gd name="T10" fmla="*/ 89 w 179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41">
                  <a:moveTo>
                    <a:pt x="89" y="0"/>
                  </a:moveTo>
                  <a:cubicBezTo>
                    <a:pt x="41" y="0"/>
                    <a:pt x="2" y="18"/>
                    <a:pt x="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76" y="18"/>
                    <a:pt x="137" y="0"/>
                    <a:pt x="89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3645">
              <a:extLst>
                <a:ext uri="{FF2B5EF4-FFF2-40B4-BE49-F238E27FC236}">
                  <a16:creationId xmlns:a16="http://schemas.microsoft.com/office/drawing/2014/main" id="{23AE530C-C0CB-4E71-B051-FFADC5A8FF40}"/>
                </a:ext>
              </a:extLst>
            </p:cNvPr>
            <p:cNvSpPr/>
            <p:nvPr/>
          </p:nvSpPr>
          <p:spPr bwMode="auto">
            <a:xfrm>
              <a:off x="3795713" y="3681413"/>
              <a:ext cx="20638" cy="136525"/>
            </a:xfrm>
            <a:custGeom>
              <a:avLst/>
              <a:gdLst>
                <a:gd name="T0" fmla="*/ 7 w 13"/>
                <a:gd name="T1" fmla="*/ 0 h 86"/>
                <a:gd name="T2" fmla="*/ 5 w 13"/>
                <a:gd name="T3" fmla="*/ 0 h 86"/>
                <a:gd name="T4" fmla="*/ 0 w 13"/>
                <a:gd name="T5" fmla="*/ 7 h 86"/>
                <a:gd name="T6" fmla="*/ 0 w 13"/>
                <a:gd name="T7" fmla="*/ 78 h 86"/>
                <a:gd name="T8" fmla="*/ 5 w 13"/>
                <a:gd name="T9" fmla="*/ 86 h 86"/>
                <a:gd name="T10" fmla="*/ 7 w 13"/>
                <a:gd name="T11" fmla="*/ 86 h 86"/>
                <a:gd name="T12" fmla="*/ 13 w 13"/>
                <a:gd name="T13" fmla="*/ 78 h 86"/>
                <a:gd name="T14" fmla="*/ 13 w 13"/>
                <a:gd name="T15" fmla="*/ 73 h 86"/>
                <a:gd name="T16" fmla="*/ 13 w 13"/>
                <a:gd name="T17" fmla="*/ 11 h 86"/>
                <a:gd name="T18" fmla="*/ 13 w 13"/>
                <a:gd name="T19" fmla="*/ 7 h 86"/>
                <a:gd name="T20" fmla="*/ 7 w 13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86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2"/>
                    <a:pt x="2" y="86"/>
                    <a:pt x="5" y="86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10" y="86"/>
                    <a:pt x="13" y="82"/>
                    <a:pt x="13" y="78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3646">
              <a:extLst>
                <a:ext uri="{FF2B5EF4-FFF2-40B4-BE49-F238E27FC236}">
                  <a16:creationId xmlns:a16="http://schemas.microsoft.com/office/drawing/2014/main" id="{EA5CAFA6-4C07-40AE-8F3C-BF0885B227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900" y="3946525"/>
              <a:ext cx="244475" cy="119063"/>
            </a:xfrm>
            <a:custGeom>
              <a:avLst/>
              <a:gdLst>
                <a:gd name="T0" fmla="*/ 9 w 155"/>
                <a:gd name="T1" fmla="*/ 72 h 76"/>
                <a:gd name="T2" fmla="*/ 2 w 155"/>
                <a:gd name="T3" fmla="*/ 65 h 76"/>
                <a:gd name="T4" fmla="*/ 54 w 155"/>
                <a:gd name="T5" fmla="*/ 9 h 76"/>
                <a:gd name="T6" fmla="*/ 55 w 155"/>
                <a:gd name="T7" fmla="*/ 9 h 76"/>
                <a:gd name="T8" fmla="*/ 57 w 155"/>
                <a:gd name="T9" fmla="*/ 22 h 76"/>
                <a:gd name="T10" fmla="*/ 16 w 155"/>
                <a:gd name="T11" fmla="*/ 65 h 76"/>
                <a:gd name="T12" fmla="*/ 9 w 155"/>
                <a:gd name="T13" fmla="*/ 72 h 76"/>
                <a:gd name="T14" fmla="*/ 68 w 155"/>
                <a:gd name="T15" fmla="*/ 20 h 76"/>
                <a:gd name="T16" fmla="*/ 68 w 155"/>
                <a:gd name="T17" fmla="*/ 6 h 76"/>
                <a:gd name="T18" fmla="*/ 68 w 155"/>
                <a:gd name="T19" fmla="*/ 20 h 76"/>
                <a:gd name="T20" fmla="*/ 78 w 155"/>
                <a:gd name="T21" fmla="*/ 0 h 76"/>
                <a:gd name="T22" fmla="*/ 3 w 155"/>
                <a:gd name="T23" fmla="*/ 46 h 76"/>
                <a:gd name="T24" fmla="*/ 0 w 155"/>
                <a:gd name="T25" fmla="*/ 57 h 76"/>
                <a:gd name="T26" fmla="*/ 0 w 155"/>
                <a:gd name="T27" fmla="*/ 63 h 76"/>
                <a:gd name="T28" fmla="*/ 2 w 155"/>
                <a:gd name="T29" fmla="*/ 76 h 76"/>
                <a:gd name="T30" fmla="*/ 16 w 155"/>
                <a:gd name="T31" fmla="*/ 76 h 76"/>
                <a:gd name="T32" fmla="*/ 39 w 155"/>
                <a:gd name="T33" fmla="*/ 76 h 76"/>
                <a:gd name="T34" fmla="*/ 49 w 155"/>
                <a:gd name="T35" fmla="*/ 76 h 76"/>
                <a:gd name="T36" fmla="*/ 55 w 155"/>
                <a:gd name="T37" fmla="*/ 76 h 76"/>
                <a:gd name="T38" fmla="*/ 100 w 155"/>
                <a:gd name="T39" fmla="*/ 76 h 76"/>
                <a:gd name="T40" fmla="*/ 107 w 155"/>
                <a:gd name="T41" fmla="*/ 76 h 76"/>
                <a:gd name="T42" fmla="*/ 116 w 155"/>
                <a:gd name="T43" fmla="*/ 76 h 76"/>
                <a:gd name="T44" fmla="*/ 139 w 155"/>
                <a:gd name="T45" fmla="*/ 76 h 76"/>
                <a:gd name="T46" fmla="*/ 154 w 155"/>
                <a:gd name="T47" fmla="*/ 76 h 76"/>
                <a:gd name="T48" fmla="*/ 155 w 155"/>
                <a:gd name="T49" fmla="*/ 63 h 76"/>
                <a:gd name="T50" fmla="*/ 155 w 155"/>
                <a:gd name="T51" fmla="*/ 57 h 76"/>
                <a:gd name="T52" fmla="*/ 78 w 155"/>
                <a:gd name="T5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76">
                  <a:moveTo>
                    <a:pt x="9" y="72"/>
                  </a:moveTo>
                  <a:cubicBezTo>
                    <a:pt x="6" y="72"/>
                    <a:pt x="2" y="69"/>
                    <a:pt x="2" y="65"/>
                  </a:cubicBezTo>
                  <a:cubicBezTo>
                    <a:pt x="1" y="37"/>
                    <a:pt x="28" y="15"/>
                    <a:pt x="54" y="9"/>
                  </a:cubicBezTo>
                  <a:cubicBezTo>
                    <a:pt x="54" y="9"/>
                    <a:pt x="55" y="9"/>
                    <a:pt x="55" y="9"/>
                  </a:cubicBezTo>
                  <a:cubicBezTo>
                    <a:pt x="62" y="9"/>
                    <a:pt x="65" y="20"/>
                    <a:pt x="57" y="22"/>
                  </a:cubicBezTo>
                  <a:cubicBezTo>
                    <a:pt x="38" y="27"/>
                    <a:pt x="15" y="43"/>
                    <a:pt x="16" y="65"/>
                  </a:cubicBezTo>
                  <a:cubicBezTo>
                    <a:pt x="16" y="69"/>
                    <a:pt x="13" y="72"/>
                    <a:pt x="9" y="72"/>
                  </a:cubicBezTo>
                  <a:moveTo>
                    <a:pt x="68" y="20"/>
                  </a:moveTo>
                  <a:cubicBezTo>
                    <a:pt x="59" y="20"/>
                    <a:pt x="59" y="6"/>
                    <a:pt x="68" y="6"/>
                  </a:cubicBezTo>
                  <a:cubicBezTo>
                    <a:pt x="77" y="6"/>
                    <a:pt x="77" y="20"/>
                    <a:pt x="68" y="20"/>
                  </a:cubicBezTo>
                  <a:moveTo>
                    <a:pt x="78" y="0"/>
                  </a:moveTo>
                  <a:cubicBezTo>
                    <a:pt x="42" y="0"/>
                    <a:pt x="12" y="20"/>
                    <a:pt x="3" y="46"/>
                  </a:cubicBezTo>
                  <a:cubicBezTo>
                    <a:pt x="2" y="50"/>
                    <a:pt x="1" y="53"/>
                    <a:pt x="0" y="57"/>
                  </a:cubicBezTo>
                  <a:cubicBezTo>
                    <a:pt x="0" y="59"/>
                    <a:pt x="0" y="61"/>
                    <a:pt x="0" y="63"/>
                  </a:cubicBezTo>
                  <a:cubicBezTo>
                    <a:pt x="0" y="68"/>
                    <a:pt x="1" y="72"/>
                    <a:pt x="2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5" y="72"/>
                    <a:pt x="155" y="68"/>
                    <a:pt x="155" y="63"/>
                  </a:cubicBezTo>
                  <a:cubicBezTo>
                    <a:pt x="155" y="61"/>
                    <a:pt x="155" y="59"/>
                    <a:pt x="155" y="57"/>
                  </a:cubicBezTo>
                  <a:cubicBezTo>
                    <a:pt x="151" y="25"/>
                    <a:pt x="118" y="0"/>
                    <a:pt x="7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3647">
              <a:extLst>
                <a:ext uri="{FF2B5EF4-FFF2-40B4-BE49-F238E27FC236}">
                  <a16:creationId xmlns:a16="http://schemas.microsoft.com/office/drawing/2014/main" id="{52E6287B-D3CE-4D0D-BE63-8EE392CBDC4E}"/>
                </a:ext>
              </a:extLst>
            </p:cNvPr>
            <p:cNvSpPr/>
            <p:nvPr/>
          </p:nvSpPr>
          <p:spPr bwMode="auto">
            <a:xfrm>
              <a:off x="4027488" y="3960813"/>
              <a:ext cx="101600" cy="100013"/>
            </a:xfrm>
            <a:custGeom>
              <a:avLst/>
              <a:gdLst>
                <a:gd name="T0" fmla="*/ 54 w 64"/>
                <a:gd name="T1" fmla="*/ 0 h 63"/>
                <a:gd name="T2" fmla="*/ 53 w 64"/>
                <a:gd name="T3" fmla="*/ 0 h 63"/>
                <a:gd name="T4" fmla="*/ 1 w 64"/>
                <a:gd name="T5" fmla="*/ 56 h 63"/>
                <a:gd name="T6" fmla="*/ 8 w 64"/>
                <a:gd name="T7" fmla="*/ 63 h 63"/>
                <a:gd name="T8" fmla="*/ 15 w 64"/>
                <a:gd name="T9" fmla="*/ 56 h 63"/>
                <a:gd name="T10" fmla="*/ 56 w 64"/>
                <a:gd name="T11" fmla="*/ 13 h 63"/>
                <a:gd name="T12" fmla="*/ 54 w 64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3">
                  <a:moveTo>
                    <a:pt x="54" y="0"/>
                  </a:moveTo>
                  <a:cubicBezTo>
                    <a:pt x="54" y="0"/>
                    <a:pt x="53" y="0"/>
                    <a:pt x="53" y="0"/>
                  </a:cubicBezTo>
                  <a:cubicBezTo>
                    <a:pt x="27" y="6"/>
                    <a:pt x="0" y="28"/>
                    <a:pt x="1" y="56"/>
                  </a:cubicBezTo>
                  <a:cubicBezTo>
                    <a:pt x="1" y="60"/>
                    <a:pt x="5" y="63"/>
                    <a:pt x="8" y="63"/>
                  </a:cubicBezTo>
                  <a:cubicBezTo>
                    <a:pt x="12" y="63"/>
                    <a:pt x="15" y="60"/>
                    <a:pt x="15" y="56"/>
                  </a:cubicBezTo>
                  <a:cubicBezTo>
                    <a:pt x="14" y="34"/>
                    <a:pt x="37" y="18"/>
                    <a:pt x="56" y="13"/>
                  </a:cubicBezTo>
                  <a:cubicBezTo>
                    <a:pt x="64" y="11"/>
                    <a:pt x="61" y="0"/>
                    <a:pt x="5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3648">
              <a:extLst>
                <a:ext uri="{FF2B5EF4-FFF2-40B4-BE49-F238E27FC236}">
                  <a16:creationId xmlns:a16="http://schemas.microsoft.com/office/drawing/2014/main" id="{6B8EFD32-C842-44E6-9A31-039126F8C822}"/>
                </a:ext>
              </a:extLst>
            </p:cNvPr>
            <p:cNvSpPr/>
            <p:nvPr/>
          </p:nvSpPr>
          <p:spPr bwMode="auto">
            <a:xfrm>
              <a:off x="4119563" y="3956050"/>
              <a:ext cx="28575" cy="22225"/>
            </a:xfrm>
            <a:custGeom>
              <a:avLst/>
              <a:gdLst>
                <a:gd name="T0" fmla="*/ 9 w 18"/>
                <a:gd name="T1" fmla="*/ 0 h 14"/>
                <a:gd name="T2" fmla="*/ 9 w 18"/>
                <a:gd name="T3" fmla="*/ 14 h 14"/>
                <a:gd name="T4" fmla="*/ 9 w 1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9" y="0"/>
                  </a:moveTo>
                  <a:cubicBezTo>
                    <a:pt x="0" y="0"/>
                    <a:pt x="0" y="14"/>
                    <a:pt x="9" y="14"/>
                  </a:cubicBezTo>
                  <a:cubicBezTo>
                    <a:pt x="18" y="14"/>
                    <a:pt x="18" y="0"/>
                    <a:pt x="9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Oval 3649">
              <a:extLst>
                <a:ext uri="{FF2B5EF4-FFF2-40B4-BE49-F238E27FC236}">
                  <a16:creationId xmlns:a16="http://schemas.microsoft.com/office/drawing/2014/main" id="{D9383CEB-B393-4C4E-BE0A-29C643942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488" y="3924300"/>
              <a:ext cx="196850" cy="196850"/>
            </a:xfrm>
            <a:prstGeom prst="ellipse">
              <a:avLst/>
            </a:pr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Oval 3650">
              <a:extLst>
                <a:ext uri="{FF2B5EF4-FFF2-40B4-BE49-F238E27FC236}">
                  <a16:creationId xmlns:a16="http://schemas.microsoft.com/office/drawing/2014/main" id="{6D99C1FF-1B80-49F0-A33E-B17E09B7C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825" y="3959225"/>
              <a:ext cx="130175" cy="128588"/>
            </a:xfrm>
            <a:prstGeom prst="ellipse">
              <a:avLst/>
            </a:prstGeom>
            <a:solidFill>
              <a:srgbClr val="FFC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Oval 3651">
              <a:extLst>
                <a:ext uri="{FF2B5EF4-FFF2-40B4-BE49-F238E27FC236}">
                  <a16:creationId xmlns:a16="http://schemas.microsoft.com/office/drawing/2014/main" id="{DA30A438-4018-4AEB-907C-C2191895E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425" y="3924300"/>
              <a:ext cx="198438" cy="196850"/>
            </a:xfrm>
            <a:prstGeom prst="ellipse">
              <a:avLst/>
            </a:pr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Oval 3652">
              <a:extLst>
                <a:ext uri="{FF2B5EF4-FFF2-40B4-BE49-F238E27FC236}">
                  <a16:creationId xmlns:a16="http://schemas.microsoft.com/office/drawing/2014/main" id="{A88CFD47-BCC7-47AE-A0AE-78EDFF217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350" y="3959225"/>
              <a:ext cx="128588" cy="128588"/>
            </a:xfrm>
            <a:prstGeom prst="ellipse">
              <a:avLst/>
            </a:prstGeom>
            <a:solidFill>
              <a:srgbClr val="FFC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3653">
              <a:extLst>
                <a:ext uri="{FF2B5EF4-FFF2-40B4-BE49-F238E27FC236}">
                  <a16:creationId xmlns:a16="http://schemas.microsoft.com/office/drawing/2014/main" id="{B1F37E11-A24F-40C0-826B-7AF6040E09FD}"/>
                </a:ext>
              </a:extLst>
            </p:cNvPr>
            <p:cNvSpPr/>
            <p:nvPr/>
          </p:nvSpPr>
          <p:spPr bwMode="auto">
            <a:xfrm>
              <a:off x="3703638" y="3973513"/>
              <a:ext cx="100013" cy="100013"/>
            </a:xfrm>
            <a:custGeom>
              <a:avLst/>
              <a:gdLst>
                <a:gd name="T0" fmla="*/ 61 w 64"/>
                <a:gd name="T1" fmla="*/ 32 h 64"/>
                <a:gd name="T2" fmla="*/ 58 w 64"/>
                <a:gd name="T3" fmla="*/ 32 h 64"/>
                <a:gd name="T4" fmla="*/ 51 w 64"/>
                <a:gd name="T5" fmla="*/ 50 h 64"/>
                <a:gd name="T6" fmla="*/ 32 w 64"/>
                <a:gd name="T7" fmla="*/ 58 h 64"/>
                <a:gd name="T8" fmla="*/ 13 w 64"/>
                <a:gd name="T9" fmla="*/ 50 h 64"/>
                <a:gd name="T10" fmla="*/ 5 w 64"/>
                <a:gd name="T11" fmla="*/ 32 h 64"/>
                <a:gd name="T12" fmla="*/ 13 w 64"/>
                <a:gd name="T13" fmla="*/ 13 h 64"/>
                <a:gd name="T14" fmla="*/ 32 w 64"/>
                <a:gd name="T15" fmla="*/ 5 h 64"/>
                <a:gd name="T16" fmla="*/ 51 w 64"/>
                <a:gd name="T17" fmla="*/ 13 h 64"/>
                <a:gd name="T18" fmla="*/ 58 w 64"/>
                <a:gd name="T19" fmla="*/ 32 h 64"/>
                <a:gd name="T20" fmla="*/ 61 w 64"/>
                <a:gd name="T21" fmla="*/ 32 h 64"/>
                <a:gd name="T22" fmla="*/ 64 w 64"/>
                <a:gd name="T23" fmla="*/ 32 h 64"/>
                <a:gd name="T24" fmla="*/ 32 w 64"/>
                <a:gd name="T25" fmla="*/ 0 h 64"/>
                <a:gd name="T26" fmla="*/ 0 w 64"/>
                <a:gd name="T27" fmla="*/ 32 h 64"/>
                <a:gd name="T28" fmla="*/ 32 w 64"/>
                <a:gd name="T29" fmla="*/ 64 h 64"/>
                <a:gd name="T30" fmla="*/ 64 w 64"/>
                <a:gd name="T31" fmla="*/ 32 h 64"/>
                <a:gd name="T32" fmla="*/ 61 w 64"/>
                <a:gd name="T3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4">
                  <a:moveTo>
                    <a:pt x="61" y="32"/>
                  </a:moveTo>
                  <a:cubicBezTo>
                    <a:pt x="58" y="32"/>
                    <a:pt x="58" y="32"/>
                    <a:pt x="58" y="32"/>
                  </a:cubicBezTo>
                  <a:cubicBezTo>
                    <a:pt x="58" y="39"/>
                    <a:pt x="55" y="46"/>
                    <a:pt x="51" y="50"/>
                  </a:cubicBezTo>
                  <a:cubicBezTo>
                    <a:pt x="46" y="55"/>
                    <a:pt x="39" y="58"/>
                    <a:pt x="32" y="58"/>
                  </a:cubicBezTo>
                  <a:cubicBezTo>
                    <a:pt x="25" y="58"/>
                    <a:pt x="18" y="55"/>
                    <a:pt x="13" y="50"/>
                  </a:cubicBezTo>
                  <a:cubicBezTo>
                    <a:pt x="8" y="46"/>
                    <a:pt x="5" y="39"/>
                    <a:pt x="5" y="32"/>
                  </a:cubicBezTo>
                  <a:cubicBezTo>
                    <a:pt x="5" y="24"/>
                    <a:pt x="8" y="18"/>
                    <a:pt x="13" y="13"/>
                  </a:cubicBezTo>
                  <a:cubicBezTo>
                    <a:pt x="18" y="8"/>
                    <a:pt x="25" y="5"/>
                    <a:pt x="32" y="5"/>
                  </a:cubicBezTo>
                  <a:cubicBezTo>
                    <a:pt x="39" y="5"/>
                    <a:pt x="46" y="8"/>
                    <a:pt x="51" y="13"/>
                  </a:cubicBezTo>
                  <a:cubicBezTo>
                    <a:pt x="55" y="18"/>
                    <a:pt x="58" y="24"/>
                    <a:pt x="58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2" y="64"/>
                  </a:cubicBezTo>
                  <a:cubicBezTo>
                    <a:pt x="49" y="64"/>
                    <a:pt x="64" y="49"/>
                    <a:pt x="64" y="32"/>
                  </a:cubicBezTo>
                  <a:lnTo>
                    <a:pt x="61" y="32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3654">
              <a:extLst>
                <a:ext uri="{FF2B5EF4-FFF2-40B4-BE49-F238E27FC236}">
                  <a16:creationId xmlns:a16="http://schemas.microsoft.com/office/drawing/2014/main" id="{3EF706B7-FB04-4964-A4A9-B96B09771F5A}"/>
                </a:ext>
              </a:extLst>
            </p:cNvPr>
            <p:cNvSpPr/>
            <p:nvPr/>
          </p:nvSpPr>
          <p:spPr bwMode="auto">
            <a:xfrm>
              <a:off x="4075113" y="3973513"/>
              <a:ext cx="101600" cy="100013"/>
            </a:xfrm>
            <a:custGeom>
              <a:avLst/>
              <a:gdLst>
                <a:gd name="T0" fmla="*/ 61 w 64"/>
                <a:gd name="T1" fmla="*/ 32 h 64"/>
                <a:gd name="T2" fmla="*/ 59 w 64"/>
                <a:gd name="T3" fmla="*/ 32 h 64"/>
                <a:gd name="T4" fmla="*/ 51 w 64"/>
                <a:gd name="T5" fmla="*/ 50 h 64"/>
                <a:gd name="T6" fmla="*/ 32 w 64"/>
                <a:gd name="T7" fmla="*/ 58 h 64"/>
                <a:gd name="T8" fmla="*/ 14 w 64"/>
                <a:gd name="T9" fmla="*/ 50 h 64"/>
                <a:gd name="T10" fmla="*/ 6 w 64"/>
                <a:gd name="T11" fmla="*/ 32 h 64"/>
                <a:gd name="T12" fmla="*/ 14 w 64"/>
                <a:gd name="T13" fmla="*/ 13 h 64"/>
                <a:gd name="T14" fmla="*/ 32 w 64"/>
                <a:gd name="T15" fmla="*/ 5 h 64"/>
                <a:gd name="T16" fmla="*/ 51 w 64"/>
                <a:gd name="T17" fmla="*/ 13 h 64"/>
                <a:gd name="T18" fmla="*/ 59 w 64"/>
                <a:gd name="T19" fmla="*/ 32 h 64"/>
                <a:gd name="T20" fmla="*/ 61 w 64"/>
                <a:gd name="T21" fmla="*/ 32 h 64"/>
                <a:gd name="T22" fmla="*/ 64 w 64"/>
                <a:gd name="T23" fmla="*/ 32 h 64"/>
                <a:gd name="T24" fmla="*/ 32 w 64"/>
                <a:gd name="T25" fmla="*/ 0 h 64"/>
                <a:gd name="T26" fmla="*/ 0 w 64"/>
                <a:gd name="T27" fmla="*/ 32 h 64"/>
                <a:gd name="T28" fmla="*/ 32 w 64"/>
                <a:gd name="T29" fmla="*/ 64 h 64"/>
                <a:gd name="T30" fmla="*/ 64 w 64"/>
                <a:gd name="T31" fmla="*/ 32 h 64"/>
                <a:gd name="T32" fmla="*/ 61 w 64"/>
                <a:gd name="T3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4">
                  <a:moveTo>
                    <a:pt x="61" y="3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59" y="39"/>
                    <a:pt x="56" y="46"/>
                    <a:pt x="51" y="50"/>
                  </a:cubicBezTo>
                  <a:cubicBezTo>
                    <a:pt x="46" y="55"/>
                    <a:pt x="40" y="58"/>
                    <a:pt x="32" y="58"/>
                  </a:cubicBezTo>
                  <a:cubicBezTo>
                    <a:pt x="25" y="58"/>
                    <a:pt x="18" y="55"/>
                    <a:pt x="14" y="50"/>
                  </a:cubicBezTo>
                  <a:cubicBezTo>
                    <a:pt x="9" y="46"/>
                    <a:pt x="6" y="39"/>
                    <a:pt x="6" y="32"/>
                  </a:cubicBezTo>
                  <a:cubicBezTo>
                    <a:pt x="6" y="24"/>
                    <a:pt x="9" y="18"/>
                    <a:pt x="14" y="13"/>
                  </a:cubicBezTo>
                  <a:cubicBezTo>
                    <a:pt x="18" y="8"/>
                    <a:pt x="25" y="5"/>
                    <a:pt x="32" y="5"/>
                  </a:cubicBezTo>
                  <a:cubicBezTo>
                    <a:pt x="40" y="5"/>
                    <a:pt x="46" y="8"/>
                    <a:pt x="51" y="13"/>
                  </a:cubicBezTo>
                  <a:cubicBezTo>
                    <a:pt x="56" y="18"/>
                    <a:pt x="59" y="24"/>
                    <a:pt x="59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4" y="49"/>
                    <a:pt x="64" y="32"/>
                  </a:cubicBezTo>
                  <a:lnTo>
                    <a:pt x="61" y="32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3655">
              <a:extLst>
                <a:ext uri="{FF2B5EF4-FFF2-40B4-BE49-F238E27FC236}">
                  <a16:creationId xmlns:a16="http://schemas.microsoft.com/office/drawing/2014/main" id="{D4A84BB1-6947-49D5-AE4F-40CB49433902}"/>
                </a:ext>
              </a:extLst>
            </p:cNvPr>
            <p:cNvSpPr/>
            <p:nvPr/>
          </p:nvSpPr>
          <p:spPr bwMode="auto">
            <a:xfrm>
              <a:off x="3740150" y="3906838"/>
              <a:ext cx="133350" cy="128588"/>
            </a:xfrm>
            <a:custGeom>
              <a:avLst/>
              <a:gdLst>
                <a:gd name="T0" fmla="*/ 2 w 85"/>
                <a:gd name="T1" fmla="*/ 78 h 81"/>
                <a:gd name="T2" fmla="*/ 3 w 85"/>
                <a:gd name="T3" fmla="*/ 68 h 81"/>
                <a:gd name="T4" fmla="*/ 72 w 85"/>
                <a:gd name="T5" fmla="*/ 3 h 81"/>
                <a:gd name="T6" fmla="*/ 82 w 85"/>
                <a:gd name="T7" fmla="*/ 3 h 81"/>
                <a:gd name="T8" fmla="*/ 82 w 85"/>
                <a:gd name="T9" fmla="*/ 12 h 81"/>
                <a:gd name="T10" fmla="*/ 12 w 85"/>
                <a:gd name="T11" fmla="*/ 78 h 81"/>
                <a:gd name="T12" fmla="*/ 2 w 85"/>
                <a:gd name="T13" fmla="*/ 7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1">
                  <a:moveTo>
                    <a:pt x="2" y="78"/>
                  </a:moveTo>
                  <a:cubicBezTo>
                    <a:pt x="0" y="75"/>
                    <a:pt x="0" y="71"/>
                    <a:pt x="3" y="68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5" y="0"/>
                    <a:pt x="79" y="0"/>
                    <a:pt x="82" y="3"/>
                  </a:cubicBezTo>
                  <a:cubicBezTo>
                    <a:pt x="85" y="6"/>
                    <a:pt x="84" y="10"/>
                    <a:pt x="82" y="12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9" y="81"/>
                    <a:pt x="5" y="80"/>
                    <a:pt x="2" y="78"/>
                  </a:cubicBezTo>
                  <a:close/>
                </a:path>
              </a:pathLst>
            </a:custGeom>
            <a:solidFill>
              <a:srgbClr val="F4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3656">
              <a:extLst>
                <a:ext uri="{FF2B5EF4-FFF2-40B4-BE49-F238E27FC236}">
                  <a16:creationId xmlns:a16="http://schemas.microsoft.com/office/drawing/2014/main" id="{9B4F258B-52D1-465C-B630-15633BDE09EA}"/>
                </a:ext>
              </a:extLst>
            </p:cNvPr>
            <p:cNvSpPr/>
            <p:nvPr/>
          </p:nvSpPr>
          <p:spPr bwMode="auto">
            <a:xfrm>
              <a:off x="3833813" y="3700463"/>
              <a:ext cx="136525" cy="17463"/>
            </a:xfrm>
            <a:custGeom>
              <a:avLst/>
              <a:gdLst>
                <a:gd name="T0" fmla="*/ 86 w 86"/>
                <a:gd name="T1" fmla="*/ 6 h 11"/>
                <a:gd name="T2" fmla="*/ 81 w 86"/>
                <a:gd name="T3" fmla="*/ 11 h 11"/>
                <a:gd name="T4" fmla="*/ 5 w 86"/>
                <a:gd name="T5" fmla="*/ 11 h 11"/>
                <a:gd name="T6" fmla="*/ 0 w 86"/>
                <a:gd name="T7" fmla="*/ 6 h 11"/>
                <a:gd name="T8" fmla="*/ 5 w 86"/>
                <a:gd name="T9" fmla="*/ 0 h 11"/>
                <a:gd name="T10" fmla="*/ 81 w 86"/>
                <a:gd name="T11" fmla="*/ 0 h 11"/>
                <a:gd name="T12" fmla="*/ 86 w 86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">
                  <a:moveTo>
                    <a:pt x="86" y="6"/>
                  </a:moveTo>
                  <a:cubicBezTo>
                    <a:pt x="86" y="9"/>
                    <a:pt x="84" y="11"/>
                    <a:pt x="81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4" y="0"/>
                    <a:pt x="86" y="3"/>
                    <a:pt x="86" y="6"/>
                  </a:cubicBez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3657">
              <a:extLst>
                <a:ext uri="{FF2B5EF4-FFF2-40B4-BE49-F238E27FC236}">
                  <a16:creationId xmlns:a16="http://schemas.microsoft.com/office/drawing/2014/main" id="{0FA425F2-B50E-438F-90AC-E685428F4DE4}"/>
                </a:ext>
              </a:extLst>
            </p:cNvPr>
            <p:cNvSpPr/>
            <p:nvPr/>
          </p:nvSpPr>
          <p:spPr bwMode="auto">
            <a:xfrm>
              <a:off x="3778250" y="3668713"/>
              <a:ext cx="76200" cy="111125"/>
            </a:xfrm>
            <a:custGeom>
              <a:avLst/>
              <a:gdLst>
                <a:gd name="T0" fmla="*/ 48 w 48"/>
                <a:gd name="T1" fmla="*/ 56 h 70"/>
                <a:gd name="T2" fmla="*/ 0 w 48"/>
                <a:gd name="T3" fmla="*/ 70 h 70"/>
                <a:gd name="T4" fmla="*/ 0 w 48"/>
                <a:gd name="T5" fmla="*/ 0 h 70"/>
                <a:gd name="T6" fmla="*/ 48 w 48"/>
                <a:gd name="T7" fmla="*/ 20 h 70"/>
                <a:gd name="T8" fmla="*/ 48 w 48"/>
                <a:gd name="T9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0">
                  <a:moveTo>
                    <a:pt x="48" y="56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48" y="20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3658">
              <a:extLst>
                <a:ext uri="{FF2B5EF4-FFF2-40B4-BE49-F238E27FC236}">
                  <a16:creationId xmlns:a16="http://schemas.microsoft.com/office/drawing/2014/main" id="{C8A9C580-14F5-43C6-A911-D044E90C12C3}"/>
                </a:ext>
              </a:extLst>
            </p:cNvPr>
            <p:cNvSpPr/>
            <p:nvPr/>
          </p:nvSpPr>
          <p:spPr bwMode="auto">
            <a:xfrm>
              <a:off x="3979863" y="3849688"/>
              <a:ext cx="292100" cy="165100"/>
            </a:xfrm>
            <a:custGeom>
              <a:avLst/>
              <a:gdLst>
                <a:gd name="T0" fmla="*/ 178 w 186"/>
                <a:gd name="T1" fmla="*/ 105 h 105"/>
                <a:gd name="T2" fmla="*/ 186 w 186"/>
                <a:gd name="T3" fmla="*/ 80 h 105"/>
                <a:gd name="T4" fmla="*/ 78 w 186"/>
                <a:gd name="T5" fmla="*/ 0 h 105"/>
                <a:gd name="T6" fmla="*/ 0 w 186"/>
                <a:gd name="T7" fmla="*/ 80 h 105"/>
                <a:gd name="T8" fmla="*/ 4 w 186"/>
                <a:gd name="T9" fmla="*/ 105 h 105"/>
                <a:gd name="T10" fmla="*/ 178 w 186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105">
                  <a:moveTo>
                    <a:pt x="178" y="105"/>
                  </a:moveTo>
                  <a:cubicBezTo>
                    <a:pt x="183" y="99"/>
                    <a:pt x="186" y="91"/>
                    <a:pt x="186" y="80"/>
                  </a:cubicBezTo>
                  <a:cubicBezTo>
                    <a:pt x="186" y="36"/>
                    <a:pt x="138" y="0"/>
                    <a:pt x="78" y="0"/>
                  </a:cubicBezTo>
                  <a:cubicBezTo>
                    <a:pt x="18" y="0"/>
                    <a:pt x="0" y="36"/>
                    <a:pt x="0" y="80"/>
                  </a:cubicBezTo>
                  <a:cubicBezTo>
                    <a:pt x="0" y="91"/>
                    <a:pt x="2" y="99"/>
                    <a:pt x="4" y="105"/>
                  </a:cubicBezTo>
                  <a:lnTo>
                    <a:pt x="178" y="105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3659">
              <a:extLst>
                <a:ext uri="{FF2B5EF4-FFF2-40B4-BE49-F238E27FC236}">
                  <a16:creationId xmlns:a16="http://schemas.microsoft.com/office/drawing/2014/main" id="{8EE992BB-1B8D-44AD-ACF8-309DB6C3E479}"/>
                </a:ext>
              </a:extLst>
            </p:cNvPr>
            <p:cNvSpPr/>
            <p:nvPr/>
          </p:nvSpPr>
          <p:spPr bwMode="auto">
            <a:xfrm>
              <a:off x="3743325" y="3749675"/>
              <a:ext cx="320675" cy="265113"/>
            </a:xfrm>
            <a:custGeom>
              <a:avLst/>
              <a:gdLst>
                <a:gd name="T0" fmla="*/ 58 w 204"/>
                <a:gd name="T1" fmla="*/ 0 h 168"/>
                <a:gd name="T2" fmla="*/ 3 w 204"/>
                <a:gd name="T3" fmla="*/ 98 h 168"/>
                <a:gd name="T4" fmla="*/ 85 w 204"/>
                <a:gd name="T5" fmla="*/ 168 h 168"/>
                <a:gd name="T6" fmla="*/ 204 w 204"/>
                <a:gd name="T7" fmla="*/ 168 h 168"/>
                <a:gd name="T8" fmla="*/ 163 w 204"/>
                <a:gd name="T9" fmla="*/ 155 h 168"/>
                <a:gd name="T10" fmla="*/ 99 w 204"/>
                <a:gd name="T11" fmla="*/ 155 h 168"/>
                <a:gd name="T12" fmla="*/ 52 w 204"/>
                <a:gd name="T13" fmla="*/ 87 h 168"/>
                <a:gd name="T14" fmla="*/ 71 w 204"/>
                <a:gd name="T15" fmla="*/ 5 h 168"/>
                <a:gd name="T16" fmla="*/ 58 w 204"/>
                <a:gd name="T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168">
                  <a:moveTo>
                    <a:pt x="58" y="0"/>
                  </a:moveTo>
                  <a:cubicBezTo>
                    <a:pt x="58" y="0"/>
                    <a:pt x="0" y="99"/>
                    <a:pt x="3" y="98"/>
                  </a:cubicBezTo>
                  <a:cubicBezTo>
                    <a:pt x="5" y="97"/>
                    <a:pt x="86" y="122"/>
                    <a:pt x="85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163" y="155"/>
                    <a:pt x="163" y="155"/>
                    <a:pt x="163" y="155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99" y="155"/>
                    <a:pt x="103" y="86"/>
                    <a:pt x="52" y="87"/>
                  </a:cubicBezTo>
                  <a:cubicBezTo>
                    <a:pt x="71" y="5"/>
                    <a:pt x="71" y="5"/>
                    <a:pt x="71" y="5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3660">
              <a:extLst>
                <a:ext uri="{FF2B5EF4-FFF2-40B4-BE49-F238E27FC236}">
                  <a16:creationId xmlns:a16="http://schemas.microsoft.com/office/drawing/2014/main" id="{0E0A5D62-57D1-428A-A3C9-0AB137655D2F}"/>
                </a:ext>
              </a:extLst>
            </p:cNvPr>
            <p:cNvSpPr/>
            <p:nvPr/>
          </p:nvSpPr>
          <p:spPr bwMode="auto">
            <a:xfrm>
              <a:off x="3979863" y="3836988"/>
              <a:ext cx="280988" cy="61913"/>
            </a:xfrm>
            <a:custGeom>
              <a:avLst/>
              <a:gdLst>
                <a:gd name="T0" fmla="*/ 179 w 179"/>
                <a:gd name="T1" fmla="*/ 40 h 40"/>
                <a:gd name="T2" fmla="*/ 90 w 179"/>
                <a:gd name="T3" fmla="*/ 0 h 40"/>
                <a:gd name="T4" fmla="*/ 0 w 179"/>
                <a:gd name="T5" fmla="*/ 40 h 40"/>
                <a:gd name="T6" fmla="*/ 179 w 17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40">
                  <a:moveTo>
                    <a:pt x="179" y="40"/>
                  </a:moveTo>
                  <a:cubicBezTo>
                    <a:pt x="177" y="18"/>
                    <a:pt x="138" y="0"/>
                    <a:pt x="90" y="0"/>
                  </a:cubicBezTo>
                  <a:cubicBezTo>
                    <a:pt x="42" y="0"/>
                    <a:pt x="3" y="18"/>
                    <a:pt x="0" y="40"/>
                  </a:cubicBezTo>
                  <a:lnTo>
                    <a:pt x="179" y="40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3661">
              <a:extLst>
                <a:ext uri="{FF2B5EF4-FFF2-40B4-BE49-F238E27FC236}">
                  <a16:creationId xmlns:a16="http://schemas.microsoft.com/office/drawing/2014/main" id="{30FC3694-7166-465C-8955-1AB60C909841}"/>
                </a:ext>
              </a:extLst>
            </p:cNvPr>
            <p:cNvSpPr/>
            <p:nvPr/>
          </p:nvSpPr>
          <p:spPr bwMode="auto">
            <a:xfrm>
              <a:off x="3773488" y="3657600"/>
              <a:ext cx="19050" cy="138113"/>
            </a:xfrm>
            <a:custGeom>
              <a:avLst/>
              <a:gdLst>
                <a:gd name="T0" fmla="*/ 12 w 12"/>
                <a:gd name="T1" fmla="*/ 79 h 87"/>
                <a:gd name="T2" fmla="*/ 7 w 12"/>
                <a:gd name="T3" fmla="*/ 87 h 87"/>
                <a:gd name="T4" fmla="*/ 5 w 12"/>
                <a:gd name="T5" fmla="*/ 87 h 87"/>
                <a:gd name="T6" fmla="*/ 0 w 12"/>
                <a:gd name="T7" fmla="*/ 79 h 87"/>
                <a:gd name="T8" fmla="*/ 0 w 12"/>
                <a:gd name="T9" fmla="*/ 8 h 87"/>
                <a:gd name="T10" fmla="*/ 5 w 12"/>
                <a:gd name="T11" fmla="*/ 0 h 87"/>
                <a:gd name="T12" fmla="*/ 7 w 12"/>
                <a:gd name="T13" fmla="*/ 0 h 87"/>
                <a:gd name="T14" fmla="*/ 12 w 12"/>
                <a:gd name="T15" fmla="*/ 8 h 87"/>
                <a:gd name="T16" fmla="*/ 12 w 12"/>
                <a:gd name="T17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87">
                  <a:moveTo>
                    <a:pt x="12" y="79"/>
                  </a:moveTo>
                  <a:cubicBezTo>
                    <a:pt x="12" y="83"/>
                    <a:pt x="10" y="87"/>
                    <a:pt x="7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2" y="87"/>
                    <a:pt x="0" y="83"/>
                    <a:pt x="0" y="7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2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2" y="4"/>
                    <a:pt x="12" y="8"/>
                  </a:cubicBezTo>
                  <a:lnTo>
                    <a:pt x="12" y="79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3662">
              <a:extLst>
                <a:ext uri="{FF2B5EF4-FFF2-40B4-BE49-F238E27FC236}">
                  <a16:creationId xmlns:a16="http://schemas.microsoft.com/office/drawing/2014/main" id="{BBB51920-8CF4-4709-BEF9-23C1F84B512D}"/>
                </a:ext>
              </a:extLst>
            </p:cNvPr>
            <p:cNvSpPr/>
            <p:nvPr/>
          </p:nvSpPr>
          <p:spPr bwMode="auto">
            <a:xfrm>
              <a:off x="4003675" y="3924300"/>
              <a:ext cx="244475" cy="120650"/>
            </a:xfrm>
            <a:custGeom>
              <a:avLst/>
              <a:gdLst>
                <a:gd name="T0" fmla="*/ 153 w 155"/>
                <a:gd name="T1" fmla="*/ 76 h 76"/>
                <a:gd name="T2" fmla="*/ 155 w 155"/>
                <a:gd name="T3" fmla="*/ 63 h 76"/>
                <a:gd name="T4" fmla="*/ 77 w 155"/>
                <a:gd name="T5" fmla="*/ 0 h 76"/>
                <a:gd name="T6" fmla="*/ 0 w 155"/>
                <a:gd name="T7" fmla="*/ 63 h 76"/>
                <a:gd name="T8" fmla="*/ 1 w 155"/>
                <a:gd name="T9" fmla="*/ 76 h 76"/>
                <a:gd name="T10" fmla="*/ 153 w 155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76">
                  <a:moveTo>
                    <a:pt x="153" y="76"/>
                  </a:moveTo>
                  <a:cubicBezTo>
                    <a:pt x="154" y="72"/>
                    <a:pt x="155" y="67"/>
                    <a:pt x="155" y="63"/>
                  </a:cubicBezTo>
                  <a:cubicBezTo>
                    <a:pt x="155" y="28"/>
                    <a:pt x="120" y="0"/>
                    <a:pt x="77" y="0"/>
                  </a:cubicBezTo>
                  <a:cubicBezTo>
                    <a:pt x="34" y="0"/>
                    <a:pt x="0" y="28"/>
                    <a:pt x="0" y="63"/>
                  </a:cubicBezTo>
                  <a:cubicBezTo>
                    <a:pt x="0" y="67"/>
                    <a:pt x="0" y="72"/>
                    <a:pt x="1" y="76"/>
                  </a:cubicBezTo>
                  <a:lnTo>
                    <a:pt x="153" y="76"/>
                  </a:lnTo>
                  <a:close/>
                </a:path>
              </a:pathLst>
            </a:custGeom>
            <a:solidFill>
              <a:srgbClr val="F4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3663">
              <a:extLst>
                <a:ext uri="{FF2B5EF4-FFF2-40B4-BE49-F238E27FC236}">
                  <a16:creationId xmlns:a16="http://schemas.microsoft.com/office/drawing/2014/main" id="{40B9C444-3DA7-42D4-9710-4BE1513684FD}"/>
                </a:ext>
              </a:extLst>
            </p:cNvPr>
            <p:cNvSpPr/>
            <p:nvPr/>
          </p:nvSpPr>
          <p:spPr bwMode="auto">
            <a:xfrm>
              <a:off x="4005263" y="3935413"/>
              <a:ext cx="101600" cy="104775"/>
            </a:xfrm>
            <a:custGeom>
              <a:avLst/>
              <a:gdLst>
                <a:gd name="T0" fmla="*/ 14 w 64"/>
                <a:gd name="T1" fmla="*/ 58 h 66"/>
                <a:gd name="T2" fmla="*/ 56 w 64"/>
                <a:gd name="T3" fmla="*/ 15 h 66"/>
                <a:gd name="T4" fmla="*/ 52 w 64"/>
                <a:gd name="T5" fmla="*/ 2 h 66"/>
                <a:gd name="T6" fmla="*/ 1 w 64"/>
                <a:gd name="T7" fmla="*/ 58 h 66"/>
                <a:gd name="T8" fmla="*/ 14 w 64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6">
                  <a:moveTo>
                    <a:pt x="14" y="58"/>
                  </a:moveTo>
                  <a:cubicBezTo>
                    <a:pt x="14" y="36"/>
                    <a:pt x="37" y="19"/>
                    <a:pt x="56" y="15"/>
                  </a:cubicBezTo>
                  <a:cubicBezTo>
                    <a:pt x="64" y="13"/>
                    <a:pt x="61" y="0"/>
                    <a:pt x="52" y="2"/>
                  </a:cubicBezTo>
                  <a:cubicBezTo>
                    <a:pt x="27" y="8"/>
                    <a:pt x="0" y="30"/>
                    <a:pt x="1" y="58"/>
                  </a:cubicBezTo>
                  <a:cubicBezTo>
                    <a:pt x="1" y="66"/>
                    <a:pt x="15" y="66"/>
                    <a:pt x="14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3664">
              <a:extLst>
                <a:ext uri="{FF2B5EF4-FFF2-40B4-BE49-F238E27FC236}">
                  <a16:creationId xmlns:a16="http://schemas.microsoft.com/office/drawing/2014/main" id="{0465B85C-ABFB-4B1D-9834-5AF8CBB4AFBF}"/>
                </a:ext>
              </a:extLst>
            </p:cNvPr>
            <p:cNvSpPr/>
            <p:nvPr/>
          </p:nvSpPr>
          <p:spPr bwMode="auto">
            <a:xfrm>
              <a:off x="4097338" y="3933825"/>
              <a:ext cx="28575" cy="20638"/>
            </a:xfrm>
            <a:custGeom>
              <a:avLst/>
              <a:gdLst>
                <a:gd name="T0" fmla="*/ 9 w 18"/>
                <a:gd name="T1" fmla="*/ 13 h 13"/>
                <a:gd name="T2" fmla="*/ 9 w 18"/>
                <a:gd name="T3" fmla="*/ 0 h 13"/>
                <a:gd name="T4" fmla="*/ 9 w 18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3">
                  <a:moveTo>
                    <a:pt x="9" y="13"/>
                  </a:moveTo>
                  <a:cubicBezTo>
                    <a:pt x="18" y="13"/>
                    <a:pt x="18" y="0"/>
                    <a:pt x="9" y="0"/>
                  </a:cubicBezTo>
                  <a:cubicBezTo>
                    <a:pt x="0" y="0"/>
                    <a:pt x="0" y="13"/>
                    <a:pt x="9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7EDD8AE-3B44-4B7C-8DB2-9FF9D122E4D8}"/>
              </a:ext>
            </a:extLst>
          </p:cNvPr>
          <p:cNvSpPr/>
          <p:nvPr/>
        </p:nvSpPr>
        <p:spPr>
          <a:xfrm rot="20301473">
            <a:off x="8272900" y="4439864"/>
            <a:ext cx="3692923" cy="1701773"/>
          </a:xfrm>
          <a:custGeom>
            <a:avLst/>
            <a:gdLst>
              <a:gd name="connsiteX0" fmla="*/ 2040256 w 2057051"/>
              <a:gd name="connsiteY0" fmla="*/ 764590 h 1374179"/>
              <a:gd name="connsiteX1" fmla="*/ 2008434 w 2057051"/>
              <a:gd name="connsiteY1" fmla="*/ 668001 h 1374179"/>
              <a:gd name="connsiteX2" fmla="*/ 1968623 w 2057051"/>
              <a:gd name="connsiteY2" fmla="*/ 600528 h 1374179"/>
              <a:gd name="connsiteX3" fmla="*/ 1961031 w 2057051"/>
              <a:gd name="connsiteY3" fmla="*/ 590757 h 1374179"/>
              <a:gd name="connsiteX4" fmla="*/ 1819944 w 2057051"/>
              <a:gd name="connsiteY4" fmla="*/ 495158 h 1374179"/>
              <a:gd name="connsiteX5" fmla="*/ 1515588 w 2057051"/>
              <a:gd name="connsiteY5" fmla="*/ 472315 h 1374179"/>
              <a:gd name="connsiteX6" fmla="*/ 1331257 w 2057051"/>
              <a:gd name="connsiteY6" fmla="*/ 145907 h 1374179"/>
              <a:gd name="connsiteX7" fmla="*/ 1324325 w 2057051"/>
              <a:gd name="connsiteY7" fmla="*/ 140494 h 1374179"/>
              <a:gd name="connsiteX8" fmla="*/ 1428440 w 2057051"/>
              <a:gd name="connsiteY8" fmla="*/ 82857 h 1374179"/>
              <a:gd name="connsiteX9" fmla="*/ 1430222 w 2057051"/>
              <a:gd name="connsiteY9" fmla="*/ 26343 h 1374179"/>
              <a:gd name="connsiteX10" fmla="*/ 1376811 w 2057051"/>
              <a:gd name="connsiteY10" fmla="*/ 25485 h 1374179"/>
              <a:gd name="connsiteX11" fmla="*/ 1374369 w 2057051"/>
              <a:gd name="connsiteY11" fmla="*/ 18685 h 1374179"/>
              <a:gd name="connsiteX12" fmla="*/ 1370341 w 2057051"/>
              <a:gd name="connsiteY12" fmla="*/ 13535 h 1374179"/>
              <a:gd name="connsiteX13" fmla="*/ 1316138 w 2057051"/>
              <a:gd name="connsiteY13" fmla="*/ 133 h 1374179"/>
              <a:gd name="connsiteX14" fmla="*/ 1268537 w 2057051"/>
              <a:gd name="connsiteY14" fmla="*/ 11621 h 1374179"/>
              <a:gd name="connsiteX15" fmla="*/ 1253088 w 2057051"/>
              <a:gd name="connsiteY15" fmla="*/ 25617 h 1374179"/>
              <a:gd name="connsiteX16" fmla="*/ 1258040 w 2057051"/>
              <a:gd name="connsiteY16" fmla="*/ 58892 h 1374179"/>
              <a:gd name="connsiteX17" fmla="*/ 1267943 w 2057051"/>
              <a:gd name="connsiteY17" fmla="*/ 63579 h 1374179"/>
              <a:gd name="connsiteX18" fmla="*/ 1268009 w 2057051"/>
              <a:gd name="connsiteY18" fmla="*/ 63645 h 1374179"/>
              <a:gd name="connsiteX19" fmla="*/ 1303198 w 2057051"/>
              <a:gd name="connsiteY19" fmla="*/ 62457 h 1374179"/>
              <a:gd name="connsiteX20" fmla="*/ 1350403 w 2057051"/>
              <a:gd name="connsiteY20" fmla="*/ 58430 h 1374179"/>
              <a:gd name="connsiteX21" fmla="*/ 1363211 w 2057051"/>
              <a:gd name="connsiteY21" fmla="*/ 53346 h 1374179"/>
              <a:gd name="connsiteX22" fmla="*/ 1369351 w 2057051"/>
              <a:gd name="connsiteY22" fmla="*/ 51629 h 1374179"/>
              <a:gd name="connsiteX23" fmla="*/ 1380245 w 2057051"/>
              <a:gd name="connsiteY23" fmla="*/ 51035 h 1374179"/>
              <a:gd name="connsiteX24" fmla="*/ 1404474 w 2057051"/>
              <a:gd name="connsiteY24" fmla="*/ 49715 h 1374179"/>
              <a:gd name="connsiteX25" fmla="*/ 1257115 w 2057051"/>
              <a:gd name="connsiteY25" fmla="*/ 123064 h 1374179"/>
              <a:gd name="connsiteX26" fmla="*/ 1257512 w 2057051"/>
              <a:gd name="connsiteY26" fmla="*/ 119235 h 1374179"/>
              <a:gd name="connsiteX27" fmla="*/ 1243713 w 2057051"/>
              <a:gd name="connsiteY27" fmla="*/ 107615 h 1374179"/>
              <a:gd name="connsiteX28" fmla="*/ 1140787 w 2057051"/>
              <a:gd name="connsiteY28" fmla="*/ 111841 h 1374179"/>
              <a:gd name="connsiteX29" fmla="*/ 1139268 w 2057051"/>
              <a:gd name="connsiteY29" fmla="*/ 112171 h 1374179"/>
              <a:gd name="connsiteX30" fmla="*/ 1116161 w 2057051"/>
              <a:gd name="connsiteY30" fmla="*/ 117782 h 1374179"/>
              <a:gd name="connsiteX31" fmla="*/ 1131148 w 2057051"/>
              <a:gd name="connsiteY31" fmla="*/ 183143 h 1374179"/>
              <a:gd name="connsiteX32" fmla="*/ 1132996 w 2057051"/>
              <a:gd name="connsiteY32" fmla="*/ 183275 h 1374179"/>
              <a:gd name="connsiteX33" fmla="*/ 1136033 w 2057051"/>
              <a:gd name="connsiteY33" fmla="*/ 184001 h 1374179"/>
              <a:gd name="connsiteX34" fmla="*/ 1244638 w 2057051"/>
              <a:gd name="connsiteY34" fmla="*/ 157131 h 1374179"/>
              <a:gd name="connsiteX35" fmla="*/ 1249259 w 2057051"/>
              <a:gd name="connsiteY35" fmla="*/ 153038 h 1374179"/>
              <a:gd name="connsiteX36" fmla="*/ 1292965 w 2057051"/>
              <a:gd name="connsiteY36" fmla="*/ 147162 h 1374179"/>
              <a:gd name="connsiteX37" fmla="*/ 1348422 w 2057051"/>
              <a:gd name="connsiteY37" fmla="*/ 245995 h 1374179"/>
              <a:gd name="connsiteX38" fmla="*/ 632887 w 2057051"/>
              <a:gd name="connsiteY38" fmla="*/ 307923 h 1374179"/>
              <a:gd name="connsiteX39" fmla="*/ 538544 w 2057051"/>
              <a:gd name="connsiteY39" fmla="*/ 180304 h 1374179"/>
              <a:gd name="connsiteX40" fmla="*/ 569177 w 2057051"/>
              <a:gd name="connsiteY40" fmla="*/ 169807 h 1374179"/>
              <a:gd name="connsiteX41" fmla="*/ 725911 w 2057051"/>
              <a:gd name="connsiteY41" fmla="*/ 143531 h 1374179"/>
              <a:gd name="connsiteX42" fmla="*/ 743869 w 2057051"/>
              <a:gd name="connsiteY42" fmla="*/ 134420 h 1374179"/>
              <a:gd name="connsiteX43" fmla="*/ 746576 w 2057051"/>
              <a:gd name="connsiteY43" fmla="*/ 127884 h 1374179"/>
              <a:gd name="connsiteX44" fmla="*/ 746179 w 2057051"/>
              <a:gd name="connsiteY44" fmla="*/ 124385 h 1374179"/>
              <a:gd name="connsiteX45" fmla="*/ 739973 w 2057051"/>
              <a:gd name="connsiteY45" fmla="*/ 103192 h 1374179"/>
              <a:gd name="connsiteX46" fmla="*/ 698380 w 2057051"/>
              <a:gd name="connsiteY46" fmla="*/ 75595 h 1374179"/>
              <a:gd name="connsiteX47" fmla="*/ 546730 w 2057051"/>
              <a:gd name="connsiteY47" fmla="*/ 60608 h 1374179"/>
              <a:gd name="connsiteX48" fmla="*/ 371048 w 2057051"/>
              <a:gd name="connsiteY48" fmla="*/ 94147 h 1374179"/>
              <a:gd name="connsiteX49" fmla="*/ 369794 w 2057051"/>
              <a:gd name="connsiteY49" fmla="*/ 95863 h 1374179"/>
              <a:gd name="connsiteX50" fmla="*/ 441691 w 2057051"/>
              <a:gd name="connsiteY50" fmla="*/ 205920 h 1374179"/>
              <a:gd name="connsiteX51" fmla="*/ 505203 w 2057051"/>
              <a:gd name="connsiteY51" fmla="*/ 191792 h 1374179"/>
              <a:gd name="connsiteX52" fmla="*/ 508504 w 2057051"/>
              <a:gd name="connsiteY52" fmla="*/ 197272 h 1374179"/>
              <a:gd name="connsiteX53" fmla="*/ 601594 w 2057051"/>
              <a:gd name="connsiteY53" fmla="*/ 321787 h 1374179"/>
              <a:gd name="connsiteX54" fmla="*/ 605555 w 2057051"/>
              <a:gd name="connsiteY54" fmla="*/ 338160 h 1374179"/>
              <a:gd name="connsiteX55" fmla="*/ 542703 w 2057051"/>
              <a:gd name="connsiteY55" fmla="*/ 561179 h 1374179"/>
              <a:gd name="connsiteX56" fmla="*/ 262444 w 2057051"/>
              <a:gd name="connsiteY56" fmla="*/ 557482 h 1374179"/>
              <a:gd name="connsiteX57" fmla="*/ 253993 w 2057051"/>
              <a:gd name="connsiteY57" fmla="*/ 563028 h 1374179"/>
              <a:gd name="connsiteX58" fmla="*/ 120961 w 2057051"/>
              <a:gd name="connsiteY58" fmla="*/ 654335 h 1374179"/>
              <a:gd name="connsiteX59" fmla="*/ 275 w 2057051"/>
              <a:gd name="connsiteY59" fmla="*/ 930566 h 1374179"/>
              <a:gd name="connsiteX60" fmla="*/ 133241 w 2057051"/>
              <a:gd name="connsiteY60" fmla="*/ 1241789 h 1374179"/>
              <a:gd name="connsiteX61" fmla="*/ 331040 w 2057051"/>
              <a:gd name="connsiteY61" fmla="*/ 1361749 h 1374179"/>
              <a:gd name="connsiteX62" fmla="*/ 438060 w 2057051"/>
              <a:gd name="connsiteY62" fmla="*/ 1374095 h 1374179"/>
              <a:gd name="connsiteX63" fmla="*/ 439182 w 2057051"/>
              <a:gd name="connsiteY63" fmla="*/ 1374095 h 1374179"/>
              <a:gd name="connsiteX64" fmla="*/ 444530 w 2057051"/>
              <a:gd name="connsiteY64" fmla="*/ 1373963 h 1374179"/>
              <a:gd name="connsiteX65" fmla="*/ 485529 w 2057051"/>
              <a:gd name="connsiteY65" fmla="*/ 1370464 h 1374179"/>
              <a:gd name="connsiteX66" fmla="*/ 773842 w 2057051"/>
              <a:gd name="connsiteY66" fmla="*/ 1183361 h 1374179"/>
              <a:gd name="connsiteX67" fmla="*/ 805004 w 2057051"/>
              <a:gd name="connsiteY67" fmla="*/ 1101759 h 1374179"/>
              <a:gd name="connsiteX68" fmla="*/ 893208 w 2057051"/>
              <a:gd name="connsiteY68" fmla="*/ 1111266 h 1374179"/>
              <a:gd name="connsiteX69" fmla="*/ 921993 w 2057051"/>
              <a:gd name="connsiteY69" fmla="*/ 1112718 h 1374179"/>
              <a:gd name="connsiteX70" fmla="*/ 909779 w 2057051"/>
              <a:gd name="connsiteY70" fmla="*/ 1175240 h 1374179"/>
              <a:gd name="connsiteX71" fmla="*/ 870431 w 2057051"/>
              <a:gd name="connsiteY71" fmla="*/ 1178673 h 1374179"/>
              <a:gd name="connsiteX72" fmla="*/ 873336 w 2057051"/>
              <a:gd name="connsiteY72" fmla="*/ 1212542 h 1374179"/>
              <a:gd name="connsiteX73" fmla="*/ 962200 w 2057051"/>
              <a:gd name="connsiteY73" fmla="*/ 1204817 h 1374179"/>
              <a:gd name="connsiteX74" fmla="*/ 959295 w 2057051"/>
              <a:gd name="connsiteY74" fmla="*/ 1170949 h 1374179"/>
              <a:gd name="connsiteX75" fmla="*/ 927407 w 2057051"/>
              <a:gd name="connsiteY75" fmla="*/ 1173721 h 1374179"/>
              <a:gd name="connsiteX76" fmla="*/ 939225 w 2057051"/>
              <a:gd name="connsiteY76" fmla="*/ 1112718 h 1374179"/>
              <a:gd name="connsiteX77" fmla="*/ 946553 w 2057051"/>
              <a:gd name="connsiteY77" fmla="*/ 1112388 h 1374179"/>
              <a:gd name="connsiteX78" fmla="*/ 1051922 w 2057051"/>
              <a:gd name="connsiteY78" fmla="*/ 1094958 h 1374179"/>
              <a:gd name="connsiteX79" fmla="*/ 1119264 w 2057051"/>
              <a:gd name="connsiteY79" fmla="*/ 993352 h 1374179"/>
              <a:gd name="connsiteX80" fmla="*/ 1120650 w 2057051"/>
              <a:gd name="connsiteY80" fmla="*/ 960210 h 1374179"/>
              <a:gd name="connsiteX81" fmla="*/ 1120386 w 2057051"/>
              <a:gd name="connsiteY81" fmla="*/ 958229 h 1374179"/>
              <a:gd name="connsiteX82" fmla="*/ 1120914 w 2057051"/>
              <a:gd name="connsiteY82" fmla="*/ 950571 h 1374179"/>
              <a:gd name="connsiteX83" fmla="*/ 1117877 w 2057051"/>
              <a:gd name="connsiteY83" fmla="*/ 944365 h 1374179"/>
              <a:gd name="connsiteX84" fmla="*/ 1058855 w 2057051"/>
              <a:gd name="connsiteY84" fmla="*/ 856293 h 1374179"/>
              <a:gd name="connsiteX85" fmla="*/ 1220540 w 2057051"/>
              <a:gd name="connsiteY85" fmla="*/ 678036 h 1374179"/>
              <a:gd name="connsiteX86" fmla="*/ 1328550 w 2057051"/>
              <a:gd name="connsiteY86" fmla="*/ 547777 h 1374179"/>
              <a:gd name="connsiteX87" fmla="*/ 1451811 w 2057051"/>
              <a:gd name="connsiteY87" fmla="*/ 428741 h 1374179"/>
              <a:gd name="connsiteX88" fmla="*/ 1480596 w 2057051"/>
              <a:gd name="connsiteY88" fmla="*/ 479577 h 1374179"/>
              <a:gd name="connsiteX89" fmla="*/ 1478550 w 2057051"/>
              <a:gd name="connsiteY89" fmla="*/ 481558 h 1374179"/>
              <a:gd name="connsiteX90" fmla="*/ 1474126 w 2057051"/>
              <a:gd name="connsiteY90" fmla="*/ 481954 h 1374179"/>
              <a:gd name="connsiteX91" fmla="*/ 1468647 w 2057051"/>
              <a:gd name="connsiteY91" fmla="*/ 485717 h 1374179"/>
              <a:gd name="connsiteX92" fmla="*/ 1248335 w 2057051"/>
              <a:gd name="connsiteY92" fmla="*/ 824669 h 1374179"/>
              <a:gd name="connsiteX93" fmla="*/ 1294549 w 2057051"/>
              <a:gd name="connsiteY93" fmla="*/ 1074954 h 1374179"/>
              <a:gd name="connsiteX94" fmla="*/ 1498158 w 2057051"/>
              <a:gd name="connsiteY94" fmla="*/ 1252550 h 1374179"/>
              <a:gd name="connsiteX95" fmla="*/ 1555464 w 2057051"/>
              <a:gd name="connsiteY95" fmla="*/ 1277242 h 1374179"/>
              <a:gd name="connsiteX96" fmla="*/ 1569923 w 2057051"/>
              <a:gd name="connsiteY96" fmla="*/ 1281666 h 1374179"/>
              <a:gd name="connsiteX97" fmla="*/ 1616137 w 2057051"/>
              <a:gd name="connsiteY97" fmla="*/ 1291173 h 1374179"/>
              <a:gd name="connsiteX98" fmla="*/ 1728373 w 2057051"/>
              <a:gd name="connsiteY98" fmla="*/ 1294210 h 1374179"/>
              <a:gd name="connsiteX99" fmla="*/ 1985723 w 2057051"/>
              <a:gd name="connsiteY99" fmla="*/ 1115161 h 1374179"/>
              <a:gd name="connsiteX100" fmla="*/ 2040256 w 2057051"/>
              <a:gd name="connsiteY100" fmla="*/ 764590 h 1374179"/>
              <a:gd name="connsiteX101" fmla="*/ 493187 w 2057051"/>
              <a:gd name="connsiteY101" fmla="*/ 92364 h 1374179"/>
              <a:gd name="connsiteX102" fmla="*/ 395674 w 2057051"/>
              <a:gd name="connsiteY102" fmla="*/ 88535 h 1374179"/>
              <a:gd name="connsiteX103" fmla="*/ 567791 w 2057051"/>
              <a:gd name="connsiteY103" fmla="*/ 81537 h 1374179"/>
              <a:gd name="connsiteX104" fmla="*/ 668275 w 2057051"/>
              <a:gd name="connsiteY104" fmla="*/ 86158 h 1374179"/>
              <a:gd name="connsiteX105" fmla="*/ 623182 w 2057051"/>
              <a:gd name="connsiteY105" fmla="*/ 86819 h 1374179"/>
              <a:gd name="connsiteX106" fmla="*/ 493187 w 2057051"/>
              <a:gd name="connsiteY106" fmla="*/ 92364 h 1374179"/>
              <a:gd name="connsiteX107" fmla="*/ 631369 w 2057051"/>
              <a:gd name="connsiteY107" fmla="*/ 371435 h 1374179"/>
              <a:gd name="connsiteX108" fmla="*/ 729674 w 2057051"/>
              <a:gd name="connsiteY108" fmla="*/ 557944 h 1374179"/>
              <a:gd name="connsiteX109" fmla="*/ 860264 w 2057051"/>
              <a:gd name="connsiteY109" fmla="*/ 811002 h 1374179"/>
              <a:gd name="connsiteX110" fmla="*/ 810022 w 2057051"/>
              <a:gd name="connsiteY110" fmla="*/ 815492 h 1374179"/>
              <a:gd name="connsiteX111" fmla="*/ 797280 w 2057051"/>
              <a:gd name="connsiteY111" fmla="*/ 776671 h 1374179"/>
              <a:gd name="connsiteX112" fmla="*/ 755620 w 2057051"/>
              <a:gd name="connsiteY112" fmla="*/ 694673 h 1374179"/>
              <a:gd name="connsiteX113" fmla="*/ 596906 w 2057051"/>
              <a:gd name="connsiteY113" fmla="*/ 575109 h 1374179"/>
              <a:gd name="connsiteX114" fmla="*/ 575647 w 2057051"/>
              <a:gd name="connsiteY114" fmla="*/ 568970 h 1374179"/>
              <a:gd name="connsiteX115" fmla="*/ 631369 w 2057051"/>
              <a:gd name="connsiteY115" fmla="*/ 371435 h 1374179"/>
              <a:gd name="connsiteX116" fmla="*/ 78972 w 2057051"/>
              <a:gd name="connsiteY116" fmla="*/ 784528 h 1374179"/>
              <a:gd name="connsiteX117" fmla="*/ 94883 w 2057051"/>
              <a:gd name="connsiteY117" fmla="*/ 755149 h 1374179"/>
              <a:gd name="connsiteX118" fmla="*/ 248646 w 2057051"/>
              <a:gd name="connsiteY118" fmla="*/ 914523 h 1374179"/>
              <a:gd name="connsiteX119" fmla="*/ 54544 w 2057051"/>
              <a:gd name="connsiteY119" fmla="*/ 875043 h 1374179"/>
              <a:gd name="connsiteX120" fmla="*/ 73360 w 2057051"/>
              <a:gd name="connsiteY120" fmla="*/ 796610 h 1374179"/>
              <a:gd name="connsiteX121" fmla="*/ 78972 w 2057051"/>
              <a:gd name="connsiteY121" fmla="*/ 784528 h 1374179"/>
              <a:gd name="connsiteX122" fmla="*/ 229830 w 2057051"/>
              <a:gd name="connsiteY122" fmla="*/ 926935 h 1374179"/>
              <a:gd name="connsiteX123" fmla="*/ 47084 w 2057051"/>
              <a:gd name="connsiteY123" fmla="*/ 959814 h 1374179"/>
              <a:gd name="connsiteX124" fmla="*/ 52167 w 2057051"/>
              <a:gd name="connsiteY124" fmla="*/ 891812 h 1374179"/>
              <a:gd name="connsiteX125" fmla="*/ 229830 w 2057051"/>
              <a:gd name="connsiteY125" fmla="*/ 926935 h 1374179"/>
              <a:gd name="connsiteX126" fmla="*/ 267131 w 2057051"/>
              <a:gd name="connsiteY126" fmla="*/ 937366 h 1374179"/>
              <a:gd name="connsiteX127" fmla="*/ 272149 w 2057051"/>
              <a:gd name="connsiteY127" fmla="*/ 938819 h 1374179"/>
              <a:gd name="connsiteX128" fmla="*/ 299086 w 2057051"/>
              <a:gd name="connsiteY128" fmla="*/ 966680 h 1374179"/>
              <a:gd name="connsiteX129" fmla="*/ 288060 w 2057051"/>
              <a:gd name="connsiteY129" fmla="*/ 987674 h 1374179"/>
              <a:gd name="connsiteX130" fmla="*/ 78840 w 2057051"/>
              <a:gd name="connsiteY130" fmla="*/ 1108889 h 1374179"/>
              <a:gd name="connsiteX131" fmla="*/ 47348 w 2057051"/>
              <a:gd name="connsiteY131" fmla="*/ 987476 h 1374179"/>
              <a:gd name="connsiteX132" fmla="*/ 47084 w 2057051"/>
              <a:gd name="connsiteY132" fmla="*/ 976913 h 1374179"/>
              <a:gd name="connsiteX133" fmla="*/ 267131 w 2057051"/>
              <a:gd name="connsiteY133" fmla="*/ 937366 h 1374179"/>
              <a:gd name="connsiteX134" fmla="*/ 784406 w 2057051"/>
              <a:gd name="connsiteY134" fmla="*/ 1060760 h 1374179"/>
              <a:gd name="connsiteX135" fmla="*/ 733569 w 2057051"/>
              <a:gd name="connsiteY135" fmla="*/ 1046697 h 1374179"/>
              <a:gd name="connsiteX136" fmla="*/ 548051 w 2057051"/>
              <a:gd name="connsiteY136" fmla="*/ 993286 h 1374179"/>
              <a:gd name="connsiteX137" fmla="*/ 516162 w 2057051"/>
              <a:gd name="connsiteY137" fmla="*/ 942186 h 1374179"/>
              <a:gd name="connsiteX138" fmla="*/ 517945 w 2057051"/>
              <a:gd name="connsiteY138" fmla="*/ 937631 h 1374179"/>
              <a:gd name="connsiteX139" fmla="*/ 542307 w 2057051"/>
              <a:gd name="connsiteY139" fmla="*/ 922974 h 1374179"/>
              <a:gd name="connsiteX140" fmla="*/ 784538 w 2057051"/>
              <a:gd name="connsiteY140" fmla="*/ 1060099 h 1374179"/>
              <a:gd name="connsiteX141" fmla="*/ 784406 w 2057051"/>
              <a:gd name="connsiteY141" fmla="*/ 1060760 h 1374179"/>
              <a:gd name="connsiteX142" fmla="*/ 776219 w 2057051"/>
              <a:gd name="connsiteY142" fmla="*/ 1087498 h 1374179"/>
              <a:gd name="connsiteX143" fmla="*/ 631435 w 2057051"/>
              <a:gd name="connsiteY143" fmla="*/ 1062212 h 1374179"/>
              <a:gd name="connsiteX144" fmla="*/ 585286 w 2057051"/>
              <a:gd name="connsiteY144" fmla="*/ 1053035 h 1374179"/>
              <a:gd name="connsiteX145" fmla="*/ 574789 w 2057051"/>
              <a:gd name="connsiteY145" fmla="*/ 1036266 h 1374179"/>
              <a:gd name="connsiteX146" fmla="*/ 777737 w 2057051"/>
              <a:gd name="connsiteY146" fmla="*/ 1083075 h 1374179"/>
              <a:gd name="connsiteX147" fmla="*/ 776219 w 2057051"/>
              <a:gd name="connsiteY147" fmla="*/ 1087498 h 1374179"/>
              <a:gd name="connsiteX148" fmla="*/ 692042 w 2057051"/>
              <a:gd name="connsiteY148" fmla="*/ 1217889 h 1374179"/>
              <a:gd name="connsiteX149" fmla="*/ 591954 w 2057051"/>
              <a:gd name="connsiteY149" fmla="*/ 1063599 h 1374179"/>
              <a:gd name="connsiteX150" fmla="*/ 772588 w 2057051"/>
              <a:gd name="connsiteY150" fmla="*/ 1097269 h 1374179"/>
              <a:gd name="connsiteX151" fmla="*/ 692042 w 2057051"/>
              <a:gd name="connsiteY151" fmla="*/ 1217889 h 1374179"/>
              <a:gd name="connsiteX152" fmla="*/ 520520 w 2057051"/>
              <a:gd name="connsiteY152" fmla="*/ 598481 h 1374179"/>
              <a:gd name="connsiteX153" fmla="*/ 531545 w 2057051"/>
              <a:gd name="connsiteY153" fmla="*/ 600792 h 1374179"/>
              <a:gd name="connsiteX154" fmla="*/ 462685 w 2057051"/>
              <a:gd name="connsiteY154" fmla="*/ 845003 h 1374179"/>
              <a:gd name="connsiteX155" fmla="*/ 457272 w 2057051"/>
              <a:gd name="connsiteY155" fmla="*/ 713159 h 1374179"/>
              <a:gd name="connsiteX156" fmla="*/ 520520 w 2057051"/>
              <a:gd name="connsiteY156" fmla="*/ 598481 h 1374179"/>
              <a:gd name="connsiteX157" fmla="*/ 455951 w 2057051"/>
              <a:gd name="connsiteY157" fmla="*/ 680479 h 1374179"/>
              <a:gd name="connsiteX158" fmla="*/ 452188 w 2057051"/>
              <a:gd name="connsiteY158" fmla="*/ 588644 h 1374179"/>
              <a:gd name="connsiteX159" fmla="*/ 502958 w 2057051"/>
              <a:gd name="connsiteY159" fmla="*/ 595180 h 1374179"/>
              <a:gd name="connsiteX160" fmla="*/ 455951 w 2057051"/>
              <a:gd name="connsiteY160" fmla="*/ 680479 h 1374179"/>
              <a:gd name="connsiteX161" fmla="*/ 658173 w 2057051"/>
              <a:gd name="connsiteY161" fmla="*/ 650307 h 1374179"/>
              <a:gd name="connsiteX162" fmla="*/ 690062 w 2057051"/>
              <a:gd name="connsiteY162" fmla="*/ 665294 h 1374179"/>
              <a:gd name="connsiteX163" fmla="*/ 735550 w 2057051"/>
              <a:gd name="connsiteY163" fmla="*/ 709924 h 1374179"/>
              <a:gd name="connsiteX164" fmla="*/ 566272 w 2057051"/>
              <a:gd name="connsiteY164" fmla="*/ 818067 h 1374179"/>
              <a:gd name="connsiteX165" fmla="*/ 640744 w 2057051"/>
              <a:gd name="connsiteY165" fmla="*/ 642649 h 1374179"/>
              <a:gd name="connsiteX166" fmla="*/ 658173 w 2057051"/>
              <a:gd name="connsiteY166" fmla="*/ 650307 h 1374179"/>
              <a:gd name="connsiteX167" fmla="*/ 785198 w 2057051"/>
              <a:gd name="connsiteY167" fmla="*/ 819387 h 1374179"/>
              <a:gd name="connsiteX168" fmla="*/ 782359 w 2057051"/>
              <a:gd name="connsiteY168" fmla="*/ 819849 h 1374179"/>
              <a:gd name="connsiteX169" fmla="*/ 684978 w 2057051"/>
              <a:gd name="connsiteY169" fmla="*/ 839457 h 1374179"/>
              <a:gd name="connsiteX170" fmla="*/ 774899 w 2057051"/>
              <a:gd name="connsiteY170" fmla="*/ 788159 h 1374179"/>
              <a:gd name="connsiteX171" fmla="*/ 785198 w 2057051"/>
              <a:gd name="connsiteY171" fmla="*/ 819387 h 1374179"/>
              <a:gd name="connsiteX172" fmla="*/ 629718 w 2057051"/>
              <a:gd name="connsiteY172" fmla="*/ 851935 h 1374179"/>
              <a:gd name="connsiteX173" fmla="*/ 625691 w 2057051"/>
              <a:gd name="connsiteY173" fmla="*/ 852860 h 1374179"/>
              <a:gd name="connsiteX174" fmla="*/ 545608 w 2057051"/>
              <a:gd name="connsiteY174" fmla="*/ 868243 h 1374179"/>
              <a:gd name="connsiteX175" fmla="*/ 555181 w 2057051"/>
              <a:gd name="connsiteY175" fmla="*/ 845069 h 1374179"/>
              <a:gd name="connsiteX176" fmla="*/ 744727 w 2057051"/>
              <a:gd name="connsiteY176" fmla="*/ 724251 h 1374179"/>
              <a:gd name="connsiteX177" fmla="*/ 768759 w 2057051"/>
              <a:gd name="connsiteY177" fmla="*/ 772314 h 1374179"/>
              <a:gd name="connsiteX178" fmla="*/ 629718 w 2057051"/>
              <a:gd name="connsiteY178" fmla="*/ 851935 h 1374179"/>
              <a:gd name="connsiteX179" fmla="*/ 566800 w 2057051"/>
              <a:gd name="connsiteY179" fmla="*/ 888907 h 1374179"/>
              <a:gd name="connsiteX180" fmla="*/ 542109 w 2057051"/>
              <a:gd name="connsiteY180" fmla="*/ 903498 h 1374179"/>
              <a:gd name="connsiteX181" fmla="*/ 533394 w 2057051"/>
              <a:gd name="connsiteY181" fmla="*/ 898414 h 1374179"/>
              <a:gd name="connsiteX182" fmla="*/ 534186 w 2057051"/>
              <a:gd name="connsiteY182" fmla="*/ 896433 h 1374179"/>
              <a:gd name="connsiteX183" fmla="*/ 566800 w 2057051"/>
              <a:gd name="connsiteY183" fmla="*/ 888907 h 1374179"/>
              <a:gd name="connsiteX184" fmla="*/ 541382 w 2057051"/>
              <a:gd name="connsiteY184" fmla="*/ 833648 h 1374179"/>
              <a:gd name="connsiteX185" fmla="*/ 512927 w 2057051"/>
              <a:gd name="connsiteY185" fmla="*/ 851407 h 1374179"/>
              <a:gd name="connsiteX186" fmla="*/ 594265 w 2057051"/>
              <a:gd name="connsiteY186" fmla="*/ 706821 h 1374179"/>
              <a:gd name="connsiteX187" fmla="*/ 541382 w 2057051"/>
              <a:gd name="connsiteY187" fmla="*/ 833648 h 1374179"/>
              <a:gd name="connsiteX188" fmla="*/ 530423 w 2057051"/>
              <a:gd name="connsiteY188" fmla="*/ 860452 h 1374179"/>
              <a:gd name="connsiteX189" fmla="*/ 525735 w 2057051"/>
              <a:gd name="connsiteY189" fmla="*/ 872006 h 1374179"/>
              <a:gd name="connsiteX190" fmla="*/ 505797 w 2057051"/>
              <a:gd name="connsiteY190" fmla="*/ 875835 h 1374179"/>
              <a:gd name="connsiteX191" fmla="*/ 530423 w 2057051"/>
              <a:gd name="connsiteY191" fmla="*/ 860452 h 1374179"/>
              <a:gd name="connsiteX192" fmla="*/ 512399 w 2057051"/>
              <a:gd name="connsiteY192" fmla="*/ 905544 h 1374179"/>
              <a:gd name="connsiteX193" fmla="*/ 505071 w 2057051"/>
              <a:gd name="connsiteY193" fmla="*/ 924162 h 1374179"/>
              <a:gd name="connsiteX194" fmla="*/ 493715 w 2057051"/>
              <a:gd name="connsiteY194" fmla="*/ 905742 h 1374179"/>
              <a:gd name="connsiteX195" fmla="*/ 507448 w 2057051"/>
              <a:gd name="connsiteY195" fmla="*/ 902573 h 1374179"/>
              <a:gd name="connsiteX196" fmla="*/ 512399 w 2057051"/>
              <a:gd name="connsiteY196" fmla="*/ 905544 h 1374179"/>
              <a:gd name="connsiteX197" fmla="*/ 523227 w 2057051"/>
              <a:gd name="connsiteY197" fmla="*/ 985760 h 1374179"/>
              <a:gd name="connsiteX198" fmla="*/ 501836 w 2057051"/>
              <a:gd name="connsiteY198" fmla="*/ 979026 h 1374179"/>
              <a:gd name="connsiteX199" fmla="*/ 508372 w 2057051"/>
              <a:gd name="connsiteY199" fmla="*/ 961992 h 1374179"/>
              <a:gd name="connsiteX200" fmla="*/ 523227 w 2057051"/>
              <a:gd name="connsiteY200" fmla="*/ 985760 h 1374179"/>
              <a:gd name="connsiteX201" fmla="*/ 550031 w 2057051"/>
              <a:gd name="connsiteY201" fmla="*/ 1028673 h 1374179"/>
              <a:gd name="connsiteX202" fmla="*/ 562311 w 2057051"/>
              <a:gd name="connsiteY202" fmla="*/ 1048282 h 1374179"/>
              <a:gd name="connsiteX203" fmla="*/ 482558 w 2057051"/>
              <a:gd name="connsiteY203" fmla="*/ 1029400 h 1374179"/>
              <a:gd name="connsiteX204" fmla="*/ 490216 w 2057051"/>
              <a:gd name="connsiteY204" fmla="*/ 1009461 h 1374179"/>
              <a:gd name="connsiteX205" fmla="*/ 550031 w 2057051"/>
              <a:gd name="connsiteY205" fmla="*/ 1028673 h 1374179"/>
              <a:gd name="connsiteX206" fmla="*/ 558878 w 2057051"/>
              <a:gd name="connsiteY206" fmla="*/ 913269 h 1374179"/>
              <a:gd name="connsiteX207" fmla="*/ 621532 w 2057051"/>
              <a:gd name="connsiteY207" fmla="*/ 876165 h 1374179"/>
              <a:gd name="connsiteX208" fmla="*/ 763411 w 2057051"/>
              <a:gd name="connsiteY208" fmla="*/ 843287 h 1374179"/>
              <a:gd name="connsiteX209" fmla="*/ 766052 w 2057051"/>
              <a:gd name="connsiteY209" fmla="*/ 842692 h 1374179"/>
              <a:gd name="connsiteX210" fmla="*/ 790149 w 2057051"/>
              <a:gd name="connsiteY210" fmla="*/ 838005 h 1374179"/>
              <a:gd name="connsiteX211" fmla="*/ 793913 w 2057051"/>
              <a:gd name="connsiteY211" fmla="*/ 855765 h 1374179"/>
              <a:gd name="connsiteX212" fmla="*/ 788433 w 2057051"/>
              <a:gd name="connsiteY212" fmla="*/ 1043000 h 1374179"/>
              <a:gd name="connsiteX213" fmla="*/ 558878 w 2057051"/>
              <a:gd name="connsiteY213" fmla="*/ 913269 h 1374179"/>
              <a:gd name="connsiteX214" fmla="*/ 616712 w 2057051"/>
              <a:gd name="connsiteY214" fmla="*/ 632284 h 1374179"/>
              <a:gd name="connsiteX215" fmla="*/ 498667 w 2057051"/>
              <a:gd name="connsiteY215" fmla="*/ 842032 h 1374179"/>
              <a:gd name="connsiteX216" fmla="*/ 563698 w 2057051"/>
              <a:gd name="connsiteY216" fmla="*/ 611289 h 1374179"/>
              <a:gd name="connsiteX217" fmla="*/ 616712 w 2057051"/>
              <a:gd name="connsiteY217" fmla="*/ 632284 h 1374179"/>
              <a:gd name="connsiteX218" fmla="*/ 478596 w 2057051"/>
              <a:gd name="connsiteY218" fmla="*/ 913533 h 1374179"/>
              <a:gd name="connsiteX219" fmla="*/ 491273 w 2057051"/>
              <a:gd name="connsiteY219" fmla="*/ 934065 h 1374179"/>
              <a:gd name="connsiteX220" fmla="*/ 469023 w 2057051"/>
              <a:gd name="connsiteY220" fmla="*/ 947534 h 1374179"/>
              <a:gd name="connsiteX221" fmla="*/ 478596 w 2057051"/>
              <a:gd name="connsiteY221" fmla="*/ 913533 h 1374179"/>
              <a:gd name="connsiteX222" fmla="*/ 494111 w 2057051"/>
              <a:gd name="connsiteY222" fmla="*/ 952155 h 1374179"/>
              <a:gd name="connsiteX223" fmla="*/ 485727 w 2057051"/>
              <a:gd name="connsiteY223" fmla="*/ 973942 h 1374179"/>
              <a:gd name="connsiteX224" fmla="*/ 467769 w 2057051"/>
              <a:gd name="connsiteY224" fmla="*/ 968264 h 1374179"/>
              <a:gd name="connsiteX225" fmla="*/ 467769 w 2057051"/>
              <a:gd name="connsiteY225" fmla="*/ 968132 h 1374179"/>
              <a:gd name="connsiteX226" fmla="*/ 494111 w 2057051"/>
              <a:gd name="connsiteY226" fmla="*/ 952155 h 1374179"/>
              <a:gd name="connsiteX227" fmla="*/ 474041 w 2057051"/>
              <a:gd name="connsiteY227" fmla="*/ 1004180 h 1374179"/>
              <a:gd name="connsiteX228" fmla="*/ 469684 w 2057051"/>
              <a:gd name="connsiteY228" fmla="*/ 1015403 h 1374179"/>
              <a:gd name="connsiteX229" fmla="*/ 469156 w 2057051"/>
              <a:gd name="connsiteY229" fmla="*/ 1002529 h 1374179"/>
              <a:gd name="connsiteX230" fmla="*/ 474041 w 2057051"/>
              <a:gd name="connsiteY230" fmla="*/ 1004180 h 1374179"/>
              <a:gd name="connsiteX231" fmla="*/ 479785 w 2057051"/>
              <a:gd name="connsiteY231" fmla="*/ 1036596 h 1374179"/>
              <a:gd name="connsiteX232" fmla="*/ 568583 w 2057051"/>
              <a:gd name="connsiteY232" fmla="*/ 1058317 h 1374179"/>
              <a:gd name="connsiteX233" fmla="*/ 679498 w 2057051"/>
              <a:gd name="connsiteY233" fmla="*/ 1229707 h 1374179"/>
              <a:gd name="connsiteX234" fmla="*/ 639886 w 2057051"/>
              <a:gd name="connsiteY234" fmla="*/ 1261463 h 1374179"/>
              <a:gd name="connsiteX235" fmla="*/ 619815 w 2057051"/>
              <a:gd name="connsiteY235" fmla="*/ 1274667 h 1374179"/>
              <a:gd name="connsiteX236" fmla="*/ 474239 w 2057051"/>
              <a:gd name="connsiteY236" fmla="*/ 1123810 h 1374179"/>
              <a:gd name="connsiteX237" fmla="*/ 471532 w 2057051"/>
              <a:gd name="connsiteY237" fmla="*/ 1058449 h 1374179"/>
              <a:gd name="connsiteX238" fmla="*/ 479785 w 2057051"/>
              <a:gd name="connsiteY238" fmla="*/ 1036596 h 1374179"/>
              <a:gd name="connsiteX239" fmla="*/ 444860 w 2057051"/>
              <a:gd name="connsiteY239" fmla="*/ 824603 h 1374179"/>
              <a:gd name="connsiteX240" fmla="*/ 419376 w 2057051"/>
              <a:gd name="connsiteY240" fmla="*/ 781887 h 1374179"/>
              <a:gd name="connsiteX241" fmla="*/ 441427 w 2057051"/>
              <a:gd name="connsiteY241" fmla="*/ 741878 h 1374179"/>
              <a:gd name="connsiteX242" fmla="*/ 444860 w 2057051"/>
              <a:gd name="connsiteY242" fmla="*/ 824603 h 1374179"/>
              <a:gd name="connsiteX243" fmla="*/ 433372 w 2057051"/>
              <a:gd name="connsiteY243" fmla="*/ 838401 h 1374179"/>
              <a:gd name="connsiteX244" fmla="*/ 399701 w 2057051"/>
              <a:gd name="connsiteY244" fmla="*/ 817670 h 1374179"/>
              <a:gd name="connsiteX245" fmla="*/ 410001 w 2057051"/>
              <a:gd name="connsiteY245" fmla="*/ 798987 h 1374179"/>
              <a:gd name="connsiteX246" fmla="*/ 433372 w 2057051"/>
              <a:gd name="connsiteY246" fmla="*/ 838401 h 1374179"/>
              <a:gd name="connsiteX247" fmla="*/ 446576 w 2057051"/>
              <a:gd name="connsiteY247" fmla="*/ 866262 h 1374179"/>
              <a:gd name="connsiteX248" fmla="*/ 447435 w 2057051"/>
              <a:gd name="connsiteY248" fmla="*/ 886926 h 1374179"/>
              <a:gd name="connsiteX249" fmla="*/ 357712 w 2057051"/>
              <a:gd name="connsiteY249" fmla="*/ 903630 h 1374179"/>
              <a:gd name="connsiteX250" fmla="*/ 356392 w 2057051"/>
              <a:gd name="connsiteY250" fmla="*/ 896169 h 1374179"/>
              <a:gd name="connsiteX251" fmla="*/ 391449 w 2057051"/>
              <a:gd name="connsiteY251" fmla="*/ 832591 h 1374179"/>
              <a:gd name="connsiteX252" fmla="*/ 446576 w 2057051"/>
              <a:gd name="connsiteY252" fmla="*/ 866262 h 1374179"/>
              <a:gd name="connsiteX253" fmla="*/ 322985 w 2057051"/>
              <a:gd name="connsiteY253" fmla="*/ 1327550 h 1374179"/>
              <a:gd name="connsiteX254" fmla="*/ 261520 w 2057051"/>
              <a:gd name="connsiteY254" fmla="*/ 1298237 h 1374179"/>
              <a:gd name="connsiteX255" fmla="*/ 373425 w 2057051"/>
              <a:gd name="connsiteY255" fmla="*/ 1099382 h 1374179"/>
              <a:gd name="connsiteX256" fmla="*/ 393165 w 2057051"/>
              <a:gd name="connsiteY256" fmla="*/ 1225350 h 1374179"/>
              <a:gd name="connsiteX257" fmla="*/ 356260 w 2057051"/>
              <a:gd name="connsiteY257" fmla="*/ 1333228 h 1374179"/>
              <a:gd name="connsiteX258" fmla="*/ 322985 w 2057051"/>
              <a:gd name="connsiteY258" fmla="*/ 1327550 h 1374179"/>
              <a:gd name="connsiteX259" fmla="*/ 204147 w 2057051"/>
              <a:gd name="connsiteY259" fmla="*/ 1134043 h 1374179"/>
              <a:gd name="connsiteX260" fmla="*/ 147567 w 2057051"/>
              <a:gd name="connsiteY260" fmla="*/ 1208316 h 1374179"/>
              <a:gd name="connsiteX261" fmla="*/ 127233 w 2057051"/>
              <a:gd name="connsiteY261" fmla="*/ 1184615 h 1374179"/>
              <a:gd name="connsiteX262" fmla="*/ 204147 w 2057051"/>
              <a:gd name="connsiteY262" fmla="*/ 1134043 h 1374179"/>
              <a:gd name="connsiteX263" fmla="*/ 116736 w 2057051"/>
              <a:gd name="connsiteY263" fmla="*/ 1171147 h 1374179"/>
              <a:gd name="connsiteX264" fmla="*/ 86564 w 2057051"/>
              <a:gd name="connsiteY264" fmla="*/ 1124074 h 1374179"/>
              <a:gd name="connsiteX265" fmla="*/ 272941 w 2057051"/>
              <a:gd name="connsiteY265" fmla="*/ 1016394 h 1374179"/>
              <a:gd name="connsiteX266" fmla="*/ 225802 w 2057051"/>
              <a:gd name="connsiteY266" fmla="*/ 1099844 h 1374179"/>
              <a:gd name="connsiteX267" fmla="*/ 116736 w 2057051"/>
              <a:gd name="connsiteY267" fmla="*/ 1171147 h 1374179"/>
              <a:gd name="connsiteX268" fmla="*/ 237950 w 2057051"/>
              <a:gd name="connsiteY268" fmla="*/ 1112256 h 1374179"/>
              <a:gd name="connsiteX269" fmla="*/ 362532 w 2057051"/>
              <a:gd name="connsiteY269" fmla="*/ 1033031 h 1374179"/>
              <a:gd name="connsiteX270" fmla="*/ 369068 w 2057051"/>
              <a:gd name="connsiteY270" fmla="*/ 1072511 h 1374179"/>
              <a:gd name="connsiteX271" fmla="*/ 246863 w 2057051"/>
              <a:gd name="connsiteY271" fmla="*/ 1289654 h 1374179"/>
              <a:gd name="connsiteX272" fmla="*/ 159385 w 2057051"/>
              <a:gd name="connsiteY272" fmla="*/ 1220596 h 1374179"/>
              <a:gd name="connsiteX273" fmla="*/ 237950 w 2057051"/>
              <a:gd name="connsiteY273" fmla="*/ 1112256 h 1374179"/>
              <a:gd name="connsiteX274" fmla="*/ 433900 w 2057051"/>
              <a:gd name="connsiteY274" fmla="*/ 957173 h 1374179"/>
              <a:gd name="connsiteX275" fmla="*/ 433900 w 2057051"/>
              <a:gd name="connsiteY275" fmla="*/ 957173 h 1374179"/>
              <a:gd name="connsiteX276" fmla="*/ 394156 w 2057051"/>
              <a:gd name="connsiteY276" fmla="*/ 943969 h 1374179"/>
              <a:gd name="connsiteX277" fmla="*/ 434428 w 2057051"/>
              <a:gd name="connsiteY277" fmla="*/ 919541 h 1374179"/>
              <a:gd name="connsiteX278" fmla="*/ 442153 w 2057051"/>
              <a:gd name="connsiteY278" fmla="*/ 917758 h 1374179"/>
              <a:gd name="connsiteX279" fmla="*/ 442153 w 2057051"/>
              <a:gd name="connsiteY279" fmla="*/ 917758 h 1374179"/>
              <a:gd name="connsiteX280" fmla="*/ 433702 w 2057051"/>
              <a:gd name="connsiteY280" fmla="*/ 947666 h 1374179"/>
              <a:gd name="connsiteX281" fmla="*/ 433900 w 2057051"/>
              <a:gd name="connsiteY281" fmla="*/ 957173 h 1374179"/>
              <a:gd name="connsiteX282" fmla="*/ 410859 w 2057051"/>
              <a:gd name="connsiteY282" fmla="*/ 983119 h 1374179"/>
              <a:gd name="connsiteX283" fmla="*/ 396665 w 2057051"/>
              <a:gd name="connsiteY283" fmla="*/ 991900 h 1374179"/>
              <a:gd name="connsiteX284" fmla="*/ 386233 w 2057051"/>
              <a:gd name="connsiteY284" fmla="*/ 974932 h 1374179"/>
              <a:gd name="connsiteX285" fmla="*/ 410859 w 2057051"/>
              <a:gd name="connsiteY285" fmla="*/ 983119 h 1374179"/>
              <a:gd name="connsiteX286" fmla="*/ 373095 w 2057051"/>
              <a:gd name="connsiteY286" fmla="*/ 936904 h 1374179"/>
              <a:gd name="connsiteX287" fmla="*/ 365305 w 2057051"/>
              <a:gd name="connsiteY287" fmla="*/ 934263 h 1374179"/>
              <a:gd name="connsiteX288" fmla="*/ 385507 w 2057051"/>
              <a:gd name="connsiteY288" fmla="*/ 929378 h 1374179"/>
              <a:gd name="connsiteX289" fmla="*/ 373095 w 2057051"/>
              <a:gd name="connsiteY289" fmla="*/ 936904 h 1374179"/>
              <a:gd name="connsiteX290" fmla="*/ 369068 w 2057051"/>
              <a:gd name="connsiteY290" fmla="*/ 969255 h 1374179"/>
              <a:gd name="connsiteX291" fmla="*/ 376330 w 2057051"/>
              <a:gd name="connsiteY291" fmla="*/ 971631 h 1374179"/>
              <a:gd name="connsiteX292" fmla="*/ 389138 w 2057051"/>
              <a:gd name="connsiteY292" fmla="*/ 996521 h 1374179"/>
              <a:gd name="connsiteX293" fmla="*/ 375076 w 2057051"/>
              <a:gd name="connsiteY293" fmla="*/ 1005170 h 1374179"/>
              <a:gd name="connsiteX294" fmla="*/ 369068 w 2057051"/>
              <a:gd name="connsiteY294" fmla="*/ 969255 h 1374179"/>
              <a:gd name="connsiteX295" fmla="*/ 402738 w 2057051"/>
              <a:gd name="connsiteY295" fmla="*/ 1008075 h 1374179"/>
              <a:gd name="connsiteX296" fmla="*/ 404587 w 2057051"/>
              <a:gd name="connsiteY296" fmla="*/ 1009395 h 1374179"/>
              <a:gd name="connsiteX297" fmla="*/ 389534 w 2057051"/>
              <a:gd name="connsiteY297" fmla="*/ 1036134 h 1374179"/>
              <a:gd name="connsiteX298" fmla="*/ 378311 w 2057051"/>
              <a:gd name="connsiteY298" fmla="*/ 1024448 h 1374179"/>
              <a:gd name="connsiteX299" fmla="*/ 378113 w 2057051"/>
              <a:gd name="connsiteY299" fmla="*/ 1023326 h 1374179"/>
              <a:gd name="connsiteX300" fmla="*/ 402738 w 2057051"/>
              <a:gd name="connsiteY300" fmla="*/ 1008075 h 1374179"/>
              <a:gd name="connsiteX301" fmla="*/ 393165 w 2057051"/>
              <a:gd name="connsiteY301" fmla="*/ 1064193 h 1374179"/>
              <a:gd name="connsiteX302" fmla="*/ 435221 w 2057051"/>
              <a:gd name="connsiteY302" fmla="*/ 1107767 h 1374179"/>
              <a:gd name="connsiteX303" fmla="*/ 405115 w 2057051"/>
              <a:gd name="connsiteY303" fmla="*/ 1191745 h 1374179"/>
              <a:gd name="connsiteX304" fmla="*/ 386761 w 2057051"/>
              <a:gd name="connsiteY304" fmla="*/ 1075614 h 1374179"/>
              <a:gd name="connsiteX305" fmla="*/ 393165 w 2057051"/>
              <a:gd name="connsiteY305" fmla="*/ 1064193 h 1374179"/>
              <a:gd name="connsiteX306" fmla="*/ 401814 w 2057051"/>
              <a:gd name="connsiteY306" fmla="*/ 1048810 h 1374179"/>
              <a:gd name="connsiteX307" fmla="*/ 419442 w 2057051"/>
              <a:gd name="connsiteY307" fmla="*/ 1017450 h 1374179"/>
              <a:gd name="connsiteX308" fmla="*/ 453310 w 2057051"/>
              <a:gd name="connsiteY308" fmla="*/ 1029664 h 1374179"/>
              <a:gd name="connsiteX309" fmla="*/ 454367 w 2057051"/>
              <a:gd name="connsiteY309" fmla="*/ 1055742 h 1374179"/>
              <a:gd name="connsiteX310" fmla="*/ 441691 w 2057051"/>
              <a:gd name="connsiteY310" fmla="*/ 1090139 h 1374179"/>
              <a:gd name="connsiteX311" fmla="*/ 401814 w 2057051"/>
              <a:gd name="connsiteY311" fmla="*/ 1048810 h 1374179"/>
              <a:gd name="connsiteX312" fmla="*/ 443473 w 2057051"/>
              <a:gd name="connsiteY312" fmla="*/ 1017978 h 1374179"/>
              <a:gd name="connsiteX313" fmla="*/ 423535 w 2057051"/>
              <a:gd name="connsiteY313" fmla="*/ 1010188 h 1374179"/>
              <a:gd name="connsiteX314" fmla="*/ 434362 w 2057051"/>
              <a:gd name="connsiteY314" fmla="*/ 990975 h 1374179"/>
              <a:gd name="connsiteX315" fmla="*/ 451990 w 2057051"/>
              <a:gd name="connsiteY315" fmla="*/ 996851 h 1374179"/>
              <a:gd name="connsiteX316" fmla="*/ 452980 w 2057051"/>
              <a:gd name="connsiteY316" fmla="*/ 1020817 h 1374179"/>
              <a:gd name="connsiteX317" fmla="*/ 443473 w 2057051"/>
              <a:gd name="connsiteY317" fmla="*/ 1017978 h 1374179"/>
              <a:gd name="connsiteX318" fmla="*/ 351836 w 2057051"/>
              <a:gd name="connsiteY318" fmla="*/ 869365 h 1374179"/>
              <a:gd name="connsiteX319" fmla="*/ 339424 w 2057051"/>
              <a:gd name="connsiteY319" fmla="*/ 800175 h 1374179"/>
              <a:gd name="connsiteX320" fmla="*/ 377056 w 2057051"/>
              <a:gd name="connsiteY320" fmla="*/ 823678 h 1374179"/>
              <a:gd name="connsiteX321" fmla="*/ 351836 w 2057051"/>
              <a:gd name="connsiteY321" fmla="*/ 869365 h 1374179"/>
              <a:gd name="connsiteX322" fmla="*/ 357514 w 2057051"/>
              <a:gd name="connsiteY322" fmla="*/ 1002925 h 1374179"/>
              <a:gd name="connsiteX323" fmla="*/ 334935 w 2057051"/>
              <a:gd name="connsiteY323" fmla="*/ 979488 h 1374179"/>
              <a:gd name="connsiteX324" fmla="*/ 351968 w 2057051"/>
              <a:gd name="connsiteY324" fmla="*/ 969321 h 1374179"/>
              <a:gd name="connsiteX325" fmla="*/ 357514 w 2057051"/>
              <a:gd name="connsiteY325" fmla="*/ 1002925 h 1374179"/>
              <a:gd name="connsiteX326" fmla="*/ 322919 w 2057051"/>
              <a:gd name="connsiteY326" fmla="*/ 967076 h 1374179"/>
              <a:gd name="connsiteX327" fmla="*/ 319618 w 2057051"/>
              <a:gd name="connsiteY327" fmla="*/ 963643 h 1374179"/>
              <a:gd name="connsiteX328" fmla="*/ 324372 w 2057051"/>
              <a:gd name="connsiteY328" fmla="*/ 954796 h 1374179"/>
              <a:gd name="connsiteX329" fmla="*/ 336717 w 2057051"/>
              <a:gd name="connsiteY329" fmla="*/ 958691 h 1374179"/>
              <a:gd name="connsiteX330" fmla="*/ 322919 w 2057051"/>
              <a:gd name="connsiteY330" fmla="*/ 967076 h 1374179"/>
              <a:gd name="connsiteX331" fmla="*/ 350780 w 2057051"/>
              <a:gd name="connsiteY331" fmla="*/ 1020289 h 1374179"/>
              <a:gd name="connsiteX332" fmla="*/ 256964 w 2057051"/>
              <a:gd name="connsiteY332" fmla="*/ 1079774 h 1374179"/>
              <a:gd name="connsiteX333" fmla="*/ 300208 w 2057051"/>
              <a:gd name="connsiteY333" fmla="*/ 1000218 h 1374179"/>
              <a:gd name="connsiteX334" fmla="*/ 320014 w 2057051"/>
              <a:gd name="connsiteY334" fmla="*/ 988401 h 1374179"/>
              <a:gd name="connsiteX335" fmla="*/ 350780 w 2057051"/>
              <a:gd name="connsiteY335" fmla="*/ 1020289 h 1374179"/>
              <a:gd name="connsiteX336" fmla="*/ 373491 w 2057051"/>
              <a:gd name="connsiteY336" fmla="*/ 1335077 h 1374179"/>
              <a:gd name="connsiteX337" fmla="*/ 398711 w 2057051"/>
              <a:gd name="connsiteY337" fmla="*/ 1261463 h 1374179"/>
              <a:gd name="connsiteX338" fmla="*/ 409737 w 2057051"/>
              <a:gd name="connsiteY338" fmla="*/ 1336265 h 1374179"/>
              <a:gd name="connsiteX339" fmla="*/ 373491 w 2057051"/>
              <a:gd name="connsiteY339" fmla="*/ 1335077 h 1374179"/>
              <a:gd name="connsiteX340" fmla="*/ 410529 w 2057051"/>
              <a:gd name="connsiteY340" fmla="*/ 1227000 h 1374179"/>
              <a:gd name="connsiteX341" fmla="*/ 448359 w 2057051"/>
              <a:gd name="connsiteY341" fmla="*/ 1121367 h 1374179"/>
              <a:gd name="connsiteX342" fmla="*/ 457536 w 2057051"/>
              <a:gd name="connsiteY342" fmla="*/ 1130874 h 1374179"/>
              <a:gd name="connsiteX343" fmla="*/ 465788 w 2057051"/>
              <a:gd name="connsiteY343" fmla="*/ 1331578 h 1374179"/>
              <a:gd name="connsiteX344" fmla="*/ 426704 w 2057051"/>
              <a:gd name="connsiteY344" fmla="*/ 1335737 h 1374179"/>
              <a:gd name="connsiteX345" fmla="*/ 410529 w 2057051"/>
              <a:gd name="connsiteY345" fmla="*/ 1227000 h 1374179"/>
              <a:gd name="connsiteX346" fmla="*/ 475229 w 2057051"/>
              <a:gd name="connsiteY346" fmla="*/ 1149228 h 1374179"/>
              <a:gd name="connsiteX347" fmla="*/ 604763 w 2057051"/>
              <a:gd name="connsiteY347" fmla="*/ 1283448 h 1374179"/>
              <a:gd name="connsiteX348" fmla="*/ 482558 w 2057051"/>
              <a:gd name="connsiteY348" fmla="*/ 1328541 h 1374179"/>
              <a:gd name="connsiteX349" fmla="*/ 475229 w 2057051"/>
              <a:gd name="connsiteY349" fmla="*/ 1149228 h 1374179"/>
              <a:gd name="connsiteX350" fmla="*/ 328927 w 2057051"/>
              <a:gd name="connsiteY350" fmla="*/ 573921 h 1374179"/>
              <a:gd name="connsiteX351" fmla="*/ 387158 w 2057051"/>
              <a:gd name="connsiteY351" fmla="*/ 571875 h 1374179"/>
              <a:gd name="connsiteX352" fmla="*/ 382800 w 2057051"/>
              <a:gd name="connsiteY352" fmla="*/ 571941 h 1374179"/>
              <a:gd name="connsiteX353" fmla="*/ 325362 w 2057051"/>
              <a:gd name="connsiteY353" fmla="*/ 577486 h 1374179"/>
              <a:gd name="connsiteX354" fmla="*/ 328927 w 2057051"/>
              <a:gd name="connsiteY354" fmla="*/ 573921 h 1374179"/>
              <a:gd name="connsiteX355" fmla="*/ 435089 w 2057051"/>
              <a:gd name="connsiteY355" fmla="*/ 587455 h 1374179"/>
              <a:gd name="connsiteX356" fmla="*/ 440106 w 2057051"/>
              <a:gd name="connsiteY356" fmla="*/ 709198 h 1374179"/>
              <a:gd name="connsiteX357" fmla="*/ 409407 w 2057051"/>
              <a:gd name="connsiteY357" fmla="*/ 764920 h 1374179"/>
              <a:gd name="connsiteX358" fmla="*/ 311894 w 2057051"/>
              <a:gd name="connsiteY358" fmla="*/ 595312 h 1374179"/>
              <a:gd name="connsiteX359" fmla="*/ 435089 w 2057051"/>
              <a:gd name="connsiteY359" fmla="*/ 587455 h 1374179"/>
              <a:gd name="connsiteX360" fmla="*/ 399966 w 2057051"/>
              <a:gd name="connsiteY360" fmla="*/ 782019 h 1374179"/>
              <a:gd name="connsiteX361" fmla="*/ 385243 w 2057051"/>
              <a:gd name="connsiteY361" fmla="*/ 808692 h 1374179"/>
              <a:gd name="connsiteX362" fmla="*/ 335331 w 2057051"/>
              <a:gd name="connsiteY362" fmla="*/ 777596 h 1374179"/>
              <a:gd name="connsiteX363" fmla="*/ 305292 w 2057051"/>
              <a:gd name="connsiteY363" fmla="*/ 617891 h 1374179"/>
              <a:gd name="connsiteX364" fmla="*/ 399966 w 2057051"/>
              <a:gd name="connsiteY364" fmla="*/ 782019 h 1374179"/>
              <a:gd name="connsiteX365" fmla="*/ 338764 w 2057051"/>
              <a:gd name="connsiteY365" fmla="*/ 893066 h 1374179"/>
              <a:gd name="connsiteX366" fmla="*/ 330908 w 2057051"/>
              <a:gd name="connsiteY366" fmla="*/ 907327 h 1374179"/>
              <a:gd name="connsiteX367" fmla="*/ 330181 w 2057051"/>
              <a:gd name="connsiteY367" fmla="*/ 908647 h 1374179"/>
              <a:gd name="connsiteX368" fmla="*/ 276110 w 2057051"/>
              <a:gd name="connsiteY368" fmla="*/ 918550 h 1374179"/>
              <a:gd name="connsiteX369" fmla="*/ 104060 w 2057051"/>
              <a:gd name="connsiteY369" fmla="*/ 740294 h 1374179"/>
              <a:gd name="connsiteX370" fmla="*/ 150935 w 2057051"/>
              <a:gd name="connsiteY370" fmla="*/ 678564 h 1374179"/>
              <a:gd name="connsiteX371" fmla="*/ 320014 w 2057051"/>
              <a:gd name="connsiteY371" fmla="*/ 788027 h 1374179"/>
              <a:gd name="connsiteX372" fmla="*/ 338764 w 2057051"/>
              <a:gd name="connsiteY372" fmla="*/ 893066 h 1374179"/>
              <a:gd name="connsiteX373" fmla="*/ 281524 w 2057051"/>
              <a:gd name="connsiteY373" fmla="*/ 583560 h 1374179"/>
              <a:gd name="connsiteX374" fmla="*/ 282118 w 2057051"/>
              <a:gd name="connsiteY374" fmla="*/ 586531 h 1374179"/>
              <a:gd name="connsiteX375" fmla="*/ 259869 w 2057051"/>
              <a:gd name="connsiteY375" fmla="*/ 593067 h 1374179"/>
              <a:gd name="connsiteX376" fmla="*/ 281524 w 2057051"/>
              <a:gd name="connsiteY376" fmla="*/ 583560 h 1374179"/>
              <a:gd name="connsiteX377" fmla="*/ 284891 w 2057051"/>
              <a:gd name="connsiteY377" fmla="*/ 601254 h 1374179"/>
              <a:gd name="connsiteX378" fmla="*/ 315921 w 2057051"/>
              <a:gd name="connsiteY378" fmla="*/ 765316 h 1374179"/>
              <a:gd name="connsiteX379" fmla="*/ 162620 w 2057051"/>
              <a:gd name="connsiteY379" fmla="*/ 666020 h 1374179"/>
              <a:gd name="connsiteX380" fmla="*/ 192594 w 2057051"/>
              <a:gd name="connsiteY380" fmla="*/ 637829 h 1374179"/>
              <a:gd name="connsiteX381" fmla="*/ 284891 w 2057051"/>
              <a:gd name="connsiteY381" fmla="*/ 601254 h 1374179"/>
              <a:gd name="connsiteX382" fmla="*/ 58109 w 2057051"/>
              <a:gd name="connsiteY382" fmla="*/ 767032 h 1374179"/>
              <a:gd name="connsiteX383" fmla="*/ 29588 w 2057051"/>
              <a:gd name="connsiteY383" fmla="*/ 874449 h 1374179"/>
              <a:gd name="connsiteX384" fmla="*/ 27541 w 2057051"/>
              <a:gd name="connsiteY384" fmla="*/ 887785 h 1374179"/>
              <a:gd name="connsiteX385" fmla="*/ 25363 w 2057051"/>
              <a:gd name="connsiteY385" fmla="*/ 904620 h 1374179"/>
              <a:gd name="connsiteX386" fmla="*/ 21864 w 2057051"/>
              <a:gd name="connsiteY386" fmla="*/ 964897 h 1374179"/>
              <a:gd name="connsiteX387" fmla="*/ 22062 w 2057051"/>
              <a:gd name="connsiteY387" fmla="*/ 980610 h 1374179"/>
              <a:gd name="connsiteX388" fmla="*/ 30050 w 2057051"/>
              <a:gd name="connsiteY388" fmla="*/ 1050724 h 1374179"/>
              <a:gd name="connsiteX389" fmla="*/ 16582 w 2057051"/>
              <a:gd name="connsiteY389" fmla="*/ 984109 h 1374179"/>
              <a:gd name="connsiteX390" fmla="*/ 58109 w 2057051"/>
              <a:gd name="connsiteY390" fmla="*/ 767032 h 1374179"/>
              <a:gd name="connsiteX391" fmla="*/ 429015 w 2057051"/>
              <a:gd name="connsiteY391" fmla="*/ 1351252 h 1374179"/>
              <a:gd name="connsiteX392" fmla="*/ 428817 w 2057051"/>
              <a:gd name="connsiteY392" fmla="*/ 1349865 h 1374179"/>
              <a:gd name="connsiteX393" fmla="*/ 466383 w 2057051"/>
              <a:gd name="connsiteY393" fmla="*/ 1346036 h 1374179"/>
              <a:gd name="connsiteX394" fmla="*/ 466515 w 2057051"/>
              <a:gd name="connsiteY394" fmla="*/ 1349733 h 1374179"/>
              <a:gd name="connsiteX395" fmla="*/ 429015 w 2057051"/>
              <a:gd name="connsiteY395" fmla="*/ 1351252 h 1374179"/>
              <a:gd name="connsiteX396" fmla="*/ 483416 w 2057051"/>
              <a:gd name="connsiteY396" fmla="*/ 1347423 h 1374179"/>
              <a:gd name="connsiteX397" fmla="*/ 483218 w 2057051"/>
              <a:gd name="connsiteY397" fmla="*/ 1343197 h 1374179"/>
              <a:gd name="connsiteX398" fmla="*/ 604168 w 2057051"/>
              <a:gd name="connsiteY398" fmla="*/ 1300482 h 1374179"/>
              <a:gd name="connsiteX399" fmla="*/ 606347 w 2057051"/>
              <a:gd name="connsiteY399" fmla="*/ 1299293 h 1374179"/>
              <a:gd name="connsiteX400" fmla="*/ 483416 w 2057051"/>
              <a:gd name="connsiteY400" fmla="*/ 1347423 h 1374179"/>
              <a:gd name="connsiteX401" fmla="*/ 718121 w 2057051"/>
              <a:gd name="connsiteY401" fmla="*/ 1236705 h 1374179"/>
              <a:gd name="connsiteX402" fmla="*/ 758393 w 2057051"/>
              <a:gd name="connsiteY402" fmla="*/ 1181974 h 1374179"/>
              <a:gd name="connsiteX403" fmla="*/ 718121 w 2057051"/>
              <a:gd name="connsiteY403" fmla="*/ 1236705 h 1374179"/>
              <a:gd name="connsiteX404" fmla="*/ 807249 w 2057051"/>
              <a:gd name="connsiteY404" fmla="*/ 1092120 h 1374179"/>
              <a:gd name="connsiteX405" fmla="*/ 808767 w 2057051"/>
              <a:gd name="connsiteY405" fmla="*/ 1084527 h 1374179"/>
              <a:gd name="connsiteX406" fmla="*/ 882315 w 2057051"/>
              <a:gd name="connsiteY406" fmla="*/ 1101957 h 1374179"/>
              <a:gd name="connsiteX407" fmla="*/ 807249 w 2057051"/>
              <a:gd name="connsiteY407" fmla="*/ 1092120 h 1374179"/>
              <a:gd name="connsiteX408" fmla="*/ 811606 w 2057051"/>
              <a:gd name="connsiteY408" fmla="*/ 1068220 h 1374179"/>
              <a:gd name="connsiteX409" fmla="*/ 814577 w 2057051"/>
              <a:gd name="connsiteY409" fmla="*/ 1046169 h 1374179"/>
              <a:gd name="connsiteX410" fmla="*/ 814445 w 2057051"/>
              <a:gd name="connsiteY410" fmla="*/ 832195 h 1374179"/>
              <a:gd name="connsiteX411" fmla="*/ 823226 w 2057051"/>
              <a:gd name="connsiteY411" fmla="*/ 830611 h 1374179"/>
              <a:gd name="connsiteX412" fmla="*/ 868516 w 2057051"/>
              <a:gd name="connsiteY412" fmla="*/ 826979 h 1374179"/>
              <a:gd name="connsiteX413" fmla="*/ 875052 w 2057051"/>
              <a:gd name="connsiteY413" fmla="*/ 839655 h 1374179"/>
              <a:gd name="connsiteX414" fmla="*/ 877561 w 2057051"/>
              <a:gd name="connsiteY414" fmla="*/ 1063070 h 1374179"/>
              <a:gd name="connsiteX415" fmla="*/ 917900 w 2057051"/>
              <a:gd name="connsiteY415" fmla="*/ 1091459 h 1374179"/>
              <a:gd name="connsiteX416" fmla="*/ 918824 w 2057051"/>
              <a:gd name="connsiteY416" fmla="*/ 1091790 h 1374179"/>
              <a:gd name="connsiteX417" fmla="*/ 811606 w 2057051"/>
              <a:gd name="connsiteY417" fmla="*/ 1068220 h 1374179"/>
              <a:gd name="connsiteX418" fmla="*/ 928463 w 2057051"/>
              <a:gd name="connsiteY418" fmla="*/ 1074162 h 1374179"/>
              <a:gd name="connsiteX419" fmla="*/ 918956 w 2057051"/>
              <a:gd name="connsiteY419" fmla="*/ 1070333 h 1374179"/>
              <a:gd name="connsiteX420" fmla="*/ 856236 w 2057051"/>
              <a:gd name="connsiteY420" fmla="*/ 953211 h 1374179"/>
              <a:gd name="connsiteX421" fmla="*/ 883569 w 2057051"/>
              <a:gd name="connsiteY421" fmla="*/ 856095 h 1374179"/>
              <a:gd name="connsiteX422" fmla="*/ 934537 w 2057051"/>
              <a:gd name="connsiteY422" fmla="*/ 954928 h 1374179"/>
              <a:gd name="connsiteX423" fmla="*/ 944374 w 2057051"/>
              <a:gd name="connsiteY423" fmla="*/ 963643 h 1374179"/>
              <a:gd name="connsiteX424" fmla="*/ 928463 w 2057051"/>
              <a:gd name="connsiteY424" fmla="*/ 1074162 h 1374179"/>
              <a:gd name="connsiteX425" fmla="*/ 955664 w 2057051"/>
              <a:gd name="connsiteY425" fmla="*/ 922248 h 1374179"/>
              <a:gd name="connsiteX426" fmla="*/ 911364 w 2057051"/>
              <a:gd name="connsiteY426" fmla="*/ 836486 h 1374179"/>
              <a:gd name="connsiteX427" fmla="*/ 935263 w 2057051"/>
              <a:gd name="connsiteY427" fmla="*/ 831601 h 1374179"/>
              <a:gd name="connsiteX428" fmla="*/ 952033 w 2057051"/>
              <a:gd name="connsiteY428" fmla="*/ 834902 h 1374179"/>
              <a:gd name="connsiteX429" fmla="*/ 981016 w 2057051"/>
              <a:gd name="connsiteY429" fmla="*/ 843815 h 1374179"/>
              <a:gd name="connsiteX430" fmla="*/ 955664 w 2057051"/>
              <a:gd name="connsiteY430" fmla="*/ 922248 h 1374179"/>
              <a:gd name="connsiteX431" fmla="*/ 996663 w 2057051"/>
              <a:gd name="connsiteY431" fmla="*/ 850219 h 1374179"/>
              <a:gd name="connsiteX432" fmla="*/ 1021091 w 2057051"/>
              <a:gd name="connsiteY432" fmla="*/ 862895 h 1374179"/>
              <a:gd name="connsiteX433" fmla="*/ 977781 w 2057051"/>
              <a:gd name="connsiteY433" fmla="*/ 908713 h 1374179"/>
              <a:gd name="connsiteX434" fmla="*/ 996663 w 2057051"/>
              <a:gd name="connsiteY434" fmla="*/ 850219 h 1374179"/>
              <a:gd name="connsiteX435" fmla="*/ 944836 w 2057051"/>
              <a:gd name="connsiteY435" fmla="*/ 1079047 h 1374179"/>
              <a:gd name="connsiteX436" fmla="*/ 961078 w 2057051"/>
              <a:gd name="connsiteY436" fmla="*/ 965887 h 1374179"/>
              <a:gd name="connsiteX437" fmla="*/ 1061826 w 2057051"/>
              <a:gd name="connsiteY437" fmla="*/ 1045905 h 1374179"/>
              <a:gd name="connsiteX438" fmla="*/ 944836 w 2057051"/>
              <a:gd name="connsiteY438" fmla="*/ 1079047 h 1374179"/>
              <a:gd name="connsiteX439" fmla="*/ 1095364 w 2057051"/>
              <a:gd name="connsiteY439" fmla="*/ 944101 h 1374179"/>
              <a:gd name="connsiteX440" fmla="*/ 1098203 w 2057051"/>
              <a:gd name="connsiteY440" fmla="*/ 986948 h 1374179"/>
              <a:gd name="connsiteX441" fmla="*/ 1073445 w 2057051"/>
              <a:gd name="connsiteY441" fmla="*/ 1033427 h 1374179"/>
              <a:gd name="connsiteX442" fmla="*/ 969462 w 2057051"/>
              <a:gd name="connsiteY442" fmla="*/ 950835 h 1374179"/>
              <a:gd name="connsiteX443" fmla="*/ 1040237 w 2057051"/>
              <a:gd name="connsiteY443" fmla="*/ 875703 h 1374179"/>
              <a:gd name="connsiteX444" fmla="*/ 1095364 w 2057051"/>
              <a:gd name="connsiteY444" fmla="*/ 944101 h 1374179"/>
              <a:gd name="connsiteX445" fmla="*/ 1039907 w 2057051"/>
              <a:gd name="connsiteY445" fmla="*/ 842890 h 1374179"/>
              <a:gd name="connsiteX446" fmla="*/ 1004519 w 2057051"/>
              <a:gd name="connsiteY446" fmla="*/ 825923 h 1374179"/>
              <a:gd name="connsiteX447" fmla="*/ 1018780 w 2057051"/>
              <a:gd name="connsiteY447" fmla="*/ 781887 h 1374179"/>
              <a:gd name="connsiteX448" fmla="*/ 1044924 w 2057051"/>
              <a:gd name="connsiteY448" fmla="*/ 779642 h 1374179"/>
              <a:gd name="connsiteX449" fmla="*/ 1042019 w 2057051"/>
              <a:gd name="connsiteY449" fmla="*/ 745774 h 1374179"/>
              <a:gd name="connsiteX450" fmla="*/ 965831 w 2057051"/>
              <a:gd name="connsiteY450" fmla="*/ 752376 h 1374179"/>
              <a:gd name="connsiteX451" fmla="*/ 968736 w 2057051"/>
              <a:gd name="connsiteY451" fmla="*/ 786245 h 1374179"/>
              <a:gd name="connsiteX452" fmla="*/ 1000558 w 2057051"/>
              <a:gd name="connsiteY452" fmla="*/ 783472 h 1374179"/>
              <a:gd name="connsiteX453" fmla="*/ 988476 w 2057051"/>
              <a:gd name="connsiteY453" fmla="*/ 820773 h 1374179"/>
              <a:gd name="connsiteX454" fmla="*/ 907204 w 2057051"/>
              <a:gd name="connsiteY454" fmla="*/ 811861 h 1374179"/>
              <a:gd name="connsiteX455" fmla="*/ 898424 w 2057051"/>
              <a:gd name="connsiteY455" fmla="*/ 811266 h 1374179"/>
              <a:gd name="connsiteX456" fmla="*/ 754036 w 2057051"/>
              <a:gd name="connsiteY456" fmla="*/ 531470 h 1374179"/>
              <a:gd name="connsiteX457" fmla="*/ 652496 w 2057051"/>
              <a:gd name="connsiteY457" fmla="*/ 340339 h 1374179"/>
              <a:gd name="connsiteX458" fmla="*/ 1366776 w 2057051"/>
              <a:gd name="connsiteY458" fmla="*/ 278477 h 1374179"/>
              <a:gd name="connsiteX459" fmla="*/ 1433127 w 2057051"/>
              <a:gd name="connsiteY459" fmla="*/ 395533 h 1374179"/>
              <a:gd name="connsiteX460" fmla="*/ 1039907 w 2057051"/>
              <a:gd name="connsiteY460" fmla="*/ 842890 h 1374179"/>
              <a:gd name="connsiteX461" fmla="*/ 1271772 w 2057051"/>
              <a:gd name="connsiteY461" fmla="*/ 925351 h 1374179"/>
              <a:gd name="connsiteX462" fmla="*/ 1273225 w 2057051"/>
              <a:gd name="connsiteY462" fmla="*/ 925153 h 1374179"/>
              <a:gd name="connsiteX463" fmla="*/ 1276328 w 2057051"/>
              <a:gd name="connsiteY463" fmla="*/ 954202 h 1374179"/>
              <a:gd name="connsiteX464" fmla="*/ 1271772 w 2057051"/>
              <a:gd name="connsiteY464" fmla="*/ 925351 h 1374179"/>
              <a:gd name="connsiteX465" fmla="*/ 1272102 w 2057051"/>
              <a:gd name="connsiteY465" fmla="*/ 908185 h 1374179"/>
              <a:gd name="connsiteX466" fmla="*/ 1270452 w 2057051"/>
              <a:gd name="connsiteY466" fmla="*/ 908449 h 1374179"/>
              <a:gd name="connsiteX467" fmla="*/ 1270386 w 2057051"/>
              <a:gd name="connsiteY467" fmla="*/ 907591 h 1374179"/>
              <a:gd name="connsiteX468" fmla="*/ 1271838 w 2057051"/>
              <a:gd name="connsiteY468" fmla="*/ 841174 h 1374179"/>
              <a:gd name="connsiteX469" fmla="*/ 1272102 w 2057051"/>
              <a:gd name="connsiteY469" fmla="*/ 908185 h 1374179"/>
              <a:gd name="connsiteX470" fmla="*/ 2015300 w 2057051"/>
              <a:gd name="connsiteY470" fmla="*/ 800901 h 1374179"/>
              <a:gd name="connsiteX471" fmla="*/ 1843382 w 2057051"/>
              <a:gd name="connsiteY471" fmla="*/ 825725 h 1374179"/>
              <a:gd name="connsiteX472" fmla="*/ 1826018 w 2057051"/>
              <a:gd name="connsiteY472" fmla="*/ 803146 h 1374179"/>
              <a:gd name="connsiteX473" fmla="*/ 1947298 w 2057051"/>
              <a:gd name="connsiteY473" fmla="*/ 633142 h 1374179"/>
              <a:gd name="connsiteX474" fmla="*/ 2015300 w 2057051"/>
              <a:gd name="connsiteY474" fmla="*/ 800901 h 1374179"/>
              <a:gd name="connsiteX475" fmla="*/ 1836053 w 2057051"/>
              <a:gd name="connsiteY475" fmla="*/ 843947 h 1374179"/>
              <a:gd name="connsiteX476" fmla="*/ 1848069 w 2057051"/>
              <a:gd name="connsiteY476" fmla="*/ 859594 h 1374179"/>
              <a:gd name="connsiteX477" fmla="*/ 1807532 w 2057051"/>
              <a:gd name="connsiteY477" fmla="*/ 848106 h 1374179"/>
              <a:gd name="connsiteX478" fmla="*/ 1836053 w 2057051"/>
              <a:gd name="connsiteY478" fmla="*/ 843947 h 1374179"/>
              <a:gd name="connsiteX479" fmla="*/ 1805618 w 2057051"/>
              <a:gd name="connsiteY479" fmla="*/ 831205 h 1374179"/>
              <a:gd name="connsiteX480" fmla="*/ 1815653 w 2057051"/>
              <a:gd name="connsiteY480" fmla="*/ 817406 h 1374179"/>
              <a:gd name="connsiteX481" fmla="*/ 1824169 w 2057051"/>
              <a:gd name="connsiteY481" fmla="*/ 828498 h 1374179"/>
              <a:gd name="connsiteX482" fmla="*/ 1805618 w 2057051"/>
              <a:gd name="connsiteY482" fmla="*/ 831205 h 1374179"/>
              <a:gd name="connsiteX483" fmla="*/ 1922739 w 2057051"/>
              <a:gd name="connsiteY483" fmla="*/ 584947 h 1374179"/>
              <a:gd name="connsiteX484" fmla="*/ 1855133 w 2057051"/>
              <a:gd name="connsiteY484" fmla="*/ 537412 h 1374179"/>
              <a:gd name="connsiteX485" fmla="*/ 1922739 w 2057051"/>
              <a:gd name="connsiteY485" fmla="*/ 584947 h 1374179"/>
              <a:gd name="connsiteX486" fmla="*/ 1830573 w 2057051"/>
              <a:gd name="connsiteY486" fmla="*/ 540911 h 1374179"/>
              <a:gd name="connsiteX487" fmla="*/ 1765477 w 2057051"/>
              <a:gd name="connsiteY487" fmla="*/ 635321 h 1374179"/>
              <a:gd name="connsiteX488" fmla="*/ 1742898 w 2057051"/>
              <a:gd name="connsiteY488" fmla="*/ 508825 h 1374179"/>
              <a:gd name="connsiteX489" fmla="*/ 1830573 w 2057051"/>
              <a:gd name="connsiteY489" fmla="*/ 540911 h 1374179"/>
              <a:gd name="connsiteX490" fmla="*/ 1536384 w 2057051"/>
              <a:gd name="connsiteY490" fmla="*/ 795025 h 1374179"/>
              <a:gd name="connsiteX491" fmla="*/ 1519087 w 2057051"/>
              <a:gd name="connsiteY491" fmla="*/ 760562 h 1374179"/>
              <a:gd name="connsiteX492" fmla="*/ 1609733 w 2057051"/>
              <a:gd name="connsiteY492" fmla="*/ 799251 h 1374179"/>
              <a:gd name="connsiteX493" fmla="*/ 1623862 w 2057051"/>
              <a:gd name="connsiteY493" fmla="*/ 828234 h 1374179"/>
              <a:gd name="connsiteX494" fmla="*/ 1594020 w 2057051"/>
              <a:gd name="connsiteY494" fmla="*/ 847248 h 1374179"/>
              <a:gd name="connsiteX495" fmla="*/ 1536384 w 2057051"/>
              <a:gd name="connsiteY495" fmla="*/ 795025 h 1374179"/>
              <a:gd name="connsiteX496" fmla="*/ 1589795 w 2057051"/>
              <a:gd name="connsiteY496" fmla="*/ 889831 h 1374179"/>
              <a:gd name="connsiteX497" fmla="*/ 1586362 w 2057051"/>
              <a:gd name="connsiteY497" fmla="*/ 894783 h 1374179"/>
              <a:gd name="connsiteX498" fmla="*/ 1583193 w 2057051"/>
              <a:gd name="connsiteY498" fmla="*/ 888445 h 1374179"/>
              <a:gd name="connsiteX499" fmla="*/ 1589795 w 2057051"/>
              <a:gd name="connsiteY499" fmla="*/ 889831 h 1374179"/>
              <a:gd name="connsiteX500" fmla="*/ 1579232 w 2057051"/>
              <a:gd name="connsiteY500" fmla="*/ 856755 h 1374179"/>
              <a:gd name="connsiteX501" fmla="*/ 1570187 w 2057051"/>
              <a:gd name="connsiteY501" fmla="*/ 862433 h 1374179"/>
              <a:gd name="connsiteX502" fmla="*/ 1557379 w 2057051"/>
              <a:gd name="connsiteY502" fmla="*/ 836817 h 1374179"/>
              <a:gd name="connsiteX503" fmla="*/ 1579232 w 2057051"/>
              <a:gd name="connsiteY503" fmla="*/ 856755 h 1374179"/>
              <a:gd name="connsiteX504" fmla="*/ 1644857 w 2057051"/>
              <a:gd name="connsiteY504" fmla="*/ 871544 h 1374179"/>
              <a:gd name="connsiteX505" fmla="*/ 1651525 w 2057051"/>
              <a:gd name="connsiteY505" fmla="*/ 885210 h 1374179"/>
              <a:gd name="connsiteX506" fmla="*/ 1631850 w 2057051"/>
              <a:gd name="connsiteY506" fmla="*/ 881183 h 1374179"/>
              <a:gd name="connsiteX507" fmla="*/ 1624258 w 2057051"/>
              <a:gd name="connsiteY507" fmla="*/ 874515 h 1374179"/>
              <a:gd name="connsiteX508" fmla="*/ 1644857 w 2057051"/>
              <a:gd name="connsiteY508" fmla="*/ 871544 h 1374179"/>
              <a:gd name="connsiteX509" fmla="*/ 1633105 w 2057051"/>
              <a:gd name="connsiteY509" fmla="*/ 808560 h 1374179"/>
              <a:gd name="connsiteX510" fmla="*/ 1643206 w 2057051"/>
              <a:gd name="connsiteY510" fmla="*/ 812587 h 1374179"/>
              <a:gd name="connsiteX511" fmla="*/ 1639047 w 2057051"/>
              <a:gd name="connsiteY511" fmla="*/ 818595 h 1374179"/>
              <a:gd name="connsiteX512" fmla="*/ 1638188 w 2057051"/>
              <a:gd name="connsiteY512" fmla="*/ 819123 h 1374179"/>
              <a:gd name="connsiteX513" fmla="*/ 1633105 w 2057051"/>
              <a:gd name="connsiteY513" fmla="*/ 808560 h 1374179"/>
              <a:gd name="connsiteX514" fmla="*/ 1732863 w 2057051"/>
              <a:gd name="connsiteY514" fmla="*/ 712301 h 1374179"/>
              <a:gd name="connsiteX515" fmla="*/ 1755904 w 2057051"/>
              <a:gd name="connsiteY515" fmla="*/ 741284 h 1374179"/>
              <a:gd name="connsiteX516" fmla="*/ 1702889 w 2057051"/>
              <a:gd name="connsiteY516" fmla="*/ 776605 h 1374179"/>
              <a:gd name="connsiteX517" fmla="*/ 1706784 w 2057051"/>
              <a:gd name="connsiteY517" fmla="*/ 749999 h 1374179"/>
              <a:gd name="connsiteX518" fmla="*/ 1732863 w 2057051"/>
              <a:gd name="connsiteY518" fmla="*/ 712301 h 1374179"/>
              <a:gd name="connsiteX519" fmla="*/ 1712000 w 2057051"/>
              <a:gd name="connsiteY519" fmla="*/ 712763 h 1374179"/>
              <a:gd name="connsiteX520" fmla="*/ 1714971 w 2057051"/>
              <a:gd name="connsiteY520" fmla="*/ 690052 h 1374179"/>
              <a:gd name="connsiteX521" fmla="*/ 1721837 w 2057051"/>
              <a:gd name="connsiteY521" fmla="*/ 698437 h 1374179"/>
              <a:gd name="connsiteX522" fmla="*/ 1712000 w 2057051"/>
              <a:gd name="connsiteY522" fmla="*/ 712763 h 1374179"/>
              <a:gd name="connsiteX523" fmla="*/ 1766599 w 2057051"/>
              <a:gd name="connsiteY523" fmla="*/ 754620 h 1374179"/>
              <a:gd name="connsiteX524" fmla="*/ 1767524 w 2057051"/>
              <a:gd name="connsiteY524" fmla="*/ 755743 h 1374179"/>
              <a:gd name="connsiteX525" fmla="*/ 1778747 w 2057051"/>
              <a:gd name="connsiteY525" fmla="*/ 835034 h 1374179"/>
              <a:gd name="connsiteX526" fmla="*/ 1768844 w 2057051"/>
              <a:gd name="connsiteY526" fmla="*/ 836486 h 1374179"/>
              <a:gd name="connsiteX527" fmla="*/ 1716555 w 2057051"/>
              <a:gd name="connsiteY527" fmla="*/ 820047 h 1374179"/>
              <a:gd name="connsiteX528" fmla="*/ 1703087 w 2057051"/>
              <a:gd name="connsiteY528" fmla="*/ 796940 h 1374179"/>
              <a:gd name="connsiteX529" fmla="*/ 1766599 w 2057051"/>
              <a:gd name="connsiteY529" fmla="*/ 754620 h 1374179"/>
              <a:gd name="connsiteX530" fmla="*/ 1782510 w 2057051"/>
              <a:gd name="connsiteY530" fmla="*/ 862433 h 1374179"/>
              <a:gd name="connsiteX531" fmla="*/ 1788848 w 2057051"/>
              <a:gd name="connsiteY531" fmla="*/ 913533 h 1374179"/>
              <a:gd name="connsiteX532" fmla="*/ 1749896 w 2057051"/>
              <a:gd name="connsiteY532" fmla="*/ 905478 h 1374179"/>
              <a:gd name="connsiteX533" fmla="*/ 1782510 w 2057051"/>
              <a:gd name="connsiteY533" fmla="*/ 862433 h 1374179"/>
              <a:gd name="connsiteX534" fmla="*/ 1710283 w 2057051"/>
              <a:gd name="connsiteY534" fmla="*/ 876561 h 1374179"/>
              <a:gd name="connsiteX535" fmla="*/ 1738540 w 2057051"/>
              <a:gd name="connsiteY535" fmla="*/ 858009 h 1374179"/>
              <a:gd name="connsiteX536" fmla="*/ 1767589 w 2057051"/>
              <a:gd name="connsiteY536" fmla="*/ 853784 h 1374179"/>
              <a:gd name="connsiteX537" fmla="*/ 1767722 w 2057051"/>
              <a:gd name="connsiteY537" fmla="*/ 853784 h 1374179"/>
              <a:gd name="connsiteX538" fmla="*/ 1731476 w 2057051"/>
              <a:gd name="connsiteY538" fmla="*/ 901649 h 1374179"/>
              <a:gd name="connsiteX539" fmla="*/ 1683347 w 2057051"/>
              <a:gd name="connsiteY539" fmla="*/ 891746 h 1374179"/>
              <a:gd name="connsiteX540" fmla="*/ 1688232 w 2057051"/>
              <a:gd name="connsiteY540" fmla="*/ 865206 h 1374179"/>
              <a:gd name="connsiteX541" fmla="*/ 1702493 w 2057051"/>
              <a:gd name="connsiteY541" fmla="*/ 863159 h 1374179"/>
              <a:gd name="connsiteX542" fmla="*/ 1710283 w 2057051"/>
              <a:gd name="connsiteY542" fmla="*/ 876561 h 1374179"/>
              <a:gd name="connsiteX543" fmla="*/ 1673708 w 2057051"/>
              <a:gd name="connsiteY543" fmla="*/ 850219 h 1374179"/>
              <a:gd name="connsiteX544" fmla="*/ 1654694 w 2057051"/>
              <a:gd name="connsiteY544" fmla="*/ 852992 h 1374179"/>
              <a:gd name="connsiteX545" fmla="*/ 1646903 w 2057051"/>
              <a:gd name="connsiteY545" fmla="*/ 836949 h 1374179"/>
              <a:gd name="connsiteX546" fmla="*/ 1650996 w 2057051"/>
              <a:gd name="connsiteY546" fmla="*/ 831007 h 1374179"/>
              <a:gd name="connsiteX547" fmla="*/ 1666445 w 2057051"/>
              <a:gd name="connsiteY547" fmla="*/ 820906 h 1374179"/>
              <a:gd name="connsiteX548" fmla="*/ 1678263 w 2057051"/>
              <a:gd name="connsiteY548" fmla="*/ 824933 h 1374179"/>
              <a:gd name="connsiteX549" fmla="*/ 1673708 w 2057051"/>
              <a:gd name="connsiteY549" fmla="*/ 850219 h 1374179"/>
              <a:gd name="connsiteX550" fmla="*/ 1670539 w 2057051"/>
              <a:gd name="connsiteY550" fmla="*/ 867846 h 1374179"/>
              <a:gd name="connsiteX551" fmla="*/ 1668228 w 2057051"/>
              <a:gd name="connsiteY551" fmla="*/ 880919 h 1374179"/>
              <a:gd name="connsiteX552" fmla="*/ 1662484 w 2057051"/>
              <a:gd name="connsiteY552" fmla="*/ 869035 h 1374179"/>
              <a:gd name="connsiteX553" fmla="*/ 1670539 w 2057051"/>
              <a:gd name="connsiteY553" fmla="*/ 867846 h 1374179"/>
              <a:gd name="connsiteX554" fmla="*/ 1607819 w 2057051"/>
              <a:gd name="connsiteY554" fmla="*/ 893529 h 1374179"/>
              <a:gd name="connsiteX555" fmla="*/ 1623994 w 2057051"/>
              <a:gd name="connsiteY555" fmla="*/ 896896 h 1374179"/>
              <a:gd name="connsiteX556" fmla="*/ 1658655 w 2057051"/>
              <a:gd name="connsiteY556" fmla="*/ 927331 h 1374179"/>
              <a:gd name="connsiteX557" fmla="*/ 1637792 w 2057051"/>
              <a:gd name="connsiteY557" fmla="*/ 999492 h 1374179"/>
              <a:gd name="connsiteX558" fmla="*/ 1594945 w 2057051"/>
              <a:gd name="connsiteY558" fmla="*/ 912146 h 1374179"/>
              <a:gd name="connsiteX559" fmla="*/ 1607819 w 2057051"/>
              <a:gd name="connsiteY559" fmla="*/ 893529 h 1374179"/>
              <a:gd name="connsiteX560" fmla="*/ 1673047 w 2057051"/>
              <a:gd name="connsiteY560" fmla="*/ 939941 h 1374179"/>
              <a:gd name="connsiteX561" fmla="*/ 1681894 w 2057051"/>
              <a:gd name="connsiteY561" fmla="*/ 947732 h 1374179"/>
              <a:gd name="connsiteX562" fmla="*/ 1687572 w 2057051"/>
              <a:gd name="connsiteY562" fmla="*/ 959417 h 1374179"/>
              <a:gd name="connsiteX563" fmla="*/ 1655156 w 2057051"/>
              <a:gd name="connsiteY563" fmla="*/ 1001143 h 1374179"/>
              <a:gd name="connsiteX564" fmla="*/ 1673047 w 2057051"/>
              <a:gd name="connsiteY564" fmla="*/ 939941 h 1374179"/>
              <a:gd name="connsiteX565" fmla="*/ 1681828 w 2057051"/>
              <a:gd name="connsiteY565" fmla="*/ 908779 h 1374179"/>
              <a:gd name="connsiteX566" fmla="*/ 1720186 w 2057051"/>
              <a:gd name="connsiteY566" fmla="*/ 916702 h 1374179"/>
              <a:gd name="connsiteX567" fmla="*/ 1701040 w 2057051"/>
              <a:gd name="connsiteY567" fmla="*/ 941988 h 1374179"/>
              <a:gd name="connsiteX568" fmla="*/ 1695627 w 2057051"/>
              <a:gd name="connsiteY568" fmla="*/ 937234 h 1374179"/>
              <a:gd name="connsiteX569" fmla="*/ 1681828 w 2057051"/>
              <a:gd name="connsiteY569" fmla="*/ 908779 h 1374179"/>
              <a:gd name="connsiteX570" fmla="*/ 1738540 w 2057051"/>
              <a:gd name="connsiteY570" fmla="*/ 920531 h 1374179"/>
              <a:gd name="connsiteX571" fmla="*/ 1791027 w 2057051"/>
              <a:gd name="connsiteY571" fmla="*/ 931359 h 1374179"/>
              <a:gd name="connsiteX572" fmla="*/ 1802052 w 2057051"/>
              <a:gd name="connsiteY572" fmla="*/ 1028872 h 1374179"/>
              <a:gd name="connsiteX573" fmla="*/ 1713782 w 2057051"/>
              <a:gd name="connsiteY573" fmla="*/ 953211 h 1374179"/>
              <a:gd name="connsiteX574" fmla="*/ 1738540 w 2057051"/>
              <a:gd name="connsiteY574" fmla="*/ 920531 h 1374179"/>
              <a:gd name="connsiteX575" fmla="*/ 1762242 w 2057051"/>
              <a:gd name="connsiteY575" fmla="*/ 721940 h 1374179"/>
              <a:gd name="connsiteX576" fmla="*/ 1742898 w 2057051"/>
              <a:gd name="connsiteY576" fmla="*/ 697644 h 1374179"/>
              <a:gd name="connsiteX577" fmla="*/ 1755640 w 2057051"/>
              <a:gd name="connsiteY577" fmla="*/ 679225 h 1374179"/>
              <a:gd name="connsiteX578" fmla="*/ 1762242 w 2057051"/>
              <a:gd name="connsiteY578" fmla="*/ 721940 h 1374179"/>
              <a:gd name="connsiteX579" fmla="*/ 1751679 w 2057051"/>
              <a:gd name="connsiteY579" fmla="*/ 655259 h 1374179"/>
              <a:gd name="connsiteX580" fmla="*/ 1731938 w 2057051"/>
              <a:gd name="connsiteY580" fmla="*/ 683912 h 1374179"/>
              <a:gd name="connsiteX581" fmla="*/ 1718008 w 2057051"/>
              <a:gd name="connsiteY581" fmla="*/ 666879 h 1374179"/>
              <a:gd name="connsiteX582" fmla="*/ 1733061 w 2057051"/>
              <a:gd name="connsiteY582" fmla="*/ 548635 h 1374179"/>
              <a:gd name="connsiteX583" fmla="*/ 1751679 w 2057051"/>
              <a:gd name="connsiteY583" fmla="*/ 655259 h 1374179"/>
              <a:gd name="connsiteX584" fmla="*/ 1638056 w 2057051"/>
              <a:gd name="connsiteY584" fmla="*/ 492517 h 1374179"/>
              <a:gd name="connsiteX585" fmla="*/ 1721837 w 2057051"/>
              <a:gd name="connsiteY585" fmla="*/ 503939 h 1374179"/>
              <a:gd name="connsiteX586" fmla="*/ 1703219 w 2057051"/>
              <a:gd name="connsiteY586" fmla="*/ 648855 h 1374179"/>
              <a:gd name="connsiteX587" fmla="*/ 1572828 w 2057051"/>
              <a:gd name="connsiteY587" fmla="*/ 492517 h 1374179"/>
              <a:gd name="connsiteX588" fmla="*/ 1638056 w 2057051"/>
              <a:gd name="connsiteY588" fmla="*/ 492517 h 1374179"/>
              <a:gd name="connsiteX589" fmla="*/ 1533083 w 2057051"/>
              <a:gd name="connsiteY589" fmla="*/ 499648 h 1374179"/>
              <a:gd name="connsiteX590" fmla="*/ 1537506 w 2057051"/>
              <a:gd name="connsiteY590" fmla="*/ 500242 h 1374179"/>
              <a:gd name="connsiteX591" fmla="*/ 1542986 w 2057051"/>
              <a:gd name="connsiteY591" fmla="*/ 498987 h 1374179"/>
              <a:gd name="connsiteX592" fmla="*/ 1551899 w 2057051"/>
              <a:gd name="connsiteY592" fmla="*/ 493838 h 1374179"/>
              <a:gd name="connsiteX593" fmla="*/ 1553153 w 2057051"/>
              <a:gd name="connsiteY593" fmla="*/ 493772 h 1374179"/>
              <a:gd name="connsiteX594" fmla="*/ 1555002 w 2057051"/>
              <a:gd name="connsiteY594" fmla="*/ 497601 h 1374179"/>
              <a:gd name="connsiteX595" fmla="*/ 1700248 w 2057051"/>
              <a:gd name="connsiteY595" fmla="*/ 672028 h 1374179"/>
              <a:gd name="connsiteX596" fmla="*/ 1690609 w 2057051"/>
              <a:gd name="connsiteY596" fmla="*/ 743727 h 1374179"/>
              <a:gd name="connsiteX597" fmla="*/ 1680574 w 2057051"/>
              <a:gd name="connsiteY597" fmla="*/ 758318 h 1374179"/>
              <a:gd name="connsiteX598" fmla="*/ 1531168 w 2057051"/>
              <a:gd name="connsiteY598" fmla="*/ 499780 h 1374179"/>
              <a:gd name="connsiteX599" fmla="*/ 1533083 w 2057051"/>
              <a:gd name="connsiteY599" fmla="*/ 499648 h 1374179"/>
              <a:gd name="connsiteX600" fmla="*/ 1495121 w 2057051"/>
              <a:gd name="connsiteY600" fmla="*/ 504929 h 1374179"/>
              <a:gd name="connsiteX601" fmla="*/ 1659315 w 2057051"/>
              <a:gd name="connsiteY601" fmla="*/ 789083 h 1374179"/>
              <a:gd name="connsiteX602" fmla="*/ 1653043 w 2057051"/>
              <a:gd name="connsiteY602" fmla="*/ 798194 h 1374179"/>
              <a:gd name="connsiteX603" fmla="*/ 1639509 w 2057051"/>
              <a:gd name="connsiteY603" fmla="*/ 793441 h 1374179"/>
              <a:gd name="connsiteX604" fmla="*/ 1622607 w 2057051"/>
              <a:gd name="connsiteY604" fmla="*/ 787037 h 1374179"/>
              <a:gd name="connsiteX605" fmla="*/ 1486604 w 2057051"/>
              <a:gd name="connsiteY605" fmla="*/ 507174 h 1374179"/>
              <a:gd name="connsiteX606" fmla="*/ 1495121 w 2057051"/>
              <a:gd name="connsiteY606" fmla="*/ 504929 h 1374179"/>
              <a:gd name="connsiteX607" fmla="*/ 1418339 w 2057051"/>
              <a:gd name="connsiteY607" fmla="*/ 538666 h 1374179"/>
              <a:gd name="connsiteX608" fmla="*/ 1470363 w 2057051"/>
              <a:gd name="connsiteY608" fmla="*/ 512060 h 1374179"/>
              <a:gd name="connsiteX609" fmla="*/ 1470561 w 2057051"/>
              <a:gd name="connsiteY609" fmla="*/ 512852 h 1374179"/>
              <a:gd name="connsiteX610" fmla="*/ 1599302 w 2057051"/>
              <a:gd name="connsiteY610" fmla="*/ 777728 h 1374179"/>
              <a:gd name="connsiteX611" fmla="*/ 1508193 w 2057051"/>
              <a:gd name="connsiteY611" fmla="*/ 738775 h 1374179"/>
              <a:gd name="connsiteX612" fmla="*/ 1409756 w 2057051"/>
              <a:gd name="connsiteY612" fmla="*/ 546060 h 1374179"/>
              <a:gd name="connsiteX613" fmla="*/ 1418339 w 2057051"/>
              <a:gd name="connsiteY613" fmla="*/ 538666 h 1374179"/>
              <a:gd name="connsiteX614" fmla="*/ 1501327 w 2057051"/>
              <a:gd name="connsiteY614" fmla="*/ 762741 h 1374179"/>
              <a:gd name="connsiteX615" fmla="*/ 1481851 w 2057051"/>
              <a:gd name="connsiteY615" fmla="*/ 744783 h 1374179"/>
              <a:gd name="connsiteX616" fmla="*/ 1495187 w 2057051"/>
              <a:gd name="connsiteY616" fmla="*/ 750395 h 1374179"/>
              <a:gd name="connsiteX617" fmla="*/ 1501327 w 2057051"/>
              <a:gd name="connsiteY617" fmla="*/ 762741 h 1374179"/>
              <a:gd name="connsiteX618" fmla="*/ 1397014 w 2057051"/>
              <a:gd name="connsiteY618" fmla="*/ 558274 h 1374179"/>
              <a:gd name="connsiteX619" fmla="*/ 1484162 w 2057051"/>
              <a:gd name="connsiteY619" fmla="*/ 728542 h 1374179"/>
              <a:gd name="connsiteX620" fmla="*/ 1449435 w 2057051"/>
              <a:gd name="connsiteY620" fmla="*/ 714414 h 1374179"/>
              <a:gd name="connsiteX621" fmla="*/ 1349347 w 2057051"/>
              <a:gd name="connsiteY621" fmla="*/ 619212 h 1374179"/>
              <a:gd name="connsiteX622" fmla="*/ 1397014 w 2057051"/>
              <a:gd name="connsiteY622" fmla="*/ 558274 h 1374179"/>
              <a:gd name="connsiteX623" fmla="*/ 1329276 w 2057051"/>
              <a:gd name="connsiteY623" fmla="*/ 655391 h 1374179"/>
              <a:gd name="connsiteX624" fmla="*/ 1340434 w 2057051"/>
              <a:gd name="connsiteY624" fmla="*/ 634198 h 1374179"/>
              <a:gd name="connsiteX625" fmla="*/ 1408964 w 2057051"/>
              <a:gd name="connsiteY625" fmla="*/ 699757 h 1374179"/>
              <a:gd name="connsiteX626" fmla="*/ 1319637 w 2057051"/>
              <a:gd name="connsiteY626" fmla="*/ 677178 h 1374179"/>
              <a:gd name="connsiteX627" fmla="*/ 1329276 w 2057051"/>
              <a:gd name="connsiteY627" fmla="*/ 655391 h 1374179"/>
              <a:gd name="connsiteX628" fmla="*/ 1313431 w 2057051"/>
              <a:gd name="connsiteY628" fmla="*/ 693287 h 1374179"/>
              <a:gd name="connsiteX629" fmla="*/ 1438871 w 2057051"/>
              <a:gd name="connsiteY629" fmla="*/ 727816 h 1374179"/>
              <a:gd name="connsiteX630" fmla="*/ 1522652 w 2057051"/>
              <a:gd name="connsiteY630" fmla="*/ 805259 h 1374179"/>
              <a:gd name="connsiteX631" fmla="*/ 1552493 w 2057051"/>
              <a:gd name="connsiteY631" fmla="*/ 864809 h 1374179"/>
              <a:gd name="connsiteX632" fmla="*/ 1288542 w 2057051"/>
              <a:gd name="connsiteY632" fmla="*/ 810342 h 1374179"/>
              <a:gd name="connsiteX633" fmla="*/ 1313431 w 2057051"/>
              <a:gd name="connsiteY633" fmla="*/ 693287 h 1374179"/>
              <a:gd name="connsiteX634" fmla="*/ 1287683 w 2057051"/>
              <a:gd name="connsiteY634" fmla="*/ 827508 h 1374179"/>
              <a:gd name="connsiteX635" fmla="*/ 1511362 w 2057051"/>
              <a:gd name="connsiteY635" fmla="*/ 873656 h 1374179"/>
              <a:gd name="connsiteX636" fmla="*/ 1291975 w 2057051"/>
              <a:gd name="connsiteY636" fmla="*/ 905346 h 1374179"/>
              <a:gd name="connsiteX637" fmla="*/ 1287683 w 2057051"/>
              <a:gd name="connsiteY637" fmla="*/ 827508 h 1374179"/>
              <a:gd name="connsiteX638" fmla="*/ 1294549 w 2057051"/>
              <a:gd name="connsiteY638" fmla="*/ 922050 h 1374179"/>
              <a:gd name="connsiteX639" fmla="*/ 1529056 w 2057051"/>
              <a:gd name="connsiteY639" fmla="*/ 888247 h 1374179"/>
              <a:gd name="connsiteX640" fmla="*/ 1321222 w 2057051"/>
              <a:gd name="connsiteY640" fmla="*/ 1013951 h 1374179"/>
              <a:gd name="connsiteX641" fmla="*/ 1297058 w 2057051"/>
              <a:gd name="connsiteY641" fmla="*/ 935848 h 1374179"/>
              <a:gd name="connsiteX642" fmla="*/ 1294549 w 2057051"/>
              <a:gd name="connsiteY642" fmla="*/ 922050 h 1374179"/>
              <a:gd name="connsiteX643" fmla="*/ 1314686 w 2057051"/>
              <a:gd name="connsiteY643" fmla="*/ 1037388 h 1374179"/>
              <a:gd name="connsiteX644" fmla="*/ 1315676 w 2057051"/>
              <a:gd name="connsiteY644" fmla="*/ 1036794 h 1374179"/>
              <a:gd name="connsiteX645" fmla="*/ 1350601 w 2057051"/>
              <a:gd name="connsiteY645" fmla="*/ 1101561 h 1374179"/>
              <a:gd name="connsiteX646" fmla="*/ 1314686 w 2057051"/>
              <a:gd name="connsiteY646" fmla="*/ 1037388 h 1374179"/>
              <a:gd name="connsiteX647" fmla="*/ 1327956 w 2057051"/>
              <a:gd name="connsiteY647" fmla="*/ 1029598 h 1374179"/>
              <a:gd name="connsiteX648" fmla="*/ 1563453 w 2057051"/>
              <a:gd name="connsiteY648" fmla="*/ 886662 h 1374179"/>
              <a:gd name="connsiteX649" fmla="*/ 1575403 w 2057051"/>
              <a:gd name="connsiteY649" fmla="*/ 910694 h 1374179"/>
              <a:gd name="connsiteX650" fmla="*/ 1408964 w 2057051"/>
              <a:gd name="connsiteY650" fmla="*/ 1151935 h 1374179"/>
              <a:gd name="connsiteX651" fmla="*/ 1327956 w 2057051"/>
              <a:gd name="connsiteY651" fmla="*/ 1029598 h 1374179"/>
              <a:gd name="connsiteX652" fmla="*/ 1486868 w 2057051"/>
              <a:gd name="connsiteY652" fmla="*/ 1210033 h 1374179"/>
              <a:gd name="connsiteX653" fmla="*/ 1436891 w 2057051"/>
              <a:gd name="connsiteY653" fmla="*/ 1180258 h 1374179"/>
              <a:gd name="connsiteX654" fmla="*/ 1420781 w 2057051"/>
              <a:gd name="connsiteY654" fmla="*/ 1164611 h 1374179"/>
              <a:gd name="connsiteX655" fmla="*/ 1583919 w 2057051"/>
              <a:gd name="connsiteY655" fmla="*/ 928190 h 1374179"/>
              <a:gd name="connsiteX656" fmla="*/ 1630134 w 2057051"/>
              <a:gd name="connsiteY656" fmla="*/ 1022335 h 1374179"/>
              <a:gd name="connsiteX657" fmla="*/ 1623334 w 2057051"/>
              <a:gd name="connsiteY657" fmla="*/ 1041746 h 1374179"/>
              <a:gd name="connsiteX658" fmla="*/ 1486868 w 2057051"/>
              <a:gd name="connsiteY658" fmla="*/ 1210033 h 1374179"/>
              <a:gd name="connsiteX659" fmla="*/ 1560944 w 2057051"/>
              <a:gd name="connsiteY659" fmla="*/ 1240469 h 1374179"/>
              <a:gd name="connsiteX660" fmla="*/ 1502515 w 2057051"/>
              <a:gd name="connsiteY660" fmla="*/ 1217757 h 1374179"/>
              <a:gd name="connsiteX661" fmla="*/ 1605310 w 2057051"/>
              <a:gd name="connsiteY661" fmla="*/ 1091723 h 1374179"/>
              <a:gd name="connsiteX662" fmla="*/ 1560944 w 2057051"/>
              <a:gd name="connsiteY662" fmla="*/ 1240469 h 1374179"/>
              <a:gd name="connsiteX663" fmla="*/ 1584645 w 2057051"/>
              <a:gd name="connsiteY663" fmla="*/ 1247335 h 1374179"/>
              <a:gd name="connsiteX664" fmla="*/ 1577449 w 2057051"/>
              <a:gd name="connsiteY664" fmla="*/ 1245222 h 1374179"/>
              <a:gd name="connsiteX665" fmla="*/ 1638188 w 2057051"/>
              <a:gd name="connsiteY665" fmla="*/ 1050328 h 1374179"/>
              <a:gd name="connsiteX666" fmla="*/ 1641687 w 2057051"/>
              <a:gd name="connsiteY666" fmla="*/ 1045773 h 1374179"/>
              <a:gd name="connsiteX667" fmla="*/ 1742964 w 2057051"/>
              <a:gd name="connsiteY667" fmla="*/ 1255918 h 1374179"/>
              <a:gd name="connsiteX668" fmla="*/ 1584645 w 2057051"/>
              <a:gd name="connsiteY668" fmla="*/ 1247335 h 1374179"/>
              <a:gd name="connsiteX669" fmla="*/ 1759733 w 2057051"/>
              <a:gd name="connsiteY669" fmla="*/ 1251890 h 1374179"/>
              <a:gd name="connsiteX670" fmla="*/ 1653241 w 2057051"/>
              <a:gd name="connsiteY670" fmla="*/ 1031050 h 1374179"/>
              <a:gd name="connsiteX671" fmla="*/ 1695891 w 2057051"/>
              <a:gd name="connsiteY671" fmla="*/ 976517 h 1374179"/>
              <a:gd name="connsiteX672" fmla="*/ 1816907 w 2057051"/>
              <a:gd name="connsiteY672" fmla="*/ 1225548 h 1374179"/>
              <a:gd name="connsiteX673" fmla="*/ 1759733 w 2057051"/>
              <a:gd name="connsiteY673" fmla="*/ 1251890 h 1374179"/>
              <a:gd name="connsiteX674" fmla="*/ 1816643 w 2057051"/>
              <a:gd name="connsiteY674" fmla="*/ 1186265 h 1374179"/>
              <a:gd name="connsiteX675" fmla="*/ 1714509 w 2057051"/>
              <a:gd name="connsiteY675" fmla="*/ 976121 h 1374179"/>
              <a:gd name="connsiteX676" fmla="*/ 1804759 w 2057051"/>
              <a:gd name="connsiteY676" fmla="*/ 1053299 h 1374179"/>
              <a:gd name="connsiteX677" fmla="*/ 1816643 w 2057051"/>
              <a:gd name="connsiteY677" fmla="*/ 1186265 h 1374179"/>
              <a:gd name="connsiteX678" fmla="*/ 1769504 w 2057051"/>
              <a:gd name="connsiteY678" fmla="*/ 659220 h 1374179"/>
              <a:gd name="connsiteX679" fmla="*/ 1845692 w 2057051"/>
              <a:gd name="connsiteY679" fmla="*/ 548833 h 1374179"/>
              <a:gd name="connsiteX680" fmla="*/ 1920296 w 2057051"/>
              <a:gd name="connsiteY680" fmla="*/ 603631 h 1374179"/>
              <a:gd name="connsiteX681" fmla="*/ 1934226 w 2057051"/>
              <a:gd name="connsiteY681" fmla="*/ 618023 h 1374179"/>
              <a:gd name="connsiteX682" fmla="*/ 1779803 w 2057051"/>
              <a:gd name="connsiteY682" fmla="*/ 725373 h 1374179"/>
              <a:gd name="connsiteX683" fmla="*/ 1769504 w 2057051"/>
              <a:gd name="connsiteY683" fmla="*/ 659220 h 1374179"/>
              <a:gd name="connsiteX684" fmla="*/ 1782708 w 2057051"/>
              <a:gd name="connsiteY684" fmla="*/ 743793 h 1374179"/>
              <a:gd name="connsiteX685" fmla="*/ 1911251 w 2057051"/>
              <a:gd name="connsiteY685" fmla="*/ 655061 h 1374179"/>
              <a:gd name="connsiteX686" fmla="*/ 1815191 w 2057051"/>
              <a:gd name="connsiteY686" fmla="*/ 789215 h 1374179"/>
              <a:gd name="connsiteX687" fmla="*/ 1783435 w 2057051"/>
              <a:gd name="connsiteY687" fmla="*/ 748547 h 1374179"/>
              <a:gd name="connsiteX688" fmla="*/ 1782708 w 2057051"/>
              <a:gd name="connsiteY688" fmla="*/ 743793 h 1374179"/>
              <a:gd name="connsiteX689" fmla="*/ 1788254 w 2057051"/>
              <a:gd name="connsiteY689" fmla="*/ 782283 h 1374179"/>
              <a:gd name="connsiteX690" fmla="*/ 1804825 w 2057051"/>
              <a:gd name="connsiteY690" fmla="*/ 803542 h 1374179"/>
              <a:gd name="connsiteX691" fmla="*/ 1793602 w 2057051"/>
              <a:gd name="connsiteY691" fmla="*/ 819057 h 1374179"/>
              <a:gd name="connsiteX692" fmla="*/ 1788254 w 2057051"/>
              <a:gd name="connsiteY692" fmla="*/ 782283 h 1374179"/>
              <a:gd name="connsiteX693" fmla="*/ 1799808 w 2057051"/>
              <a:gd name="connsiteY693" fmla="*/ 863555 h 1374179"/>
              <a:gd name="connsiteX694" fmla="*/ 1864838 w 2057051"/>
              <a:gd name="connsiteY694" fmla="*/ 881579 h 1374179"/>
              <a:gd name="connsiteX695" fmla="*/ 1907092 w 2057051"/>
              <a:gd name="connsiteY695" fmla="*/ 937895 h 1374179"/>
              <a:gd name="connsiteX696" fmla="*/ 1806476 w 2057051"/>
              <a:gd name="connsiteY696" fmla="*/ 917164 h 1374179"/>
              <a:gd name="connsiteX697" fmla="*/ 1799808 w 2057051"/>
              <a:gd name="connsiteY697" fmla="*/ 863555 h 1374179"/>
              <a:gd name="connsiteX698" fmla="*/ 1835723 w 2057051"/>
              <a:gd name="connsiteY698" fmla="*/ 1211683 h 1374179"/>
              <a:gd name="connsiteX699" fmla="*/ 1823245 w 2057051"/>
              <a:gd name="connsiteY699" fmla="*/ 1068946 h 1374179"/>
              <a:gd name="connsiteX700" fmla="*/ 1906960 w 2057051"/>
              <a:gd name="connsiteY700" fmla="*/ 1138334 h 1374179"/>
              <a:gd name="connsiteX701" fmla="*/ 1835723 w 2057051"/>
              <a:gd name="connsiteY701" fmla="*/ 1211683 h 1374179"/>
              <a:gd name="connsiteX702" fmla="*/ 1821001 w 2057051"/>
              <a:gd name="connsiteY702" fmla="*/ 1044717 h 1374179"/>
              <a:gd name="connsiteX703" fmla="*/ 1808654 w 2057051"/>
              <a:gd name="connsiteY703" fmla="*/ 934924 h 1374179"/>
              <a:gd name="connsiteX704" fmla="*/ 1922409 w 2057051"/>
              <a:gd name="connsiteY704" fmla="*/ 958361 h 1374179"/>
              <a:gd name="connsiteX705" fmla="*/ 1974235 w 2057051"/>
              <a:gd name="connsiteY705" fmla="*/ 1029202 h 1374179"/>
              <a:gd name="connsiteX706" fmla="*/ 1970604 w 2057051"/>
              <a:gd name="connsiteY706" fmla="*/ 1036794 h 1374179"/>
              <a:gd name="connsiteX707" fmla="*/ 1917193 w 2057051"/>
              <a:gd name="connsiteY707" fmla="*/ 1124668 h 1374179"/>
              <a:gd name="connsiteX708" fmla="*/ 1821001 w 2057051"/>
              <a:gd name="connsiteY708" fmla="*/ 1044717 h 1374179"/>
              <a:gd name="connsiteX709" fmla="*/ 1947364 w 2057051"/>
              <a:gd name="connsiteY709" fmla="*/ 963577 h 1374179"/>
              <a:gd name="connsiteX710" fmla="*/ 1996484 w 2057051"/>
              <a:gd name="connsiteY710" fmla="*/ 973678 h 1374179"/>
              <a:gd name="connsiteX711" fmla="*/ 1982356 w 2057051"/>
              <a:gd name="connsiteY711" fmla="*/ 1011508 h 1374179"/>
              <a:gd name="connsiteX712" fmla="*/ 1947364 w 2057051"/>
              <a:gd name="connsiteY712" fmla="*/ 963577 h 1374179"/>
              <a:gd name="connsiteX713" fmla="*/ 1970340 w 2057051"/>
              <a:gd name="connsiteY713" fmla="*/ 1071455 h 1374179"/>
              <a:gd name="connsiteX714" fmla="*/ 1929473 w 2057051"/>
              <a:gd name="connsiteY714" fmla="*/ 1130676 h 1374179"/>
              <a:gd name="connsiteX715" fmla="*/ 1932312 w 2057051"/>
              <a:gd name="connsiteY715" fmla="*/ 1126847 h 1374179"/>
              <a:gd name="connsiteX716" fmla="*/ 1983940 w 2057051"/>
              <a:gd name="connsiteY716" fmla="*/ 1041415 h 1374179"/>
              <a:gd name="connsiteX717" fmla="*/ 1985327 w 2057051"/>
              <a:gd name="connsiteY717" fmla="*/ 1042142 h 1374179"/>
              <a:gd name="connsiteX718" fmla="*/ 1970340 w 2057051"/>
              <a:gd name="connsiteY718" fmla="*/ 1071455 h 1374179"/>
              <a:gd name="connsiteX719" fmla="*/ 1992589 w 2057051"/>
              <a:gd name="connsiteY719" fmla="*/ 1025504 h 1374179"/>
              <a:gd name="connsiteX720" fmla="*/ 1991863 w 2057051"/>
              <a:gd name="connsiteY720" fmla="*/ 1024514 h 1374179"/>
              <a:gd name="connsiteX721" fmla="*/ 2002294 w 2057051"/>
              <a:gd name="connsiteY721" fmla="*/ 999228 h 1374179"/>
              <a:gd name="connsiteX722" fmla="*/ 1992589 w 2057051"/>
              <a:gd name="connsiteY722" fmla="*/ 1025504 h 1374179"/>
              <a:gd name="connsiteX723" fmla="*/ 2001436 w 2057051"/>
              <a:gd name="connsiteY723" fmla="*/ 957371 h 1374179"/>
              <a:gd name="connsiteX724" fmla="*/ 1932180 w 2057051"/>
              <a:gd name="connsiteY724" fmla="*/ 943110 h 1374179"/>
              <a:gd name="connsiteX725" fmla="*/ 1891445 w 2057051"/>
              <a:gd name="connsiteY725" fmla="*/ 888511 h 1374179"/>
              <a:gd name="connsiteX726" fmla="*/ 2010943 w 2057051"/>
              <a:gd name="connsiteY726" fmla="*/ 916306 h 1374179"/>
              <a:gd name="connsiteX727" fmla="*/ 2001436 w 2057051"/>
              <a:gd name="connsiteY727" fmla="*/ 957371 h 1374179"/>
              <a:gd name="connsiteX728" fmla="*/ 2013650 w 2057051"/>
              <a:gd name="connsiteY728" fmla="*/ 899536 h 1374179"/>
              <a:gd name="connsiteX729" fmla="*/ 1874808 w 2057051"/>
              <a:gd name="connsiteY729" fmla="*/ 866658 h 1374179"/>
              <a:gd name="connsiteX730" fmla="*/ 1855265 w 2057051"/>
              <a:gd name="connsiteY730" fmla="*/ 841174 h 1374179"/>
              <a:gd name="connsiteX731" fmla="*/ 2016818 w 2057051"/>
              <a:gd name="connsiteY731" fmla="*/ 817869 h 1374179"/>
              <a:gd name="connsiteX732" fmla="*/ 2013650 w 2057051"/>
              <a:gd name="connsiteY732" fmla="*/ 899536 h 137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</a:cxnLst>
            <a:rect l="l" t="t" r="r" b="b"/>
            <a:pathLst>
              <a:path w="2057051" h="1374179">
                <a:moveTo>
                  <a:pt x="2040256" y="764590"/>
                </a:moveTo>
                <a:cubicBezTo>
                  <a:pt x="2033324" y="731579"/>
                  <a:pt x="2022760" y="699097"/>
                  <a:pt x="2008434" y="668001"/>
                </a:cubicBezTo>
                <a:cubicBezTo>
                  <a:pt x="1997144" y="643507"/>
                  <a:pt x="1983874" y="620928"/>
                  <a:pt x="1968623" y="600528"/>
                </a:cubicBezTo>
                <a:cubicBezTo>
                  <a:pt x="1969019" y="595642"/>
                  <a:pt x="1965256" y="591351"/>
                  <a:pt x="1961031" y="590757"/>
                </a:cubicBezTo>
                <a:cubicBezTo>
                  <a:pt x="1925115" y="546390"/>
                  <a:pt x="1878769" y="513314"/>
                  <a:pt x="1819944" y="495158"/>
                </a:cubicBezTo>
                <a:cubicBezTo>
                  <a:pt x="1724742" y="465845"/>
                  <a:pt x="1615279" y="457526"/>
                  <a:pt x="1515588" y="472315"/>
                </a:cubicBezTo>
                <a:cubicBezTo>
                  <a:pt x="1453594" y="363843"/>
                  <a:pt x="1392194" y="254974"/>
                  <a:pt x="1331257" y="145907"/>
                </a:cubicBezTo>
                <a:cubicBezTo>
                  <a:pt x="1328616" y="144389"/>
                  <a:pt x="1326372" y="142540"/>
                  <a:pt x="1324325" y="140494"/>
                </a:cubicBezTo>
                <a:cubicBezTo>
                  <a:pt x="1363805" y="130458"/>
                  <a:pt x="1400183" y="113689"/>
                  <a:pt x="1428440" y="82857"/>
                </a:cubicBezTo>
                <a:cubicBezTo>
                  <a:pt x="1443889" y="66088"/>
                  <a:pt x="1458479" y="38689"/>
                  <a:pt x="1430222" y="26343"/>
                </a:cubicBezTo>
                <a:cubicBezTo>
                  <a:pt x="1415434" y="19873"/>
                  <a:pt x="1393647" y="23769"/>
                  <a:pt x="1376811" y="25485"/>
                </a:cubicBezTo>
                <a:cubicBezTo>
                  <a:pt x="1376349" y="23240"/>
                  <a:pt x="1375491" y="20996"/>
                  <a:pt x="1374369" y="18685"/>
                </a:cubicBezTo>
                <a:cubicBezTo>
                  <a:pt x="1373378" y="16770"/>
                  <a:pt x="1371992" y="14988"/>
                  <a:pt x="1370341" y="13535"/>
                </a:cubicBezTo>
                <a:cubicBezTo>
                  <a:pt x="1358128" y="595"/>
                  <a:pt x="1331983" y="661"/>
                  <a:pt x="1316138" y="133"/>
                </a:cubicBezTo>
                <a:cubicBezTo>
                  <a:pt x="1298841" y="-461"/>
                  <a:pt x="1281015" y="529"/>
                  <a:pt x="1268537" y="11621"/>
                </a:cubicBezTo>
                <a:cubicBezTo>
                  <a:pt x="1262661" y="13998"/>
                  <a:pt x="1257380" y="18157"/>
                  <a:pt x="1253088" y="25617"/>
                </a:cubicBezTo>
                <a:cubicBezTo>
                  <a:pt x="1246222" y="37435"/>
                  <a:pt x="1248269" y="51365"/>
                  <a:pt x="1258040" y="58892"/>
                </a:cubicBezTo>
                <a:cubicBezTo>
                  <a:pt x="1260285" y="62259"/>
                  <a:pt x="1264048" y="63711"/>
                  <a:pt x="1267943" y="63579"/>
                </a:cubicBezTo>
                <a:cubicBezTo>
                  <a:pt x="1268009" y="63579"/>
                  <a:pt x="1268009" y="63579"/>
                  <a:pt x="1268009" y="63645"/>
                </a:cubicBezTo>
                <a:cubicBezTo>
                  <a:pt x="1279167" y="66220"/>
                  <a:pt x="1291975" y="63249"/>
                  <a:pt x="1303198" y="62457"/>
                </a:cubicBezTo>
                <a:cubicBezTo>
                  <a:pt x="1318647" y="61335"/>
                  <a:pt x="1335218" y="61533"/>
                  <a:pt x="1350403" y="58430"/>
                </a:cubicBezTo>
                <a:cubicBezTo>
                  <a:pt x="1354959" y="57505"/>
                  <a:pt x="1359382" y="55723"/>
                  <a:pt x="1363211" y="53346"/>
                </a:cubicBezTo>
                <a:cubicBezTo>
                  <a:pt x="1365258" y="52818"/>
                  <a:pt x="1367304" y="52224"/>
                  <a:pt x="1369351" y="51629"/>
                </a:cubicBezTo>
                <a:cubicBezTo>
                  <a:pt x="1372982" y="51431"/>
                  <a:pt x="1376613" y="51233"/>
                  <a:pt x="1380245" y="51035"/>
                </a:cubicBezTo>
                <a:cubicBezTo>
                  <a:pt x="1388299" y="50573"/>
                  <a:pt x="1396420" y="50177"/>
                  <a:pt x="1404474" y="49715"/>
                </a:cubicBezTo>
                <a:cubicBezTo>
                  <a:pt x="1388497" y="97910"/>
                  <a:pt x="1303924" y="113095"/>
                  <a:pt x="1257115" y="123064"/>
                </a:cubicBezTo>
                <a:cubicBezTo>
                  <a:pt x="1257248" y="121810"/>
                  <a:pt x="1257446" y="120555"/>
                  <a:pt x="1257512" y="119235"/>
                </a:cubicBezTo>
                <a:cubicBezTo>
                  <a:pt x="1257776" y="112105"/>
                  <a:pt x="1249919" y="107351"/>
                  <a:pt x="1243713" y="107615"/>
                </a:cubicBezTo>
                <a:cubicBezTo>
                  <a:pt x="1209382" y="109002"/>
                  <a:pt x="1175117" y="110454"/>
                  <a:pt x="1140787" y="111841"/>
                </a:cubicBezTo>
                <a:cubicBezTo>
                  <a:pt x="1140192" y="111841"/>
                  <a:pt x="1139796" y="112105"/>
                  <a:pt x="1139268" y="112171"/>
                </a:cubicBezTo>
                <a:cubicBezTo>
                  <a:pt x="1133458" y="105767"/>
                  <a:pt x="1119462" y="106493"/>
                  <a:pt x="1116161" y="117782"/>
                </a:cubicBezTo>
                <a:cubicBezTo>
                  <a:pt x="1110351" y="137655"/>
                  <a:pt x="1099854" y="179248"/>
                  <a:pt x="1131148" y="183143"/>
                </a:cubicBezTo>
                <a:cubicBezTo>
                  <a:pt x="1131742" y="183209"/>
                  <a:pt x="1132402" y="183209"/>
                  <a:pt x="1132996" y="183275"/>
                </a:cubicBezTo>
                <a:cubicBezTo>
                  <a:pt x="1133920" y="183605"/>
                  <a:pt x="1134911" y="183869"/>
                  <a:pt x="1136033" y="184001"/>
                </a:cubicBezTo>
                <a:cubicBezTo>
                  <a:pt x="1173797" y="188161"/>
                  <a:pt x="1221992" y="185982"/>
                  <a:pt x="1244638" y="157131"/>
                </a:cubicBezTo>
                <a:cubicBezTo>
                  <a:pt x="1246552" y="156141"/>
                  <a:pt x="1248137" y="154754"/>
                  <a:pt x="1249259" y="153038"/>
                </a:cubicBezTo>
                <a:cubicBezTo>
                  <a:pt x="1263916" y="151453"/>
                  <a:pt x="1278572" y="149671"/>
                  <a:pt x="1292965" y="147162"/>
                </a:cubicBezTo>
                <a:cubicBezTo>
                  <a:pt x="1311385" y="180172"/>
                  <a:pt x="1329937" y="213051"/>
                  <a:pt x="1348422" y="245995"/>
                </a:cubicBezTo>
                <a:lnTo>
                  <a:pt x="632887" y="307923"/>
                </a:lnTo>
                <a:cubicBezTo>
                  <a:pt x="604895" y="263029"/>
                  <a:pt x="574195" y="219983"/>
                  <a:pt x="538544" y="180304"/>
                </a:cubicBezTo>
                <a:cubicBezTo>
                  <a:pt x="548777" y="176673"/>
                  <a:pt x="559010" y="173042"/>
                  <a:pt x="569177" y="169807"/>
                </a:cubicBezTo>
                <a:cubicBezTo>
                  <a:pt x="617174" y="154556"/>
                  <a:pt x="675471" y="131119"/>
                  <a:pt x="725911" y="143531"/>
                </a:cubicBezTo>
                <a:cubicBezTo>
                  <a:pt x="734956" y="145775"/>
                  <a:pt x="741228" y="141022"/>
                  <a:pt x="743869" y="134420"/>
                </a:cubicBezTo>
                <a:cubicBezTo>
                  <a:pt x="745519" y="132901"/>
                  <a:pt x="746642" y="130723"/>
                  <a:pt x="746576" y="127884"/>
                </a:cubicBezTo>
                <a:cubicBezTo>
                  <a:pt x="746509" y="126629"/>
                  <a:pt x="746311" y="125573"/>
                  <a:pt x="746179" y="124385"/>
                </a:cubicBezTo>
                <a:cubicBezTo>
                  <a:pt x="748556" y="115472"/>
                  <a:pt x="745915" y="108539"/>
                  <a:pt x="739973" y="103192"/>
                </a:cubicBezTo>
                <a:cubicBezTo>
                  <a:pt x="731985" y="89063"/>
                  <a:pt x="717262" y="80481"/>
                  <a:pt x="698380" y="75595"/>
                </a:cubicBezTo>
                <a:cubicBezTo>
                  <a:pt x="649525" y="62919"/>
                  <a:pt x="596444" y="69125"/>
                  <a:pt x="546730" y="60608"/>
                </a:cubicBezTo>
                <a:cubicBezTo>
                  <a:pt x="501638" y="52884"/>
                  <a:pt x="395674" y="39746"/>
                  <a:pt x="371048" y="94147"/>
                </a:cubicBezTo>
                <a:cubicBezTo>
                  <a:pt x="370652" y="94675"/>
                  <a:pt x="370190" y="95203"/>
                  <a:pt x="369794" y="95863"/>
                </a:cubicBezTo>
                <a:cubicBezTo>
                  <a:pt x="330974" y="161488"/>
                  <a:pt x="367813" y="212060"/>
                  <a:pt x="441691" y="205920"/>
                </a:cubicBezTo>
                <a:cubicBezTo>
                  <a:pt x="463412" y="204138"/>
                  <a:pt x="484472" y="198526"/>
                  <a:pt x="505203" y="191792"/>
                </a:cubicBezTo>
                <a:cubicBezTo>
                  <a:pt x="505863" y="193640"/>
                  <a:pt x="506919" y="195489"/>
                  <a:pt x="508504" y="197272"/>
                </a:cubicBezTo>
                <a:cubicBezTo>
                  <a:pt x="543561" y="235960"/>
                  <a:pt x="573997" y="277949"/>
                  <a:pt x="601594" y="321787"/>
                </a:cubicBezTo>
                <a:cubicBezTo>
                  <a:pt x="600339" y="327465"/>
                  <a:pt x="601726" y="333803"/>
                  <a:pt x="605555" y="338160"/>
                </a:cubicBezTo>
                <a:cubicBezTo>
                  <a:pt x="584626" y="412500"/>
                  <a:pt x="563632" y="486840"/>
                  <a:pt x="542703" y="561179"/>
                </a:cubicBezTo>
                <a:cubicBezTo>
                  <a:pt x="451396" y="541505"/>
                  <a:pt x="351770" y="539656"/>
                  <a:pt x="262444" y="557482"/>
                </a:cubicBezTo>
                <a:cubicBezTo>
                  <a:pt x="258549" y="558274"/>
                  <a:pt x="255776" y="560387"/>
                  <a:pt x="253993" y="563028"/>
                </a:cubicBezTo>
                <a:cubicBezTo>
                  <a:pt x="199394" y="578345"/>
                  <a:pt x="155424" y="611421"/>
                  <a:pt x="120961" y="654335"/>
                </a:cubicBezTo>
                <a:cubicBezTo>
                  <a:pt x="49262" y="727684"/>
                  <a:pt x="4302" y="826517"/>
                  <a:pt x="275" y="930566"/>
                </a:cubicBezTo>
                <a:cubicBezTo>
                  <a:pt x="-4281" y="1048414"/>
                  <a:pt x="48140" y="1162168"/>
                  <a:pt x="133241" y="1241789"/>
                </a:cubicBezTo>
                <a:cubicBezTo>
                  <a:pt x="185992" y="1298963"/>
                  <a:pt x="254323" y="1341811"/>
                  <a:pt x="331040" y="1361749"/>
                </a:cubicBezTo>
                <a:cubicBezTo>
                  <a:pt x="365965" y="1370860"/>
                  <a:pt x="402012" y="1374821"/>
                  <a:pt x="438060" y="1374095"/>
                </a:cubicBezTo>
                <a:cubicBezTo>
                  <a:pt x="438456" y="1374095"/>
                  <a:pt x="438786" y="1374095"/>
                  <a:pt x="439182" y="1374095"/>
                </a:cubicBezTo>
                <a:cubicBezTo>
                  <a:pt x="440965" y="1374029"/>
                  <a:pt x="442747" y="1374029"/>
                  <a:pt x="444530" y="1373963"/>
                </a:cubicBezTo>
                <a:cubicBezTo>
                  <a:pt x="458262" y="1373633"/>
                  <a:pt x="471928" y="1372444"/>
                  <a:pt x="485529" y="1370464"/>
                </a:cubicBezTo>
                <a:cubicBezTo>
                  <a:pt x="603310" y="1354487"/>
                  <a:pt x="714423" y="1288400"/>
                  <a:pt x="773842" y="1183361"/>
                </a:cubicBezTo>
                <a:cubicBezTo>
                  <a:pt x="788037" y="1158207"/>
                  <a:pt x="798072" y="1130610"/>
                  <a:pt x="805004" y="1101759"/>
                </a:cubicBezTo>
                <a:cubicBezTo>
                  <a:pt x="834449" y="1105588"/>
                  <a:pt x="863829" y="1108889"/>
                  <a:pt x="893208" y="1111266"/>
                </a:cubicBezTo>
                <a:cubicBezTo>
                  <a:pt x="902781" y="1112058"/>
                  <a:pt x="912354" y="1112520"/>
                  <a:pt x="921993" y="1112718"/>
                </a:cubicBezTo>
                <a:cubicBezTo>
                  <a:pt x="918164" y="1133581"/>
                  <a:pt x="914137" y="1154443"/>
                  <a:pt x="909779" y="1175240"/>
                </a:cubicBezTo>
                <a:lnTo>
                  <a:pt x="870431" y="1178673"/>
                </a:lnTo>
                <a:cubicBezTo>
                  <a:pt x="848644" y="1180588"/>
                  <a:pt x="851549" y="1214456"/>
                  <a:pt x="873336" y="1212542"/>
                </a:cubicBezTo>
                <a:lnTo>
                  <a:pt x="962200" y="1204817"/>
                </a:lnTo>
                <a:cubicBezTo>
                  <a:pt x="983987" y="1202903"/>
                  <a:pt x="981082" y="1169034"/>
                  <a:pt x="959295" y="1170949"/>
                </a:cubicBezTo>
                <a:lnTo>
                  <a:pt x="927407" y="1173721"/>
                </a:lnTo>
                <a:cubicBezTo>
                  <a:pt x="931566" y="1153387"/>
                  <a:pt x="935527" y="1133053"/>
                  <a:pt x="939225" y="1112718"/>
                </a:cubicBezTo>
                <a:cubicBezTo>
                  <a:pt x="941667" y="1112652"/>
                  <a:pt x="944110" y="1112454"/>
                  <a:pt x="946553" y="1112388"/>
                </a:cubicBezTo>
                <a:cubicBezTo>
                  <a:pt x="982666" y="1115161"/>
                  <a:pt x="1018978" y="1111794"/>
                  <a:pt x="1051922" y="1094958"/>
                </a:cubicBezTo>
                <a:cubicBezTo>
                  <a:pt x="1096421" y="1072247"/>
                  <a:pt x="1117679" y="1034021"/>
                  <a:pt x="1119264" y="993352"/>
                </a:cubicBezTo>
                <a:cubicBezTo>
                  <a:pt x="1121310" y="982657"/>
                  <a:pt x="1121905" y="971565"/>
                  <a:pt x="1120650" y="960210"/>
                </a:cubicBezTo>
                <a:cubicBezTo>
                  <a:pt x="1120584" y="959550"/>
                  <a:pt x="1120452" y="958889"/>
                  <a:pt x="1120386" y="958229"/>
                </a:cubicBezTo>
                <a:cubicBezTo>
                  <a:pt x="1120584" y="955654"/>
                  <a:pt x="1120782" y="953145"/>
                  <a:pt x="1120914" y="950571"/>
                </a:cubicBezTo>
                <a:cubicBezTo>
                  <a:pt x="1121046" y="947534"/>
                  <a:pt x="1119726" y="945553"/>
                  <a:pt x="1117877" y="944365"/>
                </a:cubicBezTo>
                <a:cubicBezTo>
                  <a:pt x="1109493" y="909506"/>
                  <a:pt x="1086848" y="878740"/>
                  <a:pt x="1058855" y="856293"/>
                </a:cubicBezTo>
                <a:cubicBezTo>
                  <a:pt x="1114114" y="797996"/>
                  <a:pt x="1169176" y="739370"/>
                  <a:pt x="1220540" y="678036"/>
                </a:cubicBezTo>
                <a:cubicBezTo>
                  <a:pt x="1256851" y="634726"/>
                  <a:pt x="1289796" y="589106"/>
                  <a:pt x="1328550" y="547777"/>
                </a:cubicBezTo>
                <a:cubicBezTo>
                  <a:pt x="1367635" y="506118"/>
                  <a:pt x="1409624" y="467231"/>
                  <a:pt x="1451811" y="428741"/>
                </a:cubicBezTo>
                <a:cubicBezTo>
                  <a:pt x="1461384" y="445708"/>
                  <a:pt x="1470957" y="462676"/>
                  <a:pt x="1480596" y="479577"/>
                </a:cubicBezTo>
                <a:cubicBezTo>
                  <a:pt x="1479738" y="480105"/>
                  <a:pt x="1479210" y="480898"/>
                  <a:pt x="1478550" y="481558"/>
                </a:cubicBezTo>
                <a:cubicBezTo>
                  <a:pt x="1477097" y="481690"/>
                  <a:pt x="1475579" y="481822"/>
                  <a:pt x="1474126" y="481954"/>
                </a:cubicBezTo>
                <a:cubicBezTo>
                  <a:pt x="1471354" y="482218"/>
                  <a:pt x="1469571" y="483803"/>
                  <a:pt x="1468647" y="485717"/>
                </a:cubicBezTo>
                <a:cubicBezTo>
                  <a:pt x="1331917" y="529489"/>
                  <a:pt x="1263520" y="686025"/>
                  <a:pt x="1248335" y="824669"/>
                </a:cubicBezTo>
                <a:cubicBezTo>
                  <a:pt x="1238828" y="911156"/>
                  <a:pt x="1246552" y="1000152"/>
                  <a:pt x="1294549" y="1074954"/>
                </a:cubicBezTo>
                <a:cubicBezTo>
                  <a:pt x="1342481" y="1149690"/>
                  <a:pt x="1420583" y="1210957"/>
                  <a:pt x="1498158" y="1252550"/>
                </a:cubicBezTo>
                <a:cubicBezTo>
                  <a:pt x="1517040" y="1262718"/>
                  <a:pt x="1536186" y="1270904"/>
                  <a:pt x="1555464" y="1277242"/>
                </a:cubicBezTo>
                <a:cubicBezTo>
                  <a:pt x="1556785" y="1283976"/>
                  <a:pt x="1565763" y="1286221"/>
                  <a:pt x="1569923" y="1281666"/>
                </a:cubicBezTo>
                <a:cubicBezTo>
                  <a:pt x="1585306" y="1286023"/>
                  <a:pt x="1600755" y="1289126"/>
                  <a:pt x="1616137" y="1291173"/>
                </a:cubicBezTo>
                <a:cubicBezTo>
                  <a:pt x="1652713" y="1298765"/>
                  <a:pt x="1690543" y="1300350"/>
                  <a:pt x="1728373" y="1294210"/>
                </a:cubicBezTo>
                <a:cubicBezTo>
                  <a:pt x="1836911" y="1276582"/>
                  <a:pt x="1928813" y="1207920"/>
                  <a:pt x="1985723" y="1115161"/>
                </a:cubicBezTo>
                <a:cubicBezTo>
                  <a:pt x="2047254" y="1014743"/>
                  <a:pt x="2078680" y="878872"/>
                  <a:pt x="2040256" y="764590"/>
                </a:cubicBezTo>
                <a:close/>
                <a:moveTo>
                  <a:pt x="493187" y="92364"/>
                </a:moveTo>
                <a:cubicBezTo>
                  <a:pt x="458922" y="88865"/>
                  <a:pt x="427628" y="79028"/>
                  <a:pt x="395674" y="88535"/>
                </a:cubicBezTo>
                <a:cubicBezTo>
                  <a:pt x="432118" y="54072"/>
                  <a:pt x="534384" y="76783"/>
                  <a:pt x="567791" y="81537"/>
                </a:cubicBezTo>
                <a:cubicBezTo>
                  <a:pt x="588521" y="84508"/>
                  <a:pt x="631699" y="81339"/>
                  <a:pt x="668275" y="86158"/>
                </a:cubicBezTo>
                <a:cubicBezTo>
                  <a:pt x="648534" y="85498"/>
                  <a:pt x="630775" y="86356"/>
                  <a:pt x="623182" y="86819"/>
                </a:cubicBezTo>
                <a:cubicBezTo>
                  <a:pt x="579873" y="89525"/>
                  <a:pt x="536629" y="96788"/>
                  <a:pt x="493187" y="92364"/>
                </a:cubicBezTo>
                <a:close/>
                <a:moveTo>
                  <a:pt x="631369" y="371435"/>
                </a:moveTo>
                <a:cubicBezTo>
                  <a:pt x="666360" y="432372"/>
                  <a:pt x="697588" y="495686"/>
                  <a:pt x="729674" y="557944"/>
                </a:cubicBezTo>
                <a:lnTo>
                  <a:pt x="860264" y="811002"/>
                </a:lnTo>
                <a:cubicBezTo>
                  <a:pt x="843362" y="811663"/>
                  <a:pt x="826593" y="813313"/>
                  <a:pt x="810022" y="815492"/>
                </a:cubicBezTo>
                <a:cubicBezTo>
                  <a:pt x="806390" y="802420"/>
                  <a:pt x="802099" y="789480"/>
                  <a:pt x="797280" y="776671"/>
                </a:cubicBezTo>
                <a:cubicBezTo>
                  <a:pt x="789621" y="746368"/>
                  <a:pt x="776945" y="718243"/>
                  <a:pt x="755620" y="694673"/>
                </a:cubicBezTo>
                <a:cubicBezTo>
                  <a:pt x="717790" y="638094"/>
                  <a:pt x="665898" y="596368"/>
                  <a:pt x="596906" y="575109"/>
                </a:cubicBezTo>
                <a:cubicBezTo>
                  <a:pt x="589908" y="572931"/>
                  <a:pt x="582844" y="570950"/>
                  <a:pt x="575647" y="568970"/>
                </a:cubicBezTo>
                <a:cubicBezTo>
                  <a:pt x="594265" y="503213"/>
                  <a:pt x="612817" y="437324"/>
                  <a:pt x="631369" y="371435"/>
                </a:cubicBezTo>
                <a:close/>
                <a:moveTo>
                  <a:pt x="78972" y="784528"/>
                </a:moveTo>
                <a:cubicBezTo>
                  <a:pt x="83725" y="774823"/>
                  <a:pt x="89139" y="764986"/>
                  <a:pt x="94883" y="755149"/>
                </a:cubicBezTo>
                <a:lnTo>
                  <a:pt x="248646" y="914523"/>
                </a:lnTo>
                <a:cubicBezTo>
                  <a:pt x="185067" y="896764"/>
                  <a:pt x="120631" y="882503"/>
                  <a:pt x="54544" y="875043"/>
                </a:cubicBezTo>
                <a:cubicBezTo>
                  <a:pt x="58901" y="848700"/>
                  <a:pt x="65107" y="822226"/>
                  <a:pt x="73360" y="796610"/>
                </a:cubicBezTo>
                <a:cubicBezTo>
                  <a:pt x="75209" y="792583"/>
                  <a:pt x="77057" y="788489"/>
                  <a:pt x="78972" y="784528"/>
                </a:cubicBezTo>
                <a:close/>
                <a:moveTo>
                  <a:pt x="229830" y="926935"/>
                </a:moveTo>
                <a:cubicBezTo>
                  <a:pt x="168958" y="938027"/>
                  <a:pt x="108021" y="949052"/>
                  <a:pt x="47084" y="959814"/>
                </a:cubicBezTo>
                <a:cubicBezTo>
                  <a:pt x="47282" y="937763"/>
                  <a:pt x="49064" y="914853"/>
                  <a:pt x="52167" y="891812"/>
                </a:cubicBezTo>
                <a:cubicBezTo>
                  <a:pt x="112576" y="898678"/>
                  <a:pt x="171533" y="911288"/>
                  <a:pt x="229830" y="926935"/>
                </a:cubicBezTo>
                <a:close/>
                <a:moveTo>
                  <a:pt x="267131" y="937366"/>
                </a:moveTo>
                <a:cubicBezTo>
                  <a:pt x="268782" y="937829"/>
                  <a:pt x="270498" y="938357"/>
                  <a:pt x="272149" y="938819"/>
                </a:cubicBezTo>
                <a:cubicBezTo>
                  <a:pt x="281128" y="948128"/>
                  <a:pt x="290107" y="957437"/>
                  <a:pt x="299086" y="966680"/>
                </a:cubicBezTo>
                <a:cubicBezTo>
                  <a:pt x="295388" y="973678"/>
                  <a:pt x="291757" y="980676"/>
                  <a:pt x="288060" y="987674"/>
                </a:cubicBezTo>
                <a:cubicBezTo>
                  <a:pt x="218738" y="1028739"/>
                  <a:pt x="149020" y="1069144"/>
                  <a:pt x="78840" y="1108889"/>
                </a:cubicBezTo>
                <a:cubicBezTo>
                  <a:pt x="60552" y="1070861"/>
                  <a:pt x="49262" y="1030060"/>
                  <a:pt x="47348" y="987476"/>
                </a:cubicBezTo>
                <a:cubicBezTo>
                  <a:pt x="47216" y="983977"/>
                  <a:pt x="47150" y="980412"/>
                  <a:pt x="47084" y="976913"/>
                </a:cubicBezTo>
                <a:cubicBezTo>
                  <a:pt x="120565" y="964039"/>
                  <a:pt x="193848" y="950769"/>
                  <a:pt x="267131" y="937366"/>
                </a:cubicBezTo>
                <a:close/>
                <a:moveTo>
                  <a:pt x="784406" y="1060760"/>
                </a:moveTo>
                <a:cubicBezTo>
                  <a:pt x="767372" y="1056006"/>
                  <a:pt x="750405" y="1051253"/>
                  <a:pt x="733569" y="1046697"/>
                </a:cubicBezTo>
                <a:cubicBezTo>
                  <a:pt x="671444" y="1029994"/>
                  <a:pt x="609582" y="1012102"/>
                  <a:pt x="548051" y="993286"/>
                </a:cubicBezTo>
                <a:cubicBezTo>
                  <a:pt x="537421" y="976253"/>
                  <a:pt x="526726" y="959285"/>
                  <a:pt x="516162" y="942186"/>
                </a:cubicBezTo>
                <a:cubicBezTo>
                  <a:pt x="516757" y="940668"/>
                  <a:pt x="517351" y="939149"/>
                  <a:pt x="517945" y="937631"/>
                </a:cubicBezTo>
                <a:cubicBezTo>
                  <a:pt x="526066" y="932745"/>
                  <a:pt x="534186" y="927859"/>
                  <a:pt x="542307" y="922974"/>
                </a:cubicBezTo>
                <a:cubicBezTo>
                  <a:pt x="622324" y="969981"/>
                  <a:pt x="703002" y="1015799"/>
                  <a:pt x="784538" y="1060099"/>
                </a:cubicBezTo>
                <a:cubicBezTo>
                  <a:pt x="784472" y="1060430"/>
                  <a:pt x="784472" y="1060562"/>
                  <a:pt x="784406" y="1060760"/>
                </a:cubicBezTo>
                <a:close/>
                <a:moveTo>
                  <a:pt x="776219" y="1087498"/>
                </a:moveTo>
                <a:cubicBezTo>
                  <a:pt x="727760" y="1080170"/>
                  <a:pt x="679498" y="1071785"/>
                  <a:pt x="631435" y="1062212"/>
                </a:cubicBezTo>
                <a:cubicBezTo>
                  <a:pt x="616118" y="1059175"/>
                  <a:pt x="600735" y="1056138"/>
                  <a:pt x="585286" y="1053035"/>
                </a:cubicBezTo>
                <a:cubicBezTo>
                  <a:pt x="581721" y="1047489"/>
                  <a:pt x="578354" y="1041812"/>
                  <a:pt x="574789" y="1036266"/>
                </a:cubicBezTo>
                <a:cubicBezTo>
                  <a:pt x="641338" y="1056204"/>
                  <a:pt x="708680" y="1073106"/>
                  <a:pt x="777737" y="1083075"/>
                </a:cubicBezTo>
                <a:cubicBezTo>
                  <a:pt x="777275" y="1084527"/>
                  <a:pt x="776747" y="1086046"/>
                  <a:pt x="776219" y="1087498"/>
                </a:cubicBezTo>
                <a:close/>
                <a:moveTo>
                  <a:pt x="692042" y="1217889"/>
                </a:moveTo>
                <a:cubicBezTo>
                  <a:pt x="658240" y="1166723"/>
                  <a:pt x="624833" y="1115359"/>
                  <a:pt x="591954" y="1063599"/>
                </a:cubicBezTo>
                <a:cubicBezTo>
                  <a:pt x="651703" y="1076869"/>
                  <a:pt x="712113" y="1088422"/>
                  <a:pt x="772588" y="1097269"/>
                </a:cubicBezTo>
                <a:cubicBezTo>
                  <a:pt x="754828" y="1142560"/>
                  <a:pt x="726637" y="1183493"/>
                  <a:pt x="692042" y="1217889"/>
                </a:cubicBezTo>
                <a:close/>
                <a:moveTo>
                  <a:pt x="520520" y="598481"/>
                </a:moveTo>
                <a:cubicBezTo>
                  <a:pt x="524217" y="599207"/>
                  <a:pt x="527914" y="599999"/>
                  <a:pt x="531545" y="600792"/>
                </a:cubicBezTo>
                <a:cubicBezTo>
                  <a:pt x="508570" y="682195"/>
                  <a:pt x="485661" y="763599"/>
                  <a:pt x="462685" y="845003"/>
                </a:cubicBezTo>
                <a:cubicBezTo>
                  <a:pt x="460903" y="801033"/>
                  <a:pt x="459054" y="757129"/>
                  <a:pt x="457272" y="713159"/>
                </a:cubicBezTo>
                <a:cubicBezTo>
                  <a:pt x="478332" y="674933"/>
                  <a:pt x="499393" y="636707"/>
                  <a:pt x="520520" y="598481"/>
                </a:cubicBezTo>
                <a:close/>
                <a:moveTo>
                  <a:pt x="455951" y="680479"/>
                </a:moveTo>
                <a:cubicBezTo>
                  <a:pt x="454697" y="649845"/>
                  <a:pt x="453443" y="619278"/>
                  <a:pt x="452188" y="588644"/>
                </a:cubicBezTo>
                <a:cubicBezTo>
                  <a:pt x="469222" y="590096"/>
                  <a:pt x="486123" y="592275"/>
                  <a:pt x="502958" y="595180"/>
                </a:cubicBezTo>
                <a:lnTo>
                  <a:pt x="455951" y="680479"/>
                </a:lnTo>
                <a:close/>
                <a:moveTo>
                  <a:pt x="658173" y="650307"/>
                </a:moveTo>
                <a:cubicBezTo>
                  <a:pt x="668869" y="655061"/>
                  <a:pt x="679630" y="659946"/>
                  <a:pt x="690062" y="665294"/>
                </a:cubicBezTo>
                <a:cubicBezTo>
                  <a:pt x="707293" y="678366"/>
                  <a:pt x="722478" y="693287"/>
                  <a:pt x="735550" y="709924"/>
                </a:cubicBezTo>
                <a:cubicBezTo>
                  <a:pt x="679432" y="746434"/>
                  <a:pt x="622984" y="782481"/>
                  <a:pt x="566272" y="818067"/>
                </a:cubicBezTo>
                <a:cubicBezTo>
                  <a:pt x="590436" y="759308"/>
                  <a:pt x="615194" y="700813"/>
                  <a:pt x="640744" y="642649"/>
                </a:cubicBezTo>
                <a:cubicBezTo>
                  <a:pt x="646554" y="645224"/>
                  <a:pt x="652364" y="647733"/>
                  <a:pt x="658173" y="650307"/>
                </a:cubicBezTo>
                <a:close/>
                <a:moveTo>
                  <a:pt x="785198" y="819387"/>
                </a:moveTo>
                <a:cubicBezTo>
                  <a:pt x="784273" y="819585"/>
                  <a:pt x="783283" y="819717"/>
                  <a:pt x="782359" y="819849"/>
                </a:cubicBezTo>
                <a:cubicBezTo>
                  <a:pt x="749811" y="825725"/>
                  <a:pt x="717394" y="832393"/>
                  <a:pt x="684978" y="839457"/>
                </a:cubicBezTo>
                <a:cubicBezTo>
                  <a:pt x="714885" y="822226"/>
                  <a:pt x="744859" y="805127"/>
                  <a:pt x="774899" y="788159"/>
                </a:cubicBezTo>
                <a:cubicBezTo>
                  <a:pt x="778662" y="798524"/>
                  <a:pt x="782161" y="808890"/>
                  <a:pt x="785198" y="819387"/>
                </a:cubicBezTo>
                <a:close/>
                <a:moveTo>
                  <a:pt x="629718" y="851935"/>
                </a:moveTo>
                <a:cubicBezTo>
                  <a:pt x="628398" y="852265"/>
                  <a:pt x="627012" y="852530"/>
                  <a:pt x="625691" y="852860"/>
                </a:cubicBezTo>
                <a:cubicBezTo>
                  <a:pt x="598953" y="858009"/>
                  <a:pt x="572280" y="863159"/>
                  <a:pt x="545608" y="868243"/>
                </a:cubicBezTo>
                <a:cubicBezTo>
                  <a:pt x="548711" y="860518"/>
                  <a:pt x="552012" y="852794"/>
                  <a:pt x="555181" y="845069"/>
                </a:cubicBezTo>
                <a:cubicBezTo>
                  <a:pt x="618693" y="805325"/>
                  <a:pt x="681941" y="765118"/>
                  <a:pt x="744727" y="724251"/>
                </a:cubicBezTo>
                <a:cubicBezTo>
                  <a:pt x="753838" y="739700"/>
                  <a:pt x="761826" y="755743"/>
                  <a:pt x="768759" y="772314"/>
                </a:cubicBezTo>
                <a:cubicBezTo>
                  <a:pt x="722148" y="798458"/>
                  <a:pt x="675867" y="824999"/>
                  <a:pt x="629718" y="851935"/>
                </a:cubicBezTo>
                <a:close/>
                <a:moveTo>
                  <a:pt x="566800" y="888907"/>
                </a:moveTo>
                <a:cubicBezTo>
                  <a:pt x="558614" y="893793"/>
                  <a:pt x="550361" y="898612"/>
                  <a:pt x="542109" y="903498"/>
                </a:cubicBezTo>
                <a:cubicBezTo>
                  <a:pt x="539204" y="901781"/>
                  <a:pt x="536299" y="900131"/>
                  <a:pt x="533394" y="898414"/>
                </a:cubicBezTo>
                <a:cubicBezTo>
                  <a:pt x="533658" y="897754"/>
                  <a:pt x="533922" y="897094"/>
                  <a:pt x="534186" y="896433"/>
                </a:cubicBezTo>
                <a:cubicBezTo>
                  <a:pt x="545080" y="893925"/>
                  <a:pt x="555907" y="891416"/>
                  <a:pt x="566800" y="888907"/>
                </a:cubicBezTo>
                <a:close/>
                <a:moveTo>
                  <a:pt x="541382" y="833648"/>
                </a:moveTo>
                <a:cubicBezTo>
                  <a:pt x="531875" y="839589"/>
                  <a:pt x="522434" y="845465"/>
                  <a:pt x="512927" y="851407"/>
                </a:cubicBezTo>
                <a:cubicBezTo>
                  <a:pt x="540062" y="803212"/>
                  <a:pt x="567131" y="755017"/>
                  <a:pt x="594265" y="706821"/>
                </a:cubicBezTo>
                <a:cubicBezTo>
                  <a:pt x="576241" y="748943"/>
                  <a:pt x="558680" y="791196"/>
                  <a:pt x="541382" y="833648"/>
                </a:cubicBezTo>
                <a:close/>
                <a:moveTo>
                  <a:pt x="530423" y="860452"/>
                </a:moveTo>
                <a:cubicBezTo>
                  <a:pt x="528838" y="864281"/>
                  <a:pt x="527254" y="868176"/>
                  <a:pt x="525735" y="872006"/>
                </a:cubicBezTo>
                <a:cubicBezTo>
                  <a:pt x="519067" y="873260"/>
                  <a:pt x="512465" y="874515"/>
                  <a:pt x="505797" y="875835"/>
                </a:cubicBezTo>
                <a:cubicBezTo>
                  <a:pt x="514050" y="870685"/>
                  <a:pt x="522236" y="865536"/>
                  <a:pt x="530423" y="860452"/>
                </a:cubicBezTo>
                <a:close/>
                <a:moveTo>
                  <a:pt x="512399" y="905544"/>
                </a:moveTo>
                <a:cubicBezTo>
                  <a:pt x="509956" y="911750"/>
                  <a:pt x="507514" y="917956"/>
                  <a:pt x="505071" y="924162"/>
                </a:cubicBezTo>
                <a:cubicBezTo>
                  <a:pt x="501308" y="918022"/>
                  <a:pt x="497478" y="911948"/>
                  <a:pt x="493715" y="905742"/>
                </a:cubicBezTo>
                <a:cubicBezTo>
                  <a:pt x="498271" y="904686"/>
                  <a:pt x="502892" y="903630"/>
                  <a:pt x="507448" y="902573"/>
                </a:cubicBezTo>
                <a:cubicBezTo>
                  <a:pt x="509098" y="903630"/>
                  <a:pt x="510749" y="904620"/>
                  <a:pt x="512399" y="905544"/>
                </a:cubicBezTo>
                <a:close/>
                <a:moveTo>
                  <a:pt x="523227" y="985760"/>
                </a:moveTo>
                <a:cubicBezTo>
                  <a:pt x="516096" y="983515"/>
                  <a:pt x="508966" y="981270"/>
                  <a:pt x="501836" y="979026"/>
                </a:cubicBezTo>
                <a:cubicBezTo>
                  <a:pt x="504015" y="973348"/>
                  <a:pt x="506127" y="967670"/>
                  <a:pt x="508372" y="961992"/>
                </a:cubicBezTo>
                <a:cubicBezTo>
                  <a:pt x="513324" y="969915"/>
                  <a:pt x="518275" y="977837"/>
                  <a:pt x="523227" y="985760"/>
                </a:cubicBezTo>
                <a:close/>
                <a:moveTo>
                  <a:pt x="550031" y="1028673"/>
                </a:moveTo>
                <a:cubicBezTo>
                  <a:pt x="554124" y="1035209"/>
                  <a:pt x="558152" y="1041746"/>
                  <a:pt x="562311" y="1048282"/>
                </a:cubicBezTo>
                <a:cubicBezTo>
                  <a:pt x="535573" y="1042670"/>
                  <a:pt x="508834" y="1036596"/>
                  <a:pt x="482558" y="1029400"/>
                </a:cubicBezTo>
                <a:cubicBezTo>
                  <a:pt x="485067" y="1022732"/>
                  <a:pt x="487641" y="1016129"/>
                  <a:pt x="490216" y="1009461"/>
                </a:cubicBezTo>
                <a:cubicBezTo>
                  <a:pt x="510088" y="1016063"/>
                  <a:pt x="530027" y="1022467"/>
                  <a:pt x="550031" y="1028673"/>
                </a:cubicBezTo>
                <a:close/>
                <a:moveTo>
                  <a:pt x="558878" y="913269"/>
                </a:moveTo>
                <a:cubicBezTo>
                  <a:pt x="579741" y="900857"/>
                  <a:pt x="600603" y="888445"/>
                  <a:pt x="621532" y="876165"/>
                </a:cubicBezTo>
                <a:cubicBezTo>
                  <a:pt x="668803" y="865206"/>
                  <a:pt x="716140" y="854180"/>
                  <a:pt x="763411" y="843287"/>
                </a:cubicBezTo>
                <a:cubicBezTo>
                  <a:pt x="764269" y="843089"/>
                  <a:pt x="765193" y="842890"/>
                  <a:pt x="766052" y="842692"/>
                </a:cubicBezTo>
                <a:cubicBezTo>
                  <a:pt x="774106" y="841108"/>
                  <a:pt x="782161" y="839589"/>
                  <a:pt x="790149" y="838005"/>
                </a:cubicBezTo>
                <a:cubicBezTo>
                  <a:pt x="791536" y="843881"/>
                  <a:pt x="792790" y="849823"/>
                  <a:pt x="793913" y="855765"/>
                </a:cubicBezTo>
                <a:cubicBezTo>
                  <a:pt x="798072" y="917164"/>
                  <a:pt x="800713" y="982063"/>
                  <a:pt x="788433" y="1043000"/>
                </a:cubicBezTo>
                <a:cubicBezTo>
                  <a:pt x="711188" y="1001011"/>
                  <a:pt x="634670" y="957701"/>
                  <a:pt x="558878" y="913269"/>
                </a:cubicBezTo>
                <a:close/>
                <a:moveTo>
                  <a:pt x="616712" y="632284"/>
                </a:moveTo>
                <a:cubicBezTo>
                  <a:pt x="577364" y="702200"/>
                  <a:pt x="538015" y="772116"/>
                  <a:pt x="498667" y="842032"/>
                </a:cubicBezTo>
                <a:cubicBezTo>
                  <a:pt x="520388" y="765118"/>
                  <a:pt x="542043" y="688203"/>
                  <a:pt x="563698" y="611289"/>
                </a:cubicBezTo>
                <a:cubicBezTo>
                  <a:pt x="581589" y="617759"/>
                  <a:pt x="599217" y="624889"/>
                  <a:pt x="616712" y="632284"/>
                </a:cubicBezTo>
                <a:close/>
                <a:moveTo>
                  <a:pt x="478596" y="913533"/>
                </a:moveTo>
                <a:cubicBezTo>
                  <a:pt x="482756" y="920399"/>
                  <a:pt x="486981" y="927265"/>
                  <a:pt x="491273" y="934065"/>
                </a:cubicBezTo>
                <a:cubicBezTo>
                  <a:pt x="483878" y="938555"/>
                  <a:pt x="476418" y="943044"/>
                  <a:pt x="469023" y="947534"/>
                </a:cubicBezTo>
                <a:lnTo>
                  <a:pt x="478596" y="913533"/>
                </a:lnTo>
                <a:close/>
                <a:moveTo>
                  <a:pt x="494111" y="952155"/>
                </a:moveTo>
                <a:cubicBezTo>
                  <a:pt x="491273" y="959417"/>
                  <a:pt x="488500" y="966680"/>
                  <a:pt x="485727" y="973942"/>
                </a:cubicBezTo>
                <a:cubicBezTo>
                  <a:pt x="479719" y="972027"/>
                  <a:pt x="473777" y="970179"/>
                  <a:pt x="467769" y="968264"/>
                </a:cubicBezTo>
                <a:lnTo>
                  <a:pt x="467769" y="968132"/>
                </a:lnTo>
                <a:cubicBezTo>
                  <a:pt x="476550" y="962784"/>
                  <a:pt x="485331" y="957437"/>
                  <a:pt x="494111" y="952155"/>
                </a:cubicBezTo>
                <a:close/>
                <a:moveTo>
                  <a:pt x="474041" y="1004180"/>
                </a:moveTo>
                <a:cubicBezTo>
                  <a:pt x="472589" y="1007943"/>
                  <a:pt x="471136" y="1011640"/>
                  <a:pt x="469684" y="1015403"/>
                </a:cubicBezTo>
                <a:lnTo>
                  <a:pt x="469156" y="1002529"/>
                </a:lnTo>
                <a:cubicBezTo>
                  <a:pt x="470806" y="1003123"/>
                  <a:pt x="472457" y="1003651"/>
                  <a:pt x="474041" y="1004180"/>
                </a:cubicBezTo>
                <a:close/>
                <a:moveTo>
                  <a:pt x="479785" y="1036596"/>
                </a:moveTo>
                <a:cubicBezTo>
                  <a:pt x="509164" y="1044122"/>
                  <a:pt x="538742" y="1051451"/>
                  <a:pt x="568583" y="1058317"/>
                </a:cubicBezTo>
                <a:cubicBezTo>
                  <a:pt x="604961" y="1115821"/>
                  <a:pt x="641932" y="1172929"/>
                  <a:pt x="679498" y="1229707"/>
                </a:cubicBezTo>
                <a:cubicBezTo>
                  <a:pt x="666954" y="1241129"/>
                  <a:pt x="653684" y="1251758"/>
                  <a:pt x="639886" y="1261463"/>
                </a:cubicBezTo>
                <a:cubicBezTo>
                  <a:pt x="633284" y="1266085"/>
                  <a:pt x="626615" y="1270442"/>
                  <a:pt x="619815" y="1274667"/>
                </a:cubicBezTo>
                <a:cubicBezTo>
                  <a:pt x="571290" y="1224360"/>
                  <a:pt x="522765" y="1174118"/>
                  <a:pt x="474239" y="1123810"/>
                </a:cubicBezTo>
                <a:cubicBezTo>
                  <a:pt x="473315" y="1102023"/>
                  <a:pt x="472457" y="1080236"/>
                  <a:pt x="471532" y="1058449"/>
                </a:cubicBezTo>
                <a:cubicBezTo>
                  <a:pt x="474239" y="1051187"/>
                  <a:pt x="477078" y="1043924"/>
                  <a:pt x="479785" y="1036596"/>
                </a:cubicBezTo>
                <a:close/>
                <a:moveTo>
                  <a:pt x="444860" y="824603"/>
                </a:moveTo>
                <a:cubicBezTo>
                  <a:pt x="436343" y="810342"/>
                  <a:pt x="427826" y="796148"/>
                  <a:pt x="419376" y="781887"/>
                </a:cubicBezTo>
                <a:lnTo>
                  <a:pt x="441427" y="741878"/>
                </a:lnTo>
                <a:cubicBezTo>
                  <a:pt x="442615" y="769409"/>
                  <a:pt x="443737" y="797006"/>
                  <a:pt x="444860" y="824603"/>
                </a:cubicBezTo>
                <a:close/>
                <a:moveTo>
                  <a:pt x="433372" y="838401"/>
                </a:moveTo>
                <a:cubicBezTo>
                  <a:pt x="422083" y="831535"/>
                  <a:pt x="410925" y="824537"/>
                  <a:pt x="399701" y="817670"/>
                </a:cubicBezTo>
                <a:cubicBezTo>
                  <a:pt x="403135" y="811464"/>
                  <a:pt x="406568" y="805193"/>
                  <a:pt x="410001" y="798987"/>
                </a:cubicBezTo>
                <a:cubicBezTo>
                  <a:pt x="417791" y="812125"/>
                  <a:pt x="425516" y="825263"/>
                  <a:pt x="433372" y="838401"/>
                </a:cubicBezTo>
                <a:close/>
                <a:moveTo>
                  <a:pt x="446576" y="866262"/>
                </a:moveTo>
                <a:cubicBezTo>
                  <a:pt x="446840" y="873128"/>
                  <a:pt x="447171" y="879994"/>
                  <a:pt x="447435" y="886926"/>
                </a:cubicBezTo>
                <a:cubicBezTo>
                  <a:pt x="417527" y="892538"/>
                  <a:pt x="387620" y="898084"/>
                  <a:pt x="357712" y="903630"/>
                </a:cubicBezTo>
                <a:cubicBezTo>
                  <a:pt x="357250" y="901121"/>
                  <a:pt x="356854" y="898678"/>
                  <a:pt x="356392" y="896169"/>
                </a:cubicBezTo>
                <a:cubicBezTo>
                  <a:pt x="368077" y="874977"/>
                  <a:pt x="379763" y="853784"/>
                  <a:pt x="391449" y="832591"/>
                </a:cubicBezTo>
                <a:cubicBezTo>
                  <a:pt x="409869" y="843815"/>
                  <a:pt x="428223" y="855104"/>
                  <a:pt x="446576" y="866262"/>
                </a:cubicBezTo>
                <a:close/>
                <a:moveTo>
                  <a:pt x="322985" y="1327550"/>
                </a:moveTo>
                <a:cubicBezTo>
                  <a:pt x="302123" y="1319364"/>
                  <a:pt x="281458" y="1309659"/>
                  <a:pt x="261520" y="1298237"/>
                </a:cubicBezTo>
                <a:cubicBezTo>
                  <a:pt x="298821" y="1231952"/>
                  <a:pt x="336123" y="1165667"/>
                  <a:pt x="373425" y="1099382"/>
                </a:cubicBezTo>
                <a:cubicBezTo>
                  <a:pt x="380159" y="1141371"/>
                  <a:pt x="386761" y="1183361"/>
                  <a:pt x="393165" y="1225350"/>
                </a:cubicBezTo>
                <a:cubicBezTo>
                  <a:pt x="380621" y="1261199"/>
                  <a:pt x="368342" y="1297181"/>
                  <a:pt x="356260" y="1333228"/>
                </a:cubicBezTo>
                <a:cubicBezTo>
                  <a:pt x="345102" y="1331908"/>
                  <a:pt x="333945" y="1329993"/>
                  <a:pt x="322985" y="1327550"/>
                </a:cubicBezTo>
                <a:close/>
                <a:moveTo>
                  <a:pt x="204147" y="1134043"/>
                </a:moveTo>
                <a:cubicBezTo>
                  <a:pt x="186784" y="1160121"/>
                  <a:pt x="168166" y="1185143"/>
                  <a:pt x="147567" y="1208316"/>
                </a:cubicBezTo>
                <a:cubicBezTo>
                  <a:pt x="140437" y="1200658"/>
                  <a:pt x="133703" y="1192735"/>
                  <a:pt x="127233" y="1184615"/>
                </a:cubicBezTo>
                <a:cubicBezTo>
                  <a:pt x="152783" y="1167648"/>
                  <a:pt x="178399" y="1150746"/>
                  <a:pt x="204147" y="1134043"/>
                </a:cubicBezTo>
                <a:close/>
                <a:moveTo>
                  <a:pt x="116736" y="1171147"/>
                </a:moveTo>
                <a:cubicBezTo>
                  <a:pt x="105578" y="1156094"/>
                  <a:pt x="95411" y="1140381"/>
                  <a:pt x="86564" y="1124074"/>
                </a:cubicBezTo>
                <a:cubicBezTo>
                  <a:pt x="149020" y="1088687"/>
                  <a:pt x="211080" y="1052771"/>
                  <a:pt x="272941" y="1016394"/>
                </a:cubicBezTo>
                <a:cubicBezTo>
                  <a:pt x="257888" y="1044584"/>
                  <a:pt x="242374" y="1072643"/>
                  <a:pt x="225802" y="1099844"/>
                </a:cubicBezTo>
                <a:cubicBezTo>
                  <a:pt x="189359" y="1123413"/>
                  <a:pt x="152981" y="1147115"/>
                  <a:pt x="116736" y="1171147"/>
                </a:cubicBezTo>
                <a:close/>
                <a:moveTo>
                  <a:pt x="237950" y="1112256"/>
                </a:moveTo>
                <a:cubicBezTo>
                  <a:pt x="279279" y="1085584"/>
                  <a:pt x="320806" y="1059109"/>
                  <a:pt x="362532" y="1033031"/>
                </a:cubicBezTo>
                <a:cubicBezTo>
                  <a:pt x="364710" y="1046169"/>
                  <a:pt x="366889" y="1059373"/>
                  <a:pt x="369068" y="1072511"/>
                </a:cubicBezTo>
                <a:cubicBezTo>
                  <a:pt x="328333" y="1144870"/>
                  <a:pt x="287598" y="1217295"/>
                  <a:pt x="246863" y="1289654"/>
                </a:cubicBezTo>
                <a:cubicBezTo>
                  <a:pt x="215305" y="1270178"/>
                  <a:pt x="185728" y="1246873"/>
                  <a:pt x="159385" y="1220596"/>
                </a:cubicBezTo>
                <a:cubicBezTo>
                  <a:pt x="189095" y="1187388"/>
                  <a:pt x="214579" y="1150614"/>
                  <a:pt x="237950" y="1112256"/>
                </a:cubicBezTo>
                <a:close/>
                <a:moveTo>
                  <a:pt x="433900" y="957173"/>
                </a:moveTo>
                <a:cubicBezTo>
                  <a:pt x="433900" y="957173"/>
                  <a:pt x="433900" y="957173"/>
                  <a:pt x="433900" y="957173"/>
                </a:cubicBezTo>
                <a:cubicBezTo>
                  <a:pt x="420630" y="952815"/>
                  <a:pt x="407360" y="948458"/>
                  <a:pt x="394156" y="943969"/>
                </a:cubicBezTo>
                <a:cubicBezTo>
                  <a:pt x="407624" y="935848"/>
                  <a:pt x="421026" y="927727"/>
                  <a:pt x="434428" y="919541"/>
                </a:cubicBezTo>
                <a:lnTo>
                  <a:pt x="442153" y="917758"/>
                </a:lnTo>
                <a:lnTo>
                  <a:pt x="442153" y="917758"/>
                </a:lnTo>
                <a:cubicBezTo>
                  <a:pt x="439314" y="927727"/>
                  <a:pt x="436541" y="937697"/>
                  <a:pt x="433702" y="947666"/>
                </a:cubicBezTo>
                <a:cubicBezTo>
                  <a:pt x="432712" y="951363"/>
                  <a:pt x="432976" y="954532"/>
                  <a:pt x="433900" y="957173"/>
                </a:cubicBezTo>
                <a:close/>
                <a:moveTo>
                  <a:pt x="410859" y="983119"/>
                </a:moveTo>
                <a:cubicBezTo>
                  <a:pt x="406106" y="986024"/>
                  <a:pt x="401418" y="988929"/>
                  <a:pt x="396665" y="991900"/>
                </a:cubicBezTo>
                <a:cubicBezTo>
                  <a:pt x="391977" y="986948"/>
                  <a:pt x="388280" y="981336"/>
                  <a:pt x="386233" y="974932"/>
                </a:cubicBezTo>
                <a:cubicBezTo>
                  <a:pt x="394420" y="977639"/>
                  <a:pt x="402672" y="980346"/>
                  <a:pt x="410859" y="983119"/>
                </a:cubicBezTo>
                <a:close/>
                <a:moveTo>
                  <a:pt x="373095" y="936904"/>
                </a:moveTo>
                <a:cubicBezTo>
                  <a:pt x="370520" y="936046"/>
                  <a:pt x="367945" y="935122"/>
                  <a:pt x="365305" y="934263"/>
                </a:cubicBezTo>
                <a:cubicBezTo>
                  <a:pt x="372039" y="932679"/>
                  <a:pt x="378773" y="931028"/>
                  <a:pt x="385507" y="929378"/>
                </a:cubicBezTo>
                <a:cubicBezTo>
                  <a:pt x="381414" y="931953"/>
                  <a:pt x="377254" y="934462"/>
                  <a:pt x="373095" y="936904"/>
                </a:cubicBezTo>
                <a:close/>
                <a:moveTo>
                  <a:pt x="369068" y="969255"/>
                </a:moveTo>
                <a:cubicBezTo>
                  <a:pt x="371511" y="970047"/>
                  <a:pt x="373887" y="970839"/>
                  <a:pt x="376330" y="971631"/>
                </a:cubicBezTo>
                <a:cubicBezTo>
                  <a:pt x="378047" y="981336"/>
                  <a:pt x="382668" y="989523"/>
                  <a:pt x="389138" y="996521"/>
                </a:cubicBezTo>
                <a:cubicBezTo>
                  <a:pt x="384451" y="999426"/>
                  <a:pt x="379763" y="1002265"/>
                  <a:pt x="375076" y="1005170"/>
                </a:cubicBezTo>
                <a:cubicBezTo>
                  <a:pt x="373095" y="993220"/>
                  <a:pt x="371048" y="981204"/>
                  <a:pt x="369068" y="969255"/>
                </a:cubicBezTo>
                <a:close/>
                <a:moveTo>
                  <a:pt x="402738" y="1008075"/>
                </a:moveTo>
                <a:cubicBezTo>
                  <a:pt x="403333" y="1008471"/>
                  <a:pt x="403927" y="1008933"/>
                  <a:pt x="404587" y="1009395"/>
                </a:cubicBezTo>
                <a:cubicBezTo>
                  <a:pt x="399569" y="1018308"/>
                  <a:pt x="394552" y="1027221"/>
                  <a:pt x="389534" y="1036134"/>
                </a:cubicBezTo>
                <a:cubicBezTo>
                  <a:pt x="385771" y="1032239"/>
                  <a:pt x="382008" y="1028343"/>
                  <a:pt x="378311" y="1024448"/>
                </a:cubicBezTo>
                <a:cubicBezTo>
                  <a:pt x="378245" y="1024052"/>
                  <a:pt x="378179" y="1023656"/>
                  <a:pt x="378113" y="1023326"/>
                </a:cubicBezTo>
                <a:cubicBezTo>
                  <a:pt x="386299" y="1018176"/>
                  <a:pt x="394486" y="1013159"/>
                  <a:pt x="402738" y="1008075"/>
                </a:cubicBezTo>
                <a:close/>
                <a:moveTo>
                  <a:pt x="393165" y="1064193"/>
                </a:moveTo>
                <a:cubicBezTo>
                  <a:pt x="407162" y="1078717"/>
                  <a:pt x="421224" y="1093242"/>
                  <a:pt x="435221" y="1107767"/>
                </a:cubicBezTo>
                <a:cubicBezTo>
                  <a:pt x="424988" y="1135693"/>
                  <a:pt x="415084" y="1163752"/>
                  <a:pt x="405115" y="1191745"/>
                </a:cubicBezTo>
                <a:cubicBezTo>
                  <a:pt x="399107" y="1152991"/>
                  <a:pt x="393033" y="1114303"/>
                  <a:pt x="386761" y="1075614"/>
                </a:cubicBezTo>
                <a:cubicBezTo>
                  <a:pt x="388874" y="1071851"/>
                  <a:pt x="390987" y="1068022"/>
                  <a:pt x="393165" y="1064193"/>
                </a:cubicBezTo>
                <a:close/>
                <a:moveTo>
                  <a:pt x="401814" y="1048810"/>
                </a:moveTo>
                <a:cubicBezTo>
                  <a:pt x="407690" y="1038378"/>
                  <a:pt x="413566" y="1027881"/>
                  <a:pt x="419442" y="1017450"/>
                </a:cubicBezTo>
                <a:cubicBezTo>
                  <a:pt x="430665" y="1022666"/>
                  <a:pt x="442549" y="1026627"/>
                  <a:pt x="453310" y="1029664"/>
                </a:cubicBezTo>
                <a:cubicBezTo>
                  <a:pt x="453641" y="1038378"/>
                  <a:pt x="454037" y="1047027"/>
                  <a:pt x="454367" y="1055742"/>
                </a:cubicBezTo>
                <a:cubicBezTo>
                  <a:pt x="450075" y="1067164"/>
                  <a:pt x="445916" y="1078651"/>
                  <a:pt x="441691" y="1090139"/>
                </a:cubicBezTo>
                <a:cubicBezTo>
                  <a:pt x="428421" y="1076407"/>
                  <a:pt x="415084" y="1062608"/>
                  <a:pt x="401814" y="1048810"/>
                </a:cubicBezTo>
                <a:close/>
                <a:moveTo>
                  <a:pt x="443473" y="1017978"/>
                </a:moveTo>
                <a:cubicBezTo>
                  <a:pt x="437135" y="1015931"/>
                  <a:pt x="430335" y="1013357"/>
                  <a:pt x="423535" y="1010188"/>
                </a:cubicBezTo>
                <a:cubicBezTo>
                  <a:pt x="427166" y="1003784"/>
                  <a:pt x="430731" y="997380"/>
                  <a:pt x="434362" y="990975"/>
                </a:cubicBezTo>
                <a:cubicBezTo>
                  <a:pt x="440238" y="992956"/>
                  <a:pt x="446114" y="994871"/>
                  <a:pt x="451990" y="996851"/>
                </a:cubicBezTo>
                <a:cubicBezTo>
                  <a:pt x="452320" y="1004840"/>
                  <a:pt x="452650" y="1012828"/>
                  <a:pt x="452980" y="1020817"/>
                </a:cubicBezTo>
                <a:cubicBezTo>
                  <a:pt x="449811" y="1019893"/>
                  <a:pt x="446576" y="1018968"/>
                  <a:pt x="443473" y="1017978"/>
                </a:cubicBezTo>
                <a:close/>
                <a:moveTo>
                  <a:pt x="351836" y="869365"/>
                </a:moveTo>
                <a:cubicBezTo>
                  <a:pt x="347743" y="846258"/>
                  <a:pt x="343584" y="823216"/>
                  <a:pt x="339424" y="800175"/>
                </a:cubicBezTo>
                <a:cubicBezTo>
                  <a:pt x="351968" y="808031"/>
                  <a:pt x="364446" y="815888"/>
                  <a:pt x="377056" y="823678"/>
                </a:cubicBezTo>
                <a:cubicBezTo>
                  <a:pt x="368606" y="838929"/>
                  <a:pt x="360221" y="854114"/>
                  <a:pt x="351836" y="869365"/>
                </a:cubicBezTo>
                <a:close/>
                <a:moveTo>
                  <a:pt x="357514" y="1002925"/>
                </a:moveTo>
                <a:cubicBezTo>
                  <a:pt x="349988" y="995135"/>
                  <a:pt x="342461" y="987278"/>
                  <a:pt x="334935" y="979488"/>
                </a:cubicBezTo>
                <a:cubicBezTo>
                  <a:pt x="340613" y="976121"/>
                  <a:pt x="346291" y="972688"/>
                  <a:pt x="351968" y="969321"/>
                </a:cubicBezTo>
                <a:cubicBezTo>
                  <a:pt x="353817" y="980544"/>
                  <a:pt x="355666" y="991768"/>
                  <a:pt x="357514" y="1002925"/>
                </a:cubicBezTo>
                <a:close/>
                <a:moveTo>
                  <a:pt x="322919" y="967076"/>
                </a:moveTo>
                <a:cubicBezTo>
                  <a:pt x="321797" y="965953"/>
                  <a:pt x="320740" y="964831"/>
                  <a:pt x="319618" y="963643"/>
                </a:cubicBezTo>
                <a:cubicBezTo>
                  <a:pt x="321203" y="960672"/>
                  <a:pt x="322787" y="957767"/>
                  <a:pt x="324372" y="954796"/>
                </a:cubicBezTo>
                <a:cubicBezTo>
                  <a:pt x="328465" y="956116"/>
                  <a:pt x="332624" y="957371"/>
                  <a:pt x="336717" y="958691"/>
                </a:cubicBezTo>
                <a:cubicBezTo>
                  <a:pt x="332162" y="961530"/>
                  <a:pt x="327541" y="964303"/>
                  <a:pt x="322919" y="967076"/>
                </a:cubicBezTo>
                <a:close/>
                <a:moveTo>
                  <a:pt x="350780" y="1020289"/>
                </a:moveTo>
                <a:cubicBezTo>
                  <a:pt x="319420" y="1039897"/>
                  <a:pt x="288126" y="1059769"/>
                  <a:pt x="256964" y="1079774"/>
                </a:cubicBezTo>
                <a:cubicBezTo>
                  <a:pt x="271885" y="1053563"/>
                  <a:pt x="286145" y="1026825"/>
                  <a:pt x="300208" y="1000218"/>
                </a:cubicBezTo>
                <a:cubicBezTo>
                  <a:pt x="306810" y="996323"/>
                  <a:pt x="313412" y="992296"/>
                  <a:pt x="320014" y="988401"/>
                </a:cubicBezTo>
                <a:cubicBezTo>
                  <a:pt x="330247" y="999030"/>
                  <a:pt x="340547" y="1009659"/>
                  <a:pt x="350780" y="1020289"/>
                </a:cubicBezTo>
                <a:close/>
                <a:moveTo>
                  <a:pt x="373491" y="1335077"/>
                </a:moveTo>
                <a:cubicBezTo>
                  <a:pt x="381744" y="1310451"/>
                  <a:pt x="390194" y="1285957"/>
                  <a:pt x="398711" y="1261463"/>
                </a:cubicBezTo>
                <a:cubicBezTo>
                  <a:pt x="402474" y="1286419"/>
                  <a:pt x="406106" y="1311309"/>
                  <a:pt x="409737" y="1336265"/>
                </a:cubicBezTo>
                <a:cubicBezTo>
                  <a:pt x="397589" y="1336463"/>
                  <a:pt x="385507" y="1336067"/>
                  <a:pt x="373491" y="1335077"/>
                </a:cubicBezTo>
                <a:close/>
                <a:moveTo>
                  <a:pt x="410529" y="1227000"/>
                </a:moveTo>
                <a:cubicBezTo>
                  <a:pt x="422941" y="1191679"/>
                  <a:pt x="435485" y="1156490"/>
                  <a:pt x="448359" y="1121367"/>
                </a:cubicBezTo>
                <a:cubicBezTo>
                  <a:pt x="451396" y="1124536"/>
                  <a:pt x="454433" y="1127705"/>
                  <a:pt x="457536" y="1130874"/>
                </a:cubicBezTo>
                <a:cubicBezTo>
                  <a:pt x="460309" y="1197753"/>
                  <a:pt x="463082" y="1264698"/>
                  <a:pt x="465788" y="1331578"/>
                </a:cubicBezTo>
                <a:cubicBezTo>
                  <a:pt x="452848" y="1333558"/>
                  <a:pt x="439776" y="1335011"/>
                  <a:pt x="426704" y="1335737"/>
                </a:cubicBezTo>
                <a:cubicBezTo>
                  <a:pt x="421422" y="1299425"/>
                  <a:pt x="416009" y="1263246"/>
                  <a:pt x="410529" y="1227000"/>
                </a:cubicBezTo>
                <a:close/>
                <a:moveTo>
                  <a:pt x="475229" y="1149228"/>
                </a:moveTo>
                <a:cubicBezTo>
                  <a:pt x="518407" y="1193990"/>
                  <a:pt x="561585" y="1238752"/>
                  <a:pt x="604763" y="1283448"/>
                </a:cubicBezTo>
                <a:cubicBezTo>
                  <a:pt x="566602" y="1304839"/>
                  <a:pt x="525207" y="1320090"/>
                  <a:pt x="482558" y="1328541"/>
                </a:cubicBezTo>
                <a:cubicBezTo>
                  <a:pt x="480181" y="1268792"/>
                  <a:pt x="477738" y="1209043"/>
                  <a:pt x="475229" y="1149228"/>
                </a:cubicBezTo>
                <a:close/>
                <a:moveTo>
                  <a:pt x="328927" y="573921"/>
                </a:moveTo>
                <a:cubicBezTo>
                  <a:pt x="348271" y="572337"/>
                  <a:pt x="367747" y="571742"/>
                  <a:pt x="387158" y="571875"/>
                </a:cubicBezTo>
                <a:cubicBezTo>
                  <a:pt x="385705" y="571941"/>
                  <a:pt x="384253" y="571875"/>
                  <a:pt x="382800" y="571941"/>
                </a:cubicBezTo>
                <a:cubicBezTo>
                  <a:pt x="363522" y="572601"/>
                  <a:pt x="344310" y="574515"/>
                  <a:pt x="325362" y="577486"/>
                </a:cubicBezTo>
                <a:cubicBezTo>
                  <a:pt x="326880" y="576562"/>
                  <a:pt x="328069" y="575374"/>
                  <a:pt x="328927" y="573921"/>
                </a:cubicBezTo>
                <a:close/>
                <a:moveTo>
                  <a:pt x="435089" y="587455"/>
                </a:moveTo>
                <a:cubicBezTo>
                  <a:pt x="436739" y="628058"/>
                  <a:pt x="438456" y="668595"/>
                  <a:pt x="440106" y="709198"/>
                </a:cubicBezTo>
                <a:cubicBezTo>
                  <a:pt x="429873" y="727750"/>
                  <a:pt x="419640" y="746302"/>
                  <a:pt x="409407" y="764920"/>
                </a:cubicBezTo>
                <a:cubicBezTo>
                  <a:pt x="376330" y="708736"/>
                  <a:pt x="343848" y="652156"/>
                  <a:pt x="311894" y="595312"/>
                </a:cubicBezTo>
                <a:cubicBezTo>
                  <a:pt x="352100" y="587521"/>
                  <a:pt x="393628" y="585145"/>
                  <a:pt x="435089" y="587455"/>
                </a:cubicBezTo>
                <a:close/>
                <a:moveTo>
                  <a:pt x="399966" y="782019"/>
                </a:moveTo>
                <a:cubicBezTo>
                  <a:pt x="395080" y="790932"/>
                  <a:pt x="390128" y="799779"/>
                  <a:pt x="385243" y="808692"/>
                </a:cubicBezTo>
                <a:cubicBezTo>
                  <a:pt x="368606" y="798392"/>
                  <a:pt x="351968" y="787961"/>
                  <a:pt x="335331" y="777596"/>
                </a:cubicBezTo>
                <a:cubicBezTo>
                  <a:pt x="325626" y="724317"/>
                  <a:pt x="315591" y="671038"/>
                  <a:pt x="305292" y="617891"/>
                </a:cubicBezTo>
                <a:cubicBezTo>
                  <a:pt x="336387" y="672887"/>
                  <a:pt x="367879" y="727618"/>
                  <a:pt x="399966" y="782019"/>
                </a:cubicBezTo>
                <a:close/>
                <a:moveTo>
                  <a:pt x="338764" y="893066"/>
                </a:moveTo>
                <a:cubicBezTo>
                  <a:pt x="336123" y="897820"/>
                  <a:pt x="333482" y="902573"/>
                  <a:pt x="330908" y="907327"/>
                </a:cubicBezTo>
                <a:cubicBezTo>
                  <a:pt x="330644" y="907723"/>
                  <a:pt x="330446" y="908185"/>
                  <a:pt x="330181" y="908647"/>
                </a:cubicBezTo>
                <a:cubicBezTo>
                  <a:pt x="312158" y="911948"/>
                  <a:pt x="294134" y="915249"/>
                  <a:pt x="276110" y="918550"/>
                </a:cubicBezTo>
                <a:cubicBezTo>
                  <a:pt x="218738" y="859132"/>
                  <a:pt x="161432" y="799713"/>
                  <a:pt x="104060" y="740294"/>
                </a:cubicBezTo>
                <a:cubicBezTo>
                  <a:pt x="117660" y="719035"/>
                  <a:pt x="133439" y="698173"/>
                  <a:pt x="150935" y="678564"/>
                </a:cubicBezTo>
                <a:cubicBezTo>
                  <a:pt x="206854" y="715734"/>
                  <a:pt x="263236" y="752244"/>
                  <a:pt x="320014" y="788027"/>
                </a:cubicBezTo>
                <a:cubicBezTo>
                  <a:pt x="326418" y="823084"/>
                  <a:pt x="332624" y="858075"/>
                  <a:pt x="338764" y="893066"/>
                </a:cubicBezTo>
                <a:close/>
                <a:moveTo>
                  <a:pt x="281524" y="583560"/>
                </a:moveTo>
                <a:cubicBezTo>
                  <a:pt x="281722" y="584551"/>
                  <a:pt x="281920" y="585541"/>
                  <a:pt x="282118" y="586531"/>
                </a:cubicBezTo>
                <a:cubicBezTo>
                  <a:pt x="274658" y="588512"/>
                  <a:pt x="267197" y="590690"/>
                  <a:pt x="259869" y="593067"/>
                </a:cubicBezTo>
                <a:cubicBezTo>
                  <a:pt x="266999" y="589568"/>
                  <a:pt x="274196" y="586333"/>
                  <a:pt x="281524" y="583560"/>
                </a:cubicBezTo>
                <a:close/>
                <a:moveTo>
                  <a:pt x="284891" y="601254"/>
                </a:moveTo>
                <a:cubicBezTo>
                  <a:pt x="295520" y="655919"/>
                  <a:pt x="305886" y="710585"/>
                  <a:pt x="315921" y="765316"/>
                </a:cubicBezTo>
                <a:cubicBezTo>
                  <a:pt x="264425" y="732834"/>
                  <a:pt x="213324" y="699757"/>
                  <a:pt x="162620" y="666020"/>
                </a:cubicBezTo>
                <a:cubicBezTo>
                  <a:pt x="172193" y="656117"/>
                  <a:pt x="182162" y="646676"/>
                  <a:pt x="192594" y="637829"/>
                </a:cubicBezTo>
                <a:cubicBezTo>
                  <a:pt x="221709" y="621720"/>
                  <a:pt x="252673" y="609639"/>
                  <a:pt x="284891" y="601254"/>
                </a:cubicBezTo>
                <a:close/>
                <a:moveTo>
                  <a:pt x="58109" y="767032"/>
                </a:moveTo>
                <a:cubicBezTo>
                  <a:pt x="44905" y="801957"/>
                  <a:pt x="35464" y="838467"/>
                  <a:pt x="29588" y="874449"/>
                </a:cubicBezTo>
                <a:cubicBezTo>
                  <a:pt x="24967" y="877419"/>
                  <a:pt x="23778" y="884352"/>
                  <a:pt x="27541" y="887785"/>
                </a:cubicBezTo>
                <a:cubicBezTo>
                  <a:pt x="26749" y="893397"/>
                  <a:pt x="25957" y="899074"/>
                  <a:pt x="25363" y="904620"/>
                </a:cubicBezTo>
                <a:cubicBezTo>
                  <a:pt x="23184" y="924624"/>
                  <a:pt x="21930" y="944827"/>
                  <a:pt x="21864" y="964897"/>
                </a:cubicBezTo>
                <a:cubicBezTo>
                  <a:pt x="15328" y="968264"/>
                  <a:pt x="15724" y="978630"/>
                  <a:pt x="22062" y="980610"/>
                </a:cubicBezTo>
                <a:cubicBezTo>
                  <a:pt x="22722" y="1004246"/>
                  <a:pt x="25297" y="1027749"/>
                  <a:pt x="30050" y="1050724"/>
                </a:cubicBezTo>
                <a:cubicBezTo>
                  <a:pt x="23580" y="1029003"/>
                  <a:pt x="18959" y="1006754"/>
                  <a:pt x="16582" y="984109"/>
                </a:cubicBezTo>
                <a:cubicBezTo>
                  <a:pt x="8527" y="908779"/>
                  <a:pt x="24438" y="833449"/>
                  <a:pt x="58109" y="767032"/>
                </a:cubicBezTo>
                <a:close/>
                <a:moveTo>
                  <a:pt x="429015" y="1351252"/>
                </a:moveTo>
                <a:cubicBezTo>
                  <a:pt x="428949" y="1350790"/>
                  <a:pt x="428883" y="1350327"/>
                  <a:pt x="428817" y="1349865"/>
                </a:cubicBezTo>
                <a:cubicBezTo>
                  <a:pt x="441361" y="1349139"/>
                  <a:pt x="453905" y="1347885"/>
                  <a:pt x="466383" y="1346036"/>
                </a:cubicBezTo>
                <a:cubicBezTo>
                  <a:pt x="466449" y="1347291"/>
                  <a:pt x="466515" y="1348479"/>
                  <a:pt x="466515" y="1349733"/>
                </a:cubicBezTo>
                <a:cubicBezTo>
                  <a:pt x="454103" y="1351120"/>
                  <a:pt x="441559" y="1351582"/>
                  <a:pt x="429015" y="1351252"/>
                </a:cubicBezTo>
                <a:close/>
                <a:moveTo>
                  <a:pt x="483416" y="1347423"/>
                </a:moveTo>
                <a:cubicBezTo>
                  <a:pt x="483350" y="1346036"/>
                  <a:pt x="483284" y="1344584"/>
                  <a:pt x="483218" y="1343197"/>
                </a:cubicBezTo>
                <a:cubicBezTo>
                  <a:pt x="524943" y="1335275"/>
                  <a:pt x="565810" y="1321014"/>
                  <a:pt x="604168" y="1300482"/>
                </a:cubicBezTo>
                <a:cubicBezTo>
                  <a:pt x="604895" y="1300085"/>
                  <a:pt x="605621" y="1299689"/>
                  <a:pt x="606347" y="1299293"/>
                </a:cubicBezTo>
                <a:cubicBezTo>
                  <a:pt x="568451" y="1323127"/>
                  <a:pt x="526792" y="1340160"/>
                  <a:pt x="483416" y="1347423"/>
                </a:cubicBezTo>
                <a:close/>
                <a:moveTo>
                  <a:pt x="718121" y="1236705"/>
                </a:moveTo>
                <a:cubicBezTo>
                  <a:pt x="733107" y="1219408"/>
                  <a:pt x="746444" y="1201120"/>
                  <a:pt x="758393" y="1181974"/>
                </a:cubicBezTo>
                <a:cubicBezTo>
                  <a:pt x="746906" y="1201780"/>
                  <a:pt x="733371" y="1220002"/>
                  <a:pt x="718121" y="1236705"/>
                </a:cubicBezTo>
                <a:close/>
                <a:moveTo>
                  <a:pt x="807249" y="1092120"/>
                </a:moveTo>
                <a:cubicBezTo>
                  <a:pt x="807777" y="1089611"/>
                  <a:pt x="808239" y="1087102"/>
                  <a:pt x="808767" y="1084527"/>
                </a:cubicBezTo>
                <a:cubicBezTo>
                  <a:pt x="833195" y="1090799"/>
                  <a:pt x="857755" y="1096675"/>
                  <a:pt x="882315" y="1101957"/>
                </a:cubicBezTo>
                <a:cubicBezTo>
                  <a:pt x="857095" y="1099514"/>
                  <a:pt x="831941" y="1095685"/>
                  <a:pt x="807249" y="1092120"/>
                </a:cubicBezTo>
                <a:close/>
                <a:moveTo>
                  <a:pt x="811606" y="1068220"/>
                </a:moveTo>
                <a:cubicBezTo>
                  <a:pt x="812795" y="1060892"/>
                  <a:pt x="813785" y="1053563"/>
                  <a:pt x="814577" y="1046169"/>
                </a:cubicBezTo>
                <a:cubicBezTo>
                  <a:pt x="831016" y="976319"/>
                  <a:pt x="831280" y="902705"/>
                  <a:pt x="814445" y="832195"/>
                </a:cubicBezTo>
                <a:cubicBezTo>
                  <a:pt x="817350" y="831601"/>
                  <a:pt x="820321" y="831139"/>
                  <a:pt x="823226" y="830611"/>
                </a:cubicBezTo>
                <a:cubicBezTo>
                  <a:pt x="838279" y="828696"/>
                  <a:pt x="853397" y="827442"/>
                  <a:pt x="868516" y="826979"/>
                </a:cubicBezTo>
                <a:cubicBezTo>
                  <a:pt x="870695" y="831205"/>
                  <a:pt x="872874" y="835430"/>
                  <a:pt x="875052" y="839655"/>
                </a:cubicBezTo>
                <a:cubicBezTo>
                  <a:pt x="821443" y="891944"/>
                  <a:pt x="824810" y="1011046"/>
                  <a:pt x="877561" y="1063070"/>
                </a:cubicBezTo>
                <a:cubicBezTo>
                  <a:pt x="888190" y="1075086"/>
                  <a:pt x="901461" y="1084989"/>
                  <a:pt x="917900" y="1091459"/>
                </a:cubicBezTo>
                <a:cubicBezTo>
                  <a:pt x="918230" y="1091591"/>
                  <a:pt x="918494" y="1091657"/>
                  <a:pt x="918824" y="1091790"/>
                </a:cubicBezTo>
                <a:cubicBezTo>
                  <a:pt x="882975" y="1086442"/>
                  <a:pt x="847125" y="1077793"/>
                  <a:pt x="811606" y="1068220"/>
                </a:cubicBezTo>
                <a:close/>
                <a:moveTo>
                  <a:pt x="928463" y="1074162"/>
                </a:moveTo>
                <a:cubicBezTo>
                  <a:pt x="925294" y="1072973"/>
                  <a:pt x="922125" y="1071719"/>
                  <a:pt x="918956" y="1070333"/>
                </a:cubicBezTo>
                <a:cubicBezTo>
                  <a:pt x="867394" y="1046961"/>
                  <a:pt x="856566" y="1005038"/>
                  <a:pt x="856236" y="953211"/>
                </a:cubicBezTo>
                <a:cubicBezTo>
                  <a:pt x="856038" y="919673"/>
                  <a:pt x="862508" y="880786"/>
                  <a:pt x="883569" y="856095"/>
                </a:cubicBezTo>
                <a:cubicBezTo>
                  <a:pt x="900536" y="889039"/>
                  <a:pt x="917570" y="921984"/>
                  <a:pt x="934537" y="954928"/>
                </a:cubicBezTo>
                <a:cubicBezTo>
                  <a:pt x="936848" y="959417"/>
                  <a:pt x="940413" y="962190"/>
                  <a:pt x="944374" y="963643"/>
                </a:cubicBezTo>
                <a:cubicBezTo>
                  <a:pt x="939951" y="1000614"/>
                  <a:pt x="934537" y="1037454"/>
                  <a:pt x="928463" y="1074162"/>
                </a:cubicBezTo>
                <a:close/>
                <a:moveTo>
                  <a:pt x="955664" y="922248"/>
                </a:moveTo>
                <a:lnTo>
                  <a:pt x="911364" y="836486"/>
                </a:lnTo>
                <a:cubicBezTo>
                  <a:pt x="918428" y="833780"/>
                  <a:pt x="926417" y="832063"/>
                  <a:pt x="935263" y="831601"/>
                </a:cubicBezTo>
                <a:cubicBezTo>
                  <a:pt x="940875" y="832591"/>
                  <a:pt x="946487" y="833582"/>
                  <a:pt x="952033" y="834902"/>
                </a:cubicBezTo>
                <a:cubicBezTo>
                  <a:pt x="961672" y="837213"/>
                  <a:pt x="971377" y="840250"/>
                  <a:pt x="981016" y="843815"/>
                </a:cubicBezTo>
                <a:cubicBezTo>
                  <a:pt x="972565" y="869959"/>
                  <a:pt x="964115" y="896103"/>
                  <a:pt x="955664" y="922248"/>
                </a:cubicBezTo>
                <a:close/>
                <a:moveTo>
                  <a:pt x="996663" y="850219"/>
                </a:moveTo>
                <a:cubicBezTo>
                  <a:pt x="1005048" y="853982"/>
                  <a:pt x="1013168" y="858207"/>
                  <a:pt x="1021091" y="862895"/>
                </a:cubicBezTo>
                <a:cubicBezTo>
                  <a:pt x="1006698" y="878212"/>
                  <a:pt x="992239" y="893462"/>
                  <a:pt x="977781" y="908713"/>
                </a:cubicBezTo>
                <a:lnTo>
                  <a:pt x="996663" y="850219"/>
                </a:lnTo>
                <a:close/>
                <a:moveTo>
                  <a:pt x="944836" y="1079047"/>
                </a:moveTo>
                <a:cubicBezTo>
                  <a:pt x="951108" y="1041481"/>
                  <a:pt x="956588" y="1003784"/>
                  <a:pt x="961078" y="965887"/>
                </a:cubicBezTo>
                <a:cubicBezTo>
                  <a:pt x="994682" y="992560"/>
                  <a:pt x="1028221" y="1019232"/>
                  <a:pt x="1061826" y="1045905"/>
                </a:cubicBezTo>
                <a:cubicBezTo>
                  <a:pt x="1031588" y="1074756"/>
                  <a:pt x="988608" y="1088951"/>
                  <a:pt x="944836" y="1079047"/>
                </a:cubicBezTo>
                <a:close/>
                <a:moveTo>
                  <a:pt x="1095364" y="944101"/>
                </a:moveTo>
                <a:cubicBezTo>
                  <a:pt x="1097939" y="958097"/>
                  <a:pt x="1098929" y="972820"/>
                  <a:pt x="1098203" y="986948"/>
                </a:cubicBezTo>
                <a:cubicBezTo>
                  <a:pt x="1092987" y="1004312"/>
                  <a:pt x="1084405" y="1020025"/>
                  <a:pt x="1073445" y="1033427"/>
                </a:cubicBezTo>
                <a:lnTo>
                  <a:pt x="969462" y="950835"/>
                </a:lnTo>
                <a:cubicBezTo>
                  <a:pt x="992834" y="925681"/>
                  <a:pt x="1016535" y="900659"/>
                  <a:pt x="1040237" y="875703"/>
                </a:cubicBezTo>
                <a:cubicBezTo>
                  <a:pt x="1064400" y="893661"/>
                  <a:pt x="1084339" y="916570"/>
                  <a:pt x="1095364" y="944101"/>
                </a:cubicBezTo>
                <a:close/>
                <a:moveTo>
                  <a:pt x="1039907" y="842890"/>
                </a:moveTo>
                <a:cubicBezTo>
                  <a:pt x="1028617" y="835892"/>
                  <a:pt x="1016733" y="830412"/>
                  <a:pt x="1004519" y="825923"/>
                </a:cubicBezTo>
                <a:cubicBezTo>
                  <a:pt x="1009273" y="811266"/>
                  <a:pt x="1014026" y="796544"/>
                  <a:pt x="1018780" y="781887"/>
                </a:cubicBezTo>
                <a:lnTo>
                  <a:pt x="1044924" y="779642"/>
                </a:lnTo>
                <a:cubicBezTo>
                  <a:pt x="1066711" y="777728"/>
                  <a:pt x="1063806" y="743859"/>
                  <a:pt x="1042019" y="745774"/>
                </a:cubicBezTo>
                <a:lnTo>
                  <a:pt x="965831" y="752376"/>
                </a:lnTo>
                <a:cubicBezTo>
                  <a:pt x="944044" y="754290"/>
                  <a:pt x="946949" y="788159"/>
                  <a:pt x="968736" y="786245"/>
                </a:cubicBezTo>
                <a:lnTo>
                  <a:pt x="1000558" y="783472"/>
                </a:lnTo>
                <a:cubicBezTo>
                  <a:pt x="996531" y="795884"/>
                  <a:pt x="992504" y="808362"/>
                  <a:pt x="988476" y="820773"/>
                </a:cubicBezTo>
                <a:cubicBezTo>
                  <a:pt x="962266" y="813577"/>
                  <a:pt x="934603" y="811134"/>
                  <a:pt x="907204" y="811861"/>
                </a:cubicBezTo>
                <a:cubicBezTo>
                  <a:pt x="904300" y="811663"/>
                  <a:pt x="901329" y="811399"/>
                  <a:pt x="898424" y="811266"/>
                </a:cubicBezTo>
                <a:lnTo>
                  <a:pt x="754036" y="531470"/>
                </a:lnTo>
                <a:cubicBezTo>
                  <a:pt x="721025" y="467495"/>
                  <a:pt x="688873" y="402531"/>
                  <a:pt x="652496" y="340339"/>
                </a:cubicBezTo>
                <a:lnTo>
                  <a:pt x="1366776" y="278477"/>
                </a:lnTo>
                <a:cubicBezTo>
                  <a:pt x="1388761" y="317562"/>
                  <a:pt x="1411010" y="356514"/>
                  <a:pt x="1433127" y="395533"/>
                </a:cubicBezTo>
                <a:cubicBezTo>
                  <a:pt x="1306565" y="548635"/>
                  <a:pt x="1175448" y="697776"/>
                  <a:pt x="1039907" y="842890"/>
                </a:cubicBezTo>
                <a:close/>
                <a:moveTo>
                  <a:pt x="1271772" y="925351"/>
                </a:moveTo>
                <a:cubicBezTo>
                  <a:pt x="1272234" y="925285"/>
                  <a:pt x="1272696" y="925219"/>
                  <a:pt x="1273225" y="925153"/>
                </a:cubicBezTo>
                <a:cubicBezTo>
                  <a:pt x="1274017" y="934858"/>
                  <a:pt x="1275073" y="944563"/>
                  <a:pt x="1276328" y="954202"/>
                </a:cubicBezTo>
                <a:cubicBezTo>
                  <a:pt x="1274413" y="944695"/>
                  <a:pt x="1272829" y="935056"/>
                  <a:pt x="1271772" y="925351"/>
                </a:cubicBezTo>
                <a:close/>
                <a:moveTo>
                  <a:pt x="1272102" y="908185"/>
                </a:moveTo>
                <a:lnTo>
                  <a:pt x="1270452" y="908449"/>
                </a:lnTo>
                <a:cubicBezTo>
                  <a:pt x="1270452" y="908185"/>
                  <a:pt x="1270386" y="907855"/>
                  <a:pt x="1270386" y="907591"/>
                </a:cubicBezTo>
                <a:cubicBezTo>
                  <a:pt x="1269461" y="886266"/>
                  <a:pt x="1269990" y="863951"/>
                  <a:pt x="1271838" y="841174"/>
                </a:cubicBezTo>
                <a:cubicBezTo>
                  <a:pt x="1270980" y="862961"/>
                  <a:pt x="1270914" y="885474"/>
                  <a:pt x="1272102" y="908185"/>
                </a:cubicBezTo>
                <a:close/>
                <a:moveTo>
                  <a:pt x="2015300" y="800901"/>
                </a:moveTo>
                <a:cubicBezTo>
                  <a:pt x="1957994" y="809154"/>
                  <a:pt x="1900688" y="817472"/>
                  <a:pt x="1843382" y="825725"/>
                </a:cubicBezTo>
                <a:cubicBezTo>
                  <a:pt x="1837572" y="818199"/>
                  <a:pt x="1831828" y="810606"/>
                  <a:pt x="1826018" y="803146"/>
                </a:cubicBezTo>
                <a:cubicBezTo>
                  <a:pt x="1867083" y="746962"/>
                  <a:pt x="1907620" y="690316"/>
                  <a:pt x="1947298" y="633142"/>
                </a:cubicBezTo>
                <a:cubicBezTo>
                  <a:pt x="1986845" y="682262"/>
                  <a:pt x="2008566" y="740360"/>
                  <a:pt x="2015300" y="800901"/>
                </a:cubicBezTo>
                <a:close/>
                <a:moveTo>
                  <a:pt x="1836053" y="843947"/>
                </a:moveTo>
                <a:cubicBezTo>
                  <a:pt x="1840080" y="849163"/>
                  <a:pt x="1844042" y="854378"/>
                  <a:pt x="1848069" y="859594"/>
                </a:cubicBezTo>
                <a:cubicBezTo>
                  <a:pt x="1834535" y="855897"/>
                  <a:pt x="1821001" y="852001"/>
                  <a:pt x="1807532" y="848106"/>
                </a:cubicBezTo>
                <a:cubicBezTo>
                  <a:pt x="1816973" y="846720"/>
                  <a:pt x="1826480" y="845333"/>
                  <a:pt x="1836053" y="843947"/>
                </a:cubicBezTo>
                <a:close/>
                <a:moveTo>
                  <a:pt x="1805618" y="831205"/>
                </a:moveTo>
                <a:cubicBezTo>
                  <a:pt x="1808919" y="826583"/>
                  <a:pt x="1812286" y="822028"/>
                  <a:pt x="1815653" y="817406"/>
                </a:cubicBezTo>
                <a:cubicBezTo>
                  <a:pt x="1818492" y="821104"/>
                  <a:pt x="1821331" y="824801"/>
                  <a:pt x="1824169" y="828498"/>
                </a:cubicBezTo>
                <a:cubicBezTo>
                  <a:pt x="1817963" y="829422"/>
                  <a:pt x="1811823" y="830281"/>
                  <a:pt x="1805618" y="831205"/>
                </a:cubicBezTo>
                <a:close/>
                <a:moveTo>
                  <a:pt x="1922739" y="584947"/>
                </a:moveTo>
                <a:cubicBezTo>
                  <a:pt x="1902074" y="566329"/>
                  <a:pt x="1879363" y="550616"/>
                  <a:pt x="1855133" y="537412"/>
                </a:cubicBezTo>
                <a:cubicBezTo>
                  <a:pt x="1879891" y="549427"/>
                  <a:pt x="1902602" y="564942"/>
                  <a:pt x="1922739" y="584947"/>
                </a:cubicBezTo>
                <a:close/>
                <a:moveTo>
                  <a:pt x="1830573" y="540911"/>
                </a:moveTo>
                <a:cubicBezTo>
                  <a:pt x="1808852" y="572403"/>
                  <a:pt x="1787132" y="603829"/>
                  <a:pt x="1765477" y="635321"/>
                </a:cubicBezTo>
                <a:cubicBezTo>
                  <a:pt x="1758346" y="593067"/>
                  <a:pt x="1750886" y="550946"/>
                  <a:pt x="1742898" y="508825"/>
                </a:cubicBezTo>
                <a:cubicBezTo>
                  <a:pt x="1773267" y="516483"/>
                  <a:pt x="1802647" y="526980"/>
                  <a:pt x="1830573" y="540911"/>
                </a:cubicBezTo>
                <a:close/>
                <a:moveTo>
                  <a:pt x="1536384" y="795025"/>
                </a:moveTo>
                <a:cubicBezTo>
                  <a:pt x="1530640" y="783538"/>
                  <a:pt x="1524897" y="772050"/>
                  <a:pt x="1519087" y="760562"/>
                </a:cubicBezTo>
                <a:cubicBezTo>
                  <a:pt x="1549456" y="773635"/>
                  <a:pt x="1579628" y="786971"/>
                  <a:pt x="1609733" y="799251"/>
                </a:cubicBezTo>
                <a:cubicBezTo>
                  <a:pt x="1614421" y="808890"/>
                  <a:pt x="1619108" y="818595"/>
                  <a:pt x="1623862" y="828234"/>
                </a:cubicBezTo>
                <a:cubicBezTo>
                  <a:pt x="1613959" y="834638"/>
                  <a:pt x="1603990" y="840910"/>
                  <a:pt x="1594020" y="847248"/>
                </a:cubicBezTo>
                <a:cubicBezTo>
                  <a:pt x="1574808" y="829950"/>
                  <a:pt x="1555596" y="812521"/>
                  <a:pt x="1536384" y="795025"/>
                </a:cubicBezTo>
                <a:close/>
                <a:moveTo>
                  <a:pt x="1589795" y="889831"/>
                </a:moveTo>
                <a:cubicBezTo>
                  <a:pt x="1588673" y="891482"/>
                  <a:pt x="1587484" y="893132"/>
                  <a:pt x="1586362" y="894783"/>
                </a:cubicBezTo>
                <a:cubicBezTo>
                  <a:pt x="1585306" y="892670"/>
                  <a:pt x="1584249" y="890558"/>
                  <a:pt x="1583193" y="888445"/>
                </a:cubicBezTo>
                <a:lnTo>
                  <a:pt x="1589795" y="889831"/>
                </a:lnTo>
                <a:close/>
                <a:moveTo>
                  <a:pt x="1579232" y="856755"/>
                </a:moveTo>
                <a:cubicBezTo>
                  <a:pt x="1576195" y="858669"/>
                  <a:pt x="1573224" y="860584"/>
                  <a:pt x="1570187" y="862433"/>
                </a:cubicBezTo>
                <a:cubicBezTo>
                  <a:pt x="1565895" y="853916"/>
                  <a:pt x="1561604" y="845399"/>
                  <a:pt x="1557379" y="836817"/>
                </a:cubicBezTo>
                <a:cubicBezTo>
                  <a:pt x="1564707" y="843485"/>
                  <a:pt x="1571903" y="850153"/>
                  <a:pt x="1579232" y="856755"/>
                </a:cubicBezTo>
                <a:close/>
                <a:moveTo>
                  <a:pt x="1644857" y="871544"/>
                </a:moveTo>
                <a:cubicBezTo>
                  <a:pt x="1647101" y="876099"/>
                  <a:pt x="1649280" y="880654"/>
                  <a:pt x="1651525" y="885210"/>
                </a:cubicBezTo>
                <a:lnTo>
                  <a:pt x="1631850" y="881183"/>
                </a:lnTo>
                <a:cubicBezTo>
                  <a:pt x="1629342" y="878938"/>
                  <a:pt x="1626833" y="876759"/>
                  <a:pt x="1624258" y="874515"/>
                </a:cubicBezTo>
                <a:cubicBezTo>
                  <a:pt x="1631124" y="873524"/>
                  <a:pt x="1637990" y="872534"/>
                  <a:pt x="1644857" y="871544"/>
                </a:cubicBezTo>
                <a:close/>
                <a:moveTo>
                  <a:pt x="1633105" y="808560"/>
                </a:moveTo>
                <a:cubicBezTo>
                  <a:pt x="1636472" y="809880"/>
                  <a:pt x="1639839" y="811266"/>
                  <a:pt x="1643206" y="812587"/>
                </a:cubicBezTo>
                <a:lnTo>
                  <a:pt x="1639047" y="818595"/>
                </a:lnTo>
                <a:cubicBezTo>
                  <a:pt x="1638783" y="818793"/>
                  <a:pt x="1638519" y="818925"/>
                  <a:pt x="1638188" y="819123"/>
                </a:cubicBezTo>
                <a:cubicBezTo>
                  <a:pt x="1636472" y="815558"/>
                  <a:pt x="1634755" y="812059"/>
                  <a:pt x="1633105" y="808560"/>
                </a:cubicBezTo>
                <a:close/>
                <a:moveTo>
                  <a:pt x="1732863" y="712301"/>
                </a:moveTo>
                <a:cubicBezTo>
                  <a:pt x="1740587" y="721940"/>
                  <a:pt x="1748245" y="731645"/>
                  <a:pt x="1755904" y="741284"/>
                </a:cubicBezTo>
                <a:cubicBezTo>
                  <a:pt x="1738276" y="753168"/>
                  <a:pt x="1720583" y="764920"/>
                  <a:pt x="1702889" y="776605"/>
                </a:cubicBezTo>
                <a:cubicBezTo>
                  <a:pt x="1704209" y="767759"/>
                  <a:pt x="1705530" y="758912"/>
                  <a:pt x="1706784" y="749999"/>
                </a:cubicBezTo>
                <a:lnTo>
                  <a:pt x="1732863" y="712301"/>
                </a:lnTo>
                <a:close/>
                <a:moveTo>
                  <a:pt x="1712000" y="712763"/>
                </a:moveTo>
                <a:cubicBezTo>
                  <a:pt x="1712990" y="705171"/>
                  <a:pt x="1713980" y="697578"/>
                  <a:pt x="1714971" y="690052"/>
                </a:cubicBezTo>
                <a:cubicBezTo>
                  <a:pt x="1717281" y="692891"/>
                  <a:pt x="1719592" y="695664"/>
                  <a:pt x="1721837" y="698437"/>
                </a:cubicBezTo>
                <a:lnTo>
                  <a:pt x="1712000" y="712763"/>
                </a:lnTo>
                <a:close/>
                <a:moveTo>
                  <a:pt x="1766599" y="754620"/>
                </a:moveTo>
                <a:cubicBezTo>
                  <a:pt x="1766929" y="755017"/>
                  <a:pt x="1767193" y="755413"/>
                  <a:pt x="1767524" y="755743"/>
                </a:cubicBezTo>
                <a:cubicBezTo>
                  <a:pt x="1771419" y="782151"/>
                  <a:pt x="1775182" y="808560"/>
                  <a:pt x="1778747" y="835034"/>
                </a:cubicBezTo>
                <a:cubicBezTo>
                  <a:pt x="1775446" y="835496"/>
                  <a:pt x="1772145" y="835958"/>
                  <a:pt x="1768844" y="836486"/>
                </a:cubicBezTo>
                <a:cubicBezTo>
                  <a:pt x="1751348" y="831139"/>
                  <a:pt x="1733919" y="825725"/>
                  <a:pt x="1716555" y="820047"/>
                </a:cubicBezTo>
                <a:cubicBezTo>
                  <a:pt x="1712066" y="812323"/>
                  <a:pt x="1707576" y="804664"/>
                  <a:pt x="1703087" y="796940"/>
                </a:cubicBezTo>
                <a:cubicBezTo>
                  <a:pt x="1724346" y="782944"/>
                  <a:pt x="1745473" y="768815"/>
                  <a:pt x="1766599" y="754620"/>
                </a:cubicBezTo>
                <a:close/>
                <a:moveTo>
                  <a:pt x="1782510" y="862433"/>
                </a:moveTo>
                <a:cubicBezTo>
                  <a:pt x="1784755" y="879466"/>
                  <a:pt x="1786802" y="896500"/>
                  <a:pt x="1788848" y="913533"/>
                </a:cubicBezTo>
                <a:cubicBezTo>
                  <a:pt x="1775842" y="910826"/>
                  <a:pt x="1762902" y="908185"/>
                  <a:pt x="1749896" y="905478"/>
                </a:cubicBezTo>
                <a:cubicBezTo>
                  <a:pt x="1760789" y="891152"/>
                  <a:pt x="1771749" y="876891"/>
                  <a:pt x="1782510" y="862433"/>
                </a:cubicBezTo>
                <a:close/>
                <a:moveTo>
                  <a:pt x="1710283" y="876561"/>
                </a:moveTo>
                <a:cubicBezTo>
                  <a:pt x="1721111" y="895047"/>
                  <a:pt x="1747915" y="876429"/>
                  <a:pt x="1738540" y="858009"/>
                </a:cubicBezTo>
                <a:cubicBezTo>
                  <a:pt x="1748245" y="856623"/>
                  <a:pt x="1757950" y="855236"/>
                  <a:pt x="1767589" y="853784"/>
                </a:cubicBezTo>
                <a:cubicBezTo>
                  <a:pt x="1767655" y="853784"/>
                  <a:pt x="1767655" y="853784"/>
                  <a:pt x="1767722" y="853784"/>
                </a:cubicBezTo>
                <a:cubicBezTo>
                  <a:pt x="1755772" y="869827"/>
                  <a:pt x="1743558" y="885738"/>
                  <a:pt x="1731476" y="901649"/>
                </a:cubicBezTo>
                <a:cubicBezTo>
                  <a:pt x="1715433" y="898348"/>
                  <a:pt x="1699390" y="895047"/>
                  <a:pt x="1683347" y="891746"/>
                </a:cubicBezTo>
                <a:cubicBezTo>
                  <a:pt x="1685063" y="882899"/>
                  <a:pt x="1686582" y="874052"/>
                  <a:pt x="1688232" y="865206"/>
                </a:cubicBezTo>
                <a:cubicBezTo>
                  <a:pt x="1692986" y="864545"/>
                  <a:pt x="1697739" y="863819"/>
                  <a:pt x="1702493" y="863159"/>
                </a:cubicBezTo>
                <a:cubicBezTo>
                  <a:pt x="1705134" y="867648"/>
                  <a:pt x="1707709" y="872138"/>
                  <a:pt x="1710283" y="876561"/>
                </a:cubicBezTo>
                <a:close/>
                <a:moveTo>
                  <a:pt x="1673708" y="850219"/>
                </a:moveTo>
                <a:cubicBezTo>
                  <a:pt x="1667370" y="851143"/>
                  <a:pt x="1661032" y="852067"/>
                  <a:pt x="1654694" y="852992"/>
                </a:cubicBezTo>
                <a:cubicBezTo>
                  <a:pt x="1652119" y="847644"/>
                  <a:pt x="1649478" y="842296"/>
                  <a:pt x="1646903" y="836949"/>
                </a:cubicBezTo>
                <a:cubicBezTo>
                  <a:pt x="1648290" y="834968"/>
                  <a:pt x="1649610" y="832987"/>
                  <a:pt x="1650996" y="831007"/>
                </a:cubicBezTo>
                <a:cubicBezTo>
                  <a:pt x="1656146" y="827640"/>
                  <a:pt x="1661296" y="824273"/>
                  <a:pt x="1666445" y="820906"/>
                </a:cubicBezTo>
                <a:cubicBezTo>
                  <a:pt x="1670407" y="822226"/>
                  <a:pt x="1674302" y="823612"/>
                  <a:pt x="1678263" y="824933"/>
                </a:cubicBezTo>
                <a:cubicBezTo>
                  <a:pt x="1676811" y="833384"/>
                  <a:pt x="1675160" y="841768"/>
                  <a:pt x="1673708" y="850219"/>
                </a:cubicBezTo>
                <a:close/>
                <a:moveTo>
                  <a:pt x="1670539" y="867846"/>
                </a:moveTo>
                <a:cubicBezTo>
                  <a:pt x="1669746" y="872204"/>
                  <a:pt x="1669020" y="876561"/>
                  <a:pt x="1668228" y="880919"/>
                </a:cubicBezTo>
                <a:lnTo>
                  <a:pt x="1662484" y="869035"/>
                </a:lnTo>
                <a:cubicBezTo>
                  <a:pt x="1665125" y="868573"/>
                  <a:pt x="1667832" y="868176"/>
                  <a:pt x="1670539" y="867846"/>
                </a:cubicBezTo>
                <a:close/>
                <a:moveTo>
                  <a:pt x="1607819" y="893529"/>
                </a:moveTo>
                <a:cubicBezTo>
                  <a:pt x="1613232" y="894651"/>
                  <a:pt x="1618646" y="895773"/>
                  <a:pt x="1623994" y="896896"/>
                </a:cubicBezTo>
                <a:cubicBezTo>
                  <a:pt x="1635482" y="907063"/>
                  <a:pt x="1647101" y="917230"/>
                  <a:pt x="1658655" y="927331"/>
                </a:cubicBezTo>
                <a:cubicBezTo>
                  <a:pt x="1652845" y="951693"/>
                  <a:pt x="1645583" y="975725"/>
                  <a:pt x="1637792" y="999492"/>
                </a:cubicBezTo>
                <a:cubicBezTo>
                  <a:pt x="1623532" y="970377"/>
                  <a:pt x="1609337" y="941262"/>
                  <a:pt x="1594945" y="912146"/>
                </a:cubicBezTo>
                <a:cubicBezTo>
                  <a:pt x="1599236" y="906007"/>
                  <a:pt x="1603527" y="899734"/>
                  <a:pt x="1607819" y="893529"/>
                </a:cubicBezTo>
                <a:close/>
                <a:moveTo>
                  <a:pt x="1673047" y="939941"/>
                </a:moveTo>
                <a:cubicBezTo>
                  <a:pt x="1676018" y="942516"/>
                  <a:pt x="1678923" y="945157"/>
                  <a:pt x="1681894" y="947732"/>
                </a:cubicBezTo>
                <a:cubicBezTo>
                  <a:pt x="1683809" y="951627"/>
                  <a:pt x="1685657" y="955522"/>
                  <a:pt x="1687572" y="959417"/>
                </a:cubicBezTo>
                <a:cubicBezTo>
                  <a:pt x="1676811" y="973348"/>
                  <a:pt x="1665983" y="987212"/>
                  <a:pt x="1655156" y="1001143"/>
                </a:cubicBezTo>
                <a:cubicBezTo>
                  <a:pt x="1661824" y="980940"/>
                  <a:pt x="1667832" y="960540"/>
                  <a:pt x="1673047" y="939941"/>
                </a:cubicBezTo>
                <a:close/>
                <a:moveTo>
                  <a:pt x="1681828" y="908779"/>
                </a:moveTo>
                <a:cubicBezTo>
                  <a:pt x="1694636" y="911420"/>
                  <a:pt x="1707378" y="914061"/>
                  <a:pt x="1720186" y="916702"/>
                </a:cubicBezTo>
                <a:cubicBezTo>
                  <a:pt x="1713782" y="925087"/>
                  <a:pt x="1707510" y="933603"/>
                  <a:pt x="1701040" y="941988"/>
                </a:cubicBezTo>
                <a:cubicBezTo>
                  <a:pt x="1699192" y="940403"/>
                  <a:pt x="1697409" y="938819"/>
                  <a:pt x="1695627" y="937234"/>
                </a:cubicBezTo>
                <a:lnTo>
                  <a:pt x="1681828" y="908779"/>
                </a:lnTo>
                <a:close/>
                <a:moveTo>
                  <a:pt x="1738540" y="920531"/>
                </a:moveTo>
                <a:cubicBezTo>
                  <a:pt x="1756036" y="924162"/>
                  <a:pt x="1773531" y="927727"/>
                  <a:pt x="1791027" y="931359"/>
                </a:cubicBezTo>
                <a:cubicBezTo>
                  <a:pt x="1794922" y="963841"/>
                  <a:pt x="1798685" y="996323"/>
                  <a:pt x="1802052" y="1028872"/>
                </a:cubicBezTo>
                <a:cubicBezTo>
                  <a:pt x="1772475" y="1003850"/>
                  <a:pt x="1743030" y="978630"/>
                  <a:pt x="1713782" y="953211"/>
                </a:cubicBezTo>
                <a:cubicBezTo>
                  <a:pt x="1722167" y="942384"/>
                  <a:pt x="1730288" y="931425"/>
                  <a:pt x="1738540" y="920531"/>
                </a:cubicBezTo>
                <a:close/>
                <a:moveTo>
                  <a:pt x="1762242" y="721940"/>
                </a:moveTo>
                <a:cubicBezTo>
                  <a:pt x="1755772" y="713886"/>
                  <a:pt x="1749368" y="705765"/>
                  <a:pt x="1742898" y="697644"/>
                </a:cubicBezTo>
                <a:cubicBezTo>
                  <a:pt x="1747123" y="691504"/>
                  <a:pt x="1751414" y="685364"/>
                  <a:pt x="1755640" y="679225"/>
                </a:cubicBezTo>
                <a:cubicBezTo>
                  <a:pt x="1757950" y="693485"/>
                  <a:pt x="1760063" y="707746"/>
                  <a:pt x="1762242" y="721940"/>
                </a:cubicBezTo>
                <a:close/>
                <a:moveTo>
                  <a:pt x="1751679" y="655259"/>
                </a:moveTo>
                <a:cubicBezTo>
                  <a:pt x="1745076" y="664832"/>
                  <a:pt x="1738540" y="674339"/>
                  <a:pt x="1731938" y="683912"/>
                </a:cubicBezTo>
                <a:cubicBezTo>
                  <a:pt x="1727317" y="678234"/>
                  <a:pt x="1722629" y="672622"/>
                  <a:pt x="1718008" y="666879"/>
                </a:cubicBezTo>
                <a:cubicBezTo>
                  <a:pt x="1723091" y="627464"/>
                  <a:pt x="1727977" y="587984"/>
                  <a:pt x="1733061" y="548635"/>
                </a:cubicBezTo>
                <a:cubicBezTo>
                  <a:pt x="1739530" y="584154"/>
                  <a:pt x="1745803" y="619674"/>
                  <a:pt x="1751679" y="655259"/>
                </a:cubicBezTo>
                <a:close/>
                <a:moveTo>
                  <a:pt x="1638056" y="492517"/>
                </a:moveTo>
                <a:cubicBezTo>
                  <a:pt x="1666313" y="494498"/>
                  <a:pt x="1694372" y="498195"/>
                  <a:pt x="1721837" y="503939"/>
                </a:cubicBezTo>
                <a:cubicBezTo>
                  <a:pt x="1715301" y="552068"/>
                  <a:pt x="1709359" y="600462"/>
                  <a:pt x="1703219" y="648855"/>
                </a:cubicBezTo>
                <a:cubicBezTo>
                  <a:pt x="1660371" y="596236"/>
                  <a:pt x="1616996" y="544014"/>
                  <a:pt x="1572828" y="492517"/>
                </a:cubicBezTo>
                <a:cubicBezTo>
                  <a:pt x="1594615" y="491461"/>
                  <a:pt x="1616335" y="491527"/>
                  <a:pt x="1638056" y="492517"/>
                </a:cubicBezTo>
                <a:close/>
                <a:moveTo>
                  <a:pt x="1533083" y="499648"/>
                </a:moveTo>
                <a:cubicBezTo>
                  <a:pt x="1534536" y="499846"/>
                  <a:pt x="1535988" y="499978"/>
                  <a:pt x="1537506" y="500242"/>
                </a:cubicBezTo>
                <a:cubicBezTo>
                  <a:pt x="1539751" y="500638"/>
                  <a:pt x="1541600" y="500044"/>
                  <a:pt x="1542986" y="498987"/>
                </a:cubicBezTo>
                <a:cubicBezTo>
                  <a:pt x="1547278" y="498723"/>
                  <a:pt x="1550249" y="496677"/>
                  <a:pt x="1551899" y="493838"/>
                </a:cubicBezTo>
                <a:cubicBezTo>
                  <a:pt x="1552295" y="493772"/>
                  <a:pt x="1552757" y="493772"/>
                  <a:pt x="1553153" y="493772"/>
                </a:cubicBezTo>
                <a:cubicBezTo>
                  <a:pt x="1553352" y="495026"/>
                  <a:pt x="1553880" y="496347"/>
                  <a:pt x="1555002" y="497601"/>
                </a:cubicBezTo>
                <a:cubicBezTo>
                  <a:pt x="1604254" y="555039"/>
                  <a:pt x="1652581" y="613270"/>
                  <a:pt x="1700248" y="672028"/>
                </a:cubicBezTo>
                <a:cubicBezTo>
                  <a:pt x="1697145" y="695928"/>
                  <a:pt x="1693976" y="719893"/>
                  <a:pt x="1690609" y="743727"/>
                </a:cubicBezTo>
                <a:lnTo>
                  <a:pt x="1680574" y="758318"/>
                </a:lnTo>
                <a:cubicBezTo>
                  <a:pt x="1630464" y="672292"/>
                  <a:pt x="1580618" y="586135"/>
                  <a:pt x="1531168" y="499780"/>
                </a:cubicBezTo>
                <a:cubicBezTo>
                  <a:pt x="1531829" y="499714"/>
                  <a:pt x="1532423" y="499714"/>
                  <a:pt x="1533083" y="499648"/>
                </a:cubicBezTo>
                <a:close/>
                <a:moveTo>
                  <a:pt x="1495121" y="504929"/>
                </a:moveTo>
                <a:cubicBezTo>
                  <a:pt x="1549390" y="599867"/>
                  <a:pt x="1604254" y="694541"/>
                  <a:pt x="1659315" y="789083"/>
                </a:cubicBezTo>
                <a:cubicBezTo>
                  <a:pt x="1657202" y="792120"/>
                  <a:pt x="1655090" y="795157"/>
                  <a:pt x="1653043" y="798194"/>
                </a:cubicBezTo>
                <a:cubicBezTo>
                  <a:pt x="1648554" y="796610"/>
                  <a:pt x="1643998" y="795025"/>
                  <a:pt x="1639509" y="793441"/>
                </a:cubicBezTo>
                <a:cubicBezTo>
                  <a:pt x="1633897" y="791394"/>
                  <a:pt x="1628219" y="789215"/>
                  <a:pt x="1622607" y="787037"/>
                </a:cubicBezTo>
                <a:cubicBezTo>
                  <a:pt x="1577251" y="693749"/>
                  <a:pt x="1531961" y="600462"/>
                  <a:pt x="1486604" y="507174"/>
                </a:cubicBezTo>
                <a:cubicBezTo>
                  <a:pt x="1489443" y="506382"/>
                  <a:pt x="1492216" y="505589"/>
                  <a:pt x="1495121" y="504929"/>
                </a:cubicBezTo>
                <a:close/>
                <a:moveTo>
                  <a:pt x="1418339" y="538666"/>
                </a:moveTo>
                <a:cubicBezTo>
                  <a:pt x="1434316" y="527772"/>
                  <a:pt x="1451481" y="518596"/>
                  <a:pt x="1470363" y="512060"/>
                </a:cubicBezTo>
                <a:cubicBezTo>
                  <a:pt x="1470495" y="512324"/>
                  <a:pt x="1470429" y="512588"/>
                  <a:pt x="1470561" y="512852"/>
                </a:cubicBezTo>
                <a:cubicBezTo>
                  <a:pt x="1513475" y="601122"/>
                  <a:pt x="1556388" y="689458"/>
                  <a:pt x="1599302" y="777728"/>
                </a:cubicBezTo>
                <a:cubicBezTo>
                  <a:pt x="1568998" y="765316"/>
                  <a:pt x="1538695" y="751914"/>
                  <a:pt x="1508193" y="738775"/>
                </a:cubicBezTo>
                <a:cubicBezTo>
                  <a:pt x="1475645" y="674405"/>
                  <a:pt x="1442898" y="610167"/>
                  <a:pt x="1409756" y="546060"/>
                </a:cubicBezTo>
                <a:cubicBezTo>
                  <a:pt x="1412595" y="543551"/>
                  <a:pt x="1415434" y="541043"/>
                  <a:pt x="1418339" y="538666"/>
                </a:cubicBezTo>
                <a:close/>
                <a:moveTo>
                  <a:pt x="1501327" y="762741"/>
                </a:moveTo>
                <a:cubicBezTo>
                  <a:pt x="1494857" y="756733"/>
                  <a:pt x="1488321" y="750791"/>
                  <a:pt x="1481851" y="744783"/>
                </a:cubicBezTo>
                <a:cubicBezTo>
                  <a:pt x="1486274" y="746632"/>
                  <a:pt x="1490764" y="748547"/>
                  <a:pt x="1495187" y="750395"/>
                </a:cubicBezTo>
                <a:cubicBezTo>
                  <a:pt x="1497168" y="754488"/>
                  <a:pt x="1499214" y="758648"/>
                  <a:pt x="1501327" y="762741"/>
                </a:cubicBezTo>
                <a:close/>
                <a:moveTo>
                  <a:pt x="1397014" y="558274"/>
                </a:moveTo>
                <a:cubicBezTo>
                  <a:pt x="1426261" y="614920"/>
                  <a:pt x="1455376" y="671698"/>
                  <a:pt x="1484162" y="728542"/>
                </a:cubicBezTo>
                <a:cubicBezTo>
                  <a:pt x="1472608" y="723723"/>
                  <a:pt x="1461054" y="718969"/>
                  <a:pt x="1449435" y="714414"/>
                </a:cubicBezTo>
                <a:cubicBezTo>
                  <a:pt x="1415830" y="682922"/>
                  <a:pt x="1382489" y="651232"/>
                  <a:pt x="1349347" y="619212"/>
                </a:cubicBezTo>
                <a:cubicBezTo>
                  <a:pt x="1362617" y="598151"/>
                  <a:pt x="1378660" y="576958"/>
                  <a:pt x="1397014" y="558274"/>
                </a:cubicBezTo>
                <a:close/>
                <a:moveTo>
                  <a:pt x="1329276" y="655391"/>
                </a:moveTo>
                <a:cubicBezTo>
                  <a:pt x="1332643" y="648459"/>
                  <a:pt x="1336341" y="641395"/>
                  <a:pt x="1340434" y="634198"/>
                </a:cubicBezTo>
                <a:cubicBezTo>
                  <a:pt x="1363145" y="656183"/>
                  <a:pt x="1385988" y="678036"/>
                  <a:pt x="1408964" y="699757"/>
                </a:cubicBezTo>
                <a:cubicBezTo>
                  <a:pt x="1379650" y="689920"/>
                  <a:pt x="1349941" y="682129"/>
                  <a:pt x="1319637" y="677178"/>
                </a:cubicBezTo>
                <a:cubicBezTo>
                  <a:pt x="1322674" y="669784"/>
                  <a:pt x="1325843" y="662521"/>
                  <a:pt x="1329276" y="655391"/>
                </a:cubicBezTo>
                <a:close/>
                <a:moveTo>
                  <a:pt x="1313431" y="693287"/>
                </a:moveTo>
                <a:cubicBezTo>
                  <a:pt x="1355949" y="699889"/>
                  <a:pt x="1397674" y="712367"/>
                  <a:pt x="1438871" y="727816"/>
                </a:cubicBezTo>
                <a:cubicBezTo>
                  <a:pt x="1466600" y="753828"/>
                  <a:pt x="1494593" y="779576"/>
                  <a:pt x="1522652" y="805259"/>
                </a:cubicBezTo>
                <a:cubicBezTo>
                  <a:pt x="1532621" y="825131"/>
                  <a:pt x="1542590" y="844937"/>
                  <a:pt x="1552493" y="864809"/>
                </a:cubicBezTo>
                <a:cubicBezTo>
                  <a:pt x="1464487" y="846654"/>
                  <a:pt x="1376547" y="828498"/>
                  <a:pt x="1288542" y="810342"/>
                </a:cubicBezTo>
                <a:cubicBezTo>
                  <a:pt x="1291975" y="770399"/>
                  <a:pt x="1299897" y="730985"/>
                  <a:pt x="1313431" y="693287"/>
                </a:cubicBezTo>
                <a:close/>
                <a:moveTo>
                  <a:pt x="1287683" y="827508"/>
                </a:moveTo>
                <a:cubicBezTo>
                  <a:pt x="1362221" y="842890"/>
                  <a:pt x="1436825" y="858273"/>
                  <a:pt x="1511362" y="873656"/>
                </a:cubicBezTo>
                <a:cubicBezTo>
                  <a:pt x="1438211" y="884220"/>
                  <a:pt x="1365126" y="894783"/>
                  <a:pt x="1291975" y="905346"/>
                </a:cubicBezTo>
                <a:cubicBezTo>
                  <a:pt x="1288409" y="879400"/>
                  <a:pt x="1286957" y="853454"/>
                  <a:pt x="1287683" y="827508"/>
                </a:cubicBezTo>
                <a:close/>
                <a:moveTo>
                  <a:pt x="1294549" y="922050"/>
                </a:moveTo>
                <a:cubicBezTo>
                  <a:pt x="1372718" y="910760"/>
                  <a:pt x="1450887" y="899470"/>
                  <a:pt x="1529056" y="888247"/>
                </a:cubicBezTo>
                <a:cubicBezTo>
                  <a:pt x="1460394" y="931161"/>
                  <a:pt x="1391138" y="973084"/>
                  <a:pt x="1321222" y="1013951"/>
                </a:cubicBezTo>
                <a:cubicBezTo>
                  <a:pt x="1310658" y="988401"/>
                  <a:pt x="1302406" y="962256"/>
                  <a:pt x="1297058" y="935848"/>
                </a:cubicBezTo>
                <a:cubicBezTo>
                  <a:pt x="1296068" y="931292"/>
                  <a:pt x="1295342" y="926671"/>
                  <a:pt x="1294549" y="922050"/>
                </a:cubicBezTo>
                <a:close/>
                <a:moveTo>
                  <a:pt x="1314686" y="1037388"/>
                </a:moveTo>
                <a:cubicBezTo>
                  <a:pt x="1315016" y="1037190"/>
                  <a:pt x="1315346" y="1036992"/>
                  <a:pt x="1315676" y="1036794"/>
                </a:cubicBezTo>
                <a:cubicBezTo>
                  <a:pt x="1325513" y="1059175"/>
                  <a:pt x="1337133" y="1080830"/>
                  <a:pt x="1350601" y="1101561"/>
                </a:cubicBezTo>
                <a:cubicBezTo>
                  <a:pt x="1335482" y="1081490"/>
                  <a:pt x="1323731" y="1060099"/>
                  <a:pt x="1314686" y="1037388"/>
                </a:cubicBezTo>
                <a:close/>
                <a:moveTo>
                  <a:pt x="1327956" y="1029598"/>
                </a:moveTo>
                <a:cubicBezTo>
                  <a:pt x="1407313" y="983317"/>
                  <a:pt x="1485746" y="935650"/>
                  <a:pt x="1563453" y="886662"/>
                </a:cubicBezTo>
                <a:cubicBezTo>
                  <a:pt x="1567414" y="894651"/>
                  <a:pt x="1571441" y="902705"/>
                  <a:pt x="1575403" y="910694"/>
                </a:cubicBezTo>
                <a:cubicBezTo>
                  <a:pt x="1519945" y="991108"/>
                  <a:pt x="1464421" y="1071521"/>
                  <a:pt x="1408964" y="1151935"/>
                </a:cubicBezTo>
                <a:cubicBezTo>
                  <a:pt x="1375887" y="1115557"/>
                  <a:pt x="1348291" y="1073832"/>
                  <a:pt x="1327956" y="1029598"/>
                </a:cubicBezTo>
                <a:close/>
                <a:moveTo>
                  <a:pt x="1486868" y="1210033"/>
                </a:moveTo>
                <a:cubicBezTo>
                  <a:pt x="1469571" y="1201186"/>
                  <a:pt x="1452934" y="1191151"/>
                  <a:pt x="1436891" y="1180258"/>
                </a:cubicBezTo>
                <a:cubicBezTo>
                  <a:pt x="1431411" y="1175174"/>
                  <a:pt x="1426063" y="1169958"/>
                  <a:pt x="1420781" y="1164611"/>
                </a:cubicBezTo>
                <a:cubicBezTo>
                  <a:pt x="1475183" y="1085782"/>
                  <a:pt x="1529518" y="1007019"/>
                  <a:pt x="1583919" y="928190"/>
                </a:cubicBezTo>
                <a:cubicBezTo>
                  <a:pt x="1599434" y="959550"/>
                  <a:pt x="1614751" y="990909"/>
                  <a:pt x="1630134" y="1022335"/>
                </a:cubicBezTo>
                <a:cubicBezTo>
                  <a:pt x="1627889" y="1028805"/>
                  <a:pt x="1625644" y="1035275"/>
                  <a:pt x="1623334" y="1041746"/>
                </a:cubicBezTo>
                <a:cubicBezTo>
                  <a:pt x="1578571" y="1098392"/>
                  <a:pt x="1533149" y="1154509"/>
                  <a:pt x="1486868" y="1210033"/>
                </a:cubicBezTo>
                <a:close/>
                <a:moveTo>
                  <a:pt x="1560944" y="1240469"/>
                </a:moveTo>
                <a:cubicBezTo>
                  <a:pt x="1541006" y="1234197"/>
                  <a:pt x="1521463" y="1226604"/>
                  <a:pt x="1502515" y="1217757"/>
                </a:cubicBezTo>
                <a:cubicBezTo>
                  <a:pt x="1537176" y="1176098"/>
                  <a:pt x="1571441" y="1134043"/>
                  <a:pt x="1605310" y="1091723"/>
                </a:cubicBezTo>
                <a:cubicBezTo>
                  <a:pt x="1587682" y="1140645"/>
                  <a:pt x="1570979" y="1189765"/>
                  <a:pt x="1560944" y="1240469"/>
                </a:cubicBezTo>
                <a:close/>
                <a:moveTo>
                  <a:pt x="1584645" y="1247335"/>
                </a:moveTo>
                <a:cubicBezTo>
                  <a:pt x="1582203" y="1246741"/>
                  <a:pt x="1579826" y="1245882"/>
                  <a:pt x="1577449" y="1245222"/>
                </a:cubicBezTo>
                <a:cubicBezTo>
                  <a:pt x="1590455" y="1178541"/>
                  <a:pt x="1615081" y="1114699"/>
                  <a:pt x="1638188" y="1050328"/>
                </a:cubicBezTo>
                <a:cubicBezTo>
                  <a:pt x="1639377" y="1048810"/>
                  <a:pt x="1640565" y="1047291"/>
                  <a:pt x="1641687" y="1045773"/>
                </a:cubicBezTo>
                <a:cubicBezTo>
                  <a:pt x="1675754" y="1115689"/>
                  <a:pt x="1709557" y="1185671"/>
                  <a:pt x="1742964" y="1255918"/>
                </a:cubicBezTo>
                <a:cubicBezTo>
                  <a:pt x="1691335" y="1266679"/>
                  <a:pt x="1635746" y="1260407"/>
                  <a:pt x="1584645" y="1247335"/>
                </a:cubicBezTo>
                <a:close/>
                <a:moveTo>
                  <a:pt x="1759733" y="1251890"/>
                </a:moveTo>
                <a:cubicBezTo>
                  <a:pt x="1724676" y="1178079"/>
                  <a:pt x="1689091" y="1104466"/>
                  <a:pt x="1653241" y="1031050"/>
                </a:cubicBezTo>
                <a:cubicBezTo>
                  <a:pt x="1667502" y="1012894"/>
                  <a:pt x="1681762" y="994739"/>
                  <a:pt x="1695891" y="976517"/>
                </a:cubicBezTo>
                <a:cubicBezTo>
                  <a:pt x="1736229" y="1059505"/>
                  <a:pt x="1776568" y="1142560"/>
                  <a:pt x="1816907" y="1225548"/>
                </a:cubicBezTo>
                <a:cubicBezTo>
                  <a:pt x="1798949" y="1237564"/>
                  <a:pt x="1779737" y="1246146"/>
                  <a:pt x="1759733" y="1251890"/>
                </a:cubicBezTo>
                <a:close/>
                <a:moveTo>
                  <a:pt x="1816643" y="1186265"/>
                </a:moveTo>
                <a:cubicBezTo>
                  <a:pt x="1782576" y="1116217"/>
                  <a:pt x="1748576" y="1046169"/>
                  <a:pt x="1714509" y="976121"/>
                </a:cubicBezTo>
                <a:cubicBezTo>
                  <a:pt x="1744416" y="1002001"/>
                  <a:pt x="1774456" y="1027749"/>
                  <a:pt x="1804759" y="1053299"/>
                </a:cubicBezTo>
                <a:cubicBezTo>
                  <a:pt x="1809183" y="1097533"/>
                  <a:pt x="1813078" y="1141899"/>
                  <a:pt x="1816643" y="1186265"/>
                </a:cubicBezTo>
                <a:close/>
                <a:moveTo>
                  <a:pt x="1769504" y="659220"/>
                </a:moveTo>
                <a:cubicBezTo>
                  <a:pt x="1794922" y="622447"/>
                  <a:pt x="1820274" y="585607"/>
                  <a:pt x="1845692" y="548833"/>
                </a:cubicBezTo>
                <a:cubicBezTo>
                  <a:pt x="1872299" y="563556"/>
                  <a:pt x="1897387" y="581646"/>
                  <a:pt x="1920296" y="603631"/>
                </a:cubicBezTo>
                <a:cubicBezTo>
                  <a:pt x="1925182" y="608318"/>
                  <a:pt x="1929803" y="613138"/>
                  <a:pt x="1934226" y="618023"/>
                </a:cubicBezTo>
                <a:cubicBezTo>
                  <a:pt x="1883126" y="654401"/>
                  <a:pt x="1831696" y="690184"/>
                  <a:pt x="1779803" y="725373"/>
                </a:cubicBezTo>
                <a:cubicBezTo>
                  <a:pt x="1776436" y="703256"/>
                  <a:pt x="1773135" y="681205"/>
                  <a:pt x="1769504" y="659220"/>
                </a:cubicBezTo>
                <a:close/>
                <a:moveTo>
                  <a:pt x="1782708" y="743793"/>
                </a:moveTo>
                <a:cubicBezTo>
                  <a:pt x="1825820" y="714612"/>
                  <a:pt x="1868668" y="685034"/>
                  <a:pt x="1911251" y="655061"/>
                </a:cubicBezTo>
                <a:cubicBezTo>
                  <a:pt x="1879627" y="700087"/>
                  <a:pt x="1847673" y="744849"/>
                  <a:pt x="1815191" y="789215"/>
                </a:cubicBezTo>
                <a:cubicBezTo>
                  <a:pt x="1804627" y="775615"/>
                  <a:pt x="1794064" y="762081"/>
                  <a:pt x="1783435" y="748547"/>
                </a:cubicBezTo>
                <a:cubicBezTo>
                  <a:pt x="1783170" y="746962"/>
                  <a:pt x="1782906" y="745378"/>
                  <a:pt x="1782708" y="743793"/>
                </a:cubicBezTo>
                <a:close/>
                <a:moveTo>
                  <a:pt x="1788254" y="782283"/>
                </a:moveTo>
                <a:cubicBezTo>
                  <a:pt x="1793800" y="789347"/>
                  <a:pt x="1799280" y="796412"/>
                  <a:pt x="1804825" y="803542"/>
                </a:cubicBezTo>
                <a:cubicBezTo>
                  <a:pt x="1801062" y="808692"/>
                  <a:pt x="1797365" y="813907"/>
                  <a:pt x="1793602" y="819057"/>
                </a:cubicBezTo>
                <a:cubicBezTo>
                  <a:pt x="1791885" y="806777"/>
                  <a:pt x="1790037" y="794563"/>
                  <a:pt x="1788254" y="782283"/>
                </a:cubicBezTo>
                <a:close/>
                <a:moveTo>
                  <a:pt x="1799808" y="863555"/>
                </a:moveTo>
                <a:cubicBezTo>
                  <a:pt x="1821397" y="869893"/>
                  <a:pt x="1843117" y="875835"/>
                  <a:pt x="1864838" y="881579"/>
                </a:cubicBezTo>
                <a:cubicBezTo>
                  <a:pt x="1879033" y="900263"/>
                  <a:pt x="1893029" y="919079"/>
                  <a:pt x="1907092" y="937895"/>
                </a:cubicBezTo>
                <a:cubicBezTo>
                  <a:pt x="1873553" y="930962"/>
                  <a:pt x="1840014" y="924096"/>
                  <a:pt x="1806476" y="917164"/>
                </a:cubicBezTo>
                <a:cubicBezTo>
                  <a:pt x="1804231" y="899272"/>
                  <a:pt x="1802118" y="881381"/>
                  <a:pt x="1799808" y="863555"/>
                </a:cubicBezTo>
                <a:close/>
                <a:moveTo>
                  <a:pt x="1835723" y="1211683"/>
                </a:moveTo>
                <a:cubicBezTo>
                  <a:pt x="1832092" y="1164016"/>
                  <a:pt x="1827933" y="1116481"/>
                  <a:pt x="1823245" y="1068946"/>
                </a:cubicBezTo>
                <a:cubicBezTo>
                  <a:pt x="1851040" y="1092252"/>
                  <a:pt x="1878901" y="1115359"/>
                  <a:pt x="1906960" y="1138334"/>
                </a:cubicBezTo>
                <a:cubicBezTo>
                  <a:pt x="1885701" y="1165667"/>
                  <a:pt x="1861801" y="1190887"/>
                  <a:pt x="1835723" y="1211683"/>
                </a:cubicBezTo>
                <a:close/>
                <a:moveTo>
                  <a:pt x="1821001" y="1044717"/>
                </a:moveTo>
                <a:cubicBezTo>
                  <a:pt x="1817237" y="1008075"/>
                  <a:pt x="1813078" y="971499"/>
                  <a:pt x="1808654" y="934924"/>
                </a:cubicBezTo>
                <a:cubicBezTo>
                  <a:pt x="1846616" y="942714"/>
                  <a:pt x="1884513" y="950571"/>
                  <a:pt x="1922409" y="958361"/>
                </a:cubicBezTo>
                <a:cubicBezTo>
                  <a:pt x="1939838" y="981865"/>
                  <a:pt x="1957070" y="1005500"/>
                  <a:pt x="1974235" y="1029202"/>
                </a:cubicBezTo>
                <a:cubicBezTo>
                  <a:pt x="1973047" y="1031710"/>
                  <a:pt x="1971858" y="1034285"/>
                  <a:pt x="1970604" y="1036794"/>
                </a:cubicBezTo>
                <a:cubicBezTo>
                  <a:pt x="1955815" y="1066173"/>
                  <a:pt x="1937857" y="1096279"/>
                  <a:pt x="1917193" y="1124668"/>
                </a:cubicBezTo>
                <a:cubicBezTo>
                  <a:pt x="1884909" y="1098260"/>
                  <a:pt x="1852889" y="1071587"/>
                  <a:pt x="1821001" y="1044717"/>
                </a:cubicBezTo>
                <a:close/>
                <a:moveTo>
                  <a:pt x="1947364" y="963577"/>
                </a:moveTo>
                <a:cubicBezTo>
                  <a:pt x="1963738" y="966944"/>
                  <a:pt x="1980111" y="970311"/>
                  <a:pt x="1996484" y="973678"/>
                </a:cubicBezTo>
                <a:cubicBezTo>
                  <a:pt x="1992325" y="986486"/>
                  <a:pt x="1987637" y="999096"/>
                  <a:pt x="1982356" y="1011508"/>
                </a:cubicBezTo>
                <a:cubicBezTo>
                  <a:pt x="1970736" y="995465"/>
                  <a:pt x="1959116" y="979488"/>
                  <a:pt x="1947364" y="963577"/>
                </a:cubicBezTo>
                <a:close/>
                <a:moveTo>
                  <a:pt x="1970340" y="1071455"/>
                </a:moveTo>
                <a:cubicBezTo>
                  <a:pt x="1958588" y="1092120"/>
                  <a:pt x="1944790" y="1111992"/>
                  <a:pt x="1929473" y="1130676"/>
                </a:cubicBezTo>
                <a:cubicBezTo>
                  <a:pt x="1930397" y="1129421"/>
                  <a:pt x="1931388" y="1128167"/>
                  <a:pt x="1932312" y="1126847"/>
                </a:cubicBezTo>
                <a:cubicBezTo>
                  <a:pt x="1951854" y="1100174"/>
                  <a:pt x="1969283" y="1071455"/>
                  <a:pt x="1983940" y="1041415"/>
                </a:cubicBezTo>
                <a:cubicBezTo>
                  <a:pt x="1984402" y="1041679"/>
                  <a:pt x="1984864" y="1042010"/>
                  <a:pt x="1985327" y="1042142"/>
                </a:cubicBezTo>
                <a:cubicBezTo>
                  <a:pt x="1980705" y="1052111"/>
                  <a:pt x="1975753" y="1061882"/>
                  <a:pt x="1970340" y="1071455"/>
                </a:cubicBezTo>
                <a:close/>
                <a:moveTo>
                  <a:pt x="1992589" y="1025504"/>
                </a:moveTo>
                <a:cubicBezTo>
                  <a:pt x="1992325" y="1025174"/>
                  <a:pt x="1992061" y="1024844"/>
                  <a:pt x="1991863" y="1024514"/>
                </a:cubicBezTo>
                <a:cubicBezTo>
                  <a:pt x="1995560" y="1016195"/>
                  <a:pt x="1999059" y="1007745"/>
                  <a:pt x="2002294" y="999228"/>
                </a:cubicBezTo>
                <a:cubicBezTo>
                  <a:pt x="1999323" y="1008075"/>
                  <a:pt x="1996154" y="1016856"/>
                  <a:pt x="1992589" y="1025504"/>
                </a:cubicBezTo>
                <a:close/>
                <a:moveTo>
                  <a:pt x="2001436" y="957371"/>
                </a:moveTo>
                <a:lnTo>
                  <a:pt x="1932180" y="943110"/>
                </a:lnTo>
                <a:cubicBezTo>
                  <a:pt x="1918645" y="924889"/>
                  <a:pt x="1905111" y="906667"/>
                  <a:pt x="1891445" y="888511"/>
                </a:cubicBezTo>
                <a:cubicBezTo>
                  <a:pt x="1931057" y="898612"/>
                  <a:pt x="1970868" y="907855"/>
                  <a:pt x="2010943" y="916306"/>
                </a:cubicBezTo>
                <a:cubicBezTo>
                  <a:pt x="2008434" y="930104"/>
                  <a:pt x="2005265" y="943837"/>
                  <a:pt x="2001436" y="957371"/>
                </a:cubicBezTo>
                <a:close/>
                <a:moveTo>
                  <a:pt x="2013650" y="899536"/>
                </a:moveTo>
                <a:cubicBezTo>
                  <a:pt x="1967105" y="889765"/>
                  <a:pt x="1920758" y="878740"/>
                  <a:pt x="1874808" y="866658"/>
                </a:cubicBezTo>
                <a:cubicBezTo>
                  <a:pt x="1868337" y="858141"/>
                  <a:pt x="1861735" y="849691"/>
                  <a:pt x="1855265" y="841174"/>
                </a:cubicBezTo>
                <a:cubicBezTo>
                  <a:pt x="1909138" y="833384"/>
                  <a:pt x="1962946" y="825659"/>
                  <a:pt x="2016818" y="817869"/>
                </a:cubicBezTo>
                <a:cubicBezTo>
                  <a:pt x="2018535" y="844937"/>
                  <a:pt x="2017413" y="872336"/>
                  <a:pt x="2013650" y="899536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5916829" y="3429000"/>
            <a:ext cx="6273901" cy="3408045"/>
          </a:xfrm>
          <a:prstGeom prst="rect">
            <a:avLst/>
          </a:prstGeom>
        </p:spPr>
      </p:pic>
      <p:pic>
        <p:nvPicPr>
          <p:cNvPr id="26" name="图片 2" descr="6">
            <a:extLst>
              <a:ext uri="{FF2B5EF4-FFF2-40B4-BE49-F238E27FC236}">
                <a16:creationId xmlns:a16="http://schemas.microsoft.com/office/drawing/2014/main" id="{A1CF77FF-039E-49D5-9EB0-F74726A4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2377608"/>
            <a:ext cx="3167924" cy="4505157"/>
          </a:xfrm>
          <a:prstGeom prst="rect">
            <a:avLst/>
          </a:prstGeom>
        </p:spPr>
      </p:pic>
      <p:pic>
        <p:nvPicPr>
          <p:cNvPr id="4" name="Picture 23" descr="46CATV3A8FCA1Q681HCAMZ4JFSCAIJW4J2CACLT6GLCA67K81MCAC4MPY2CAW5XQRDCABUIY1DCAK13U5ICAZE6GHZCAUMGDV6CAE0WOOKCAWKKKQWCAA1V65UCAO28UTXCAUF4YS4CA8228D0CA2WMOEV">
            <a:extLst>
              <a:ext uri="{FF2B5EF4-FFF2-40B4-BE49-F238E27FC236}">
                <a16:creationId xmlns:a16="http://schemas.microsoft.com/office/drawing/2014/main" id="{F5BA9F6E-F2B1-4BDB-8E43-692687F0E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8" y="3609985"/>
            <a:ext cx="5247741" cy="254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46CAI7TO0PCA6CYUC6CA3MPEDDCAFUW6FSCAXI5JM4CAP4XIEFCAEM9TGHCAM0K8UTCAMLROIRCAT3F630CAI8SUU9CAWA00U3CAQGFZ35CA7S9I7ICAWWHCPSCABIRROXCAEC9HJ1CA1B8J80CAO3XX4L">
            <a:extLst>
              <a:ext uri="{FF2B5EF4-FFF2-40B4-BE49-F238E27FC236}">
                <a16:creationId xmlns:a16="http://schemas.microsoft.com/office/drawing/2014/main" id="{F5C8B1AA-A971-42FE-888D-3DD03EDC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60" y="320904"/>
            <a:ext cx="5140960" cy="27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JDCANX0I22CANVILEGCAMEATQCCAA26ZM7CAN3GFP1CAAE5YW6CAMZEKLGCAS0PPGNCAED5GU8CAURMG3TCABM4HA1CADZQ2HWCAJ1Y63FCA56LLC0CAMEG5FPCAHSRR54CA0XKP0BCAQSXZT1CANRCXRY">
            <a:extLst>
              <a:ext uri="{FF2B5EF4-FFF2-40B4-BE49-F238E27FC236}">
                <a16:creationId xmlns:a16="http://schemas.microsoft.com/office/drawing/2014/main" id="{08D62566-B4AD-475C-A11B-109AD7EE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2016"/>
            <a:ext cx="5140960" cy="273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Q1CA1UOJV3CABT52SUCAB5MBP4CAD6ISCRCASOYZS3CA9O784PCAIFVGIGCAOG73WLCAR4BAPBCAI73NDWCA8ROVX8CA77H0C7CAF31FL7CA6RFT7QCAHJGGEBCABNZE1BCAF9DP4SCASQ7LAOCA4GEJ4D">
            <a:extLst>
              <a:ext uri="{FF2B5EF4-FFF2-40B4-BE49-F238E27FC236}">
                <a16:creationId xmlns:a16="http://schemas.microsoft.com/office/drawing/2014/main" id="{58B4D83E-F70F-46C3-AF63-B33CEE5FC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66" y="3661308"/>
            <a:ext cx="4984853" cy="249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7">
            <a:extLst>
              <a:ext uri="{FF2B5EF4-FFF2-40B4-BE49-F238E27FC236}">
                <a16:creationId xmlns:a16="http://schemas.microsoft.com/office/drawing/2014/main" id="{9221066A-1142-4BC3-82CE-C06503FE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279" y="6274374"/>
            <a:ext cx="9839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Giao </a:t>
            </a:r>
            <a:r>
              <a:rPr lang="en-US" altLang="en-US" sz="2800" b="1" dirty="0" err="1"/>
              <a:t>thông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sông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sà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lan</a:t>
            </a:r>
            <a:r>
              <a:rPr lang="en-US" altLang="en-US" sz="2800" b="1" dirty="0"/>
              <a:t>, ca </a:t>
            </a:r>
            <a:r>
              <a:rPr lang="en-US" altLang="en-US" sz="2800" b="1" dirty="0" err="1"/>
              <a:t>nô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thuyền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phà</a:t>
            </a:r>
            <a:r>
              <a:rPr lang="en-US" altLang="en-US" sz="2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437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5916829" y="3429000"/>
            <a:ext cx="6273901" cy="3408045"/>
          </a:xfrm>
          <a:prstGeom prst="rect">
            <a:avLst/>
          </a:prstGeom>
        </p:spPr>
      </p:pic>
      <p:pic>
        <p:nvPicPr>
          <p:cNvPr id="26" name="图片 2" descr="6">
            <a:extLst>
              <a:ext uri="{FF2B5EF4-FFF2-40B4-BE49-F238E27FC236}">
                <a16:creationId xmlns:a16="http://schemas.microsoft.com/office/drawing/2014/main" id="{A1CF77FF-039E-49D5-9EB0-F74726A4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2377608"/>
            <a:ext cx="3167924" cy="4505157"/>
          </a:xfrm>
          <a:prstGeom prst="rect">
            <a:avLst/>
          </a:prstGeom>
        </p:spPr>
      </p:pic>
      <p:pic>
        <p:nvPicPr>
          <p:cNvPr id="4" name="Picture 4" descr="V6CAO3DZ9WCASG107QCAYL5KFPCA86I3FSCA7DXT0CCAE4N6VPCAXRHN22CAWMZN9VCAYFAAL1CA46H7E0CA1F21GACAM5DWGGCAX7DGHOCAB8608HCAR90KTGCAUYW4ZRCASOB081CAFX5UKSCA2BN3HO">
            <a:extLst>
              <a:ext uri="{FF2B5EF4-FFF2-40B4-BE49-F238E27FC236}">
                <a16:creationId xmlns:a16="http://schemas.microsoft.com/office/drawing/2014/main" id="{FA6031BF-BE6D-402B-B590-6524DFDD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50" y="3314699"/>
            <a:ext cx="3605950" cy="259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ICA1N7BFPCA14GZUXCA9PLZ2NCA9NTJ97CAK0I7SMCA9LGM95CA5SHIXHCAQ0T7QOCA8GSFX2CAHV97K1CA4YOVINCAX9QGJ3CAN4YHDOCABC0PSFCANV9QT2CAZ4AWVUCALUREG1CA05O06ECAP7ITHM">
            <a:extLst>
              <a:ext uri="{FF2B5EF4-FFF2-40B4-BE49-F238E27FC236}">
                <a16:creationId xmlns:a16="http://schemas.microsoft.com/office/drawing/2014/main" id="{C9B1ABD1-F595-4990-9F51-A252A82C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4" y="3314700"/>
            <a:ext cx="3432811" cy="2557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UCAEZD5ZBCAEU9J7CCA5YU7LYCACC36JKCAF2W4XLCAKKNX2ZCAZQRJT9CA8COKSCCAJZ7COOCA1TQ9L2CA5R8OYZCA49SDWYCAMPRXAICAYD2BJ6CA2C6VE1CAT47ZR9CAVR5YARCA1S3YW6CA7E7Y0B">
            <a:extLst>
              <a:ext uri="{FF2B5EF4-FFF2-40B4-BE49-F238E27FC236}">
                <a16:creationId xmlns:a16="http://schemas.microsoft.com/office/drawing/2014/main" id="{70BCFD5C-225D-4983-BD02-1F44C0B2A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271779"/>
            <a:ext cx="3520122" cy="267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76CA8K516FCAGJNW4RCAC7RN2DCAAW41Q1CA82LME5CA23DSU4CABA983GCAHN8D7WCABMOH1FCAVKFNFUCAV6TM60CAZO3C83CAOBJ0RBCA446CCXCA58A71JCA0ZVNZUCA0A4IM6CAU2IERNCAKICY9E">
            <a:extLst>
              <a:ext uri="{FF2B5EF4-FFF2-40B4-BE49-F238E27FC236}">
                <a16:creationId xmlns:a16="http://schemas.microsoft.com/office/drawing/2014/main" id="{409972BB-B49A-48EB-9B70-B7FF2284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326079"/>
            <a:ext cx="3427731" cy="261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4XCAKA84NJCA6QXB70CA9HSYESCAZYNGZUCAGLYU1SCADHIVM0CAY1M9VUCA6VU8A8CA5I074SCA1ZBF5VCAQMJ7QVCAGB48FFCAS5XUM7CAUN06QQCA3QSDX6CAH436JHCAN1DY7ACAW7QBXLCA5MDWOS">
            <a:extLst>
              <a:ext uri="{FF2B5EF4-FFF2-40B4-BE49-F238E27FC236}">
                <a16:creationId xmlns:a16="http://schemas.microsoft.com/office/drawing/2014/main" id="{6C3EAE80-D1F1-4555-92E2-6B432484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9" y="271780"/>
            <a:ext cx="3432811" cy="2557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̉nh 4">
            <a:extLst>
              <a:ext uri="{FF2B5EF4-FFF2-40B4-BE49-F238E27FC236}">
                <a16:creationId xmlns:a16="http://schemas.microsoft.com/office/drawing/2014/main" id="{ED7AB494-4597-41E4-9D27-8F68A4C8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3314701"/>
            <a:ext cx="3520122" cy="2557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5">
            <a:extLst>
              <a:ext uri="{FF2B5EF4-FFF2-40B4-BE49-F238E27FC236}">
                <a16:creationId xmlns:a16="http://schemas.microsoft.com/office/drawing/2014/main" id="{1E6BCC33-CB1E-4622-A4CD-AFB26F364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219" y="6157219"/>
            <a:ext cx="8309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Giao </a:t>
            </a:r>
            <a:r>
              <a:rPr lang="en-US" altLang="en-US" sz="2800" b="1" dirty="0" err="1"/>
              <a:t>thông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bộ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xe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đạp</a:t>
            </a:r>
            <a:r>
              <a:rPr lang="en-US" altLang="en-US" sz="2800" b="1" dirty="0"/>
              <a:t>, ô </a:t>
            </a:r>
            <a:r>
              <a:rPr lang="en-US" altLang="en-US" sz="2800" b="1" dirty="0" err="1"/>
              <a:t>tô</a:t>
            </a:r>
            <a:r>
              <a:rPr lang="en-US" altLang="en-US" sz="2800" b="1" dirty="0"/>
              <a:t>, </a:t>
            </a:r>
            <a:r>
              <a:rPr lang="en-US" altLang="en-US" sz="2800" b="1" err="1"/>
              <a:t>xe</a:t>
            </a:r>
            <a:r>
              <a:rPr lang="en-US" altLang="en-US" sz="2800" b="1"/>
              <a:t> máy,…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048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5549FCFC-1121-480A-A616-E2736DB48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114" y="802185"/>
            <a:ext cx="2209800" cy="1447800"/>
          </a:xfrm>
          <a:prstGeom prst="flowChartAlternateProcess">
            <a:avLst/>
          </a:prstGeom>
          <a:solidFill>
            <a:srgbClr val="00B05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Đường</a:t>
            </a: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bộ</a:t>
            </a: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Line 12">
            <a:extLst>
              <a:ext uri="{FF2B5EF4-FFF2-40B4-BE49-F238E27FC236}">
                <a16:creationId xmlns:a16="http://schemas.microsoft.com/office/drawing/2014/main" id="{A17DF079-B7FA-4867-81CC-E06EC9C692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4914" y="1564185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6A1ECEE8-8900-4A1D-9CB8-AC5A6CE70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01314" y="3088185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14">
            <a:extLst>
              <a:ext uri="{FF2B5EF4-FFF2-40B4-BE49-F238E27FC236}">
                <a16:creationId xmlns:a16="http://schemas.microsoft.com/office/drawing/2014/main" id="{39E3AFCC-E960-4CBB-9B97-EF3438B0D7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95914" y="1564185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id="{CB245CF2-DD89-423C-967F-E7A61FD197A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367314" y="1792785"/>
            <a:ext cx="5029200" cy="3048000"/>
          </a:xfrm>
          <a:prstGeom prst="horizontalScroll">
            <a:avLst>
              <a:gd name="adj" fmla="val 12500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>
                <a:solidFill>
                  <a:srgbClr val="FFFF00"/>
                </a:solidFill>
                <a:cs typeface="Arial" panose="020B0604020202020204" pitchFamily="34" charset="0"/>
              </a:rPr>
              <a:t>GIAO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>
                <a:solidFill>
                  <a:srgbClr val="FFFF00"/>
                </a:solidFill>
                <a:cs typeface="Arial" panose="020B0604020202020204" pitchFamily="34" charset="0"/>
              </a:rPr>
              <a:t>THÔNG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>
                <a:solidFill>
                  <a:srgbClr val="FFFF00"/>
                </a:solidFill>
                <a:cs typeface="Arial" panose="020B0604020202020204" pitchFamily="34" charset="0"/>
              </a:rPr>
              <a:t>VẬN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>
                <a:solidFill>
                  <a:srgbClr val="FFFF00"/>
                </a:solidFill>
                <a:cs typeface="Arial" panose="020B0604020202020204" pitchFamily="34" charset="0"/>
              </a:rPr>
              <a:t>TẢI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4EDCA5-2E62-420C-9C46-F6FB433C131B}"/>
              </a:ext>
            </a:extLst>
          </p:cNvPr>
          <p:cNvCxnSpPr>
            <a:cxnSpLocks noChangeShapeType="1"/>
            <a:endCxn id="7" idx="0"/>
          </p:cNvCxnSpPr>
          <p:nvPr/>
        </p:nvCxnSpPr>
        <p:spPr bwMode="auto">
          <a:xfrm>
            <a:off x="7024914" y="3088185"/>
            <a:ext cx="1676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AutoShape 5">
            <a:extLst>
              <a:ext uri="{FF2B5EF4-FFF2-40B4-BE49-F238E27FC236}">
                <a16:creationId xmlns:a16="http://schemas.microsoft.com/office/drawing/2014/main" id="{2F670158-BF6B-4998-A61E-C030400FE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014" y="2364285"/>
            <a:ext cx="2209800" cy="1447800"/>
          </a:xfrm>
          <a:prstGeom prst="flowChartAlternateProcess">
            <a:avLst/>
          </a:prstGeom>
          <a:solidFill>
            <a:srgbClr val="00B05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Đường</a:t>
            </a:r>
            <a:endParaRPr lang="en-US" alt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A6D0E612-AB28-4315-A3D4-F9AC17CFE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914" y="802185"/>
            <a:ext cx="2209800" cy="1447800"/>
          </a:xfrm>
          <a:prstGeom prst="flowChartAlternateProcess">
            <a:avLst/>
          </a:prstGeom>
          <a:solidFill>
            <a:srgbClr val="00B05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Đường</a:t>
            </a:r>
            <a:endParaRPr lang="en-US" alt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sắt</a:t>
            </a: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45B8A285-3209-4DF8-90B9-2C171A0BE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0714" y="3773985"/>
            <a:ext cx="2438400" cy="1447800"/>
          </a:xfrm>
          <a:prstGeom prst="flowChartAlternateProcess">
            <a:avLst/>
          </a:prstGeom>
          <a:solidFill>
            <a:srgbClr val="00B05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Đường</a:t>
            </a:r>
            <a:endParaRPr lang="en-US" alt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hàng</a:t>
            </a: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roup 32">
            <a:extLst>
              <a:ext uri="{FF2B5EF4-FFF2-40B4-BE49-F238E27FC236}">
                <a16:creationId xmlns:a16="http://schemas.microsoft.com/office/drawing/2014/main" id="{CF55D1F1-DC2A-4919-8614-8F38010BF04E}"/>
              </a:ext>
            </a:extLst>
          </p:cNvPr>
          <p:cNvGrpSpPr>
            <a:grpSpLocks/>
          </p:cNvGrpSpPr>
          <p:nvPr/>
        </p:nvGrpSpPr>
        <p:grpSpPr bwMode="auto">
          <a:xfrm>
            <a:off x="1233714" y="3850185"/>
            <a:ext cx="1524000" cy="2209800"/>
            <a:chOff x="152400" y="4419600"/>
            <a:chExt cx="1524000" cy="2209800"/>
          </a:xfrm>
        </p:grpSpPr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40BA483C-FC78-4E0F-BF6B-91F18DD6AA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0600" y="4419600"/>
              <a:ext cx="533400" cy="7620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7F6C57C6-9481-402B-B1BE-11282C0B6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5181600"/>
              <a:ext cx="1524000" cy="1447800"/>
            </a:xfrm>
            <a:prstGeom prst="flowChartAlternateProcess">
              <a:avLst/>
            </a:prstGeom>
            <a:solidFill>
              <a:schemeClr val="hlink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200" b="1">
                  <a:solidFill>
                    <a:srgbClr val="FF0000"/>
                  </a:solidFill>
                  <a:cs typeface="Arial" panose="020B0604020202020204" pitchFamily="34" charset="0"/>
                </a:rPr>
                <a:t>Đường</a:t>
              </a:r>
            </a:p>
            <a:p>
              <a:pPr algn="ctr"/>
              <a:r>
                <a:rPr lang="en-US" altLang="en-US" sz="3200" b="1">
                  <a:solidFill>
                    <a:srgbClr val="FF0000"/>
                  </a:solidFill>
                  <a:cs typeface="Arial" panose="020B0604020202020204" pitchFamily="34" charset="0"/>
                </a:rPr>
                <a:t>sông</a:t>
              </a:r>
            </a:p>
          </p:txBody>
        </p:sp>
      </p:grpSp>
      <p:grpSp>
        <p:nvGrpSpPr>
          <p:cNvPr id="17" name="Group 33">
            <a:extLst>
              <a:ext uri="{FF2B5EF4-FFF2-40B4-BE49-F238E27FC236}">
                <a16:creationId xmlns:a16="http://schemas.microsoft.com/office/drawing/2014/main" id="{1199DADC-FAC0-4C86-8708-5D5A4059FFEB}"/>
              </a:ext>
            </a:extLst>
          </p:cNvPr>
          <p:cNvGrpSpPr>
            <a:grpSpLocks/>
          </p:cNvGrpSpPr>
          <p:nvPr/>
        </p:nvGrpSpPr>
        <p:grpSpPr bwMode="auto">
          <a:xfrm>
            <a:off x="2757714" y="3850185"/>
            <a:ext cx="1676400" cy="2209800"/>
            <a:chOff x="1524000" y="4419600"/>
            <a:chExt cx="1676400" cy="2209800"/>
          </a:xfrm>
        </p:grpSpPr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F9234381-84A0-4BF1-986D-E2D714066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4000" y="4419600"/>
              <a:ext cx="609600" cy="7620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D23C6A30-BB53-4E12-B03C-59F702A5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5181600"/>
              <a:ext cx="1447800" cy="1447800"/>
            </a:xfrm>
            <a:prstGeom prst="flowChartAlternateProcess">
              <a:avLst/>
            </a:prstGeom>
            <a:solidFill>
              <a:schemeClr val="hlink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200" b="1">
                  <a:solidFill>
                    <a:srgbClr val="FF0000"/>
                  </a:solidFill>
                  <a:cs typeface="Arial" panose="020B0604020202020204" pitchFamily="34" charset="0"/>
                </a:rPr>
                <a:t>Đường</a:t>
              </a:r>
            </a:p>
            <a:p>
              <a:pPr algn="ctr"/>
              <a:r>
                <a:rPr lang="en-US" altLang="en-US" sz="3200" b="1">
                  <a:solidFill>
                    <a:srgbClr val="FF0000"/>
                  </a:solidFill>
                  <a:cs typeface="Arial" panose="020B0604020202020204" pitchFamily="34" charset="0"/>
                </a:rPr>
                <a:t>biển</a:t>
              </a:r>
            </a:p>
          </p:txBody>
        </p:sp>
      </p:grpSp>
      <p:sp>
        <p:nvSpPr>
          <p:cNvPr id="20" name="Line 14">
            <a:extLst>
              <a:ext uri="{FF2B5EF4-FFF2-40B4-BE49-F238E27FC236}">
                <a16:creationId xmlns:a16="http://schemas.microsoft.com/office/drawing/2014/main" id="{23DA16F2-2EA1-4CFF-A2B1-CEF0501F70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95914" y="3088185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8e543179ceb5768e86c24fb89f840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618" y="-202565"/>
            <a:ext cx="9716282" cy="708533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832266" y="393610"/>
            <a:ext cx="295290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9" name="图片 8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830621CF-2A9A-4A1A-AE13-7F0B952088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48796" y="1942465"/>
            <a:ext cx="3473450" cy="4940300"/>
          </a:xfrm>
          <a:prstGeom prst="rect">
            <a:avLst/>
          </a:prstGeom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11A8BC3E-8D46-4380-A5AE-05F968AE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85" y="2907972"/>
            <a:ext cx="730894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832266" y="393610"/>
            <a:ext cx="2952906" cy="3351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</p:txBody>
      </p:sp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830621CF-2A9A-4A1A-AE13-7F0B9520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48797" y="1412425"/>
            <a:ext cx="3846113" cy="547034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2103DD89-68BB-4EAC-B5A5-9DFD5BBA50CC}"/>
              </a:ext>
            </a:extLst>
          </p:cNvPr>
          <p:cNvSpPr>
            <a:spLocks/>
          </p:cNvSpPr>
          <p:nvPr/>
        </p:nvSpPr>
        <p:spPr bwMode="auto">
          <a:xfrm>
            <a:off x="8753525" y="1134745"/>
            <a:ext cx="304800" cy="722313"/>
          </a:xfrm>
          <a:prstGeom prst="rightBrace">
            <a:avLst>
              <a:gd name="adj1" fmla="val 10417"/>
              <a:gd name="adj2" fmla="val 73333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82DAE283-6754-44F3-A39D-79604D507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725" y="3066733"/>
            <a:ext cx="320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Group 48">
            <a:extLst>
              <a:ext uri="{FF2B5EF4-FFF2-40B4-BE49-F238E27FC236}">
                <a16:creationId xmlns:a16="http://schemas.microsoft.com/office/drawing/2014/main" id="{0027EC59-7DAD-45B3-BD2B-953C553AE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982258"/>
              </p:ext>
            </p:extLst>
          </p:nvPr>
        </p:nvGraphicFramePr>
        <p:xfrm>
          <a:off x="1780800" y="253365"/>
          <a:ext cx="8991600" cy="6629400"/>
        </p:xfrm>
        <a:graphic>
          <a:graphicData uri="http://schemas.openxmlformats.org/drawingml/2006/table">
            <a:tbl>
              <a:tblPr/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7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 Box 36">
            <a:extLst>
              <a:ext uri="{FF2B5EF4-FFF2-40B4-BE49-F238E27FC236}">
                <a16:creationId xmlns:a16="http://schemas.microsoft.com/office/drawing/2014/main" id="{94967335-7117-4B12-B9F0-30637C51C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8" y="453657"/>
            <a:ext cx="281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hình </a:t>
            </a:r>
          </a:p>
        </p:txBody>
      </p:sp>
      <p:sp>
        <p:nvSpPr>
          <p:cNvPr id="15" name="Text Box 37">
            <a:extLst>
              <a:ext uri="{FF2B5EF4-FFF2-40B4-BE49-F238E27FC236}">
                <a16:creationId xmlns:a16="http://schemas.microsoft.com/office/drawing/2014/main" id="{A875EFA1-5405-4137-853A-C4969487A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647" y="1531554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38">
            <a:extLst>
              <a:ext uri="{FF2B5EF4-FFF2-40B4-BE49-F238E27FC236}">
                <a16:creationId xmlns:a16="http://schemas.microsoft.com/office/drawing/2014/main" id="{7B2A5383-65D2-4440-A58B-4FB6A069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61" y="2952793"/>
            <a:ext cx="3294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63ACD36F-D8C6-4E5E-8A33-B1422DE16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61" y="4169247"/>
            <a:ext cx="342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40">
            <a:extLst>
              <a:ext uri="{FF2B5EF4-FFF2-40B4-BE49-F238E27FC236}">
                <a16:creationId xmlns:a16="http://schemas.microsoft.com/office/drawing/2014/main" id="{9FC69087-1C66-407B-94F5-C9614B9E6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61" y="4898699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1">
            <a:extLst>
              <a:ext uri="{FF2B5EF4-FFF2-40B4-BE49-F238E27FC236}">
                <a16:creationId xmlns:a16="http://schemas.microsoft.com/office/drawing/2014/main" id="{5F67F319-4759-404E-9CDE-9328AC545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254" y="5623608"/>
            <a:ext cx="3124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42">
            <a:extLst>
              <a:ext uri="{FF2B5EF4-FFF2-40B4-BE49-F238E27FC236}">
                <a16:creationId xmlns:a16="http://schemas.microsoft.com/office/drawing/2014/main" id="{4DCB375D-78B7-4204-B978-67B6BFDF6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359" y="453657"/>
            <a:ext cx="373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 Box 43">
            <a:extLst>
              <a:ext uri="{FF2B5EF4-FFF2-40B4-BE49-F238E27FC236}">
                <a16:creationId xmlns:a16="http://schemas.microsoft.com/office/drawing/2014/main" id="{78782C5E-B7F7-44DF-831E-E84FCAE08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88" y="1387475"/>
            <a:ext cx="4876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,.....</a:t>
            </a:r>
          </a:p>
        </p:txBody>
      </p:sp>
      <p:sp>
        <p:nvSpPr>
          <p:cNvPr id="24" name="Text Box 44">
            <a:extLst>
              <a:ext uri="{FF2B5EF4-FFF2-40B4-BE49-F238E27FC236}">
                <a16:creationId xmlns:a16="http://schemas.microsoft.com/office/drawing/2014/main" id="{7A42529A-8083-41A8-AADC-F8BA79DAA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324" y="2798445"/>
            <a:ext cx="5410199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25" name="Text Box 45">
            <a:extLst>
              <a:ext uri="{FF2B5EF4-FFF2-40B4-BE49-F238E27FC236}">
                <a16:creationId xmlns:a16="http://schemas.microsoft.com/office/drawing/2014/main" id="{515E42F1-08E5-4084-B503-9052E8DAA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762" y="4147820"/>
            <a:ext cx="541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 Box 46">
            <a:extLst>
              <a:ext uri="{FF2B5EF4-FFF2-40B4-BE49-F238E27FC236}">
                <a16:creationId xmlns:a16="http://schemas.microsoft.com/office/drawing/2014/main" id="{21767D36-C06C-4F01-845C-05BA7C23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850" y="4902672"/>
            <a:ext cx="242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hoả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D1CC6F8-5878-4D00-B033-9192451C4F5D}"/>
              </a:ext>
            </a:extLst>
          </p:cNvPr>
          <p:cNvSpPr/>
          <p:nvPr/>
        </p:nvSpPr>
        <p:spPr>
          <a:xfrm>
            <a:off x="-313926" y="5563870"/>
            <a:ext cx="2057051" cy="1374179"/>
          </a:xfrm>
          <a:custGeom>
            <a:avLst/>
            <a:gdLst>
              <a:gd name="connsiteX0" fmla="*/ 2040256 w 2057051"/>
              <a:gd name="connsiteY0" fmla="*/ 764590 h 1374179"/>
              <a:gd name="connsiteX1" fmla="*/ 2008434 w 2057051"/>
              <a:gd name="connsiteY1" fmla="*/ 668001 h 1374179"/>
              <a:gd name="connsiteX2" fmla="*/ 1968623 w 2057051"/>
              <a:gd name="connsiteY2" fmla="*/ 600528 h 1374179"/>
              <a:gd name="connsiteX3" fmla="*/ 1961031 w 2057051"/>
              <a:gd name="connsiteY3" fmla="*/ 590757 h 1374179"/>
              <a:gd name="connsiteX4" fmla="*/ 1819944 w 2057051"/>
              <a:gd name="connsiteY4" fmla="*/ 495158 h 1374179"/>
              <a:gd name="connsiteX5" fmla="*/ 1515588 w 2057051"/>
              <a:gd name="connsiteY5" fmla="*/ 472315 h 1374179"/>
              <a:gd name="connsiteX6" fmla="*/ 1331257 w 2057051"/>
              <a:gd name="connsiteY6" fmla="*/ 145907 h 1374179"/>
              <a:gd name="connsiteX7" fmla="*/ 1324325 w 2057051"/>
              <a:gd name="connsiteY7" fmla="*/ 140494 h 1374179"/>
              <a:gd name="connsiteX8" fmla="*/ 1428440 w 2057051"/>
              <a:gd name="connsiteY8" fmla="*/ 82857 h 1374179"/>
              <a:gd name="connsiteX9" fmla="*/ 1430222 w 2057051"/>
              <a:gd name="connsiteY9" fmla="*/ 26343 h 1374179"/>
              <a:gd name="connsiteX10" fmla="*/ 1376811 w 2057051"/>
              <a:gd name="connsiteY10" fmla="*/ 25485 h 1374179"/>
              <a:gd name="connsiteX11" fmla="*/ 1374369 w 2057051"/>
              <a:gd name="connsiteY11" fmla="*/ 18685 h 1374179"/>
              <a:gd name="connsiteX12" fmla="*/ 1370341 w 2057051"/>
              <a:gd name="connsiteY12" fmla="*/ 13535 h 1374179"/>
              <a:gd name="connsiteX13" fmla="*/ 1316138 w 2057051"/>
              <a:gd name="connsiteY13" fmla="*/ 133 h 1374179"/>
              <a:gd name="connsiteX14" fmla="*/ 1268537 w 2057051"/>
              <a:gd name="connsiteY14" fmla="*/ 11621 h 1374179"/>
              <a:gd name="connsiteX15" fmla="*/ 1253088 w 2057051"/>
              <a:gd name="connsiteY15" fmla="*/ 25617 h 1374179"/>
              <a:gd name="connsiteX16" fmla="*/ 1258040 w 2057051"/>
              <a:gd name="connsiteY16" fmla="*/ 58892 h 1374179"/>
              <a:gd name="connsiteX17" fmla="*/ 1267943 w 2057051"/>
              <a:gd name="connsiteY17" fmla="*/ 63579 h 1374179"/>
              <a:gd name="connsiteX18" fmla="*/ 1268009 w 2057051"/>
              <a:gd name="connsiteY18" fmla="*/ 63645 h 1374179"/>
              <a:gd name="connsiteX19" fmla="*/ 1303198 w 2057051"/>
              <a:gd name="connsiteY19" fmla="*/ 62457 h 1374179"/>
              <a:gd name="connsiteX20" fmla="*/ 1350403 w 2057051"/>
              <a:gd name="connsiteY20" fmla="*/ 58430 h 1374179"/>
              <a:gd name="connsiteX21" fmla="*/ 1363211 w 2057051"/>
              <a:gd name="connsiteY21" fmla="*/ 53346 h 1374179"/>
              <a:gd name="connsiteX22" fmla="*/ 1369351 w 2057051"/>
              <a:gd name="connsiteY22" fmla="*/ 51629 h 1374179"/>
              <a:gd name="connsiteX23" fmla="*/ 1380245 w 2057051"/>
              <a:gd name="connsiteY23" fmla="*/ 51035 h 1374179"/>
              <a:gd name="connsiteX24" fmla="*/ 1404474 w 2057051"/>
              <a:gd name="connsiteY24" fmla="*/ 49715 h 1374179"/>
              <a:gd name="connsiteX25" fmla="*/ 1257115 w 2057051"/>
              <a:gd name="connsiteY25" fmla="*/ 123064 h 1374179"/>
              <a:gd name="connsiteX26" fmla="*/ 1257512 w 2057051"/>
              <a:gd name="connsiteY26" fmla="*/ 119235 h 1374179"/>
              <a:gd name="connsiteX27" fmla="*/ 1243713 w 2057051"/>
              <a:gd name="connsiteY27" fmla="*/ 107615 h 1374179"/>
              <a:gd name="connsiteX28" fmla="*/ 1140787 w 2057051"/>
              <a:gd name="connsiteY28" fmla="*/ 111841 h 1374179"/>
              <a:gd name="connsiteX29" fmla="*/ 1139268 w 2057051"/>
              <a:gd name="connsiteY29" fmla="*/ 112171 h 1374179"/>
              <a:gd name="connsiteX30" fmla="*/ 1116161 w 2057051"/>
              <a:gd name="connsiteY30" fmla="*/ 117782 h 1374179"/>
              <a:gd name="connsiteX31" fmla="*/ 1131148 w 2057051"/>
              <a:gd name="connsiteY31" fmla="*/ 183143 h 1374179"/>
              <a:gd name="connsiteX32" fmla="*/ 1132996 w 2057051"/>
              <a:gd name="connsiteY32" fmla="*/ 183275 h 1374179"/>
              <a:gd name="connsiteX33" fmla="*/ 1136033 w 2057051"/>
              <a:gd name="connsiteY33" fmla="*/ 184001 h 1374179"/>
              <a:gd name="connsiteX34" fmla="*/ 1244638 w 2057051"/>
              <a:gd name="connsiteY34" fmla="*/ 157131 h 1374179"/>
              <a:gd name="connsiteX35" fmla="*/ 1249259 w 2057051"/>
              <a:gd name="connsiteY35" fmla="*/ 153038 h 1374179"/>
              <a:gd name="connsiteX36" fmla="*/ 1292965 w 2057051"/>
              <a:gd name="connsiteY36" fmla="*/ 147162 h 1374179"/>
              <a:gd name="connsiteX37" fmla="*/ 1348422 w 2057051"/>
              <a:gd name="connsiteY37" fmla="*/ 245995 h 1374179"/>
              <a:gd name="connsiteX38" fmla="*/ 632887 w 2057051"/>
              <a:gd name="connsiteY38" fmla="*/ 307923 h 1374179"/>
              <a:gd name="connsiteX39" fmla="*/ 538544 w 2057051"/>
              <a:gd name="connsiteY39" fmla="*/ 180304 h 1374179"/>
              <a:gd name="connsiteX40" fmla="*/ 569177 w 2057051"/>
              <a:gd name="connsiteY40" fmla="*/ 169807 h 1374179"/>
              <a:gd name="connsiteX41" fmla="*/ 725911 w 2057051"/>
              <a:gd name="connsiteY41" fmla="*/ 143531 h 1374179"/>
              <a:gd name="connsiteX42" fmla="*/ 743869 w 2057051"/>
              <a:gd name="connsiteY42" fmla="*/ 134420 h 1374179"/>
              <a:gd name="connsiteX43" fmla="*/ 746576 w 2057051"/>
              <a:gd name="connsiteY43" fmla="*/ 127884 h 1374179"/>
              <a:gd name="connsiteX44" fmla="*/ 746179 w 2057051"/>
              <a:gd name="connsiteY44" fmla="*/ 124385 h 1374179"/>
              <a:gd name="connsiteX45" fmla="*/ 739973 w 2057051"/>
              <a:gd name="connsiteY45" fmla="*/ 103192 h 1374179"/>
              <a:gd name="connsiteX46" fmla="*/ 698380 w 2057051"/>
              <a:gd name="connsiteY46" fmla="*/ 75595 h 1374179"/>
              <a:gd name="connsiteX47" fmla="*/ 546730 w 2057051"/>
              <a:gd name="connsiteY47" fmla="*/ 60608 h 1374179"/>
              <a:gd name="connsiteX48" fmla="*/ 371048 w 2057051"/>
              <a:gd name="connsiteY48" fmla="*/ 94147 h 1374179"/>
              <a:gd name="connsiteX49" fmla="*/ 369794 w 2057051"/>
              <a:gd name="connsiteY49" fmla="*/ 95863 h 1374179"/>
              <a:gd name="connsiteX50" fmla="*/ 441691 w 2057051"/>
              <a:gd name="connsiteY50" fmla="*/ 205920 h 1374179"/>
              <a:gd name="connsiteX51" fmla="*/ 505203 w 2057051"/>
              <a:gd name="connsiteY51" fmla="*/ 191792 h 1374179"/>
              <a:gd name="connsiteX52" fmla="*/ 508504 w 2057051"/>
              <a:gd name="connsiteY52" fmla="*/ 197272 h 1374179"/>
              <a:gd name="connsiteX53" fmla="*/ 601594 w 2057051"/>
              <a:gd name="connsiteY53" fmla="*/ 321787 h 1374179"/>
              <a:gd name="connsiteX54" fmla="*/ 605555 w 2057051"/>
              <a:gd name="connsiteY54" fmla="*/ 338160 h 1374179"/>
              <a:gd name="connsiteX55" fmla="*/ 542703 w 2057051"/>
              <a:gd name="connsiteY55" fmla="*/ 561179 h 1374179"/>
              <a:gd name="connsiteX56" fmla="*/ 262444 w 2057051"/>
              <a:gd name="connsiteY56" fmla="*/ 557482 h 1374179"/>
              <a:gd name="connsiteX57" fmla="*/ 253993 w 2057051"/>
              <a:gd name="connsiteY57" fmla="*/ 563028 h 1374179"/>
              <a:gd name="connsiteX58" fmla="*/ 120961 w 2057051"/>
              <a:gd name="connsiteY58" fmla="*/ 654335 h 1374179"/>
              <a:gd name="connsiteX59" fmla="*/ 275 w 2057051"/>
              <a:gd name="connsiteY59" fmla="*/ 930566 h 1374179"/>
              <a:gd name="connsiteX60" fmla="*/ 133241 w 2057051"/>
              <a:gd name="connsiteY60" fmla="*/ 1241789 h 1374179"/>
              <a:gd name="connsiteX61" fmla="*/ 331040 w 2057051"/>
              <a:gd name="connsiteY61" fmla="*/ 1361749 h 1374179"/>
              <a:gd name="connsiteX62" fmla="*/ 438060 w 2057051"/>
              <a:gd name="connsiteY62" fmla="*/ 1374095 h 1374179"/>
              <a:gd name="connsiteX63" fmla="*/ 439182 w 2057051"/>
              <a:gd name="connsiteY63" fmla="*/ 1374095 h 1374179"/>
              <a:gd name="connsiteX64" fmla="*/ 444530 w 2057051"/>
              <a:gd name="connsiteY64" fmla="*/ 1373963 h 1374179"/>
              <a:gd name="connsiteX65" fmla="*/ 485529 w 2057051"/>
              <a:gd name="connsiteY65" fmla="*/ 1370464 h 1374179"/>
              <a:gd name="connsiteX66" fmla="*/ 773842 w 2057051"/>
              <a:gd name="connsiteY66" fmla="*/ 1183361 h 1374179"/>
              <a:gd name="connsiteX67" fmla="*/ 805004 w 2057051"/>
              <a:gd name="connsiteY67" fmla="*/ 1101759 h 1374179"/>
              <a:gd name="connsiteX68" fmla="*/ 893208 w 2057051"/>
              <a:gd name="connsiteY68" fmla="*/ 1111266 h 1374179"/>
              <a:gd name="connsiteX69" fmla="*/ 921993 w 2057051"/>
              <a:gd name="connsiteY69" fmla="*/ 1112718 h 1374179"/>
              <a:gd name="connsiteX70" fmla="*/ 909779 w 2057051"/>
              <a:gd name="connsiteY70" fmla="*/ 1175240 h 1374179"/>
              <a:gd name="connsiteX71" fmla="*/ 870431 w 2057051"/>
              <a:gd name="connsiteY71" fmla="*/ 1178673 h 1374179"/>
              <a:gd name="connsiteX72" fmla="*/ 873336 w 2057051"/>
              <a:gd name="connsiteY72" fmla="*/ 1212542 h 1374179"/>
              <a:gd name="connsiteX73" fmla="*/ 962200 w 2057051"/>
              <a:gd name="connsiteY73" fmla="*/ 1204817 h 1374179"/>
              <a:gd name="connsiteX74" fmla="*/ 959295 w 2057051"/>
              <a:gd name="connsiteY74" fmla="*/ 1170949 h 1374179"/>
              <a:gd name="connsiteX75" fmla="*/ 927407 w 2057051"/>
              <a:gd name="connsiteY75" fmla="*/ 1173721 h 1374179"/>
              <a:gd name="connsiteX76" fmla="*/ 939225 w 2057051"/>
              <a:gd name="connsiteY76" fmla="*/ 1112718 h 1374179"/>
              <a:gd name="connsiteX77" fmla="*/ 946553 w 2057051"/>
              <a:gd name="connsiteY77" fmla="*/ 1112388 h 1374179"/>
              <a:gd name="connsiteX78" fmla="*/ 1051922 w 2057051"/>
              <a:gd name="connsiteY78" fmla="*/ 1094958 h 1374179"/>
              <a:gd name="connsiteX79" fmla="*/ 1119264 w 2057051"/>
              <a:gd name="connsiteY79" fmla="*/ 993352 h 1374179"/>
              <a:gd name="connsiteX80" fmla="*/ 1120650 w 2057051"/>
              <a:gd name="connsiteY80" fmla="*/ 960210 h 1374179"/>
              <a:gd name="connsiteX81" fmla="*/ 1120386 w 2057051"/>
              <a:gd name="connsiteY81" fmla="*/ 958229 h 1374179"/>
              <a:gd name="connsiteX82" fmla="*/ 1120914 w 2057051"/>
              <a:gd name="connsiteY82" fmla="*/ 950571 h 1374179"/>
              <a:gd name="connsiteX83" fmla="*/ 1117877 w 2057051"/>
              <a:gd name="connsiteY83" fmla="*/ 944365 h 1374179"/>
              <a:gd name="connsiteX84" fmla="*/ 1058855 w 2057051"/>
              <a:gd name="connsiteY84" fmla="*/ 856293 h 1374179"/>
              <a:gd name="connsiteX85" fmla="*/ 1220540 w 2057051"/>
              <a:gd name="connsiteY85" fmla="*/ 678036 h 1374179"/>
              <a:gd name="connsiteX86" fmla="*/ 1328550 w 2057051"/>
              <a:gd name="connsiteY86" fmla="*/ 547777 h 1374179"/>
              <a:gd name="connsiteX87" fmla="*/ 1451811 w 2057051"/>
              <a:gd name="connsiteY87" fmla="*/ 428741 h 1374179"/>
              <a:gd name="connsiteX88" fmla="*/ 1480596 w 2057051"/>
              <a:gd name="connsiteY88" fmla="*/ 479577 h 1374179"/>
              <a:gd name="connsiteX89" fmla="*/ 1478550 w 2057051"/>
              <a:gd name="connsiteY89" fmla="*/ 481558 h 1374179"/>
              <a:gd name="connsiteX90" fmla="*/ 1474126 w 2057051"/>
              <a:gd name="connsiteY90" fmla="*/ 481954 h 1374179"/>
              <a:gd name="connsiteX91" fmla="*/ 1468647 w 2057051"/>
              <a:gd name="connsiteY91" fmla="*/ 485717 h 1374179"/>
              <a:gd name="connsiteX92" fmla="*/ 1248335 w 2057051"/>
              <a:gd name="connsiteY92" fmla="*/ 824669 h 1374179"/>
              <a:gd name="connsiteX93" fmla="*/ 1294549 w 2057051"/>
              <a:gd name="connsiteY93" fmla="*/ 1074954 h 1374179"/>
              <a:gd name="connsiteX94" fmla="*/ 1498158 w 2057051"/>
              <a:gd name="connsiteY94" fmla="*/ 1252550 h 1374179"/>
              <a:gd name="connsiteX95" fmla="*/ 1555464 w 2057051"/>
              <a:gd name="connsiteY95" fmla="*/ 1277242 h 1374179"/>
              <a:gd name="connsiteX96" fmla="*/ 1569923 w 2057051"/>
              <a:gd name="connsiteY96" fmla="*/ 1281666 h 1374179"/>
              <a:gd name="connsiteX97" fmla="*/ 1616137 w 2057051"/>
              <a:gd name="connsiteY97" fmla="*/ 1291173 h 1374179"/>
              <a:gd name="connsiteX98" fmla="*/ 1728373 w 2057051"/>
              <a:gd name="connsiteY98" fmla="*/ 1294210 h 1374179"/>
              <a:gd name="connsiteX99" fmla="*/ 1985723 w 2057051"/>
              <a:gd name="connsiteY99" fmla="*/ 1115161 h 1374179"/>
              <a:gd name="connsiteX100" fmla="*/ 2040256 w 2057051"/>
              <a:gd name="connsiteY100" fmla="*/ 764590 h 1374179"/>
              <a:gd name="connsiteX101" fmla="*/ 493187 w 2057051"/>
              <a:gd name="connsiteY101" fmla="*/ 92364 h 1374179"/>
              <a:gd name="connsiteX102" fmla="*/ 395674 w 2057051"/>
              <a:gd name="connsiteY102" fmla="*/ 88535 h 1374179"/>
              <a:gd name="connsiteX103" fmla="*/ 567791 w 2057051"/>
              <a:gd name="connsiteY103" fmla="*/ 81537 h 1374179"/>
              <a:gd name="connsiteX104" fmla="*/ 668275 w 2057051"/>
              <a:gd name="connsiteY104" fmla="*/ 86158 h 1374179"/>
              <a:gd name="connsiteX105" fmla="*/ 623182 w 2057051"/>
              <a:gd name="connsiteY105" fmla="*/ 86819 h 1374179"/>
              <a:gd name="connsiteX106" fmla="*/ 493187 w 2057051"/>
              <a:gd name="connsiteY106" fmla="*/ 92364 h 1374179"/>
              <a:gd name="connsiteX107" fmla="*/ 631369 w 2057051"/>
              <a:gd name="connsiteY107" fmla="*/ 371435 h 1374179"/>
              <a:gd name="connsiteX108" fmla="*/ 729674 w 2057051"/>
              <a:gd name="connsiteY108" fmla="*/ 557944 h 1374179"/>
              <a:gd name="connsiteX109" fmla="*/ 860264 w 2057051"/>
              <a:gd name="connsiteY109" fmla="*/ 811002 h 1374179"/>
              <a:gd name="connsiteX110" fmla="*/ 810022 w 2057051"/>
              <a:gd name="connsiteY110" fmla="*/ 815492 h 1374179"/>
              <a:gd name="connsiteX111" fmla="*/ 797280 w 2057051"/>
              <a:gd name="connsiteY111" fmla="*/ 776671 h 1374179"/>
              <a:gd name="connsiteX112" fmla="*/ 755620 w 2057051"/>
              <a:gd name="connsiteY112" fmla="*/ 694673 h 1374179"/>
              <a:gd name="connsiteX113" fmla="*/ 596906 w 2057051"/>
              <a:gd name="connsiteY113" fmla="*/ 575109 h 1374179"/>
              <a:gd name="connsiteX114" fmla="*/ 575647 w 2057051"/>
              <a:gd name="connsiteY114" fmla="*/ 568970 h 1374179"/>
              <a:gd name="connsiteX115" fmla="*/ 631369 w 2057051"/>
              <a:gd name="connsiteY115" fmla="*/ 371435 h 1374179"/>
              <a:gd name="connsiteX116" fmla="*/ 78972 w 2057051"/>
              <a:gd name="connsiteY116" fmla="*/ 784528 h 1374179"/>
              <a:gd name="connsiteX117" fmla="*/ 94883 w 2057051"/>
              <a:gd name="connsiteY117" fmla="*/ 755149 h 1374179"/>
              <a:gd name="connsiteX118" fmla="*/ 248646 w 2057051"/>
              <a:gd name="connsiteY118" fmla="*/ 914523 h 1374179"/>
              <a:gd name="connsiteX119" fmla="*/ 54544 w 2057051"/>
              <a:gd name="connsiteY119" fmla="*/ 875043 h 1374179"/>
              <a:gd name="connsiteX120" fmla="*/ 73360 w 2057051"/>
              <a:gd name="connsiteY120" fmla="*/ 796610 h 1374179"/>
              <a:gd name="connsiteX121" fmla="*/ 78972 w 2057051"/>
              <a:gd name="connsiteY121" fmla="*/ 784528 h 1374179"/>
              <a:gd name="connsiteX122" fmla="*/ 229830 w 2057051"/>
              <a:gd name="connsiteY122" fmla="*/ 926935 h 1374179"/>
              <a:gd name="connsiteX123" fmla="*/ 47084 w 2057051"/>
              <a:gd name="connsiteY123" fmla="*/ 959814 h 1374179"/>
              <a:gd name="connsiteX124" fmla="*/ 52167 w 2057051"/>
              <a:gd name="connsiteY124" fmla="*/ 891812 h 1374179"/>
              <a:gd name="connsiteX125" fmla="*/ 229830 w 2057051"/>
              <a:gd name="connsiteY125" fmla="*/ 926935 h 1374179"/>
              <a:gd name="connsiteX126" fmla="*/ 267131 w 2057051"/>
              <a:gd name="connsiteY126" fmla="*/ 937366 h 1374179"/>
              <a:gd name="connsiteX127" fmla="*/ 272149 w 2057051"/>
              <a:gd name="connsiteY127" fmla="*/ 938819 h 1374179"/>
              <a:gd name="connsiteX128" fmla="*/ 299086 w 2057051"/>
              <a:gd name="connsiteY128" fmla="*/ 966680 h 1374179"/>
              <a:gd name="connsiteX129" fmla="*/ 288060 w 2057051"/>
              <a:gd name="connsiteY129" fmla="*/ 987674 h 1374179"/>
              <a:gd name="connsiteX130" fmla="*/ 78840 w 2057051"/>
              <a:gd name="connsiteY130" fmla="*/ 1108889 h 1374179"/>
              <a:gd name="connsiteX131" fmla="*/ 47348 w 2057051"/>
              <a:gd name="connsiteY131" fmla="*/ 987476 h 1374179"/>
              <a:gd name="connsiteX132" fmla="*/ 47084 w 2057051"/>
              <a:gd name="connsiteY132" fmla="*/ 976913 h 1374179"/>
              <a:gd name="connsiteX133" fmla="*/ 267131 w 2057051"/>
              <a:gd name="connsiteY133" fmla="*/ 937366 h 1374179"/>
              <a:gd name="connsiteX134" fmla="*/ 784406 w 2057051"/>
              <a:gd name="connsiteY134" fmla="*/ 1060760 h 1374179"/>
              <a:gd name="connsiteX135" fmla="*/ 733569 w 2057051"/>
              <a:gd name="connsiteY135" fmla="*/ 1046697 h 1374179"/>
              <a:gd name="connsiteX136" fmla="*/ 548051 w 2057051"/>
              <a:gd name="connsiteY136" fmla="*/ 993286 h 1374179"/>
              <a:gd name="connsiteX137" fmla="*/ 516162 w 2057051"/>
              <a:gd name="connsiteY137" fmla="*/ 942186 h 1374179"/>
              <a:gd name="connsiteX138" fmla="*/ 517945 w 2057051"/>
              <a:gd name="connsiteY138" fmla="*/ 937631 h 1374179"/>
              <a:gd name="connsiteX139" fmla="*/ 542307 w 2057051"/>
              <a:gd name="connsiteY139" fmla="*/ 922974 h 1374179"/>
              <a:gd name="connsiteX140" fmla="*/ 784538 w 2057051"/>
              <a:gd name="connsiteY140" fmla="*/ 1060099 h 1374179"/>
              <a:gd name="connsiteX141" fmla="*/ 784406 w 2057051"/>
              <a:gd name="connsiteY141" fmla="*/ 1060760 h 1374179"/>
              <a:gd name="connsiteX142" fmla="*/ 776219 w 2057051"/>
              <a:gd name="connsiteY142" fmla="*/ 1087498 h 1374179"/>
              <a:gd name="connsiteX143" fmla="*/ 631435 w 2057051"/>
              <a:gd name="connsiteY143" fmla="*/ 1062212 h 1374179"/>
              <a:gd name="connsiteX144" fmla="*/ 585286 w 2057051"/>
              <a:gd name="connsiteY144" fmla="*/ 1053035 h 1374179"/>
              <a:gd name="connsiteX145" fmla="*/ 574789 w 2057051"/>
              <a:gd name="connsiteY145" fmla="*/ 1036266 h 1374179"/>
              <a:gd name="connsiteX146" fmla="*/ 777737 w 2057051"/>
              <a:gd name="connsiteY146" fmla="*/ 1083075 h 1374179"/>
              <a:gd name="connsiteX147" fmla="*/ 776219 w 2057051"/>
              <a:gd name="connsiteY147" fmla="*/ 1087498 h 1374179"/>
              <a:gd name="connsiteX148" fmla="*/ 692042 w 2057051"/>
              <a:gd name="connsiteY148" fmla="*/ 1217889 h 1374179"/>
              <a:gd name="connsiteX149" fmla="*/ 591954 w 2057051"/>
              <a:gd name="connsiteY149" fmla="*/ 1063599 h 1374179"/>
              <a:gd name="connsiteX150" fmla="*/ 772588 w 2057051"/>
              <a:gd name="connsiteY150" fmla="*/ 1097269 h 1374179"/>
              <a:gd name="connsiteX151" fmla="*/ 692042 w 2057051"/>
              <a:gd name="connsiteY151" fmla="*/ 1217889 h 1374179"/>
              <a:gd name="connsiteX152" fmla="*/ 520520 w 2057051"/>
              <a:gd name="connsiteY152" fmla="*/ 598481 h 1374179"/>
              <a:gd name="connsiteX153" fmla="*/ 531545 w 2057051"/>
              <a:gd name="connsiteY153" fmla="*/ 600792 h 1374179"/>
              <a:gd name="connsiteX154" fmla="*/ 462685 w 2057051"/>
              <a:gd name="connsiteY154" fmla="*/ 845003 h 1374179"/>
              <a:gd name="connsiteX155" fmla="*/ 457272 w 2057051"/>
              <a:gd name="connsiteY155" fmla="*/ 713159 h 1374179"/>
              <a:gd name="connsiteX156" fmla="*/ 520520 w 2057051"/>
              <a:gd name="connsiteY156" fmla="*/ 598481 h 1374179"/>
              <a:gd name="connsiteX157" fmla="*/ 455951 w 2057051"/>
              <a:gd name="connsiteY157" fmla="*/ 680479 h 1374179"/>
              <a:gd name="connsiteX158" fmla="*/ 452188 w 2057051"/>
              <a:gd name="connsiteY158" fmla="*/ 588644 h 1374179"/>
              <a:gd name="connsiteX159" fmla="*/ 502958 w 2057051"/>
              <a:gd name="connsiteY159" fmla="*/ 595180 h 1374179"/>
              <a:gd name="connsiteX160" fmla="*/ 455951 w 2057051"/>
              <a:gd name="connsiteY160" fmla="*/ 680479 h 1374179"/>
              <a:gd name="connsiteX161" fmla="*/ 658173 w 2057051"/>
              <a:gd name="connsiteY161" fmla="*/ 650307 h 1374179"/>
              <a:gd name="connsiteX162" fmla="*/ 690062 w 2057051"/>
              <a:gd name="connsiteY162" fmla="*/ 665294 h 1374179"/>
              <a:gd name="connsiteX163" fmla="*/ 735550 w 2057051"/>
              <a:gd name="connsiteY163" fmla="*/ 709924 h 1374179"/>
              <a:gd name="connsiteX164" fmla="*/ 566272 w 2057051"/>
              <a:gd name="connsiteY164" fmla="*/ 818067 h 1374179"/>
              <a:gd name="connsiteX165" fmla="*/ 640744 w 2057051"/>
              <a:gd name="connsiteY165" fmla="*/ 642649 h 1374179"/>
              <a:gd name="connsiteX166" fmla="*/ 658173 w 2057051"/>
              <a:gd name="connsiteY166" fmla="*/ 650307 h 1374179"/>
              <a:gd name="connsiteX167" fmla="*/ 785198 w 2057051"/>
              <a:gd name="connsiteY167" fmla="*/ 819387 h 1374179"/>
              <a:gd name="connsiteX168" fmla="*/ 782359 w 2057051"/>
              <a:gd name="connsiteY168" fmla="*/ 819849 h 1374179"/>
              <a:gd name="connsiteX169" fmla="*/ 684978 w 2057051"/>
              <a:gd name="connsiteY169" fmla="*/ 839457 h 1374179"/>
              <a:gd name="connsiteX170" fmla="*/ 774899 w 2057051"/>
              <a:gd name="connsiteY170" fmla="*/ 788159 h 1374179"/>
              <a:gd name="connsiteX171" fmla="*/ 785198 w 2057051"/>
              <a:gd name="connsiteY171" fmla="*/ 819387 h 1374179"/>
              <a:gd name="connsiteX172" fmla="*/ 629718 w 2057051"/>
              <a:gd name="connsiteY172" fmla="*/ 851935 h 1374179"/>
              <a:gd name="connsiteX173" fmla="*/ 625691 w 2057051"/>
              <a:gd name="connsiteY173" fmla="*/ 852860 h 1374179"/>
              <a:gd name="connsiteX174" fmla="*/ 545608 w 2057051"/>
              <a:gd name="connsiteY174" fmla="*/ 868243 h 1374179"/>
              <a:gd name="connsiteX175" fmla="*/ 555181 w 2057051"/>
              <a:gd name="connsiteY175" fmla="*/ 845069 h 1374179"/>
              <a:gd name="connsiteX176" fmla="*/ 744727 w 2057051"/>
              <a:gd name="connsiteY176" fmla="*/ 724251 h 1374179"/>
              <a:gd name="connsiteX177" fmla="*/ 768759 w 2057051"/>
              <a:gd name="connsiteY177" fmla="*/ 772314 h 1374179"/>
              <a:gd name="connsiteX178" fmla="*/ 629718 w 2057051"/>
              <a:gd name="connsiteY178" fmla="*/ 851935 h 1374179"/>
              <a:gd name="connsiteX179" fmla="*/ 566800 w 2057051"/>
              <a:gd name="connsiteY179" fmla="*/ 888907 h 1374179"/>
              <a:gd name="connsiteX180" fmla="*/ 542109 w 2057051"/>
              <a:gd name="connsiteY180" fmla="*/ 903498 h 1374179"/>
              <a:gd name="connsiteX181" fmla="*/ 533394 w 2057051"/>
              <a:gd name="connsiteY181" fmla="*/ 898414 h 1374179"/>
              <a:gd name="connsiteX182" fmla="*/ 534186 w 2057051"/>
              <a:gd name="connsiteY182" fmla="*/ 896433 h 1374179"/>
              <a:gd name="connsiteX183" fmla="*/ 566800 w 2057051"/>
              <a:gd name="connsiteY183" fmla="*/ 888907 h 1374179"/>
              <a:gd name="connsiteX184" fmla="*/ 541382 w 2057051"/>
              <a:gd name="connsiteY184" fmla="*/ 833648 h 1374179"/>
              <a:gd name="connsiteX185" fmla="*/ 512927 w 2057051"/>
              <a:gd name="connsiteY185" fmla="*/ 851407 h 1374179"/>
              <a:gd name="connsiteX186" fmla="*/ 594265 w 2057051"/>
              <a:gd name="connsiteY186" fmla="*/ 706821 h 1374179"/>
              <a:gd name="connsiteX187" fmla="*/ 541382 w 2057051"/>
              <a:gd name="connsiteY187" fmla="*/ 833648 h 1374179"/>
              <a:gd name="connsiteX188" fmla="*/ 530423 w 2057051"/>
              <a:gd name="connsiteY188" fmla="*/ 860452 h 1374179"/>
              <a:gd name="connsiteX189" fmla="*/ 525735 w 2057051"/>
              <a:gd name="connsiteY189" fmla="*/ 872006 h 1374179"/>
              <a:gd name="connsiteX190" fmla="*/ 505797 w 2057051"/>
              <a:gd name="connsiteY190" fmla="*/ 875835 h 1374179"/>
              <a:gd name="connsiteX191" fmla="*/ 530423 w 2057051"/>
              <a:gd name="connsiteY191" fmla="*/ 860452 h 1374179"/>
              <a:gd name="connsiteX192" fmla="*/ 512399 w 2057051"/>
              <a:gd name="connsiteY192" fmla="*/ 905544 h 1374179"/>
              <a:gd name="connsiteX193" fmla="*/ 505071 w 2057051"/>
              <a:gd name="connsiteY193" fmla="*/ 924162 h 1374179"/>
              <a:gd name="connsiteX194" fmla="*/ 493715 w 2057051"/>
              <a:gd name="connsiteY194" fmla="*/ 905742 h 1374179"/>
              <a:gd name="connsiteX195" fmla="*/ 507448 w 2057051"/>
              <a:gd name="connsiteY195" fmla="*/ 902573 h 1374179"/>
              <a:gd name="connsiteX196" fmla="*/ 512399 w 2057051"/>
              <a:gd name="connsiteY196" fmla="*/ 905544 h 1374179"/>
              <a:gd name="connsiteX197" fmla="*/ 523227 w 2057051"/>
              <a:gd name="connsiteY197" fmla="*/ 985760 h 1374179"/>
              <a:gd name="connsiteX198" fmla="*/ 501836 w 2057051"/>
              <a:gd name="connsiteY198" fmla="*/ 979026 h 1374179"/>
              <a:gd name="connsiteX199" fmla="*/ 508372 w 2057051"/>
              <a:gd name="connsiteY199" fmla="*/ 961992 h 1374179"/>
              <a:gd name="connsiteX200" fmla="*/ 523227 w 2057051"/>
              <a:gd name="connsiteY200" fmla="*/ 985760 h 1374179"/>
              <a:gd name="connsiteX201" fmla="*/ 550031 w 2057051"/>
              <a:gd name="connsiteY201" fmla="*/ 1028673 h 1374179"/>
              <a:gd name="connsiteX202" fmla="*/ 562311 w 2057051"/>
              <a:gd name="connsiteY202" fmla="*/ 1048282 h 1374179"/>
              <a:gd name="connsiteX203" fmla="*/ 482558 w 2057051"/>
              <a:gd name="connsiteY203" fmla="*/ 1029400 h 1374179"/>
              <a:gd name="connsiteX204" fmla="*/ 490216 w 2057051"/>
              <a:gd name="connsiteY204" fmla="*/ 1009461 h 1374179"/>
              <a:gd name="connsiteX205" fmla="*/ 550031 w 2057051"/>
              <a:gd name="connsiteY205" fmla="*/ 1028673 h 1374179"/>
              <a:gd name="connsiteX206" fmla="*/ 558878 w 2057051"/>
              <a:gd name="connsiteY206" fmla="*/ 913269 h 1374179"/>
              <a:gd name="connsiteX207" fmla="*/ 621532 w 2057051"/>
              <a:gd name="connsiteY207" fmla="*/ 876165 h 1374179"/>
              <a:gd name="connsiteX208" fmla="*/ 763411 w 2057051"/>
              <a:gd name="connsiteY208" fmla="*/ 843287 h 1374179"/>
              <a:gd name="connsiteX209" fmla="*/ 766052 w 2057051"/>
              <a:gd name="connsiteY209" fmla="*/ 842692 h 1374179"/>
              <a:gd name="connsiteX210" fmla="*/ 790149 w 2057051"/>
              <a:gd name="connsiteY210" fmla="*/ 838005 h 1374179"/>
              <a:gd name="connsiteX211" fmla="*/ 793913 w 2057051"/>
              <a:gd name="connsiteY211" fmla="*/ 855765 h 1374179"/>
              <a:gd name="connsiteX212" fmla="*/ 788433 w 2057051"/>
              <a:gd name="connsiteY212" fmla="*/ 1043000 h 1374179"/>
              <a:gd name="connsiteX213" fmla="*/ 558878 w 2057051"/>
              <a:gd name="connsiteY213" fmla="*/ 913269 h 1374179"/>
              <a:gd name="connsiteX214" fmla="*/ 616712 w 2057051"/>
              <a:gd name="connsiteY214" fmla="*/ 632284 h 1374179"/>
              <a:gd name="connsiteX215" fmla="*/ 498667 w 2057051"/>
              <a:gd name="connsiteY215" fmla="*/ 842032 h 1374179"/>
              <a:gd name="connsiteX216" fmla="*/ 563698 w 2057051"/>
              <a:gd name="connsiteY216" fmla="*/ 611289 h 1374179"/>
              <a:gd name="connsiteX217" fmla="*/ 616712 w 2057051"/>
              <a:gd name="connsiteY217" fmla="*/ 632284 h 1374179"/>
              <a:gd name="connsiteX218" fmla="*/ 478596 w 2057051"/>
              <a:gd name="connsiteY218" fmla="*/ 913533 h 1374179"/>
              <a:gd name="connsiteX219" fmla="*/ 491273 w 2057051"/>
              <a:gd name="connsiteY219" fmla="*/ 934065 h 1374179"/>
              <a:gd name="connsiteX220" fmla="*/ 469023 w 2057051"/>
              <a:gd name="connsiteY220" fmla="*/ 947534 h 1374179"/>
              <a:gd name="connsiteX221" fmla="*/ 478596 w 2057051"/>
              <a:gd name="connsiteY221" fmla="*/ 913533 h 1374179"/>
              <a:gd name="connsiteX222" fmla="*/ 494111 w 2057051"/>
              <a:gd name="connsiteY222" fmla="*/ 952155 h 1374179"/>
              <a:gd name="connsiteX223" fmla="*/ 485727 w 2057051"/>
              <a:gd name="connsiteY223" fmla="*/ 973942 h 1374179"/>
              <a:gd name="connsiteX224" fmla="*/ 467769 w 2057051"/>
              <a:gd name="connsiteY224" fmla="*/ 968264 h 1374179"/>
              <a:gd name="connsiteX225" fmla="*/ 467769 w 2057051"/>
              <a:gd name="connsiteY225" fmla="*/ 968132 h 1374179"/>
              <a:gd name="connsiteX226" fmla="*/ 494111 w 2057051"/>
              <a:gd name="connsiteY226" fmla="*/ 952155 h 1374179"/>
              <a:gd name="connsiteX227" fmla="*/ 474041 w 2057051"/>
              <a:gd name="connsiteY227" fmla="*/ 1004180 h 1374179"/>
              <a:gd name="connsiteX228" fmla="*/ 469684 w 2057051"/>
              <a:gd name="connsiteY228" fmla="*/ 1015403 h 1374179"/>
              <a:gd name="connsiteX229" fmla="*/ 469156 w 2057051"/>
              <a:gd name="connsiteY229" fmla="*/ 1002529 h 1374179"/>
              <a:gd name="connsiteX230" fmla="*/ 474041 w 2057051"/>
              <a:gd name="connsiteY230" fmla="*/ 1004180 h 1374179"/>
              <a:gd name="connsiteX231" fmla="*/ 479785 w 2057051"/>
              <a:gd name="connsiteY231" fmla="*/ 1036596 h 1374179"/>
              <a:gd name="connsiteX232" fmla="*/ 568583 w 2057051"/>
              <a:gd name="connsiteY232" fmla="*/ 1058317 h 1374179"/>
              <a:gd name="connsiteX233" fmla="*/ 679498 w 2057051"/>
              <a:gd name="connsiteY233" fmla="*/ 1229707 h 1374179"/>
              <a:gd name="connsiteX234" fmla="*/ 639886 w 2057051"/>
              <a:gd name="connsiteY234" fmla="*/ 1261463 h 1374179"/>
              <a:gd name="connsiteX235" fmla="*/ 619815 w 2057051"/>
              <a:gd name="connsiteY235" fmla="*/ 1274667 h 1374179"/>
              <a:gd name="connsiteX236" fmla="*/ 474239 w 2057051"/>
              <a:gd name="connsiteY236" fmla="*/ 1123810 h 1374179"/>
              <a:gd name="connsiteX237" fmla="*/ 471532 w 2057051"/>
              <a:gd name="connsiteY237" fmla="*/ 1058449 h 1374179"/>
              <a:gd name="connsiteX238" fmla="*/ 479785 w 2057051"/>
              <a:gd name="connsiteY238" fmla="*/ 1036596 h 1374179"/>
              <a:gd name="connsiteX239" fmla="*/ 444860 w 2057051"/>
              <a:gd name="connsiteY239" fmla="*/ 824603 h 1374179"/>
              <a:gd name="connsiteX240" fmla="*/ 419376 w 2057051"/>
              <a:gd name="connsiteY240" fmla="*/ 781887 h 1374179"/>
              <a:gd name="connsiteX241" fmla="*/ 441427 w 2057051"/>
              <a:gd name="connsiteY241" fmla="*/ 741878 h 1374179"/>
              <a:gd name="connsiteX242" fmla="*/ 444860 w 2057051"/>
              <a:gd name="connsiteY242" fmla="*/ 824603 h 1374179"/>
              <a:gd name="connsiteX243" fmla="*/ 433372 w 2057051"/>
              <a:gd name="connsiteY243" fmla="*/ 838401 h 1374179"/>
              <a:gd name="connsiteX244" fmla="*/ 399701 w 2057051"/>
              <a:gd name="connsiteY244" fmla="*/ 817670 h 1374179"/>
              <a:gd name="connsiteX245" fmla="*/ 410001 w 2057051"/>
              <a:gd name="connsiteY245" fmla="*/ 798987 h 1374179"/>
              <a:gd name="connsiteX246" fmla="*/ 433372 w 2057051"/>
              <a:gd name="connsiteY246" fmla="*/ 838401 h 1374179"/>
              <a:gd name="connsiteX247" fmla="*/ 446576 w 2057051"/>
              <a:gd name="connsiteY247" fmla="*/ 866262 h 1374179"/>
              <a:gd name="connsiteX248" fmla="*/ 447435 w 2057051"/>
              <a:gd name="connsiteY248" fmla="*/ 886926 h 1374179"/>
              <a:gd name="connsiteX249" fmla="*/ 357712 w 2057051"/>
              <a:gd name="connsiteY249" fmla="*/ 903630 h 1374179"/>
              <a:gd name="connsiteX250" fmla="*/ 356392 w 2057051"/>
              <a:gd name="connsiteY250" fmla="*/ 896169 h 1374179"/>
              <a:gd name="connsiteX251" fmla="*/ 391449 w 2057051"/>
              <a:gd name="connsiteY251" fmla="*/ 832591 h 1374179"/>
              <a:gd name="connsiteX252" fmla="*/ 446576 w 2057051"/>
              <a:gd name="connsiteY252" fmla="*/ 866262 h 1374179"/>
              <a:gd name="connsiteX253" fmla="*/ 322985 w 2057051"/>
              <a:gd name="connsiteY253" fmla="*/ 1327550 h 1374179"/>
              <a:gd name="connsiteX254" fmla="*/ 261520 w 2057051"/>
              <a:gd name="connsiteY254" fmla="*/ 1298237 h 1374179"/>
              <a:gd name="connsiteX255" fmla="*/ 373425 w 2057051"/>
              <a:gd name="connsiteY255" fmla="*/ 1099382 h 1374179"/>
              <a:gd name="connsiteX256" fmla="*/ 393165 w 2057051"/>
              <a:gd name="connsiteY256" fmla="*/ 1225350 h 1374179"/>
              <a:gd name="connsiteX257" fmla="*/ 356260 w 2057051"/>
              <a:gd name="connsiteY257" fmla="*/ 1333228 h 1374179"/>
              <a:gd name="connsiteX258" fmla="*/ 322985 w 2057051"/>
              <a:gd name="connsiteY258" fmla="*/ 1327550 h 1374179"/>
              <a:gd name="connsiteX259" fmla="*/ 204147 w 2057051"/>
              <a:gd name="connsiteY259" fmla="*/ 1134043 h 1374179"/>
              <a:gd name="connsiteX260" fmla="*/ 147567 w 2057051"/>
              <a:gd name="connsiteY260" fmla="*/ 1208316 h 1374179"/>
              <a:gd name="connsiteX261" fmla="*/ 127233 w 2057051"/>
              <a:gd name="connsiteY261" fmla="*/ 1184615 h 1374179"/>
              <a:gd name="connsiteX262" fmla="*/ 204147 w 2057051"/>
              <a:gd name="connsiteY262" fmla="*/ 1134043 h 1374179"/>
              <a:gd name="connsiteX263" fmla="*/ 116736 w 2057051"/>
              <a:gd name="connsiteY263" fmla="*/ 1171147 h 1374179"/>
              <a:gd name="connsiteX264" fmla="*/ 86564 w 2057051"/>
              <a:gd name="connsiteY264" fmla="*/ 1124074 h 1374179"/>
              <a:gd name="connsiteX265" fmla="*/ 272941 w 2057051"/>
              <a:gd name="connsiteY265" fmla="*/ 1016394 h 1374179"/>
              <a:gd name="connsiteX266" fmla="*/ 225802 w 2057051"/>
              <a:gd name="connsiteY266" fmla="*/ 1099844 h 1374179"/>
              <a:gd name="connsiteX267" fmla="*/ 116736 w 2057051"/>
              <a:gd name="connsiteY267" fmla="*/ 1171147 h 1374179"/>
              <a:gd name="connsiteX268" fmla="*/ 237950 w 2057051"/>
              <a:gd name="connsiteY268" fmla="*/ 1112256 h 1374179"/>
              <a:gd name="connsiteX269" fmla="*/ 362532 w 2057051"/>
              <a:gd name="connsiteY269" fmla="*/ 1033031 h 1374179"/>
              <a:gd name="connsiteX270" fmla="*/ 369068 w 2057051"/>
              <a:gd name="connsiteY270" fmla="*/ 1072511 h 1374179"/>
              <a:gd name="connsiteX271" fmla="*/ 246863 w 2057051"/>
              <a:gd name="connsiteY271" fmla="*/ 1289654 h 1374179"/>
              <a:gd name="connsiteX272" fmla="*/ 159385 w 2057051"/>
              <a:gd name="connsiteY272" fmla="*/ 1220596 h 1374179"/>
              <a:gd name="connsiteX273" fmla="*/ 237950 w 2057051"/>
              <a:gd name="connsiteY273" fmla="*/ 1112256 h 1374179"/>
              <a:gd name="connsiteX274" fmla="*/ 433900 w 2057051"/>
              <a:gd name="connsiteY274" fmla="*/ 957173 h 1374179"/>
              <a:gd name="connsiteX275" fmla="*/ 433900 w 2057051"/>
              <a:gd name="connsiteY275" fmla="*/ 957173 h 1374179"/>
              <a:gd name="connsiteX276" fmla="*/ 394156 w 2057051"/>
              <a:gd name="connsiteY276" fmla="*/ 943969 h 1374179"/>
              <a:gd name="connsiteX277" fmla="*/ 434428 w 2057051"/>
              <a:gd name="connsiteY277" fmla="*/ 919541 h 1374179"/>
              <a:gd name="connsiteX278" fmla="*/ 442153 w 2057051"/>
              <a:gd name="connsiteY278" fmla="*/ 917758 h 1374179"/>
              <a:gd name="connsiteX279" fmla="*/ 442153 w 2057051"/>
              <a:gd name="connsiteY279" fmla="*/ 917758 h 1374179"/>
              <a:gd name="connsiteX280" fmla="*/ 433702 w 2057051"/>
              <a:gd name="connsiteY280" fmla="*/ 947666 h 1374179"/>
              <a:gd name="connsiteX281" fmla="*/ 433900 w 2057051"/>
              <a:gd name="connsiteY281" fmla="*/ 957173 h 1374179"/>
              <a:gd name="connsiteX282" fmla="*/ 410859 w 2057051"/>
              <a:gd name="connsiteY282" fmla="*/ 983119 h 1374179"/>
              <a:gd name="connsiteX283" fmla="*/ 396665 w 2057051"/>
              <a:gd name="connsiteY283" fmla="*/ 991900 h 1374179"/>
              <a:gd name="connsiteX284" fmla="*/ 386233 w 2057051"/>
              <a:gd name="connsiteY284" fmla="*/ 974932 h 1374179"/>
              <a:gd name="connsiteX285" fmla="*/ 410859 w 2057051"/>
              <a:gd name="connsiteY285" fmla="*/ 983119 h 1374179"/>
              <a:gd name="connsiteX286" fmla="*/ 373095 w 2057051"/>
              <a:gd name="connsiteY286" fmla="*/ 936904 h 1374179"/>
              <a:gd name="connsiteX287" fmla="*/ 365305 w 2057051"/>
              <a:gd name="connsiteY287" fmla="*/ 934263 h 1374179"/>
              <a:gd name="connsiteX288" fmla="*/ 385507 w 2057051"/>
              <a:gd name="connsiteY288" fmla="*/ 929378 h 1374179"/>
              <a:gd name="connsiteX289" fmla="*/ 373095 w 2057051"/>
              <a:gd name="connsiteY289" fmla="*/ 936904 h 1374179"/>
              <a:gd name="connsiteX290" fmla="*/ 369068 w 2057051"/>
              <a:gd name="connsiteY290" fmla="*/ 969255 h 1374179"/>
              <a:gd name="connsiteX291" fmla="*/ 376330 w 2057051"/>
              <a:gd name="connsiteY291" fmla="*/ 971631 h 1374179"/>
              <a:gd name="connsiteX292" fmla="*/ 389138 w 2057051"/>
              <a:gd name="connsiteY292" fmla="*/ 996521 h 1374179"/>
              <a:gd name="connsiteX293" fmla="*/ 375076 w 2057051"/>
              <a:gd name="connsiteY293" fmla="*/ 1005170 h 1374179"/>
              <a:gd name="connsiteX294" fmla="*/ 369068 w 2057051"/>
              <a:gd name="connsiteY294" fmla="*/ 969255 h 1374179"/>
              <a:gd name="connsiteX295" fmla="*/ 402738 w 2057051"/>
              <a:gd name="connsiteY295" fmla="*/ 1008075 h 1374179"/>
              <a:gd name="connsiteX296" fmla="*/ 404587 w 2057051"/>
              <a:gd name="connsiteY296" fmla="*/ 1009395 h 1374179"/>
              <a:gd name="connsiteX297" fmla="*/ 389534 w 2057051"/>
              <a:gd name="connsiteY297" fmla="*/ 1036134 h 1374179"/>
              <a:gd name="connsiteX298" fmla="*/ 378311 w 2057051"/>
              <a:gd name="connsiteY298" fmla="*/ 1024448 h 1374179"/>
              <a:gd name="connsiteX299" fmla="*/ 378113 w 2057051"/>
              <a:gd name="connsiteY299" fmla="*/ 1023326 h 1374179"/>
              <a:gd name="connsiteX300" fmla="*/ 402738 w 2057051"/>
              <a:gd name="connsiteY300" fmla="*/ 1008075 h 1374179"/>
              <a:gd name="connsiteX301" fmla="*/ 393165 w 2057051"/>
              <a:gd name="connsiteY301" fmla="*/ 1064193 h 1374179"/>
              <a:gd name="connsiteX302" fmla="*/ 435221 w 2057051"/>
              <a:gd name="connsiteY302" fmla="*/ 1107767 h 1374179"/>
              <a:gd name="connsiteX303" fmla="*/ 405115 w 2057051"/>
              <a:gd name="connsiteY303" fmla="*/ 1191745 h 1374179"/>
              <a:gd name="connsiteX304" fmla="*/ 386761 w 2057051"/>
              <a:gd name="connsiteY304" fmla="*/ 1075614 h 1374179"/>
              <a:gd name="connsiteX305" fmla="*/ 393165 w 2057051"/>
              <a:gd name="connsiteY305" fmla="*/ 1064193 h 1374179"/>
              <a:gd name="connsiteX306" fmla="*/ 401814 w 2057051"/>
              <a:gd name="connsiteY306" fmla="*/ 1048810 h 1374179"/>
              <a:gd name="connsiteX307" fmla="*/ 419442 w 2057051"/>
              <a:gd name="connsiteY307" fmla="*/ 1017450 h 1374179"/>
              <a:gd name="connsiteX308" fmla="*/ 453310 w 2057051"/>
              <a:gd name="connsiteY308" fmla="*/ 1029664 h 1374179"/>
              <a:gd name="connsiteX309" fmla="*/ 454367 w 2057051"/>
              <a:gd name="connsiteY309" fmla="*/ 1055742 h 1374179"/>
              <a:gd name="connsiteX310" fmla="*/ 441691 w 2057051"/>
              <a:gd name="connsiteY310" fmla="*/ 1090139 h 1374179"/>
              <a:gd name="connsiteX311" fmla="*/ 401814 w 2057051"/>
              <a:gd name="connsiteY311" fmla="*/ 1048810 h 1374179"/>
              <a:gd name="connsiteX312" fmla="*/ 443473 w 2057051"/>
              <a:gd name="connsiteY312" fmla="*/ 1017978 h 1374179"/>
              <a:gd name="connsiteX313" fmla="*/ 423535 w 2057051"/>
              <a:gd name="connsiteY313" fmla="*/ 1010188 h 1374179"/>
              <a:gd name="connsiteX314" fmla="*/ 434362 w 2057051"/>
              <a:gd name="connsiteY314" fmla="*/ 990975 h 1374179"/>
              <a:gd name="connsiteX315" fmla="*/ 451990 w 2057051"/>
              <a:gd name="connsiteY315" fmla="*/ 996851 h 1374179"/>
              <a:gd name="connsiteX316" fmla="*/ 452980 w 2057051"/>
              <a:gd name="connsiteY316" fmla="*/ 1020817 h 1374179"/>
              <a:gd name="connsiteX317" fmla="*/ 443473 w 2057051"/>
              <a:gd name="connsiteY317" fmla="*/ 1017978 h 1374179"/>
              <a:gd name="connsiteX318" fmla="*/ 351836 w 2057051"/>
              <a:gd name="connsiteY318" fmla="*/ 869365 h 1374179"/>
              <a:gd name="connsiteX319" fmla="*/ 339424 w 2057051"/>
              <a:gd name="connsiteY319" fmla="*/ 800175 h 1374179"/>
              <a:gd name="connsiteX320" fmla="*/ 377056 w 2057051"/>
              <a:gd name="connsiteY320" fmla="*/ 823678 h 1374179"/>
              <a:gd name="connsiteX321" fmla="*/ 351836 w 2057051"/>
              <a:gd name="connsiteY321" fmla="*/ 869365 h 1374179"/>
              <a:gd name="connsiteX322" fmla="*/ 357514 w 2057051"/>
              <a:gd name="connsiteY322" fmla="*/ 1002925 h 1374179"/>
              <a:gd name="connsiteX323" fmla="*/ 334935 w 2057051"/>
              <a:gd name="connsiteY323" fmla="*/ 979488 h 1374179"/>
              <a:gd name="connsiteX324" fmla="*/ 351968 w 2057051"/>
              <a:gd name="connsiteY324" fmla="*/ 969321 h 1374179"/>
              <a:gd name="connsiteX325" fmla="*/ 357514 w 2057051"/>
              <a:gd name="connsiteY325" fmla="*/ 1002925 h 1374179"/>
              <a:gd name="connsiteX326" fmla="*/ 322919 w 2057051"/>
              <a:gd name="connsiteY326" fmla="*/ 967076 h 1374179"/>
              <a:gd name="connsiteX327" fmla="*/ 319618 w 2057051"/>
              <a:gd name="connsiteY327" fmla="*/ 963643 h 1374179"/>
              <a:gd name="connsiteX328" fmla="*/ 324372 w 2057051"/>
              <a:gd name="connsiteY328" fmla="*/ 954796 h 1374179"/>
              <a:gd name="connsiteX329" fmla="*/ 336717 w 2057051"/>
              <a:gd name="connsiteY329" fmla="*/ 958691 h 1374179"/>
              <a:gd name="connsiteX330" fmla="*/ 322919 w 2057051"/>
              <a:gd name="connsiteY330" fmla="*/ 967076 h 1374179"/>
              <a:gd name="connsiteX331" fmla="*/ 350780 w 2057051"/>
              <a:gd name="connsiteY331" fmla="*/ 1020289 h 1374179"/>
              <a:gd name="connsiteX332" fmla="*/ 256964 w 2057051"/>
              <a:gd name="connsiteY332" fmla="*/ 1079774 h 1374179"/>
              <a:gd name="connsiteX333" fmla="*/ 300208 w 2057051"/>
              <a:gd name="connsiteY333" fmla="*/ 1000218 h 1374179"/>
              <a:gd name="connsiteX334" fmla="*/ 320014 w 2057051"/>
              <a:gd name="connsiteY334" fmla="*/ 988401 h 1374179"/>
              <a:gd name="connsiteX335" fmla="*/ 350780 w 2057051"/>
              <a:gd name="connsiteY335" fmla="*/ 1020289 h 1374179"/>
              <a:gd name="connsiteX336" fmla="*/ 373491 w 2057051"/>
              <a:gd name="connsiteY336" fmla="*/ 1335077 h 1374179"/>
              <a:gd name="connsiteX337" fmla="*/ 398711 w 2057051"/>
              <a:gd name="connsiteY337" fmla="*/ 1261463 h 1374179"/>
              <a:gd name="connsiteX338" fmla="*/ 409737 w 2057051"/>
              <a:gd name="connsiteY338" fmla="*/ 1336265 h 1374179"/>
              <a:gd name="connsiteX339" fmla="*/ 373491 w 2057051"/>
              <a:gd name="connsiteY339" fmla="*/ 1335077 h 1374179"/>
              <a:gd name="connsiteX340" fmla="*/ 410529 w 2057051"/>
              <a:gd name="connsiteY340" fmla="*/ 1227000 h 1374179"/>
              <a:gd name="connsiteX341" fmla="*/ 448359 w 2057051"/>
              <a:gd name="connsiteY341" fmla="*/ 1121367 h 1374179"/>
              <a:gd name="connsiteX342" fmla="*/ 457536 w 2057051"/>
              <a:gd name="connsiteY342" fmla="*/ 1130874 h 1374179"/>
              <a:gd name="connsiteX343" fmla="*/ 465788 w 2057051"/>
              <a:gd name="connsiteY343" fmla="*/ 1331578 h 1374179"/>
              <a:gd name="connsiteX344" fmla="*/ 426704 w 2057051"/>
              <a:gd name="connsiteY344" fmla="*/ 1335737 h 1374179"/>
              <a:gd name="connsiteX345" fmla="*/ 410529 w 2057051"/>
              <a:gd name="connsiteY345" fmla="*/ 1227000 h 1374179"/>
              <a:gd name="connsiteX346" fmla="*/ 475229 w 2057051"/>
              <a:gd name="connsiteY346" fmla="*/ 1149228 h 1374179"/>
              <a:gd name="connsiteX347" fmla="*/ 604763 w 2057051"/>
              <a:gd name="connsiteY347" fmla="*/ 1283448 h 1374179"/>
              <a:gd name="connsiteX348" fmla="*/ 482558 w 2057051"/>
              <a:gd name="connsiteY348" fmla="*/ 1328541 h 1374179"/>
              <a:gd name="connsiteX349" fmla="*/ 475229 w 2057051"/>
              <a:gd name="connsiteY349" fmla="*/ 1149228 h 1374179"/>
              <a:gd name="connsiteX350" fmla="*/ 328927 w 2057051"/>
              <a:gd name="connsiteY350" fmla="*/ 573921 h 1374179"/>
              <a:gd name="connsiteX351" fmla="*/ 387158 w 2057051"/>
              <a:gd name="connsiteY351" fmla="*/ 571875 h 1374179"/>
              <a:gd name="connsiteX352" fmla="*/ 382800 w 2057051"/>
              <a:gd name="connsiteY352" fmla="*/ 571941 h 1374179"/>
              <a:gd name="connsiteX353" fmla="*/ 325362 w 2057051"/>
              <a:gd name="connsiteY353" fmla="*/ 577486 h 1374179"/>
              <a:gd name="connsiteX354" fmla="*/ 328927 w 2057051"/>
              <a:gd name="connsiteY354" fmla="*/ 573921 h 1374179"/>
              <a:gd name="connsiteX355" fmla="*/ 435089 w 2057051"/>
              <a:gd name="connsiteY355" fmla="*/ 587455 h 1374179"/>
              <a:gd name="connsiteX356" fmla="*/ 440106 w 2057051"/>
              <a:gd name="connsiteY356" fmla="*/ 709198 h 1374179"/>
              <a:gd name="connsiteX357" fmla="*/ 409407 w 2057051"/>
              <a:gd name="connsiteY357" fmla="*/ 764920 h 1374179"/>
              <a:gd name="connsiteX358" fmla="*/ 311894 w 2057051"/>
              <a:gd name="connsiteY358" fmla="*/ 595312 h 1374179"/>
              <a:gd name="connsiteX359" fmla="*/ 435089 w 2057051"/>
              <a:gd name="connsiteY359" fmla="*/ 587455 h 1374179"/>
              <a:gd name="connsiteX360" fmla="*/ 399966 w 2057051"/>
              <a:gd name="connsiteY360" fmla="*/ 782019 h 1374179"/>
              <a:gd name="connsiteX361" fmla="*/ 385243 w 2057051"/>
              <a:gd name="connsiteY361" fmla="*/ 808692 h 1374179"/>
              <a:gd name="connsiteX362" fmla="*/ 335331 w 2057051"/>
              <a:gd name="connsiteY362" fmla="*/ 777596 h 1374179"/>
              <a:gd name="connsiteX363" fmla="*/ 305292 w 2057051"/>
              <a:gd name="connsiteY363" fmla="*/ 617891 h 1374179"/>
              <a:gd name="connsiteX364" fmla="*/ 399966 w 2057051"/>
              <a:gd name="connsiteY364" fmla="*/ 782019 h 1374179"/>
              <a:gd name="connsiteX365" fmla="*/ 338764 w 2057051"/>
              <a:gd name="connsiteY365" fmla="*/ 893066 h 1374179"/>
              <a:gd name="connsiteX366" fmla="*/ 330908 w 2057051"/>
              <a:gd name="connsiteY366" fmla="*/ 907327 h 1374179"/>
              <a:gd name="connsiteX367" fmla="*/ 330181 w 2057051"/>
              <a:gd name="connsiteY367" fmla="*/ 908647 h 1374179"/>
              <a:gd name="connsiteX368" fmla="*/ 276110 w 2057051"/>
              <a:gd name="connsiteY368" fmla="*/ 918550 h 1374179"/>
              <a:gd name="connsiteX369" fmla="*/ 104060 w 2057051"/>
              <a:gd name="connsiteY369" fmla="*/ 740294 h 1374179"/>
              <a:gd name="connsiteX370" fmla="*/ 150935 w 2057051"/>
              <a:gd name="connsiteY370" fmla="*/ 678564 h 1374179"/>
              <a:gd name="connsiteX371" fmla="*/ 320014 w 2057051"/>
              <a:gd name="connsiteY371" fmla="*/ 788027 h 1374179"/>
              <a:gd name="connsiteX372" fmla="*/ 338764 w 2057051"/>
              <a:gd name="connsiteY372" fmla="*/ 893066 h 1374179"/>
              <a:gd name="connsiteX373" fmla="*/ 281524 w 2057051"/>
              <a:gd name="connsiteY373" fmla="*/ 583560 h 1374179"/>
              <a:gd name="connsiteX374" fmla="*/ 282118 w 2057051"/>
              <a:gd name="connsiteY374" fmla="*/ 586531 h 1374179"/>
              <a:gd name="connsiteX375" fmla="*/ 259869 w 2057051"/>
              <a:gd name="connsiteY375" fmla="*/ 593067 h 1374179"/>
              <a:gd name="connsiteX376" fmla="*/ 281524 w 2057051"/>
              <a:gd name="connsiteY376" fmla="*/ 583560 h 1374179"/>
              <a:gd name="connsiteX377" fmla="*/ 284891 w 2057051"/>
              <a:gd name="connsiteY377" fmla="*/ 601254 h 1374179"/>
              <a:gd name="connsiteX378" fmla="*/ 315921 w 2057051"/>
              <a:gd name="connsiteY378" fmla="*/ 765316 h 1374179"/>
              <a:gd name="connsiteX379" fmla="*/ 162620 w 2057051"/>
              <a:gd name="connsiteY379" fmla="*/ 666020 h 1374179"/>
              <a:gd name="connsiteX380" fmla="*/ 192594 w 2057051"/>
              <a:gd name="connsiteY380" fmla="*/ 637829 h 1374179"/>
              <a:gd name="connsiteX381" fmla="*/ 284891 w 2057051"/>
              <a:gd name="connsiteY381" fmla="*/ 601254 h 1374179"/>
              <a:gd name="connsiteX382" fmla="*/ 58109 w 2057051"/>
              <a:gd name="connsiteY382" fmla="*/ 767032 h 1374179"/>
              <a:gd name="connsiteX383" fmla="*/ 29588 w 2057051"/>
              <a:gd name="connsiteY383" fmla="*/ 874449 h 1374179"/>
              <a:gd name="connsiteX384" fmla="*/ 27541 w 2057051"/>
              <a:gd name="connsiteY384" fmla="*/ 887785 h 1374179"/>
              <a:gd name="connsiteX385" fmla="*/ 25363 w 2057051"/>
              <a:gd name="connsiteY385" fmla="*/ 904620 h 1374179"/>
              <a:gd name="connsiteX386" fmla="*/ 21864 w 2057051"/>
              <a:gd name="connsiteY386" fmla="*/ 964897 h 1374179"/>
              <a:gd name="connsiteX387" fmla="*/ 22062 w 2057051"/>
              <a:gd name="connsiteY387" fmla="*/ 980610 h 1374179"/>
              <a:gd name="connsiteX388" fmla="*/ 30050 w 2057051"/>
              <a:gd name="connsiteY388" fmla="*/ 1050724 h 1374179"/>
              <a:gd name="connsiteX389" fmla="*/ 16582 w 2057051"/>
              <a:gd name="connsiteY389" fmla="*/ 984109 h 1374179"/>
              <a:gd name="connsiteX390" fmla="*/ 58109 w 2057051"/>
              <a:gd name="connsiteY390" fmla="*/ 767032 h 1374179"/>
              <a:gd name="connsiteX391" fmla="*/ 429015 w 2057051"/>
              <a:gd name="connsiteY391" fmla="*/ 1351252 h 1374179"/>
              <a:gd name="connsiteX392" fmla="*/ 428817 w 2057051"/>
              <a:gd name="connsiteY392" fmla="*/ 1349865 h 1374179"/>
              <a:gd name="connsiteX393" fmla="*/ 466383 w 2057051"/>
              <a:gd name="connsiteY393" fmla="*/ 1346036 h 1374179"/>
              <a:gd name="connsiteX394" fmla="*/ 466515 w 2057051"/>
              <a:gd name="connsiteY394" fmla="*/ 1349733 h 1374179"/>
              <a:gd name="connsiteX395" fmla="*/ 429015 w 2057051"/>
              <a:gd name="connsiteY395" fmla="*/ 1351252 h 1374179"/>
              <a:gd name="connsiteX396" fmla="*/ 483416 w 2057051"/>
              <a:gd name="connsiteY396" fmla="*/ 1347423 h 1374179"/>
              <a:gd name="connsiteX397" fmla="*/ 483218 w 2057051"/>
              <a:gd name="connsiteY397" fmla="*/ 1343197 h 1374179"/>
              <a:gd name="connsiteX398" fmla="*/ 604168 w 2057051"/>
              <a:gd name="connsiteY398" fmla="*/ 1300482 h 1374179"/>
              <a:gd name="connsiteX399" fmla="*/ 606347 w 2057051"/>
              <a:gd name="connsiteY399" fmla="*/ 1299293 h 1374179"/>
              <a:gd name="connsiteX400" fmla="*/ 483416 w 2057051"/>
              <a:gd name="connsiteY400" fmla="*/ 1347423 h 1374179"/>
              <a:gd name="connsiteX401" fmla="*/ 718121 w 2057051"/>
              <a:gd name="connsiteY401" fmla="*/ 1236705 h 1374179"/>
              <a:gd name="connsiteX402" fmla="*/ 758393 w 2057051"/>
              <a:gd name="connsiteY402" fmla="*/ 1181974 h 1374179"/>
              <a:gd name="connsiteX403" fmla="*/ 718121 w 2057051"/>
              <a:gd name="connsiteY403" fmla="*/ 1236705 h 1374179"/>
              <a:gd name="connsiteX404" fmla="*/ 807249 w 2057051"/>
              <a:gd name="connsiteY404" fmla="*/ 1092120 h 1374179"/>
              <a:gd name="connsiteX405" fmla="*/ 808767 w 2057051"/>
              <a:gd name="connsiteY405" fmla="*/ 1084527 h 1374179"/>
              <a:gd name="connsiteX406" fmla="*/ 882315 w 2057051"/>
              <a:gd name="connsiteY406" fmla="*/ 1101957 h 1374179"/>
              <a:gd name="connsiteX407" fmla="*/ 807249 w 2057051"/>
              <a:gd name="connsiteY407" fmla="*/ 1092120 h 1374179"/>
              <a:gd name="connsiteX408" fmla="*/ 811606 w 2057051"/>
              <a:gd name="connsiteY408" fmla="*/ 1068220 h 1374179"/>
              <a:gd name="connsiteX409" fmla="*/ 814577 w 2057051"/>
              <a:gd name="connsiteY409" fmla="*/ 1046169 h 1374179"/>
              <a:gd name="connsiteX410" fmla="*/ 814445 w 2057051"/>
              <a:gd name="connsiteY410" fmla="*/ 832195 h 1374179"/>
              <a:gd name="connsiteX411" fmla="*/ 823226 w 2057051"/>
              <a:gd name="connsiteY411" fmla="*/ 830611 h 1374179"/>
              <a:gd name="connsiteX412" fmla="*/ 868516 w 2057051"/>
              <a:gd name="connsiteY412" fmla="*/ 826979 h 1374179"/>
              <a:gd name="connsiteX413" fmla="*/ 875052 w 2057051"/>
              <a:gd name="connsiteY413" fmla="*/ 839655 h 1374179"/>
              <a:gd name="connsiteX414" fmla="*/ 877561 w 2057051"/>
              <a:gd name="connsiteY414" fmla="*/ 1063070 h 1374179"/>
              <a:gd name="connsiteX415" fmla="*/ 917900 w 2057051"/>
              <a:gd name="connsiteY415" fmla="*/ 1091459 h 1374179"/>
              <a:gd name="connsiteX416" fmla="*/ 918824 w 2057051"/>
              <a:gd name="connsiteY416" fmla="*/ 1091790 h 1374179"/>
              <a:gd name="connsiteX417" fmla="*/ 811606 w 2057051"/>
              <a:gd name="connsiteY417" fmla="*/ 1068220 h 1374179"/>
              <a:gd name="connsiteX418" fmla="*/ 928463 w 2057051"/>
              <a:gd name="connsiteY418" fmla="*/ 1074162 h 1374179"/>
              <a:gd name="connsiteX419" fmla="*/ 918956 w 2057051"/>
              <a:gd name="connsiteY419" fmla="*/ 1070333 h 1374179"/>
              <a:gd name="connsiteX420" fmla="*/ 856236 w 2057051"/>
              <a:gd name="connsiteY420" fmla="*/ 953211 h 1374179"/>
              <a:gd name="connsiteX421" fmla="*/ 883569 w 2057051"/>
              <a:gd name="connsiteY421" fmla="*/ 856095 h 1374179"/>
              <a:gd name="connsiteX422" fmla="*/ 934537 w 2057051"/>
              <a:gd name="connsiteY422" fmla="*/ 954928 h 1374179"/>
              <a:gd name="connsiteX423" fmla="*/ 944374 w 2057051"/>
              <a:gd name="connsiteY423" fmla="*/ 963643 h 1374179"/>
              <a:gd name="connsiteX424" fmla="*/ 928463 w 2057051"/>
              <a:gd name="connsiteY424" fmla="*/ 1074162 h 1374179"/>
              <a:gd name="connsiteX425" fmla="*/ 955664 w 2057051"/>
              <a:gd name="connsiteY425" fmla="*/ 922248 h 1374179"/>
              <a:gd name="connsiteX426" fmla="*/ 911364 w 2057051"/>
              <a:gd name="connsiteY426" fmla="*/ 836486 h 1374179"/>
              <a:gd name="connsiteX427" fmla="*/ 935263 w 2057051"/>
              <a:gd name="connsiteY427" fmla="*/ 831601 h 1374179"/>
              <a:gd name="connsiteX428" fmla="*/ 952033 w 2057051"/>
              <a:gd name="connsiteY428" fmla="*/ 834902 h 1374179"/>
              <a:gd name="connsiteX429" fmla="*/ 981016 w 2057051"/>
              <a:gd name="connsiteY429" fmla="*/ 843815 h 1374179"/>
              <a:gd name="connsiteX430" fmla="*/ 955664 w 2057051"/>
              <a:gd name="connsiteY430" fmla="*/ 922248 h 1374179"/>
              <a:gd name="connsiteX431" fmla="*/ 996663 w 2057051"/>
              <a:gd name="connsiteY431" fmla="*/ 850219 h 1374179"/>
              <a:gd name="connsiteX432" fmla="*/ 1021091 w 2057051"/>
              <a:gd name="connsiteY432" fmla="*/ 862895 h 1374179"/>
              <a:gd name="connsiteX433" fmla="*/ 977781 w 2057051"/>
              <a:gd name="connsiteY433" fmla="*/ 908713 h 1374179"/>
              <a:gd name="connsiteX434" fmla="*/ 996663 w 2057051"/>
              <a:gd name="connsiteY434" fmla="*/ 850219 h 1374179"/>
              <a:gd name="connsiteX435" fmla="*/ 944836 w 2057051"/>
              <a:gd name="connsiteY435" fmla="*/ 1079047 h 1374179"/>
              <a:gd name="connsiteX436" fmla="*/ 961078 w 2057051"/>
              <a:gd name="connsiteY436" fmla="*/ 965887 h 1374179"/>
              <a:gd name="connsiteX437" fmla="*/ 1061826 w 2057051"/>
              <a:gd name="connsiteY437" fmla="*/ 1045905 h 1374179"/>
              <a:gd name="connsiteX438" fmla="*/ 944836 w 2057051"/>
              <a:gd name="connsiteY438" fmla="*/ 1079047 h 1374179"/>
              <a:gd name="connsiteX439" fmla="*/ 1095364 w 2057051"/>
              <a:gd name="connsiteY439" fmla="*/ 944101 h 1374179"/>
              <a:gd name="connsiteX440" fmla="*/ 1098203 w 2057051"/>
              <a:gd name="connsiteY440" fmla="*/ 986948 h 1374179"/>
              <a:gd name="connsiteX441" fmla="*/ 1073445 w 2057051"/>
              <a:gd name="connsiteY441" fmla="*/ 1033427 h 1374179"/>
              <a:gd name="connsiteX442" fmla="*/ 969462 w 2057051"/>
              <a:gd name="connsiteY442" fmla="*/ 950835 h 1374179"/>
              <a:gd name="connsiteX443" fmla="*/ 1040237 w 2057051"/>
              <a:gd name="connsiteY443" fmla="*/ 875703 h 1374179"/>
              <a:gd name="connsiteX444" fmla="*/ 1095364 w 2057051"/>
              <a:gd name="connsiteY444" fmla="*/ 944101 h 1374179"/>
              <a:gd name="connsiteX445" fmla="*/ 1039907 w 2057051"/>
              <a:gd name="connsiteY445" fmla="*/ 842890 h 1374179"/>
              <a:gd name="connsiteX446" fmla="*/ 1004519 w 2057051"/>
              <a:gd name="connsiteY446" fmla="*/ 825923 h 1374179"/>
              <a:gd name="connsiteX447" fmla="*/ 1018780 w 2057051"/>
              <a:gd name="connsiteY447" fmla="*/ 781887 h 1374179"/>
              <a:gd name="connsiteX448" fmla="*/ 1044924 w 2057051"/>
              <a:gd name="connsiteY448" fmla="*/ 779642 h 1374179"/>
              <a:gd name="connsiteX449" fmla="*/ 1042019 w 2057051"/>
              <a:gd name="connsiteY449" fmla="*/ 745774 h 1374179"/>
              <a:gd name="connsiteX450" fmla="*/ 965831 w 2057051"/>
              <a:gd name="connsiteY450" fmla="*/ 752376 h 1374179"/>
              <a:gd name="connsiteX451" fmla="*/ 968736 w 2057051"/>
              <a:gd name="connsiteY451" fmla="*/ 786245 h 1374179"/>
              <a:gd name="connsiteX452" fmla="*/ 1000558 w 2057051"/>
              <a:gd name="connsiteY452" fmla="*/ 783472 h 1374179"/>
              <a:gd name="connsiteX453" fmla="*/ 988476 w 2057051"/>
              <a:gd name="connsiteY453" fmla="*/ 820773 h 1374179"/>
              <a:gd name="connsiteX454" fmla="*/ 907204 w 2057051"/>
              <a:gd name="connsiteY454" fmla="*/ 811861 h 1374179"/>
              <a:gd name="connsiteX455" fmla="*/ 898424 w 2057051"/>
              <a:gd name="connsiteY455" fmla="*/ 811266 h 1374179"/>
              <a:gd name="connsiteX456" fmla="*/ 754036 w 2057051"/>
              <a:gd name="connsiteY456" fmla="*/ 531470 h 1374179"/>
              <a:gd name="connsiteX457" fmla="*/ 652496 w 2057051"/>
              <a:gd name="connsiteY457" fmla="*/ 340339 h 1374179"/>
              <a:gd name="connsiteX458" fmla="*/ 1366776 w 2057051"/>
              <a:gd name="connsiteY458" fmla="*/ 278477 h 1374179"/>
              <a:gd name="connsiteX459" fmla="*/ 1433127 w 2057051"/>
              <a:gd name="connsiteY459" fmla="*/ 395533 h 1374179"/>
              <a:gd name="connsiteX460" fmla="*/ 1039907 w 2057051"/>
              <a:gd name="connsiteY460" fmla="*/ 842890 h 1374179"/>
              <a:gd name="connsiteX461" fmla="*/ 1271772 w 2057051"/>
              <a:gd name="connsiteY461" fmla="*/ 925351 h 1374179"/>
              <a:gd name="connsiteX462" fmla="*/ 1273225 w 2057051"/>
              <a:gd name="connsiteY462" fmla="*/ 925153 h 1374179"/>
              <a:gd name="connsiteX463" fmla="*/ 1276328 w 2057051"/>
              <a:gd name="connsiteY463" fmla="*/ 954202 h 1374179"/>
              <a:gd name="connsiteX464" fmla="*/ 1271772 w 2057051"/>
              <a:gd name="connsiteY464" fmla="*/ 925351 h 1374179"/>
              <a:gd name="connsiteX465" fmla="*/ 1272102 w 2057051"/>
              <a:gd name="connsiteY465" fmla="*/ 908185 h 1374179"/>
              <a:gd name="connsiteX466" fmla="*/ 1270452 w 2057051"/>
              <a:gd name="connsiteY466" fmla="*/ 908449 h 1374179"/>
              <a:gd name="connsiteX467" fmla="*/ 1270386 w 2057051"/>
              <a:gd name="connsiteY467" fmla="*/ 907591 h 1374179"/>
              <a:gd name="connsiteX468" fmla="*/ 1271838 w 2057051"/>
              <a:gd name="connsiteY468" fmla="*/ 841174 h 1374179"/>
              <a:gd name="connsiteX469" fmla="*/ 1272102 w 2057051"/>
              <a:gd name="connsiteY469" fmla="*/ 908185 h 1374179"/>
              <a:gd name="connsiteX470" fmla="*/ 2015300 w 2057051"/>
              <a:gd name="connsiteY470" fmla="*/ 800901 h 1374179"/>
              <a:gd name="connsiteX471" fmla="*/ 1843382 w 2057051"/>
              <a:gd name="connsiteY471" fmla="*/ 825725 h 1374179"/>
              <a:gd name="connsiteX472" fmla="*/ 1826018 w 2057051"/>
              <a:gd name="connsiteY472" fmla="*/ 803146 h 1374179"/>
              <a:gd name="connsiteX473" fmla="*/ 1947298 w 2057051"/>
              <a:gd name="connsiteY473" fmla="*/ 633142 h 1374179"/>
              <a:gd name="connsiteX474" fmla="*/ 2015300 w 2057051"/>
              <a:gd name="connsiteY474" fmla="*/ 800901 h 1374179"/>
              <a:gd name="connsiteX475" fmla="*/ 1836053 w 2057051"/>
              <a:gd name="connsiteY475" fmla="*/ 843947 h 1374179"/>
              <a:gd name="connsiteX476" fmla="*/ 1848069 w 2057051"/>
              <a:gd name="connsiteY476" fmla="*/ 859594 h 1374179"/>
              <a:gd name="connsiteX477" fmla="*/ 1807532 w 2057051"/>
              <a:gd name="connsiteY477" fmla="*/ 848106 h 1374179"/>
              <a:gd name="connsiteX478" fmla="*/ 1836053 w 2057051"/>
              <a:gd name="connsiteY478" fmla="*/ 843947 h 1374179"/>
              <a:gd name="connsiteX479" fmla="*/ 1805618 w 2057051"/>
              <a:gd name="connsiteY479" fmla="*/ 831205 h 1374179"/>
              <a:gd name="connsiteX480" fmla="*/ 1815653 w 2057051"/>
              <a:gd name="connsiteY480" fmla="*/ 817406 h 1374179"/>
              <a:gd name="connsiteX481" fmla="*/ 1824169 w 2057051"/>
              <a:gd name="connsiteY481" fmla="*/ 828498 h 1374179"/>
              <a:gd name="connsiteX482" fmla="*/ 1805618 w 2057051"/>
              <a:gd name="connsiteY482" fmla="*/ 831205 h 1374179"/>
              <a:gd name="connsiteX483" fmla="*/ 1922739 w 2057051"/>
              <a:gd name="connsiteY483" fmla="*/ 584947 h 1374179"/>
              <a:gd name="connsiteX484" fmla="*/ 1855133 w 2057051"/>
              <a:gd name="connsiteY484" fmla="*/ 537412 h 1374179"/>
              <a:gd name="connsiteX485" fmla="*/ 1922739 w 2057051"/>
              <a:gd name="connsiteY485" fmla="*/ 584947 h 1374179"/>
              <a:gd name="connsiteX486" fmla="*/ 1830573 w 2057051"/>
              <a:gd name="connsiteY486" fmla="*/ 540911 h 1374179"/>
              <a:gd name="connsiteX487" fmla="*/ 1765477 w 2057051"/>
              <a:gd name="connsiteY487" fmla="*/ 635321 h 1374179"/>
              <a:gd name="connsiteX488" fmla="*/ 1742898 w 2057051"/>
              <a:gd name="connsiteY488" fmla="*/ 508825 h 1374179"/>
              <a:gd name="connsiteX489" fmla="*/ 1830573 w 2057051"/>
              <a:gd name="connsiteY489" fmla="*/ 540911 h 1374179"/>
              <a:gd name="connsiteX490" fmla="*/ 1536384 w 2057051"/>
              <a:gd name="connsiteY490" fmla="*/ 795025 h 1374179"/>
              <a:gd name="connsiteX491" fmla="*/ 1519087 w 2057051"/>
              <a:gd name="connsiteY491" fmla="*/ 760562 h 1374179"/>
              <a:gd name="connsiteX492" fmla="*/ 1609733 w 2057051"/>
              <a:gd name="connsiteY492" fmla="*/ 799251 h 1374179"/>
              <a:gd name="connsiteX493" fmla="*/ 1623862 w 2057051"/>
              <a:gd name="connsiteY493" fmla="*/ 828234 h 1374179"/>
              <a:gd name="connsiteX494" fmla="*/ 1594020 w 2057051"/>
              <a:gd name="connsiteY494" fmla="*/ 847248 h 1374179"/>
              <a:gd name="connsiteX495" fmla="*/ 1536384 w 2057051"/>
              <a:gd name="connsiteY495" fmla="*/ 795025 h 1374179"/>
              <a:gd name="connsiteX496" fmla="*/ 1589795 w 2057051"/>
              <a:gd name="connsiteY496" fmla="*/ 889831 h 1374179"/>
              <a:gd name="connsiteX497" fmla="*/ 1586362 w 2057051"/>
              <a:gd name="connsiteY497" fmla="*/ 894783 h 1374179"/>
              <a:gd name="connsiteX498" fmla="*/ 1583193 w 2057051"/>
              <a:gd name="connsiteY498" fmla="*/ 888445 h 1374179"/>
              <a:gd name="connsiteX499" fmla="*/ 1589795 w 2057051"/>
              <a:gd name="connsiteY499" fmla="*/ 889831 h 1374179"/>
              <a:gd name="connsiteX500" fmla="*/ 1579232 w 2057051"/>
              <a:gd name="connsiteY500" fmla="*/ 856755 h 1374179"/>
              <a:gd name="connsiteX501" fmla="*/ 1570187 w 2057051"/>
              <a:gd name="connsiteY501" fmla="*/ 862433 h 1374179"/>
              <a:gd name="connsiteX502" fmla="*/ 1557379 w 2057051"/>
              <a:gd name="connsiteY502" fmla="*/ 836817 h 1374179"/>
              <a:gd name="connsiteX503" fmla="*/ 1579232 w 2057051"/>
              <a:gd name="connsiteY503" fmla="*/ 856755 h 1374179"/>
              <a:gd name="connsiteX504" fmla="*/ 1644857 w 2057051"/>
              <a:gd name="connsiteY504" fmla="*/ 871544 h 1374179"/>
              <a:gd name="connsiteX505" fmla="*/ 1651525 w 2057051"/>
              <a:gd name="connsiteY505" fmla="*/ 885210 h 1374179"/>
              <a:gd name="connsiteX506" fmla="*/ 1631850 w 2057051"/>
              <a:gd name="connsiteY506" fmla="*/ 881183 h 1374179"/>
              <a:gd name="connsiteX507" fmla="*/ 1624258 w 2057051"/>
              <a:gd name="connsiteY507" fmla="*/ 874515 h 1374179"/>
              <a:gd name="connsiteX508" fmla="*/ 1644857 w 2057051"/>
              <a:gd name="connsiteY508" fmla="*/ 871544 h 1374179"/>
              <a:gd name="connsiteX509" fmla="*/ 1633105 w 2057051"/>
              <a:gd name="connsiteY509" fmla="*/ 808560 h 1374179"/>
              <a:gd name="connsiteX510" fmla="*/ 1643206 w 2057051"/>
              <a:gd name="connsiteY510" fmla="*/ 812587 h 1374179"/>
              <a:gd name="connsiteX511" fmla="*/ 1639047 w 2057051"/>
              <a:gd name="connsiteY511" fmla="*/ 818595 h 1374179"/>
              <a:gd name="connsiteX512" fmla="*/ 1638188 w 2057051"/>
              <a:gd name="connsiteY512" fmla="*/ 819123 h 1374179"/>
              <a:gd name="connsiteX513" fmla="*/ 1633105 w 2057051"/>
              <a:gd name="connsiteY513" fmla="*/ 808560 h 1374179"/>
              <a:gd name="connsiteX514" fmla="*/ 1732863 w 2057051"/>
              <a:gd name="connsiteY514" fmla="*/ 712301 h 1374179"/>
              <a:gd name="connsiteX515" fmla="*/ 1755904 w 2057051"/>
              <a:gd name="connsiteY515" fmla="*/ 741284 h 1374179"/>
              <a:gd name="connsiteX516" fmla="*/ 1702889 w 2057051"/>
              <a:gd name="connsiteY516" fmla="*/ 776605 h 1374179"/>
              <a:gd name="connsiteX517" fmla="*/ 1706784 w 2057051"/>
              <a:gd name="connsiteY517" fmla="*/ 749999 h 1374179"/>
              <a:gd name="connsiteX518" fmla="*/ 1732863 w 2057051"/>
              <a:gd name="connsiteY518" fmla="*/ 712301 h 1374179"/>
              <a:gd name="connsiteX519" fmla="*/ 1712000 w 2057051"/>
              <a:gd name="connsiteY519" fmla="*/ 712763 h 1374179"/>
              <a:gd name="connsiteX520" fmla="*/ 1714971 w 2057051"/>
              <a:gd name="connsiteY520" fmla="*/ 690052 h 1374179"/>
              <a:gd name="connsiteX521" fmla="*/ 1721837 w 2057051"/>
              <a:gd name="connsiteY521" fmla="*/ 698437 h 1374179"/>
              <a:gd name="connsiteX522" fmla="*/ 1712000 w 2057051"/>
              <a:gd name="connsiteY522" fmla="*/ 712763 h 1374179"/>
              <a:gd name="connsiteX523" fmla="*/ 1766599 w 2057051"/>
              <a:gd name="connsiteY523" fmla="*/ 754620 h 1374179"/>
              <a:gd name="connsiteX524" fmla="*/ 1767524 w 2057051"/>
              <a:gd name="connsiteY524" fmla="*/ 755743 h 1374179"/>
              <a:gd name="connsiteX525" fmla="*/ 1778747 w 2057051"/>
              <a:gd name="connsiteY525" fmla="*/ 835034 h 1374179"/>
              <a:gd name="connsiteX526" fmla="*/ 1768844 w 2057051"/>
              <a:gd name="connsiteY526" fmla="*/ 836486 h 1374179"/>
              <a:gd name="connsiteX527" fmla="*/ 1716555 w 2057051"/>
              <a:gd name="connsiteY527" fmla="*/ 820047 h 1374179"/>
              <a:gd name="connsiteX528" fmla="*/ 1703087 w 2057051"/>
              <a:gd name="connsiteY528" fmla="*/ 796940 h 1374179"/>
              <a:gd name="connsiteX529" fmla="*/ 1766599 w 2057051"/>
              <a:gd name="connsiteY529" fmla="*/ 754620 h 1374179"/>
              <a:gd name="connsiteX530" fmla="*/ 1782510 w 2057051"/>
              <a:gd name="connsiteY530" fmla="*/ 862433 h 1374179"/>
              <a:gd name="connsiteX531" fmla="*/ 1788848 w 2057051"/>
              <a:gd name="connsiteY531" fmla="*/ 913533 h 1374179"/>
              <a:gd name="connsiteX532" fmla="*/ 1749896 w 2057051"/>
              <a:gd name="connsiteY532" fmla="*/ 905478 h 1374179"/>
              <a:gd name="connsiteX533" fmla="*/ 1782510 w 2057051"/>
              <a:gd name="connsiteY533" fmla="*/ 862433 h 1374179"/>
              <a:gd name="connsiteX534" fmla="*/ 1710283 w 2057051"/>
              <a:gd name="connsiteY534" fmla="*/ 876561 h 1374179"/>
              <a:gd name="connsiteX535" fmla="*/ 1738540 w 2057051"/>
              <a:gd name="connsiteY535" fmla="*/ 858009 h 1374179"/>
              <a:gd name="connsiteX536" fmla="*/ 1767589 w 2057051"/>
              <a:gd name="connsiteY536" fmla="*/ 853784 h 1374179"/>
              <a:gd name="connsiteX537" fmla="*/ 1767722 w 2057051"/>
              <a:gd name="connsiteY537" fmla="*/ 853784 h 1374179"/>
              <a:gd name="connsiteX538" fmla="*/ 1731476 w 2057051"/>
              <a:gd name="connsiteY538" fmla="*/ 901649 h 1374179"/>
              <a:gd name="connsiteX539" fmla="*/ 1683347 w 2057051"/>
              <a:gd name="connsiteY539" fmla="*/ 891746 h 1374179"/>
              <a:gd name="connsiteX540" fmla="*/ 1688232 w 2057051"/>
              <a:gd name="connsiteY540" fmla="*/ 865206 h 1374179"/>
              <a:gd name="connsiteX541" fmla="*/ 1702493 w 2057051"/>
              <a:gd name="connsiteY541" fmla="*/ 863159 h 1374179"/>
              <a:gd name="connsiteX542" fmla="*/ 1710283 w 2057051"/>
              <a:gd name="connsiteY542" fmla="*/ 876561 h 1374179"/>
              <a:gd name="connsiteX543" fmla="*/ 1673708 w 2057051"/>
              <a:gd name="connsiteY543" fmla="*/ 850219 h 1374179"/>
              <a:gd name="connsiteX544" fmla="*/ 1654694 w 2057051"/>
              <a:gd name="connsiteY544" fmla="*/ 852992 h 1374179"/>
              <a:gd name="connsiteX545" fmla="*/ 1646903 w 2057051"/>
              <a:gd name="connsiteY545" fmla="*/ 836949 h 1374179"/>
              <a:gd name="connsiteX546" fmla="*/ 1650996 w 2057051"/>
              <a:gd name="connsiteY546" fmla="*/ 831007 h 1374179"/>
              <a:gd name="connsiteX547" fmla="*/ 1666445 w 2057051"/>
              <a:gd name="connsiteY547" fmla="*/ 820906 h 1374179"/>
              <a:gd name="connsiteX548" fmla="*/ 1678263 w 2057051"/>
              <a:gd name="connsiteY548" fmla="*/ 824933 h 1374179"/>
              <a:gd name="connsiteX549" fmla="*/ 1673708 w 2057051"/>
              <a:gd name="connsiteY549" fmla="*/ 850219 h 1374179"/>
              <a:gd name="connsiteX550" fmla="*/ 1670539 w 2057051"/>
              <a:gd name="connsiteY550" fmla="*/ 867846 h 1374179"/>
              <a:gd name="connsiteX551" fmla="*/ 1668228 w 2057051"/>
              <a:gd name="connsiteY551" fmla="*/ 880919 h 1374179"/>
              <a:gd name="connsiteX552" fmla="*/ 1662484 w 2057051"/>
              <a:gd name="connsiteY552" fmla="*/ 869035 h 1374179"/>
              <a:gd name="connsiteX553" fmla="*/ 1670539 w 2057051"/>
              <a:gd name="connsiteY553" fmla="*/ 867846 h 1374179"/>
              <a:gd name="connsiteX554" fmla="*/ 1607819 w 2057051"/>
              <a:gd name="connsiteY554" fmla="*/ 893529 h 1374179"/>
              <a:gd name="connsiteX555" fmla="*/ 1623994 w 2057051"/>
              <a:gd name="connsiteY555" fmla="*/ 896896 h 1374179"/>
              <a:gd name="connsiteX556" fmla="*/ 1658655 w 2057051"/>
              <a:gd name="connsiteY556" fmla="*/ 927331 h 1374179"/>
              <a:gd name="connsiteX557" fmla="*/ 1637792 w 2057051"/>
              <a:gd name="connsiteY557" fmla="*/ 999492 h 1374179"/>
              <a:gd name="connsiteX558" fmla="*/ 1594945 w 2057051"/>
              <a:gd name="connsiteY558" fmla="*/ 912146 h 1374179"/>
              <a:gd name="connsiteX559" fmla="*/ 1607819 w 2057051"/>
              <a:gd name="connsiteY559" fmla="*/ 893529 h 1374179"/>
              <a:gd name="connsiteX560" fmla="*/ 1673047 w 2057051"/>
              <a:gd name="connsiteY560" fmla="*/ 939941 h 1374179"/>
              <a:gd name="connsiteX561" fmla="*/ 1681894 w 2057051"/>
              <a:gd name="connsiteY561" fmla="*/ 947732 h 1374179"/>
              <a:gd name="connsiteX562" fmla="*/ 1687572 w 2057051"/>
              <a:gd name="connsiteY562" fmla="*/ 959417 h 1374179"/>
              <a:gd name="connsiteX563" fmla="*/ 1655156 w 2057051"/>
              <a:gd name="connsiteY563" fmla="*/ 1001143 h 1374179"/>
              <a:gd name="connsiteX564" fmla="*/ 1673047 w 2057051"/>
              <a:gd name="connsiteY564" fmla="*/ 939941 h 1374179"/>
              <a:gd name="connsiteX565" fmla="*/ 1681828 w 2057051"/>
              <a:gd name="connsiteY565" fmla="*/ 908779 h 1374179"/>
              <a:gd name="connsiteX566" fmla="*/ 1720186 w 2057051"/>
              <a:gd name="connsiteY566" fmla="*/ 916702 h 1374179"/>
              <a:gd name="connsiteX567" fmla="*/ 1701040 w 2057051"/>
              <a:gd name="connsiteY567" fmla="*/ 941988 h 1374179"/>
              <a:gd name="connsiteX568" fmla="*/ 1695627 w 2057051"/>
              <a:gd name="connsiteY568" fmla="*/ 937234 h 1374179"/>
              <a:gd name="connsiteX569" fmla="*/ 1681828 w 2057051"/>
              <a:gd name="connsiteY569" fmla="*/ 908779 h 1374179"/>
              <a:gd name="connsiteX570" fmla="*/ 1738540 w 2057051"/>
              <a:gd name="connsiteY570" fmla="*/ 920531 h 1374179"/>
              <a:gd name="connsiteX571" fmla="*/ 1791027 w 2057051"/>
              <a:gd name="connsiteY571" fmla="*/ 931359 h 1374179"/>
              <a:gd name="connsiteX572" fmla="*/ 1802052 w 2057051"/>
              <a:gd name="connsiteY572" fmla="*/ 1028872 h 1374179"/>
              <a:gd name="connsiteX573" fmla="*/ 1713782 w 2057051"/>
              <a:gd name="connsiteY573" fmla="*/ 953211 h 1374179"/>
              <a:gd name="connsiteX574" fmla="*/ 1738540 w 2057051"/>
              <a:gd name="connsiteY574" fmla="*/ 920531 h 1374179"/>
              <a:gd name="connsiteX575" fmla="*/ 1762242 w 2057051"/>
              <a:gd name="connsiteY575" fmla="*/ 721940 h 1374179"/>
              <a:gd name="connsiteX576" fmla="*/ 1742898 w 2057051"/>
              <a:gd name="connsiteY576" fmla="*/ 697644 h 1374179"/>
              <a:gd name="connsiteX577" fmla="*/ 1755640 w 2057051"/>
              <a:gd name="connsiteY577" fmla="*/ 679225 h 1374179"/>
              <a:gd name="connsiteX578" fmla="*/ 1762242 w 2057051"/>
              <a:gd name="connsiteY578" fmla="*/ 721940 h 1374179"/>
              <a:gd name="connsiteX579" fmla="*/ 1751679 w 2057051"/>
              <a:gd name="connsiteY579" fmla="*/ 655259 h 1374179"/>
              <a:gd name="connsiteX580" fmla="*/ 1731938 w 2057051"/>
              <a:gd name="connsiteY580" fmla="*/ 683912 h 1374179"/>
              <a:gd name="connsiteX581" fmla="*/ 1718008 w 2057051"/>
              <a:gd name="connsiteY581" fmla="*/ 666879 h 1374179"/>
              <a:gd name="connsiteX582" fmla="*/ 1733061 w 2057051"/>
              <a:gd name="connsiteY582" fmla="*/ 548635 h 1374179"/>
              <a:gd name="connsiteX583" fmla="*/ 1751679 w 2057051"/>
              <a:gd name="connsiteY583" fmla="*/ 655259 h 1374179"/>
              <a:gd name="connsiteX584" fmla="*/ 1638056 w 2057051"/>
              <a:gd name="connsiteY584" fmla="*/ 492517 h 1374179"/>
              <a:gd name="connsiteX585" fmla="*/ 1721837 w 2057051"/>
              <a:gd name="connsiteY585" fmla="*/ 503939 h 1374179"/>
              <a:gd name="connsiteX586" fmla="*/ 1703219 w 2057051"/>
              <a:gd name="connsiteY586" fmla="*/ 648855 h 1374179"/>
              <a:gd name="connsiteX587" fmla="*/ 1572828 w 2057051"/>
              <a:gd name="connsiteY587" fmla="*/ 492517 h 1374179"/>
              <a:gd name="connsiteX588" fmla="*/ 1638056 w 2057051"/>
              <a:gd name="connsiteY588" fmla="*/ 492517 h 1374179"/>
              <a:gd name="connsiteX589" fmla="*/ 1533083 w 2057051"/>
              <a:gd name="connsiteY589" fmla="*/ 499648 h 1374179"/>
              <a:gd name="connsiteX590" fmla="*/ 1537506 w 2057051"/>
              <a:gd name="connsiteY590" fmla="*/ 500242 h 1374179"/>
              <a:gd name="connsiteX591" fmla="*/ 1542986 w 2057051"/>
              <a:gd name="connsiteY591" fmla="*/ 498987 h 1374179"/>
              <a:gd name="connsiteX592" fmla="*/ 1551899 w 2057051"/>
              <a:gd name="connsiteY592" fmla="*/ 493838 h 1374179"/>
              <a:gd name="connsiteX593" fmla="*/ 1553153 w 2057051"/>
              <a:gd name="connsiteY593" fmla="*/ 493772 h 1374179"/>
              <a:gd name="connsiteX594" fmla="*/ 1555002 w 2057051"/>
              <a:gd name="connsiteY594" fmla="*/ 497601 h 1374179"/>
              <a:gd name="connsiteX595" fmla="*/ 1700248 w 2057051"/>
              <a:gd name="connsiteY595" fmla="*/ 672028 h 1374179"/>
              <a:gd name="connsiteX596" fmla="*/ 1690609 w 2057051"/>
              <a:gd name="connsiteY596" fmla="*/ 743727 h 1374179"/>
              <a:gd name="connsiteX597" fmla="*/ 1680574 w 2057051"/>
              <a:gd name="connsiteY597" fmla="*/ 758318 h 1374179"/>
              <a:gd name="connsiteX598" fmla="*/ 1531168 w 2057051"/>
              <a:gd name="connsiteY598" fmla="*/ 499780 h 1374179"/>
              <a:gd name="connsiteX599" fmla="*/ 1533083 w 2057051"/>
              <a:gd name="connsiteY599" fmla="*/ 499648 h 1374179"/>
              <a:gd name="connsiteX600" fmla="*/ 1495121 w 2057051"/>
              <a:gd name="connsiteY600" fmla="*/ 504929 h 1374179"/>
              <a:gd name="connsiteX601" fmla="*/ 1659315 w 2057051"/>
              <a:gd name="connsiteY601" fmla="*/ 789083 h 1374179"/>
              <a:gd name="connsiteX602" fmla="*/ 1653043 w 2057051"/>
              <a:gd name="connsiteY602" fmla="*/ 798194 h 1374179"/>
              <a:gd name="connsiteX603" fmla="*/ 1639509 w 2057051"/>
              <a:gd name="connsiteY603" fmla="*/ 793441 h 1374179"/>
              <a:gd name="connsiteX604" fmla="*/ 1622607 w 2057051"/>
              <a:gd name="connsiteY604" fmla="*/ 787037 h 1374179"/>
              <a:gd name="connsiteX605" fmla="*/ 1486604 w 2057051"/>
              <a:gd name="connsiteY605" fmla="*/ 507174 h 1374179"/>
              <a:gd name="connsiteX606" fmla="*/ 1495121 w 2057051"/>
              <a:gd name="connsiteY606" fmla="*/ 504929 h 1374179"/>
              <a:gd name="connsiteX607" fmla="*/ 1418339 w 2057051"/>
              <a:gd name="connsiteY607" fmla="*/ 538666 h 1374179"/>
              <a:gd name="connsiteX608" fmla="*/ 1470363 w 2057051"/>
              <a:gd name="connsiteY608" fmla="*/ 512060 h 1374179"/>
              <a:gd name="connsiteX609" fmla="*/ 1470561 w 2057051"/>
              <a:gd name="connsiteY609" fmla="*/ 512852 h 1374179"/>
              <a:gd name="connsiteX610" fmla="*/ 1599302 w 2057051"/>
              <a:gd name="connsiteY610" fmla="*/ 777728 h 1374179"/>
              <a:gd name="connsiteX611" fmla="*/ 1508193 w 2057051"/>
              <a:gd name="connsiteY611" fmla="*/ 738775 h 1374179"/>
              <a:gd name="connsiteX612" fmla="*/ 1409756 w 2057051"/>
              <a:gd name="connsiteY612" fmla="*/ 546060 h 1374179"/>
              <a:gd name="connsiteX613" fmla="*/ 1418339 w 2057051"/>
              <a:gd name="connsiteY613" fmla="*/ 538666 h 1374179"/>
              <a:gd name="connsiteX614" fmla="*/ 1501327 w 2057051"/>
              <a:gd name="connsiteY614" fmla="*/ 762741 h 1374179"/>
              <a:gd name="connsiteX615" fmla="*/ 1481851 w 2057051"/>
              <a:gd name="connsiteY615" fmla="*/ 744783 h 1374179"/>
              <a:gd name="connsiteX616" fmla="*/ 1495187 w 2057051"/>
              <a:gd name="connsiteY616" fmla="*/ 750395 h 1374179"/>
              <a:gd name="connsiteX617" fmla="*/ 1501327 w 2057051"/>
              <a:gd name="connsiteY617" fmla="*/ 762741 h 1374179"/>
              <a:gd name="connsiteX618" fmla="*/ 1397014 w 2057051"/>
              <a:gd name="connsiteY618" fmla="*/ 558274 h 1374179"/>
              <a:gd name="connsiteX619" fmla="*/ 1484162 w 2057051"/>
              <a:gd name="connsiteY619" fmla="*/ 728542 h 1374179"/>
              <a:gd name="connsiteX620" fmla="*/ 1449435 w 2057051"/>
              <a:gd name="connsiteY620" fmla="*/ 714414 h 1374179"/>
              <a:gd name="connsiteX621" fmla="*/ 1349347 w 2057051"/>
              <a:gd name="connsiteY621" fmla="*/ 619212 h 1374179"/>
              <a:gd name="connsiteX622" fmla="*/ 1397014 w 2057051"/>
              <a:gd name="connsiteY622" fmla="*/ 558274 h 1374179"/>
              <a:gd name="connsiteX623" fmla="*/ 1329276 w 2057051"/>
              <a:gd name="connsiteY623" fmla="*/ 655391 h 1374179"/>
              <a:gd name="connsiteX624" fmla="*/ 1340434 w 2057051"/>
              <a:gd name="connsiteY624" fmla="*/ 634198 h 1374179"/>
              <a:gd name="connsiteX625" fmla="*/ 1408964 w 2057051"/>
              <a:gd name="connsiteY625" fmla="*/ 699757 h 1374179"/>
              <a:gd name="connsiteX626" fmla="*/ 1319637 w 2057051"/>
              <a:gd name="connsiteY626" fmla="*/ 677178 h 1374179"/>
              <a:gd name="connsiteX627" fmla="*/ 1329276 w 2057051"/>
              <a:gd name="connsiteY627" fmla="*/ 655391 h 1374179"/>
              <a:gd name="connsiteX628" fmla="*/ 1313431 w 2057051"/>
              <a:gd name="connsiteY628" fmla="*/ 693287 h 1374179"/>
              <a:gd name="connsiteX629" fmla="*/ 1438871 w 2057051"/>
              <a:gd name="connsiteY629" fmla="*/ 727816 h 1374179"/>
              <a:gd name="connsiteX630" fmla="*/ 1522652 w 2057051"/>
              <a:gd name="connsiteY630" fmla="*/ 805259 h 1374179"/>
              <a:gd name="connsiteX631" fmla="*/ 1552493 w 2057051"/>
              <a:gd name="connsiteY631" fmla="*/ 864809 h 1374179"/>
              <a:gd name="connsiteX632" fmla="*/ 1288542 w 2057051"/>
              <a:gd name="connsiteY632" fmla="*/ 810342 h 1374179"/>
              <a:gd name="connsiteX633" fmla="*/ 1313431 w 2057051"/>
              <a:gd name="connsiteY633" fmla="*/ 693287 h 1374179"/>
              <a:gd name="connsiteX634" fmla="*/ 1287683 w 2057051"/>
              <a:gd name="connsiteY634" fmla="*/ 827508 h 1374179"/>
              <a:gd name="connsiteX635" fmla="*/ 1511362 w 2057051"/>
              <a:gd name="connsiteY635" fmla="*/ 873656 h 1374179"/>
              <a:gd name="connsiteX636" fmla="*/ 1291975 w 2057051"/>
              <a:gd name="connsiteY636" fmla="*/ 905346 h 1374179"/>
              <a:gd name="connsiteX637" fmla="*/ 1287683 w 2057051"/>
              <a:gd name="connsiteY637" fmla="*/ 827508 h 1374179"/>
              <a:gd name="connsiteX638" fmla="*/ 1294549 w 2057051"/>
              <a:gd name="connsiteY638" fmla="*/ 922050 h 1374179"/>
              <a:gd name="connsiteX639" fmla="*/ 1529056 w 2057051"/>
              <a:gd name="connsiteY639" fmla="*/ 888247 h 1374179"/>
              <a:gd name="connsiteX640" fmla="*/ 1321222 w 2057051"/>
              <a:gd name="connsiteY640" fmla="*/ 1013951 h 1374179"/>
              <a:gd name="connsiteX641" fmla="*/ 1297058 w 2057051"/>
              <a:gd name="connsiteY641" fmla="*/ 935848 h 1374179"/>
              <a:gd name="connsiteX642" fmla="*/ 1294549 w 2057051"/>
              <a:gd name="connsiteY642" fmla="*/ 922050 h 1374179"/>
              <a:gd name="connsiteX643" fmla="*/ 1314686 w 2057051"/>
              <a:gd name="connsiteY643" fmla="*/ 1037388 h 1374179"/>
              <a:gd name="connsiteX644" fmla="*/ 1315676 w 2057051"/>
              <a:gd name="connsiteY644" fmla="*/ 1036794 h 1374179"/>
              <a:gd name="connsiteX645" fmla="*/ 1350601 w 2057051"/>
              <a:gd name="connsiteY645" fmla="*/ 1101561 h 1374179"/>
              <a:gd name="connsiteX646" fmla="*/ 1314686 w 2057051"/>
              <a:gd name="connsiteY646" fmla="*/ 1037388 h 1374179"/>
              <a:gd name="connsiteX647" fmla="*/ 1327956 w 2057051"/>
              <a:gd name="connsiteY647" fmla="*/ 1029598 h 1374179"/>
              <a:gd name="connsiteX648" fmla="*/ 1563453 w 2057051"/>
              <a:gd name="connsiteY648" fmla="*/ 886662 h 1374179"/>
              <a:gd name="connsiteX649" fmla="*/ 1575403 w 2057051"/>
              <a:gd name="connsiteY649" fmla="*/ 910694 h 1374179"/>
              <a:gd name="connsiteX650" fmla="*/ 1408964 w 2057051"/>
              <a:gd name="connsiteY650" fmla="*/ 1151935 h 1374179"/>
              <a:gd name="connsiteX651" fmla="*/ 1327956 w 2057051"/>
              <a:gd name="connsiteY651" fmla="*/ 1029598 h 1374179"/>
              <a:gd name="connsiteX652" fmla="*/ 1486868 w 2057051"/>
              <a:gd name="connsiteY652" fmla="*/ 1210033 h 1374179"/>
              <a:gd name="connsiteX653" fmla="*/ 1436891 w 2057051"/>
              <a:gd name="connsiteY653" fmla="*/ 1180258 h 1374179"/>
              <a:gd name="connsiteX654" fmla="*/ 1420781 w 2057051"/>
              <a:gd name="connsiteY654" fmla="*/ 1164611 h 1374179"/>
              <a:gd name="connsiteX655" fmla="*/ 1583919 w 2057051"/>
              <a:gd name="connsiteY655" fmla="*/ 928190 h 1374179"/>
              <a:gd name="connsiteX656" fmla="*/ 1630134 w 2057051"/>
              <a:gd name="connsiteY656" fmla="*/ 1022335 h 1374179"/>
              <a:gd name="connsiteX657" fmla="*/ 1623334 w 2057051"/>
              <a:gd name="connsiteY657" fmla="*/ 1041746 h 1374179"/>
              <a:gd name="connsiteX658" fmla="*/ 1486868 w 2057051"/>
              <a:gd name="connsiteY658" fmla="*/ 1210033 h 1374179"/>
              <a:gd name="connsiteX659" fmla="*/ 1560944 w 2057051"/>
              <a:gd name="connsiteY659" fmla="*/ 1240469 h 1374179"/>
              <a:gd name="connsiteX660" fmla="*/ 1502515 w 2057051"/>
              <a:gd name="connsiteY660" fmla="*/ 1217757 h 1374179"/>
              <a:gd name="connsiteX661" fmla="*/ 1605310 w 2057051"/>
              <a:gd name="connsiteY661" fmla="*/ 1091723 h 1374179"/>
              <a:gd name="connsiteX662" fmla="*/ 1560944 w 2057051"/>
              <a:gd name="connsiteY662" fmla="*/ 1240469 h 1374179"/>
              <a:gd name="connsiteX663" fmla="*/ 1584645 w 2057051"/>
              <a:gd name="connsiteY663" fmla="*/ 1247335 h 1374179"/>
              <a:gd name="connsiteX664" fmla="*/ 1577449 w 2057051"/>
              <a:gd name="connsiteY664" fmla="*/ 1245222 h 1374179"/>
              <a:gd name="connsiteX665" fmla="*/ 1638188 w 2057051"/>
              <a:gd name="connsiteY665" fmla="*/ 1050328 h 1374179"/>
              <a:gd name="connsiteX666" fmla="*/ 1641687 w 2057051"/>
              <a:gd name="connsiteY666" fmla="*/ 1045773 h 1374179"/>
              <a:gd name="connsiteX667" fmla="*/ 1742964 w 2057051"/>
              <a:gd name="connsiteY667" fmla="*/ 1255918 h 1374179"/>
              <a:gd name="connsiteX668" fmla="*/ 1584645 w 2057051"/>
              <a:gd name="connsiteY668" fmla="*/ 1247335 h 1374179"/>
              <a:gd name="connsiteX669" fmla="*/ 1759733 w 2057051"/>
              <a:gd name="connsiteY669" fmla="*/ 1251890 h 1374179"/>
              <a:gd name="connsiteX670" fmla="*/ 1653241 w 2057051"/>
              <a:gd name="connsiteY670" fmla="*/ 1031050 h 1374179"/>
              <a:gd name="connsiteX671" fmla="*/ 1695891 w 2057051"/>
              <a:gd name="connsiteY671" fmla="*/ 976517 h 1374179"/>
              <a:gd name="connsiteX672" fmla="*/ 1816907 w 2057051"/>
              <a:gd name="connsiteY672" fmla="*/ 1225548 h 1374179"/>
              <a:gd name="connsiteX673" fmla="*/ 1759733 w 2057051"/>
              <a:gd name="connsiteY673" fmla="*/ 1251890 h 1374179"/>
              <a:gd name="connsiteX674" fmla="*/ 1816643 w 2057051"/>
              <a:gd name="connsiteY674" fmla="*/ 1186265 h 1374179"/>
              <a:gd name="connsiteX675" fmla="*/ 1714509 w 2057051"/>
              <a:gd name="connsiteY675" fmla="*/ 976121 h 1374179"/>
              <a:gd name="connsiteX676" fmla="*/ 1804759 w 2057051"/>
              <a:gd name="connsiteY676" fmla="*/ 1053299 h 1374179"/>
              <a:gd name="connsiteX677" fmla="*/ 1816643 w 2057051"/>
              <a:gd name="connsiteY677" fmla="*/ 1186265 h 1374179"/>
              <a:gd name="connsiteX678" fmla="*/ 1769504 w 2057051"/>
              <a:gd name="connsiteY678" fmla="*/ 659220 h 1374179"/>
              <a:gd name="connsiteX679" fmla="*/ 1845692 w 2057051"/>
              <a:gd name="connsiteY679" fmla="*/ 548833 h 1374179"/>
              <a:gd name="connsiteX680" fmla="*/ 1920296 w 2057051"/>
              <a:gd name="connsiteY680" fmla="*/ 603631 h 1374179"/>
              <a:gd name="connsiteX681" fmla="*/ 1934226 w 2057051"/>
              <a:gd name="connsiteY681" fmla="*/ 618023 h 1374179"/>
              <a:gd name="connsiteX682" fmla="*/ 1779803 w 2057051"/>
              <a:gd name="connsiteY682" fmla="*/ 725373 h 1374179"/>
              <a:gd name="connsiteX683" fmla="*/ 1769504 w 2057051"/>
              <a:gd name="connsiteY683" fmla="*/ 659220 h 1374179"/>
              <a:gd name="connsiteX684" fmla="*/ 1782708 w 2057051"/>
              <a:gd name="connsiteY684" fmla="*/ 743793 h 1374179"/>
              <a:gd name="connsiteX685" fmla="*/ 1911251 w 2057051"/>
              <a:gd name="connsiteY685" fmla="*/ 655061 h 1374179"/>
              <a:gd name="connsiteX686" fmla="*/ 1815191 w 2057051"/>
              <a:gd name="connsiteY686" fmla="*/ 789215 h 1374179"/>
              <a:gd name="connsiteX687" fmla="*/ 1783435 w 2057051"/>
              <a:gd name="connsiteY687" fmla="*/ 748547 h 1374179"/>
              <a:gd name="connsiteX688" fmla="*/ 1782708 w 2057051"/>
              <a:gd name="connsiteY688" fmla="*/ 743793 h 1374179"/>
              <a:gd name="connsiteX689" fmla="*/ 1788254 w 2057051"/>
              <a:gd name="connsiteY689" fmla="*/ 782283 h 1374179"/>
              <a:gd name="connsiteX690" fmla="*/ 1804825 w 2057051"/>
              <a:gd name="connsiteY690" fmla="*/ 803542 h 1374179"/>
              <a:gd name="connsiteX691" fmla="*/ 1793602 w 2057051"/>
              <a:gd name="connsiteY691" fmla="*/ 819057 h 1374179"/>
              <a:gd name="connsiteX692" fmla="*/ 1788254 w 2057051"/>
              <a:gd name="connsiteY692" fmla="*/ 782283 h 1374179"/>
              <a:gd name="connsiteX693" fmla="*/ 1799808 w 2057051"/>
              <a:gd name="connsiteY693" fmla="*/ 863555 h 1374179"/>
              <a:gd name="connsiteX694" fmla="*/ 1864838 w 2057051"/>
              <a:gd name="connsiteY694" fmla="*/ 881579 h 1374179"/>
              <a:gd name="connsiteX695" fmla="*/ 1907092 w 2057051"/>
              <a:gd name="connsiteY695" fmla="*/ 937895 h 1374179"/>
              <a:gd name="connsiteX696" fmla="*/ 1806476 w 2057051"/>
              <a:gd name="connsiteY696" fmla="*/ 917164 h 1374179"/>
              <a:gd name="connsiteX697" fmla="*/ 1799808 w 2057051"/>
              <a:gd name="connsiteY697" fmla="*/ 863555 h 1374179"/>
              <a:gd name="connsiteX698" fmla="*/ 1835723 w 2057051"/>
              <a:gd name="connsiteY698" fmla="*/ 1211683 h 1374179"/>
              <a:gd name="connsiteX699" fmla="*/ 1823245 w 2057051"/>
              <a:gd name="connsiteY699" fmla="*/ 1068946 h 1374179"/>
              <a:gd name="connsiteX700" fmla="*/ 1906960 w 2057051"/>
              <a:gd name="connsiteY700" fmla="*/ 1138334 h 1374179"/>
              <a:gd name="connsiteX701" fmla="*/ 1835723 w 2057051"/>
              <a:gd name="connsiteY701" fmla="*/ 1211683 h 1374179"/>
              <a:gd name="connsiteX702" fmla="*/ 1821001 w 2057051"/>
              <a:gd name="connsiteY702" fmla="*/ 1044717 h 1374179"/>
              <a:gd name="connsiteX703" fmla="*/ 1808654 w 2057051"/>
              <a:gd name="connsiteY703" fmla="*/ 934924 h 1374179"/>
              <a:gd name="connsiteX704" fmla="*/ 1922409 w 2057051"/>
              <a:gd name="connsiteY704" fmla="*/ 958361 h 1374179"/>
              <a:gd name="connsiteX705" fmla="*/ 1974235 w 2057051"/>
              <a:gd name="connsiteY705" fmla="*/ 1029202 h 1374179"/>
              <a:gd name="connsiteX706" fmla="*/ 1970604 w 2057051"/>
              <a:gd name="connsiteY706" fmla="*/ 1036794 h 1374179"/>
              <a:gd name="connsiteX707" fmla="*/ 1917193 w 2057051"/>
              <a:gd name="connsiteY707" fmla="*/ 1124668 h 1374179"/>
              <a:gd name="connsiteX708" fmla="*/ 1821001 w 2057051"/>
              <a:gd name="connsiteY708" fmla="*/ 1044717 h 1374179"/>
              <a:gd name="connsiteX709" fmla="*/ 1947364 w 2057051"/>
              <a:gd name="connsiteY709" fmla="*/ 963577 h 1374179"/>
              <a:gd name="connsiteX710" fmla="*/ 1996484 w 2057051"/>
              <a:gd name="connsiteY710" fmla="*/ 973678 h 1374179"/>
              <a:gd name="connsiteX711" fmla="*/ 1982356 w 2057051"/>
              <a:gd name="connsiteY711" fmla="*/ 1011508 h 1374179"/>
              <a:gd name="connsiteX712" fmla="*/ 1947364 w 2057051"/>
              <a:gd name="connsiteY712" fmla="*/ 963577 h 1374179"/>
              <a:gd name="connsiteX713" fmla="*/ 1970340 w 2057051"/>
              <a:gd name="connsiteY713" fmla="*/ 1071455 h 1374179"/>
              <a:gd name="connsiteX714" fmla="*/ 1929473 w 2057051"/>
              <a:gd name="connsiteY714" fmla="*/ 1130676 h 1374179"/>
              <a:gd name="connsiteX715" fmla="*/ 1932312 w 2057051"/>
              <a:gd name="connsiteY715" fmla="*/ 1126847 h 1374179"/>
              <a:gd name="connsiteX716" fmla="*/ 1983940 w 2057051"/>
              <a:gd name="connsiteY716" fmla="*/ 1041415 h 1374179"/>
              <a:gd name="connsiteX717" fmla="*/ 1985327 w 2057051"/>
              <a:gd name="connsiteY717" fmla="*/ 1042142 h 1374179"/>
              <a:gd name="connsiteX718" fmla="*/ 1970340 w 2057051"/>
              <a:gd name="connsiteY718" fmla="*/ 1071455 h 1374179"/>
              <a:gd name="connsiteX719" fmla="*/ 1992589 w 2057051"/>
              <a:gd name="connsiteY719" fmla="*/ 1025504 h 1374179"/>
              <a:gd name="connsiteX720" fmla="*/ 1991863 w 2057051"/>
              <a:gd name="connsiteY720" fmla="*/ 1024514 h 1374179"/>
              <a:gd name="connsiteX721" fmla="*/ 2002294 w 2057051"/>
              <a:gd name="connsiteY721" fmla="*/ 999228 h 1374179"/>
              <a:gd name="connsiteX722" fmla="*/ 1992589 w 2057051"/>
              <a:gd name="connsiteY722" fmla="*/ 1025504 h 1374179"/>
              <a:gd name="connsiteX723" fmla="*/ 2001436 w 2057051"/>
              <a:gd name="connsiteY723" fmla="*/ 957371 h 1374179"/>
              <a:gd name="connsiteX724" fmla="*/ 1932180 w 2057051"/>
              <a:gd name="connsiteY724" fmla="*/ 943110 h 1374179"/>
              <a:gd name="connsiteX725" fmla="*/ 1891445 w 2057051"/>
              <a:gd name="connsiteY725" fmla="*/ 888511 h 1374179"/>
              <a:gd name="connsiteX726" fmla="*/ 2010943 w 2057051"/>
              <a:gd name="connsiteY726" fmla="*/ 916306 h 1374179"/>
              <a:gd name="connsiteX727" fmla="*/ 2001436 w 2057051"/>
              <a:gd name="connsiteY727" fmla="*/ 957371 h 1374179"/>
              <a:gd name="connsiteX728" fmla="*/ 2013650 w 2057051"/>
              <a:gd name="connsiteY728" fmla="*/ 899536 h 1374179"/>
              <a:gd name="connsiteX729" fmla="*/ 1874808 w 2057051"/>
              <a:gd name="connsiteY729" fmla="*/ 866658 h 1374179"/>
              <a:gd name="connsiteX730" fmla="*/ 1855265 w 2057051"/>
              <a:gd name="connsiteY730" fmla="*/ 841174 h 1374179"/>
              <a:gd name="connsiteX731" fmla="*/ 2016818 w 2057051"/>
              <a:gd name="connsiteY731" fmla="*/ 817869 h 1374179"/>
              <a:gd name="connsiteX732" fmla="*/ 2013650 w 2057051"/>
              <a:gd name="connsiteY732" fmla="*/ 899536 h 137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</a:cxnLst>
            <a:rect l="l" t="t" r="r" b="b"/>
            <a:pathLst>
              <a:path w="2057051" h="1374179">
                <a:moveTo>
                  <a:pt x="2040256" y="764590"/>
                </a:moveTo>
                <a:cubicBezTo>
                  <a:pt x="2033324" y="731579"/>
                  <a:pt x="2022760" y="699097"/>
                  <a:pt x="2008434" y="668001"/>
                </a:cubicBezTo>
                <a:cubicBezTo>
                  <a:pt x="1997144" y="643507"/>
                  <a:pt x="1983874" y="620928"/>
                  <a:pt x="1968623" y="600528"/>
                </a:cubicBezTo>
                <a:cubicBezTo>
                  <a:pt x="1969019" y="595642"/>
                  <a:pt x="1965256" y="591351"/>
                  <a:pt x="1961031" y="590757"/>
                </a:cubicBezTo>
                <a:cubicBezTo>
                  <a:pt x="1925115" y="546390"/>
                  <a:pt x="1878769" y="513314"/>
                  <a:pt x="1819944" y="495158"/>
                </a:cubicBezTo>
                <a:cubicBezTo>
                  <a:pt x="1724742" y="465845"/>
                  <a:pt x="1615279" y="457526"/>
                  <a:pt x="1515588" y="472315"/>
                </a:cubicBezTo>
                <a:cubicBezTo>
                  <a:pt x="1453594" y="363843"/>
                  <a:pt x="1392194" y="254974"/>
                  <a:pt x="1331257" y="145907"/>
                </a:cubicBezTo>
                <a:cubicBezTo>
                  <a:pt x="1328616" y="144389"/>
                  <a:pt x="1326372" y="142540"/>
                  <a:pt x="1324325" y="140494"/>
                </a:cubicBezTo>
                <a:cubicBezTo>
                  <a:pt x="1363805" y="130458"/>
                  <a:pt x="1400183" y="113689"/>
                  <a:pt x="1428440" y="82857"/>
                </a:cubicBezTo>
                <a:cubicBezTo>
                  <a:pt x="1443889" y="66088"/>
                  <a:pt x="1458479" y="38689"/>
                  <a:pt x="1430222" y="26343"/>
                </a:cubicBezTo>
                <a:cubicBezTo>
                  <a:pt x="1415434" y="19873"/>
                  <a:pt x="1393647" y="23769"/>
                  <a:pt x="1376811" y="25485"/>
                </a:cubicBezTo>
                <a:cubicBezTo>
                  <a:pt x="1376349" y="23240"/>
                  <a:pt x="1375491" y="20996"/>
                  <a:pt x="1374369" y="18685"/>
                </a:cubicBezTo>
                <a:cubicBezTo>
                  <a:pt x="1373378" y="16770"/>
                  <a:pt x="1371992" y="14988"/>
                  <a:pt x="1370341" y="13535"/>
                </a:cubicBezTo>
                <a:cubicBezTo>
                  <a:pt x="1358128" y="595"/>
                  <a:pt x="1331983" y="661"/>
                  <a:pt x="1316138" y="133"/>
                </a:cubicBezTo>
                <a:cubicBezTo>
                  <a:pt x="1298841" y="-461"/>
                  <a:pt x="1281015" y="529"/>
                  <a:pt x="1268537" y="11621"/>
                </a:cubicBezTo>
                <a:cubicBezTo>
                  <a:pt x="1262661" y="13998"/>
                  <a:pt x="1257380" y="18157"/>
                  <a:pt x="1253088" y="25617"/>
                </a:cubicBezTo>
                <a:cubicBezTo>
                  <a:pt x="1246222" y="37435"/>
                  <a:pt x="1248269" y="51365"/>
                  <a:pt x="1258040" y="58892"/>
                </a:cubicBezTo>
                <a:cubicBezTo>
                  <a:pt x="1260285" y="62259"/>
                  <a:pt x="1264048" y="63711"/>
                  <a:pt x="1267943" y="63579"/>
                </a:cubicBezTo>
                <a:cubicBezTo>
                  <a:pt x="1268009" y="63579"/>
                  <a:pt x="1268009" y="63579"/>
                  <a:pt x="1268009" y="63645"/>
                </a:cubicBezTo>
                <a:cubicBezTo>
                  <a:pt x="1279167" y="66220"/>
                  <a:pt x="1291975" y="63249"/>
                  <a:pt x="1303198" y="62457"/>
                </a:cubicBezTo>
                <a:cubicBezTo>
                  <a:pt x="1318647" y="61335"/>
                  <a:pt x="1335218" y="61533"/>
                  <a:pt x="1350403" y="58430"/>
                </a:cubicBezTo>
                <a:cubicBezTo>
                  <a:pt x="1354959" y="57505"/>
                  <a:pt x="1359382" y="55723"/>
                  <a:pt x="1363211" y="53346"/>
                </a:cubicBezTo>
                <a:cubicBezTo>
                  <a:pt x="1365258" y="52818"/>
                  <a:pt x="1367304" y="52224"/>
                  <a:pt x="1369351" y="51629"/>
                </a:cubicBezTo>
                <a:cubicBezTo>
                  <a:pt x="1372982" y="51431"/>
                  <a:pt x="1376613" y="51233"/>
                  <a:pt x="1380245" y="51035"/>
                </a:cubicBezTo>
                <a:cubicBezTo>
                  <a:pt x="1388299" y="50573"/>
                  <a:pt x="1396420" y="50177"/>
                  <a:pt x="1404474" y="49715"/>
                </a:cubicBezTo>
                <a:cubicBezTo>
                  <a:pt x="1388497" y="97910"/>
                  <a:pt x="1303924" y="113095"/>
                  <a:pt x="1257115" y="123064"/>
                </a:cubicBezTo>
                <a:cubicBezTo>
                  <a:pt x="1257248" y="121810"/>
                  <a:pt x="1257446" y="120555"/>
                  <a:pt x="1257512" y="119235"/>
                </a:cubicBezTo>
                <a:cubicBezTo>
                  <a:pt x="1257776" y="112105"/>
                  <a:pt x="1249919" y="107351"/>
                  <a:pt x="1243713" y="107615"/>
                </a:cubicBezTo>
                <a:cubicBezTo>
                  <a:pt x="1209382" y="109002"/>
                  <a:pt x="1175117" y="110454"/>
                  <a:pt x="1140787" y="111841"/>
                </a:cubicBezTo>
                <a:cubicBezTo>
                  <a:pt x="1140192" y="111841"/>
                  <a:pt x="1139796" y="112105"/>
                  <a:pt x="1139268" y="112171"/>
                </a:cubicBezTo>
                <a:cubicBezTo>
                  <a:pt x="1133458" y="105767"/>
                  <a:pt x="1119462" y="106493"/>
                  <a:pt x="1116161" y="117782"/>
                </a:cubicBezTo>
                <a:cubicBezTo>
                  <a:pt x="1110351" y="137655"/>
                  <a:pt x="1099854" y="179248"/>
                  <a:pt x="1131148" y="183143"/>
                </a:cubicBezTo>
                <a:cubicBezTo>
                  <a:pt x="1131742" y="183209"/>
                  <a:pt x="1132402" y="183209"/>
                  <a:pt x="1132996" y="183275"/>
                </a:cubicBezTo>
                <a:cubicBezTo>
                  <a:pt x="1133920" y="183605"/>
                  <a:pt x="1134911" y="183869"/>
                  <a:pt x="1136033" y="184001"/>
                </a:cubicBezTo>
                <a:cubicBezTo>
                  <a:pt x="1173797" y="188161"/>
                  <a:pt x="1221992" y="185982"/>
                  <a:pt x="1244638" y="157131"/>
                </a:cubicBezTo>
                <a:cubicBezTo>
                  <a:pt x="1246552" y="156141"/>
                  <a:pt x="1248137" y="154754"/>
                  <a:pt x="1249259" y="153038"/>
                </a:cubicBezTo>
                <a:cubicBezTo>
                  <a:pt x="1263916" y="151453"/>
                  <a:pt x="1278572" y="149671"/>
                  <a:pt x="1292965" y="147162"/>
                </a:cubicBezTo>
                <a:cubicBezTo>
                  <a:pt x="1311385" y="180172"/>
                  <a:pt x="1329937" y="213051"/>
                  <a:pt x="1348422" y="245995"/>
                </a:cubicBezTo>
                <a:lnTo>
                  <a:pt x="632887" y="307923"/>
                </a:lnTo>
                <a:cubicBezTo>
                  <a:pt x="604895" y="263029"/>
                  <a:pt x="574195" y="219983"/>
                  <a:pt x="538544" y="180304"/>
                </a:cubicBezTo>
                <a:cubicBezTo>
                  <a:pt x="548777" y="176673"/>
                  <a:pt x="559010" y="173042"/>
                  <a:pt x="569177" y="169807"/>
                </a:cubicBezTo>
                <a:cubicBezTo>
                  <a:pt x="617174" y="154556"/>
                  <a:pt x="675471" y="131119"/>
                  <a:pt x="725911" y="143531"/>
                </a:cubicBezTo>
                <a:cubicBezTo>
                  <a:pt x="734956" y="145775"/>
                  <a:pt x="741228" y="141022"/>
                  <a:pt x="743869" y="134420"/>
                </a:cubicBezTo>
                <a:cubicBezTo>
                  <a:pt x="745519" y="132901"/>
                  <a:pt x="746642" y="130723"/>
                  <a:pt x="746576" y="127884"/>
                </a:cubicBezTo>
                <a:cubicBezTo>
                  <a:pt x="746509" y="126629"/>
                  <a:pt x="746311" y="125573"/>
                  <a:pt x="746179" y="124385"/>
                </a:cubicBezTo>
                <a:cubicBezTo>
                  <a:pt x="748556" y="115472"/>
                  <a:pt x="745915" y="108539"/>
                  <a:pt x="739973" y="103192"/>
                </a:cubicBezTo>
                <a:cubicBezTo>
                  <a:pt x="731985" y="89063"/>
                  <a:pt x="717262" y="80481"/>
                  <a:pt x="698380" y="75595"/>
                </a:cubicBezTo>
                <a:cubicBezTo>
                  <a:pt x="649525" y="62919"/>
                  <a:pt x="596444" y="69125"/>
                  <a:pt x="546730" y="60608"/>
                </a:cubicBezTo>
                <a:cubicBezTo>
                  <a:pt x="501638" y="52884"/>
                  <a:pt x="395674" y="39746"/>
                  <a:pt x="371048" y="94147"/>
                </a:cubicBezTo>
                <a:cubicBezTo>
                  <a:pt x="370652" y="94675"/>
                  <a:pt x="370190" y="95203"/>
                  <a:pt x="369794" y="95863"/>
                </a:cubicBezTo>
                <a:cubicBezTo>
                  <a:pt x="330974" y="161488"/>
                  <a:pt x="367813" y="212060"/>
                  <a:pt x="441691" y="205920"/>
                </a:cubicBezTo>
                <a:cubicBezTo>
                  <a:pt x="463412" y="204138"/>
                  <a:pt x="484472" y="198526"/>
                  <a:pt x="505203" y="191792"/>
                </a:cubicBezTo>
                <a:cubicBezTo>
                  <a:pt x="505863" y="193640"/>
                  <a:pt x="506919" y="195489"/>
                  <a:pt x="508504" y="197272"/>
                </a:cubicBezTo>
                <a:cubicBezTo>
                  <a:pt x="543561" y="235960"/>
                  <a:pt x="573997" y="277949"/>
                  <a:pt x="601594" y="321787"/>
                </a:cubicBezTo>
                <a:cubicBezTo>
                  <a:pt x="600339" y="327465"/>
                  <a:pt x="601726" y="333803"/>
                  <a:pt x="605555" y="338160"/>
                </a:cubicBezTo>
                <a:cubicBezTo>
                  <a:pt x="584626" y="412500"/>
                  <a:pt x="563632" y="486840"/>
                  <a:pt x="542703" y="561179"/>
                </a:cubicBezTo>
                <a:cubicBezTo>
                  <a:pt x="451396" y="541505"/>
                  <a:pt x="351770" y="539656"/>
                  <a:pt x="262444" y="557482"/>
                </a:cubicBezTo>
                <a:cubicBezTo>
                  <a:pt x="258549" y="558274"/>
                  <a:pt x="255776" y="560387"/>
                  <a:pt x="253993" y="563028"/>
                </a:cubicBezTo>
                <a:cubicBezTo>
                  <a:pt x="199394" y="578345"/>
                  <a:pt x="155424" y="611421"/>
                  <a:pt x="120961" y="654335"/>
                </a:cubicBezTo>
                <a:cubicBezTo>
                  <a:pt x="49262" y="727684"/>
                  <a:pt x="4302" y="826517"/>
                  <a:pt x="275" y="930566"/>
                </a:cubicBezTo>
                <a:cubicBezTo>
                  <a:pt x="-4281" y="1048414"/>
                  <a:pt x="48140" y="1162168"/>
                  <a:pt x="133241" y="1241789"/>
                </a:cubicBezTo>
                <a:cubicBezTo>
                  <a:pt x="185992" y="1298963"/>
                  <a:pt x="254323" y="1341811"/>
                  <a:pt x="331040" y="1361749"/>
                </a:cubicBezTo>
                <a:cubicBezTo>
                  <a:pt x="365965" y="1370860"/>
                  <a:pt x="402012" y="1374821"/>
                  <a:pt x="438060" y="1374095"/>
                </a:cubicBezTo>
                <a:cubicBezTo>
                  <a:pt x="438456" y="1374095"/>
                  <a:pt x="438786" y="1374095"/>
                  <a:pt x="439182" y="1374095"/>
                </a:cubicBezTo>
                <a:cubicBezTo>
                  <a:pt x="440965" y="1374029"/>
                  <a:pt x="442747" y="1374029"/>
                  <a:pt x="444530" y="1373963"/>
                </a:cubicBezTo>
                <a:cubicBezTo>
                  <a:pt x="458262" y="1373633"/>
                  <a:pt x="471928" y="1372444"/>
                  <a:pt x="485529" y="1370464"/>
                </a:cubicBezTo>
                <a:cubicBezTo>
                  <a:pt x="603310" y="1354487"/>
                  <a:pt x="714423" y="1288400"/>
                  <a:pt x="773842" y="1183361"/>
                </a:cubicBezTo>
                <a:cubicBezTo>
                  <a:pt x="788037" y="1158207"/>
                  <a:pt x="798072" y="1130610"/>
                  <a:pt x="805004" y="1101759"/>
                </a:cubicBezTo>
                <a:cubicBezTo>
                  <a:pt x="834449" y="1105588"/>
                  <a:pt x="863829" y="1108889"/>
                  <a:pt x="893208" y="1111266"/>
                </a:cubicBezTo>
                <a:cubicBezTo>
                  <a:pt x="902781" y="1112058"/>
                  <a:pt x="912354" y="1112520"/>
                  <a:pt x="921993" y="1112718"/>
                </a:cubicBezTo>
                <a:cubicBezTo>
                  <a:pt x="918164" y="1133581"/>
                  <a:pt x="914137" y="1154443"/>
                  <a:pt x="909779" y="1175240"/>
                </a:cubicBezTo>
                <a:lnTo>
                  <a:pt x="870431" y="1178673"/>
                </a:lnTo>
                <a:cubicBezTo>
                  <a:pt x="848644" y="1180588"/>
                  <a:pt x="851549" y="1214456"/>
                  <a:pt x="873336" y="1212542"/>
                </a:cubicBezTo>
                <a:lnTo>
                  <a:pt x="962200" y="1204817"/>
                </a:lnTo>
                <a:cubicBezTo>
                  <a:pt x="983987" y="1202903"/>
                  <a:pt x="981082" y="1169034"/>
                  <a:pt x="959295" y="1170949"/>
                </a:cubicBezTo>
                <a:lnTo>
                  <a:pt x="927407" y="1173721"/>
                </a:lnTo>
                <a:cubicBezTo>
                  <a:pt x="931566" y="1153387"/>
                  <a:pt x="935527" y="1133053"/>
                  <a:pt x="939225" y="1112718"/>
                </a:cubicBezTo>
                <a:cubicBezTo>
                  <a:pt x="941667" y="1112652"/>
                  <a:pt x="944110" y="1112454"/>
                  <a:pt x="946553" y="1112388"/>
                </a:cubicBezTo>
                <a:cubicBezTo>
                  <a:pt x="982666" y="1115161"/>
                  <a:pt x="1018978" y="1111794"/>
                  <a:pt x="1051922" y="1094958"/>
                </a:cubicBezTo>
                <a:cubicBezTo>
                  <a:pt x="1096421" y="1072247"/>
                  <a:pt x="1117679" y="1034021"/>
                  <a:pt x="1119264" y="993352"/>
                </a:cubicBezTo>
                <a:cubicBezTo>
                  <a:pt x="1121310" y="982657"/>
                  <a:pt x="1121905" y="971565"/>
                  <a:pt x="1120650" y="960210"/>
                </a:cubicBezTo>
                <a:cubicBezTo>
                  <a:pt x="1120584" y="959550"/>
                  <a:pt x="1120452" y="958889"/>
                  <a:pt x="1120386" y="958229"/>
                </a:cubicBezTo>
                <a:cubicBezTo>
                  <a:pt x="1120584" y="955654"/>
                  <a:pt x="1120782" y="953145"/>
                  <a:pt x="1120914" y="950571"/>
                </a:cubicBezTo>
                <a:cubicBezTo>
                  <a:pt x="1121046" y="947534"/>
                  <a:pt x="1119726" y="945553"/>
                  <a:pt x="1117877" y="944365"/>
                </a:cubicBezTo>
                <a:cubicBezTo>
                  <a:pt x="1109493" y="909506"/>
                  <a:pt x="1086848" y="878740"/>
                  <a:pt x="1058855" y="856293"/>
                </a:cubicBezTo>
                <a:cubicBezTo>
                  <a:pt x="1114114" y="797996"/>
                  <a:pt x="1169176" y="739370"/>
                  <a:pt x="1220540" y="678036"/>
                </a:cubicBezTo>
                <a:cubicBezTo>
                  <a:pt x="1256851" y="634726"/>
                  <a:pt x="1289796" y="589106"/>
                  <a:pt x="1328550" y="547777"/>
                </a:cubicBezTo>
                <a:cubicBezTo>
                  <a:pt x="1367635" y="506118"/>
                  <a:pt x="1409624" y="467231"/>
                  <a:pt x="1451811" y="428741"/>
                </a:cubicBezTo>
                <a:cubicBezTo>
                  <a:pt x="1461384" y="445708"/>
                  <a:pt x="1470957" y="462676"/>
                  <a:pt x="1480596" y="479577"/>
                </a:cubicBezTo>
                <a:cubicBezTo>
                  <a:pt x="1479738" y="480105"/>
                  <a:pt x="1479210" y="480898"/>
                  <a:pt x="1478550" y="481558"/>
                </a:cubicBezTo>
                <a:cubicBezTo>
                  <a:pt x="1477097" y="481690"/>
                  <a:pt x="1475579" y="481822"/>
                  <a:pt x="1474126" y="481954"/>
                </a:cubicBezTo>
                <a:cubicBezTo>
                  <a:pt x="1471354" y="482218"/>
                  <a:pt x="1469571" y="483803"/>
                  <a:pt x="1468647" y="485717"/>
                </a:cubicBezTo>
                <a:cubicBezTo>
                  <a:pt x="1331917" y="529489"/>
                  <a:pt x="1263520" y="686025"/>
                  <a:pt x="1248335" y="824669"/>
                </a:cubicBezTo>
                <a:cubicBezTo>
                  <a:pt x="1238828" y="911156"/>
                  <a:pt x="1246552" y="1000152"/>
                  <a:pt x="1294549" y="1074954"/>
                </a:cubicBezTo>
                <a:cubicBezTo>
                  <a:pt x="1342481" y="1149690"/>
                  <a:pt x="1420583" y="1210957"/>
                  <a:pt x="1498158" y="1252550"/>
                </a:cubicBezTo>
                <a:cubicBezTo>
                  <a:pt x="1517040" y="1262718"/>
                  <a:pt x="1536186" y="1270904"/>
                  <a:pt x="1555464" y="1277242"/>
                </a:cubicBezTo>
                <a:cubicBezTo>
                  <a:pt x="1556785" y="1283976"/>
                  <a:pt x="1565763" y="1286221"/>
                  <a:pt x="1569923" y="1281666"/>
                </a:cubicBezTo>
                <a:cubicBezTo>
                  <a:pt x="1585306" y="1286023"/>
                  <a:pt x="1600755" y="1289126"/>
                  <a:pt x="1616137" y="1291173"/>
                </a:cubicBezTo>
                <a:cubicBezTo>
                  <a:pt x="1652713" y="1298765"/>
                  <a:pt x="1690543" y="1300350"/>
                  <a:pt x="1728373" y="1294210"/>
                </a:cubicBezTo>
                <a:cubicBezTo>
                  <a:pt x="1836911" y="1276582"/>
                  <a:pt x="1928813" y="1207920"/>
                  <a:pt x="1985723" y="1115161"/>
                </a:cubicBezTo>
                <a:cubicBezTo>
                  <a:pt x="2047254" y="1014743"/>
                  <a:pt x="2078680" y="878872"/>
                  <a:pt x="2040256" y="764590"/>
                </a:cubicBezTo>
                <a:close/>
                <a:moveTo>
                  <a:pt x="493187" y="92364"/>
                </a:moveTo>
                <a:cubicBezTo>
                  <a:pt x="458922" y="88865"/>
                  <a:pt x="427628" y="79028"/>
                  <a:pt x="395674" y="88535"/>
                </a:cubicBezTo>
                <a:cubicBezTo>
                  <a:pt x="432118" y="54072"/>
                  <a:pt x="534384" y="76783"/>
                  <a:pt x="567791" y="81537"/>
                </a:cubicBezTo>
                <a:cubicBezTo>
                  <a:pt x="588521" y="84508"/>
                  <a:pt x="631699" y="81339"/>
                  <a:pt x="668275" y="86158"/>
                </a:cubicBezTo>
                <a:cubicBezTo>
                  <a:pt x="648534" y="85498"/>
                  <a:pt x="630775" y="86356"/>
                  <a:pt x="623182" y="86819"/>
                </a:cubicBezTo>
                <a:cubicBezTo>
                  <a:pt x="579873" y="89525"/>
                  <a:pt x="536629" y="96788"/>
                  <a:pt x="493187" y="92364"/>
                </a:cubicBezTo>
                <a:close/>
                <a:moveTo>
                  <a:pt x="631369" y="371435"/>
                </a:moveTo>
                <a:cubicBezTo>
                  <a:pt x="666360" y="432372"/>
                  <a:pt x="697588" y="495686"/>
                  <a:pt x="729674" y="557944"/>
                </a:cubicBezTo>
                <a:lnTo>
                  <a:pt x="860264" y="811002"/>
                </a:lnTo>
                <a:cubicBezTo>
                  <a:pt x="843362" y="811663"/>
                  <a:pt x="826593" y="813313"/>
                  <a:pt x="810022" y="815492"/>
                </a:cubicBezTo>
                <a:cubicBezTo>
                  <a:pt x="806390" y="802420"/>
                  <a:pt x="802099" y="789480"/>
                  <a:pt x="797280" y="776671"/>
                </a:cubicBezTo>
                <a:cubicBezTo>
                  <a:pt x="789621" y="746368"/>
                  <a:pt x="776945" y="718243"/>
                  <a:pt x="755620" y="694673"/>
                </a:cubicBezTo>
                <a:cubicBezTo>
                  <a:pt x="717790" y="638094"/>
                  <a:pt x="665898" y="596368"/>
                  <a:pt x="596906" y="575109"/>
                </a:cubicBezTo>
                <a:cubicBezTo>
                  <a:pt x="589908" y="572931"/>
                  <a:pt x="582844" y="570950"/>
                  <a:pt x="575647" y="568970"/>
                </a:cubicBezTo>
                <a:cubicBezTo>
                  <a:pt x="594265" y="503213"/>
                  <a:pt x="612817" y="437324"/>
                  <a:pt x="631369" y="371435"/>
                </a:cubicBezTo>
                <a:close/>
                <a:moveTo>
                  <a:pt x="78972" y="784528"/>
                </a:moveTo>
                <a:cubicBezTo>
                  <a:pt x="83725" y="774823"/>
                  <a:pt x="89139" y="764986"/>
                  <a:pt x="94883" y="755149"/>
                </a:cubicBezTo>
                <a:lnTo>
                  <a:pt x="248646" y="914523"/>
                </a:lnTo>
                <a:cubicBezTo>
                  <a:pt x="185067" y="896764"/>
                  <a:pt x="120631" y="882503"/>
                  <a:pt x="54544" y="875043"/>
                </a:cubicBezTo>
                <a:cubicBezTo>
                  <a:pt x="58901" y="848700"/>
                  <a:pt x="65107" y="822226"/>
                  <a:pt x="73360" y="796610"/>
                </a:cubicBezTo>
                <a:cubicBezTo>
                  <a:pt x="75209" y="792583"/>
                  <a:pt x="77057" y="788489"/>
                  <a:pt x="78972" y="784528"/>
                </a:cubicBezTo>
                <a:close/>
                <a:moveTo>
                  <a:pt x="229830" y="926935"/>
                </a:moveTo>
                <a:cubicBezTo>
                  <a:pt x="168958" y="938027"/>
                  <a:pt x="108021" y="949052"/>
                  <a:pt x="47084" y="959814"/>
                </a:cubicBezTo>
                <a:cubicBezTo>
                  <a:pt x="47282" y="937763"/>
                  <a:pt x="49064" y="914853"/>
                  <a:pt x="52167" y="891812"/>
                </a:cubicBezTo>
                <a:cubicBezTo>
                  <a:pt x="112576" y="898678"/>
                  <a:pt x="171533" y="911288"/>
                  <a:pt x="229830" y="926935"/>
                </a:cubicBezTo>
                <a:close/>
                <a:moveTo>
                  <a:pt x="267131" y="937366"/>
                </a:moveTo>
                <a:cubicBezTo>
                  <a:pt x="268782" y="937829"/>
                  <a:pt x="270498" y="938357"/>
                  <a:pt x="272149" y="938819"/>
                </a:cubicBezTo>
                <a:cubicBezTo>
                  <a:pt x="281128" y="948128"/>
                  <a:pt x="290107" y="957437"/>
                  <a:pt x="299086" y="966680"/>
                </a:cubicBezTo>
                <a:cubicBezTo>
                  <a:pt x="295388" y="973678"/>
                  <a:pt x="291757" y="980676"/>
                  <a:pt x="288060" y="987674"/>
                </a:cubicBezTo>
                <a:cubicBezTo>
                  <a:pt x="218738" y="1028739"/>
                  <a:pt x="149020" y="1069144"/>
                  <a:pt x="78840" y="1108889"/>
                </a:cubicBezTo>
                <a:cubicBezTo>
                  <a:pt x="60552" y="1070861"/>
                  <a:pt x="49262" y="1030060"/>
                  <a:pt x="47348" y="987476"/>
                </a:cubicBezTo>
                <a:cubicBezTo>
                  <a:pt x="47216" y="983977"/>
                  <a:pt x="47150" y="980412"/>
                  <a:pt x="47084" y="976913"/>
                </a:cubicBezTo>
                <a:cubicBezTo>
                  <a:pt x="120565" y="964039"/>
                  <a:pt x="193848" y="950769"/>
                  <a:pt x="267131" y="937366"/>
                </a:cubicBezTo>
                <a:close/>
                <a:moveTo>
                  <a:pt x="784406" y="1060760"/>
                </a:moveTo>
                <a:cubicBezTo>
                  <a:pt x="767372" y="1056006"/>
                  <a:pt x="750405" y="1051253"/>
                  <a:pt x="733569" y="1046697"/>
                </a:cubicBezTo>
                <a:cubicBezTo>
                  <a:pt x="671444" y="1029994"/>
                  <a:pt x="609582" y="1012102"/>
                  <a:pt x="548051" y="993286"/>
                </a:cubicBezTo>
                <a:cubicBezTo>
                  <a:pt x="537421" y="976253"/>
                  <a:pt x="526726" y="959285"/>
                  <a:pt x="516162" y="942186"/>
                </a:cubicBezTo>
                <a:cubicBezTo>
                  <a:pt x="516757" y="940668"/>
                  <a:pt x="517351" y="939149"/>
                  <a:pt x="517945" y="937631"/>
                </a:cubicBezTo>
                <a:cubicBezTo>
                  <a:pt x="526066" y="932745"/>
                  <a:pt x="534186" y="927859"/>
                  <a:pt x="542307" y="922974"/>
                </a:cubicBezTo>
                <a:cubicBezTo>
                  <a:pt x="622324" y="969981"/>
                  <a:pt x="703002" y="1015799"/>
                  <a:pt x="784538" y="1060099"/>
                </a:cubicBezTo>
                <a:cubicBezTo>
                  <a:pt x="784472" y="1060430"/>
                  <a:pt x="784472" y="1060562"/>
                  <a:pt x="784406" y="1060760"/>
                </a:cubicBezTo>
                <a:close/>
                <a:moveTo>
                  <a:pt x="776219" y="1087498"/>
                </a:moveTo>
                <a:cubicBezTo>
                  <a:pt x="727760" y="1080170"/>
                  <a:pt x="679498" y="1071785"/>
                  <a:pt x="631435" y="1062212"/>
                </a:cubicBezTo>
                <a:cubicBezTo>
                  <a:pt x="616118" y="1059175"/>
                  <a:pt x="600735" y="1056138"/>
                  <a:pt x="585286" y="1053035"/>
                </a:cubicBezTo>
                <a:cubicBezTo>
                  <a:pt x="581721" y="1047489"/>
                  <a:pt x="578354" y="1041812"/>
                  <a:pt x="574789" y="1036266"/>
                </a:cubicBezTo>
                <a:cubicBezTo>
                  <a:pt x="641338" y="1056204"/>
                  <a:pt x="708680" y="1073106"/>
                  <a:pt x="777737" y="1083075"/>
                </a:cubicBezTo>
                <a:cubicBezTo>
                  <a:pt x="777275" y="1084527"/>
                  <a:pt x="776747" y="1086046"/>
                  <a:pt x="776219" y="1087498"/>
                </a:cubicBezTo>
                <a:close/>
                <a:moveTo>
                  <a:pt x="692042" y="1217889"/>
                </a:moveTo>
                <a:cubicBezTo>
                  <a:pt x="658240" y="1166723"/>
                  <a:pt x="624833" y="1115359"/>
                  <a:pt x="591954" y="1063599"/>
                </a:cubicBezTo>
                <a:cubicBezTo>
                  <a:pt x="651703" y="1076869"/>
                  <a:pt x="712113" y="1088422"/>
                  <a:pt x="772588" y="1097269"/>
                </a:cubicBezTo>
                <a:cubicBezTo>
                  <a:pt x="754828" y="1142560"/>
                  <a:pt x="726637" y="1183493"/>
                  <a:pt x="692042" y="1217889"/>
                </a:cubicBezTo>
                <a:close/>
                <a:moveTo>
                  <a:pt x="520520" y="598481"/>
                </a:moveTo>
                <a:cubicBezTo>
                  <a:pt x="524217" y="599207"/>
                  <a:pt x="527914" y="599999"/>
                  <a:pt x="531545" y="600792"/>
                </a:cubicBezTo>
                <a:cubicBezTo>
                  <a:pt x="508570" y="682195"/>
                  <a:pt x="485661" y="763599"/>
                  <a:pt x="462685" y="845003"/>
                </a:cubicBezTo>
                <a:cubicBezTo>
                  <a:pt x="460903" y="801033"/>
                  <a:pt x="459054" y="757129"/>
                  <a:pt x="457272" y="713159"/>
                </a:cubicBezTo>
                <a:cubicBezTo>
                  <a:pt x="478332" y="674933"/>
                  <a:pt x="499393" y="636707"/>
                  <a:pt x="520520" y="598481"/>
                </a:cubicBezTo>
                <a:close/>
                <a:moveTo>
                  <a:pt x="455951" y="680479"/>
                </a:moveTo>
                <a:cubicBezTo>
                  <a:pt x="454697" y="649845"/>
                  <a:pt x="453443" y="619278"/>
                  <a:pt x="452188" y="588644"/>
                </a:cubicBezTo>
                <a:cubicBezTo>
                  <a:pt x="469222" y="590096"/>
                  <a:pt x="486123" y="592275"/>
                  <a:pt x="502958" y="595180"/>
                </a:cubicBezTo>
                <a:lnTo>
                  <a:pt x="455951" y="680479"/>
                </a:lnTo>
                <a:close/>
                <a:moveTo>
                  <a:pt x="658173" y="650307"/>
                </a:moveTo>
                <a:cubicBezTo>
                  <a:pt x="668869" y="655061"/>
                  <a:pt x="679630" y="659946"/>
                  <a:pt x="690062" y="665294"/>
                </a:cubicBezTo>
                <a:cubicBezTo>
                  <a:pt x="707293" y="678366"/>
                  <a:pt x="722478" y="693287"/>
                  <a:pt x="735550" y="709924"/>
                </a:cubicBezTo>
                <a:cubicBezTo>
                  <a:pt x="679432" y="746434"/>
                  <a:pt x="622984" y="782481"/>
                  <a:pt x="566272" y="818067"/>
                </a:cubicBezTo>
                <a:cubicBezTo>
                  <a:pt x="590436" y="759308"/>
                  <a:pt x="615194" y="700813"/>
                  <a:pt x="640744" y="642649"/>
                </a:cubicBezTo>
                <a:cubicBezTo>
                  <a:pt x="646554" y="645224"/>
                  <a:pt x="652364" y="647733"/>
                  <a:pt x="658173" y="650307"/>
                </a:cubicBezTo>
                <a:close/>
                <a:moveTo>
                  <a:pt x="785198" y="819387"/>
                </a:moveTo>
                <a:cubicBezTo>
                  <a:pt x="784273" y="819585"/>
                  <a:pt x="783283" y="819717"/>
                  <a:pt x="782359" y="819849"/>
                </a:cubicBezTo>
                <a:cubicBezTo>
                  <a:pt x="749811" y="825725"/>
                  <a:pt x="717394" y="832393"/>
                  <a:pt x="684978" y="839457"/>
                </a:cubicBezTo>
                <a:cubicBezTo>
                  <a:pt x="714885" y="822226"/>
                  <a:pt x="744859" y="805127"/>
                  <a:pt x="774899" y="788159"/>
                </a:cubicBezTo>
                <a:cubicBezTo>
                  <a:pt x="778662" y="798524"/>
                  <a:pt x="782161" y="808890"/>
                  <a:pt x="785198" y="819387"/>
                </a:cubicBezTo>
                <a:close/>
                <a:moveTo>
                  <a:pt x="629718" y="851935"/>
                </a:moveTo>
                <a:cubicBezTo>
                  <a:pt x="628398" y="852265"/>
                  <a:pt x="627012" y="852530"/>
                  <a:pt x="625691" y="852860"/>
                </a:cubicBezTo>
                <a:cubicBezTo>
                  <a:pt x="598953" y="858009"/>
                  <a:pt x="572280" y="863159"/>
                  <a:pt x="545608" y="868243"/>
                </a:cubicBezTo>
                <a:cubicBezTo>
                  <a:pt x="548711" y="860518"/>
                  <a:pt x="552012" y="852794"/>
                  <a:pt x="555181" y="845069"/>
                </a:cubicBezTo>
                <a:cubicBezTo>
                  <a:pt x="618693" y="805325"/>
                  <a:pt x="681941" y="765118"/>
                  <a:pt x="744727" y="724251"/>
                </a:cubicBezTo>
                <a:cubicBezTo>
                  <a:pt x="753838" y="739700"/>
                  <a:pt x="761826" y="755743"/>
                  <a:pt x="768759" y="772314"/>
                </a:cubicBezTo>
                <a:cubicBezTo>
                  <a:pt x="722148" y="798458"/>
                  <a:pt x="675867" y="824999"/>
                  <a:pt x="629718" y="851935"/>
                </a:cubicBezTo>
                <a:close/>
                <a:moveTo>
                  <a:pt x="566800" y="888907"/>
                </a:moveTo>
                <a:cubicBezTo>
                  <a:pt x="558614" y="893793"/>
                  <a:pt x="550361" y="898612"/>
                  <a:pt x="542109" y="903498"/>
                </a:cubicBezTo>
                <a:cubicBezTo>
                  <a:pt x="539204" y="901781"/>
                  <a:pt x="536299" y="900131"/>
                  <a:pt x="533394" y="898414"/>
                </a:cubicBezTo>
                <a:cubicBezTo>
                  <a:pt x="533658" y="897754"/>
                  <a:pt x="533922" y="897094"/>
                  <a:pt x="534186" y="896433"/>
                </a:cubicBezTo>
                <a:cubicBezTo>
                  <a:pt x="545080" y="893925"/>
                  <a:pt x="555907" y="891416"/>
                  <a:pt x="566800" y="888907"/>
                </a:cubicBezTo>
                <a:close/>
                <a:moveTo>
                  <a:pt x="541382" y="833648"/>
                </a:moveTo>
                <a:cubicBezTo>
                  <a:pt x="531875" y="839589"/>
                  <a:pt x="522434" y="845465"/>
                  <a:pt x="512927" y="851407"/>
                </a:cubicBezTo>
                <a:cubicBezTo>
                  <a:pt x="540062" y="803212"/>
                  <a:pt x="567131" y="755017"/>
                  <a:pt x="594265" y="706821"/>
                </a:cubicBezTo>
                <a:cubicBezTo>
                  <a:pt x="576241" y="748943"/>
                  <a:pt x="558680" y="791196"/>
                  <a:pt x="541382" y="833648"/>
                </a:cubicBezTo>
                <a:close/>
                <a:moveTo>
                  <a:pt x="530423" y="860452"/>
                </a:moveTo>
                <a:cubicBezTo>
                  <a:pt x="528838" y="864281"/>
                  <a:pt x="527254" y="868176"/>
                  <a:pt x="525735" y="872006"/>
                </a:cubicBezTo>
                <a:cubicBezTo>
                  <a:pt x="519067" y="873260"/>
                  <a:pt x="512465" y="874515"/>
                  <a:pt x="505797" y="875835"/>
                </a:cubicBezTo>
                <a:cubicBezTo>
                  <a:pt x="514050" y="870685"/>
                  <a:pt x="522236" y="865536"/>
                  <a:pt x="530423" y="860452"/>
                </a:cubicBezTo>
                <a:close/>
                <a:moveTo>
                  <a:pt x="512399" y="905544"/>
                </a:moveTo>
                <a:cubicBezTo>
                  <a:pt x="509956" y="911750"/>
                  <a:pt x="507514" y="917956"/>
                  <a:pt x="505071" y="924162"/>
                </a:cubicBezTo>
                <a:cubicBezTo>
                  <a:pt x="501308" y="918022"/>
                  <a:pt x="497478" y="911948"/>
                  <a:pt x="493715" y="905742"/>
                </a:cubicBezTo>
                <a:cubicBezTo>
                  <a:pt x="498271" y="904686"/>
                  <a:pt x="502892" y="903630"/>
                  <a:pt x="507448" y="902573"/>
                </a:cubicBezTo>
                <a:cubicBezTo>
                  <a:pt x="509098" y="903630"/>
                  <a:pt x="510749" y="904620"/>
                  <a:pt x="512399" y="905544"/>
                </a:cubicBezTo>
                <a:close/>
                <a:moveTo>
                  <a:pt x="523227" y="985760"/>
                </a:moveTo>
                <a:cubicBezTo>
                  <a:pt x="516096" y="983515"/>
                  <a:pt x="508966" y="981270"/>
                  <a:pt x="501836" y="979026"/>
                </a:cubicBezTo>
                <a:cubicBezTo>
                  <a:pt x="504015" y="973348"/>
                  <a:pt x="506127" y="967670"/>
                  <a:pt x="508372" y="961992"/>
                </a:cubicBezTo>
                <a:cubicBezTo>
                  <a:pt x="513324" y="969915"/>
                  <a:pt x="518275" y="977837"/>
                  <a:pt x="523227" y="985760"/>
                </a:cubicBezTo>
                <a:close/>
                <a:moveTo>
                  <a:pt x="550031" y="1028673"/>
                </a:moveTo>
                <a:cubicBezTo>
                  <a:pt x="554124" y="1035209"/>
                  <a:pt x="558152" y="1041746"/>
                  <a:pt x="562311" y="1048282"/>
                </a:cubicBezTo>
                <a:cubicBezTo>
                  <a:pt x="535573" y="1042670"/>
                  <a:pt x="508834" y="1036596"/>
                  <a:pt x="482558" y="1029400"/>
                </a:cubicBezTo>
                <a:cubicBezTo>
                  <a:pt x="485067" y="1022732"/>
                  <a:pt x="487641" y="1016129"/>
                  <a:pt x="490216" y="1009461"/>
                </a:cubicBezTo>
                <a:cubicBezTo>
                  <a:pt x="510088" y="1016063"/>
                  <a:pt x="530027" y="1022467"/>
                  <a:pt x="550031" y="1028673"/>
                </a:cubicBezTo>
                <a:close/>
                <a:moveTo>
                  <a:pt x="558878" y="913269"/>
                </a:moveTo>
                <a:cubicBezTo>
                  <a:pt x="579741" y="900857"/>
                  <a:pt x="600603" y="888445"/>
                  <a:pt x="621532" y="876165"/>
                </a:cubicBezTo>
                <a:cubicBezTo>
                  <a:pt x="668803" y="865206"/>
                  <a:pt x="716140" y="854180"/>
                  <a:pt x="763411" y="843287"/>
                </a:cubicBezTo>
                <a:cubicBezTo>
                  <a:pt x="764269" y="843089"/>
                  <a:pt x="765193" y="842890"/>
                  <a:pt x="766052" y="842692"/>
                </a:cubicBezTo>
                <a:cubicBezTo>
                  <a:pt x="774106" y="841108"/>
                  <a:pt x="782161" y="839589"/>
                  <a:pt x="790149" y="838005"/>
                </a:cubicBezTo>
                <a:cubicBezTo>
                  <a:pt x="791536" y="843881"/>
                  <a:pt x="792790" y="849823"/>
                  <a:pt x="793913" y="855765"/>
                </a:cubicBezTo>
                <a:cubicBezTo>
                  <a:pt x="798072" y="917164"/>
                  <a:pt x="800713" y="982063"/>
                  <a:pt x="788433" y="1043000"/>
                </a:cubicBezTo>
                <a:cubicBezTo>
                  <a:pt x="711188" y="1001011"/>
                  <a:pt x="634670" y="957701"/>
                  <a:pt x="558878" y="913269"/>
                </a:cubicBezTo>
                <a:close/>
                <a:moveTo>
                  <a:pt x="616712" y="632284"/>
                </a:moveTo>
                <a:cubicBezTo>
                  <a:pt x="577364" y="702200"/>
                  <a:pt x="538015" y="772116"/>
                  <a:pt x="498667" y="842032"/>
                </a:cubicBezTo>
                <a:cubicBezTo>
                  <a:pt x="520388" y="765118"/>
                  <a:pt x="542043" y="688203"/>
                  <a:pt x="563698" y="611289"/>
                </a:cubicBezTo>
                <a:cubicBezTo>
                  <a:pt x="581589" y="617759"/>
                  <a:pt x="599217" y="624889"/>
                  <a:pt x="616712" y="632284"/>
                </a:cubicBezTo>
                <a:close/>
                <a:moveTo>
                  <a:pt x="478596" y="913533"/>
                </a:moveTo>
                <a:cubicBezTo>
                  <a:pt x="482756" y="920399"/>
                  <a:pt x="486981" y="927265"/>
                  <a:pt x="491273" y="934065"/>
                </a:cubicBezTo>
                <a:cubicBezTo>
                  <a:pt x="483878" y="938555"/>
                  <a:pt x="476418" y="943044"/>
                  <a:pt x="469023" y="947534"/>
                </a:cubicBezTo>
                <a:lnTo>
                  <a:pt x="478596" y="913533"/>
                </a:lnTo>
                <a:close/>
                <a:moveTo>
                  <a:pt x="494111" y="952155"/>
                </a:moveTo>
                <a:cubicBezTo>
                  <a:pt x="491273" y="959417"/>
                  <a:pt x="488500" y="966680"/>
                  <a:pt x="485727" y="973942"/>
                </a:cubicBezTo>
                <a:cubicBezTo>
                  <a:pt x="479719" y="972027"/>
                  <a:pt x="473777" y="970179"/>
                  <a:pt x="467769" y="968264"/>
                </a:cubicBezTo>
                <a:lnTo>
                  <a:pt x="467769" y="968132"/>
                </a:lnTo>
                <a:cubicBezTo>
                  <a:pt x="476550" y="962784"/>
                  <a:pt x="485331" y="957437"/>
                  <a:pt x="494111" y="952155"/>
                </a:cubicBezTo>
                <a:close/>
                <a:moveTo>
                  <a:pt x="474041" y="1004180"/>
                </a:moveTo>
                <a:cubicBezTo>
                  <a:pt x="472589" y="1007943"/>
                  <a:pt x="471136" y="1011640"/>
                  <a:pt x="469684" y="1015403"/>
                </a:cubicBezTo>
                <a:lnTo>
                  <a:pt x="469156" y="1002529"/>
                </a:lnTo>
                <a:cubicBezTo>
                  <a:pt x="470806" y="1003123"/>
                  <a:pt x="472457" y="1003651"/>
                  <a:pt x="474041" y="1004180"/>
                </a:cubicBezTo>
                <a:close/>
                <a:moveTo>
                  <a:pt x="479785" y="1036596"/>
                </a:moveTo>
                <a:cubicBezTo>
                  <a:pt x="509164" y="1044122"/>
                  <a:pt x="538742" y="1051451"/>
                  <a:pt x="568583" y="1058317"/>
                </a:cubicBezTo>
                <a:cubicBezTo>
                  <a:pt x="604961" y="1115821"/>
                  <a:pt x="641932" y="1172929"/>
                  <a:pt x="679498" y="1229707"/>
                </a:cubicBezTo>
                <a:cubicBezTo>
                  <a:pt x="666954" y="1241129"/>
                  <a:pt x="653684" y="1251758"/>
                  <a:pt x="639886" y="1261463"/>
                </a:cubicBezTo>
                <a:cubicBezTo>
                  <a:pt x="633284" y="1266085"/>
                  <a:pt x="626615" y="1270442"/>
                  <a:pt x="619815" y="1274667"/>
                </a:cubicBezTo>
                <a:cubicBezTo>
                  <a:pt x="571290" y="1224360"/>
                  <a:pt x="522765" y="1174118"/>
                  <a:pt x="474239" y="1123810"/>
                </a:cubicBezTo>
                <a:cubicBezTo>
                  <a:pt x="473315" y="1102023"/>
                  <a:pt x="472457" y="1080236"/>
                  <a:pt x="471532" y="1058449"/>
                </a:cubicBezTo>
                <a:cubicBezTo>
                  <a:pt x="474239" y="1051187"/>
                  <a:pt x="477078" y="1043924"/>
                  <a:pt x="479785" y="1036596"/>
                </a:cubicBezTo>
                <a:close/>
                <a:moveTo>
                  <a:pt x="444860" y="824603"/>
                </a:moveTo>
                <a:cubicBezTo>
                  <a:pt x="436343" y="810342"/>
                  <a:pt x="427826" y="796148"/>
                  <a:pt x="419376" y="781887"/>
                </a:cubicBezTo>
                <a:lnTo>
                  <a:pt x="441427" y="741878"/>
                </a:lnTo>
                <a:cubicBezTo>
                  <a:pt x="442615" y="769409"/>
                  <a:pt x="443737" y="797006"/>
                  <a:pt x="444860" y="824603"/>
                </a:cubicBezTo>
                <a:close/>
                <a:moveTo>
                  <a:pt x="433372" y="838401"/>
                </a:moveTo>
                <a:cubicBezTo>
                  <a:pt x="422083" y="831535"/>
                  <a:pt x="410925" y="824537"/>
                  <a:pt x="399701" y="817670"/>
                </a:cubicBezTo>
                <a:cubicBezTo>
                  <a:pt x="403135" y="811464"/>
                  <a:pt x="406568" y="805193"/>
                  <a:pt x="410001" y="798987"/>
                </a:cubicBezTo>
                <a:cubicBezTo>
                  <a:pt x="417791" y="812125"/>
                  <a:pt x="425516" y="825263"/>
                  <a:pt x="433372" y="838401"/>
                </a:cubicBezTo>
                <a:close/>
                <a:moveTo>
                  <a:pt x="446576" y="866262"/>
                </a:moveTo>
                <a:cubicBezTo>
                  <a:pt x="446840" y="873128"/>
                  <a:pt x="447171" y="879994"/>
                  <a:pt x="447435" y="886926"/>
                </a:cubicBezTo>
                <a:cubicBezTo>
                  <a:pt x="417527" y="892538"/>
                  <a:pt x="387620" y="898084"/>
                  <a:pt x="357712" y="903630"/>
                </a:cubicBezTo>
                <a:cubicBezTo>
                  <a:pt x="357250" y="901121"/>
                  <a:pt x="356854" y="898678"/>
                  <a:pt x="356392" y="896169"/>
                </a:cubicBezTo>
                <a:cubicBezTo>
                  <a:pt x="368077" y="874977"/>
                  <a:pt x="379763" y="853784"/>
                  <a:pt x="391449" y="832591"/>
                </a:cubicBezTo>
                <a:cubicBezTo>
                  <a:pt x="409869" y="843815"/>
                  <a:pt x="428223" y="855104"/>
                  <a:pt x="446576" y="866262"/>
                </a:cubicBezTo>
                <a:close/>
                <a:moveTo>
                  <a:pt x="322985" y="1327550"/>
                </a:moveTo>
                <a:cubicBezTo>
                  <a:pt x="302123" y="1319364"/>
                  <a:pt x="281458" y="1309659"/>
                  <a:pt x="261520" y="1298237"/>
                </a:cubicBezTo>
                <a:cubicBezTo>
                  <a:pt x="298821" y="1231952"/>
                  <a:pt x="336123" y="1165667"/>
                  <a:pt x="373425" y="1099382"/>
                </a:cubicBezTo>
                <a:cubicBezTo>
                  <a:pt x="380159" y="1141371"/>
                  <a:pt x="386761" y="1183361"/>
                  <a:pt x="393165" y="1225350"/>
                </a:cubicBezTo>
                <a:cubicBezTo>
                  <a:pt x="380621" y="1261199"/>
                  <a:pt x="368342" y="1297181"/>
                  <a:pt x="356260" y="1333228"/>
                </a:cubicBezTo>
                <a:cubicBezTo>
                  <a:pt x="345102" y="1331908"/>
                  <a:pt x="333945" y="1329993"/>
                  <a:pt x="322985" y="1327550"/>
                </a:cubicBezTo>
                <a:close/>
                <a:moveTo>
                  <a:pt x="204147" y="1134043"/>
                </a:moveTo>
                <a:cubicBezTo>
                  <a:pt x="186784" y="1160121"/>
                  <a:pt x="168166" y="1185143"/>
                  <a:pt x="147567" y="1208316"/>
                </a:cubicBezTo>
                <a:cubicBezTo>
                  <a:pt x="140437" y="1200658"/>
                  <a:pt x="133703" y="1192735"/>
                  <a:pt x="127233" y="1184615"/>
                </a:cubicBezTo>
                <a:cubicBezTo>
                  <a:pt x="152783" y="1167648"/>
                  <a:pt x="178399" y="1150746"/>
                  <a:pt x="204147" y="1134043"/>
                </a:cubicBezTo>
                <a:close/>
                <a:moveTo>
                  <a:pt x="116736" y="1171147"/>
                </a:moveTo>
                <a:cubicBezTo>
                  <a:pt x="105578" y="1156094"/>
                  <a:pt x="95411" y="1140381"/>
                  <a:pt x="86564" y="1124074"/>
                </a:cubicBezTo>
                <a:cubicBezTo>
                  <a:pt x="149020" y="1088687"/>
                  <a:pt x="211080" y="1052771"/>
                  <a:pt x="272941" y="1016394"/>
                </a:cubicBezTo>
                <a:cubicBezTo>
                  <a:pt x="257888" y="1044584"/>
                  <a:pt x="242374" y="1072643"/>
                  <a:pt x="225802" y="1099844"/>
                </a:cubicBezTo>
                <a:cubicBezTo>
                  <a:pt x="189359" y="1123413"/>
                  <a:pt x="152981" y="1147115"/>
                  <a:pt x="116736" y="1171147"/>
                </a:cubicBezTo>
                <a:close/>
                <a:moveTo>
                  <a:pt x="237950" y="1112256"/>
                </a:moveTo>
                <a:cubicBezTo>
                  <a:pt x="279279" y="1085584"/>
                  <a:pt x="320806" y="1059109"/>
                  <a:pt x="362532" y="1033031"/>
                </a:cubicBezTo>
                <a:cubicBezTo>
                  <a:pt x="364710" y="1046169"/>
                  <a:pt x="366889" y="1059373"/>
                  <a:pt x="369068" y="1072511"/>
                </a:cubicBezTo>
                <a:cubicBezTo>
                  <a:pt x="328333" y="1144870"/>
                  <a:pt x="287598" y="1217295"/>
                  <a:pt x="246863" y="1289654"/>
                </a:cubicBezTo>
                <a:cubicBezTo>
                  <a:pt x="215305" y="1270178"/>
                  <a:pt x="185728" y="1246873"/>
                  <a:pt x="159385" y="1220596"/>
                </a:cubicBezTo>
                <a:cubicBezTo>
                  <a:pt x="189095" y="1187388"/>
                  <a:pt x="214579" y="1150614"/>
                  <a:pt x="237950" y="1112256"/>
                </a:cubicBezTo>
                <a:close/>
                <a:moveTo>
                  <a:pt x="433900" y="957173"/>
                </a:moveTo>
                <a:cubicBezTo>
                  <a:pt x="433900" y="957173"/>
                  <a:pt x="433900" y="957173"/>
                  <a:pt x="433900" y="957173"/>
                </a:cubicBezTo>
                <a:cubicBezTo>
                  <a:pt x="420630" y="952815"/>
                  <a:pt x="407360" y="948458"/>
                  <a:pt x="394156" y="943969"/>
                </a:cubicBezTo>
                <a:cubicBezTo>
                  <a:pt x="407624" y="935848"/>
                  <a:pt x="421026" y="927727"/>
                  <a:pt x="434428" y="919541"/>
                </a:cubicBezTo>
                <a:lnTo>
                  <a:pt x="442153" y="917758"/>
                </a:lnTo>
                <a:lnTo>
                  <a:pt x="442153" y="917758"/>
                </a:lnTo>
                <a:cubicBezTo>
                  <a:pt x="439314" y="927727"/>
                  <a:pt x="436541" y="937697"/>
                  <a:pt x="433702" y="947666"/>
                </a:cubicBezTo>
                <a:cubicBezTo>
                  <a:pt x="432712" y="951363"/>
                  <a:pt x="432976" y="954532"/>
                  <a:pt x="433900" y="957173"/>
                </a:cubicBezTo>
                <a:close/>
                <a:moveTo>
                  <a:pt x="410859" y="983119"/>
                </a:moveTo>
                <a:cubicBezTo>
                  <a:pt x="406106" y="986024"/>
                  <a:pt x="401418" y="988929"/>
                  <a:pt x="396665" y="991900"/>
                </a:cubicBezTo>
                <a:cubicBezTo>
                  <a:pt x="391977" y="986948"/>
                  <a:pt x="388280" y="981336"/>
                  <a:pt x="386233" y="974932"/>
                </a:cubicBezTo>
                <a:cubicBezTo>
                  <a:pt x="394420" y="977639"/>
                  <a:pt x="402672" y="980346"/>
                  <a:pt x="410859" y="983119"/>
                </a:cubicBezTo>
                <a:close/>
                <a:moveTo>
                  <a:pt x="373095" y="936904"/>
                </a:moveTo>
                <a:cubicBezTo>
                  <a:pt x="370520" y="936046"/>
                  <a:pt x="367945" y="935122"/>
                  <a:pt x="365305" y="934263"/>
                </a:cubicBezTo>
                <a:cubicBezTo>
                  <a:pt x="372039" y="932679"/>
                  <a:pt x="378773" y="931028"/>
                  <a:pt x="385507" y="929378"/>
                </a:cubicBezTo>
                <a:cubicBezTo>
                  <a:pt x="381414" y="931953"/>
                  <a:pt x="377254" y="934462"/>
                  <a:pt x="373095" y="936904"/>
                </a:cubicBezTo>
                <a:close/>
                <a:moveTo>
                  <a:pt x="369068" y="969255"/>
                </a:moveTo>
                <a:cubicBezTo>
                  <a:pt x="371511" y="970047"/>
                  <a:pt x="373887" y="970839"/>
                  <a:pt x="376330" y="971631"/>
                </a:cubicBezTo>
                <a:cubicBezTo>
                  <a:pt x="378047" y="981336"/>
                  <a:pt x="382668" y="989523"/>
                  <a:pt x="389138" y="996521"/>
                </a:cubicBezTo>
                <a:cubicBezTo>
                  <a:pt x="384451" y="999426"/>
                  <a:pt x="379763" y="1002265"/>
                  <a:pt x="375076" y="1005170"/>
                </a:cubicBezTo>
                <a:cubicBezTo>
                  <a:pt x="373095" y="993220"/>
                  <a:pt x="371048" y="981204"/>
                  <a:pt x="369068" y="969255"/>
                </a:cubicBezTo>
                <a:close/>
                <a:moveTo>
                  <a:pt x="402738" y="1008075"/>
                </a:moveTo>
                <a:cubicBezTo>
                  <a:pt x="403333" y="1008471"/>
                  <a:pt x="403927" y="1008933"/>
                  <a:pt x="404587" y="1009395"/>
                </a:cubicBezTo>
                <a:cubicBezTo>
                  <a:pt x="399569" y="1018308"/>
                  <a:pt x="394552" y="1027221"/>
                  <a:pt x="389534" y="1036134"/>
                </a:cubicBezTo>
                <a:cubicBezTo>
                  <a:pt x="385771" y="1032239"/>
                  <a:pt x="382008" y="1028343"/>
                  <a:pt x="378311" y="1024448"/>
                </a:cubicBezTo>
                <a:cubicBezTo>
                  <a:pt x="378245" y="1024052"/>
                  <a:pt x="378179" y="1023656"/>
                  <a:pt x="378113" y="1023326"/>
                </a:cubicBezTo>
                <a:cubicBezTo>
                  <a:pt x="386299" y="1018176"/>
                  <a:pt x="394486" y="1013159"/>
                  <a:pt x="402738" y="1008075"/>
                </a:cubicBezTo>
                <a:close/>
                <a:moveTo>
                  <a:pt x="393165" y="1064193"/>
                </a:moveTo>
                <a:cubicBezTo>
                  <a:pt x="407162" y="1078717"/>
                  <a:pt x="421224" y="1093242"/>
                  <a:pt x="435221" y="1107767"/>
                </a:cubicBezTo>
                <a:cubicBezTo>
                  <a:pt x="424988" y="1135693"/>
                  <a:pt x="415084" y="1163752"/>
                  <a:pt x="405115" y="1191745"/>
                </a:cubicBezTo>
                <a:cubicBezTo>
                  <a:pt x="399107" y="1152991"/>
                  <a:pt x="393033" y="1114303"/>
                  <a:pt x="386761" y="1075614"/>
                </a:cubicBezTo>
                <a:cubicBezTo>
                  <a:pt x="388874" y="1071851"/>
                  <a:pt x="390987" y="1068022"/>
                  <a:pt x="393165" y="1064193"/>
                </a:cubicBezTo>
                <a:close/>
                <a:moveTo>
                  <a:pt x="401814" y="1048810"/>
                </a:moveTo>
                <a:cubicBezTo>
                  <a:pt x="407690" y="1038378"/>
                  <a:pt x="413566" y="1027881"/>
                  <a:pt x="419442" y="1017450"/>
                </a:cubicBezTo>
                <a:cubicBezTo>
                  <a:pt x="430665" y="1022666"/>
                  <a:pt x="442549" y="1026627"/>
                  <a:pt x="453310" y="1029664"/>
                </a:cubicBezTo>
                <a:cubicBezTo>
                  <a:pt x="453641" y="1038378"/>
                  <a:pt x="454037" y="1047027"/>
                  <a:pt x="454367" y="1055742"/>
                </a:cubicBezTo>
                <a:cubicBezTo>
                  <a:pt x="450075" y="1067164"/>
                  <a:pt x="445916" y="1078651"/>
                  <a:pt x="441691" y="1090139"/>
                </a:cubicBezTo>
                <a:cubicBezTo>
                  <a:pt x="428421" y="1076407"/>
                  <a:pt x="415084" y="1062608"/>
                  <a:pt x="401814" y="1048810"/>
                </a:cubicBezTo>
                <a:close/>
                <a:moveTo>
                  <a:pt x="443473" y="1017978"/>
                </a:moveTo>
                <a:cubicBezTo>
                  <a:pt x="437135" y="1015931"/>
                  <a:pt x="430335" y="1013357"/>
                  <a:pt x="423535" y="1010188"/>
                </a:cubicBezTo>
                <a:cubicBezTo>
                  <a:pt x="427166" y="1003784"/>
                  <a:pt x="430731" y="997380"/>
                  <a:pt x="434362" y="990975"/>
                </a:cubicBezTo>
                <a:cubicBezTo>
                  <a:pt x="440238" y="992956"/>
                  <a:pt x="446114" y="994871"/>
                  <a:pt x="451990" y="996851"/>
                </a:cubicBezTo>
                <a:cubicBezTo>
                  <a:pt x="452320" y="1004840"/>
                  <a:pt x="452650" y="1012828"/>
                  <a:pt x="452980" y="1020817"/>
                </a:cubicBezTo>
                <a:cubicBezTo>
                  <a:pt x="449811" y="1019893"/>
                  <a:pt x="446576" y="1018968"/>
                  <a:pt x="443473" y="1017978"/>
                </a:cubicBezTo>
                <a:close/>
                <a:moveTo>
                  <a:pt x="351836" y="869365"/>
                </a:moveTo>
                <a:cubicBezTo>
                  <a:pt x="347743" y="846258"/>
                  <a:pt x="343584" y="823216"/>
                  <a:pt x="339424" y="800175"/>
                </a:cubicBezTo>
                <a:cubicBezTo>
                  <a:pt x="351968" y="808031"/>
                  <a:pt x="364446" y="815888"/>
                  <a:pt x="377056" y="823678"/>
                </a:cubicBezTo>
                <a:cubicBezTo>
                  <a:pt x="368606" y="838929"/>
                  <a:pt x="360221" y="854114"/>
                  <a:pt x="351836" y="869365"/>
                </a:cubicBezTo>
                <a:close/>
                <a:moveTo>
                  <a:pt x="357514" y="1002925"/>
                </a:moveTo>
                <a:cubicBezTo>
                  <a:pt x="349988" y="995135"/>
                  <a:pt x="342461" y="987278"/>
                  <a:pt x="334935" y="979488"/>
                </a:cubicBezTo>
                <a:cubicBezTo>
                  <a:pt x="340613" y="976121"/>
                  <a:pt x="346291" y="972688"/>
                  <a:pt x="351968" y="969321"/>
                </a:cubicBezTo>
                <a:cubicBezTo>
                  <a:pt x="353817" y="980544"/>
                  <a:pt x="355666" y="991768"/>
                  <a:pt x="357514" y="1002925"/>
                </a:cubicBezTo>
                <a:close/>
                <a:moveTo>
                  <a:pt x="322919" y="967076"/>
                </a:moveTo>
                <a:cubicBezTo>
                  <a:pt x="321797" y="965953"/>
                  <a:pt x="320740" y="964831"/>
                  <a:pt x="319618" y="963643"/>
                </a:cubicBezTo>
                <a:cubicBezTo>
                  <a:pt x="321203" y="960672"/>
                  <a:pt x="322787" y="957767"/>
                  <a:pt x="324372" y="954796"/>
                </a:cubicBezTo>
                <a:cubicBezTo>
                  <a:pt x="328465" y="956116"/>
                  <a:pt x="332624" y="957371"/>
                  <a:pt x="336717" y="958691"/>
                </a:cubicBezTo>
                <a:cubicBezTo>
                  <a:pt x="332162" y="961530"/>
                  <a:pt x="327541" y="964303"/>
                  <a:pt x="322919" y="967076"/>
                </a:cubicBezTo>
                <a:close/>
                <a:moveTo>
                  <a:pt x="350780" y="1020289"/>
                </a:moveTo>
                <a:cubicBezTo>
                  <a:pt x="319420" y="1039897"/>
                  <a:pt x="288126" y="1059769"/>
                  <a:pt x="256964" y="1079774"/>
                </a:cubicBezTo>
                <a:cubicBezTo>
                  <a:pt x="271885" y="1053563"/>
                  <a:pt x="286145" y="1026825"/>
                  <a:pt x="300208" y="1000218"/>
                </a:cubicBezTo>
                <a:cubicBezTo>
                  <a:pt x="306810" y="996323"/>
                  <a:pt x="313412" y="992296"/>
                  <a:pt x="320014" y="988401"/>
                </a:cubicBezTo>
                <a:cubicBezTo>
                  <a:pt x="330247" y="999030"/>
                  <a:pt x="340547" y="1009659"/>
                  <a:pt x="350780" y="1020289"/>
                </a:cubicBezTo>
                <a:close/>
                <a:moveTo>
                  <a:pt x="373491" y="1335077"/>
                </a:moveTo>
                <a:cubicBezTo>
                  <a:pt x="381744" y="1310451"/>
                  <a:pt x="390194" y="1285957"/>
                  <a:pt x="398711" y="1261463"/>
                </a:cubicBezTo>
                <a:cubicBezTo>
                  <a:pt x="402474" y="1286419"/>
                  <a:pt x="406106" y="1311309"/>
                  <a:pt x="409737" y="1336265"/>
                </a:cubicBezTo>
                <a:cubicBezTo>
                  <a:pt x="397589" y="1336463"/>
                  <a:pt x="385507" y="1336067"/>
                  <a:pt x="373491" y="1335077"/>
                </a:cubicBezTo>
                <a:close/>
                <a:moveTo>
                  <a:pt x="410529" y="1227000"/>
                </a:moveTo>
                <a:cubicBezTo>
                  <a:pt x="422941" y="1191679"/>
                  <a:pt x="435485" y="1156490"/>
                  <a:pt x="448359" y="1121367"/>
                </a:cubicBezTo>
                <a:cubicBezTo>
                  <a:pt x="451396" y="1124536"/>
                  <a:pt x="454433" y="1127705"/>
                  <a:pt x="457536" y="1130874"/>
                </a:cubicBezTo>
                <a:cubicBezTo>
                  <a:pt x="460309" y="1197753"/>
                  <a:pt x="463082" y="1264698"/>
                  <a:pt x="465788" y="1331578"/>
                </a:cubicBezTo>
                <a:cubicBezTo>
                  <a:pt x="452848" y="1333558"/>
                  <a:pt x="439776" y="1335011"/>
                  <a:pt x="426704" y="1335737"/>
                </a:cubicBezTo>
                <a:cubicBezTo>
                  <a:pt x="421422" y="1299425"/>
                  <a:pt x="416009" y="1263246"/>
                  <a:pt x="410529" y="1227000"/>
                </a:cubicBezTo>
                <a:close/>
                <a:moveTo>
                  <a:pt x="475229" y="1149228"/>
                </a:moveTo>
                <a:cubicBezTo>
                  <a:pt x="518407" y="1193990"/>
                  <a:pt x="561585" y="1238752"/>
                  <a:pt x="604763" y="1283448"/>
                </a:cubicBezTo>
                <a:cubicBezTo>
                  <a:pt x="566602" y="1304839"/>
                  <a:pt x="525207" y="1320090"/>
                  <a:pt x="482558" y="1328541"/>
                </a:cubicBezTo>
                <a:cubicBezTo>
                  <a:pt x="480181" y="1268792"/>
                  <a:pt x="477738" y="1209043"/>
                  <a:pt x="475229" y="1149228"/>
                </a:cubicBezTo>
                <a:close/>
                <a:moveTo>
                  <a:pt x="328927" y="573921"/>
                </a:moveTo>
                <a:cubicBezTo>
                  <a:pt x="348271" y="572337"/>
                  <a:pt x="367747" y="571742"/>
                  <a:pt x="387158" y="571875"/>
                </a:cubicBezTo>
                <a:cubicBezTo>
                  <a:pt x="385705" y="571941"/>
                  <a:pt x="384253" y="571875"/>
                  <a:pt x="382800" y="571941"/>
                </a:cubicBezTo>
                <a:cubicBezTo>
                  <a:pt x="363522" y="572601"/>
                  <a:pt x="344310" y="574515"/>
                  <a:pt x="325362" y="577486"/>
                </a:cubicBezTo>
                <a:cubicBezTo>
                  <a:pt x="326880" y="576562"/>
                  <a:pt x="328069" y="575374"/>
                  <a:pt x="328927" y="573921"/>
                </a:cubicBezTo>
                <a:close/>
                <a:moveTo>
                  <a:pt x="435089" y="587455"/>
                </a:moveTo>
                <a:cubicBezTo>
                  <a:pt x="436739" y="628058"/>
                  <a:pt x="438456" y="668595"/>
                  <a:pt x="440106" y="709198"/>
                </a:cubicBezTo>
                <a:cubicBezTo>
                  <a:pt x="429873" y="727750"/>
                  <a:pt x="419640" y="746302"/>
                  <a:pt x="409407" y="764920"/>
                </a:cubicBezTo>
                <a:cubicBezTo>
                  <a:pt x="376330" y="708736"/>
                  <a:pt x="343848" y="652156"/>
                  <a:pt x="311894" y="595312"/>
                </a:cubicBezTo>
                <a:cubicBezTo>
                  <a:pt x="352100" y="587521"/>
                  <a:pt x="393628" y="585145"/>
                  <a:pt x="435089" y="587455"/>
                </a:cubicBezTo>
                <a:close/>
                <a:moveTo>
                  <a:pt x="399966" y="782019"/>
                </a:moveTo>
                <a:cubicBezTo>
                  <a:pt x="395080" y="790932"/>
                  <a:pt x="390128" y="799779"/>
                  <a:pt x="385243" y="808692"/>
                </a:cubicBezTo>
                <a:cubicBezTo>
                  <a:pt x="368606" y="798392"/>
                  <a:pt x="351968" y="787961"/>
                  <a:pt x="335331" y="777596"/>
                </a:cubicBezTo>
                <a:cubicBezTo>
                  <a:pt x="325626" y="724317"/>
                  <a:pt x="315591" y="671038"/>
                  <a:pt x="305292" y="617891"/>
                </a:cubicBezTo>
                <a:cubicBezTo>
                  <a:pt x="336387" y="672887"/>
                  <a:pt x="367879" y="727618"/>
                  <a:pt x="399966" y="782019"/>
                </a:cubicBezTo>
                <a:close/>
                <a:moveTo>
                  <a:pt x="338764" y="893066"/>
                </a:moveTo>
                <a:cubicBezTo>
                  <a:pt x="336123" y="897820"/>
                  <a:pt x="333482" y="902573"/>
                  <a:pt x="330908" y="907327"/>
                </a:cubicBezTo>
                <a:cubicBezTo>
                  <a:pt x="330644" y="907723"/>
                  <a:pt x="330446" y="908185"/>
                  <a:pt x="330181" y="908647"/>
                </a:cubicBezTo>
                <a:cubicBezTo>
                  <a:pt x="312158" y="911948"/>
                  <a:pt x="294134" y="915249"/>
                  <a:pt x="276110" y="918550"/>
                </a:cubicBezTo>
                <a:cubicBezTo>
                  <a:pt x="218738" y="859132"/>
                  <a:pt x="161432" y="799713"/>
                  <a:pt x="104060" y="740294"/>
                </a:cubicBezTo>
                <a:cubicBezTo>
                  <a:pt x="117660" y="719035"/>
                  <a:pt x="133439" y="698173"/>
                  <a:pt x="150935" y="678564"/>
                </a:cubicBezTo>
                <a:cubicBezTo>
                  <a:pt x="206854" y="715734"/>
                  <a:pt x="263236" y="752244"/>
                  <a:pt x="320014" y="788027"/>
                </a:cubicBezTo>
                <a:cubicBezTo>
                  <a:pt x="326418" y="823084"/>
                  <a:pt x="332624" y="858075"/>
                  <a:pt x="338764" y="893066"/>
                </a:cubicBezTo>
                <a:close/>
                <a:moveTo>
                  <a:pt x="281524" y="583560"/>
                </a:moveTo>
                <a:cubicBezTo>
                  <a:pt x="281722" y="584551"/>
                  <a:pt x="281920" y="585541"/>
                  <a:pt x="282118" y="586531"/>
                </a:cubicBezTo>
                <a:cubicBezTo>
                  <a:pt x="274658" y="588512"/>
                  <a:pt x="267197" y="590690"/>
                  <a:pt x="259869" y="593067"/>
                </a:cubicBezTo>
                <a:cubicBezTo>
                  <a:pt x="266999" y="589568"/>
                  <a:pt x="274196" y="586333"/>
                  <a:pt x="281524" y="583560"/>
                </a:cubicBezTo>
                <a:close/>
                <a:moveTo>
                  <a:pt x="284891" y="601254"/>
                </a:moveTo>
                <a:cubicBezTo>
                  <a:pt x="295520" y="655919"/>
                  <a:pt x="305886" y="710585"/>
                  <a:pt x="315921" y="765316"/>
                </a:cubicBezTo>
                <a:cubicBezTo>
                  <a:pt x="264425" y="732834"/>
                  <a:pt x="213324" y="699757"/>
                  <a:pt x="162620" y="666020"/>
                </a:cubicBezTo>
                <a:cubicBezTo>
                  <a:pt x="172193" y="656117"/>
                  <a:pt x="182162" y="646676"/>
                  <a:pt x="192594" y="637829"/>
                </a:cubicBezTo>
                <a:cubicBezTo>
                  <a:pt x="221709" y="621720"/>
                  <a:pt x="252673" y="609639"/>
                  <a:pt x="284891" y="601254"/>
                </a:cubicBezTo>
                <a:close/>
                <a:moveTo>
                  <a:pt x="58109" y="767032"/>
                </a:moveTo>
                <a:cubicBezTo>
                  <a:pt x="44905" y="801957"/>
                  <a:pt x="35464" y="838467"/>
                  <a:pt x="29588" y="874449"/>
                </a:cubicBezTo>
                <a:cubicBezTo>
                  <a:pt x="24967" y="877419"/>
                  <a:pt x="23778" y="884352"/>
                  <a:pt x="27541" y="887785"/>
                </a:cubicBezTo>
                <a:cubicBezTo>
                  <a:pt x="26749" y="893397"/>
                  <a:pt x="25957" y="899074"/>
                  <a:pt x="25363" y="904620"/>
                </a:cubicBezTo>
                <a:cubicBezTo>
                  <a:pt x="23184" y="924624"/>
                  <a:pt x="21930" y="944827"/>
                  <a:pt x="21864" y="964897"/>
                </a:cubicBezTo>
                <a:cubicBezTo>
                  <a:pt x="15328" y="968264"/>
                  <a:pt x="15724" y="978630"/>
                  <a:pt x="22062" y="980610"/>
                </a:cubicBezTo>
                <a:cubicBezTo>
                  <a:pt x="22722" y="1004246"/>
                  <a:pt x="25297" y="1027749"/>
                  <a:pt x="30050" y="1050724"/>
                </a:cubicBezTo>
                <a:cubicBezTo>
                  <a:pt x="23580" y="1029003"/>
                  <a:pt x="18959" y="1006754"/>
                  <a:pt x="16582" y="984109"/>
                </a:cubicBezTo>
                <a:cubicBezTo>
                  <a:pt x="8527" y="908779"/>
                  <a:pt x="24438" y="833449"/>
                  <a:pt x="58109" y="767032"/>
                </a:cubicBezTo>
                <a:close/>
                <a:moveTo>
                  <a:pt x="429015" y="1351252"/>
                </a:moveTo>
                <a:cubicBezTo>
                  <a:pt x="428949" y="1350790"/>
                  <a:pt x="428883" y="1350327"/>
                  <a:pt x="428817" y="1349865"/>
                </a:cubicBezTo>
                <a:cubicBezTo>
                  <a:pt x="441361" y="1349139"/>
                  <a:pt x="453905" y="1347885"/>
                  <a:pt x="466383" y="1346036"/>
                </a:cubicBezTo>
                <a:cubicBezTo>
                  <a:pt x="466449" y="1347291"/>
                  <a:pt x="466515" y="1348479"/>
                  <a:pt x="466515" y="1349733"/>
                </a:cubicBezTo>
                <a:cubicBezTo>
                  <a:pt x="454103" y="1351120"/>
                  <a:pt x="441559" y="1351582"/>
                  <a:pt x="429015" y="1351252"/>
                </a:cubicBezTo>
                <a:close/>
                <a:moveTo>
                  <a:pt x="483416" y="1347423"/>
                </a:moveTo>
                <a:cubicBezTo>
                  <a:pt x="483350" y="1346036"/>
                  <a:pt x="483284" y="1344584"/>
                  <a:pt x="483218" y="1343197"/>
                </a:cubicBezTo>
                <a:cubicBezTo>
                  <a:pt x="524943" y="1335275"/>
                  <a:pt x="565810" y="1321014"/>
                  <a:pt x="604168" y="1300482"/>
                </a:cubicBezTo>
                <a:cubicBezTo>
                  <a:pt x="604895" y="1300085"/>
                  <a:pt x="605621" y="1299689"/>
                  <a:pt x="606347" y="1299293"/>
                </a:cubicBezTo>
                <a:cubicBezTo>
                  <a:pt x="568451" y="1323127"/>
                  <a:pt x="526792" y="1340160"/>
                  <a:pt x="483416" y="1347423"/>
                </a:cubicBezTo>
                <a:close/>
                <a:moveTo>
                  <a:pt x="718121" y="1236705"/>
                </a:moveTo>
                <a:cubicBezTo>
                  <a:pt x="733107" y="1219408"/>
                  <a:pt x="746444" y="1201120"/>
                  <a:pt x="758393" y="1181974"/>
                </a:cubicBezTo>
                <a:cubicBezTo>
                  <a:pt x="746906" y="1201780"/>
                  <a:pt x="733371" y="1220002"/>
                  <a:pt x="718121" y="1236705"/>
                </a:cubicBezTo>
                <a:close/>
                <a:moveTo>
                  <a:pt x="807249" y="1092120"/>
                </a:moveTo>
                <a:cubicBezTo>
                  <a:pt x="807777" y="1089611"/>
                  <a:pt x="808239" y="1087102"/>
                  <a:pt x="808767" y="1084527"/>
                </a:cubicBezTo>
                <a:cubicBezTo>
                  <a:pt x="833195" y="1090799"/>
                  <a:pt x="857755" y="1096675"/>
                  <a:pt x="882315" y="1101957"/>
                </a:cubicBezTo>
                <a:cubicBezTo>
                  <a:pt x="857095" y="1099514"/>
                  <a:pt x="831941" y="1095685"/>
                  <a:pt x="807249" y="1092120"/>
                </a:cubicBezTo>
                <a:close/>
                <a:moveTo>
                  <a:pt x="811606" y="1068220"/>
                </a:moveTo>
                <a:cubicBezTo>
                  <a:pt x="812795" y="1060892"/>
                  <a:pt x="813785" y="1053563"/>
                  <a:pt x="814577" y="1046169"/>
                </a:cubicBezTo>
                <a:cubicBezTo>
                  <a:pt x="831016" y="976319"/>
                  <a:pt x="831280" y="902705"/>
                  <a:pt x="814445" y="832195"/>
                </a:cubicBezTo>
                <a:cubicBezTo>
                  <a:pt x="817350" y="831601"/>
                  <a:pt x="820321" y="831139"/>
                  <a:pt x="823226" y="830611"/>
                </a:cubicBezTo>
                <a:cubicBezTo>
                  <a:pt x="838279" y="828696"/>
                  <a:pt x="853397" y="827442"/>
                  <a:pt x="868516" y="826979"/>
                </a:cubicBezTo>
                <a:cubicBezTo>
                  <a:pt x="870695" y="831205"/>
                  <a:pt x="872874" y="835430"/>
                  <a:pt x="875052" y="839655"/>
                </a:cubicBezTo>
                <a:cubicBezTo>
                  <a:pt x="821443" y="891944"/>
                  <a:pt x="824810" y="1011046"/>
                  <a:pt x="877561" y="1063070"/>
                </a:cubicBezTo>
                <a:cubicBezTo>
                  <a:pt x="888190" y="1075086"/>
                  <a:pt x="901461" y="1084989"/>
                  <a:pt x="917900" y="1091459"/>
                </a:cubicBezTo>
                <a:cubicBezTo>
                  <a:pt x="918230" y="1091591"/>
                  <a:pt x="918494" y="1091657"/>
                  <a:pt x="918824" y="1091790"/>
                </a:cubicBezTo>
                <a:cubicBezTo>
                  <a:pt x="882975" y="1086442"/>
                  <a:pt x="847125" y="1077793"/>
                  <a:pt x="811606" y="1068220"/>
                </a:cubicBezTo>
                <a:close/>
                <a:moveTo>
                  <a:pt x="928463" y="1074162"/>
                </a:moveTo>
                <a:cubicBezTo>
                  <a:pt x="925294" y="1072973"/>
                  <a:pt x="922125" y="1071719"/>
                  <a:pt x="918956" y="1070333"/>
                </a:cubicBezTo>
                <a:cubicBezTo>
                  <a:pt x="867394" y="1046961"/>
                  <a:pt x="856566" y="1005038"/>
                  <a:pt x="856236" y="953211"/>
                </a:cubicBezTo>
                <a:cubicBezTo>
                  <a:pt x="856038" y="919673"/>
                  <a:pt x="862508" y="880786"/>
                  <a:pt x="883569" y="856095"/>
                </a:cubicBezTo>
                <a:cubicBezTo>
                  <a:pt x="900536" y="889039"/>
                  <a:pt x="917570" y="921984"/>
                  <a:pt x="934537" y="954928"/>
                </a:cubicBezTo>
                <a:cubicBezTo>
                  <a:pt x="936848" y="959417"/>
                  <a:pt x="940413" y="962190"/>
                  <a:pt x="944374" y="963643"/>
                </a:cubicBezTo>
                <a:cubicBezTo>
                  <a:pt x="939951" y="1000614"/>
                  <a:pt x="934537" y="1037454"/>
                  <a:pt x="928463" y="1074162"/>
                </a:cubicBezTo>
                <a:close/>
                <a:moveTo>
                  <a:pt x="955664" y="922248"/>
                </a:moveTo>
                <a:lnTo>
                  <a:pt x="911364" y="836486"/>
                </a:lnTo>
                <a:cubicBezTo>
                  <a:pt x="918428" y="833780"/>
                  <a:pt x="926417" y="832063"/>
                  <a:pt x="935263" y="831601"/>
                </a:cubicBezTo>
                <a:cubicBezTo>
                  <a:pt x="940875" y="832591"/>
                  <a:pt x="946487" y="833582"/>
                  <a:pt x="952033" y="834902"/>
                </a:cubicBezTo>
                <a:cubicBezTo>
                  <a:pt x="961672" y="837213"/>
                  <a:pt x="971377" y="840250"/>
                  <a:pt x="981016" y="843815"/>
                </a:cubicBezTo>
                <a:cubicBezTo>
                  <a:pt x="972565" y="869959"/>
                  <a:pt x="964115" y="896103"/>
                  <a:pt x="955664" y="922248"/>
                </a:cubicBezTo>
                <a:close/>
                <a:moveTo>
                  <a:pt x="996663" y="850219"/>
                </a:moveTo>
                <a:cubicBezTo>
                  <a:pt x="1005048" y="853982"/>
                  <a:pt x="1013168" y="858207"/>
                  <a:pt x="1021091" y="862895"/>
                </a:cubicBezTo>
                <a:cubicBezTo>
                  <a:pt x="1006698" y="878212"/>
                  <a:pt x="992239" y="893462"/>
                  <a:pt x="977781" y="908713"/>
                </a:cubicBezTo>
                <a:lnTo>
                  <a:pt x="996663" y="850219"/>
                </a:lnTo>
                <a:close/>
                <a:moveTo>
                  <a:pt x="944836" y="1079047"/>
                </a:moveTo>
                <a:cubicBezTo>
                  <a:pt x="951108" y="1041481"/>
                  <a:pt x="956588" y="1003784"/>
                  <a:pt x="961078" y="965887"/>
                </a:cubicBezTo>
                <a:cubicBezTo>
                  <a:pt x="994682" y="992560"/>
                  <a:pt x="1028221" y="1019232"/>
                  <a:pt x="1061826" y="1045905"/>
                </a:cubicBezTo>
                <a:cubicBezTo>
                  <a:pt x="1031588" y="1074756"/>
                  <a:pt x="988608" y="1088951"/>
                  <a:pt x="944836" y="1079047"/>
                </a:cubicBezTo>
                <a:close/>
                <a:moveTo>
                  <a:pt x="1095364" y="944101"/>
                </a:moveTo>
                <a:cubicBezTo>
                  <a:pt x="1097939" y="958097"/>
                  <a:pt x="1098929" y="972820"/>
                  <a:pt x="1098203" y="986948"/>
                </a:cubicBezTo>
                <a:cubicBezTo>
                  <a:pt x="1092987" y="1004312"/>
                  <a:pt x="1084405" y="1020025"/>
                  <a:pt x="1073445" y="1033427"/>
                </a:cubicBezTo>
                <a:lnTo>
                  <a:pt x="969462" y="950835"/>
                </a:lnTo>
                <a:cubicBezTo>
                  <a:pt x="992834" y="925681"/>
                  <a:pt x="1016535" y="900659"/>
                  <a:pt x="1040237" y="875703"/>
                </a:cubicBezTo>
                <a:cubicBezTo>
                  <a:pt x="1064400" y="893661"/>
                  <a:pt x="1084339" y="916570"/>
                  <a:pt x="1095364" y="944101"/>
                </a:cubicBezTo>
                <a:close/>
                <a:moveTo>
                  <a:pt x="1039907" y="842890"/>
                </a:moveTo>
                <a:cubicBezTo>
                  <a:pt x="1028617" y="835892"/>
                  <a:pt x="1016733" y="830412"/>
                  <a:pt x="1004519" y="825923"/>
                </a:cubicBezTo>
                <a:cubicBezTo>
                  <a:pt x="1009273" y="811266"/>
                  <a:pt x="1014026" y="796544"/>
                  <a:pt x="1018780" y="781887"/>
                </a:cubicBezTo>
                <a:lnTo>
                  <a:pt x="1044924" y="779642"/>
                </a:lnTo>
                <a:cubicBezTo>
                  <a:pt x="1066711" y="777728"/>
                  <a:pt x="1063806" y="743859"/>
                  <a:pt x="1042019" y="745774"/>
                </a:cubicBezTo>
                <a:lnTo>
                  <a:pt x="965831" y="752376"/>
                </a:lnTo>
                <a:cubicBezTo>
                  <a:pt x="944044" y="754290"/>
                  <a:pt x="946949" y="788159"/>
                  <a:pt x="968736" y="786245"/>
                </a:cubicBezTo>
                <a:lnTo>
                  <a:pt x="1000558" y="783472"/>
                </a:lnTo>
                <a:cubicBezTo>
                  <a:pt x="996531" y="795884"/>
                  <a:pt x="992504" y="808362"/>
                  <a:pt x="988476" y="820773"/>
                </a:cubicBezTo>
                <a:cubicBezTo>
                  <a:pt x="962266" y="813577"/>
                  <a:pt x="934603" y="811134"/>
                  <a:pt x="907204" y="811861"/>
                </a:cubicBezTo>
                <a:cubicBezTo>
                  <a:pt x="904300" y="811663"/>
                  <a:pt x="901329" y="811399"/>
                  <a:pt x="898424" y="811266"/>
                </a:cubicBezTo>
                <a:lnTo>
                  <a:pt x="754036" y="531470"/>
                </a:lnTo>
                <a:cubicBezTo>
                  <a:pt x="721025" y="467495"/>
                  <a:pt x="688873" y="402531"/>
                  <a:pt x="652496" y="340339"/>
                </a:cubicBezTo>
                <a:lnTo>
                  <a:pt x="1366776" y="278477"/>
                </a:lnTo>
                <a:cubicBezTo>
                  <a:pt x="1388761" y="317562"/>
                  <a:pt x="1411010" y="356514"/>
                  <a:pt x="1433127" y="395533"/>
                </a:cubicBezTo>
                <a:cubicBezTo>
                  <a:pt x="1306565" y="548635"/>
                  <a:pt x="1175448" y="697776"/>
                  <a:pt x="1039907" y="842890"/>
                </a:cubicBezTo>
                <a:close/>
                <a:moveTo>
                  <a:pt x="1271772" y="925351"/>
                </a:moveTo>
                <a:cubicBezTo>
                  <a:pt x="1272234" y="925285"/>
                  <a:pt x="1272696" y="925219"/>
                  <a:pt x="1273225" y="925153"/>
                </a:cubicBezTo>
                <a:cubicBezTo>
                  <a:pt x="1274017" y="934858"/>
                  <a:pt x="1275073" y="944563"/>
                  <a:pt x="1276328" y="954202"/>
                </a:cubicBezTo>
                <a:cubicBezTo>
                  <a:pt x="1274413" y="944695"/>
                  <a:pt x="1272829" y="935056"/>
                  <a:pt x="1271772" y="925351"/>
                </a:cubicBezTo>
                <a:close/>
                <a:moveTo>
                  <a:pt x="1272102" y="908185"/>
                </a:moveTo>
                <a:lnTo>
                  <a:pt x="1270452" y="908449"/>
                </a:lnTo>
                <a:cubicBezTo>
                  <a:pt x="1270452" y="908185"/>
                  <a:pt x="1270386" y="907855"/>
                  <a:pt x="1270386" y="907591"/>
                </a:cubicBezTo>
                <a:cubicBezTo>
                  <a:pt x="1269461" y="886266"/>
                  <a:pt x="1269990" y="863951"/>
                  <a:pt x="1271838" y="841174"/>
                </a:cubicBezTo>
                <a:cubicBezTo>
                  <a:pt x="1270980" y="862961"/>
                  <a:pt x="1270914" y="885474"/>
                  <a:pt x="1272102" y="908185"/>
                </a:cubicBezTo>
                <a:close/>
                <a:moveTo>
                  <a:pt x="2015300" y="800901"/>
                </a:moveTo>
                <a:cubicBezTo>
                  <a:pt x="1957994" y="809154"/>
                  <a:pt x="1900688" y="817472"/>
                  <a:pt x="1843382" y="825725"/>
                </a:cubicBezTo>
                <a:cubicBezTo>
                  <a:pt x="1837572" y="818199"/>
                  <a:pt x="1831828" y="810606"/>
                  <a:pt x="1826018" y="803146"/>
                </a:cubicBezTo>
                <a:cubicBezTo>
                  <a:pt x="1867083" y="746962"/>
                  <a:pt x="1907620" y="690316"/>
                  <a:pt x="1947298" y="633142"/>
                </a:cubicBezTo>
                <a:cubicBezTo>
                  <a:pt x="1986845" y="682262"/>
                  <a:pt x="2008566" y="740360"/>
                  <a:pt x="2015300" y="800901"/>
                </a:cubicBezTo>
                <a:close/>
                <a:moveTo>
                  <a:pt x="1836053" y="843947"/>
                </a:moveTo>
                <a:cubicBezTo>
                  <a:pt x="1840080" y="849163"/>
                  <a:pt x="1844042" y="854378"/>
                  <a:pt x="1848069" y="859594"/>
                </a:cubicBezTo>
                <a:cubicBezTo>
                  <a:pt x="1834535" y="855897"/>
                  <a:pt x="1821001" y="852001"/>
                  <a:pt x="1807532" y="848106"/>
                </a:cubicBezTo>
                <a:cubicBezTo>
                  <a:pt x="1816973" y="846720"/>
                  <a:pt x="1826480" y="845333"/>
                  <a:pt x="1836053" y="843947"/>
                </a:cubicBezTo>
                <a:close/>
                <a:moveTo>
                  <a:pt x="1805618" y="831205"/>
                </a:moveTo>
                <a:cubicBezTo>
                  <a:pt x="1808919" y="826583"/>
                  <a:pt x="1812286" y="822028"/>
                  <a:pt x="1815653" y="817406"/>
                </a:cubicBezTo>
                <a:cubicBezTo>
                  <a:pt x="1818492" y="821104"/>
                  <a:pt x="1821331" y="824801"/>
                  <a:pt x="1824169" y="828498"/>
                </a:cubicBezTo>
                <a:cubicBezTo>
                  <a:pt x="1817963" y="829422"/>
                  <a:pt x="1811823" y="830281"/>
                  <a:pt x="1805618" y="831205"/>
                </a:cubicBezTo>
                <a:close/>
                <a:moveTo>
                  <a:pt x="1922739" y="584947"/>
                </a:moveTo>
                <a:cubicBezTo>
                  <a:pt x="1902074" y="566329"/>
                  <a:pt x="1879363" y="550616"/>
                  <a:pt x="1855133" y="537412"/>
                </a:cubicBezTo>
                <a:cubicBezTo>
                  <a:pt x="1879891" y="549427"/>
                  <a:pt x="1902602" y="564942"/>
                  <a:pt x="1922739" y="584947"/>
                </a:cubicBezTo>
                <a:close/>
                <a:moveTo>
                  <a:pt x="1830573" y="540911"/>
                </a:moveTo>
                <a:cubicBezTo>
                  <a:pt x="1808852" y="572403"/>
                  <a:pt x="1787132" y="603829"/>
                  <a:pt x="1765477" y="635321"/>
                </a:cubicBezTo>
                <a:cubicBezTo>
                  <a:pt x="1758346" y="593067"/>
                  <a:pt x="1750886" y="550946"/>
                  <a:pt x="1742898" y="508825"/>
                </a:cubicBezTo>
                <a:cubicBezTo>
                  <a:pt x="1773267" y="516483"/>
                  <a:pt x="1802647" y="526980"/>
                  <a:pt x="1830573" y="540911"/>
                </a:cubicBezTo>
                <a:close/>
                <a:moveTo>
                  <a:pt x="1536384" y="795025"/>
                </a:moveTo>
                <a:cubicBezTo>
                  <a:pt x="1530640" y="783538"/>
                  <a:pt x="1524897" y="772050"/>
                  <a:pt x="1519087" y="760562"/>
                </a:cubicBezTo>
                <a:cubicBezTo>
                  <a:pt x="1549456" y="773635"/>
                  <a:pt x="1579628" y="786971"/>
                  <a:pt x="1609733" y="799251"/>
                </a:cubicBezTo>
                <a:cubicBezTo>
                  <a:pt x="1614421" y="808890"/>
                  <a:pt x="1619108" y="818595"/>
                  <a:pt x="1623862" y="828234"/>
                </a:cubicBezTo>
                <a:cubicBezTo>
                  <a:pt x="1613959" y="834638"/>
                  <a:pt x="1603990" y="840910"/>
                  <a:pt x="1594020" y="847248"/>
                </a:cubicBezTo>
                <a:cubicBezTo>
                  <a:pt x="1574808" y="829950"/>
                  <a:pt x="1555596" y="812521"/>
                  <a:pt x="1536384" y="795025"/>
                </a:cubicBezTo>
                <a:close/>
                <a:moveTo>
                  <a:pt x="1589795" y="889831"/>
                </a:moveTo>
                <a:cubicBezTo>
                  <a:pt x="1588673" y="891482"/>
                  <a:pt x="1587484" y="893132"/>
                  <a:pt x="1586362" y="894783"/>
                </a:cubicBezTo>
                <a:cubicBezTo>
                  <a:pt x="1585306" y="892670"/>
                  <a:pt x="1584249" y="890558"/>
                  <a:pt x="1583193" y="888445"/>
                </a:cubicBezTo>
                <a:lnTo>
                  <a:pt x="1589795" y="889831"/>
                </a:lnTo>
                <a:close/>
                <a:moveTo>
                  <a:pt x="1579232" y="856755"/>
                </a:moveTo>
                <a:cubicBezTo>
                  <a:pt x="1576195" y="858669"/>
                  <a:pt x="1573224" y="860584"/>
                  <a:pt x="1570187" y="862433"/>
                </a:cubicBezTo>
                <a:cubicBezTo>
                  <a:pt x="1565895" y="853916"/>
                  <a:pt x="1561604" y="845399"/>
                  <a:pt x="1557379" y="836817"/>
                </a:cubicBezTo>
                <a:cubicBezTo>
                  <a:pt x="1564707" y="843485"/>
                  <a:pt x="1571903" y="850153"/>
                  <a:pt x="1579232" y="856755"/>
                </a:cubicBezTo>
                <a:close/>
                <a:moveTo>
                  <a:pt x="1644857" y="871544"/>
                </a:moveTo>
                <a:cubicBezTo>
                  <a:pt x="1647101" y="876099"/>
                  <a:pt x="1649280" y="880654"/>
                  <a:pt x="1651525" y="885210"/>
                </a:cubicBezTo>
                <a:lnTo>
                  <a:pt x="1631850" y="881183"/>
                </a:lnTo>
                <a:cubicBezTo>
                  <a:pt x="1629342" y="878938"/>
                  <a:pt x="1626833" y="876759"/>
                  <a:pt x="1624258" y="874515"/>
                </a:cubicBezTo>
                <a:cubicBezTo>
                  <a:pt x="1631124" y="873524"/>
                  <a:pt x="1637990" y="872534"/>
                  <a:pt x="1644857" y="871544"/>
                </a:cubicBezTo>
                <a:close/>
                <a:moveTo>
                  <a:pt x="1633105" y="808560"/>
                </a:moveTo>
                <a:cubicBezTo>
                  <a:pt x="1636472" y="809880"/>
                  <a:pt x="1639839" y="811266"/>
                  <a:pt x="1643206" y="812587"/>
                </a:cubicBezTo>
                <a:lnTo>
                  <a:pt x="1639047" y="818595"/>
                </a:lnTo>
                <a:cubicBezTo>
                  <a:pt x="1638783" y="818793"/>
                  <a:pt x="1638519" y="818925"/>
                  <a:pt x="1638188" y="819123"/>
                </a:cubicBezTo>
                <a:cubicBezTo>
                  <a:pt x="1636472" y="815558"/>
                  <a:pt x="1634755" y="812059"/>
                  <a:pt x="1633105" y="808560"/>
                </a:cubicBezTo>
                <a:close/>
                <a:moveTo>
                  <a:pt x="1732863" y="712301"/>
                </a:moveTo>
                <a:cubicBezTo>
                  <a:pt x="1740587" y="721940"/>
                  <a:pt x="1748245" y="731645"/>
                  <a:pt x="1755904" y="741284"/>
                </a:cubicBezTo>
                <a:cubicBezTo>
                  <a:pt x="1738276" y="753168"/>
                  <a:pt x="1720583" y="764920"/>
                  <a:pt x="1702889" y="776605"/>
                </a:cubicBezTo>
                <a:cubicBezTo>
                  <a:pt x="1704209" y="767759"/>
                  <a:pt x="1705530" y="758912"/>
                  <a:pt x="1706784" y="749999"/>
                </a:cubicBezTo>
                <a:lnTo>
                  <a:pt x="1732863" y="712301"/>
                </a:lnTo>
                <a:close/>
                <a:moveTo>
                  <a:pt x="1712000" y="712763"/>
                </a:moveTo>
                <a:cubicBezTo>
                  <a:pt x="1712990" y="705171"/>
                  <a:pt x="1713980" y="697578"/>
                  <a:pt x="1714971" y="690052"/>
                </a:cubicBezTo>
                <a:cubicBezTo>
                  <a:pt x="1717281" y="692891"/>
                  <a:pt x="1719592" y="695664"/>
                  <a:pt x="1721837" y="698437"/>
                </a:cubicBezTo>
                <a:lnTo>
                  <a:pt x="1712000" y="712763"/>
                </a:lnTo>
                <a:close/>
                <a:moveTo>
                  <a:pt x="1766599" y="754620"/>
                </a:moveTo>
                <a:cubicBezTo>
                  <a:pt x="1766929" y="755017"/>
                  <a:pt x="1767193" y="755413"/>
                  <a:pt x="1767524" y="755743"/>
                </a:cubicBezTo>
                <a:cubicBezTo>
                  <a:pt x="1771419" y="782151"/>
                  <a:pt x="1775182" y="808560"/>
                  <a:pt x="1778747" y="835034"/>
                </a:cubicBezTo>
                <a:cubicBezTo>
                  <a:pt x="1775446" y="835496"/>
                  <a:pt x="1772145" y="835958"/>
                  <a:pt x="1768844" y="836486"/>
                </a:cubicBezTo>
                <a:cubicBezTo>
                  <a:pt x="1751348" y="831139"/>
                  <a:pt x="1733919" y="825725"/>
                  <a:pt x="1716555" y="820047"/>
                </a:cubicBezTo>
                <a:cubicBezTo>
                  <a:pt x="1712066" y="812323"/>
                  <a:pt x="1707576" y="804664"/>
                  <a:pt x="1703087" y="796940"/>
                </a:cubicBezTo>
                <a:cubicBezTo>
                  <a:pt x="1724346" y="782944"/>
                  <a:pt x="1745473" y="768815"/>
                  <a:pt x="1766599" y="754620"/>
                </a:cubicBezTo>
                <a:close/>
                <a:moveTo>
                  <a:pt x="1782510" y="862433"/>
                </a:moveTo>
                <a:cubicBezTo>
                  <a:pt x="1784755" y="879466"/>
                  <a:pt x="1786802" y="896500"/>
                  <a:pt x="1788848" y="913533"/>
                </a:cubicBezTo>
                <a:cubicBezTo>
                  <a:pt x="1775842" y="910826"/>
                  <a:pt x="1762902" y="908185"/>
                  <a:pt x="1749896" y="905478"/>
                </a:cubicBezTo>
                <a:cubicBezTo>
                  <a:pt x="1760789" y="891152"/>
                  <a:pt x="1771749" y="876891"/>
                  <a:pt x="1782510" y="862433"/>
                </a:cubicBezTo>
                <a:close/>
                <a:moveTo>
                  <a:pt x="1710283" y="876561"/>
                </a:moveTo>
                <a:cubicBezTo>
                  <a:pt x="1721111" y="895047"/>
                  <a:pt x="1747915" y="876429"/>
                  <a:pt x="1738540" y="858009"/>
                </a:cubicBezTo>
                <a:cubicBezTo>
                  <a:pt x="1748245" y="856623"/>
                  <a:pt x="1757950" y="855236"/>
                  <a:pt x="1767589" y="853784"/>
                </a:cubicBezTo>
                <a:cubicBezTo>
                  <a:pt x="1767655" y="853784"/>
                  <a:pt x="1767655" y="853784"/>
                  <a:pt x="1767722" y="853784"/>
                </a:cubicBezTo>
                <a:cubicBezTo>
                  <a:pt x="1755772" y="869827"/>
                  <a:pt x="1743558" y="885738"/>
                  <a:pt x="1731476" y="901649"/>
                </a:cubicBezTo>
                <a:cubicBezTo>
                  <a:pt x="1715433" y="898348"/>
                  <a:pt x="1699390" y="895047"/>
                  <a:pt x="1683347" y="891746"/>
                </a:cubicBezTo>
                <a:cubicBezTo>
                  <a:pt x="1685063" y="882899"/>
                  <a:pt x="1686582" y="874052"/>
                  <a:pt x="1688232" y="865206"/>
                </a:cubicBezTo>
                <a:cubicBezTo>
                  <a:pt x="1692986" y="864545"/>
                  <a:pt x="1697739" y="863819"/>
                  <a:pt x="1702493" y="863159"/>
                </a:cubicBezTo>
                <a:cubicBezTo>
                  <a:pt x="1705134" y="867648"/>
                  <a:pt x="1707709" y="872138"/>
                  <a:pt x="1710283" y="876561"/>
                </a:cubicBezTo>
                <a:close/>
                <a:moveTo>
                  <a:pt x="1673708" y="850219"/>
                </a:moveTo>
                <a:cubicBezTo>
                  <a:pt x="1667370" y="851143"/>
                  <a:pt x="1661032" y="852067"/>
                  <a:pt x="1654694" y="852992"/>
                </a:cubicBezTo>
                <a:cubicBezTo>
                  <a:pt x="1652119" y="847644"/>
                  <a:pt x="1649478" y="842296"/>
                  <a:pt x="1646903" y="836949"/>
                </a:cubicBezTo>
                <a:cubicBezTo>
                  <a:pt x="1648290" y="834968"/>
                  <a:pt x="1649610" y="832987"/>
                  <a:pt x="1650996" y="831007"/>
                </a:cubicBezTo>
                <a:cubicBezTo>
                  <a:pt x="1656146" y="827640"/>
                  <a:pt x="1661296" y="824273"/>
                  <a:pt x="1666445" y="820906"/>
                </a:cubicBezTo>
                <a:cubicBezTo>
                  <a:pt x="1670407" y="822226"/>
                  <a:pt x="1674302" y="823612"/>
                  <a:pt x="1678263" y="824933"/>
                </a:cubicBezTo>
                <a:cubicBezTo>
                  <a:pt x="1676811" y="833384"/>
                  <a:pt x="1675160" y="841768"/>
                  <a:pt x="1673708" y="850219"/>
                </a:cubicBezTo>
                <a:close/>
                <a:moveTo>
                  <a:pt x="1670539" y="867846"/>
                </a:moveTo>
                <a:cubicBezTo>
                  <a:pt x="1669746" y="872204"/>
                  <a:pt x="1669020" y="876561"/>
                  <a:pt x="1668228" y="880919"/>
                </a:cubicBezTo>
                <a:lnTo>
                  <a:pt x="1662484" y="869035"/>
                </a:lnTo>
                <a:cubicBezTo>
                  <a:pt x="1665125" y="868573"/>
                  <a:pt x="1667832" y="868176"/>
                  <a:pt x="1670539" y="867846"/>
                </a:cubicBezTo>
                <a:close/>
                <a:moveTo>
                  <a:pt x="1607819" y="893529"/>
                </a:moveTo>
                <a:cubicBezTo>
                  <a:pt x="1613232" y="894651"/>
                  <a:pt x="1618646" y="895773"/>
                  <a:pt x="1623994" y="896896"/>
                </a:cubicBezTo>
                <a:cubicBezTo>
                  <a:pt x="1635482" y="907063"/>
                  <a:pt x="1647101" y="917230"/>
                  <a:pt x="1658655" y="927331"/>
                </a:cubicBezTo>
                <a:cubicBezTo>
                  <a:pt x="1652845" y="951693"/>
                  <a:pt x="1645583" y="975725"/>
                  <a:pt x="1637792" y="999492"/>
                </a:cubicBezTo>
                <a:cubicBezTo>
                  <a:pt x="1623532" y="970377"/>
                  <a:pt x="1609337" y="941262"/>
                  <a:pt x="1594945" y="912146"/>
                </a:cubicBezTo>
                <a:cubicBezTo>
                  <a:pt x="1599236" y="906007"/>
                  <a:pt x="1603527" y="899734"/>
                  <a:pt x="1607819" y="893529"/>
                </a:cubicBezTo>
                <a:close/>
                <a:moveTo>
                  <a:pt x="1673047" y="939941"/>
                </a:moveTo>
                <a:cubicBezTo>
                  <a:pt x="1676018" y="942516"/>
                  <a:pt x="1678923" y="945157"/>
                  <a:pt x="1681894" y="947732"/>
                </a:cubicBezTo>
                <a:cubicBezTo>
                  <a:pt x="1683809" y="951627"/>
                  <a:pt x="1685657" y="955522"/>
                  <a:pt x="1687572" y="959417"/>
                </a:cubicBezTo>
                <a:cubicBezTo>
                  <a:pt x="1676811" y="973348"/>
                  <a:pt x="1665983" y="987212"/>
                  <a:pt x="1655156" y="1001143"/>
                </a:cubicBezTo>
                <a:cubicBezTo>
                  <a:pt x="1661824" y="980940"/>
                  <a:pt x="1667832" y="960540"/>
                  <a:pt x="1673047" y="939941"/>
                </a:cubicBezTo>
                <a:close/>
                <a:moveTo>
                  <a:pt x="1681828" y="908779"/>
                </a:moveTo>
                <a:cubicBezTo>
                  <a:pt x="1694636" y="911420"/>
                  <a:pt x="1707378" y="914061"/>
                  <a:pt x="1720186" y="916702"/>
                </a:cubicBezTo>
                <a:cubicBezTo>
                  <a:pt x="1713782" y="925087"/>
                  <a:pt x="1707510" y="933603"/>
                  <a:pt x="1701040" y="941988"/>
                </a:cubicBezTo>
                <a:cubicBezTo>
                  <a:pt x="1699192" y="940403"/>
                  <a:pt x="1697409" y="938819"/>
                  <a:pt x="1695627" y="937234"/>
                </a:cubicBezTo>
                <a:lnTo>
                  <a:pt x="1681828" y="908779"/>
                </a:lnTo>
                <a:close/>
                <a:moveTo>
                  <a:pt x="1738540" y="920531"/>
                </a:moveTo>
                <a:cubicBezTo>
                  <a:pt x="1756036" y="924162"/>
                  <a:pt x="1773531" y="927727"/>
                  <a:pt x="1791027" y="931359"/>
                </a:cubicBezTo>
                <a:cubicBezTo>
                  <a:pt x="1794922" y="963841"/>
                  <a:pt x="1798685" y="996323"/>
                  <a:pt x="1802052" y="1028872"/>
                </a:cubicBezTo>
                <a:cubicBezTo>
                  <a:pt x="1772475" y="1003850"/>
                  <a:pt x="1743030" y="978630"/>
                  <a:pt x="1713782" y="953211"/>
                </a:cubicBezTo>
                <a:cubicBezTo>
                  <a:pt x="1722167" y="942384"/>
                  <a:pt x="1730288" y="931425"/>
                  <a:pt x="1738540" y="920531"/>
                </a:cubicBezTo>
                <a:close/>
                <a:moveTo>
                  <a:pt x="1762242" y="721940"/>
                </a:moveTo>
                <a:cubicBezTo>
                  <a:pt x="1755772" y="713886"/>
                  <a:pt x="1749368" y="705765"/>
                  <a:pt x="1742898" y="697644"/>
                </a:cubicBezTo>
                <a:cubicBezTo>
                  <a:pt x="1747123" y="691504"/>
                  <a:pt x="1751414" y="685364"/>
                  <a:pt x="1755640" y="679225"/>
                </a:cubicBezTo>
                <a:cubicBezTo>
                  <a:pt x="1757950" y="693485"/>
                  <a:pt x="1760063" y="707746"/>
                  <a:pt x="1762242" y="721940"/>
                </a:cubicBezTo>
                <a:close/>
                <a:moveTo>
                  <a:pt x="1751679" y="655259"/>
                </a:moveTo>
                <a:cubicBezTo>
                  <a:pt x="1745076" y="664832"/>
                  <a:pt x="1738540" y="674339"/>
                  <a:pt x="1731938" y="683912"/>
                </a:cubicBezTo>
                <a:cubicBezTo>
                  <a:pt x="1727317" y="678234"/>
                  <a:pt x="1722629" y="672622"/>
                  <a:pt x="1718008" y="666879"/>
                </a:cubicBezTo>
                <a:cubicBezTo>
                  <a:pt x="1723091" y="627464"/>
                  <a:pt x="1727977" y="587984"/>
                  <a:pt x="1733061" y="548635"/>
                </a:cubicBezTo>
                <a:cubicBezTo>
                  <a:pt x="1739530" y="584154"/>
                  <a:pt x="1745803" y="619674"/>
                  <a:pt x="1751679" y="655259"/>
                </a:cubicBezTo>
                <a:close/>
                <a:moveTo>
                  <a:pt x="1638056" y="492517"/>
                </a:moveTo>
                <a:cubicBezTo>
                  <a:pt x="1666313" y="494498"/>
                  <a:pt x="1694372" y="498195"/>
                  <a:pt x="1721837" y="503939"/>
                </a:cubicBezTo>
                <a:cubicBezTo>
                  <a:pt x="1715301" y="552068"/>
                  <a:pt x="1709359" y="600462"/>
                  <a:pt x="1703219" y="648855"/>
                </a:cubicBezTo>
                <a:cubicBezTo>
                  <a:pt x="1660371" y="596236"/>
                  <a:pt x="1616996" y="544014"/>
                  <a:pt x="1572828" y="492517"/>
                </a:cubicBezTo>
                <a:cubicBezTo>
                  <a:pt x="1594615" y="491461"/>
                  <a:pt x="1616335" y="491527"/>
                  <a:pt x="1638056" y="492517"/>
                </a:cubicBezTo>
                <a:close/>
                <a:moveTo>
                  <a:pt x="1533083" y="499648"/>
                </a:moveTo>
                <a:cubicBezTo>
                  <a:pt x="1534536" y="499846"/>
                  <a:pt x="1535988" y="499978"/>
                  <a:pt x="1537506" y="500242"/>
                </a:cubicBezTo>
                <a:cubicBezTo>
                  <a:pt x="1539751" y="500638"/>
                  <a:pt x="1541600" y="500044"/>
                  <a:pt x="1542986" y="498987"/>
                </a:cubicBezTo>
                <a:cubicBezTo>
                  <a:pt x="1547278" y="498723"/>
                  <a:pt x="1550249" y="496677"/>
                  <a:pt x="1551899" y="493838"/>
                </a:cubicBezTo>
                <a:cubicBezTo>
                  <a:pt x="1552295" y="493772"/>
                  <a:pt x="1552757" y="493772"/>
                  <a:pt x="1553153" y="493772"/>
                </a:cubicBezTo>
                <a:cubicBezTo>
                  <a:pt x="1553352" y="495026"/>
                  <a:pt x="1553880" y="496347"/>
                  <a:pt x="1555002" y="497601"/>
                </a:cubicBezTo>
                <a:cubicBezTo>
                  <a:pt x="1604254" y="555039"/>
                  <a:pt x="1652581" y="613270"/>
                  <a:pt x="1700248" y="672028"/>
                </a:cubicBezTo>
                <a:cubicBezTo>
                  <a:pt x="1697145" y="695928"/>
                  <a:pt x="1693976" y="719893"/>
                  <a:pt x="1690609" y="743727"/>
                </a:cubicBezTo>
                <a:lnTo>
                  <a:pt x="1680574" y="758318"/>
                </a:lnTo>
                <a:cubicBezTo>
                  <a:pt x="1630464" y="672292"/>
                  <a:pt x="1580618" y="586135"/>
                  <a:pt x="1531168" y="499780"/>
                </a:cubicBezTo>
                <a:cubicBezTo>
                  <a:pt x="1531829" y="499714"/>
                  <a:pt x="1532423" y="499714"/>
                  <a:pt x="1533083" y="499648"/>
                </a:cubicBezTo>
                <a:close/>
                <a:moveTo>
                  <a:pt x="1495121" y="504929"/>
                </a:moveTo>
                <a:cubicBezTo>
                  <a:pt x="1549390" y="599867"/>
                  <a:pt x="1604254" y="694541"/>
                  <a:pt x="1659315" y="789083"/>
                </a:cubicBezTo>
                <a:cubicBezTo>
                  <a:pt x="1657202" y="792120"/>
                  <a:pt x="1655090" y="795157"/>
                  <a:pt x="1653043" y="798194"/>
                </a:cubicBezTo>
                <a:cubicBezTo>
                  <a:pt x="1648554" y="796610"/>
                  <a:pt x="1643998" y="795025"/>
                  <a:pt x="1639509" y="793441"/>
                </a:cubicBezTo>
                <a:cubicBezTo>
                  <a:pt x="1633897" y="791394"/>
                  <a:pt x="1628219" y="789215"/>
                  <a:pt x="1622607" y="787037"/>
                </a:cubicBezTo>
                <a:cubicBezTo>
                  <a:pt x="1577251" y="693749"/>
                  <a:pt x="1531961" y="600462"/>
                  <a:pt x="1486604" y="507174"/>
                </a:cubicBezTo>
                <a:cubicBezTo>
                  <a:pt x="1489443" y="506382"/>
                  <a:pt x="1492216" y="505589"/>
                  <a:pt x="1495121" y="504929"/>
                </a:cubicBezTo>
                <a:close/>
                <a:moveTo>
                  <a:pt x="1418339" y="538666"/>
                </a:moveTo>
                <a:cubicBezTo>
                  <a:pt x="1434316" y="527772"/>
                  <a:pt x="1451481" y="518596"/>
                  <a:pt x="1470363" y="512060"/>
                </a:cubicBezTo>
                <a:cubicBezTo>
                  <a:pt x="1470495" y="512324"/>
                  <a:pt x="1470429" y="512588"/>
                  <a:pt x="1470561" y="512852"/>
                </a:cubicBezTo>
                <a:cubicBezTo>
                  <a:pt x="1513475" y="601122"/>
                  <a:pt x="1556388" y="689458"/>
                  <a:pt x="1599302" y="777728"/>
                </a:cubicBezTo>
                <a:cubicBezTo>
                  <a:pt x="1568998" y="765316"/>
                  <a:pt x="1538695" y="751914"/>
                  <a:pt x="1508193" y="738775"/>
                </a:cubicBezTo>
                <a:cubicBezTo>
                  <a:pt x="1475645" y="674405"/>
                  <a:pt x="1442898" y="610167"/>
                  <a:pt x="1409756" y="546060"/>
                </a:cubicBezTo>
                <a:cubicBezTo>
                  <a:pt x="1412595" y="543551"/>
                  <a:pt x="1415434" y="541043"/>
                  <a:pt x="1418339" y="538666"/>
                </a:cubicBezTo>
                <a:close/>
                <a:moveTo>
                  <a:pt x="1501327" y="762741"/>
                </a:moveTo>
                <a:cubicBezTo>
                  <a:pt x="1494857" y="756733"/>
                  <a:pt x="1488321" y="750791"/>
                  <a:pt x="1481851" y="744783"/>
                </a:cubicBezTo>
                <a:cubicBezTo>
                  <a:pt x="1486274" y="746632"/>
                  <a:pt x="1490764" y="748547"/>
                  <a:pt x="1495187" y="750395"/>
                </a:cubicBezTo>
                <a:cubicBezTo>
                  <a:pt x="1497168" y="754488"/>
                  <a:pt x="1499214" y="758648"/>
                  <a:pt x="1501327" y="762741"/>
                </a:cubicBezTo>
                <a:close/>
                <a:moveTo>
                  <a:pt x="1397014" y="558274"/>
                </a:moveTo>
                <a:cubicBezTo>
                  <a:pt x="1426261" y="614920"/>
                  <a:pt x="1455376" y="671698"/>
                  <a:pt x="1484162" y="728542"/>
                </a:cubicBezTo>
                <a:cubicBezTo>
                  <a:pt x="1472608" y="723723"/>
                  <a:pt x="1461054" y="718969"/>
                  <a:pt x="1449435" y="714414"/>
                </a:cubicBezTo>
                <a:cubicBezTo>
                  <a:pt x="1415830" y="682922"/>
                  <a:pt x="1382489" y="651232"/>
                  <a:pt x="1349347" y="619212"/>
                </a:cubicBezTo>
                <a:cubicBezTo>
                  <a:pt x="1362617" y="598151"/>
                  <a:pt x="1378660" y="576958"/>
                  <a:pt x="1397014" y="558274"/>
                </a:cubicBezTo>
                <a:close/>
                <a:moveTo>
                  <a:pt x="1329276" y="655391"/>
                </a:moveTo>
                <a:cubicBezTo>
                  <a:pt x="1332643" y="648459"/>
                  <a:pt x="1336341" y="641395"/>
                  <a:pt x="1340434" y="634198"/>
                </a:cubicBezTo>
                <a:cubicBezTo>
                  <a:pt x="1363145" y="656183"/>
                  <a:pt x="1385988" y="678036"/>
                  <a:pt x="1408964" y="699757"/>
                </a:cubicBezTo>
                <a:cubicBezTo>
                  <a:pt x="1379650" y="689920"/>
                  <a:pt x="1349941" y="682129"/>
                  <a:pt x="1319637" y="677178"/>
                </a:cubicBezTo>
                <a:cubicBezTo>
                  <a:pt x="1322674" y="669784"/>
                  <a:pt x="1325843" y="662521"/>
                  <a:pt x="1329276" y="655391"/>
                </a:cubicBezTo>
                <a:close/>
                <a:moveTo>
                  <a:pt x="1313431" y="693287"/>
                </a:moveTo>
                <a:cubicBezTo>
                  <a:pt x="1355949" y="699889"/>
                  <a:pt x="1397674" y="712367"/>
                  <a:pt x="1438871" y="727816"/>
                </a:cubicBezTo>
                <a:cubicBezTo>
                  <a:pt x="1466600" y="753828"/>
                  <a:pt x="1494593" y="779576"/>
                  <a:pt x="1522652" y="805259"/>
                </a:cubicBezTo>
                <a:cubicBezTo>
                  <a:pt x="1532621" y="825131"/>
                  <a:pt x="1542590" y="844937"/>
                  <a:pt x="1552493" y="864809"/>
                </a:cubicBezTo>
                <a:cubicBezTo>
                  <a:pt x="1464487" y="846654"/>
                  <a:pt x="1376547" y="828498"/>
                  <a:pt x="1288542" y="810342"/>
                </a:cubicBezTo>
                <a:cubicBezTo>
                  <a:pt x="1291975" y="770399"/>
                  <a:pt x="1299897" y="730985"/>
                  <a:pt x="1313431" y="693287"/>
                </a:cubicBezTo>
                <a:close/>
                <a:moveTo>
                  <a:pt x="1287683" y="827508"/>
                </a:moveTo>
                <a:cubicBezTo>
                  <a:pt x="1362221" y="842890"/>
                  <a:pt x="1436825" y="858273"/>
                  <a:pt x="1511362" y="873656"/>
                </a:cubicBezTo>
                <a:cubicBezTo>
                  <a:pt x="1438211" y="884220"/>
                  <a:pt x="1365126" y="894783"/>
                  <a:pt x="1291975" y="905346"/>
                </a:cubicBezTo>
                <a:cubicBezTo>
                  <a:pt x="1288409" y="879400"/>
                  <a:pt x="1286957" y="853454"/>
                  <a:pt x="1287683" y="827508"/>
                </a:cubicBezTo>
                <a:close/>
                <a:moveTo>
                  <a:pt x="1294549" y="922050"/>
                </a:moveTo>
                <a:cubicBezTo>
                  <a:pt x="1372718" y="910760"/>
                  <a:pt x="1450887" y="899470"/>
                  <a:pt x="1529056" y="888247"/>
                </a:cubicBezTo>
                <a:cubicBezTo>
                  <a:pt x="1460394" y="931161"/>
                  <a:pt x="1391138" y="973084"/>
                  <a:pt x="1321222" y="1013951"/>
                </a:cubicBezTo>
                <a:cubicBezTo>
                  <a:pt x="1310658" y="988401"/>
                  <a:pt x="1302406" y="962256"/>
                  <a:pt x="1297058" y="935848"/>
                </a:cubicBezTo>
                <a:cubicBezTo>
                  <a:pt x="1296068" y="931292"/>
                  <a:pt x="1295342" y="926671"/>
                  <a:pt x="1294549" y="922050"/>
                </a:cubicBezTo>
                <a:close/>
                <a:moveTo>
                  <a:pt x="1314686" y="1037388"/>
                </a:moveTo>
                <a:cubicBezTo>
                  <a:pt x="1315016" y="1037190"/>
                  <a:pt x="1315346" y="1036992"/>
                  <a:pt x="1315676" y="1036794"/>
                </a:cubicBezTo>
                <a:cubicBezTo>
                  <a:pt x="1325513" y="1059175"/>
                  <a:pt x="1337133" y="1080830"/>
                  <a:pt x="1350601" y="1101561"/>
                </a:cubicBezTo>
                <a:cubicBezTo>
                  <a:pt x="1335482" y="1081490"/>
                  <a:pt x="1323731" y="1060099"/>
                  <a:pt x="1314686" y="1037388"/>
                </a:cubicBezTo>
                <a:close/>
                <a:moveTo>
                  <a:pt x="1327956" y="1029598"/>
                </a:moveTo>
                <a:cubicBezTo>
                  <a:pt x="1407313" y="983317"/>
                  <a:pt x="1485746" y="935650"/>
                  <a:pt x="1563453" y="886662"/>
                </a:cubicBezTo>
                <a:cubicBezTo>
                  <a:pt x="1567414" y="894651"/>
                  <a:pt x="1571441" y="902705"/>
                  <a:pt x="1575403" y="910694"/>
                </a:cubicBezTo>
                <a:cubicBezTo>
                  <a:pt x="1519945" y="991108"/>
                  <a:pt x="1464421" y="1071521"/>
                  <a:pt x="1408964" y="1151935"/>
                </a:cubicBezTo>
                <a:cubicBezTo>
                  <a:pt x="1375887" y="1115557"/>
                  <a:pt x="1348291" y="1073832"/>
                  <a:pt x="1327956" y="1029598"/>
                </a:cubicBezTo>
                <a:close/>
                <a:moveTo>
                  <a:pt x="1486868" y="1210033"/>
                </a:moveTo>
                <a:cubicBezTo>
                  <a:pt x="1469571" y="1201186"/>
                  <a:pt x="1452934" y="1191151"/>
                  <a:pt x="1436891" y="1180258"/>
                </a:cubicBezTo>
                <a:cubicBezTo>
                  <a:pt x="1431411" y="1175174"/>
                  <a:pt x="1426063" y="1169958"/>
                  <a:pt x="1420781" y="1164611"/>
                </a:cubicBezTo>
                <a:cubicBezTo>
                  <a:pt x="1475183" y="1085782"/>
                  <a:pt x="1529518" y="1007019"/>
                  <a:pt x="1583919" y="928190"/>
                </a:cubicBezTo>
                <a:cubicBezTo>
                  <a:pt x="1599434" y="959550"/>
                  <a:pt x="1614751" y="990909"/>
                  <a:pt x="1630134" y="1022335"/>
                </a:cubicBezTo>
                <a:cubicBezTo>
                  <a:pt x="1627889" y="1028805"/>
                  <a:pt x="1625644" y="1035275"/>
                  <a:pt x="1623334" y="1041746"/>
                </a:cubicBezTo>
                <a:cubicBezTo>
                  <a:pt x="1578571" y="1098392"/>
                  <a:pt x="1533149" y="1154509"/>
                  <a:pt x="1486868" y="1210033"/>
                </a:cubicBezTo>
                <a:close/>
                <a:moveTo>
                  <a:pt x="1560944" y="1240469"/>
                </a:moveTo>
                <a:cubicBezTo>
                  <a:pt x="1541006" y="1234197"/>
                  <a:pt x="1521463" y="1226604"/>
                  <a:pt x="1502515" y="1217757"/>
                </a:cubicBezTo>
                <a:cubicBezTo>
                  <a:pt x="1537176" y="1176098"/>
                  <a:pt x="1571441" y="1134043"/>
                  <a:pt x="1605310" y="1091723"/>
                </a:cubicBezTo>
                <a:cubicBezTo>
                  <a:pt x="1587682" y="1140645"/>
                  <a:pt x="1570979" y="1189765"/>
                  <a:pt x="1560944" y="1240469"/>
                </a:cubicBezTo>
                <a:close/>
                <a:moveTo>
                  <a:pt x="1584645" y="1247335"/>
                </a:moveTo>
                <a:cubicBezTo>
                  <a:pt x="1582203" y="1246741"/>
                  <a:pt x="1579826" y="1245882"/>
                  <a:pt x="1577449" y="1245222"/>
                </a:cubicBezTo>
                <a:cubicBezTo>
                  <a:pt x="1590455" y="1178541"/>
                  <a:pt x="1615081" y="1114699"/>
                  <a:pt x="1638188" y="1050328"/>
                </a:cubicBezTo>
                <a:cubicBezTo>
                  <a:pt x="1639377" y="1048810"/>
                  <a:pt x="1640565" y="1047291"/>
                  <a:pt x="1641687" y="1045773"/>
                </a:cubicBezTo>
                <a:cubicBezTo>
                  <a:pt x="1675754" y="1115689"/>
                  <a:pt x="1709557" y="1185671"/>
                  <a:pt x="1742964" y="1255918"/>
                </a:cubicBezTo>
                <a:cubicBezTo>
                  <a:pt x="1691335" y="1266679"/>
                  <a:pt x="1635746" y="1260407"/>
                  <a:pt x="1584645" y="1247335"/>
                </a:cubicBezTo>
                <a:close/>
                <a:moveTo>
                  <a:pt x="1759733" y="1251890"/>
                </a:moveTo>
                <a:cubicBezTo>
                  <a:pt x="1724676" y="1178079"/>
                  <a:pt x="1689091" y="1104466"/>
                  <a:pt x="1653241" y="1031050"/>
                </a:cubicBezTo>
                <a:cubicBezTo>
                  <a:pt x="1667502" y="1012894"/>
                  <a:pt x="1681762" y="994739"/>
                  <a:pt x="1695891" y="976517"/>
                </a:cubicBezTo>
                <a:cubicBezTo>
                  <a:pt x="1736229" y="1059505"/>
                  <a:pt x="1776568" y="1142560"/>
                  <a:pt x="1816907" y="1225548"/>
                </a:cubicBezTo>
                <a:cubicBezTo>
                  <a:pt x="1798949" y="1237564"/>
                  <a:pt x="1779737" y="1246146"/>
                  <a:pt x="1759733" y="1251890"/>
                </a:cubicBezTo>
                <a:close/>
                <a:moveTo>
                  <a:pt x="1816643" y="1186265"/>
                </a:moveTo>
                <a:cubicBezTo>
                  <a:pt x="1782576" y="1116217"/>
                  <a:pt x="1748576" y="1046169"/>
                  <a:pt x="1714509" y="976121"/>
                </a:cubicBezTo>
                <a:cubicBezTo>
                  <a:pt x="1744416" y="1002001"/>
                  <a:pt x="1774456" y="1027749"/>
                  <a:pt x="1804759" y="1053299"/>
                </a:cubicBezTo>
                <a:cubicBezTo>
                  <a:pt x="1809183" y="1097533"/>
                  <a:pt x="1813078" y="1141899"/>
                  <a:pt x="1816643" y="1186265"/>
                </a:cubicBezTo>
                <a:close/>
                <a:moveTo>
                  <a:pt x="1769504" y="659220"/>
                </a:moveTo>
                <a:cubicBezTo>
                  <a:pt x="1794922" y="622447"/>
                  <a:pt x="1820274" y="585607"/>
                  <a:pt x="1845692" y="548833"/>
                </a:cubicBezTo>
                <a:cubicBezTo>
                  <a:pt x="1872299" y="563556"/>
                  <a:pt x="1897387" y="581646"/>
                  <a:pt x="1920296" y="603631"/>
                </a:cubicBezTo>
                <a:cubicBezTo>
                  <a:pt x="1925182" y="608318"/>
                  <a:pt x="1929803" y="613138"/>
                  <a:pt x="1934226" y="618023"/>
                </a:cubicBezTo>
                <a:cubicBezTo>
                  <a:pt x="1883126" y="654401"/>
                  <a:pt x="1831696" y="690184"/>
                  <a:pt x="1779803" y="725373"/>
                </a:cubicBezTo>
                <a:cubicBezTo>
                  <a:pt x="1776436" y="703256"/>
                  <a:pt x="1773135" y="681205"/>
                  <a:pt x="1769504" y="659220"/>
                </a:cubicBezTo>
                <a:close/>
                <a:moveTo>
                  <a:pt x="1782708" y="743793"/>
                </a:moveTo>
                <a:cubicBezTo>
                  <a:pt x="1825820" y="714612"/>
                  <a:pt x="1868668" y="685034"/>
                  <a:pt x="1911251" y="655061"/>
                </a:cubicBezTo>
                <a:cubicBezTo>
                  <a:pt x="1879627" y="700087"/>
                  <a:pt x="1847673" y="744849"/>
                  <a:pt x="1815191" y="789215"/>
                </a:cubicBezTo>
                <a:cubicBezTo>
                  <a:pt x="1804627" y="775615"/>
                  <a:pt x="1794064" y="762081"/>
                  <a:pt x="1783435" y="748547"/>
                </a:cubicBezTo>
                <a:cubicBezTo>
                  <a:pt x="1783170" y="746962"/>
                  <a:pt x="1782906" y="745378"/>
                  <a:pt x="1782708" y="743793"/>
                </a:cubicBezTo>
                <a:close/>
                <a:moveTo>
                  <a:pt x="1788254" y="782283"/>
                </a:moveTo>
                <a:cubicBezTo>
                  <a:pt x="1793800" y="789347"/>
                  <a:pt x="1799280" y="796412"/>
                  <a:pt x="1804825" y="803542"/>
                </a:cubicBezTo>
                <a:cubicBezTo>
                  <a:pt x="1801062" y="808692"/>
                  <a:pt x="1797365" y="813907"/>
                  <a:pt x="1793602" y="819057"/>
                </a:cubicBezTo>
                <a:cubicBezTo>
                  <a:pt x="1791885" y="806777"/>
                  <a:pt x="1790037" y="794563"/>
                  <a:pt x="1788254" y="782283"/>
                </a:cubicBezTo>
                <a:close/>
                <a:moveTo>
                  <a:pt x="1799808" y="863555"/>
                </a:moveTo>
                <a:cubicBezTo>
                  <a:pt x="1821397" y="869893"/>
                  <a:pt x="1843117" y="875835"/>
                  <a:pt x="1864838" y="881579"/>
                </a:cubicBezTo>
                <a:cubicBezTo>
                  <a:pt x="1879033" y="900263"/>
                  <a:pt x="1893029" y="919079"/>
                  <a:pt x="1907092" y="937895"/>
                </a:cubicBezTo>
                <a:cubicBezTo>
                  <a:pt x="1873553" y="930962"/>
                  <a:pt x="1840014" y="924096"/>
                  <a:pt x="1806476" y="917164"/>
                </a:cubicBezTo>
                <a:cubicBezTo>
                  <a:pt x="1804231" y="899272"/>
                  <a:pt x="1802118" y="881381"/>
                  <a:pt x="1799808" y="863555"/>
                </a:cubicBezTo>
                <a:close/>
                <a:moveTo>
                  <a:pt x="1835723" y="1211683"/>
                </a:moveTo>
                <a:cubicBezTo>
                  <a:pt x="1832092" y="1164016"/>
                  <a:pt x="1827933" y="1116481"/>
                  <a:pt x="1823245" y="1068946"/>
                </a:cubicBezTo>
                <a:cubicBezTo>
                  <a:pt x="1851040" y="1092252"/>
                  <a:pt x="1878901" y="1115359"/>
                  <a:pt x="1906960" y="1138334"/>
                </a:cubicBezTo>
                <a:cubicBezTo>
                  <a:pt x="1885701" y="1165667"/>
                  <a:pt x="1861801" y="1190887"/>
                  <a:pt x="1835723" y="1211683"/>
                </a:cubicBezTo>
                <a:close/>
                <a:moveTo>
                  <a:pt x="1821001" y="1044717"/>
                </a:moveTo>
                <a:cubicBezTo>
                  <a:pt x="1817237" y="1008075"/>
                  <a:pt x="1813078" y="971499"/>
                  <a:pt x="1808654" y="934924"/>
                </a:cubicBezTo>
                <a:cubicBezTo>
                  <a:pt x="1846616" y="942714"/>
                  <a:pt x="1884513" y="950571"/>
                  <a:pt x="1922409" y="958361"/>
                </a:cubicBezTo>
                <a:cubicBezTo>
                  <a:pt x="1939838" y="981865"/>
                  <a:pt x="1957070" y="1005500"/>
                  <a:pt x="1974235" y="1029202"/>
                </a:cubicBezTo>
                <a:cubicBezTo>
                  <a:pt x="1973047" y="1031710"/>
                  <a:pt x="1971858" y="1034285"/>
                  <a:pt x="1970604" y="1036794"/>
                </a:cubicBezTo>
                <a:cubicBezTo>
                  <a:pt x="1955815" y="1066173"/>
                  <a:pt x="1937857" y="1096279"/>
                  <a:pt x="1917193" y="1124668"/>
                </a:cubicBezTo>
                <a:cubicBezTo>
                  <a:pt x="1884909" y="1098260"/>
                  <a:pt x="1852889" y="1071587"/>
                  <a:pt x="1821001" y="1044717"/>
                </a:cubicBezTo>
                <a:close/>
                <a:moveTo>
                  <a:pt x="1947364" y="963577"/>
                </a:moveTo>
                <a:cubicBezTo>
                  <a:pt x="1963738" y="966944"/>
                  <a:pt x="1980111" y="970311"/>
                  <a:pt x="1996484" y="973678"/>
                </a:cubicBezTo>
                <a:cubicBezTo>
                  <a:pt x="1992325" y="986486"/>
                  <a:pt x="1987637" y="999096"/>
                  <a:pt x="1982356" y="1011508"/>
                </a:cubicBezTo>
                <a:cubicBezTo>
                  <a:pt x="1970736" y="995465"/>
                  <a:pt x="1959116" y="979488"/>
                  <a:pt x="1947364" y="963577"/>
                </a:cubicBezTo>
                <a:close/>
                <a:moveTo>
                  <a:pt x="1970340" y="1071455"/>
                </a:moveTo>
                <a:cubicBezTo>
                  <a:pt x="1958588" y="1092120"/>
                  <a:pt x="1944790" y="1111992"/>
                  <a:pt x="1929473" y="1130676"/>
                </a:cubicBezTo>
                <a:cubicBezTo>
                  <a:pt x="1930397" y="1129421"/>
                  <a:pt x="1931388" y="1128167"/>
                  <a:pt x="1932312" y="1126847"/>
                </a:cubicBezTo>
                <a:cubicBezTo>
                  <a:pt x="1951854" y="1100174"/>
                  <a:pt x="1969283" y="1071455"/>
                  <a:pt x="1983940" y="1041415"/>
                </a:cubicBezTo>
                <a:cubicBezTo>
                  <a:pt x="1984402" y="1041679"/>
                  <a:pt x="1984864" y="1042010"/>
                  <a:pt x="1985327" y="1042142"/>
                </a:cubicBezTo>
                <a:cubicBezTo>
                  <a:pt x="1980705" y="1052111"/>
                  <a:pt x="1975753" y="1061882"/>
                  <a:pt x="1970340" y="1071455"/>
                </a:cubicBezTo>
                <a:close/>
                <a:moveTo>
                  <a:pt x="1992589" y="1025504"/>
                </a:moveTo>
                <a:cubicBezTo>
                  <a:pt x="1992325" y="1025174"/>
                  <a:pt x="1992061" y="1024844"/>
                  <a:pt x="1991863" y="1024514"/>
                </a:cubicBezTo>
                <a:cubicBezTo>
                  <a:pt x="1995560" y="1016195"/>
                  <a:pt x="1999059" y="1007745"/>
                  <a:pt x="2002294" y="999228"/>
                </a:cubicBezTo>
                <a:cubicBezTo>
                  <a:pt x="1999323" y="1008075"/>
                  <a:pt x="1996154" y="1016856"/>
                  <a:pt x="1992589" y="1025504"/>
                </a:cubicBezTo>
                <a:close/>
                <a:moveTo>
                  <a:pt x="2001436" y="957371"/>
                </a:moveTo>
                <a:lnTo>
                  <a:pt x="1932180" y="943110"/>
                </a:lnTo>
                <a:cubicBezTo>
                  <a:pt x="1918645" y="924889"/>
                  <a:pt x="1905111" y="906667"/>
                  <a:pt x="1891445" y="888511"/>
                </a:cubicBezTo>
                <a:cubicBezTo>
                  <a:pt x="1931057" y="898612"/>
                  <a:pt x="1970868" y="907855"/>
                  <a:pt x="2010943" y="916306"/>
                </a:cubicBezTo>
                <a:cubicBezTo>
                  <a:pt x="2008434" y="930104"/>
                  <a:pt x="2005265" y="943837"/>
                  <a:pt x="2001436" y="957371"/>
                </a:cubicBezTo>
                <a:close/>
                <a:moveTo>
                  <a:pt x="2013650" y="899536"/>
                </a:moveTo>
                <a:cubicBezTo>
                  <a:pt x="1967105" y="889765"/>
                  <a:pt x="1920758" y="878740"/>
                  <a:pt x="1874808" y="866658"/>
                </a:cubicBezTo>
                <a:cubicBezTo>
                  <a:pt x="1868337" y="858141"/>
                  <a:pt x="1861735" y="849691"/>
                  <a:pt x="1855265" y="841174"/>
                </a:cubicBezTo>
                <a:cubicBezTo>
                  <a:pt x="1909138" y="833384"/>
                  <a:pt x="1962946" y="825659"/>
                  <a:pt x="2016818" y="817869"/>
                </a:cubicBezTo>
                <a:cubicBezTo>
                  <a:pt x="2018535" y="844937"/>
                  <a:pt x="2017413" y="872336"/>
                  <a:pt x="2013650" y="899536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47">
            <a:extLst>
              <a:ext uri="{FF2B5EF4-FFF2-40B4-BE49-F238E27FC236}">
                <a16:creationId xmlns:a16="http://schemas.microsoft.com/office/drawing/2014/main" id="{B00136CA-AFF4-44E5-A41D-CC2B07B4B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993" y="5868470"/>
            <a:ext cx="3146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  <p:grpSp>
        <p:nvGrpSpPr>
          <p:cNvPr id="43" name="Graphic 2">
            <a:extLst>
              <a:ext uri="{FF2B5EF4-FFF2-40B4-BE49-F238E27FC236}">
                <a16:creationId xmlns:a16="http://schemas.microsoft.com/office/drawing/2014/main" id="{E81D213C-1A86-4D33-963A-C5BB97937B8A}"/>
              </a:ext>
            </a:extLst>
          </p:cNvPr>
          <p:cNvGrpSpPr/>
          <p:nvPr/>
        </p:nvGrpSpPr>
        <p:grpSpPr>
          <a:xfrm rot="2409833">
            <a:off x="9477629" y="355481"/>
            <a:ext cx="2701985" cy="1956638"/>
            <a:chOff x="5759698" y="141033"/>
            <a:chExt cx="2701985" cy="1956638"/>
          </a:xfrm>
          <a:solidFill>
            <a:schemeClr val="accent1">
              <a:lumMod val="50000"/>
            </a:schemeClr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8494AC8-2C87-4FB3-8114-DFF6C73804A1}"/>
                </a:ext>
              </a:extLst>
            </p:cNvPr>
            <p:cNvSpPr/>
            <p:nvPr/>
          </p:nvSpPr>
          <p:spPr>
            <a:xfrm>
              <a:off x="5759698" y="141033"/>
              <a:ext cx="2701985" cy="1956638"/>
            </a:xfrm>
            <a:custGeom>
              <a:avLst/>
              <a:gdLst>
                <a:gd name="connsiteX0" fmla="*/ 2685789 w 2701985"/>
                <a:gd name="connsiteY0" fmla="*/ 1072897 h 1956638"/>
                <a:gd name="connsiteX1" fmla="*/ 2670934 w 2701985"/>
                <a:gd name="connsiteY1" fmla="*/ 1048074 h 1956638"/>
                <a:gd name="connsiteX2" fmla="*/ 2666379 w 2701985"/>
                <a:gd name="connsiteY2" fmla="*/ 1040811 h 1956638"/>
                <a:gd name="connsiteX3" fmla="*/ 2641225 w 2701985"/>
                <a:gd name="connsiteY3" fmla="*/ 1003179 h 1956638"/>
                <a:gd name="connsiteX4" fmla="*/ 2640433 w 2701985"/>
                <a:gd name="connsiteY4" fmla="*/ 1002057 h 1956638"/>
                <a:gd name="connsiteX5" fmla="*/ 2533677 w 2701985"/>
                <a:gd name="connsiteY5" fmla="*/ 860640 h 1956638"/>
                <a:gd name="connsiteX6" fmla="*/ 2537704 w 2701985"/>
                <a:gd name="connsiteY6" fmla="*/ 856085 h 1956638"/>
                <a:gd name="connsiteX7" fmla="*/ 2567545 w 2701985"/>
                <a:gd name="connsiteY7" fmla="*/ 780491 h 1956638"/>
                <a:gd name="connsiteX8" fmla="*/ 2575864 w 2701985"/>
                <a:gd name="connsiteY8" fmla="*/ 774681 h 1956638"/>
                <a:gd name="connsiteX9" fmla="*/ 2639442 w 2701985"/>
                <a:gd name="connsiteY9" fmla="*/ 615042 h 1956638"/>
                <a:gd name="connsiteX10" fmla="*/ 2676744 w 2701985"/>
                <a:gd name="connsiteY10" fmla="*/ 471777 h 1956638"/>
                <a:gd name="connsiteX11" fmla="*/ 2674301 w 2701985"/>
                <a:gd name="connsiteY11" fmla="*/ 442595 h 1956638"/>
                <a:gd name="connsiteX12" fmla="*/ 2602009 w 2701985"/>
                <a:gd name="connsiteY12" fmla="*/ 328643 h 1956638"/>
                <a:gd name="connsiteX13" fmla="*/ 2599037 w 2701985"/>
                <a:gd name="connsiteY13" fmla="*/ 326861 h 1956638"/>
                <a:gd name="connsiteX14" fmla="*/ 2590719 w 2701985"/>
                <a:gd name="connsiteY14" fmla="*/ 323296 h 1956638"/>
                <a:gd name="connsiteX15" fmla="*/ 2392260 w 2701985"/>
                <a:gd name="connsiteY15" fmla="*/ 457516 h 1956638"/>
                <a:gd name="connsiteX16" fmla="*/ 2338981 w 2701985"/>
                <a:gd name="connsiteY16" fmla="*/ 548757 h 1956638"/>
                <a:gd name="connsiteX17" fmla="*/ 2325050 w 2701985"/>
                <a:gd name="connsiteY17" fmla="*/ 534034 h 1956638"/>
                <a:gd name="connsiteX18" fmla="*/ 2323994 w 2701985"/>
                <a:gd name="connsiteY18" fmla="*/ 533110 h 1956638"/>
                <a:gd name="connsiteX19" fmla="*/ 2189972 w 2701985"/>
                <a:gd name="connsiteY19" fmla="*/ 499968 h 1956638"/>
                <a:gd name="connsiteX20" fmla="*/ 2166997 w 2701985"/>
                <a:gd name="connsiteY20" fmla="*/ 650429 h 1956638"/>
                <a:gd name="connsiteX21" fmla="*/ 1458790 w 2701985"/>
                <a:gd name="connsiteY21" fmla="*/ 600187 h 1956638"/>
                <a:gd name="connsiteX22" fmla="*/ 1425581 w 2701985"/>
                <a:gd name="connsiteY22" fmla="*/ 596160 h 1956638"/>
                <a:gd name="connsiteX23" fmla="*/ 1514247 w 2701985"/>
                <a:gd name="connsiteY23" fmla="*/ 218652 h 1956638"/>
                <a:gd name="connsiteX24" fmla="*/ 1409076 w 2701985"/>
                <a:gd name="connsiteY24" fmla="*/ 3160 h 1956638"/>
                <a:gd name="connsiteX25" fmla="*/ 1408680 w 2701985"/>
                <a:gd name="connsiteY25" fmla="*/ 2896 h 1956638"/>
                <a:gd name="connsiteX26" fmla="*/ 1402078 w 2701985"/>
                <a:gd name="connsiteY26" fmla="*/ 1708 h 1956638"/>
                <a:gd name="connsiteX27" fmla="*/ 1392373 w 2701985"/>
                <a:gd name="connsiteY27" fmla="*/ 519 h 1956638"/>
                <a:gd name="connsiteX28" fmla="*/ 1255842 w 2701985"/>
                <a:gd name="connsiteY28" fmla="*/ 37755 h 1956638"/>
                <a:gd name="connsiteX29" fmla="*/ 1153113 w 2701985"/>
                <a:gd name="connsiteY29" fmla="*/ 164515 h 1956638"/>
                <a:gd name="connsiteX30" fmla="*/ 883483 w 2701985"/>
                <a:gd name="connsiteY30" fmla="*/ 509211 h 1956638"/>
                <a:gd name="connsiteX31" fmla="*/ 881634 w 2701985"/>
                <a:gd name="connsiteY31" fmla="*/ 512512 h 1956638"/>
                <a:gd name="connsiteX32" fmla="*/ 756393 w 2701985"/>
                <a:gd name="connsiteY32" fmla="*/ 500034 h 1956638"/>
                <a:gd name="connsiteX33" fmla="*/ 167024 w 2701985"/>
                <a:gd name="connsiteY33" fmla="*/ 668321 h 1956638"/>
                <a:gd name="connsiteX34" fmla="*/ 74924 w 2701985"/>
                <a:gd name="connsiteY34" fmla="*/ 787357 h 1956638"/>
                <a:gd name="connsiteX35" fmla="*/ 2632 w 2701985"/>
                <a:gd name="connsiteY35" fmla="*/ 905468 h 1956638"/>
                <a:gd name="connsiteX36" fmla="*/ 12535 w 2701985"/>
                <a:gd name="connsiteY36" fmla="*/ 987928 h 1956638"/>
                <a:gd name="connsiteX37" fmla="*/ 18675 w 2701985"/>
                <a:gd name="connsiteY37" fmla="*/ 1004698 h 1956638"/>
                <a:gd name="connsiteX38" fmla="*/ 187292 w 2701985"/>
                <a:gd name="connsiteY38" fmla="*/ 1158923 h 1956638"/>
                <a:gd name="connsiteX39" fmla="*/ 702322 w 2701985"/>
                <a:gd name="connsiteY39" fmla="*/ 1212070 h 1956638"/>
                <a:gd name="connsiteX40" fmla="*/ 739492 w 2701985"/>
                <a:gd name="connsiteY40" fmla="*/ 1533063 h 1956638"/>
                <a:gd name="connsiteX41" fmla="*/ 788017 w 2701985"/>
                <a:gd name="connsiteY41" fmla="*/ 1848313 h 1956638"/>
                <a:gd name="connsiteX42" fmla="*/ 851925 w 2701985"/>
                <a:gd name="connsiteY42" fmla="*/ 1933018 h 1956638"/>
                <a:gd name="connsiteX43" fmla="*/ 950362 w 2701985"/>
                <a:gd name="connsiteY43" fmla="*/ 1953947 h 1956638"/>
                <a:gd name="connsiteX44" fmla="*/ 970499 w 2701985"/>
                <a:gd name="connsiteY44" fmla="*/ 1950778 h 1956638"/>
                <a:gd name="connsiteX45" fmla="*/ 982515 w 2701985"/>
                <a:gd name="connsiteY45" fmla="*/ 1954871 h 1956638"/>
                <a:gd name="connsiteX46" fmla="*/ 1025032 w 2701985"/>
                <a:gd name="connsiteY46" fmla="*/ 1925558 h 1956638"/>
                <a:gd name="connsiteX47" fmla="*/ 1057977 w 2701985"/>
                <a:gd name="connsiteY47" fmla="*/ 1896179 h 1956638"/>
                <a:gd name="connsiteX48" fmla="*/ 1150868 w 2701985"/>
                <a:gd name="connsiteY48" fmla="*/ 1660682 h 1956638"/>
                <a:gd name="connsiteX49" fmla="*/ 1213852 w 2701985"/>
                <a:gd name="connsiteY49" fmla="*/ 1355797 h 1956638"/>
                <a:gd name="connsiteX50" fmla="*/ 1283702 w 2701985"/>
                <a:gd name="connsiteY50" fmla="*/ 1221775 h 1956638"/>
                <a:gd name="connsiteX51" fmla="*/ 1301528 w 2701985"/>
                <a:gd name="connsiteY51" fmla="*/ 1171137 h 1956638"/>
                <a:gd name="connsiteX52" fmla="*/ 2317524 w 2701985"/>
                <a:gd name="connsiteY52" fmla="*/ 987268 h 1956638"/>
                <a:gd name="connsiteX53" fmla="*/ 2444614 w 2701985"/>
                <a:gd name="connsiteY53" fmla="*/ 1115679 h 1956638"/>
                <a:gd name="connsiteX54" fmla="*/ 2589794 w 2701985"/>
                <a:gd name="connsiteY54" fmla="*/ 1202497 h 1956638"/>
                <a:gd name="connsiteX55" fmla="*/ 2638782 w 2701985"/>
                <a:gd name="connsiteY55" fmla="*/ 1202034 h 1956638"/>
                <a:gd name="connsiteX56" fmla="*/ 2640102 w 2701985"/>
                <a:gd name="connsiteY56" fmla="*/ 1201836 h 1956638"/>
                <a:gd name="connsiteX57" fmla="*/ 2685789 w 2701985"/>
                <a:gd name="connsiteY57" fmla="*/ 1072897 h 1956638"/>
                <a:gd name="connsiteX58" fmla="*/ 2656344 w 2701985"/>
                <a:gd name="connsiteY58" fmla="*/ 451376 h 1956638"/>
                <a:gd name="connsiteX59" fmla="*/ 2634161 w 2701985"/>
                <a:gd name="connsiteY59" fmla="*/ 557010 h 1956638"/>
                <a:gd name="connsiteX60" fmla="*/ 2551766 w 2701985"/>
                <a:gd name="connsiteY60" fmla="*/ 768079 h 1956638"/>
                <a:gd name="connsiteX61" fmla="*/ 2549522 w 2701985"/>
                <a:gd name="connsiteY61" fmla="*/ 768079 h 1956638"/>
                <a:gd name="connsiteX62" fmla="*/ 2410086 w 2701985"/>
                <a:gd name="connsiteY62" fmla="*/ 773426 h 1956638"/>
                <a:gd name="connsiteX63" fmla="*/ 2331388 w 2701985"/>
                <a:gd name="connsiteY63" fmla="*/ 758110 h 1956638"/>
                <a:gd name="connsiteX64" fmla="*/ 2334161 w 2701985"/>
                <a:gd name="connsiteY64" fmla="*/ 754610 h 1956638"/>
                <a:gd name="connsiteX65" fmla="*/ 2438475 w 2701985"/>
                <a:gd name="connsiteY65" fmla="*/ 526574 h 1956638"/>
                <a:gd name="connsiteX66" fmla="*/ 2581806 w 2701985"/>
                <a:gd name="connsiteY66" fmla="*/ 349638 h 1956638"/>
                <a:gd name="connsiteX67" fmla="*/ 2656344 w 2701985"/>
                <a:gd name="connsiteY67" fmla="*/ 451376 h 1956638"/>
                <a:gd name="connsiteX68" fmla="*/ 2391336 w 2701985"/>
                <a:gd name="connsiteY68" fmla="*/ 492771 h 1956638"/>
                <a:gd name="connsiteX69" fmla="*/ 2531300 w 2701985"/>
                <a:gd name="connsiteY69" fmla="*/ 358419 h 1956638"/>
                <a:gd name="connsiteX70" fmla="*/ 2443954 w 2701985"/>
                <a:gd name="connsiteY70" fmla="*/ 473889 h 1956638"/>
                <a:gd name="connsiteX71" fmla="*/ 2317656 w 2701985"/>
                <a:gd name="connsiteY71" fmla="*/ 748933 h 1956638"/>
                <a:gd name="connsiteX72" fmla="*/ 2316930 w 2701985"/>
                <a:gd name="connsiteY72" fmla="*/ 753158 h 1956638"/>
                <a:gd name="connsiteX73" fmla="*/ 2273290 w 2701985"/>
                <a:gd name="connsiteY73" fmla="*/ 725957 h 1956638"/>
                <a:gd name="connsiteX74" fmla="*/ 2391336 w 2701985"/>
                <a:gd name="connsiteY74" fmla="*/ 492771 h 1956638"/>
                <a:gd name="connsiteX75" fmla="*/ 2314818 w 2701985"/>
                <a:gd name="connsiteY75" fmla="*/ 547899 h 1956638"/>
                <a:gd name="connsiteX76" fmla="*/ 2327758 w 2701985"/>
                <a:gd name="connsiteY76" fmla="*/ 562357 h 1956638"/>
                <a:gd name="connsiteX77" fmla="*/ 2330465 w 2701985"/>
                <a:gd name="connsiteY77" fmla="*/ 564998 h 1956638"/>
                <a:gd name="connsiteX78" fmla="*/ 2285306 w 2701985"/>
                <a:gd name="connsiteY78" fmla="*/ 656371 h 1956638"/>
                <a:gd name="connsiteX79" fmla="*/ 2282863 w 2701985"/>
                <a:gd name="connsiteY79" fmla="*/ 655777 h 1956638"/>
                <a:gd name="connsiteX80" fmla="*/ 2186605 w 2701985"/>
                <a:gd name="connsiteY80" fmla="*/ 651420 h 1956638"/>
                <a:gd name="connsiteX81" fmla="*/ 2167723 w 2701985"/>
                <a:gd name="connsiteY81" fmla="*/ 587643 h 1956638"/>
                <a:gd name="connsiteX82" fmla="*/ 2168515 w 2701985"/>
                <a:gd name="connsiteY82" fmla="*/ 587313 h 1956638"/>
                <a:gd name="connsiteX83" fmla="*/ 2241138 w 2701985"/>
                <a:gd name="connsiteY83" fmla="*/ 555953 h 1956638"/>
                <a:gd name="connsiteX84" fmla="*/ 2314818 w 2701985"/>
                <a:gd name="connsiteY84" fmla="*/ 547899 h 1956638"/>
                <a:gd name="connsiteX85" fmla="*/ 2201592 w 2701985"/>
                <a:gd name="connsiteY85" fmla="*/ 514690 h 1956638"/>
                <a:gd name="connsiteX86" fmla="*/ 2287287 w 2701985"/>
                <a:gd name="connsiteY86" fmla="*/ 528621 h 1956638"/>
                <a:gd name="connsiteX87" fmla="*/ 2237573 w 2701985"/>
                <a:gd name="connsiteY87" fmla="*/ 538788 h 1956638"/>
                <a:gd name="connsiteX88" fmla="*/ 2167194 w 2701985"/>
                <a:gd name="connsiteY88" fmla="*/ 567309 h 1956638"/>
                <a:gd name="connsiteX89" fmla="*/ 2201592 w 2701985"/>
                <a:gd name="connsiteY89" fmla="*/ 514690 h 1956638"/>
                <a:gd name="connsiteX90" fmla="*/ 1203355 w 2701985"/>
                <a:gd name="connsiteY90" fmla="*/ 122592 h 1956638"/>
                <a:gd name="connsiteX91" fmla="*/ 1343715 w 2701985"/>
                <a:gd name="connsiteY91" fmla="*/ 22636 h 1956638"/>
                <a:gd name="connsiteX92" fmla="*/ 1407293 w 2701985"/>
                <a:gd name="connsiteY92" fmla="*/ 23230 h 1956638"/>
                <a:gd name="connsiteX93" fmla="*/ 1484670 w 2701985"/>
                <a:gd name="connsiteY93" fmla="*/ 243476 h 1956638"/>
                <a:gd name="connsiteX94" fmla="*/ 1192659 w 2701985"/>
                <a:gd name="connsiteY94" fmla="*/ 137909 h 1956638"/>
                <a:gd name="connsiteX95" fmla="*/ 1203355 w 2701985"/>
                <a:gd name="connsiteY95" fmla="*/ 122592 h 1956638"/>
                <a:gd name="connsiteX96" fmla="*/ 1181106 w 2701985"/>
                <a:gd name="connsiteY96" fmla="*/ 154480 h 1956638"/>
                <a:gd name="connsiteX97" fmla="*/ 1183615 w 2701985"/>
                <a:gd name="connsiteY97" fmla="*/ 155074 h 1956638"/>
                <a:gd name="connsiteX98" fmla="*/ 1481435 w 2701985"/>
                <a:gd name="connsiteY98" fmla="*/ 263085 h 1956638"/>
                <a:gd name="connsiteX99" fmla="*/ 1466712 w 2701985"/>
                <a:gd name="connsiteY99" fmla="*/ 325936 h 1956638"/>
                <a:gd name="connsiteX100" fmla="*/ 1342131 w 2701985"/>
                <a:gd name="connsiteY100" fmla="*/ 249484 h 1956638"/>
                <a:gd name="connsiteX101" fmla="*/ 1149746 w 2701985"/>
                <a:gd name="connsiteY101" fmla="*/ 199110 h 1956638"/>
                <a:gd name="connsiteX102" fmla="*/ 1181106 w 2701985"/>
                <a:gd name="connsiteY102" fmla="*/ 154480 h 1956638"/>
                <a:gd name="connsiteX103" fmla="*/ 1105842 w 2701985"/>
                <a:gd name="connsiteY103" fmla="*/ 260246 h 1956638"/>
                <a:gd name="connsiteX104" fmla="*/ 1138192 w 2701985"/>
                <a:gd name="connsiteY104" fmla="*/ 215417 h 1956638"/>
                <a:gd name="connsiteX105" fmla="*/ 1304235 w 2701985"/>
                <a:gd name="connsiteY105" fmla="*/ 252719 h 1956638"/>
                <a:gd name="connsiteX106" fmla="*/ 1384516 w 2701985"/>
                <a:gd name="connsiteY106" fmla="*/ 290087 h 1956638"/>
                <a:gd name="connsiteX107" fmla="*/ 1460308 w 2701985"/>
                <a:gd name="connsiteY107" fmla="*/ 348252 h 1956638"/>
                <a:gd name="connsiteX108" fmla="*/ 1410198 w 2701985"/>
                <a:gd name="connsiteY108" fmla="*/ 505051 h 1956638"/>
                <a:gd name="connsiteX109" fmla="*/ 1005688 w 2701985"/>
                <a:gd name="connsiteY109" fmla="*/ 389911 h 1956638"/>
                <a:gd name="connsiteX110" fmla="*/ 1105842 w 2701985"/>
                <a:gd name="connsiteY110" fmla="*/ 260246 h 1956638"/>
                <a:gd name="connsiteX111" fmla="*/ 991890 w 2701985"/>
                <a:gd name="connsiteY111" fmla="*/ 406878 h 1956638"/>
                <a:gd name="connsiteX112" fmla="*/ 994200 w 2701985"/>
                <a:gd name="connsiteY112" fmla="*/ 407340 h 1956638"/>
                <a:gd name="connsiteX113" fmla="*/ 1405379 w 2701985"/>
                <a:gd name="connsiteY113" fmla="*/ 522481 h 1956638"/>
                <a:gd name="connsiteX114" fmla="*/ 1396466 w 2701985"/>
                <a:gd name="connsiteY114" fmla="*/ 559387 h 1956638"/>
                <a:gd name="connsiteX115" fmla="*/ 963302 w 2701985"/>
                <a:gd name="connsiteY115" fmla="*/ 448933 h 1956638"/>
                <a:gd name="connsiteX116" fmla="*/ 960001 w 2701985"/>
                <a:gd name="connsiteY116" fmla="*/ 445632 h 1956638"/>
                <a:gd name="connsiteX117" fmla="*/ 991890 w 2701985"/>
                <a:gd name="connsiteY117" fmla="*/ 406878 h 1956638"/>
                <a:gd name="connsiteX118" fmla="*/ 930424 w 2701985"/>
                <a:gd name="connsiteY118" fmla="*/ 493564 h 1956638"/>
                <a:gd name="connsiteX119" fmla="*/ 951221 w 2701985"/>
                <a:gd name="connsiteY119" fmla="*/ 464118 h 1956638"/>
                <a:gd name="connsiteX120" fmla="*/ 955644 w 2701985"/>
                <a:gd name="connsiteY120" fmla="*/ 465769 h 1956638"/>
                <a:gd name="connsiteX121" fmla="*/ 1393231 w 2701985"/>
                <a:gd name="connsiteY121" fmla="*/ 576948 h 1956638"/>
                <a:gd name="connsiteX122" fmla="*/ 1391250 w 2701985"/>
                <a:gd name="connsiteY122" fmla="*/ 591671 h 1956638"/>
                <a:gd name="connsiteX123" fmla="*/ 914645 w 2701985"/>
                <a:gd name="connsiteY123" fmla="*/ 516935 h 1956638"/>
                <a:gd name="connsiteX124" fmla="*/ 930424 w 2701985"/>
                <a:gd name="connsiteY124" fmla="*/ 493564 h 1956638"/>
                <a:gd name="connsiteX125" fmla="*/ 129854 w 2701985"/>
                <a:gd name="connsiteY125" fmla="*/ 742066 h 1956638"/>
                <a:gd name="connsiteX126" fmla="*/ 188745 w 2701985"/>
                <a:gd name="connsiteY126" fmla="*/ 672414 h 1956638"/>
                <a:gd name="connsiteX127" fmla="*/ 195083 w 2701985"/>
                <a:gd name="connsiteY127" fmla="*/ 684100 h 1956638"/>
                <a:gd name="connsiteX128" fmla="*/ 193697 w 2701985"/>
                <a:gd name="connsiteY128" fmla="*/ 685288 h 1956638"/>
                <a:gd name="connsiteX129" fmla="*/ 114339 w 2701985"/>
                <a:gd name="connsiteY129" fmla="*/ 810398 h 1956638"/>
                <a:gd name="connsiteX130" fmla="*/ 90506 w 2701985"/>
                <a:gd name="connsiteY130" fmla="*/ 794949 h 1956638"/>
                <a:gd name="connsiteX131" fmla="*/ 129854 w 2701985"/>
                <a:gd name="connsiteY131" fmla="*/ 742066 h 1956638"/>
                <a:gd name="connsiteX132" fmla="*/ 204854 w 2701985"/>
                <a:gd name="connsiteY132" fmla="*/ 699747 h 1956638"/>
                <a:gd name="connsiteX133" fmla="*/ 292266 w 2701985"/>
                <a:gd name="connsiteY133" fmla="*/ 773823 h 1956638"/>
                <a:gd name="connsiteX134" fmla="*/ 367398 w 2701985"/>
                <a:gd name="connsiteY134" fmla="*/ 798580 h 1956638"/>
                <a:gd name="connsiteX135" fmla="*/ 405425 w 2701985"/>
                <a:gd name="connsiteY135" fmla="*/ 802278 h 1956638"/>
                <a:gd name="connsiteX136" fmla="*/ 414404 w 2701985"/>
                <a:gd name="connsiteY136" fmla="*/ 804324 h 1956638"/>
                <a:gd name="connsiteX137" fmla="*/ 431041 w 2701985"/>
                <a:gd name="connsiteY137" fmla="*/ 868431 h 1956638"/>
                <a:gd name="connsiteX138" fmla="*/ 408462 w 2701985"/>
                <a:gd name="connsiteY138" fmla="*/ 877475 h 1956638"/>
                <a:gd name="connsiteX139" fmla="*/ 293784 w 2701985"/>
                <a:gd name="connsiteY139" fmla="*/ 889953 h 1956638"/>
                <a:gd name="connsiteX140" fmla="*/ 128996 w 2701985"/>
                <a:gd name="connsiteY140" fmla="*/ 819839 h 1956638"/>
                <a:gd name="connsiteX141" fmla="*/ 204854 w 2701985"/>
                <a:gd name="connsiteY141" fmla="*/ 699747 h 1956638"/>
                <a:gd name="connsiteX142" fmla="*/ 245061 w 2701985"/>
                <a:gd name="connsiteY142" fmla="*/ 1164006 h 1956638"/>
                <a:gd name="connsiteX143" fmla="*/ 143983 w 2701985"/>
                <a:gd name="connsiteY143" fmla="*/ 1114953 h 1956638"/>
                <a:gd name="connsiteX144" fmla="*/ 367794 w 2701985"/>
                <a:gd name="connsiteY144" fmla="*/ 1172919 h 1956638"/>
                <a:gd name="connsiteX145" fmla="*/ 695390 w 2701985"/>
                <a:gd name="connsiteY145" fmla="*/ 1174966 h 1956638"/>
                <a:gd name="connsiteX146" fmla="*/ 699153 w 2701985"/>
                <a:gd name="connsiteY146" fmla="*/ 1195168 h 1956638"/>
                <a:gd name="connsiteX147" fmla="*/ 245061 w 2701985"/>
                <a:gd name="connsiteY147" fmla="*/ 1164006 h 1956638"/>
                <a:gd name="connsiteX148" fmla="*/ 1023646 w 2701985"/>
                <a:gd name="connsiteY148" fmla="*/ 1889180 h 1956638"/>
                <a:gd name="connsiteX149" fmla="*/ 949240 w 2701985"/>
                <a:gd name="connsiteY149" fmla="*/ 1935593 h 1956638"/>
                <a:gd name="connsiteX150" fmla="*/ 806767 w 2701985"/>
                <a:gd name="connsiteY150" fmla="*/ 1842239 h 1956638"/>
                <a:gd name="connsiteX151" fmla="*/ 768409 w 2701985"/>
                <a:gd name="connsiteY151" fmla="*/ 1602319 h 1956638"/>
                <a:gd name="connsiteX152" fmla="*/ 1116273 w 2701985"/>
                <a:gd name="connsiteY152" fmla="*/ 1650185 h 1956638"/>
                <a:gd name="connsiteX153" fmla="*/ 1101286 w 2701985"/>
                <a:gd name="connsiteY153" fmla="*/ 1749942 h 1956638"/>
                <a:gd name="connsiteX154" fmla="*/ 1023646 w 2701985"/>
                <a:gd name="connsiteY154" fmla="*/ 1889180 h 1956638"/>
                <a:gd name="connsiteX155" fmla="*/ 1121026 w 2701985"/>
                <a:gd name="connsiteY155" fmla="*/ 1605290 h 1956638"/>
                <a:gd name="connsiteX156" fmla="*/ 1118188 w 2701985"/>
                <a:gd name="connsiteY156" fmla="*/ 1632359 h 1956638"/>
                <a:gd name="connsiteX157" fmla="*/ 768144 w 2701985"/>
                <a:gd name="connsiteY157" fmla="*/ 1584824 h 1956638"/>
                <a:gd name="connsiteX158" fmla="*/ 767617 w 2701985"/>
                <a:gd name="connsiteY158" fmla="*/ 1561915 h 1956638"/>
                <a:gd name="connsiteX159" fmla="*/ 767220 w 2701985"/>
                <a:gd name="connsiteY159" fmla="*/ 1545541 h 1956638"/>
                <a:gd name="connsiteX160" fmla="*/ 1122215 w 2701985"/>
                <a:gd name="connsiteY160" fmla="*/ 1595255 h 1956638"/>
                <a:gd name="connsiteX161" fmla="*/ 1121026 w 2701985"/>
                <a:gd name="connsiteY161" fmla="*/ 1605290 h 1956638"/>
                <a:gd name="connsiteX162" fmla="*/ 1162422 w 2701985"/>
                <a:gd name="connsiteY162" fmla="*/ 1389996 h 1956638"/>
                <a:gd name="connsiteX163" fmla="*/ 1124261 w 2701985"/>
                <a:gd name="connsiteY163" fmla="*/ 1577561 h 1956638"/>
                <a:gd name="connsiteX164" fmla="*/ 766758 w 2701985"/>
                <a:gd name="connsiteY164" fmla="*/ 1528178 h 1956638"/>
                <a:gd name="connsiteX165" fmla="*/ 753092 w 2701985"/>
                <a:gd name="connsiteY165" fmla="*/ 1316119 h 1956638"/>
                <a:gd name="connsiteX166" fmla="*/ 754940 w 2701985"/>
                <a:gd name="connsiteY166" fmla="*/ 1316053 h 1956638"/>
                <a:gd name="connsiteX167" fmla="*/ 1181436 w 2701985"/>
                <a:gd name="connsiteY167" fmla="*/ 1333680 h 1956638"/>
                <a:gd name="connsiteX168" fmla="*/ 1162422 w 2701985"/>
                <a:gd name="connsiteY168" fmla="*/ 1389996 h 1956638"/>
                <a:gd name="connsiteX169" fmla="*/ 1187774 w 2701985"/>
                <a:gd name="connsiteY169" fmla="*/ 1317373 h 1956638"/>
                <a:gd name="connsiteX170" fmla="*/ 751375 w 2701985"/>
                <a:gd name="connsiteY170" fmla="*/ 1298953 h 1956638"/>
                <a:gd name="connsiteX171" fmla="*/ 750451 w 2701985"/>
                <a:gd name="connsiteY171" fmla="*/ 1299349 h 1956638"/>
                <a:gd name="connsiteX172" fmla="*/ 737181 w 2701985"/>
                <a:gd name="connsiteY172" fmla="*/ 1236497 h 1956638"/>
                <a:gd name="connsiteX173" fmla="*/ 1209099 w 2701985"/>
                <a:gd name="connsiteY173" fmla="*/ 1265547 h 1956638"/>
                <a:gd name="connsiteX174" fmla="*/ 1187774 w 2701985"/>
                <a:gd name="connsiteY174" fmla="*/ 1317373 h 1956638"/>
                <a:gd name="connsiteX175" fmla="*/ 1248975 w 2701985"/>
                <a:gd name="connsiteY175" fmla="*/ 1169156 h 1956638"/>
                <a:gd name="connsiteX176" fmla="*/ 1215832 w 2701985"/>
                <a:gd name="connsiteY176" fmla="*/ 1249834 h 1956638"/>
                <a:gd name="connsiteX177" fmla="*/ 733087 w 2701985"/>
                <a:gd name="connsiteY177" fmla="*/ 1219596 h 1956638"/>
                <a:gd name="connsiteX178" fmla="*/ 706547 w 2701985"/>
                <a:gd name="connsiteY178" fmla="*/ 1057383 h 1956638"/>
                <a:gd name="connsiteX179" fmla="*/ 763985 w 2701985"/>
                <a:gd name="connsiteY179" fmla="*/ 935640 h 1956638"/>
                <a:gd name="connsiteX180" fmla="*/ 789932 w 2701985"/>
                <a:gd name="connsiteY180" fmla="*/ 929236 h 1956638"/>
                <a:gd name="connsiteX181" fmla="*/ 922370 w 2701985"/>
                <a:gd name="connsiteY181" fmla="*/ 920455 h 1956638"/>
                <a:gd name="connsiteX182" fmla="*/ 1193320 w 2701985"/>
                <a:gd name="connsiteY182" fmla="*/ 954060 h 1956638"/>
                <a:gd name="connsiteX183" fmla="*/ 1248975 w 2701985"/>
                <a:gd name="connsiteY183" fmla="*/ 1169156 h 1956638"/>
                <a:gd name="connsiteX184" fmla="*/ 1292813 w 2701985"/>
                <a:gd name="connsiteY184" fmla="*/ 1091515 h 1956638"/>
                <a:gd name="connsiteX185" fmla="*/ 1293539 w 2701985"/>
                <a:gd name="connsiteY185" fmla="*/ 1056458 h 1956638"/>
                <a:gd name="connsiteX186" fmla="*/ 1292813 w 2701985"/>
                <a:gd name="connsiteY186" fmla="*/ 1091515 h 1956638"/>
                <a:gd name="connsiteX187" fmla="*/ 1306083 w 2701985"/>
                <a:gd name="connsiteY187" fmla="*/ 1153377 h 1956638"/>
                <a:gd name="connsiteX188" fmla="*/ 1309847 w 2701985"/>
                <a:gd name="connsiteY188" fmla="*/ 1134033 h 1956638"/>
                <a:gd name="connsiteX189" fmla="*/ 2279826 w 2701985"/>
                <a:gd name="connsiteY189" fmla="*/ 986740 h 1956638"/>
                <a:gd name="connsiteX190" fmla="*/ 1306083 w 2701985"/>
                <a:gd name="connsiteY190" fmla="*/ 1153377 h 1956638"/>
                <a:gd name="connsiteX191" fmla="*/ 1312157 w 2701985"/>
                <a:gd name="connsiteY191" fmla="*/ 1116603 h 1956638"/>
                <a:gd name="connsiteX192" fmla="*/ 1313346 w 2701985"/>
                <a:gd name="connsiteY192" fmla="*/ 1085441 h 1956638"/>
                <a:gd name="connsiteX193" fmla="*/ 1313478 w 2701985"/>
                <a:gd name="connsiteY193" fmla="*/ 1055006 h 1956638"/>
                <a:gd name="connsiteX194" fmla="*/ 1211211 w 2701985"/>
                <a:gd name="connsiteY194" fmla="*/ 939931 h 1956638"/>
                <a:gd name="connsiteX195" fmla="*/ 1207778 w 2701985"/>
                <a:gd name="connsiteY195" fmla="*/ 938281 h 1956638"/>
                <a:gd name="connsiteX196" fmla="*/ 1206458 w 2701985"/>
                <a:gd name="connsiteY196" fmla="*/ 938017 h 1956638"/>
                <a:gd name="connsiteX197" fmla="*/ 1197215 w 2701985"/>
                <a:gd name="connsiteY197" fmla="*/ 934782 h 1956638"/>
                <a:gd name="connsiteX198" fmla="*/ 1171665 w 2701985"/>
                <a:gd name="connsiteY198" fmla="*/ 926661 h 1956638"/>
                <a:gd name="connsiteX199" fmla="*/ 1125582 w 2701985"/>
                <a:gd name="connsiteY199" fmla="*/ 918144 h 1956638"/>
                <a:gd name="connsiteX200" fmla="*/ 927915 w 2701985"/>
                <a:gd name="connsiteY200" fmla="*/ 901903 h 1956638"/>
                <a:gd name="connsiteX201" fmla="*/ 924020 w 2701985"/>
                <a:gd name="connsiteY201" fmla="*/ 902761 h 1956638"/>
                <a:gd name="connsiteX202" fmla="*/ 834100 w 2701985"/>
                <a:gd name="connsiteY202" fmla="*/ 903488 h 1956638"/>
                <a:gd name="connsiteX203" fmla="*/ 727608 w 2701985"/>
                <a:gd name="connsiteY203" fmla="*/ 937488 h 1956638"/>
                <a:gd name="connsiteX204" fmla="*/ 685553 w 2701985"/>
                <a:gd name="connsiteY204" fmla="*/ 1121555 h 1956638"/>
                <a:gd name="connsiteX205" fmla="*/ 692286 w 2701985"/>
                <a:gd name="connsiteY205" fmla="*/ 1157800 h 1956638"/>
                <a:gd name="connsiteX206" fmla="*/ 341055 w 2701985"/>
                <a:gd name="connsiteY206" fmla="*/ 1152057 h 1956638"/>
                <a:gd name="connsiteX207" fmla="*/ 48120 w 2701985"/>
                <a:gd name="connsiteY207" fmla="*/ 1014601 h 1956638"/>
                <a:gd name="connsiteX208" fmla="*/ 47592 w 2701985"/>
                <a:gd name="connsiteY208" fmla="*/ 1013743 h 1956638"/>
                <a:gd name="connsiteX209" fmla="*/ 48582 w 2701985"/>
                <a:gd name="connsiteY209" fmla="*/ 1004632 h 1956638"/>
                <a:gd name="connsiteX210" fmla="*/ 101861 w 2701985"/>
                <a:gd name="connsiteY210" fmla="*/ 861300 h 1956638"/>
                <a:gd name="connsiteX211" fmla="*/ 90241 w 2701985"/>
                <a:gd name="connsiteY211" fmla="*/ 848294 h 1956638"/>
                <a:gd name="connsiteX212" fmla="*/ 25871 w 2701985"/>
                <a:gd name="connsiteY212" fmla="*/ 949240 h 1956638"/>
                <a:gd name="connsiteX213" fmla="*/ 81527 w 2701985"/>
                <a:gd name="connsiteY213" fmla="*/ 812115 h 1956638"/>
                <a:gd name="connsiteX214" fmla="*/ 82121 w 2701985"/>
                <a:gd name="connsiteY214" fmla="*/ 811124 h 1956638"/>
                <a:gd name="connsiteX215" fmla="*/ 264075 w 2701985"/>
                <a:gd name="connsiteY215" fmla="*/ 903884 h 1956638"/>
                <a:gd name="connsiteX216" fmla="*/ 469796 w 2701985"/>
                <a:gd name="connsiteY216" fmla="*/ 877938 h 1956638"/>
                <a:gd name="connsiteX217" fmla="*/ 436125 w 2701985"/>
                <a:gd name="connsiteY217" fmla="*/ 790658 h 1956638"/>
                <a:gd name="connsiteX218" fmla="*/ 420082 w 2701985"/>
                <a:gd name="connsiteY218" fmla="*/ 787951 h 1956638"/>
                <a:gd name="connsiteX219" fmla="*/ 419026 w 2701985"/>
                <a:gd name="connsiteY219" fmla="*/ 787621 h 1956638"/>
                <a:gd name="connsiteX220" fmla="*/ 308044 w 2701985"/>
                <a:gd name="connsiteY220" fmla="*/ 751045 h 1956638"/>
                <a:gd name="connsiteX221" fmla="*/ 224264 w 2701985"/>
                <a:gd name="connsiteY221" fmla="*/ 640790 h 1956638"/>
                <a:gd name="connsiteX222" fmla="*/ 224924 w 2701985"/>
                <a:gd name="connsiteY222" fmla="*/ 638216 h 1956638"/>
                <a:gd name="connsiteX223" fmla="*/ 388458 w 2701985"/>
                <a:gd name="connsiteY223" fmla="*/ 547437 h 1956638"/>
                <a:gd name="connsiteX224" fmla="*/ 1001595 w 2701985"/>
                <a:gd name="connsiteY224" fmla="*/ 549021 h 1956638"/>
                <a:gd name="connsiteX225" fmla="*/ 1633811 w 2701985"/>
                <a:gd name="connsiteY225" fmla="*/ 635113 h 1956638"/>
                <a:gd name="connsiteX226" fmla="*/ 2277779 w 2701985"/>
                <a:gd name="connsiteY226" fmla="*/ 673009 h 1956638"/>
                <a:gd name="connsiteX227" fmla="*/ 2253484 w 2701985"/>
                <a:gd name="connsiteY227" fmla="*/ 727806 h 1956638"/>
                <a:gd name="connsiteX228" fmla="*/ 2261406 w 2701985"/>
                <a:gd name="connsiteY228" fmla="*/ 738831 h 1956638"/>
                <a:gd name="connsiteX229" fmla="*/ 2377735 w 2701985"/>
                <a:gd name="connsiteY229" fmla="*/ 785574 h 1956638"/>
                <a:gd name="connsiteX230" fmla="*/ 2546749 w 2701985"/>
                <a:gd name="connsiteY230" fmla="*/ 786234 h 1956638"/>
                <a:gd name="connsiteX231" fmla="*/ 2524236 w 2701985"/>
                <a:gd name="connsiteY231" fmla="*/ 843211 h 1956638"/>
                <a:gd name="connsiteX232" fmla="*/ 2511032 w 2701985"/>
                <a:gd name="connsiteY232" fmla="*/ 830535 h 1956638"/>
                <a:gd name="connsiteX233" fmla="*/ 2506344 w 2701985"/>
                <a:gd name="connsiteY233" fmla="*/ 828092 h 1956638"/>
                <a:gd name="connsiteX234" fmla="*/ 2474390 w 2701985"/>
                <a:gd name="connsiteY234" fmla="*/ 821358 h 1956638"/>
                <a:gd name="connsiteX235" fmla="*/ 2325975 w 2701985"/>
                <a:gd name="connsiteY235" fmla="*/ 837269 h 1956638"/>
                <a:gd name="connsiteX236" fmla="*/ 2260944 w 2701985"/>
                <a:gd name="connsiteY236" fmla="*/ 895367 h 1956638"/>
                <a:gd name="connsiteX237" fmla="*/ 2256455 w 2701985"/>
                <a:gd name="connsiteY237" fmla="*/ 909760 h 1956638"/>
                <a:gd name="connsiteX238" fmla="*/ 2297124 w 2701985"/>
                <a:gd name="connsiteY238" fmla="*/ 963105 h 1956638"/>
                <a:gd name="connsiteX239" fmla="*/ 1312157 w 2701985"/>
                <a:gd name="connsiteY239" fmla="*/ 1116603 h 1956638"/>
                <a:gd name="connsiteX240" fmla="*/ 469070 w 2701985"/>
                <a:gd name="connsiteY240" fmla="*/ 824725 h 1956638"/>
                <a:gd name="connsiteX241" fmla="*/ 469994 w 2701985"/>
                <a:gd name="connsiteY241" fmla="*/ 852916 h 1956638"/>
                <a:gd name="connsiteX242" fmla="*/ 469070 w 2701985"/>
                <a:gd name="connsiteY242" fmla="*/ 824725 h 1956638"/>
                <a:gd name="connsiteX243" fmla="*/ 2437617 w 2701985"/>
                <a:gd name="connsiteY243" fmla="*/ 1087752 h 1956638"/>
                <a:gd name="connsiteX244" fmla="*/ 2399192 w 2701985"/>
                <a:gd name="connsiteY244" fmla="*/ 1050516 h 1956638"/>
                <a:gd name="connsiteX245" fmla="*/ 2351063 w 2701985"/>
                <a:gd name="connsiteY245" fmla="*/ 991296 h 1956638"/>
                <a:gd name="connsiteX246" fmla="*/ 2438738 w 2701985"/>
                <a:gd name="connsiteY246" fmla="*/ 1086432 h 1956638"/>
                <a:gd name="connsiteX247" fmla="*/ 2437617 w 2701985"/>
                <a:gd name="connsiteY247" fmla="*/ 1087752 h 1956638"/>
                <a:gd name="connsiteX248" fmla="*/ 2449962 w 2701985"/>
                <a:gd name="connsiteY248" fmla="*/ 1072963 h 1956638"/>
                <a:gd name="connsiteX249" fmla="*/ 2376349 w 2701985"/>
                <a:gd name="connsiteY249" fmla="*/ 993870 h 1956638"/>
                <a:gd name="connsiteX250" fmla="*/ 2298312 w 2701985"/>
                <a:gd name="connsiteY250" fmla="*/ 888567 h 1956638"/>
                <a:gd name="connsiteX251" fmla="*/ 2391138 w 2701985"/>
                <a:gd name="connsiteY251" fmla="*/ 847700 h 1956638"/>
                <a:gd name="connsiteX252" fmla="*/ 2475512 w 2701985"/>
                <a:gd name="connsiteY252" fmla="*/ 839645 h 1956638"/>
                <a:gd name="connsiteX253" fmla="*/ 2503637 w 2701985"/>
                <a:gd name="connsiteY253" fmla="*/ 849681 h 1956638"/>
                <a:gd name="connsiteX254" fmla="*/ 2612242 w 2701985"/>
                <a:gd name="connsiteY254" fmla="*/ 998690 h 1956638"/>
                <a:gd name="connsiteX255" fmla="*/ 2449962 w 2701985"/>
                <a:gd name="connsiteY255" fmla="*/ 1072963 h 1956638"/>
                <a:gd name="connsiteX256" fmla="*/ 2462044 w 2701985"/>
                <a:gd name="connsiteY256" fmla="*/ 1085507 h 1956638"/>
                <a:gd name="connsiteX257" fmla="*/ 2625116 w 2701985"/>
                <a:gd name="connsiteY257" fmla="*/ 1016251 h 1956638"/>
                <a:gd name="connsiteX258" fmla="*/ 2632378 w 2701985"/>
                <a:gd name="connsiteY258" fmla="*/ 1026221 h 1956638"/>
                <a:gd name="connsiteX259" fmla="*/ 2643734 w 2701985"/>
                <a:gd name="connsiteY259" fmla="*/ 1041207 h 1956638"/>
                <a:gd name="connsiteX260" fmla="*/ 2500864 w 2701985"/>
                <a:gd name="connsiteY260" fmla="*/ 1125780 h 1956638"/>
                <a:gd name="connsiteX261" fmla="*/ 2462044 w 2701985"/>
                <a:gd name="connsiteY261" fmla="*/ 1085507 h 1956638"/>
                <a:gd name="connsiteX262" fmla="*/ 2668953 w 2701985"/>
                <a:gd name="connsiteY262" fmla="*/ 1170410 h 1956638"/>
                <a:gd name="connsiteX263" fmla="*/ 2659381 w 2701985"/>
                <a:gd name="connsiteY263" fmla="*/ 1171599 h 1956638"/>
                <a:gd name="connsiteX264" fmla="*/ 2638386 w 2701985"/>
                <a:gd name="connsiteY264" fmla="*/ 1184209 h 1956638"/>
                <a:gd name="connsiteX265" fmla="*/ 2572695 w 2701985"/>
                <a:gd name="connsiteY265" fmla="*/ 1179455 h 1956638"/>
                <a:gd name="connsiteX266" fmla="*/ 2513804 w 2701985"/>
                <a:gd name="connsiteY266" fmla="*/ 1137862 h 1956638"/>
                <a:gd name="connsiteX267" fmla="*/ 2656344 w 2701985"/>
                <a:gd name="connsiteY267" fmla="*/ 1057713 h 1956638"/>
                <a:gd name="connsiteX268" fmla="*/ 2686119 w 2701985"/>
                <a:gd name="connsiteY268" fmla="*/ 1121489 h 1956638"/>
                <a:gd name="connsiteX269" fmla="*/ 2668953 w 2701985"/>
                <a:gd name="connsiteY269" fmla="*/ 1170410 h 195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701985" h="1956638">
                  <a:moveTo>
                    <a:pt x="2685789" y="1072897"/>
                  </a:moveTo>
                  <a:cubicBezTo>
                    <a:pt x="2681036" y="1064513"/>
                    <a:pt x="2676084" y="1056260"/>
                    <a:pt x="2670934" y="1048074"/>
                  </a:cubicBezTo>
                  <a:cubicBezTo>
                    <a:pt x="2670934" y="1044971"/>
                    <a:pt x="2669416" y="1042000"/>
                    <a:pt x="2666379" y="1040811"/>
                  </a:cubicBezTo>
                  <a:cubicBezTo>
                    <a:pt x="2658324" y="1028135"/>
                    <a:pt x="2649939" y="1015591"/>
                    <a:pt x="2641225" y="1003179"/>
                  </a:cubicBezTo>
                  <a:cubicBezTo>
                    <a:pt x="2641027" y="1002783"/>
                    <a:pt x="2640763" y="1002387"/>
                    <a:pt x="2640433" y="1002057"/>
                  </a:cubicBezTo>
                  <a:cubicBezTo>
                    <a:pt x="2606696" y="953796"/>
                    <a:pt x="2569064" y="907251"/>
                    <a:pt x="2533677" y="860640"/>
                  </a:cubicBezTo>
                  <a:cubicBezTo>
                    <a:pt x="2535393" y="859782"/>
                    <a:pt x="2536846" y="858329"/>
                    <a:pt x="2537704" y="856085"/>
                  </a:cubicBezTo>
                  <a:cubicBezTo>
                    <a:pt x="2547673" y="830865"/>
                    <a:pt x="2557642" y="805711"/>
                    <a:pt x="2567545" y="780491"/>
                  </a:cubicBezTo>
                  <a:cubicBezTo>
                    <a:pt x="2570912" y="780359"/>
                    <a:pt x="2574346" y="778576"/>
                    <a:pt x="2575864" y="774681"/>
                  </a:cubicBezTo>
                  <a:cubicBezTo>
                    <a:pt x="2597057" y="721468"/>
                    <a:pt x="2618448" y="668387"/>
                    <a:pt x="2639442" y="615042"/>
                  </a:cubicBezTo>
                  <a:cubicBezTo>
                    <a:pt x="2657466" y="569224"/>
                    <a:pt x="2676348" y="521755"/>
                    <a:pt x="2676744" y="471777"/>
                  </a:cubicBezTo>
                  <a:cubicBezTo>
                    <a:pt x="2676810" y="462006"/>
                    <a:pt x="2675952" y="452235"/>
                    <a:pt x="2674301" y="442595"/>
                  </a:cubicBezTo>
                  <a:cubicBezTo>
                    <a:pt x="2671793" y="393542"/>
                    <a:pt x="2650468" y="346601"/>
                    <a:pt x="2602009" y="328643"/>
                  </a:cubicBezTo>
                  <a:cubicBezTo>
                    <a:pt x="2601151" y="327785"/>
                    <a:pt x="2600226" y="327191"/>
                    <a:pt x="2599037" y="326861"/>
                  </a:cubicBezTo>
                  <a:cubicBezTo>
                    <a:pt x="2597321" y="324418"/>
                    <a:pt x="2594482" y="322701"/>
                    <a:pt x="2590719" y="323296"/>
                  </a:cubicBezTo>
                  <a:cubicBezTo>
                    <a:pt x="2504693" y="336434"/>
                    <a:pt x="2438541" y="384893"/>
                    <a:pt x="2392260" y="457516"/>
                  </a:cubicBezTo>
                  <a:cubicBezTo>
                    <a:pt x="2373378" y="487160"/>
                    <a:pt x="2355750" y="517661"/>
                    <a:pt x="2338981" y="548757"/>
                  </a:cubicBezTo>
                  <a:cubicBezTo>
                    <a:pt x="2334954" y="543674"/>
                    <a:pt x="2330266" y="538722"/>
                    <a:pt x="2325050" y="534034"/>
                  </a:cubicBezTo>
                  <a:cubicBezTo>
                    <a:pt x="2324721" y="533704"/>
                    <a:pt x="2324390" y="533440"/>
                    <a:pt x="2323994" y="533110"/>
                  </a:cubicBezTo>
                  <a:cubicBezTo>
                    <a:pt x="2288739" y="502014"/>
                    <a:pt x="2230311" y="482142"/>
                    <a:pt x="2189972" y="499968"/>
                  </a:cubicBezTo>
                  <a:cubicBezTo>
                    <a:pt x="2133194" y="525056"/>
                    <a:pt x="2146596" y="602366"/>
                    <a:pt x="2166997" y="650429"/>
                  </a:cubicBezTo>
                  <a:cubicBezTo>
                    <a:pt x="1930575" y="639470"/>
                    <a:pt x="1694088" y="626662"/>
                    <a:pt x="1458790" y="600187"/>
                  </a:cubicBezTo>
                  <a:cubicBezTo>
                    <a:pt x="1447698" y="598933"/>
                    <a:pt x="1436607" y="597547"/>
                    <a:pt x="1425581" y="596160"/>
                  </a:cubicBezTo>
                  <a:cubicBezTo>
                    <a:pt x="1440172" y="466891"/>
                    <a:pt x="1508372" y="349506"/>
                    <a:pt x="1514247" y="218652"/>
                  </a:cubicBezTo>
                  <a:cubicBezTo>
                    <a:pt x="1517614" y="143521"/>
                    <a:pt x="1494507" y="23560"/>
                    <a:pt x="1409076" y="3160"/>
                  </a:cubicBezTo>
                  <a:cubicBezTo>
                    <a:pt x="1408944" y="3094"/>
                    <a:pt x="1408812" y="2962"/>
                    <a:pt x="1408680" y="2896"/>
                  </a:cubicBezTo>
                  <a:cubicBezTo>
                    <a:pt x="1406369" y="1311"/>
                    <a:pt x="1404058" y="1113"/>
                    <a:pt x="1402078" y="1708"/>
                  </a:cubicBezTo>
                  <a:cubicBezTo>
                    <a:pt x="1398909" y="1179"/>
                    <a:pt x="1395674" y="783"/>
                    <a:pt x="1392373" y="519"/>
                  </a:cubicBezTo>
                  <a:cubicBezTo>
                    <a:pt x="1347940" y="-3046"/>
                    <a:pt x="1292087" y="12007"/>
                    <a:pt x="1255842" y="37755"/>
                  </a:cubicBezTo>
                  <a:cubicBezTo>
                    <a:pt x="1211475" y="69247"/>
                    <a:pt x="1183680" y="120875"/>
                    <a:pt x="1153113" y="164515"/>
                  </a:cubicBezTo>
                  <a:cubicBezTo>
                    <a:pt x="1069398" y="284079"/>
                    <a:pt x="979214" y="399022"/>
                    <a:pt x="883483" y="509211"/>
                  </a:cubicBezTo>
                  <a:cubicBezTo>
                    <a:pt x="882559" y="510267"/>
                    <a:pt x="881965" y="511323"/>
                    <a:pt x="881634" y="512512"/>
                  </a:cubicBezTo>
                  <a:cubicBezTo>
                    <a:pt x="839975" y="507362"/>
                    <a:pt x="798250" y="503071"/>
                    <a:pt x="756393" y="500034"/>
                  </a:cubicBezTo>
                  <a:cubicBezTo>
                    <a:pt x="548427" y="484981"/>
                    <a:pt x="313920" y="503005"/>
                    <a:pt x="167024" y="668321"/>
                  </a:cubicBezTo>
                  <a:cubicBezTo>
                    <a:pt x="133683" y="705887"/>
                    <a:pt x="104436" y="746820"/>
                    <a:pt x="74924" y="787357"/>
                  </a:cubicBezTo>
                  <a:cubicBezTo>
                    <a:pt x="49110" y="822876"/>
                    <a:pt x="11941" y="861036"/>
                    <a:pt x="2632" y="905468"/>
                  </a:cubicBezTo>
                  <a:cubicBezTo>
                    <a:pt x="-3376" y="933989"/>
                    <a:pt x="1311" y="961982"/>
                    <a:pt x="12535" y="987928"/>
                  </a:cubicBezTo>
                  <a:cubicBezTo>
                    <a:pt x="14251" y="993474"/>
                    <a:pt x="16232" y="999086"/>
                    <a:pt x="18675" y="1004698"/>
                  </a:cubicBezTo>
                  <a:cubicBezTo>
                    <a:pt x="49837" y="1075208"/>
                    <a:pt x="119555" y="1126837"/>
                    <a:pt x="187292" y="1158923"/>
                  </a:cubicBezTo>
                  <a:cubicBezTo>
                    <a:pt x="343828" y="1233130"/>
                    <a:pt x="533572" y="1237422"/>
                    <a:pt x="702322" y="1212070"/>
                  </a:cubicBezTo>
                  <a:cubicBezTo>
                    <a:pt x="721930" y="1318231"/>
                    <a:pt x="739162" y="1422940"/>
                    <a:pt x="739492" y="1533063"/>
                  </a:cubicBezTo>
                  <a:cubicBezTo>
                    <a:pt x="739822" y="1639357"/>
                    <a:pt x="742925" y="1749876"/>
                    <a:pt x="788017" y="1848313"/>
                  </a:cubicBezTo>
                  <a:cubicBezTo>
                    <a:pt x="802278" y="1881324"/>
                    <a:pt x="821688" y="1911561"/>
                    <a:pt x="851925" y="1933018"/>
                  </a:cubicBezTo>
                  <a:cubicBezTo>
                    <a:pt x="882031" y="1954409"/>
                    <a:pt x="916758" y="1960945"/>
                    <a:pt x="950362" y="1953947"/>
                  </a:cubicBezTo>
                  <a:cubicBezTo>
                    <a:pt x="957162" y="1953353"/>
                    <a:pt x="963831" y="1952363"/>
                    <a:pt x="970499" y="1950778"/>
                  </a:cubicBezTo>
                  <a:cubicBezTo>
                    <a:pt x="972545" y="1954871"/>
                    <a:pt x="977365" y="1957710"/>
                    <a:pt x="982515" y="1954871"/>
                  </a:cubicBezTo>
                  <a:cubicBezTo>
                    <a:pt x="998294" y="1946288"/>
                    <a:pt x="1012356" y="1936451"/>
                    <a:pt x="1025032" y="1925558"/>
                  </a:cubicBezTo>
                  <a:cubicBezTo>
                    <a:pt x="1036784" y="1917305"/>
                    <a:pt x="1047876" y="1907468"/>
                    <a:pt x="1057977" y="1896179"/>
                  </a:cubicBezTo>
                  <a:cubicBezTo>
                    <a:pt x="1116141" y="1831610"/>
                    <a:pt x="1138258" y="1744462"/>
                    <a:pt x="1150868" y="1660682"/>
                  </a:cubicBezTo>
                  <a:cubicBezTo>
                    <a:pt x="1166647" y="1555709"/>
                    <a:pt x="1179323" y="1455621"/>
                    <a:pt x="1213852" y="1355797"/>
                  </a:cubicBezTo>
                  <a:cubicBezTo>
                    <a:pt x="1237488" y="1311365"/>
                    <a:pt x="1264226" y="1267791"/>
                    <a:pt x="1283702" y="1221775"/>
                  </a:cubicBezTo>
                  <a:cubicBezTo>
                    <a:pt x="1290436" y="1205930"/>
                    <a:pt x="1296576" y="1188830"/>
                    <a:pt x="1301528" y="1171137"/>
                  </a:cubicBezTo>
                  <a:cubicBezTo>
                    <a:pt x="1643780" y="1134165"/>
                    <a:pt x="2003529" y="1149218"/>
                    <a:pt x="2317524" y="987268"/>
                  </a:cubicBezTo>
                  <a:cubicBezTo>
                    <a:pt x="2356543" y="1033219"/>
                    <a:pt x="2398664" y="1076330"/>
                    <a:pt x="2444614" y="1115679"/>
                  </a:cubicBezTo>
                  <a:cubicBezTo>
                    <a:pt x="2484756" y="1150076"/>
                    <a:pt x="2534931" y="1192527"/>
                    <a:pt x="2589794" y="1202497"/>
                  </a:cubicBezTo>
                  <a:cubicBezTo>
                    <a:pt x="2605904" y="1206722"/>
                    <a:pt x="2622343" y="1207118"/>
                    <a:pt x="2638782" y="1202034"/>
                  </a:cubicBezTo>
                  <a:cubicBezTo>
                    <a:pt x="2639244" y="1201968"/>
                    <a:pt x="2639640" y="1201902"/>
                    <a:pt x="2640102" y="1201836"/>
                  </a:cubicBezTo>
                  <a:cubicBezTo>
                    <a:pt x="2706123" y="1186784"/>
                    <a:pt x="2715763" y="1125846"/>
                    <a:pt x="2685789" y="1072897"/>
                  </a:cubicBezTo>
                  <a:close/>
                  <a:moveTo>
                    <a:pt x="2656344" y="451376"/>
                  </a:moveTo>
                  <a:cubicBezTo>
                    <a:pt x="2655023" y="488150"/>
                    <a:pt x="2644262" y="527102"/>
                    <a:pt x="2634161" y="557010"/>
                  </a:cubicBezTo>
                  <a:cubicBezTo>
                    <a:pt x="2610129" y="628708"/>
                    <a:pt x="2582334" y="698955"/>
                    <a:pt x="2551766" y="768079"/>
                  </a:cubicBezTo>
                  <a:cubicBezTo>
                    <a:pt x="2551040" y="768013"/>
                    <a:pt x="2550314" y="767881"/>
                    <a:pt x="2549522" y="768079"/>
                  </a:cubicBezTo>
                  <a:cubicBezTo>
                    <a:pt x="2503373" y="776860"/>
                    <a:pt x="2456763" y="779500"/>
                    <a:pt x="2410086" y="773426"/>
                  </a:cubicBezTo>
                  <a:cubicBezTo>
                    <a:pt x="2388233" y="770587"/>
                    <a:pt x="2358655" y="766428"/>
                    <a:pt x="2331388" y="758110"/>
                  </a:cubicBezTo>
                  <a:cubicBezTo>
                    <a:pt x="2332511" y="757251"/>
                    <a:pt x="2333501" y="756129"/>
                    <a:pt x="2334161" y="754610"/>
                  </a:cubicBezTo>
                  <a:cubicBezTo>
                    <a:pt x="2368955" y="678620"/>
                    <a:pt x="2403682" y="602564"/>
                    <a:pt x="2438475" y="526574"/>
                  </a:cubicBezTo>
                  <a:cubicBezTo>
                    <a:pt x="2470759" y="456064"/>
                    <a:pt x="2506278" y="379281"/>
                    <a:pt x="2581806" y="349638"/>
                  </a:cubicBezTo>
                  <a:cubicBezTo>
                    <a:pt x="2630860" y="364229"/>
                    <a:pt x="2651788" y="405426"/>
                    <a:pt x="2656344" y="451376"/>
                  </a:cubicBezTo>
                  <a:close/>
                  <a:moveTo>
                    <a:pt x="2391336" y="492771"/>
                  </a:moveTo>
                  <a:cubicBezTo>
                    <a:pt x="2427317" y="432098"/>
                    <a:pt x="2470957" y="384365"/>
                    <a:pt x="2531300" y="358419"/>
                  </a:cubicBezTo>
                  <a:cubicBezTo>
                    <a:pt x="2493140" y="387270"/>
                    <a:pt x="2466005" y="429061"/>
                    <a:pt x="2443954" y="473889"/>
                  </a:cubicBezTo>
                  <a:cubicBezTo>
                    <a:pt x="2399390" y="564272"/>
                    <a:pt x="2359579" y="657296"/>
                    <a:pt x="2317656" y="748933"/>
                  </a:cubicBezTo>
                  <a:cubicBezTo>
                    <a:pt x="2316930" y="750451"/>
                    <a:pt x="2316798" y="751838"/>
                    <a:pt x="2316930" y="753158"/>
                  </a:cubicBezTo>
                  <a:cubicBezTo>
                    <a:pt x="2299500" y="746490"/>
                    <a:pt x="2283986" y="737709"/>
                    <a:pt x="2273290" y="725957"/>
                  </a:cubicBezTo>
                  <a:cubicBezTo>
                    <a:pt x="2308017" y="646006"/>
                    <a:pt x="2346904" y="567837"/>
                    <a:pt x="2391336" y="492771"/>
                  </a:cubicBezTo>
                  <a:close/>
                  <a:moveTo>
                    <a:pt x="2314818" y="547899"/>
                  </a:moveTo>
                  <a:cubicBezTo>
                    <a:pt x="2319967" y="552586"/>
                    <a:pt x="2324457" y="557472"/>
                    <a:pt x="2327758" y="562357"/>
                  </a:cubicBezTo>
                  <a:cubicBezTo>
                    <a:pt x="2328550" y="563480"/>
                    <a:pt x="2329408" y="564338"/>
                    <a:pt x="2330465" y="564998"/>
                  </a:cubicBezTo>
                  <a:cubicBezTo>
                    <a:pt x="2314686" y="595038"/>
                    <a:pt x="2299633" y="625540"/>
                    <a:pt x="2285306" y="656371"/>
                  </a:cubicBezTo>
                  <a:cubicBezTo>
                    <a:pt x="2284514" y="656107"/>
                    <a:pt x="2283853" y="655777"/>
                    <a:pt x="2282863" y="655777"/>
                  </a:cubicBezTo>
                  <a:cubicBezTo>
                    <a:pt x="2250777" y="654325"/>
                    <a:pt x="2218691" y="652872"/>
                    <a:pt x="2186605" y="651420"/>
                  </a:cubicBezTo>
                  <a:cubicBezTo>
                    <a:pt x="2178220" y="633990"/>
                    <a:pt x="2170100" y="610553"/>
                    <a:pt x="2167723" y="587643"/>
                  </a:cubicBezTo>
                  <a:cubicBezTo>
                    <a:pt x="2167986" y="587511"/>
                    <a:pt x="2168251" y="587445"/>
                    <a:pt x="2168515" y="587313"/>
                  </a:cubicBezTo>
                  <a:cubicBezTo>
                    <a:pt x="2190566" y="571534"/>
                    <a:pt x="2214796" y="562159"/>
                    <a:pt x="2241138" y="555953"/>
                  </a:cubicBezTo>
                  <a:cubicBezTo>
                    <a:pt x="2262132" y="550936"/>
                    <a:pt x="2293426" y="540967"/>
                    <a:pt x="2314818" y="547899"/>
                  </a:cubicBezTo>
                  <a:close/>
                  <a:moveTo>
                    <a:pt x="2201592" y="514690"/>
                  </a:moveTo>
                  <a:cubicBezTo>
                    <a:pt x="2224369" y="504853"/>
                    <a:pt x="2259030" y="513238"/>
                    <a:pt x="2287287" y="528621"/>
                  </a:cubicBezTo>
                  <a:cubicBezTo>
                    <a:pt x="2270188" y="530271"/>
                    <a:pt x="2252692" y="535223"/>
                    <a:pt x="2237573" y="538788"/>
                  </a:cubicBezTo>
                  <a:cubicBezTo>
                    <a:pt x="2212287" y="544796"/>
                    <a:pt x="2188915" y="553709"/>
                    <a:pt x="2167194" y="567309"/>
                  </a:cubicBezTo>
                  <a:cubicBezTo>
                    <a:pt x="2168845" y="544730"/>
                    <a:pt x="2178286" y="524792"/>
                    <a:pt x="2201592" y="514690"/>
                  </a:cubicBezTo>
                  <a:close/>
                  <a:moveTo>
                    <a:pt x="1203355" y="122592"/>
                  </a:moveTo>
                  <a:cubicBezTo>
                    <a:pt x="1240656" y="69181"/>
                    <a:pt x="1278883" y="36501"/>
                    <a:pt x="1343715" y="22636"/>
                  </a:cubicBezTo>
                  <a:cubicBezTo>
                    <a:pt x="1368473" y="17355"/>
                    <a:pt x="1389468" y="18015"/>
                    <a:pt x="1407293" y="23230"/>
                  </a:cubicBezTo>
                  <a:cubicBezTo>
                    <a:pt x="1483944" y="78820"/>
                    <a:pt x="1496950" y="157913"/>
                    <a:pt x="1484670" y="243476"/>
                  </a:cubicBezTo>
                  <a:cubicBezTo>
                    <a:pt x="1400427" y="178380"/>
                    <a:pt x="1299415" y="141804"/>
                    <a:pt x="1192659" y="137909"/>
                  </a:cubicBezTo>
                  <a:cubicBezTo>
                    <a:pt x="1196224" y="132825"/>
                    <a:pt x="1199789" y="127742"/>
                    <a:pt x="1203355" y="122592"/>
                  </a:cubicBezTo>
                  <a:close/>
                  <a:moveTo>
                    <a:pt x="1181106" y="154480"/>
                  </a:moveTo>
                  <a:cubicBezTo>
                    <a:pt x="1181898" y="154744"/>
                    <a:pt x="1182624" y="155008"/>
                    <a:pt x="1183615" y="155074"/>
                  </a:cubicBezTo>
                  <a:cubicBezTo>
                    <a:pt x="1293341" y="157451"/>
                    <a:pt x="1396070" y="195017"/>
                    <a:pt x="1481435" y="263085"/>
                  </a:cubicBezTo>
                  <a:cubicBezTo>
                    <a:pt x="1477672" y="283815"/>
                    <a:pt x="1472588" y="304876"/>
                    <a:pt x="1466712" y="325936"/>
                  </a:cubicBezTo>
                  <a:cubicBezTo>
                    <a:pt x="1438785" y="289295"/>
                    <a:pt x="1379366" y="266121"/>
                    <a:pt x="1342131" y="249484"/>
                  </a:cubicBezTo>
                  <a:cubicBezTo>
                    <a:pt x="1280996" y="222218"/>
                    <a:pt x="1216163" y="205976"/>
                    <a:pt x="1149746" y="199110"/>
                  </a:cubicBezTo>
                  <a:cubicBezTo>
                    <a:pt x="1160243" y="184255"/>
                    <a:pt x="1170740" y="169401"/>
                    <a:pt x="1181106" y="154480"/>
                  </a:cubicBezTo>
                  <a:close/>
                  <a:moveTo>
                    <a:pt x="1105842" y="260246"/>
                  </a:moveTo>
                  <a:cubicBezTo>
                    <a:pt x="1116801" y="245391"/>
                    <a:pt x="1127497" y="230404"/>
                    <a:pt x="1138192" y="215417"/>
                  </a:cubicBezTo>
                  <a:cubicBezTo>
                    <a:pt x="1195102" y="220501"/>
                    <a:pt x="1250758" y="232451"/>
                    <a:pt x="1304235" y="252719"/>
                  </a:cubicBezTo>
                  <a:cubicBezTo>
                    <a:pt x="1331897" y="263217"/>
                    <a:pt x="1358768" y="275628"/>
                    <a:pt x="1384516" y="290087"/>
                  </a:cubicBezTo>
                  <a:cubicBezTo>
                    <a:pt x="1407690" y="303093"/>
                    <a:pt x="1447566" y="321579"/>
                    <a:pt x="1460308" y="348252"/>
                  </a:cubicBezTo>
                  <a:cubicBezTo>
                    <a:pt x="1444331" y="401927"/>
                    <a:pt x="1424723" y="455470"/>
                    <a:pt x="1410198" y="505051"/>
                  </a:cubicBezTo>
                  <a:cubicBezTo>
                    <a:pt x="1288258" y="429919"/>
                    <a:pt x="1149151" y="390109"/>
                    <a:pt x="1005688" y="389911"/>
                  </a:cubicBezTo>
                  <a:cubicBezTo>
                    <a:pt x="1039887" y="347393"/>
                    <a:pt x="1073360" y="304216"/>
                    <a:pt x="1105842" y="260246"/>
                  </a:cubicBezTo>
                  <a:close/>
                  <a:moveTo>
                    <a:pt x="991890" y="406878"/>
                  </a:moveTo>
                  <a:cubicBezTo>
                    <a:pt x="992616" y="407076"/>
                    <a:pt x="993276" y="407340"/>
                    <a:pt x="994200" y="407340"/>
                  </a:cubicBezTo>
                  <a:cubicBezTo>
                    <a:pt x="1140371" y="405558"/>
                    <a:pt x="1281722" y="445170"/>
                    <a:pt x="1405379" y="522481"/>
                  </a:cubicBezTo>
                  <a:cubicBezTo>
                    <a:pt x="1401946" y="535091"/>
                    <a:pt x="1398909" y="547437"/>
                    <a:pt x="1396466" y="559387"/>
                  </a:cubicBezTo>
                  <a:cubicBezTo>
                    <a:pt x="1258944" y="498845"/>
                    <a:pt x="1113170" y="461676"/>
                    <a:pt x="963302" y="448933"/>
                  </a:cubicBezTo>
                  <a:cubicBezTo>
                    <a:pt x="962576" y="447547"/>
                    <a:pt x="961388" y="446425"/>
                    <a:pt x="960001" y="445632"/>
                  </a:cubicBezTo>
                  <a:cubicBezTo>
                    <a:pt x="970631" y="432758"/>
                    <a:pt x="981326" y="419884"/>
                    <a:pt x="991890" y="406878"/>
                  </a:cubicBezTo>
                  <a:close/>
                  <a:moveTo>
                    <a:pt x="930424" y="493564"/>
                  </a:moveTo>
                  <a:cubicBezTo>
                    <a:pt x="935508" y="482934"/>
                    <a:pt x="940525" y="469796"/>
                    <a:pt x="951221" y="464118"/>
                  </a:cubicBezTo>
                  <a:cubicBezTo>
                    <a:pt x="952409" y="464977"/>
                    <a:pt x="953796" y="465637"/>
                    <a:pt x="955644" y="465769"/>
                  </a:cubicBezTo>
                  <a:cubicBezTo>
                    <a:pt x="1107294" y="477917"/>
                    <a:pt x="1254323" y="515483"/>
                    <a:pt x="1393231" y="576948"/>
                  </a:cubicBezTo>
                  <a:cubicBezTo>
                    <a:pt x="1392439" y="581900"/>
                    <a:pt x="1391778" y="586851"/>
                    <a:pt x="1391250" y="591671"/>
                  </a:cubicBezTo>
                  <a:cubicBezTo>
                    <a:pt x="1232008" y="570214"/>
                    <a:pt x="1073887" y="538194"/>
                    <a:pt x="914645" y="516935"/>
                  </a:cubicBezTo>
                  <a:cubicBezTo>
                    <a:pt x="921511" y="510399"/>
                    <a:pt x="926265" y="502344"/>
                    <a:pt x="930424" y="493564"/>
                  </a:cubicBezTo>
                  <a:close/>
                  <a:moveTo>
                    <a:pt x="129854" y="742066"/>
                  </a:moveTo>
                  <a:cubicBezTo>
                    <a:pt x="148604" y="717111"/>
                    <a:pt x="168080" y="693871"/>
                    <a:pt x="188745" y="672414"/>
                  </a:cubicBezTo>
                  <a:cubicBezTo>
                    <a:pt x="190725" y="676442"/>
                    <a:pt x="192904" y="680271"/>
                    <a:pt x="195083" y="684100"/>
                  </a:cubicBezTo>
                  <a:cubicBezTo>
                    <a:pt x="194620" y="684496"/>
                    <a:pt x="194093" y="684760"/>
                    <a:pt x="193697" y="685288"/>
                  </a:cubicBezTo>
                  <a:cubicBezTo>
                    <a:pt x="163987" y="724901"/>
                    <a:pt x="137644" y="766692"/>
                    <a:pt x="114339" y="810398"/>
                  </a:cubicBezTo>
                  <a:cubicBezTo>
                    <a:pt x="106417" y="805182"/>
                    <a:pt x="98428" y="800033"/>
                    <a:pt x="90506" y="794949"/>
                  </a:cubicBezTo>
                  <a:cubicBezTo>
                    <a:pt x="103512" y="777256"/>
                    <a:pt x="116650" y="759562"/>
                    <a:pt x="129854" y="742066"/>
                  </a:cubicBezTo>
                  <a:close/>
                  <a:moveTo>
                    <a:pt x="204854" y="699747"/>
                  </a:moveTo>
                  <a:cubicBezTo>
                    <a:pt x="226707" y="731503"/>
                    <a:pt x="256548" y="756459"/>
                    <a:pt x="292266" y="773823"/>
                  </a:cubicBezTo>
                  <a:cubicBezTo>
                    <a:pt x="316099" y="785442"/>
                    <a:pt x="341451" y="793299"/>
                    <a:pt x="367398" y="798580"/>
                  </a:cubicBezTo>
                  <a:cubicBezTo>
                    <a:pt x="378489" y="800891"/>
                    <a:pt x="391957" y="801353"/>
                    <a:pt x="405425" y="802278"/>
                  </a:cubicBezTo>
                  <a:cubicBezTo>
                    <a:pt x="408462" y="802872"/>
                    <a:pt x="411433" y="803532"/>
                    <a:pt x="414404" y="804324"/>
                  </a:cubicBezTo>
                  <a:cubicBezTo>
                    <a:pt x="446755" y="808021"/>
                    <a:pt x="452300" y="829412"/>
                    <a:pt x="431041" y="868431"/>
                  </a:cubicBezTo>
                  <a:cubicBezTo>
                    <a:pt x="423515" y="871467"/>
                    <a:pt x="415989" y="874504"/>
                    <a:pt x="408462" y="877475"/>
                  </a:cubicBezTo>
                  <a:cubicBezTo>
                    <a:pt x="372019" y="889953"/>
                    <a:pt x="332076" y="893915"/>
                    <a:pt x="293784" y="889953"/>
                  </a:cubicBezTo>
                  <a:cubicBezTo>
                    <a:pt x="232120" y="883483"/>
                    <a:pt x="179832" y="852718"/>
                    <a:pt x="128996" y="819839"/>
                  </a:cubicBezTo>
                  <a:cubicBezTo>
                    <a:pt x="151311" y="777982"/>
                    <a:pt x="176597" y="737907"/>
                    <a:pt x="204854" y="699747"/>
                  </a:cubicBezTo>
                  <a:close/>
                  <a:moveTo>
                    <a:pt x="245061" y="1164006"/>
                  </a:moveTo>
                  <a:cubicBezTo>
                    <a:pt x="209871" y="1151594"/>
                    <a:pt x="175409" y="1135419"/>
                    <a:pt x="143983" y="1114953"/>
                  </a:cubicBezTo>
                  <a:cubicBezTo>
                    <a:pt x="213041" y="1149482"/>
                    <a:pt x="291870" y="1164403"/>
                    <a:pt x="367794" y="1172919"/>
                  </a:cubicBezTo>
                  <a:cubicBezTo>
                    <a:pt x="476662" y="1185067"/>
                    <a:pt x="586389" y="1184803"/>
                    <a:pt x="695390" y="1174966"/>
                  </a:cubicBezTo>
                  <a:cubicBezTo>
                    <a:pt x="696644" y="1181700"/>
                    <a:pt x="697898" y="1188434"/>
                    <a:pt x="699153" y="1195168"/>
                  </a:cubicBezTo>
                  <a:cubicBezTo>
                    <a:pt x="549814" y="1217747"/>
                    <a:pt x="388524" y="1214710"/>
                    <a:pt x="245061" y="1164006"/>
                  </a:cubicBezTo>
                  <a:close/>
                  <a:moveTo>
                    <a:pt x="1023646" y="1889180"/>
                  </a:moveTo>
                  <a:cubicBezTo>
                    <a:pt x="1002783" y="1912420"/>
                    <a:pt x="976771" y="1929057"/>
                    <a:pt x="949240" y="1935593"/>
                  </a:cubicBezTo>
                  <a:cubicBezTo>
                    <a:pt x="891868" y="1939290"/>
                    <a:pt x="835882" y="1901922"/>
                    <a:pt x="806767" y="1842239"/>
                  </a:cubicBezTo>
                  <a:cubicBezTo>
                    <a:pt x="771578" y="1770145"/>
                    <a:pt x="769795" y="1683195"/>
                    <a:pt x="768409" y="1602319"/>
                  </a:cubicBezTo>
                  <a:cubicBezTo>
                    <a:pt x="886124" y="1605951"/>
                    <a:pt x="1004500" y="1611166"/>
                    <a:pt x="1116273" y="1650185"/>
                  </a:cubicBezTo>
                  <a:cubicBezTo>
                    <a:pt x="1112642" y="1683789"/>
                    <a:pt x="1108285" y="1717196"/>
                    <a:pt x="1101286" y="1749942"/>
                  </a:cubicBezTo>
                  <a:cubicBezTo>
                    <a:pt x="1083461" y="1801769"/>
                    <a:pt x="1058373" y="1850558"/>
                    <a:pt x="1023646" y="1889180"/>
                  </a:cubicBezTo>
                  <a:close/>
                  <a:moveTo>
                    <a:pt x="1121026" y="1605290"/>
                  </a:moveTo>
                  <a:cubicBezTo>
                    <a:pt x="1120102" y="1614335"/>
                    <a:pt x="1119112" y="1623314"/>
                    <a:pt x="1118188" y="1632359"/>
                  </a:cubicBezTo>
                  <a:cubicBezTo>
                    <a:pt x="1005688" y="1593803"/>
                    <a:pt x="886520" y="1588455"/>
                    <a:pt x="768144" y="1584824"/>
                  </a:cubicBezTo>
                  <a:cubicBezTo>
                    <a:pt x="768013" y="1577099"/>
                    <a:pt x="767814" y="1569441"/>
                    <a:pt x="767617" y="1561915"/>
                  </a:cubicBezTo>
                  <a:cubicBezTo>
                    <a:pt x="767484" y="1556435"/>
                    <a:pt x="767352" y="1551021"/>
                    <a:pt x="767220" y="1545541"/>
                  </a:cubicBezTo>
                  <a:cubicBezTo>
                    <a:pt x="887643" y="1542570"/>
                    <a:pt x="1010837" y="1546070"/>
                    <a:pt x="1122215" y="1595255"/>
                  </a:cubicBezTo>
                  <a:cubicBezTo>
                    <a:pt x="1121819" y="1598622"/>
                    <a:pt x="1121357" y="1601989"/>
                    <a:pt x="1121026" y="1605290"/>
                  </a:cubicBezTo>
                  <a:close/>
                  <a:moveTo>
                    <a:pt x="1162422" y="1389996"/>
                  </a:moveTo>
                  <a:cubicBezTo>
                    <a:pt x="1144398" y="1451528"/>
                    <a:pt x="1132250" y="1514115"/>
                    <a:pt x="1124261" y="1577561"/>
                  </a:cubicBezTo>
                  <a:cubicBezTo>
                    <a:pt x="1011498" y="1529564"/>
                    <a:pt x="888567" y="1525141"/>
                    <a:pt x="766758" y="1528178"/>
                  </a:cubicBezTo>
                  <a:cubicBezTo>
                    <a:pt x="764909" y="1457337"/>
                    <a:pt x="762731" y="1386365"/>
                    <a:pt x="753092" y="1316119"/>
                  </a:cubicBezTo>
                  <a:cubicBezTo>
                    <a:pt x="753686" y="1316119"/>
                    <a:pt x="754280" y="1316251"/>
                    <a:pt x="754940" y="1316053"/>
                  </a:cubicBezTo>
                  <a:cubicBezTo>
                    <a:pt x="897216" y="1284164"/>
                    <a:pt x="1042924" y="1290370"/>
                    <a:pt x="1181436" y="1333680"/>
                  </a:cubicBezTo>
                  <a:cubicBezTo>
                    <a:pt x="1174438" y="1352166"/>
                    <a:pt x="1168033" y="1370850"/>
                    <a:pt x="1162422" y="1389996"/>
                  </a:cubicBezTo>
                  <a:close/>
                  <a:moveTo>
                    <a:pt x="1187774" y="1317373"/>
                  </a:moveTo>
                  <a:cubicBezTo>
                    <a:pt x="1046291" y="1272941"/>
                    <a:pt x="896687" y="1266405"/>
                    <a:pt x="751375" y="1298953"/>
                  </a:cubicBezTo>
                  <a:cubicBezTo>
                    <a:pt x="750979" y="1299019"/>
                    <a:pt x="750781" y="1299283"/>
                    <a:pt x="750451" y="1299349"/>
                  </a:cubicBezTo>
                  <a:cubicBezTo>
                    <a:pt x="746886" y="1278355"/>
                    <a:pt x="742264" y="1257426"/>
                    <a:pt x="737181" y="1236497"/>
                  </a:cubicBezTo>
                  <a:cubicBezTo>
                    <a:pt x="893519" y="1197677"/>
                    <a:pt x="1062466" y="1193452"/>
                    <a:pt x="1209099" y="1265547"/>
                  </a:cubicBezTo>
                  <a:cubicBezTo>
                    <a:pt x="1201770" y="1282778"/>
                    <a:pt x="1194640" y="1300009"/>
                    <a:pt x="1187774" y="1317373"/>
                  </a:cubicBezTo>
                  <a:close/>
                  <a:moveTo>
                    <a:pt x="1248975" y="1169156"/>
                  </a:moveTo>
                  <a:cubicBezTo>
                    <a:pt x="1238610" y="1196489"/>
                    <a:pt x="1227188" y="1223161"/>
                    <a:pt x="1215832" y="1249834"/>
                  </a:cubicBezTo>
                  <a:cubicBezTo>
                    <a:pt x="1065635" y="1176682"/>
                    <a:pt x="893320" y="1179719"/>
                    <a:pt x="733087" y="1219596"/>
                  </a:cubicBezTo>
                  <a:cubicBezTo>
                    <a:pt x="719817" y="1165921"/>
                    <a:pt x="706085" y="1112114"/>
                    <a:pt x="706547" y="1057383"/>
                  </a:cubicBezTo>
                  <a:cubicBezTo>
                    <a:pt x="707009" y="1005820"/>
                    <a:pt x="721270" y="958945"/>
                    <a:pt x="763985" y="935640"/>
                  </a:cubicBezTo>
                  <a:cubicBezTo>
                    <a:pt x="771776" y="932801"/>
                    <a:pt x="780359" y="930622"/>
                    <a:pt x="789932" y="929236"/>
                  </a:cubicBezTo>
                  <a:cubicBezTo>
                    <a:pt x="793563" y="928708"/>
                    <a:pt x="882361" y="919465"/>
                    <a:pt x="922370" y="920455"/>
                  </a:cubicBezTo>
                  <a:cubicBezTo>
                    <a:pt x="1012686" y="922766"/>
                    <a:pt x="1192197" y="953664"/>
                    <a:pt x="1193320" y="954060"/>
                  </a:cubicBezTo>
                  <a:cubicBezTo>
                    <a:pt x="1284561" y="985816"/>
                    <a:pt x="1276770" y="1095939"/>
                    <a:pt x="1248975" y="1169156"/>
                  </a:cubicBezTo>
                  <a:close/>
                  <a:moveTo>
                    <a:pt x="1292813" y="1091515"/>
                  </a:moveTo>
                  <a:cubicBezTo>
                    <a:pt x="1293804" y="1079830"/>
                    <a:pt x="1294068" y="1068144"/>
                    <a:pt x="1293539" y="1056458"/>
                  </a:cubicBezTo>
                  <a:cubicBezTo>
                    <a:pt x="1294860" y="1068144"/>
                    <a:pt x="1294530" y="1079896"/>
                    <a:pt x="1292813" y="1091515"/>
                  </a:cubicBezTo>
                  <a:close/>
                  <a:moveTo>
                    <a:pt x="1306083" y="1153377"/>
                  </a:moveTo>
                  <a:cubicBezTo>
                    <a:pt x="1307536" y="1146973"/>
                    <a:pt x="1308790" y="1140503"/>
                    <a:pt x="1309847" y="1134033"/>
                  </a:cubicBezTo>
                  <a:cubicBezTo>
                    <a:pt x="1640149" y="1137796"/>
                    <a:pt x="1965368" y="1086366"/>
                    <a:pt x="2279826" y="986740"/>
                  </a:cubicBezTo>
                  <a:cubicBezTo>
                    <a:pt x="1977120" y="1131194"/>
                    <a:pt x="1633283" y="1118518"/>
                    <a:pt x="1306083" y="1153377"/>
                  </a:cubicBezTo>
                  <a:close/>
                  <a:moveTo>
                    <a:pt x="1312157" y="1116603"/>
                  </a:moveTo>
                  <a:cubicBezTo>
                    <a:pt x="1313213" y="1106172"/>
                    <a:pt x="1313610" y="1095741"/>
                    <a:pt x="1313346" y="1085441"/>
                  </a:cubicBezTo>
                  <a:cubicBezTo>
                    <a:pt x="1314402" y="1075340"/>
                    <a:pt x="1314600" y="1065173"/>
                    <a:pt x="1313478" y="1055006"/>
                  </a:cubicBezTo>
                  <a:cubicBezTo>
                    <a:pt x="1306810" y="994002"/>
                    <a:pt x="1262642" y="960530"/>
                    <a:pt x="1211211" y="939931"/>
                  </a:cubicBezTo>
                  <a:cubicBezTo>
                    <a:pt x="1210287" y="939205"/>
                    <a:pt x="1209165" y="938611"/>
                    <a:pt x="1207778" y="938281"/>
                  </a:cubicBezTo>
                  <a:cubicBezTo>
                    <a:pt x="1207316" y="938215"/>
                    <a:pt x="1206920" y="938083"/>
                    <a:pt x="1206458" y="938017"/>
                  </a:cubicBezTo>
                  <a:cubicBezTo>
                    <a:pt x="1203421" y="936828"/>
                    <a:pt x="1200318" y="935838"/>
                    <a:pt x="1197215" y="934782"/>
                  </a:cubicBezTo>
                  <a:cubicBezTo>
                    <a:pt x="1196357" y="932933"/>
                    <a:pt x="1178399" y="927981"/>
                    <a:pt x="1171665" y="926661"/>
                  </a:cubicBezTo>
                  <a:cubicBezTo>
                    <a:pt x="1158395" y="922898"/>
                    <a:pt x="1127431" y="916890"/>
                    <a:pt x="1125582" y="918144"/>
                  </a:cubicBezTo>
                  <a:cubicBezTo>
                    <a:pt x="1060287" y="907449"/>
                    <a:pt x="994464" y="901969"/>
                    <a:pt x="927915" y="901903"/>
                  </a:cubicBezTo>
                  <a:cubicBezTo>
                    <a:pt x="926397" y="901903"/>
                    <a:pt x="925142" y="902233"/>
                    <a:pt x="924020" y="902761"/>
                  </a:cubicBezTo>
                  <a:cubicBezTo>
                    <a:pt x="894046" y="901969"/>
                    <a:pt x="864007" y="902101"/>
                    <a:pt x="834100" y="903488"/>
                  </a:cubicBezTo>
                  <a:cubicBezTo>
                    <a:pt x="795807" y="905270"/>
                    <a:pt x="755601" y="909430"/>
                    <a:pt x="727608" y="937488"/>
                  </a:cubicBezTo>
                  <a:cubicBezTo>
                    <a:pt x="679611" y="978620"/>
                    <a:pt x="674131" y="1059363"/>
                    <a:pt x="685553" y="1121555"/>
                  </a:cubicBezTo>
                  <a:cubicBezTo>
                    <a:pt x="687797" y="1133703"/>
                    <a:pt x="690042" y="1145719"/>
                    <a:pt x="692286" y="1157800"/>
                  </a:cubicBezTo>
                  <a:cubicBezTo>
                    <a:pt x="575561" y="1168364"/>
                    <a:pt x="457252" y="1167836"/>
                    <a:pt x="341055" y="1152057"/>
                  </a:cubicBezTo>
                  <a:cubicBezTo>
                    <a:pt x="236214" y="1137796"/>
                    <a:pt x="112359" y="1106304"/>
                    <a:pt x="48120" y="1014601"/>
                  </a:cubicBezTo>
                  <a:cubicBezTo>
                    <a:pt x="47922" y="1014337"/>
                    <a:pt x="47790" y="1014007"/>
                    <a:pt x="47592" y="1013743"/>
                  </a:cubicBezTo>
                  <a:cubicBezTo>
                    <a:pt x="49639" y="1011432"/>
                    <a:pt x="50497" y="1008197"/>
                    <a:pt x="48582" y="1004632"/>
                  </a:cubicBezTo>
                  <a:cubicBezTo>
                    <a:pt x="22372" y="955050"/>
                    <a:pt x="66012" y="894245"/>
                    <a:pt x="101861" y="861300"/>
                  </a:cubicBezTo>
                  <a:cubicBezTo>
                    <a:pt x="110114" y="853708"/>
                    <a:pt x="98494" y="840702"/>
                    <a:pt x="90241" y="848294"/>
                  </a:cubicBezTo>
                  <a:cubicBezTo>
                    <a:pt x="62975" y="873382"/>
                    <a:pt x="34454" y="910486"/>
                    <a:pt x="25871" y="949240"/>
                  </a:cubicBezTo>
                  <a:cubicBezTo>
                    <a:pt x="24749" y="902761"/>
                    <a:pt x="47592" y="857405"/>
                    <a:pt x="81527" y="812115"/>
                  </a:cubicBezTo>
                  <a:cubicBezTo>
                    <a:pt x="81791" y="811785"/>
                    <a:pt x="81923" y="811454"/>
                    <a:pt x="82121" y="811124"/>
                  </a:cubicBezTo>
                  <a:cubicBezTo>
                    <a:pt x="133221" y="858527"/>
                    <a:pt x="195215" y="890878"/>
                    <a:pt x="264075" y="903884"/>
                  </a:cubicBezTo>
                  <a:cubicBezTo>
                    <a:pt x="324352" y="915239"/>
                    <a:pt x="418432" y="918342"/>
                    <a:pt x="469796" y="877938"/>
                  </a:cubicBezTo>
                  <a:cubicBezTo>
                    <a:pt x="515549" y="841956"/>
                    <a:pt x="482472" y="798448"/>
                    <a:pt x="436125" y="790658"/>
                  </a:cubicBezTo>
                  <a:cubicBezTo>
                    <a:pt x="430778" y="789734"/>
                    <a:pt x="425430" y="788875"/>
                    <a:pt x="420082" y="787951"/>
                  </a:cubicBezTo>
                  <a:cubicBezTo>
                    <a:pt x="419752" y="787885"/>
                    <a:pt x="419356" y="787753"/>
                    <a:pt x="419026" y="787621"/>
                  </a:cubicBezTo>
                  <a:cubicBezTo>
                    <a:pt x="380007" y="777058"/>
                    <a:pt x="344224" y="771182"/>
                    <a:pt x="308044" y="751045"/>
                  </a:cubicBezTo>
                  <a:cubicBezTo>
                    <a:pt x="275496" y="732956"/>
                    <a:pt x="202279" y="687401"/>
                    <a:pt x="224264" y="640790"/>
                  </a:cubicBezTo>
                  <a:cubicBezTo>
                    <a:pt x="224660" y="639932"/>
                    <a:pt x="224792" y="639074"/>
                    <a:pt x="224924" y="638216"/>
                  </a:cubicBezTo>
                  <a:cubicBezTo>
                    <a:pt x="271403" y="597811"/>
                    <a:pt x="324352" y="566583"/>
                    <a:pt x="388458" y="547437"/>
                  </a:cubicBezTo>
                  <a:cubicBezTo>
                    <a:pt x="586983" y="488348"/>
                    <a:pt x="801089" y="516011"/>
                    <a:pt x="1001595" y="549021"/>
                  </a:cubicBezTo>
                  <a:cubicBezTo>
                    <a:pt x="1212004" y="583682"/>
                    <a:pt x="1421224" y="616693"/>
                    <a:pt x="1633811" y="635113"/>
                  </a:cubicBezTo>
                  <a:cubicBezTo>
                    <a:pt x="1848115" y="653664"/>
                    <a:pt x="2062948" y="663369"/>
                    <a:pt x="2277779" y="673009"/>
                  </a:cubicBezTo>
                  <a:cubicBezTo>
                    <a:pt x="2269461" y="691230"/>
                    <a:pt x="2261340" y="709518"/>
                    <a:pt x="2253484" y="727806"/>
                  </a:cubicBezTo>
                  <a:cubicBezTo>
                    <a:pt x="2250711" y="734144"/>
                    <a:pt x="2255927" y="738699"/>
                    <a:pt x="2261406" y="738831"/>
                  </a:cubicBezTo>
                  <a:cubicBezTo>
                    <a:pt x="2289531" y="769201"/>
                    <a:pt x="2339113" y="777784"/>
                    <a:pt x="2377735" y="785574"/>
                  </a:cubicBezTo>
                  <a:cubicBezTo>
                    <a:pt x="2433985" y="796864"/>
                    <a:pt x="2490499" y="796204"/>
                    <a:pt x="2546749" y="786234"/>
                  </a:cubicBezTo>
                  <a:cubicBezTo>
                    <a:pt x="2539223" y="805248"/>
                    <a:pt x="2531762" y="824197"/>
                    <a:pt x="2524236" y="843211"/>
                  </a:cubicBezTo>
                  <a:cubicBezTo>
                    <a:pt x="2521067" y="837863"/>
                    <a:pt x="2516511" y="833704"/>
                    <a:pt x="2511032" y="830535"/>
                  </a:cubicBezTo>
                  <a:cubicBezTo>
                    <a:pt x="2509580" y="829016"/>
                    <a:pt x="2507994" y="828158"/>
                    <a:pt x="2506344" y="828092"/>
                  </a:cubicBezTo>
                  <a:cubicBezTo>
                    <a:pt x="2497168" y="823998"/>
                    <a:pt x="2486076" y="821952"/>
                    <a:pt x="2474390" y="821358"/>
                  </a:cubicBezTo>
                  <a:cubicBezTo>
                    <a:pt x="2425006" y="809210"/>
                    <a:pt x="2372651" y="814227"/>
                    <a:pt x="2325975" y="837269"/>
                  </a:cubicBezTo>
                  <a:cubicBezTo>
                    <a:pt x="2319175" y="840636"/>
                    <a:pt x="2262463" y="876749"/>
                    <a:pt x="2260944" y="895367"/>
                  </a:cubicBezTo>
                  <a:cubicBezTo>
                    <a:pt x="2256059" y="897282"/>
                    <a:pt x="2252361" y="904016"/>
                    <a:pt x="2256455" y="909760"/>
                  </a:cubicBezTo>
                  <a:cubicBezTo>
                    <a:pt x="2269527" y="927915"/>
                    <a:pt x="2283061" y="945675"/>
                    <a:pt x="2297124" y="963105"/>
                  </a:cubicBezTo>
                  <a:cubicBezTo>
                    <a:pt x="1978044" y="1066427"/>
                    <a:pt x="1647742" y="1120300"/>
                    <a:pt x="1312157" y="1116603"/>
                  </a:cubicBezTo>
                  <a:close/>
                  <a:moveTo>
                    <a:pt x="469070" y="824725"/>
                  </a:moveTo>
                  <a:cubicBezTo>
                    <a:pt x="478643" y="834826"/>
                    <a:pt x="477058" y="844465"/>
                    <a:pt x="469994" y="852916"/>
                  </a:cubicBezTo>
                  <a:cubicBezTo>
                    <a:pt x="473823" y="842880"/>
                    <a:pt x="473031" y="833373"/>
                    <a:pt x="469070" y="824725"/>
                  </a:cubicBezTo>
                  <a:close/>
                  <a:moveTo>
                    <a:pt x="2437617" y="1087752"/>
                  </a:moveTo>
                  <a:cubicBezTo>
                    <a:pt x="2424346" y="1075274"/>
                    <a:pt x="2411538" y="1062664"/>
                    <a:pt x="2399192" y="1050516"/>
                  </a:cubicBezTo>
                  <a:cubicBezTo>
                    <a:pt x="2384469" y="1036058"/>
                    <a:pt x="2367568" y="1014205"/>
                    <a:pt x="2351063" y="991296"/>
                  </a:cubicBezTo>
                  <a:cubicBezTo>
                    <a:pt x="2379320" y="1023844"/>
                    <a:pt x="2408567" y="1055600"/>
                    <a:pt x="2438738" y="1086432"/>
                  </a:cubicBezTo>
                  <a:cubicBezTo>
                    <a:pt x="2438343" y="1086828"/>
                    <a:pt x="2438012" y="1087290"/>
                    <a:pt x="2437617" y="1087752"/>
                  </a:cubicBezTo>
                  <a:close/>
                  <a:moveTo>
                    <a:pt x="2449962" y="1072963"/>
                  </a:moveTo>
                  <a:cubicBezTo>
                    <a:pt x="2424808" y="1047215"/>
                    <a:pt x="2400182" y="1020873"/>
                    <a:pt x="2376349" y="993870"/>
                  </a:cubicBezTo>
                  <a:cubicBezTo>
                    <a:pt x="2358985" y="974262"/>
                    <a:pt x="2296926" y="918210"/>
                    <a:pt x="2298312" y="888567"/>
                  </a:cubicBezTo>
                  <a:cubicBezTo>
                    <a:pt x="2320957" y="865328"/>
                    <a:pt x="2365192" y="853774"/>
                    <a:pt x="2391138" y="847700"/>
                  </a:cubicBezTo>
                  <a:cubicBezTo>
                    <a:pt x="2401569" y="845257"/>
                    <a:pt x="2443888" y="837335"/>
                    <a:pt x="2475512" y="839645"/>
                  </a:cubicBezTo>
                  <a:cubicBezTo>
                    <a:pt x="2485019" y="842286"/>
                    <a:pt x="2494394" y="845653"/>
                    <a:pt x="2503637" y="849681"/>
                  </a:cubicBezTo>
                  <a:lnTo>
                    <a:pt x="2612242" y="998690"/>
                  </a:lnTo>
                  <a:cubicBezTo>
                    <a:pt x="2549588" y="999812"/>
                    <a:pt x="2492084" y="1026287"/>
                    <a:pt x="2449962" y="1072963"/>
                  </a:cubicBezTo>
                  <a:close/>
                  <a:moveTo>
                    <a:pt x="2462044" y="1085507"/>
                  </a:moveTo>
                  <a:cubicBezTo>
                    <a:pt x="2503637" y="1038500"/>
                    <a:pt x="2562066" y="1013809"/>
                    <a:pt x="2625116" y="1016251"/>
                  </a:cubicBezTo>
                  <a:cubicBezTo>
                    <a:pt x="2627559" y="1019553"/>
                    <a:pt x="2629936" y="1022920"/>
                    <a:pt x="2632378" y="1026221"/>
                  </a:cubicBezTo>
                  <a:cubicBezTo>
                    <a:pt x="2635878" y="1030974"/>
                    <a:pt x="2639707" y="1035992"/>
                    <a:pt x="2643734" y="1041207"/>
                  </a:cubicBezTo>
                  <a:cubicBezTo>
                    <a:pt x="2585504" y="1046819"/>
                    <a:pt x="2533809" y="1077057"/>
                    <a:pt x="2500864" y="1125780"/>
                  </a:cubicBezTo>
                  <a:cubicBezTo>
                    <a:pt x="2486537" y="1111718"/>
                    <a:pt x="2473333" y="1097457"/>
                    <a:pt x="2462044" y="1085507"/>
                  </a:cubicBezTo>
                  <a:close/>
                  <a:moveTo>
                    <a:pt x="2668953" y="1170410"/>
                  </a:moveTo>
                  <a:cubicBezTo>
                    <a:pt x="2666049" y="1169090"/>
                    <a:pt x="2662483" y="1169090"/>
                    <a:pt x="2659381" y="1171599"/>
                  </a:cubicBezTo>
                  <a:cubicBezTo>
                    <a:pt x="2652514" y="1177210"/>
                    <a:pt x="2645450" y="1181370"/>
                    <a:pt x="2638386" y="1184209"/>
                  </a:cubicBezTo>
                  <a:cubicBezTo>
                    <a:pt x="2616995" y="1188500"/>
                    <a:pt x="2592303" y="1185727"/>
                    <a:pt x="2572695" y="1179455"/>
                  </a:cubicBezTo>
                  <a:cubicBezTo>
                    <a:pt x="2552163" y="1170014"/>
                    <a:pt x="2532224" y="1154631"/>
                    <a:pt x="2513804" y="1137862"/>
                  </a:cubicBezTo>
                  <a:cubicBezTo>
                    <a:pt x="2545956" y="1089139"/>
                    <a:pt x="2597585" y="1059627"/>
                    <a:pt x="2656344" y="1057713"/>
                  </a:cubicBezTo>
                  <a:cubicBezTo>
                    <a:pt x="2670934" y="1077519"/>
                    <a:pt x="2684337" y="1099240"/>
                    <a:pt x="2686119" y="1121489"/>
                  </a:cubicBezTo>
                  <a:cubicBezTo>
                    <a:pt x="2687901" y="1144530"/>
                    <a:pt x="2680837" y="1160243"/>
                    <a:pt x="2668953" y="117041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1F496E-4868-4355-95B4-020A17D8F998}"/>
                </a:ext>
              </a:extLst>
            </p:cNvPr>
            <p:cNvSpPr/>
            <p:nvPr/>
          </p:nvSpPr>
          <p:spPr>
            <a:xfrm>
              <a:off x="6382028" y="885895"/>
              <a:ext cx="119219" cy="123423"/>
            </a:xfrm>
            <a:custGeom>
              <a:avLst/>
              <a:gdLst>
                <a:gd name="connsiteX0" fmla="*/ 69362 w 119219"/>
                <a:gd name="connsiteY0" fmla="*/ 836 h 123423"/>
                <a:gd name="connsiteX1" fmla="*/ 68966 w 119219"/>
                <a:gd name="connsiteY1" fmla="*/ 968 h 123423"/>
                <a:gd name="connsiteX2" fmla="*/ 29551 w 119219"/>
                <a:gd name="connsiteY2" fmla="*/ 8098 h 123423"/>
                <a:gd name="connsiteX3" fmla="*/ 20705 w 119219"/>
                <a:gd name="connsiteY3" fmla="*/ 13116 h 123423"/>
                <a:gd name="connsiteX4" fmla="*/ 17404 w 119219"/>
                <a:gd name="connsiteY4" fmla="*/ 17671 h 123423"/>
                <a:gd name="connsiteX5" fmla="*/ 20374 w 119219"/>
                <a:gd name="connsiteY5" fmla="*/ 109572 h 123423"/>
                <a:gd name="connsiteX6" fmla="*/ 87518 w 119219"/>
                <a:gd name="connsiteY6" fmla="*/ 116438 h 123423"/>
                <a:gd name="connsiteX7" fmla="*/ 97157 w 119219"/>
                <a:gd name="connsiteY7" fmla="*/ 110826 h 123423"/>
                <a:gd name="connsiteX8" fmla="*/ 97355 w 119219"/>
                <a:gd name="connsiteY8" fmla="*/ 110364 h 123423"/>
                <a:gd name="connsiteX9" fmla="*/ 113530 w 119219"/>
                <a:gd name="connsiteY9" fmla="*/ 90822 h 123423"/>
                <a:gd name="connsiteX10" fmla="*/ 69362 w 119219"/>
                <a:gd name="connsiteY10" fmla="*/ 836 h 123423"/>
                <a:gd name="connsiteX11" fmla="*/ 30080 w 119219"/>
                <a:gd name="connsiteY11" fmla="*/ 94849 h 123423"/>
                <a:gd name="connsiteX12" fmla="*/ 29221 w 119219"/>
                <a:gd name="connsiteY12" fmla="*/ 30215 h 123423"/>
                <a:gd name="connsiteX13" fmla="*/ 36550 w 119219"/>
                <a:gd name="connsiteY13" fmla="*/ 24339 h 123423"/>
                <a:gd name="connsiteX14" fmla="*/ 48499 w 119219"/>
                <a:gd name="connsiteY14" fmla="*/ 22160 h 123423"/>
                <a:gd name="connsiteX15" fmla="*/ 52527 w 119219"/>
                <a:gd name="connsiteY15" fmla="*/ 22490 h 123423"/>
                <a:gd name="connsiteX16" fmla="*/ 74974 w 119219"/>
                <a:gd name="connsiteY16" fmla="*/ 35497 h 123423"/>
                <a:gd name="connsiteX17" fmla="*/ 82434 w 119219"/>
                <a:gd name="connsiteY17" fmla="*/ 52002 h 123423"/>
                <a:gd name="connsiteX18" fmla="*/ 64939 w 119219"/>
                <a:gd name="connsiteY18" fmla="*/ 102772 h 123423"/>
                <a:gd name="connsiteX19" fmla="*/ 60515 w 119219"/>
                <a:gd name="connsiteY19" fmla="*/ 105941 h 123423"/>
                <a:gd name="connsiteX20" fmla="*/ 30080 w 119219"/>
                <a:gd name="connsiteY20" fmla="*/ 94849 h 12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219" h="123423">
                  <a:moveTo>
                    <a:pt x="69362" y="836"/>
                  </a:moveTo>
                  <a:cubicBezTo>
                    <a:pt x="69230" y="836"/>
                    <a:pt x="69098" y="968"/>
                    <a:pt x="68966" y="968"/>
                  </a:cubicBezTo>
                  <a:cubicBezTo>
                    <a:pt x="56158" y="-1475"/>
                    <a:pt x="42162" y="638"/>
                    <a:pt x="29551" y="8098"/>
                  </a:cubicBezTo>
                  <a:cubicBezTo>
                    <a:pt x="26515" y="9418"/>
                    <a:pt x="23544" y="11069"/>
                    <a:pt x="20705" y="13116"/>
                  </a:cubicBezTo>
                  <a:cubicBezTo>
                    <a:pt x="18988" y="14370"/>
                    <a:pt x="17932" y="16020"/>
                    <a:pt x="17404" y="17671"/>
                  </a:cubicBezTo>
                  <a:cubicBezTo>
                    <a:pt x="-6562" y="42429"/>
                    <a:pt x="-5968" y="85805"/>
                    <a:pt x="20374" y="109572"/>
                  </a:cubicBezTo>
                  <a:cubicBezTo>
                    <a:pt x="38728" y="126077"/>
                    <a:pt x="66193" y="127134"/>
                    <a:pt x="87518" y="116438"/>
                  </a:cubicBezTo>
                  <a:cubicBezTo>
                    <a:pt x="91281" y="116768"/>
                    <a:pt x="95375" y="115184"/>
                    <a:pt x="97157" y="110826"/>
                  </a:cubicBezTo>
                  <a:cubicBezTo>
                    <a:pt x="97223" y="110695"/>
                    <a:pt x="97289" y="110496"/>
                    <a:pt x="97355" y="110364"/>
                  </a:cubicBezTo>
                  <a:cubicBezTo>
                    <a:pt x="104089" y="105215"/>
                    <a:pt x="109701" y="98679"/>
                    <a:pt x="113530" y="90822"/>
                  </a:cubicBezTo>
                  <a:cubicBezTo>
                    <a:pt x="128451" y="59924"/>
                    <a:pt x="114124" y="-8011"/>
                    <a:pt x="69362" y="836"/>
                  </a:cubicBezTo>
                  <a:close/>
                  <a:moveTo>
                    <a:pt x="30080" y="94849"/>
                  </a:moveTo>
                  <a:cubicBezTo>
                    <a:pt x="13508" y="77948"/>
                    <a:pt x="12650" y="47380"/>
                    <a:pt x="29221" y="30215"/>
                  </a:cubicBezTo>
                  <a:cubicBezTo>
                    <a:pt x="31400" y="27904"/>
                    <a:pt x="33909" y="25990"/>
                    <a:pt x="36550" y="24339"/>
                  </a:cubicBezTo>
                  <a:cubicBezTo>
                    <a:pt x="40445" y="22755"/>
                    <a:pt x="44472" y="22160"/>
                    <a:pt x="48499" y="22160"/>
                  </a:cubicBezTo>
                  <a:cubicBezTo>
                    <a:pt x="49754" y="22623"/>
                    <a:pt x="51074" y="22821"/>
                    <a:pt x="52527" y="22490"/>
                  </a:cubicBezTo>
                  <a:cubicBezTo>
                    <a:pt x="61110" y="23679"/>
                    <a:pt x="69296" y="28234"/>
                    <a:pt x="74974" y="35497"/>
                  </a:cubicBezTo>
                  <a:cubicBezTo>
                    <a:pt x="78011" y="41108"/>
                    <a:pt x="80586" y="47182"/>
                    <a:pt x="82434" y="52002"/>
                  </a:cubicBezTo>
                  <a:cubicBezTo>
                    <a:pt x="86330" y="70356"/>
                    <a:pt x="82830" y="97556"/>
                    <a:pt x="64939" y="102772"/>
                  </a:cubicBezTo>
                  <a:cubicBezTo>
                    <a:pt x="62892" y="103366"/>
                    <a:pt x="61506" y="104555"/>
                    <a:pt x="60515" y="105941"/>
                  </a:cubicBezTo>
                  <a:cubicBezTo>
                    <a:pt x="49358" y="106469"/>
                    <a:pt x="38200" y="103036"/>
                    <a:pt x="30080" y="9484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D244AAA-C72C-4D2C-9617-CE8CD9E8722F}"/>
                </a:ext>
              </a:extLst>
            </p:cNvPr>
            <p:cNvSpPr/>
            <p:nvPr/>
          </p:nvSpPr>
          <p:spPr>
            <a:xfrm>
              <a:off x="6603586" y="883543"/>
              <a:ext cx="101204" cy="114710"/>
            </a:xfrm>
            <a:custGeom>
              <a:avLst/>
              <a:gdLst>
                <a:gd name="connsiteX0" fmla="*/ 55572 w 101204"/>
                <a:gd name="connsiteY0" fmla="*/ 1538 h 114710"/>
                <a:gd name="connsiteX1" fmla="*/ 1104 w 101204"/>
                <a:gd name="connsiteY1" fmla="*/ 46300 h 114710"/>
                <a:gd name="connsiteX2" fmla="*/ 41839 w 101204"/>
                <a:gd name="connsiteY2" fmla="*/ 114235 h 114710"/>
                <a:gd name="connsiteX3" fmla="*/ 100532 w 101204"/>
                <a:gd name="connsiteY3" fmla="*/ 69803 h 114710"/>
                <a:gd name="connsiteX4" fmla="*/ 55572 w 101204"/>
                <a:gd name="connsiteY4" fmla="*/ 1538 h 114710"/>
                <a:gd name="connsiteX5" fmla="*/ 49960 w 101204"/>
                <a:gd name="connsiteY5" fmla="*/ 97730 h 114710"/>
                <a:gd name="connsiteX6" fmla="*/ 17346 w 101204"/>
                <a:gd name="connsiteY6" fmla="*/ 57919 h 114710"/>
                <a:gd name="connsiteX7" fmla="*/ 66267 w 101204"/>
                <a:gd name="connsiteY7" fmla="*/ 31247 h 114710"/>
                <a:gd name="connsiteX8" fmla="*/ 79670 w 101204"/>
                <a:gd name="connsiteY8" fmla="*/ 71454 h 114710"/>
                <a:gd name="connsiteX9" fmla="*/ 49960 w 101204"/>
                <a:gd name="connsiteY9" fmla="*/ 97730 h 1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04" h="114710">
                  <a:moveTo>
                    <a:pt x="55572" y="1538"/>
                  </a:moveTo>
                  <a:cubicBezTo>
                    <a:pt x="29428" y="-6979"/>
                    <a:pt x="5660" y="21542"/>
                    <a:pt x="1104" y="46300"/>
                  </a:cubicBezTo>
                  <a:cubicBezTo>
                    <a:pt x="-4375" y="75877"/>
                    <a:pt x="10744" y="107963"/>
                    <a:pt x="41839" y="114235"/>
                  </a:cubicBezTo>
                  <a:cubicBezTo>
                    <a:pt x="57024" y="117272"/>
                    <a:pt x="94788" y="106115"/>
                    <a:pt x="100532" y="69803"/>
                  </a:cubicBezTo>
                  <a:cubicBezTo>
                    <a:pt x="104890" y="42074"/>
                    <a:pt x="87856" y="2594"/>
                    <a:pt x="55572" y="1538"/>
                  </a:cubicBezTo>
                  <a:close/>
                  <a:moveTo>
                    <a:pt x="49960" y="97730"/>
                  </a:moveTo>
                  <a:cubicBezTo>
                    <a:pt x="29163" y="96278"/>
                    <a:pt x="16487" y="77792"/>
                    <a:pt x="17346" y="57919"/>
                  </a:cubicBezTo>
                  <a:cubicBezTo>
                    <a:pt x="18468" y="30455"/>
                    <a:pt x="56760" y="25701"/>
                    <a:pt x="66267" y="31247"/>
                  </a:cubicBezTo>
                  <a:cubicBezTo>
                    <a:pt x="75642" y="41150"/>
                    <a:pt x="79340" y="56335"/>
                    <a:pt x="79670" y="71454"/>
                  </a:cubicBezTo>
                  <a:cubicBezTo>
                    <a:pt x="76765" y="90402"/>
                    <a:pt x="53525" y="97994"/>
                    <a:pt x="49960" y="9773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6DDE704-45F8-4ABE-863B-5E9FC48E97C1}"/>
                </a:ext>
              </a:extLst>
            </p:cNvPr>
            <p:cNvSpPr/>
            <p:nvPr/>
          </p:nvSpPr>
          <p:spPr>
            <a:xfrm>
              <a:off x="6802424" y="886640"/>
              <a:ext cx="97901" cy="102996"/>
            </a:xfrm>
            <a:custGeom>
              <a:avLst/>
              <a:gdLst>
                <a:gd name="connsiteX0" fmla="*/ 0 w 97901"/>
                <a:gd name="connsiteY0" fmla="*/ 55350 h 102996"/>
                <a:gd name="connsiteX1" fmla="*/ 264 w 97901"/>
                <a:gd name="connsiteY1" fmla="*/ 56275 h 102996"/>
                <a:gd name="connsiteX2" fmla="*/ 45686 w 97901"/>
                <a:gd name="connsiteY2" fmla="*/ 102952 h 102996"/>
                <a:gd name="connsiteX3" fmla="*/ 97645 w 97901"/>
                <a:gd name="connsiteY3" fmla="*/ 53370 h 102996"/>
                <a:gd name="connsiteX4" fmla="*/ 0 w 97901"/>
                <a:gd name="connsiteY4" fmla="*/ 55350 h 102996"/>
                <a:gd name="connsiteX5" fmla="*/ 46809 w 97901"/>
                <a:gd name="connsiteY5" fmla="*/ 85522 h 102996"/>
                <a:gd name="connsiteX6" fmla="*/ 17826 w 97901"/>
                <a:gd name="connsiteY6" fmla="*/ 48748 h 102996"/>
                <a:gd name="connsiteX7" fmla="*/ 58032 w 97901"/>
                <a:gd name="connsiteY7" fmla="*/ 24255 h 102996"/>
                <a:gd name="connsiteX8" fmla="*/ 46809 w 97901"/>
                <a:gd name="connsiteY8" fmla="*/ 85522 h 10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01" h="102996">
                  <a:moveTo>
                    <a:pt x="0" y="55350"/>
                  </a:moveTo>
                  <a:cubicBezTo>
                    <a:pt x="0" y="55681"/>
                    <a:pt x="198" y="55945"/>
                    <a:pt x="264" y="56275"/>
                  </a:cubicBezTo>
                  <a:cubicBezTo>
                    <a:pt x="1651" y="80372"/>
                    <a:pt x="20665" y="101895"/>
                    <a:pt x="45686" y="102952"/>
                  </a:cubicBezTo>
                  <a:cubicBezTo>
                    <a:pt x="73679" y="104140"/>
                    <a:pt x="94608" y="81561"/>
                    <a:pt x="97645" y="53370"/>
                  </a:cubicBezTo>
                  <a:cubicBezTo>
                    <a:pt x="103719" y="-3078"/>
                    <a:pt x="-66" y="-31929"/>
                    <a:pt x="0" y="55350"/>
                  </a:cubicBezTo>
                  <a:close/>
                  <a:moveTo>
                    <a:pt x="46809" y="85522"/>
                  </a:moveTo>
                  <a:cubicBezTo>
                    <a:pt x="28521" y="86710"/>
                    <a:pt x="14987" y="66706"/>
                    <a:pt x="17826" y="48748"/>
                  </a:cubicBezTo>
                  <a:cubicBezTo>
                    <a:pt x="20862" y="29734"/>
                    <a:pt x="41131" y="19501"/>
                    <a:pt x="58032" y="24255"/>
                  </a:cubicBezTo>
                  <a:cubicBezTo>
                    <a:pt x="73745" y="28612"/>
                    <a:pt x="107548" y="81561"/>
                    <a:pt x="46809" y="8552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A495AB3-96E9-4F62-9EB8-543846F2D3AA}"/>
                </a:ext>
              </a:extLst>
            </p:cNvPr>
            <p:cNvSpPr/>
            <p:nvPr/>
          </p:nvSpPr>
          <p:spPr>
            <a:xfrm>
              <a:off x="7025665" y="908841"/>
              <a:ext cx="88545" cy="102410"/>
            </a:xfrm>
            <a:custGeom>
              <a:avLst/>
              <a:gdLst>
                <a:gd name="connsiteX0" fmla="*/ 42559 w 88545"/>
                <a:gd name="connsiteY0" fmla="*/ 271 h 102410"/>
                <a:gd name="connsiteX1" fmla="*/ 31666 w 88545"/>
                <a:gd name="connsiteY1" fmla="*/ 1789 h 102410"/>
                <a:gd name="connsiteX2" fmla="*/ 42 w 88545"/>
                <a:gd name="connsiteY2" fmla="*/ 46354 h 102410"/>
                <a:gd name="connsiteX3" fmla="*/ 43682 w 88545"/>
                <a:gd name="connsiteY3" fmla="*/ 102207 h 102410"/>
                <a:gd name="connsiteX4" fmla="*/ 42559 w 88545"/>
                <a:gd name="connsiteY4" fmla="*/ 271 h 102410"/>
                <a:gd name="connsiteX5" fmla="*/ 36882 w 88545"/>
                <a:gd name="connsiteY5" fmla="*/ 18955 h 102410"/>
                <a:gd name="connsiteX6" fmla="*/ 62101 w 88545"/>
                <a:gd name="connsiteY6" fmla="*/ 21662 h 102410"/>
                <a:gd name="connsiteX7" fmla="*/ 48237 w 88545"/>
                <a:gd name="connsiteY7" fmla="*/ 84778 h 102410"/>
                <a:gd name="connsiteX8" fmla="*/ 44870 w 88545"/>
                <a:gd name="connsiteY8" fmla="*/ 84778 h 102410"/>
                <a:gd name="connsiteX9" fmla="*/ 36882 w 88545"/>
                <a:gd name="connsiteY9" fmla="*/ 18955 h 1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45" h="102410">
                  <a:moveTo>
                    <a:pt x="42559" y="271"/>
                  </a:moveTo>
                  <a:cubicBezTo>
                    <a:pt x="39060" y="-323"/>
                    <a:pt x="35429" y="7"/>
                    <a:pt x="31666" y="1789"/>
                  </a:cubicBezTo>
                  <a:cubicBezTo>
                    <a:pt x="13444" y="5685"/>
                    <a:pt x="768" y="27009"/>
                    <a:pt x="42" y="46354"/>
                  </a:cubicBezTo>
                  <a:cubicBezTo>
                    <a:pt x="-949" y="72696"/>
                    <a:pt x="15689" y="99897"/>
                    <a:pt x="43682" y="102207"/>
                  </a:cubicBezTo>
                  <a:cubicBezTo>
                    <a:pt x="111221" y="107819"/>
                    <a:pt x="95574" y="-4615"/>
                    <a:pt x="42559" y="271"/>
                  </a:cubicBezTo>
                  <a:close/>
                  <a:moveTo>
                    <a:pt x="36882" y="18955"/>
                  </a:moveTo>
                  <a:cubicBezTo>
                    <a:pt x="48501" y="15720"/>
                    <a:pt x="61970" y="21662"/>
                    <a:pt x="62101" y="21662"/>
                  </a:cubicBezTo>
                  <a:cubicBezTo>
                    <a:pt x="68506" y="28990"/>
                    <a:pt x="88576" y="76195"/>
                    <a:pt x="48237" y="84778"/>
                  </a:cubicBezTo>
                  <a:cubicBezTo>
                    <a:pt x="47115" y="84778"/>
                    <a:pt x="45993" y="85174"/>
                    <a:pt x="44870" y="84778"/>
                  </a:cubicBezTo>
                  <a:cubicBezTo>
                    <a:pt x="-16992" y="65104"/>
                    <a:pt x="23941" y="25491"/>
                    <a:pt x="36882" y="1895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F5EF8FE-23DF-4CBD-87D5-781BC221AAC8}"/>
                </a:ext>
              </a:extLst>
            </p:cNvPr>
            <p:cNvSpPr/>
            <p:nvPr/>
          </p:nvSpPr>
          <p:spPr>
            <a:xfrm>
              <a:off x="7218108" y="923584"/>
              <a:ext cx="100986" cy="97808"/>
            </a:xfrm>
            <a:custGeom>
              <a:avLst/>
              <a:gdLst>
                <a:gd name="connsiteX0" fmla="*/ 43095 w 100986"/>
                <a:gd name="connsiteY0" fmla="*/ 96839 h 97808"/>
                <a:gd name="connsiteX1" fmla="*/ 100071 w 100986"/>
                <a:gd name="connsiteY1" fmla="*/ 58481 h 97808"/>
                <a:gd name="connsiteX2" fmla="*/ 70098 w 100986"/>
                <a:gd name="connsiteY2" fmla="*/ 3090 h 97808"/>
                <a:gd name="connsiteX3" fmla="*/ 181 w 100986"/>
                <a:gd name="connsiteY3" fmla="*/ 35638 h 97808"/>
                <a:gd name="connsiteX4" fmla="*/ 43095 w 100986"/>
                <a:gd name="connsiteY4" fmla="*/ 96839 h 97808"/>
                <a:gd name="connsiteX5" fmla="*/ 20054 w 100986"/>
                <a:gd name="connsiteY5" fmla="*/ 36034 h 97808"/>
                <a:gd name="connsiteX6" fmla="*/ 63430 w 100986"/>
                <a:gd name="connsiteY6" fmla="*/ 20387 h 97808"/>
                <a:gd name="connsiteX7" fmla="*/ 82510 w 100986"/>
                <a:gd name="connsiteY7" fmla="*/ 57227 h 97808"/>
                <a:gd name="connsiteX8" fmla="*/ 44349 w 100986"/>
                <a:gd name="connsiteY8" fmla="*/ 79344 h 97808"/>
                <a:gd name="connsiteX9" fmla="*/ 20054 w 100986"/>
                <a:gd name="connsiteY9" fmla="*/ 36034 h 9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86" h="97808">
                  <a:moveTo>
                    <a:pt x="43095" y="96839"/>
                  </a:moveTo>
                  <a:cubicBezTo>
                    <a:pt x="69240" y="102253"/>
                    <a:pt x="95054" y="84361"/>
                    <a:pt x="100071" y="58481"/>
                  </a:cubicBezTo>
                  <a:cubicBezTo>
                    <a:pt x="106872" y="23490"/>
                    <a:pt x="73663" y="3288"/>
                    <a:pt x="70098" y="3090"/>
                  </a:cubicBezTo>
                  <a:cubicBezTo>
                    <a:pt x="69306" y="3024"/>
                    <a:pt x="4341" y="-14736"/>
                    <a:pt x="181" y="35638"/>
                  </a:cubicBezTo>
                  <a:cubicBezTo>
                    <a:pt x="-1997" y="62971"/>
                    <a:pt x="15631" y="91096"/>
                    <a:pt x="43095" y="96839"/>
                  </a:cubicBezTo>
                  <a:close/>
                  <a:moveTo>
                    <a:pt x="20054" y="36034"/>
                  </a:moveTo>
                  <a:cubicBezTo>
                    <a:pt x="25402" y="22632"/>
                    <a:pt x="43623" y="17350"/>
                    <a:pt x="63430" y="20387"/>
                  </a:cubicBezTo>
                  <a:cubicBezTo>
                    <a:pt x="77360" y="26725"/>
                    <a:pt x="87329" y="40986"/>
                    <a:pt x="82510" y="57227"/>
                  </a:cubicBezTo>
                  <a:cubicBezTo>
                    <a:pt x="77690" y="73402"/>
                    <a:pt x="60987" y="84031"/>
                    <a:pt x="44349" y="79344"/>
                  </a:cubicBezTo>
                  <a:cubicBezTo>
                    <a:pt x="28043" y="74656"/>
                    <a:pt x="13386" y="52737"/>
                    <a:pt x="20054" y="3603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 2">
            <a:extLst>
              <a:ext uri="{FF2B5EF4-FFF2-40B4-BE49-F238E27FC236}">
                <a16:creationId xmlns:a16="http://schemas.microsoft.com/office/drawing/2014/main" id="{2DF53BF6-C573-4727-ACBF-27BEA75F5A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8458" y="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Line 3">
            <a:extLst>
              <a:ext uri="{FF2B5EF4-FFF2-40B4-BE49-F238E27FC236}">
                <a16:creationId xmlns:a16="http://schemas.microsoft.com/office/drawing/2014/main" id="{B8C9FF18-46F8-4737-B951-774846AAF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8458" y="5029200"/>
            <a:ext cx="533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 Box 4">
            <a:extLst>
              <a:ext uri="{FF2B5EF4-FFF2-40B4-BE49-F238E27FC236}">
                <a16:creationId xmlns:a16="http://schemas.microsoft.com/office/drawing/2014/main" id="{4B3F3DA7-BAB8-411A-B6F1-ABD8186DF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736" y="5110016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9900"/>
                </a:solidFill>
              </a:rPr>
              <a:t>Đ.ô tô</a:t>
            </a:r>
            <a:r>
              <a:rPr lang="en-US" altLang="en-US" sz="2800"/>
              <a:t>  </a:t>
            </a:r>
          </a:p>
        </p:txBody>
      </p:sp>
      <p:sp>
        <p:nvSpPr>
          <p:cNvPr id="100" name="Text Box 5">
            <a:extLst>
              <a:ext uri="{FF2B5EF4-FFF2-40B4-BE49-F238E27FC236}">
                <a16:creationId xmlns:a16="http://schemas.microsoft.com/office/drawing/2014/main" id="{D7DE13B3-16FD-4D80-9383-EA3937403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636" y="5110016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3399"/>
                </a:solidFill>
              </a:rPr>
              <a:t>Đ.biển</a:t>
            </a:r>
            <a:r>
              <a:rPr lang="en-US" altLang="en-US" sz="2800"/>
              <a:t>  </a:t>
            </a:r>
          </a:p>
        </p:txBody>
      </p:sp>
      <p:sp>
        <p:nvSpPr>
          <p:cNvPr id="101" name="Text Box 6">
            <a:extLst>
              <a:ext uri="{FF2B5EF4-FFF2-40B4-BE49-F238E27FC236}">
                <a16:creationId xmlns:a16="http://schemas.microsoft.com/office/drawing/2014/main" id="{08E7A854-61B3-48BE-A2EA-897B84140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258" y="4876800"/>
            <a:ext cx="114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9900CC"/>
                </a:solidFill>
              </a:rPr>
              <a:t>Đ.sắt</a:t>
            </a:r>
            <a:r>
              <a:rPr lang="en-US" altLang="en-US" sz="2800"/>
              <a:t> </a:t>
            </a:r>
            <a:r>
              <a:rPr lang="en-US" altLang="en-US" sz="4400"/>
              <a:t> </a:t>
            </a:r>
          </a:p>
        </p:txBody>
      </p:sp>
      <p:sp>
        <p:nvSpPr>
          <p:cNvPr id="102" name="Text Box 7">
            <a:extLst>
              <a:ext uri="{FF2B5EF4-FFF2-40B4-BE49-F238E27FC236}">
                <a16:creationId xmlns:a16="http://schemas.microsoft.com/office/drawing/2014/main" id="{A8158C3C-EB48-4E19-A248-AC5F74A7E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3558" y="5078341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B0F0"/>
                </a:solidFill>
              </a:rPr>
              <a:t>Đ.sông</a:t>
            </a:r>
          </a:p>
        </p:txBody>
      </p:sp>
      <p:sp>
        <p:nvSpPr>
          <p:cNvPr id="103" name="Line 8">
            <a:extLst>
              <a:ext uri="{FF2B5EF4-FFF2-40B4-BE49-F238E27FC236}">
                <a16:creationId xmlns:a16="http://schemas.microsoft.com/office/drawing/2014/main" id="{4CBD524D-84C9-42BB-8FCE-62C3B5CA1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258" y="40386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Line 9">
            <a:extLst>
              <a:ext uri="{FF2B5EF4-FFF2-40B4-BE49-F238E27FC236}">
                <a16:creationId xmlns:a16="http://schemas.microsoft.com/office/drawing/2014/main" id="{4B22A88B-F35F-427B-9CA6-11CF811E8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258" y="29718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Line 10">
            <a:extLst>
              <a:ext uri="{FF2B5EF4-FFF2-40B4-BE49-F238E27FC236}">
                <a16:creationId xmlns:a16="http://schemas.microsoft.com/office/drawing/2014/main" id="{A259E4A8-641F-47C3-A337-FEE3EC57E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258" y="19812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Line 11">
            <a:extLst>
              <a:ext uri="{FF2B5EF4-FFF2-40B4-BE49-F238E27FC236}">
                <a16:creationId xmlns:a16="http://schemas.microsoft.com/office/drawing/2014/main" id="{C17C9568-58A8-4075-B742-48BC14ED8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258" y="990600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angle 12">
            <a:extLst>
              <a:ext uri="{FF2B5EF4-FFF2-40B4-BE49-F238E27FC236}">
                <a16:creationId xmlns:a16="http://schemas.microsoft.com/office/drawing/2014/main" id="{7CA16A9E-FB60-4135-BA99-2C319E1B5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343" y="-185631"/>
            <a:ext cx="1828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1">
                    <a:lumMod val="50000"/>
                  </a:schemeClr>
                </a:solidFill>
              </a:rPr>
              <a:t>Triệu tấn</a:t>
            </a:r>
            <a:r>
              <a:rPr lang="en-US" altLang="en-US" sz="440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8" name="Text Box 13">
            <a:extLst>
              <a:ext uri="{FF2B5EF4-FFF2-40B4-BE49-F238E27FC236}">
                <a16:creationId xmlns:a16="http://schemas.microsoft.com/office/drawing/2014/main" id="{47E7822F-C2EB-4891-9E57-3B4AC9CCA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959" y="352498"/>
            <a:ext cx="1143000" cy="414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/>
              <a:t> 200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/>
              <a:t> 150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/>
              <a:t> 100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/>
              <a:t>  50    </a:t>
            </a:r>
          </a:p>
        </p:txBody>
      </p:sp>
      <p:sp>
        <p:nvSpPr>
          <p:cNvPr id="109" name="Text Box 14">
            <a:extLst>
              <a:ext uri="{FF2B5EF4-FFF2-40B4-BE49-F238E27FC236}">
                <a16:creationId xmlns:a16="http://schemas.microsoft.com/office/drawing/2014/main" id="{82D1C47A-D5BA-4F98-9FF4-49258E2A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088" y="4638862"/>
            <a:ext cx="53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/>
              <a:t>0</a:t>
            </a:r>
          </a:p>
        </p:txBody>
      </p:sp>
      <p:sp>
        <p:nvSpPr>
          <p:cNvPr id="110" name="Rectangle 15">
            <a:extLst>
              <a:ext uri="{FF2B5EF4-FFF2-40B4-BE49-F238E27FC236}">
                <a16:creationId xmlns:a16="http://schemas.microsoft.com/office/drawing/2014/main" id="{10CF2E92-1C35-4149-B162-C9579B783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458" y="4724400"/>
            <a:ext cx="685800" cy="304800"/>
          </a:xfrm>
          <a:prstGeom prst="rect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111" name="Rectangle 16">
            <a:extLst>
              <a:ext uri="{FF2B5EF4-FFF2-40B4-BE49-F238E27FC236}">
                <a16:creationId xmlns:a16="http://schemas.microsoft.com/office/drawing/2014/main" id="{7C73041B-2AE3-4448-856E-D0D9A2F6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858" y="1447800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112" name="Rectangle 17">
            <a:extLst>
              <a:ext uri="{FF2B5EF4-FFF2-40B4-BE49-F238E27FC236}">
                <a16:creationId xmlns:a16="http://schemas.microsoft.com/office/drawing/2014/main" id="{5E0E748B-3772-449F-A105-E54E2D4FE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858" y="1447800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113" name="Rectangle 18">
            <a:extLst>
              <a:ext uri="{FF2B5EF4-FFF2-40B4-BE49-F238E27FC236}">
                <a16:creationId xmlns:a16="http://schemas.microsoft.com/office/drawing/2014/main" id="{C9819575-41C8-4700-B518-7E1F1C518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258" y="3810000"/>
            <a:ext cx="685800" cy="1219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1600">
              <a:solidFill>
                <a:schemeClr val="accent1"/>
              </a:solidFill>
            </a:endParaRPr>
          </a:p>
        </p:txBody>
      </p:sp>
      <p:sp>
        <p:nvSpPr>
          <p:cNvPr id="114" name="Rectangle 19">
            <a:extLst>
              <a:ext uri="{FF2B5EF4-FFF2-40B4-BE49-F238E27FC236}">
                <a16:creationId xmlns:a16="http://schemas.microsoft.com/office/drawing/2014/main" id="{B8DBAFEF-FA21-4748-96C6-92AC03F2F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458" y="4495800"/>
            <a:ext cx="685800" cy="5334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115" name="Text Box 20">
            <a:extLst>
              <a:ext uri="{FF2B5EF4-FFF2-40B4-BE49-F238E27FC236}">
                <a16:creationId xmlns:a16="http://schemas.microsoft.com/office/drawing/2014/main" id="{A38F327B-846C-4823-89B0-CD4594BD2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258" y="388620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21,8</a:t>
            </a:r>
          </a:p>
        </p:txBody>
      </p:sp>
      <p:sp>
        <p:nvSpPr>
          <p:cNvPr id="116" name="Text Box 21">
            <a:extLst>
              <a:ext uri="{FF2B5EF4-FFF2-40B4-BE49-F238E27FC236}">
                <a16:creationId xmlns:a16="http://schemas.microsoft.com/office/drawing/2014/main" id="{6D0EFC33-EEC6-4036-8E26-C98DC4EE5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058" y="3200400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55,3</a:t>
            </a:r>
          </a:p>
        </p:txBody>
      </p:sp>
      <p:sp>
        <p:nvSpPr>
          <p:cNvPr id="117" name="Text Box 22">
            <a:extLst>
              <a:ext uri="{FF2B5EF4-FFF2-40B4-BE49-F238E27FC236}">
                <a16:creationId xmlns:a16="http://schemas.microsoft.com/office/drawing/2014/main" id="{20A4F20E-5771-4E75-9AA7-9E2408989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458" y="83820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175,9</a:t>
            </a:r>
          </a:p>
        </p:txBody>
      </p:sp>
      <p:sp>
        <p:nvSpPr>
          <p:cNvPr id="118" name="Text Box 23">
            <a:extLst>
              <a:ext uri="{FF2B5EF4-FFF2-40B4-BE49-F238E27FC236}">
                <a16:creationId xmlns:a16="http://schemas.microsoft.com/office/drawing/2014/main" id="{679AFC2D-0BF4-4FC6-BD1A-BD2D0165E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9458" y="4191000"/>
            <a:ext cx="76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8,4</a:t>
            </a:r>
          </a:p>
        </p:txBody>
      </p:sp>
      <p:sp>
        <p:nvSpPr>
          <p:cNvPr id="119" name="Rectangle 24">
            <a:extLst>
              <a:ext uri="{FF2B5EF4-FFF2-40B4-BE49-F238E27FC236}">
                <a16:creationId xmlns:a16="http://schemas.microsoft.com/office/drawing/2014/main" id="{B3CD4A75-4697-4178-A2ED-0070B7F30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458" y="5714052"/>
            <a:ext cx="9144000" cy="1138773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FF0066"/>
                </a:solidFill>
              </a:rPr>
              <a:t>   </a:t>
            </a:r>
            <a:r>
              <a:rPr lang="en-US" altLang="en-US" sz="2800" b="1" dirty="0">
                <a:solidFill>
                  <a:schemeClr val="bg1"/>
                </a:solidFill>
              </a:rPr>
              <a:t>Quan </a:t>
            </a:r>
            <a:r>
              <a:rPr lang="en-US" altLang="en-US" sz="2800" b="1" dirty="0" err="1">
                <a:solidFill>
                  <a:schemeClr val="bg1"/>
                </a:solidFill>
              </a:rPr>
              <a:t>sát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biểu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đồ</a:t>
            </a:r>
            <a:r>
              <a:rPr lang="en-US" altLang="en-US" sz="2800" b="1" dirty="0">
                <a:solidFill>
                  <a:schemeClr val="bg1"/>
                </a:solidFill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biết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loại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hình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vận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tải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vai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trò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quan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trọng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</a:rPr>
              <a:t>nhất</a:t>
            </a:r>
            <a:r>
              <a:rPr lang="en-US" altLang="en-US" sz="2800" b="1" dirty="0">
                <a:solidFill>
                  <a:schemeClr val="bg1"/>
                </a:solidFill>
              </a:rPr>
              <a:t>?</a:t>
            </a:r>
            <a:r>
              <a:rPr lang="en-US" altLang="en-US" sz="28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20" name="Text Box 25">
            <a:extLst>
              <a:ext uri="{FF2B5EF4-FFF2-40B4-BE49-F238E27FC236}">
                <a16:creationId xmlns:a16="http://schemas.microsoft.com/office/drawing/2014/main" id="{8D231827-8BB6-4CEE-BF1D-6271E0D8B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058" y="628650"/>
            <a:ext cx="4619059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/>
              <a:t>Biểu đồ khối lượng hang hoá vận chuyển phân theo loại hình vận tải năm 2003</a:t>
            </a:r>
          </a:p>
        </p:txBody>
      </p:sp>
      <p:sp>
        <p:nvSpPr>
          <p:cNvPr id="121" name="Rectangle 26">
            <a:extLst>
              <a:ext uri="{FF2B5EF4-FFF2-40B4-BE49-F238E27FC236}">
                <a16:creationId xmlns:a16="http://schemas.microsoft.com/office/drawing/2014/main" id="{0E0B2182-3705-4E91-A52A-7965DF589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458" y="5779679"/>
            <a:ext cx="9144000" cy="1015663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chemeClr val="bg1"/>
                </a:solidFill>
              </a:rPr>
              <a:t>   </a:t>
            </a:r>
            <a:r>
              <a:rPr lang="en-US" altLang="en-US" sz="2800" b="1" dirty="0" err="1">
                <a:solidFill>
                  <a:srgbClr val="FFFF00"/>
                </a:solidFill>
              </a:rPr>
              <a:t>Đường</a:t>
            </a:r>
            <a:r>
              <a:rPr lang="en-US" altLang="en-US" sz="2800" b="1" dirty="0">
                <a:solidFill>
                  <a:srgbClr val="FFFF00"/>
                </a:solidFill>
              </a:rPr>
              <a:t> ô </a:t>
            </a:r>
            <a:r>
              <a:rPr lang="en-US" altLang="en-US" sz="2800" b="1" dirty="0" err="1">
                <a:solidFill>
                  <a:srgbClr val="FFFF00"/>
                </a:solidFill>
              </a:rPr>
              <a:t>tô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có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vai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trò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quan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trọng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nhất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trong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việc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chuyên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chở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hàng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hóa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và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hành</a:t>
            </a: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</a:rPr>
              <a:t>khách</a:t>
            </a:r>
            <a:r>
              <a:rPr lang="en-US" altLang="en-US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22" name="Line 27">
            <a:extLst>
              <a:ext uri="{FF2B5EF4-FFF2-40B4-BE49-F238E27FC236}">
                <a16:creationId xmlns:a16="http://schemas.microsoft.com/office/drawing/2014/main" id="{561F58C5-62FE-4D21-BA85-1422F4AAD8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82058" y="3276600"/>
            <a:ext cx="3352800" cy="2438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ntr" presetSubtype="0" repeatCount="5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9" grpId="0" animBg="1"/>
      <p:bldP spid="119" grpId="1" animBg="1"/>
      <p:bldP spid="1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832266" y="393610"/>
            <a:ext cx="2952906" cy="3351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19" y="2035131"/>
            <a:ext cx="3693555" cy="3994579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E008E989-AB96-470A-967A-BD98E43C1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301" y="627369"/>
            <a:ext cx="905196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7">
                    <a:alphaModFix amt="99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 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400214B0-DA2C-4D50-9E0E-68D618AC6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01" y="2755147"/>
            <a:ext cx="7818438" cy="2554545"/>
          </a:xfrm>
          <a:custGeom>
            <a:avLst/>
            <a:gdLst>
              <a:gd name="connsiteX0" fmla="*/ 0 w 7818438"/>
              <a:gd name="connsiteY0" fmla="*/ 0 h 2554545"/>
              <a:gd name="connsiteX1" fmla="*/ 7818438 w 7818438"/>
              <a:gd name="connsiteY1" fmla="*/ 0 h 2554545"/>
              <a:gd name="connsiteX2" fmla="*/ 7818438 w 7818438"/>
              <a:gd name="connsiteY2" fmla="*/ 2554545 h 2554545"/>
              <a:gd name="connsiteX3" fmla="*/ 0 w 7818438"/>
              <a:gd name="connsiteY3" fmla="*/ 2554545 h 2554545"/>
              <a:gd name="connsiteX4" fmla="*/ 0 w 7818438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438" h="2554545" fill="none" extrusionOk="0">
                <a:moveTo>
                  <a:pt x="0" y="0"/>
                </a:moveTo>
                <a:cubicBezTo>
                  <a:pt x="1621329" y="5016"/>
                  <a:pt x="6663268" y="76381"/>
                  <a:pt x="7818438" y="0"/>
                </a:cubicBezTo>
                <a:cubicBezTo>
                  <a:pt x="7671724" y="505609"/>
                  <a:pt x="7841520" y="1753463"/>
                  <a:pt x="7818438" y="2554545"/>
                </a:cubicBezTo>
                <a:cubicBezTo>
                  <a:pt x="6019923" y="2573306"/>
                  <a:pt x="3523623" y="2631985"/>
                  <a:pt x="0" y="2554545"/>
                </a:cubicBezTo>
                <a:cubicBezTo>
                  <a:pt x="-163771" y="1669431"/>
                  <a:pt x="58709" y="785787"/>
                  <a:pt x="0" y="0"/>
                </a:cubicBezTo>
                <a:close/>
              </a:path>
              <a:path w="7818438" h="2554545" stroke="0" extrusionOk="0">
                <a:moveTo>
                  <a:pt x="0" y="0"/>
                </a:moveTo>
                <a:cubicBezTo>
                  <a:pt x="823556" y="34602"/>
                  <a:pt x="4740148" y="-146602"/>
                  <a:pt x="7818438" y="0"/>
                </a:cubicBezTo>
                <a:cubicBezTo>
                  <a:pt x="7798890" y="1088800"/>
                  <a:pt x="7706940" y="1500631"/>
                  <a:pt x="7818438" y="2554545"/>
                </a:cubicBezTo>
                <a:cubicBezTo>
                  <a:pt x="6991495" y="2567377"/>
                  <a:pt x="1402265" y="2708768"/>
                  <a:pt x="0" y="2554545"/>
                </a:cubicBezTo>
                <a:cubicBezTo>
                  <a:pt x="-130771" y="1390139"/>
                  <a:pt x="-11982" y="6518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5475311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0B3D2A-28CC-4EC4-8D32-ACB12E445FBA}"/>
              </a:ext>
            </a:extLst>
          </p:cNvPr>
          <p:cNvGrpSpPr/>
          <p:nvPr/>
        </p:nvGrpSpPr>
        <p:grpSpPr>
          <a:xfrm rot="19802937">
            <a:off x="882820" y="369990"/>
            <a:ext cx="1430947" cy="1223907"/>
            <a:chOff x="5152414" y="3697493"/>
            <a:chExt cx="1329558" cy="1294412"/>
          </a:xfrm>
          <a:solidFill>
            <a:srgbClr val="FFC000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6F74DE-F190-4E66-9E48-E6A88D0CDCAA}"/>
                </a:ext>
              </a:extLst>
            </p:cNvPr>
            <p:cNvSpPr/>
            <p:nvPr/>
          </p:nvSpPr>
          <p:spPr>
            <a:xfrm>
              <a:off x="5343056" y="3697493"/>
              <a:ext cx="942546" cy="1294412"/>
            </a:xfrm>
            <a:custGeom>
              <a:avLst/>
              <a:gdLst>
                <a:gd name="connsiteX0" fmla="*/ 218901 w 942546"/>
                <a:gd name="connsiteY0" fmla="*/ 78746 h 1294412"/>
                <a:gd name="connsiteX1" fmla="*/ 22629 w 942546"/>
                <a:gd name="connsiteY1" fmla="*/ 602663 h 1294412"/>
                <a:gd name="connsiteX2" fmla="*/ 111856 w 942546"/>
                <a:gd name="connsiteY2" fmla="*/ 777500 h 1294412"/>
                <a:gd name="connsiteX3" fmla="*/ 176557 w 942546"/>
                <a:gd name="connsiteY3" fmla="*/ 854693 h 1294412"/>
                <a:gd name="connsiteX4" fmla="*/ 232315 w 942546"/>
                <a:gd name="connsiteY4" fmla="*/ 967525 h 1294412"/>
                <a:gd name="connsiteX5" fmla="*/ 251514 w 942546"/>
                <a:gd name="connsiteY5" fmla="*/ 1008949 h 1294412"/>
                <a:gd name="connsiteX6" fmla="*/ 243361 w 942546"/>
                <a:gd name="connsiteY6" fmla="*/ 1067600 h 1294412"/>
                <a:gd name="connsiteX7" fmla="*/ 258616 w 942546"/>
                <a:gd name="connsiteY7" fmla="*/ 1143216 h 1294412"/>
                <a:gd name="connsiteX8" fmla="*/ 405507 w 942546"/>
                <a:gd name="connsiteY8" fmla="*/ 1231916 h 1294412"/>
                <a:gd name="connsiteX9" fmla="*/ 415107 w 942546"/>
                <a:gd name="connsiteY9" fmla="*/ 1273932 h 1294412"/>
                <a:gd name="connsiteX10" fmla="*/ 468169 w 942546"/>
                <a:gd name="connsiteY10" fmla="*/ 1294381 h 1294412"/>
                <a:gd name="connsiteX11" fmla="*/ 536815 w 942546"/>
                <a:gd name="connsiteY11" fmla="*/ 1281099 h 1294412"/>
                <a:gd name="connsiteX12" fmla="*/ 559697 w 942546"/>
                <a:gd name="connsiteY12" fmla="*/ 1226590 h 1294412"/>
                <a:gd name="connsiteX13" fmla="*/ 721580 w 942546"/>
                <a:gd name="connsiteY13" fmla="*/ 1197856 h 1294412"/>
                <a:gd name="connsiteX14" fmla="*/ 715136 w 942546"/>
                <a:gd name="connsiteY14" fmla="*/ 1142887 h 1294412"/>
                <a:gd name="connsiteX15" fmla="*/ 729931 w 942546"/>
                <a:gd name="connsiteY15" fmla="*/ 1073189 h 1294412"/>
                <a:gd name="connsiteX16" fmla="*/ 715794 w 942546"/>
                <a:gd name="connsiteY16" fmla="*/ 1012565 h 1294412"/>
                <a:gd name="connsiteX17" fmla="*/ 725920 w 942546"/>
                <a:gd name="connsiteY17" fmla="*/ 996653 h 1294412"/>
                <a:gd name="connsiteX18" fmla="*/ 737098 w 942546"/>
                <a:gd name="connsiteY18" fmla="*/ 916764 h 1294412"/>
                <a:gd name="connsiteX19" fmla="*/ 795157 w 942546"/>
                <a:gd name="connsiteY19" fmla="*/ 823000 h 1294412"/>
                <a:gd name="connsiteX20" fmla="*/ 897600 w 942546"/>
                <a:gd name="connsiteY20" fmla="*/ 676767 h 1294412"/>
                <a:gd name="connsiteX21" fmla="*/ 814423 w 942546"/>
                <a:gd name="connsiteY21" fmla="*/ 137332 h 1294412"/>
                <a:gd name="connsiteX22" fmla="*/ 218901 w 942546"/>
                <a:gd name="connsiteY22" fmla="*/ 78746 h 1294412"/>
                <a:gd name="connsiteX23" fmla="*/ 439567 w 942546"/>
                <a:gd name="connsiteY23" fmla="*/ 419214 h 1294412"/>
                <a:gd name="connsiteX24" fmla="*/ 485462 w 942546"/>
                <a:gd name="connsiteY24" fmla="*/ 371477 h 1294412"/>
                <a:gd name="connsiteX25" fmla="*/ 505122 w 942546"/>
                <a:gd name="connsiteY25" fmla="*/ 428156 h 1294412"/>
                <a:gd name="connsiteX26" fmla="*/ 475073 w 942546"/>
                <a:gd name="connsiteY26" fmla="*/ 496604 h 1294412"/>
                <a:gd name="connsiteX27" fmla="*/ 439567 w 942546"/>
                <a:gd name="connsiteY27" fmla="*/ 419214 h 1294412"/>
                <a:gd name="connsiteX28" fmla="*/ 472312 w 942546"/>
                <a:gd name="connsiteY28" fmla="*/ 540659 h 1294412"/>
                <a:gd name="connsiteX29" fmla="*/ 551741 w 942546"/>
                <a:gd name="connsiteY29" fmla="*/ 585107 h 1294412"/>
                <a:gd name="connsiteX30" fmla="*/ 530569 w 942546"/>
                <a:gd name="connsiteY30" fmla="*/ 1000664 h 1294412"/>
                <a:gd name="connsiteX31" fmla="*/ 485923 w 942546"/>
                <a:gd name="connsiteY31" fmla="*/ 999481 h 1294412"/>
                <a:gd name="connsiteX32" fmla="*/ 422077 w 942546"/>
                <a:gd name="connsiteY32" fmla="*/ 998494 h 1294412"/>
                <a:gd name="connsiteX33" fmla="*/ 391765 w 942546"/>
                <a:gd name="connsiteY33" fmla="*/ 579058 h 1294412"/>
                <a:gd name="connsiteX34" fmla="*/ 472312 w 942546"/>
                <a:gd name="connsiteY34" fmla="*/ 540659 h 1294412"/>
                <a:gd name="connsiteX35" fmla="*/ 485923 w 942546"/>
                <a:gd name="connsiteY35" fmla="*/ 1044784 h 1294412"/>
                <a:gd name="connsiteX36" fmla="*/ 650435 w 942546"/>
                <a:gd name="connsiteY36" fmla="*/ 1037223 h 1294412"/>
                <a:gd name="connsiteX37" fmla="*/ 686402 w 942546"/>
                <a:gd name="connsiteY37" fmla="*/ 1031765 h 1294412"/>
                <a:gd name="connsiteX38" fmla="*/ 599017 w 942546"/>
                <a:gd name="connsiteY38" fmla="*/ 1073518 h 1294412"/>
                <a:gd name="connsiteX39" fmla="*/ 487895 w 942546"/>
                <a:gd name="connsiteY39" fmla="*/ 1072992 h 1294412"/>
                <a:gd name="connsiteX40" fmla="*/ 385781 w 942546"/>
                <a:gd name="connsiteY40" fmla="*/ 1068718 h 1294412"/>
                <a:gd name="connsiteX41" fmla="*/ 282418 w 942546"/>
                <a:gd name="connsiteY41" fmla="*/ 1026768 h 1294412"/>
                <a:gd name="connsiteX42" fmla="*/ 296292 w 942546"/>
                <a:gd name="connsiteY42" fmla="*/ 1029792 h 1294412"/>
                <a:gd name="connsiteX43" fmla="*/ 485923 w 942546"/>
                <a:gd name="connsiteY43" fmla="*/ 1044784 h 1294412"/>
                <a:gd name="connsiteX44" fmla="*/ 678315 w 942546"/>
                <a:gd name="connsiteY44" fmla="*/ 1124016 h 1294412"/>
                <a:gd name="connsiteX45" fmla="*/ 637877 w 942546"/>
                <a:gd name="connsiteY45" fmla="*/ 1129013 h 1294412"/>
                <a:gd name="connsiteX46" fmla="*/ 586919 w 942546"/>
                <a:gd name="connsiteY46" fmla="*/ 1131512 h 1294412"/>
                <a:gd name="connsiteX47" fmla="*/ 472903 w 942546"/>
                <a:gd name="connsiteY47" fmla="*/ 1130788 h 1294412"/>
                <a:gd name="connsiteX48" fmla="*/ 380915 w 942546"/>
                <a:gd name="connsiteY48" fmla="*/ 1128553 h 1294412"/>
                <a:gd name="connsiteX49" fmla="*/ 270517 w 942546"/>
                <a:gd name="connsiteY49" fmla="*/ 1090219 h 1294412"/>
                <a:gd name="connsiteX50" fmla="*/ 452389 w 942546"/>
                <a:gd name="connsiteY50" fmla="*/ 1105671 h 1294412"/>
                <a:gd name="connsiteX51" fmla="*/ 690413 w 942546"/>
                <a:gd name="connsiteY51" fmla="*/ 1098635 h 1294412"/>
                <a:gd name="connsiteX52" fmla="*/ 678315 w 942546"/>
                <a:gd name="connsiteY52" fmla="*/ 1124016 h 1294412"/>
                <a:gd name="connsiteX53" fmla="*/ 511763 w 942546"/>
                <a:gd name="connsiteY53" fmla="*/ 1254469 h 1294412"/>
                <a:gd name="connsiteX54" fmla="*/ 468169 w 942546"/>
                <a:gd name="connsiteY54" fmla="*/ 1260453 h 1294412"/>
                <a:gd name="connsiteX55" fmla="*/ 449101 w 942546"/>
                <a:gd name="connsiteY55" fmla="*/ 1259006 h 1294412"/>
                <a:gd name="connsiteX56" fmla="*/ 444761 w 942546"/>
                <a:gd name="connsiteY56" fmla="*/ 1254272 h 1294412"/>
                <a:gd name="connsiteX57" fmla="*/ 439370 w 942546"/>
                <a:gd name="connsiteY57" fmla="*/ 1231587 h 1294412"/>
                <a:gd name="connsiteX58" fmla="*/ 525637 w 942546"/>
                <a:gd name="connsiteY58" fmla="*/ 1226853 h 1294412"/>
                <a:gd name="connsiteX59" fmla="*/ 511763 w 942546"/>
                <a:gd name="connsiteY59" fmla="*/ 1254469 h 1294412"/>
                <a:gd name="connsiteX60" fmla="*/ 678117 w 942546"/>
                <a:gd name="connsiteY60" fmla="*/ 1157221 h 1294412"/>
                <a:gd name="connsiteX61" fmla="*/ 625976 w 942546"/>
                <a:gd name="connsiteY61" fmla="*/ 1187073 h 1294412"/>
                <a:gd name="connsiteX62" fmla="*/ 573439 w 942546"/>
                <a:gd name="connsiteY62" fmla="*/ 1190097 h 1294412"/>
                <a:gd name="connsiteX63" fmla="*/ 484213 w 942546"/>
                <a:gd name="connsiteY63" fmla="*/ 1194897 h 1294412"/>
                <a:gd name="connsiteX64" fmla="*/ 290769 w 942546"/>
                <a:gd name="connsiteY64" fmla="*/ 1156169 h 1294412"/>
                <a:gd name="connsiteX65" fmla="*/ 292149 w 942546"/>
                <a:gd name="connsiteY65" fmla="*/ 1153868 h 1294412"/>
                <a:gd name="connsiteX66" fmla="*/ 472838 w 942546"/>
                <a:gd name="connsiteY66" fmla="*/ 1164782 h 1294412"/>
                <a:gd name="connsiteX67" fmla="*/ 677000 w 942546"/>
                <a:gd name="connsiteY67" fmla="*/ 1156366 h 1294412"/>
                <a:gd name="connsiteX68" fmla="*/ 678117 w 942546"/>
                <a:gd name="connsiteY68" fmla="*/ 1157221 h 1294412"/>
                <a:gd name="connsiteX69" fmla="*/ 883923 w 942546"/>
                <a:gd name="connsiteY69" fmla="*/ 556045 h 1294412"/>
                <a:gd name="connsiteX70" fmla="*/ 819289 w 942546"/>
                <a:gd name="connsiteY70" fmla="*/ 706552 h 1294412"/>
                <a:gd name="connsiteX71" fmla="*/ 726380 w 942546"/>
                <a:gd name="connsiteY71" fmla="*/ 834902 h 1294412"/>
                <a:gd name="connsiteX72" fmla="*/ 693372 w 942546"/>
                <a:gd name="connsiteY72" fmla="*/ 904665 h 1294412"/>
                <a:gd name="connsiteX73" fmla="*/ 650370 w 942546"/>
                <a:gd name="connsiteY73" fmla="*/ 991787 h 1294412"/>
                <a:gd name="connsiteX74" fmla="*/ 564563 w 942546"/>
                <a:gd name="connsiteY74" fmla="*/ 1001519 h 1294412"/>
                <a:gd name="connsiteX75" fmla="*/ 586195 w 942546"/>
                <a:gd name="connsiteY75" fmla="*/ 591880 h 1294412"/>
                <a:gd name="connsiteX76" fmla="*/ 730193 w 942546"/>
                <a:gd name="connsiteY76" fmla="*/ 491541 h 1294412"/>
                <a:gd name="connsiteX77" fmla="*/ 574886 w 942546"/>
                <a:gd name="connsiteY77" fmla="*/ 521525 h 1294412"/>
                <a:gd name="connsiteX78" fmla="*/ 562853 w 942546"/>
                <a:gd name="connsiteY78" fmla="*/ 550653 h 1294412"/>
                <a:gd name="connsiteX79" fmla="*/ 526689 w 942546"/>
                <a:gd name="connsiteY79" fmla="*/ 535595 h 1294412"/>
                <a:gd name="connsiteX80" fmla="*/ 500388 w 942546"/>
                <a:gd name="connsiteY80" fmla="*/ 518500 h 1294412"/>
                <a:gd name="connsiteX81" fmla="*/ 519259 w 942546"/>
                <a:gd name="connsiteY81" fmla="*/ 359247 h 1294412"/>
                <a:gd name="connsiteX82" fmla="*/ 406822 w 942546"/>
                <a:gd name="connsiteY82" fmla="*/ 402578 h 1294412"/>
                <a:gd name="connsiteX83" fmla="*/ 448312 w 942546"/>
                <a:gd name="connsiteY83" fmla="*/ 518171 h 1294412"/>
                <a:gd name="connsiteX84" fmla="*/ 383480 w 942546"/>
                <a:gd name="connsiteY84" fmla="*/ 547168 h 1294412"/>
                <a:gd name="connsiteX85" fmla="*/ 243229 w 942546"/>
                <a:gd name="connsiteY85" fmla="*/ 441503 h 1294412"/>
                <a:gd name="connsiteX86" fmla="*/ 233761 w 942546"/>
                <a:gd name="connsiteY86" fmla="*/ 552231 h 1294412"/>
                <a:gd name="connsiteX87" fmla="*/ 359809 w 942546"/>
                <a:gd name="connsiteY87" fmla="*/ 586554 h 1294412"/>
                <a:gd name="connsiteX88" fmla="*/ 375787 w 942546"/>
                <a:gd name="connsiteY88" fmla="*/ 772371 h 1294412"/>
                <a:gd name="connsiteX89" fmla="*/ 387754 w 942546"/>
                <a:gd name="connsiteY89" fmla="*/ 996193 h 1294412"/>
                <a:gd name="connsiteX90" fmla="*/ 325354 w 942546"/>
                <a:gd name="connsiteY90" fmla="*/ 987053 h 1294412"/>
                <a:gd name="connsiteX91" fmla="*/ 273870 w 942546"/>
                <a:gd name="connsiteY91" fmla="*/ 946681 h 1294412"/>
                <a:gd name="connsiteX92" fmla="*/ 255065 w 942546"/>
                <a:gd name="connsiteY92" fmla="*/ 877641 h 1294412"/>
                <a:gd name="connsiteX93" fmla="*/ 137697 w 942546"/>
                <a:gd name="connsiteY93" fmla="*/ 734826 h 1294412"/>
                <a:gd name="connsiteX94" fmla="*/ 50837 w 942546"/>
                <a:gd name="connsiteY94" fmla="*/ 545261 h 1294412"/>
                <a:gd name="connsiteX95" fmla="*/ 118760 w 942546"/>
                <a:gd name="connsiteY95" fmla="*/ 244509 h 1294412"/>
                <a:gd name="connsiteX96" fmla="*/ 475599 w 942546"/>
                <a:gd name="connsiteY96" fmla="*/ 44949 h 1294412"/>
                <a:gd name="connsiteX97" fmla="*/ 822773 w 942546"/>
                <a:gd name="connsiteY97" fmla="*/ 218602 h 1294412"/>
                <a:gd name="connsiteX98" fmla="*/ 883923 w 942546"/>
                <a:gd name="connsiteY98" fmla="*/ 556045 h 1294412"/>
                <a:gd name="connsiteX99" fmla="*/ 596781 w 942546"/>
                <a:gd name="connsiteY99" fmla="*/ 558741 h 1294412"/>
                <a:gd name="connsiteX100" fmla="*/ 598688 w 942546"/>
                <a:gd name="connsiteY100" fmla="*/ 553086 h 1294412"/>
                <a:gd name="connsiteX101" fmla="*/ 638732 w 942546"/>
                <a:gd name="connsiteY101" fmla="*/ 486347 h 1294412"/>
                <a:gd name="connsiteX102" fmla="*/ 672529 w 942546"/>
                <a:gd name="connsiteY102" fmla="*/ 543026 h 1294412"/>
                <a:gd name="connsiteX103" fmla="*/ 596781 w 942546"/>
                <a:gd name="connsiteY103" fmla="*/ 558741 h 1294412"/>
                <a:gd name="connsiteX104" fmla="*/ 351130 w 942546"/>
                <a:gd name="connsiteY104" fmla="*/ 553546 h 1294412"/>
                <a:gd name="connsiteX105" fmla="*/ 322790 w 942546"/>
                <a:gd name="connsiteY105" fmla="*/ 554138 h 1294412"/>
                <a:gd name="connsiteX106" fmla="*/ 247832 w 942546"/>
                <a:gd name="connsiteY106" fmla="*/ 484506 h 1294412"/>
                <a:gd name="connsiteX107" fmla="*/ 347382 w 942546"/>
                <a:gd name="connsiteY107" fmla="*/ 541448 h 1294412"/>
                <a:gd name="connsiteX108" fmla="*/ 351130 w 942546"/>
                <a:gd name="connsiteY108" fmla="*/ 553546 h 129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42546" h="1294412">
                  <a:moveTo>
                    <a:pt x="218901" y="78746"/>
                  </a:moveTo>
                  <a:cubicBezTo>
                    <a:pt x="52416" y="183096"/>
                    <a:pt x="-47332" y="413362"/>
                    <a:pt x="22629" y="602663"/>
                  </a:cubicBezTo>
                  <a:cubicBezTo>
                    <a:pt x="45314" y="664142"/>
                    <a:pt x="74048" y="723845"/>
                    <a:pt x="111856" y="777500"/>
                  </a:cubicBezTo>
                  <a:cubicBezTo>
                    <a:pt x="131384" y="805247"/>
                    <a:pt x="154069" y="829444"/>
                    <a:pt x="176557" y="854693"/>
                  </a:cubicBezTo>
                  <a:cubicBezTo>
                    <a:pt x="210222" y="892501"/>
                    <a:pt x="219690" y="921761"/>
                    <a:pt x="232315" y="967525"/>
                  </a:cubicBezTo>
                  <a:cubicBezTo>
                    <a:pt x="237575" y="986461"/>
                    <a:pt x="243164" y="999546"/>
                    <a:pt x="251514" y="1008949"/>
                  </a:cubicBezTo>
                  <a:cubicBezTo>
                    <a:pt x="237049" y="1025190"/>
                    <a:pt x="231460" y="1047940"/>
                    <a:pt x="243361" y="1067600"/>
                  </a:cubicBezTo>
                  <a:cubicBezTo>
                    <a:pt x="213904" y="1105737"/>
                    <a:pt x="226989" y="1129013"/>
                    <a:pt x="258616" y="1143216"/>
                  </a:cubicBezTo>
                  <a:cubicBezTo>
                    <a:pt x="209893" y="1216135"/>
                    <a:pt x="312138" y="1231324"/>
                    <a:pt x="405507" y="1231916"/>
                  </a:cubicBezTo>
                  <a:cubicBezTo>
                    <a:pt x="407151" y="1246316"/>
                    <a:pt x="409124" y="1261899"/>
                    <a:pt x="415107" y="1273932"/>
                  </a:cubicBezTo>
                  <a:cubicBezTo>
                    <a:pt x="424444" y="1292803"/>
                    <a:pt x="449561" y="1294710"/>
                    <a:pt x="468169" y="1294381"/>
                  </a:cubicBezTo>
                  <a:cubicBezTo>
                    <a:pt x="489144" y="1294052"/>
                    <a:pt x="518602" y="1292145"/>
                    <a:pt x="536815" y="1281099"/>
                  </a:cubicBezTo>
                  <a:cubicBezTo>
                    <a:pt x="554108" y="1270644"/>
                    <a:pt x="558119" y="1246776"/>
                    <a:pt x="559697" y="1226590"/>
                  </a:cubicBezTo>
                  <a:cubicBezTo>
                    <a:pt x="613285" y="1227839"/>
                    <a:pt x="694687" y="1231916"/>
                    <a:pt x="721580" y="1197856"/>
                  </a:cubicBezTo>
                  <a:cubicBezTo>
                    <a:pt x="738084" y="1176947"/>
                    <a:pt x="730193" y="1157616"/>
                    <a:pt x="715136" y="1142887"/>
                  </a:cubicBezTo>
                  <a:cubicBezTo>
                    <a:pt x="740977" y="1128882"/>
                    <a:pt x="751037" y="1107052"/>
                    <a:pt x="729931" y="1073189"/>
                  </a:cubicBezTo>
                  <a:cubicBezTo>
                    <a:pt x="741700" y="1054910"/>
                    <a:pt x="734796" y="1032159"/>
                    <a:pt x="715794" y="1012565"/>
                  </a:cubicBezTo>
                  <a:cubicBezTo>
                    <a:pt x="719410" y="1008094"/>
                    <a:pt x="722895" y="1003031"/>
                    <a:pt x="725920" y="996653"/>
                  </a:cubicBezTo>
                  <a:cubicBezTo>
                    <a:pt x="738018" y="971207"/>
                    <a:pt x="730851" y="943459"/>
                    <a:pt x="737098" y="916764"/>
                  </a:cubicBezTo>
                  <a:cubicBezTo>
                    <a:pt x="746632" y="876194"/>
                    <a:pt x="773327" y="855482"/>
                    <a:pt x="795157" y="823000"/>
                  </a:cubicBezTo>
                  <a:cubicBezTo>
                    <a:pt x="827442" y="775001"/>
                    <a:pt x="872351" y="728448"/>
                    <a:pt x="897600" y="676767"/>
                  </a:cubicBezTo>
                  <a:cubicBezTo>
                    <a:pt x="980514" y="507388"/>
                    <a:pt x="946388" y="271336"/>
                    <a:pt x="814423" y="137332"/>
                  </a:cubicBezTo>
                  <a:cubicBezTo>
                    <a:pt x="653986" y="-25603"/>
                    <a:pt x="410833" y="-41515"/>
                    <a:pt x="218901" y="78746"/>
                  </a:cubicBezTo>
                  <a:moveTo>
                    <a:pt x="439567" y="419214"/>
                  </a:moveTo>
                  <a:cubicBezTo>
                    <a:pt x="444104" y="391729"/>
                    <a:pt x="459424" y="375817"/>
                    <a:pt x="485462" y="371477"/>
                  </a:cubicBezTo>
                  <a:cubicBezTo>
                    <a:pt x="503873" y="386140"/>
                    <a:pt x="510448" y="405011"/>
                    <a:pt x="505122" y="428156"/>
                  </a:cubicBezTo>
                  <a:cubicBezTo>
                    <a:pt x="506109" y="454194"/>
                    <a:pt x="494010" y="477339"/>
                    <a:pt x="475073" y="496604"/>
                  </a:cubicBezTo>
                  <a:cubicBezTo>
                    <a:pt x="453112" y="474380"/>
                    <a:pt x="436148" y="446895"/>
                    <a:pt x="439567" y="419214"/>
                  </a:cubicBezTo>
                  <a:moveTo>
                    <a:pt x="472312" y="540659"/>
                  </a:moveTo>
                  <a:cubicBezTo>
                    <a:pt x="497232" y="561042"/>
                    <a:pt x="525637" y="576757"/>
                    <a:pt x="551741" y="585107"/>
                  </a:cubicBezTo>
                  <a:cubicBezTo>
                    <a:pt x="514065" y="715035"/>
                    <a:pt x="522876" y="872183"/>
                    <a:pt x="530569" y="1000664"/>
                  </a:cubicBezTo>
                  <a:cubicBezTo>
                    <a:pt x="514262" y="1000006"/>
                    <a:pt x="498876" y="999349"/>
                    <a:pt x="485923" y="999481"/>
                  </a:cubicBezTo>
                  <a:cubicBezTo>
                    <a:pt x="465342" y="999546"/>
                    <a:pt x="443775" y="999415"/>
                    <a:pt x="422077" y="998494"/>
                  </a:cubicBezTo>
                  <a:cubicBezTo>
                    <a:pt x="420696" y="942736"/>
                    <a:pt x="425956" y="727988"/>
                    <a:pt x="391765" y="579058"/>
                  </a:cubicBezTo>
                  <a:cubicBezTo>
                    <a:pt x="422011" y="569721"/>
                    <a:pt x="450416" y="555585"/>
                    <a:pt x="472312" y="540659"/>
                  </a:cubicBezTo>
                  <a:moveTo>
                    <a:pt x="485923" y="1044784"/>
                  </a:moveTo>
                  <a:cubicBezTo>
                    <a:pt x="540563" y="1044324"/>
                    <a:pt x="595992" y="1041694"/>
                    <a:pt x="650435" y="1037223"/>
                  </a:cubicBezTo>
                  <a:cubicBezTo>
                    <a:pt x="663981" y="1036104"/>
                    <a:pt x="675882" y="1034790"/>
                    <a:pt x="686402" y="1031765"/>
                  </a:cubicBezTo>
                  <a:cubicBezTo>
                    <a:pt x="719673" y="1065496"/>
                    <a:pt x="622491" y="1072598"/>
                    <a:pt x="599017" y="1073518"/>
                  </a:cubicBezTo>
                  <a:cubicBezTo>
                    <a:pt x="561998" y="1074965"/>
                    <a:pt x="524914" y="1074176"/>
                    <a:pt x="487895" y="1072992"/>
                  </a:cubicBezTo>
                  <a:cubicBezTo>
                    <a:pt x="453835" y="1071874"/>
                    <a:pt x="419775" y="1070888"/>
                    <a:pt x="385781" y="1068718"/>
                  </a:cubicBezTo>
                  <a:cubicBezTo>
                    <a:pt x="362768" y="1067272"/>
                    <a:pt x="241783" y="1052740"/>
                    <a:pt x="282418" y="1026768"/>
                  </a:cubicBezTo>
                  <a:cubicBezTo>
                    <a:pt x="286626" y="1027951"/>
                    <a:pt x="291229" y="1028938"/>
                    <a:pt x="296292" y="1029792"/>
                  </a:cubicBezTo>
                  <a:cubicBezTo>
                    <a:pt x="357376" y="1040576"/>
                    <a:pt x="423852" y="1045047"/>
                    <a:pt x="485923" y="1044784"/>
                  </a:cubicBezTo>
                  <a:moveTo>
                    <a:pt x="678315" y="1124016"/>
                  </a:moveTo>
                  <a:cubicBezTo>
                    <a:pt x="664835" y="1125725"/>
                    <a:pt x="651356" y="1127369"/>
                    <a:pt x="637877" y="1129013"/>
                  </a:cubicBezTo>
                  <a:cubicBezTo>
                    <a:pt x="620913" y="1130526"/>
                    <a:pt x="603883" y="1131117"/>
                    <a:pt x="586919" y="1131512"/>
                  </a:cubicBezTo>
                  <a:cubicBezTo>
                    <a:pt x="548913" y="1132432"/>
                    <a:pt x="510843" y="1131117"/>
                    <a:pt x="472903" y="1130788"/>
                  </a:cubicBezTo>
                  <a:cubicBezTo>
                    <a:pt x="442197" y="1130526"/>
                    <a:pt x="411622" y="1130065"/>
                    <a:pt x="380915" y="1128553"/>
                  </a:cubicBezTo>
                  <a:cubicBezTo>
                    <a:pt x="372236" y="1128093"/>
                    <a:pt x="257038" y="1124608"/>
                    <a:pt x="270517" y="1090219"/>
                  </a:cubicBezTo>
                  <a:cubicBezTo>
                    <a:pt x="319700" y="1113627"/>
                    <a:pt x="409913" y="1104027"/>
                    <a:pt x="452389" y="1105671"/>
                  </a:cubicBezTo>
                  <a:cubicBezTo>
                    <a:pt x="524782" y="1108432"/>
                    <a:pt x="619072" y="1122175"/>
                    <a:pt x="690413" y="1098635"/>
                  </a:cubicBezTo>
                  <a:cubicBezTo>
                    <a:pt x="686337" y="1107118"/>
                    <a:pt x="682326" y="1115534"/>
                    <a:pt x="678315" y="1124016"/>
                  </a:cubicBezTo>
                  <a:moveTo>
                    <a:pt x="511763" y="1254469"/>
                  </a:moveTo>
                  <a:cubicBezTo>
                    <a:pt x="499204" y="1259138"/>
                    <a:pt x="481320" y="1260321"/>
                    <a:pt x="468169" y="1260453"/>
                  </a:cubicBezTo>
                  <a:cubicBezTo>
                    <a:pt x="462449" y="1260518"/>
                    <a:pt x="454361" y="1261505"/>
                    <a:pt x="449101" y="1259006"/>
                  </a:cubicBezTo>
                  <a:cubicBezTo>
                    <a:pt x="444169" y="1256639"/>
                    <a:pt x="447983" y="1259795"/>
                    <a:pt x="444761" y="1254272"/>
                  </a:cubicBezTo>
                  <a:cubicBezTo>
                    <a:pt x="441737" y="1249143"/>
                    <a:pt x="440356" y="1239938"/>
                    <a:pt x="439370" y="1231587"/>
                  </a:cubicBezTo>
                  <a:cubicBezTo>
                    <a:pt x="478295" y="1230535"/>
                    <a:pt x="511566" y="1227774"/>
                    <a:pt x="525637" y="1226853"/>
                  </a:cubicBezTo>
                  <a:cubicBezTo>
                    <a:pt x="524454" y="1238426"/>
                    <a:pt x="521560" y="1250787"/>
                    <a:pt x="511763" y="1254469"/>
                  </a:cubicBezTo>
                  <a:moveTo>
                    <a:pt x="678117" y="1157221"/>
                  </a:moveTo>
                  <a:cubicBezTo>
                    <a:pt x="666874" y="1180892"/>
                    <a:pt x="649515" y="1190821"/>
                    <a:pt x="625976" y="1187073"/>
                  </a:cubicBezTo>
                  <a:cubicBezTo>
                    <a:pt x="608486" y="1188125"/>
                    <a:pt x="590995" y="1189111"/>
                    <a:pt x="573439" y="1190097"/>
                  </a:cubicBezTo>
                  <a:cubicBezTo>
                    <a:pt x="543719" y="1191807"/>
                    <a:pt x="513933" y="1193582"/>
                    <a:pt x="484213" y="1194897"/>
                  </a:cubicBezTo>
                  <a:cubicBezTo>
                    <a:pt x="460805" y="1195949"/>
                    <a:pt x="256840" y="1202788"/>
                    <a:pt x="290769" y="1156169"/>
                  </a:cubicBezTo>
                  <a:cubicBezTo>
                    <a:pt x="291360" y="1155380"/>
                    <a:pt x="291755" y="1154591"/>
                    <a:pt x="292149" y="1153868"/>
                  </a:cubicBezTo>
                  <a:cubicBezTo>
                    <a:pt x="355272" y="1168070"/>
                    <a:pt x="445288" y="1164585"/>
                    <a:pt x="472838" y="1164782"/>
                  </a:cubicBezTo>
                  <a:cubicBezTo>
                    <a:pt x="500388" y="1165046"/>
                    <a:pt x="606644" y="1172476"/>
                    <a:pt x="677000" y="1156366"/>
                  </a:cubicBezTo>
                  <a:cubicBezTo>
                    <a:pt x="677394" y="1156695"/>
                    <a:pt x="677657" y="1156958"/>
                    <a:pt x="678117" y="1157221"/>
                  </a:cubicBezTo>
                  <a:moveTo>
                    <a:pt x="883923" y="556045"/>
                  </a:moveTo>
                  <a:cubicBezTo>
                    <a:pt x="871167" y="617063"/>
                    <a:pt x="858411" y="655200"/>
                    <a:pt x="819289" y="706552"/>
                  </a:cubicBezTo>
                  <a:cubicBezTo>
                    <a:pt x="787464" y="748305"/>
                    <a:pt x="755048" y="790979"/>
                    <a:pt x="726380" y="834902"/>
                  </a:cubicBezTo>
                  <a:cubicBezTo>
                    <a:pt x="712046" y="856929"/>
                    <a:pt x="699619" y="878956"/>
                    <a:pt x="693372" y="904665"/>
                  </a:cubicBezTo>
                  <a:cubicBezTo>
                    <a:pt x="684693" y="940172"/>
                    <a:pt x="698501" y="973180"/>
                    <a:pt x="650370" y="991787"/>
                  </a:cubicBezTo>
                  <a:cubicBezTo>
                    <a:pt x="627948" y="1000467"/>
                    <a:pt x="596255" y="1001979"/>
                    <a:pt x="564563" y="1001519"/>
                  </a:cubicBezTo>
                  <a:cubicBezTo>
                    <a:pt x="556935" y="871592"/>
                    <a:pt x="549900" y="720097"/>
                    <a:pt x="586195" y="591880"/>
                  </a:cubicBezTo>
                  <a:cubicBezTo>
                    <a:pt x="651356" y="597271"/>
                    <a:pt x="746961" y="568538"/>
                    <a:pt x="730193" y="491541"/>
                  </a:cubicBezTo>
                  <a:cubicBezTo>
                    <a:pt x="706194" y="381143"/>
                    <a:pt x="603554" y="459323"/>
                    <a:pt x="574886" y="521525"/>
                  </a:cubicBezTo>
                  <a:cubicBezTo>
                    <a:pt x="570480" y="530993"/>
                    <a:pt x="566535" y="540724"/>
                    <a:pt x="562853" y="550653"/>
                  </a:cubicBezTo>
                  <a:cubicBezTo>
                    <a:pt x="548848" y="546182"/>
                    <a:pt x="536158" y="540724"/>
                    <a:pt x="526689" y="535595"/>
                  </a:cubicBezTo>
                  <a:cubicBezTo>
                    <a:pt x="518602" y="531190"/>
                    <a:pt x="509528" y="525338"/>
                    <a:pt x="500388" y="518500"/>
                  </a:cubicBezTo>
                  <a:cubicBezTo>
                    <a:pt x="549111" y="474051"/>
                    <a:pt x="568771" y="416912"/>
                    <a:pt x="519259" y="359247"/>
                  </a:cubicBezTo>
                  <a:cubicBezTo>
                    <a:pt x="478953" y="312300"/>
                    <a:pt x="419644" y="344190"/>
                    <a:pt x="406822" y="402578"/>
                  </a:cubicBezTo>
                  <a:cubicBezTo>
                    <a:pt x="397748" y="444068"/>
                    <a:pt x="417408" y="485032"/>
                    <a:pt x="448312" y="518171"/>
                  </a:cubicBezTo>
                  <a:cubicBezTo>
                    <a:pt x="428652" y="531124"/>
                    <a:pt x="406033" y="541053"/>
                    <a:pt x="383480" y="547168"/>
                  </a:cubicBezTo>
                  <a:cubicBezTo>
                    <a:pt x="357902" y="459585"/>
                    <a:pt x="315097" y="405208"/>
                    <a:pt x="243229" y="441503"/>
                  </a:cubicBezTo>
                  <a:cubicBezTo>
                    <a:pt x="201477" y="462544"/>
                    <a:pt x="206671" y="520933"/>
                    <a:pt x="233761" y="552231"/>
                  </a:cubicBezTo>
                  <a:cubicBezTo>
                    <a:pt x="264994" y="588329"/>
                    <a:pt x="312599" y="594773"/>
                    <a:pt x="359809" y="586554"/>
                  </a:cubicBezTo>
                  <a:cubicBezTo>
                    <a:pt x="372828" y="647178"/>
                    <a:pt x="372499" y="710826"/>
                    <a:pt x="375787" y="772371"/>
                  </a:cubicBezTo>
                  <a:cubicBezTo>
                    <a:pt x="379798" y="847000"/>
                    <a:pt x="383743" y="921564"/>
                    <a:pt x="387754" y="996193"/>
                  </a:cubicBezTo>
                  <a:cubicBezTo>
                    <a:pt x="366384" y="994352"/>
                    <a:pt x="345278" y="991524"/>
                    <a:pt x="325354" y="987053"/>
                  </a:cubicBezTo>
                  <a:cubicBezTo>
                    <a:pt x="293530" y="979952"/>
                    <a:pt x="286955" y="980873"/>
                    <a:pt x="273870" y="946681"/>
                  </a:cubicBezTo>
                  <a:cubicBezTo>
                    <a:pt x="265257" y="924128"/>
                    <a:pt x="266506" y="899799"/>
                    <a:pt x="255065" y="877641"/>
                  </a:cubicBezTo>
                  <a:cubicBezTo>
                    <a:pt x="227449" y="824184"/>
                    <a:pt x="170967" y="785785"/>
                    <a:pt x="137697" y="734826"/>
                  </a:cubicBezTo>
                  <a:cubicBezTo>
                    <a:pt x="101204" y="678871"/>
                    <a:pt x="64842" y="611014"/>
                    <a:pt x="50837" y="545261"/>
                  </a:cubicBezTo>
                  <a:cubicBezTo>
                    <a:pt x="28744" y="441306"/>
                    <a:pt x="62213" y="330645"/>
                    <a:pt x="118760" y="244509"/>
                  </a:cubicBezTo>
                  <a:cubicBezTo>
                    <a:pt x="201082" y="119184"/>
                    <a:pt x="327722" y="56522"/>
                    <a:pt x="475599" y="44949"/>
                  </a:cubicBezTo>
                  <a:cubicBezTo>
                    <a:pt x="610392" y="34429"/>
                    <a:pt x="748078" y="105245"/>
                    <a:pt x="822773" y="218602"/>
                  </a:cubicBezTo>
                  <a:cubicBezTo>
                    <a:pt x="889578" y="319861"/>
                    <a:pt x="908055" y="440320"/>
                    <a:pt x="883923" y="556045"/>
                  </a:cubicBezTo>
                  <a:moveTo>
                    <a:pt x="596781" y="558741"/>
                  </a:moveTo>
                  <a:cubicBezTo>
                    <a:pt x="597439" y="556900"/>
                    <a:pt x="598031" y="554927"/>
                    <a:pt x="598688" y="553086"/>
                  </a:cubicBezTo>
                  <a:cubicBezTo>
                    <a:pt x="607105" y="527837"/>
                    <a:pt x="620452" y="505612"/>
                    <a:pt x="638732" y="486347"/>
                  </a:cubicBezTo>
                  <a:cubicBezTo>
                    <a:pt x="698435" y="465766"/>
                    <a:pt x="709744" y="484637"/>
                    <a:pt x="672529" y="543026"/>
                  </a:cubicBezTo>
                  <a:cubicBezTo>
                    <a:pt x="654183" y="560516"/>
                    <a:pt x="625253" y="563015"/>
                    <a:pt x="596781" y="558741"/>
                  </a:cubicBezTo>
                  <a:moveTo>
                    <a:pt x="351130" y="553546"/>
                  </a:moveTo>
                  <a:cubicBezTo>
                    <a:pt x="341201" y="554598"/>
                    <a:pt x="331667" y="554861"/>
                    <a:pt x="322790" y="554138"/>
                  </a:cubicBezTo>
                  <a:cubicBezTo>
                    <a:pt x="299645" y="552297"/>
                    <a:pt x="223109" y="527508"/>
                    <a:pt x="247832" y="484506"/>
                  </a:cubicBezTo>
                  <a:cubicBezTo>
                    <a:pt x="281432" y="426183"/>
                    <a:pt x="338110" y="515409"/>
                    <a:pt x="347382" y="541448"/>
                  </a:cubicBezTo>
                  <a:cubicBezTo>
                    <a:pt x="348828" y="545458"/>
                    <a:pt x="349880" y="549535"/>
                    <a:pt x="351130" y="553546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5795C5B-1EDF-4D49-A8C2-DCC4D08868FD}"/>
                </a:ext>
              </a:extLst>
            </p:cNvPr>
            <p:cNvSpPr/>
            <p:nvPr/>
          </p:nvSpPr>
          <p:spPr>
            <a:xfrm>
              <a:off x="6294474" y="3795952"/>
              <a:ext cx="187498" cy="119858"/>
            </a:xfrm>
            <a:custGeom>
              <a:avLst/>
              <a:gdLst>
                <a:gd name="connsiteX0" fmla="*/ 152842 w 187498"/>
                <a:gd name="connsiteY0" fmla="*/ 2248 h 119858"/>
                <a:gd name="connsiteX1" fmla="*/ 9896 w 187498"/>
                <a:gd name="connsiteY1" fmla="*/ 76483 h 119858"/>
                <a:gd name="connsiteX2" fmla="*/ 32778 w 187498"/>
                <a:gd name="connsiteY2" fmla="*/ 115672 h 119858"/>
                <a:gd name="connsiteX3" fmla="*/ 175724 w 187498"/>
                <a:gd name="connsiteY3" fmla="*/ 41503 h 119858"/>
                <a:gd name="connsiteX4" fmla="*/ 152842 w 187498"/>
                <a:gd name="connsiteY4" fmla="*/ 2248 h 11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498" h="119858">
                  <a:moveTo>
                    <a:pt x="152842" y="2248"/>
                  </a:moveTo>
                  <a:cubicBezTo>
                    <a:pt x="103922" y="24407"/>
                    <a:pt x="53819" y="44922"/>
                    <a:pt x="9896" y="76483"/>
                  </a:cubicBezTo>
                  <a:cubicBezTo>
                    <a:pt x="-13578" y="93382"/>
                    <a:pt x="9041" y="132702"/>
                    <a:pt x="32778" y="115672"/>
                  </a:cubicBezTo>
                  <a:cubicBezTo>
                    <a:pt x="76635" y="84176"/>
                    <a:pt x="126739" y="63595"/>
                    <a:pt x="175724" y="41503"/>
                  </a:cubicBezTo>
                  <a:cubicBezTo>
                    <a:pt x="202288" y="29404"/>
                    <a:pt x="179209" y="-9719"/>
                    <a:pt x="152842" y="22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4181F2-3A2E-4BE6-AA7A-E98FD8F0F749}"/>
                </a:ext>
              </a:extLst>
            </p:cNvPr>
            <p:cNvSpPr/>
            <p:nvPr/>
          </p:nvSpPr>
          <p:spPr>
            <a:xfrm>
              <a:off x="6183306" y="4364437"/>
              <a:ext cx="126379" cy="179344"/>
            </a:xfrm>
            <a:custGeom>
              <a:avLst/>
              <a:gdLst>
                <a:gd name="connsiteX0" fmla="*/ 37295 w 126379"/>
                <a:gd name="connsiteY0" fmla="*/ 171443 h 179344"/>
                <a:gd name="connsiteX1" fmla="*/ 123299 w 126379"/>
                <a:gd name="connsiteY1" fmla="*/ 34020 h 179344"/>
                <a:gd name="connsiteX2" fmla="*/ 84111 w 126379"/>
                <a:gd name="connsiteY2" fmla="*/ 11138 h 179344"/>
                <a:gd name="connsiteX3" fmla="*/ 5207 w 126379"/>
                <a:gd name="connsiteY3" fmla="*/ 139355 h 179344"/>
                <a:gd name="connsiteX4" fmla="*/ 37295 w 126379"/>
                <a:gd name="connsiteY4" fmla="*/ 171443 h 17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79" h="179344">
                  <a:moveTo>
                    <a:pt x="37295" y="171443"/>
                  </a:moveTo>
                  <a:cubicBezTo>
                    <a:pt x="70894" y="128374"/>
                    <a:pt x="96669" y="81559"/>
                    <a:pt x="123299" y="34020"/>
                  </a:cubicBezTo>
                  <a:cubicBezTo>
                    <a:pt x="137567" y="8508"/>
                    <a:pt x="98445" y="-14374"/>
                    <a:pt x="84111" y="11138"/>
                  </a:cubicBezTo>
                  <a:cubicBezTo>
                    <a:pt x="59519" y="54995"/>
                    <a:pt x="36242" y="99575"/>
                    <a:pt x="5207" y="139355"/>
                  </a:cubicBezTo>
                  <a:cubicBezTo>
                    <a:pt x="-12546" y="162106"/>
                    <a:pt x="19344" y="194456"/>
                    <a:pt x="37295" y="171443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37887D7-A849-4534-90FC-FC51384F8A9C}"/>
                </a:ext>
              </a:extLst>
            </p:cNvPr>
            <p:cNvSpPr/>
            <p:nvPr/>
          </p:nvSpPr>
          <p:spPr>
            <a:xfrm>
              <a:off x="5887961" y="4265546"/>
              <a:ext cx="50390" cy="196986"/>
            </a:xfrm>
            <a:custGeom>
              <a:avLst/>
              <a:gdLst>
                <a:gd name="connsiteX0" fmla="*/ 45432 w 50390"/>
                <a:gd name="connsiteY0" fmla="*/ 175190 h 196986"/>
                <a:gd name="connsiteX1" fmla="*/ 50363 w 50390"/>
                <a:gd name="connsiteY1" fmla="*/ 21920 h 196986"/>
                <a:gd name="connsiteX2" fmla="*/ 4994 w 50390"/>
                <a:gd name="connsiteY2" fmla="*/ 21920 h 196986"/>
                <a:gd name="connsiteX3" fmla="*/ 62 w 50390"/>
                <a:gd name="connsiteY3" fmla="*/ 175190 h 196986"/>
                <a:gd name="connsiteX4" fmla="*/ 45432 w 50390"/>
                <a:gd name="connsiteY4" fmla="*/ 175190 h 19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0" h="196986">
                  <a:moveTo>
                    <a:pt x="45432" y="175190"/>
                  </a:moveTo>
                  <a:cubicBezTo>
                    <a:pt x="48982" y="124166"/>
                    <a:pt x="50626" y="73076"/>
                    <a:pt x="50363" y="21920"/>
                  </a:cubicBezTo>
                  <a:cubicBezTo>
                    <a:pt x="50232" y="-7274"/>
                    <a:pt x="4862" y="-7340"/>
                    <a:pt x="4994" y="21920"/>
                  </a:cubicBezTo>
                  <a:cubicBezTo>
                    <a:pt x="5257" y="73076"/>
                    <a:pt x="3613" y="124166"/>
                    <a:pt x="62" y="175190"/>
                  </a:cubicBezTo>
                  <a:cubicBezTo>
                    <a:pt x="-1910" y="204318"/>
                    <a:pt x="43459" y="204187"/>
                    <a:pt x="45432" y="17519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7C9B2A-CFC0-4A30-A4E9-C3C247FEDEAD}"/>
                </a:ext>
              </a:extLst>
            </p:cNvPr>
            <p:cNvSpPr/>
            <p:nvPr/>
          </p:nvSpPr>
          <p:spPr>
            <a:xfrm>
              <a:off x="5522965" y="4354272"/>
              <a:ext cx="134204" cy="191378"/>
            </a:xfrm>
            <a:custGeom>
              <a:avLst/>
              <a:gdLst>
                <a:gd name="connsiteX0" fmla="*/ 91133 w 134204"/>
                <a:gd name="connsiteY0" fmla="*/ 181081 h 191378"/>
                <a:gd name="connsiteX1" fmla="*/ 130322 w 134204"/>
                <a:gd name="connsiteY1" fmla="*/ 158199 h 191378"/>
                <a:gd name="connsiteX2" fmla="*/ 45303 w 134204"/>
                <a:gd name="connsiteY2" fmla="*/ 15318 h 191378"/>
                <a:gd name="connsiteX3" fmla="*/ 1578 w 134204"/>
                <a:gd name="connsiteY3" fmla="*/ 27351 h 191378"/>
                <a:gd name="connsiteX4" fmla="*/ 91133 w 134204"/>
                <a:gd name="connsiteY4" fmla="*/ 181081 h 1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4" h="191378">
                  <a:moveTo>
                    <a:pt x="91133" y="181081"/>
                  </a:moveTo>
                  <a:cubicBezTo>
                    <a:pt x="107308" y="205212"/>
                    <a:pt x="146628" y="182527"/>
                    <a:pt x="130322" y="158199"/>
                  </a:cubicBezTo>
                  <a:cubicBezTo>
                    <a:pt x="99681" y="112435"/>
                    <a:pt x="64963" y="67197"/>
                    <a:pt x="45303" y="15318"/>
                  </a:cubicBezTo>
                  <a:cubicBezTo>
                    <a:pt x="35112" y="-11706"/>
                    <a:pt x="-8811" y="-2"/>
                    <a:pt x="1578" y="27351"/>
                  </a:cubicBezTo>
                  <a:cubicBezTo>
                    <a:pt x="22816" y="83373"/>
                    <a:pt x="58059" y="131635"/>
                    <a:pt x="91133" y="181081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4C47ECD-1FCF-4B2A-BB77-1D8B83FC3B5C}"/>
                </a:ext>
              </a:extLst>
            </p:cNvPr>
            <p:cNvSpPr/>
            <p:nvPr/>
          </p:nvSpPr>
          <p:spPr>
            <a:xfrm>
              <a:off x="5152414" y="3786692"/>
              <a:ext cx="181621" cy="124958"/>
            </a:xfrm>
            <a:custGeom>
              <a:avLst/>
              <a:gdLst>
                <a:gd name="connsiteX0" fmla="*/ 171847 w 181621"/>
                <a:gd name="connsiteY0" fmla="*/ 81469 h 124958"/>
                <a:gd name="connsiteX1" fmla="*/ 27191 w 181621"/>
                <a:gd name="connsiteY1" fmla="*/ 1712 h 124958"/>
                <a:gd name="connsiteX2" fmla="*/ 15158 w 181621"/>
                <a:gd name="connsiteY2" fmla="*/ 45437 h 124958"/>
                <a:gd name="connsiteX3" fmla="*/ 149031 w 181621"/>
                <a:gd name="connsiteY3" fmla="*/ 120658 h 124958"/>
                <a:gd name="connsiteX4" fmla="*/ 171847 w 181621"/>
                <a:gd name="connsiteY4" fmla="*/ 81469 h 12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21" h="124958">
                  <a:moveTo>
                    <a:pt x="171847" y="81469"/>
                  </a:moveTo>
                  <a:cubicBezTo>
                    <a:pt x="127070" y="48462"/>
                    <a:pt x="78807" y="22358"/>
                    <a:pt x="27191" y="1712"/>
                  </a:cubicBezTo>
                  <a:cubicBezTo>
                    <a:pt x="101" y="-9137"/>
                    <a:pt x="-11669" y="34719"/>
                    <a:pt x="15158" y="45437"/>
                  </a:cubicBezTo>
                  <a:cubicBezTo>
                    <a:pt x="63027" y="64571"/>
                    <a:pt x="107541" y="90083"/>
                    <a:pt x="149031" y="120658"/>
                  </a:cubicBezTo>
                  <a:cubicBezTo>
                    <a:pt x="172504" y="137951"/>
                    <a:pt x="195123" y="98631"/>
                    <a:pt x="171847" y="81469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EF87E7E-A4B6-4CC3-88D8-C199184BE8F0}"/>
                </a:ext>
              </a:extLst>
            </p:cNvPr>
            <p:cNvSpPr/>
            <p:nvPr/>
          </p:nvSpPr>
          <p:spPr>
            <a:xfrm>
              <a:off x="5451509" y="3833003"/>
              <a:ext cx="237330" cy="275448"/>
            </a:xfrm>
            <a:custGeom>
              <a:avLst/>
              <a:gdLst>
                <a:gd name="connsiteX0" fmla="*/ 216310 w 237330"/>
                <a:gd name="connsiteY0" fmla="*/ 770 h 275448"/>
                <a:gd name="connsiteX1" fmla="*/ 181 w 237330"/>
                <a:gd name="connsiteY1" fmla="*/ 254049 h 275448"/>
                <a:gd name="connsiteX2" fmla="*/ 32991 w 237330"/>
                <a:gd name="connsiteY2" fmla="*/ 263123 h 275448"/>
                <a:gd name="connsiteX3" fmla="*/ 225384 w 237330"/>
                <a:gd name="connsiteY3" fmla="*/ 33580 h 275448"/>
                <a:gd name="connsiteX4" fmla="*/ 216310 w 237330"/>
                <a:gd name="connsiteY4" fmla="*/ 770 h 27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330" h="275448">
                  <a:moveTo>
                    <a:pt x="216310" y="770"/>
                  </a:moveTo>
                  <a:cubicBezTo>
                    <a:pt x="110514" y="31608"/>
                    <a:pt x="14844" y="145426"/>
                    <a:pt x="181" y="254049"/>
                  </a:cubicBezTo>
                  <a:cubicBezTo>
                    <a:pt x="-2712" y="275485"/>
                    <a:pt x="30032" y="284756"/>
                    <a:pt x="32991" y="263123"/>
                  </a:cubicBezTo>
                  <a:cubicBezTo>
                    <a:pt x="46142" y="166072"/>
                    <a:pt x="129976" y="61394"/>
                    <a:pt x="225384" y="33580"/>
                  </a:cubicBezTo>
                  <a:cubicBezTo>
                    <a:pt x="246359" y="27466"/>
                    <a:pt x="237416" y="-5411"/>
                    <a:pt x="216310" y="77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C65E32-CFD3-4565-8A3C-4E2AF7895A1C}"/>
                </a:ext>
              </a:extLst>
            </p:cNvPr>
            <p:cNvSpPr/>
            <p:nvPr/>
          </p:nvSpPr>
          <p:spPr>
            <a:xfrm>
              <a:off x="5602478" y="3891972"/>
              <a:ext cx="107883" cy="82734"/>
            </a:xfrm>
            <a:custGeom>
              <a:avLst/>
              <a:gdLst>
                <a:gd name="connsiteX0" fmla="*/ 86513 w 107883"/>
                <a:gd name="connsiteY0" fmla="*/ 189 h 82734"/>
                <a:gd name="connsiteX1" fmla="*/ 3862 w 107883"/>
                <a:gd name="connsiteY1" fmla="*/ 52725 h 82734"/>
                <a:gd name="connsiteX2" fmla="*/ 27927 w 107883"/>
                <a:gd name="connsiteY2" fmla="*/ 76791 h 82734"/>
                <a:gd name="connsiteX3" fmla="*/ 95587 w 107883"/>
                <a:gd name="connsiteY3" fmla="*/ 32999 h 82734"/>
                <a:gd name="connsiteX4" fmla="*/ 86513 w 107883"/>
                <a:gd name="connsiteY4" fmla="*/ 189 h 8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83" h="82734">
                  <a:moveTo>
                    <a:pt x="86513" y="189"/>
                  </a:moveTo>
                  <a:cubicBezTo>
                    <a:pt x="54031" y="4726"/>
                    <a:pt x="23588" y="27279"/>
                    <a:pt x="3862" y="52725"/>
                  </a:cubicBezTo>
                  <a:cubicBezTo>
                    <a:pt x="-9354" y="69821"/>
                    <a:pt x="14514" y="94083"/>
                    <a:pt x="27927" y="76791"/>
                  </a:cubicBezTo>
                  <a:cubicBezTo>
                    <a:pt x="44628" y="55224"/>
                    <a:pt x="67971" y="36813"/>
                    <a:pt x="95587" y="32999"/>
                  </a:cubicBezTo>
                  <a:cubicBezTo>
                    <a:pt x="117154" y="29975"/>
                    <a:pt x="107948" y="-2770"/>
                    <a:pt x="86513" y="189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92691" y="411327"/>
            <a:ext cx="10173378" cy="1090527"/>
            <a:chOff x="2638269" y="2965026"/>
            <a:chExt cx="3551555" cy="1090527"/>
          </a:xfrm>
        </p:grpSpPr>
        <p:sp>
          <p:nvSpPr>
            <p:cNvPr id="7" name="文本框 1"/>
            <p:cNvSpPr txBox="1">
              <a:spLocks noChangeArrowheads="1"/>
            </p:cNvSpPr>
            <p:nvPr/>
          </p:nvSpPr>
          <p:spPr bwMode="auto">
            <a:xfrm>
              <a:off x="2638269" y="2965026"/>
              <a:ext cx="35515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defRPr/>
              </a:pP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loại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giao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vận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tải</a:t>
              </a:r>
              <a:endParaRPr lang="zh-CN" alt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638269" y="3073040"/>
              <a:ext cx="2952906" cy="98251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4400" b="1" spc="300" dirty="0">
                <a:solidFill>
                  <a:srgbClr val="4BB1A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0377" y="192401"/>
            <a:ext cx="910170" cy="1109471"/>
            <a:chOff x="6219365" y="418888"/>
            <a:chExt cx="910170" cy="1109471"/>
          </a:xfrm>
        </p:grpSpPr>
        <p:sp>
          <p:nvSpPr>
            <p:cNvPr id="10" name="椭圆 9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rgbClr val="97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  <p:pic>
        <p:nvPicPr>
          <p:cNvPr id="3" name="图片 2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grpSp>
        <p:nvGrpSpPr>
          <p:cNvPr id="16" name="Graphic 2">
            <a:extLst>
              <a:ext uri="{FF2B5EF4-FFF2-40B4-BE49-F238E27FC236}">
                <a16:creationId xmlns:a16="http://schemas.microsoft.com/office/drawing/2014/main" id="{9B8F61C5-6FDB-4377-A2F0-8EA22B82AAF3}"/>
              </a:ext>
            </a:extLst>
          </p:cNvPr>
          <p:cNvGrpSpPr/>
          <p:nvPr/>
        </p:nvGrpSpPr>
        <p:grpSpPr>
          <a:xfrm rot="1456594">
            <a:off x="9131265" y="1603540"/>
            <a:ext cx="2701985" cy="1956638"/>
            <a:chOff x="5759698" y="141033"/>
            <a:chExt cx="2701985" cy="1956638"/>
          </a:xfrm>
          <a:solidFill>
            <a:schemeClr val="accent1">
              <a:lumMod val="5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CFD519-C4C6-46A6-80CB-FB338C90733F}"/>
                </a:ext>
              </a:extLst>
            </p:cNvPr>
            <p:cNvSpPr/>
            <p:nvPr/>
          </p:nvSpPr>
          <p:spPr>
            <a:xfrm>
              <a:off x="5759698" y="141033"/>
              <a:ext cx="2701985" cy="1956638"/>
            </a:xfrm>
            <a:custGeom>
              <a:avLst/>
              <a:gdLst>
                <a:gd name="connsiteX0" fmla="*/ 2685789 w 2701985"/>
                <a:gd name="connsiteY0" fmla="*/ 1072897 h 1956638"/>
                <a:gd name="connsiteX1" fmla="*/ 2670934 w 2701985"/>
                <a:gd name="connsiteY1" fmla="*/ 1048074 h 1956638"/>
                <a:gd name="connsiteX2" fmla="*/ 2666379 w 2701985"/>
                <a:gd name="connsiteY2" fmla="*/ 1040811 h 1956638"/>
                <a:gd name="connsiteX3" fmla="*/ 2641225 w 2701985"/>
                <a:gd name="connsiteY3" fmla="*/ 1003179 h 1956638"/>
                <a:gd name="connsiteX4" fmla="*/ 2640433 w 2701985"/>
                <a:gd name="connsiteY4" fmla="*/ 1002057 h 1956638"/>
                <a:gd name="connsiteX5" fmla="*/ 2533677 w 2701985"/>
                <a:gd name="connsiteY5" fmla="*/ 860640 h 1956638"/>
                <a:gd name="connsiteX6" fmla="*/ 2537704 w 2701985"/>
                <a:gd name="connsiteY6" fmla="*/ 856085 h 1956638"/>
                <a:gd name="connsiteX7" fmla="*/ 2567545 w 2701985"/>
                <a:gd name="connsiteY7" fmla="*/ 780491 h 1956638"/>
                <a:gd name="connsiteX8" fmla="*/ 2575864 w 2701985"/>
                <a:gd name="connsiteY8" fmla="*/ 774681 h 1956638"/>
                <a:gd name="connsiteX9" fmla="*/ 2639442 w 2701985"/>
                <a:gd name="connsiteY9" fmla="*/ 615042 h 1956638"/>
                <a:gd name="connsiteX10" fmla="*/ 2676744 w 2701985"/>
                <a:gd name="connsiteY10" fmla="*/ 471777 h 1956638"/>
                <a:gd name="connsiteX11" fmla="*/ 2674301 w 2701985"/>
                <a:gd name="connsiteY11" fmla="*/ 442595 h 1956638"/>
                <a:gd name="connsiteX12" fmla="*/ 2602009 w 2701985"/>
                <a:gd name="connsiteY12" fmla="*/ 328643 h 1956638"/>
                <a:gd name="connsiteX13" fmla="*/ 2599037 w 2701985"/>
                <a:gd name="connsiteY13" fmla="*/ 326861 h 1956638"/>
                <a:gd name="connsiteX14" fmla="*/ 2590719 w 2701985"/>
                <a:gd name="connsiteY14" fmla="*/ 323296 h 1956638"/>
                <a:gd name="connsiteX15" fmla="*/ 2392260 w 2701985"/>
                <a:gd name="connsiteY15" fmla="*/ 457516 h 1956638"/>
                <a:gd name="connsiteX16" fmla="*/ 2338981 w 2701985"/>
                <a:gd name="connsiteY16" fmla="*/ 548757 h 1956638"/>
                <a:gd name="connsiteX17" fmla="*/ 2325050 w 2701985"/>
                <a:gd name="connsiteY17" fmla="*/ 534034 h 1956638"/>
                <a:gd name="connsiteX18" fmla="*/ 2323994 w 2701985"/>
                <a:gd name="connsiteY18" fmla="*/ 533110 h 1956638"/>
                <a:gd name="connsiteX19" fmla="*/ 2189972 w 2701985"/>
                <a:gd name="connsiteY19" fmla="*/ 499968 h 1956638"/>
                <a:gd name="connsiteX20" fmla="*/ 2166997 w 2701985"/>
                <a:gd name="connsiteY20" fmla="*/ 650429 h 1956638"/>
                <a:gd name="connsiteX21" fmla="*/ 1458790 w 2701985"/>
                <a:gd name="connsiteY21" fmla="*/ 600187 h 1956638"/>
                <a:gd name="connsiteX22" fmla="*/ 1425581 w 2701985"/>
                <a:gd name="connsiteY22" fmla="*/ 596160 h 1956638"/>
                <a:gd name="connsiteX23" fmla="*/ 1514247 w 2701985"/>
                <a:gd name="connsiteY23" fmla="*/ 218652 h 1956638"/>
                <a:gd name="connsiteX24" fmla="*/ 1409076 w 2701985"/>
                <a:gd name="connsiteY24" fmla="*/ 3160 h 1956638"/>
                <a:gd name="connsiteX25" fmla="*/ 1408680 w 2701985"/>
                <a:gd name="connsiteY25" fmla="*/ 2896 h 1956638"/>
                <a:gd name="connsiteX26" fmla="*/ 1402078 w 2701985"/>
                <a:gd name="connsiteY26" fmla="*/ 1708 h 1956638"/>
                <a:gd name="connsiteX27" fmla="*/ 1392373 w 2701985"/>
                <a:gd name="connsiteY27" fmla="*/ 519 h 1956638"/>
                <a:gd name="connsiteX28" fmla="*/ 1255842 w 2701985"/>
                <a:gd name="connsiteY28" fmla="*/ 37755 h 1956638"/>
                <a:gd name="connsiteX29" fmla="*/ 1153113 w 2701985"/>
                <a:gd name="connsiteY29" fmla="*/ 164515 h 1956638"/>
                <a:gd name="connsiteX30" fmla="*/ 883483 w 2701985"/>
                <a:gd name="connsiteY30" fmla="*/ 509211 h 1956638"/>
                <a:gd name="connsiteX31" fmla="*/ 881634 w 2701985"/>
                <a:gd name="connsiteY31" fmla="*/ 512512 h 1956638"/>
                <a:gd name="connsiteX32" fmla="*/ 756393 w 2701985"/>
                <a:gd name="connsiteY32" fmla="*/ 500034 h 1956638"/>
                <a:gd name="connsiteX33" fmla="*/ 167024 w 2701985"/>
                <a:gd name="connsiteY33" fmla="*/ 668321 h 1956638"/>
                <a:gd name="connsiteX34" fmla="*/ 74924 w 2701985"/>
                <a:gd name="connsiteY34" fmla="*/ 787357 h 1956638"/>
                <a:gd name="connsiteX35" fmla="*/ 2632 w 2701985"/>
                <a:gd name="connsiteY35" fmla="*/ 905468 h 1956638"/>
                <a:gd name="connsiteX36" fmla="*/ 12535 w 2701985"/>
                <a:gd name="connsiteY36" fmla="*/ 987928 h 1956638"/>
                <a:gd name="connsiteX37" fmla="*/ 18675 w 2701985"/>
                <a:gd name="connsiteY37" fmla="*/ 1004698 h 1956638"/>
                <a:gd name="connsiteX38" fmla="*/ 187292 w 2701985"/>
                <a:gd name="connsiteY38" fmla="*/ 1158923 h 1956638"/>
                <a:gd name="connsiteX39" fmla="*/ 702322 w 2701985"/>
                <a:gd name="connsiteY39" fmla="*/ 1212070 h 1956638"/>
                <a:gd name="connsiteX40" fmla="*/ 739492 w 2701985"/>
                <a:gd name="connsiteY40" fmla="*/ 1533063 h 1956638"/>
                <a:gd name="connsiteX41" fmla="*/ 788017 w 2701985"/>
                <a:gd name="connsiteY41" fmla="*/ 1848313 h 1956638"/>
                <a:gd name="connsiteX42" fmla="*/ 851925 w 2701985"/>
                <a:gd name="connsiteY42" fmla="*/ 1933018 h 1956638"/>
                <a:gd name="connsiteX43" fmla="*/ 950362 w 2701985"/>
                <a:gd name="connsiteY43" fmla="*/ 1953947 h 1956638"/>
                <a:gd name="connsiteX44" fmla="*/ 970499 w 2701985"/>
                <a:gd name="connsiteY44" fmla="*/ 1950778 h 1956638"/>
                <a:gd name="connsiteX45" fmla="*/ 982515 w 2701985"/>
                <a:gd name="connsiteY45" fmla="*/ 1954871 h 1956638"/>
                <a:gd name="connsiteX46" fmla="*/ 1025032 w 2701985"/>
                <a:gd name="connsiteY46" fmla="*/ 1925558 h 1956638"/>
                <a:gd name="connsiteX47" fmla="*/ 1057977 w 2701985"/>
                <a:gd name="connsiteY47" fmla="*/ 1896179 h 1956638"/>
                <a:gd name="connsiteX48" fmla="*/ 1150868 w 2701985"/>
                <a:gd name="connsiteY48" fmla="*/ 1660682 h 1956638"/>
                <a:gd name="connsiteX49" fmla="*/ 1213852 w 2701985"/>
                <a:gd name="connsiteY49" fmla="*/ 1355797 h 1956638"/>
                <a:gd name="connsiteX50" fmla="*/ 1283702 w 2701985"/>
                <a:gd name="connsiteY50" fmla="*/ 1221775 h 1956638"/>
                <a:gd name="connsiteX51" fmla="*/ 1301528 w 2701985"/>
                <a:gd name="connsiteY51" fmla="*/ 1171137 h 1956638"/>
                <a:gd name="connsiteX52" fmla="*/ 2317524 w 2701985"/>
                <a:gd name="connsiteY52" fmla="*/ 987268 h 1956638"/>
                <a:gd name="connsiteX53" fmla="*/ 2444614 w 2701985"/>
                <a:gd name="connsiteY53" fmla="*/ 1115679 h 1956638"/>
                <a:gd name="connsiteX54" fmla="*/ 2589794 w 2701985"/>
                <a:gd name="connsiteY54" fmla="*/ 1202497 h 1956638"/>
                <a:gd name="connsiteX55" fmla="*/ 2638782 w 2701985"/>
                <a:gd name="connsiteY55" fmla="*/ 1202034 h 1956638"/>
                <a:gd name="connsiteX56" fmla="*/ 2640102 w 2701985"/>
                <a:gd name="connsiteY56" fmla="*/ 1201836 h 1956638"/>
                <a:gd name="connsiteX57" fmla="*/ 2685789 w 2701985"/>
                <a:gd name="connsiteY57" fmla="*/ 1072897 h 1956638"/>
                <a:gd name="connsiteX58" fmla="*/ 2656344 w 2701985"/>
                <a:gd name="connsiteY58" fmla="*/ 451376 h 1956638"/>
                <a:gd name="connsiteX59" fmla="*/ 2634161 w 2701985"/>
                <a:gd name="connsiteY59" fmla="*/ 557010 h 1956638"/>
                <a:gd name="connsiteX60" fmla="*/ 2551766 w 2701985"/>
                <a:gd name="connsiteY60" fmla="*/ 768079 h 1956638"/>
                <a:gd name="connsiteX61" fmla="*/ 2549522 w 2701985"/>
                <a:gd name="connsiteY61" fmla="*/ 768079 h 1956638"/>
                <a:gd name="connsiteX62" fmla="*/ 2410086 w 2701985"/>
                <a:gd name="connsiteY62" fmla="*/ 773426 h 1956638"/>
                <a:gd name="connsiteX63" fmla="*/ 2331388 w 2701985"/>
                <a:gd name="connsiteY63" fmla="*/ 758110 h 1956638"/>
                <a:gd name="connsiteX64" fmla="*/ 2334161 w 2701985"/>
                <a:gd name="connsiteY64" fmla="*/ 754610 h 1956638"/>
                <a:gd name="connsiteX65" fmla="*/ 2438475 w 2701985"/>
                <a:gd name="connsiteY65" fmla="*/ 526574 h 1956638"/>
                <a:gd name="connsiteX66" fmla="*/ 2581806 w 2701985"/>
                <a:gd name="connsiteY66" fmla="*/ 349638 h 1956638"/>
                <a:gd name="connsiteX67" fmla="*/ 2656344 w 2701985"/>
                <a:gd name="connsiteY67" fmla="*/ 451376 h 1956638"/>
                <a:gd name="connsiteX68" fmla="*/ 2391336 w 2701985"/>
                <a:gd name="connsiteY68" fmla="*/ 492771 h 1956638"/>
                <a:gd name="connsiteX69" fmla="*/ 2531300 w 2701985"/>
                <a:gd name="connsiteY69" fmla="*/ 358419 h 1956638"/>
                <a:gd name="connsiteX70" fmla="*/ 2443954 w 2701985"/>
                <a:gd name="connsiteY70" fmla="*/ 473889 h 1956638"/>
                <a:gd name="connsiteX71" fmla="*/ 2317656 w 2701985"/>
                <a:gd name="connsiteY71" fmla="*/ 748933 h 1956638"/>
                <a:gd name="connsiteX72" fmla="*/ 2316930 w 2701985"/>
                <a:gd name="connsiteY72" fmla="*/ 753158 h 1956638"/>
                <a:gd name="connsiteX73" fmla="*/ 2273290 w 2701985"/>
                <a:gd name="connsiteY73" fmla="*/ 725957 h 1956638"/>
                <a:gd name="connsiteX74" fmla="*/ 2391336 w 2701985"/>
                <a:gd name="connsiteY74" fmla="*/ 492771 h 1956638"/>
                <a:gd name="connsiteX75" fmla="*/ 2314818 w 2701985"/>
                <a:gd name="connsiteY75" fmla="*/ 547899 h 1956638"/>
                <a:gd name="connsiteX76" fmla="*/ 2327758 w 2701985"/>
                <a:gd name="connsiteY76" fmla="*/ 562357 h 1956638"/>
                <a:gd name="connsiteX77" fmla="*/ 2330465 w 2701985"/>
                <a:gd name="connsiteY77" fmla="*/ 564998 h 1956638"/>
                <a:gd name="connsiteX78" fmla="*/ 2285306 w 2701985"/>
                <a:gd name="connsiteY78" fmla="*/ 656371 h 1956638"/>
                <a:gd name="connsiteX79" fmla="*/ 2282863 w 2701985"/>
                <a:gd name="connsiteY79" fmla="*/ 655777 h 1956638"/>
                <a:gd name="connsiteX80" fmla="*/ 2186605 w 2701985"/>
                <a:gd name="connsiteY80" fmla="*/ 651420 h 1956638"/>
                <a:gd name="connsiteX81" fmla="*/ 2167723 w 2701985"/>
                <a:gd name="connsiteY81" fmla="*/ 587643 h 1956638"/>
                <a:gd name="connsiteX82" fmla="*/ 2168515 w 2701985"/>
                <a:gd name="connsiteY82" fmla="*/ 587313 h 1956638"/>
                <a:gd name="connsiteX83" fmla="*/ 2241138 w 2701985"/>
                <a:gd name="connsiteY83" fmla="*/ 555953 h 1956638"/>
                <a:gd name="connsiteX84" fmla="*/ 2314818 w 2701985"/>
                <a:gd name="connsiteY84" fmla="*/ 547899 h 1956638"/>
                <a:gd name="connsiteX85" fmla="*/ 2201592 w 2701985"/>
                <a:gd name="connsiteY85" fmla="*/ 514690 h 1956638"/>
                <a:gd name="connsiteX86" fmla="*/ 2287287 w 2701985"/>
                <a:gd name="connsiteY86" fmla="*/ 528621 h 1956638"/>
                <a:gd name="connsiteX87" fmla="*/ 2237573 w 2701985"/>
                <a:gd name="connsiteY87" fmla="*/ 538788 h 1956638"/>
                <a:gd name="connsiteX88" fmla="*/ 2167194 w 2701985"/>
                <a:gd name="connsiteY88" fmla="*/ 567309 h 1956638"/>
                <a:gd name="connsiteX89" fmla="*/ 2201592 w 2701985"/>
                <a:gd name="connsiteY89" fmla="*/ 514690 h 1956638"/>
                <a:gd name="connsiteX90" fmla="*/ 1203355 w 2701985"/>
                <a:gd name="connsiteY90" fmla="*/ 122592 h 1956638"/>
                <a:gd name="connsiteX91" fmla="*/ 1343715 w 2701985"/>
                <a:gd name="connsiteY91" fmla="*/ 22636 h 1956638"/>
                <a:gd name="connsiteX92" fmla="*/ 1407293 w 2701985"/>
                <a:gd name="connsiteY92" fmla="*/ 23230 h 1956638"/>
                <a:gd name="connsiteX93" fmla="*/ 1484670 w 2701985"/>
                <a:gd name="connsiteY93" fmla="*/ 243476 h 1956638"/>
                <a:gd name="connsiteX94" fmla="*/ 1192659 w 2701985"/>
                <a:gd name="connsiteY94" fmla="*/ 137909 h 1956638"/>
                <a:gd name="connsiteX95" fmla="*/ 1203355 w 2701985"/>
                <a:gd name="connsiteY95" fmla="*/ 122592 h 1956638"/>
                <a:gd name="connsiteX96" fmla="*/ 1181106 w 2701985"/>
                <a:gd name="connsiteY96" fmla="*/ 154480 h 1956638"/>
                <a:gd name="connsiteX97" fmla="*/ 1183615 w 2701985"/>
                <a:gd name="connsiteY97" fmla="*/ 155074 h 1956638"/>
                <a:gd name="connsiteX98" fmla="*/ 1481435 w 2701985"/>
                <a:gd name="connsiteY98" fmla="*/ 263085 h 1956638"/>
                <a:gd name="connsiteX99" fmla="*/ 1466712 w 2701985"/>
                <a:gd name="connsiteY99" fmla="*/ 325936 h 1956638"/>
                <a:gd name="connsiteX100" fmla="*/ 1342131 w 2701985"/>
                <a:gd name="connsiteY100" fmla="*/ 249484 h 1956638"/>
                <a:gd name="connsiteX101" fmla="*/ 1149746 w 2701985"/>
                <a:gd name="connsiteY101" fmla="*/ 199110 h 1956638"/>
                <a:gd name="connsiteX102" fmla="*/ 1181106 w 2701985"/>
                <a:gd name="connsiteY102" fmla="*/ 154480 h 1956638"/>
                <a:gd name="connsiteX103" fmla="*/ 1105842 w 2701985"/>
                <a:gd name="connsiteY103" fmla="*/ 260246 h 1956638"/>
                <a:gd name="connsiteX104" fmla="*/ 1138192 w 2701985"/>
                <a:gd name="connsiteY104" fmla="*/ 215417 h 1956638"/>
                <a:gd name="connsiteX105" fmla="*/ 1304235 w 2701985"/>
                <a:gd name="connsiteY105" fmla="*/ 252719 h 1956638"/>
                <a:gd name="connsiteX106" fmla="*/ 1384516 w 2701985"/>
                <a:gd name="connsiteY106" fmla="*/ 290087 h 1956638"/>
                <a:gd name="connsiteX107" fmla="*/ 1460308 w 2701985"/>
                <a:gd name="connsiteY107" fmla="*/ 348252 h 1956638"/>
                <a:gd name="connsiteX108" fmla="*/ 1410198 w 2701985"/>
                <a:gd name="connsiteY108" fmla="*/ 505051 h 1956638"/>
                <a:gd name="connsiteX109" fmla="*/ 1005688 w 2701985"/>
                <a:gd name="connsiteY109" fmla="*/ 389911 h 1956638"/>
                <a:gd name="connsiteX110" fmla="*/ 1105842 w 2701985"/>
                <a:gd name="connsiteY110" fmla="*/ 260246 h 1956638"/>
                <a:gd name="connsiteX111" fmla="*/ 991890 w 2701985"/>
                <a:gd name="connsiteY111" fmla="*/ 406878 h 1956638"/>
                <a:gd name="connsiteX112" fmla="*/ 994200 w 2701985"/>
                <a:gd name="connsiteY112" fmla="*/ 407340 h 1956638"/>
                <a:gd name="connsiteX113" fmla="*/ 1405379 w 2701985"/>
                <a:gd name="connsiteY113" fmla="*/ 522481 h 1956638"/>
                <a:gd name="connsiteX114" fmla="*/ 1396466 w 2701985"/>
                <a:gd name="connsiteY114" fmla="*/ 559387 h 1956638"/>
                <a:gd name="connsiteX115" fmla="*/ 963302 w 2701985"/>
                <a:gd name="connsiteY115" fmla="*/ 448933 h 1956638"/>
                <a:gd name="connsiteX116" fmla="*/ 960001 w 2701985"/>
                <a:gd name="connsiteY116" fmla="*/ 445632 h 1956638"/>
                <a:gd name="connsiteX117" fmla="*/ 991890 w 2701985"/>
                <a:gd name="connsiteY117" fmla="*/ 406878 h 1956638"/>
                <a:gd name="connsiteX118" fmla="*/ 930424 w 2701985"/>
                <a:gd name="connsiteY118" fmla="*/ 493564 h 1956638"/>
                <a:gd name="connsiteX119" fmla="*/ 951221 w 2701985"/>
                <a:gd name="connsiteY119" fmla="*/ 464118 h 1956638"/>
                <a:gd name="connsiteX120" fmla="*/ 955644 w 2701985"/>
                <a:gd name="connsiteY120" fmla="*/ 465769 h 1956638"/>
                <a:gd name="connsiteX121" fmla="*/ 1393231 w 2701985"/>
                <a:gd name="connsiteY121" fmla="*/ 576948 h 1956638"/>
                <a:gd name="connsiteX122" fmla="*/ 1391250 w 2701985"/>
                <a:gd name="connsiteY122" fmla="*/ 591671 h 1956638"/>
                <a:gd name="connsiteX123" fmla="*/ 914645 w 2701985"/>
                <a:gd name="connsiteY123" fmla="*/ 516935 h 1956638"/>
                <a:gd name="connsiteX124" fmla="*/ 930424 w 2701985"/>
                <a:gd name="connsiteY124" fmla="*/ 493564 h 1956638"/>
                <a:gd name="connsiteX125" fmla="*/ 129854 w 2701985"/>
                <a:gd name="connsiteY125" fmla="*/ 742066 h 1956638"/>
                <a:gd name="connsiteX126" fmla="*/ 188745 w 2701985"/>
                <a:gd name="connsiteY126" fmla="*/ 672414 h 1956638"/>
                <a:gd name="connsiteX127" fmla="*/ 195083 w 2701985"/>
                <a:gd name="connsiteY127" fmla="*/ 684100 h 1956638"/>
                <a:gd name="connsiteX128" fmla="*/ 193697 w 2701985"/>
                <a:gd name="connsiteY128" fmla="*/ 685288 h 1956638"/>
                <a:gd name="connsiteX129" fmla="*/ 114339 w 2701985"/>
                <a:gd name="connsiteY129" fmla="*/ 810398 h 1956638"/>
                <a:gd name="connsiteX130" fmla="*/ 90506 w 2701985"/>
                <a:gd name="connsiteY130" fmla="*/ 794949 h 1956638"/>
                <a:gd name="connsiteX131" fmla="*/ 129854 w 2701985"/>
                <a:gd name="connsiteY131" fmla="*/ 742066 h 1956638"/>
                <a:gd name="connsiteX132" fmla="*/ 204854 w 2701985"/>
                <a:gd name="connsiteY132" fmla="*/ 699747 h 1956638"/>
                <a:gd name="connsiteX133" fmla="*/ 292266 w 2701985"/>
                <a:gd name="connsiteY133" fmla="*/ 773823 h 1956638"/>
                <a:gd name="connsiteX134" fmla="*/ 367398 w 2701985"/>
                <a:gd name="connsiteY134" fmla="*/ 798580 h 1956638"/>
                <a:gd name="connsiteX135" fmla="*/ 405425 w 2701985"/>
                <a:gd name="connsiteY135" fmla="*/ 802278 h 1956638"/>
                <a:gd name="connsiteX136" fmla="*/ 414404 w 2701985"/>
                <a:gd name="connsiteY136" fmla="*/ 804324 h 1956638"/>
                <a:gd name="connsiteX137" fmla="*/ 431041 w 2701985"/>
                <a:gd name="connsiteY137" fmla="*/ 868431 h 1956638"/>
                <a:gd name="connsiteX138" fmla="*/ 408462 w 2701985"/>
                <a:gd name="connsiteY138" fmla="*/ 877475 h 1956638"/>
                <a:gd name="connsiteX139" fmla="*/ 293784 w 2701985"/>
                <a:gd name="connsiteY139" fmla="*/ 889953 h 1956638"/>
                <a:gd name="connsiteX140" fmla="*/ 128996 w 2701985"/>
                <a:gd name="connsiteY140" fmla="*/ 819839 h 1956638"/>
                <a:gd name="connsiteX141" fmla="*/ 204854 w 2701985"/>
                <a:gd name="connsiteY141" fmla="*/ 699747 h 1956638"/>
                <a:gd name="connsiteX142" fmla="*/ 245061 w 2701985"/>
                <a:gd name="connsiteY142" fmla="*/ 1164006 h 1956638"/>
                <a:gd name="connsiteX143" fmla="*/ 143983 w 2701985"/>
                <a:gd name="connsiteY143" fmla="*/ 1114953 h 1956638"/>
                <a:gd name="connsiteX144" fmla="*/ 367794 w 2701985"/>
                <a:gd name="connsiteY144" fmla="*/ 1172919 h 1956638"/>
                <a:gd name="connsiteX145" fmla="*/ 695390 w 2701985"/>
                <a:gd name="connsiteY145" fmla="*/ 1174966 h 1956638"/>
                <a:gd name="connsiteX146" fmla="*/ 699153 w 2701985"/>
                <a:gd name="connsiteY146" fmla="*/ 1195168 h 1956638"/>
                <a:gd name="connsiteX147" fmla="*/ 245061 w 2701985"/>
                <a:gd name="connsiteY147" fmla="*/ 1164006 h 1956638"/>
                <a:gd name="connsiteX148" fmla="*/ 1023646 w 2701985"/>
                <a:gd name="connsiteY148" fmla="*/ 1889180 h 1956638"/>
                <a:gd name="connsiteX149" fmla="*/ 949240 w 2701985"/>
                <a:gd name="connsiteY149" fmla="*/ 1935593 h 1956638"/>
                <a:gd name="connsiteX150" fmla="*/ 806767 w 2701985"/>
                <a:gd name="connsiteY150" fmla="*/ 1842239 h 1956638"/>
                <a:gd name="connsiteX151" fmla="*/ 768409 w 2701985"/>
                <a:gd name="connsiteY151" fmla="*/ 1602319 h 1956638"/>
                <a:gd name="connsiteX152" fmla="*/ 1116273 w 2701985"/>
                <a:gd name="connsiteY152" fmla="*/ 1650185 h 1956638"/>
                <a:gd name="connsiteX153" fmla="*/ 1101286 w 2701985"/>
                <a:gd name="connsiteY153" fmla="*/ 1749942 h 1956638"/>
                <a:gd name="connsiteX154" fmla="*/ 1023646 w 2701985"/>
                <a:gd name="connsiteY154" fmla="*/ 1889180 h 1956638"/>
                <a:gd name="connsiteX155" fmla="*/ 1121026 w 2701985"/>
                <a:gd name="connsiteY155" fmla="*/ 1605290 h 1956638"/>
                <a:gd name="connsiteX156" fmla="*/ 1118188 w 2701985"/>
                <a:gd name="connsiteY156" fmla="*/ 1632359 h 1956638"/>
                <a:gd name="connsiteX157" fmla="*/ 768144 w 2701985"/>
                <a:gd name="connsiteY157" fmla="*/ 1584824 h 1956638"/>
                <a:gd name="connsiteX158" fmla="*/ 767617 w 2701985"/>
                <a:gd name="connsiteY158" fmla="*/ 1561915 h 1956638"/>
                <a:gd name="connsiteX159" fmla="*/ 767220 w 2701985"/>
                <a:gd name="connsiteY159" fmla="*/ 1545541 h 1956638"/>
                <a:gd name="connsiteX160" fmla="*/ 1122215 w 2701985"/>
                <a:gd name="connsiteY160" fmla="*/ 1595255 h 1956638"/>
                <a:gd name="connsiteX161" fmla="*/ 1121026 w 2701985"/>
                <a:gd name="connsiteY161" fmla="*/ 1605290 h 1956638"/>
                <a:gd name="connsiteX162" fmla="*/ 1162422 w 2701985"/>
                <a:gd name="connsiteY162" fmla="*/ 1389996 h 1956638"/>
                <a:gd name="connsiteX163" fmla="*/ 1124261 w 2701985"/>
                <a:gd name="connsiteY163" fmla="*/ 1577561 h 1956638"/>
                <a:gd name="connsiteX164" fmla="*/ 766758 w 2701985"/>
                <a:gd name="connsiteY164" fmla="*/ 1528178 h 1956638"/>
                <a:gd name="connsiteX165" fmla="*/ 753092 w 2701985"/>
                <a:gd name="connsiteY165" fmla="*/ 1316119 h 1956638"/>
                <a:gd name="connsiteX166" fmla="*/ 754940 w 2701985"/>
                <a:gd name="connsiteY166" fmla="*/ 1316053 h 1956638"/>
                <a:gd name="connsiteX167" fmla="*/ 1181436 w 2701985"/>
                <a:gd name="connsiteY167" fmla="*/ 1333680 h 1956638"/>
                <a:gd name="connsiteX168" fmla="*/ 1162422 w 2701985"/>
                <a:gd name="connsiteY168" fmla="*/ 1389996 h 1956638"/>
                <a:gd name="connsiteX169" fmla="*/ 1187774 w 2701985"/>
                <a:gd name="connsiteY169" fmla="*/ 1317373 h 1956638"/>
                <a:gd name="connsiteX170" fmla="*/ 751375 w 2701985"/>
                <a:gd name="connsiteY170" fmla="*/ 1298953 h 1956638"/>
                <a:gd name="connsiteX171" fmla="*/ 750451 w 2701985"/>
                <a:gd name="connsiteY171" fmla="*/ 1299349 h 1956638"/>
                <a:gd name="connsiteX172" fmla="*/ 737181 w 2701985"/>
                <a:gd name="connsiteY172" fmla="*/ 1236497 h 1956638"/>
                <a:gd name="connsiteX173" fmla="*/ 1209099 w 2701985"/>
                <a:gd name="connsiteY173" fmla="*/ 1265547 h 1956638"/>
                <a:gd name="connsiteX174" fmla="*/ 1187774 w 2701985"/>
                <a:gd name="connsiteY174" fmla="*/ 1317373 h 1956638"/>
                <a:gd name="connsiteX175" fmla="*/ 1248975 w 2701985"/>
                <a:gd name="connsiteY175" fmla="*/ 1169156 h 1956638"/>
                <a:gd name="connsiteX176" fmla="*/ 1215832 w 2701985"/>
                <a:gd name="connsiteY176" fmla="*/ 1249834 h 1956638"/>
                <a:gd name="connsiteX177" fmla="*/ 733087 w 2701985"/>
                <a:gd name="connsiteY177" fmla="*/ 1219596 h 1956638"/>
                <a:gd name="connsiteX178" fmla="*/ 706547 w 2701985"/>
                <a:gd name="connsiteY178" fmla="*/ 1057383 h 1956638"/>
                <a:gd name="connsiteX179" fmla="*/ 763985 w 2701985"/>
                <a:gd name="connsiteY179" fmla="*/ 935640 h 1956638"/>
                <a:gd name="connsiteX180" fmla="*/ 789932 w 2701985"/>
                <a:gd name="connsiteY180" fmla="*/ 929236 h 1956638"/>
                <a:gd name="connsiteX181" fmla="*/ 922370 w 2701985"/>
                <a:gd name="connsiteY181" fmla="*/ 920455 h 1956638"/>
                <a:gd name="connsiteX182" fmla="*/ 1193320 w 2701985"/>
                <a:gd name="connsiteY182" fmla="*/ 954060 h 1956638"/>
                <a:gd name="connsiteX183" fmla="*/ 1248975 w 2701985"/>
                <a:gd name="connsiteY183" fmla="*/ 1169156 h 1956638"/>
                <a:gd name="connsiteX184" fmla="*/ 1292813 w 2701985"/>
                <a:gd name="connsiteY184" fmla="*/ 1091515 h 1956638"/>
                <a:gd name="connsiteX185" fmla="*/ 1293539 w 2701985"/>
                <a:gd name="connsiteY185" fmla="*/ 1056458 h 1956638"/>
                <a:gd name="connsiteX186" fmla="*/ 1292813 w 2701985"/>
                <a:gd name="connsiteY186" fmla="*/ 1091515 h 1956638"/>
                <a:gd name="connsiteX187" fmla="*/ 1306083 w 2701985"/>
                <a:gd name="connsiteY187" fmla="*/ 1153377 h 1956638"/>
                <a:gd name="connsiteX188" fmla="*/ 1309847 w 2701985"/>
                <a:gd name="connsiteY188" fmla="*/ 1134033 h 1956638"/>
                <a:gd name="connsiteX189" fmla="*/ 2279826 w 2701985"/>
                <a:gd name="connsiteY189" fmla="*/ 986740 h 1956638"/>
                <a:gd name="connsiteX190" fmla="*/ 1306083 w 2701985"/>
                <a:gd name="connsiteY190" fmla="*/ 1153377 h 1956638"/>
                <a:gd name="connsiteX191" fmla="*/ 1312157 w 2701985"/>
                <a:gd name="connsiteY191" fmla="*/ 1116603 h 1956638"/>
                <a:gd name="connsiteX192" fmla="*/ 1313346 w 2701985"/>
                <a:gd name="connsiteY192" fmla="*/ 1085441 h 1956638"/>
                <a:gd name="connsiteX193" fmla="*/ 1313478 w 2701985"/>
                <a:gd name="connsiteY193" fmla="*/ 1055006 h 1956638"/>
                <a:gd name="connsiteX194" fmla="*/ 1211211 w 2701985"/>
                <a:gd name="connsiteY194" fmla="*/ 939931 h 1956638"/>
                <a:gd name="connsiteX195" fmla="*/ 1207778 w 2701985"/>
                <a:gd name="connsiteY195" fmla="*/ 938281 h 1956638"/>
                <a:gd name="connsiteX196" fmla="*/ 1206458 w 2701985"/>
                <a:gd name="connsiteY196" fmla="*/ 938017 h 1956638"/>
                <a:gd name="connsiteX197" fmla="*/ 1197215 w 2701985"/>
                <a:gd name="connsiteY197" fmla="*/ 934782 h 1956638"/>
                <a:gd name="connsiteX198" fmla="*/ 1171665 w 2701985"/>
                <a:gd name="connsiteY198" fmla="*/ 926661 h 1956638"/>
                <a:gd name="connsiteX199" fmla="*/ 1125582 w 2701985"/>
                <a:gd name="connsiteY199" fmla="*/ 918144 h 1956638"/>
                <a:gd name="connsiteX200" fmla="*/ 927915 w 2701985"/>
                <a:gd name="connsiteY200" fmla="*/ 901903 h 1956638"/>
                <a:gd name="connsiteX201" fmla="*/ 924020 w 2701985"/>
                <a:gd name="connsiteY201" fmla="*/ 902761 h 1956638"/>
                <a:gd name="connsiteX202" fmla="*/ 834100 w 2701985"/>
                <a:gd name="connsiteY202" fmla="*/ 903488 h 1956638"/>
                <a:gd name="connsiteX203" fmla="*/ 727608 w 2701985"/>
                <a:gd name="connsiteY203" fmla="*/ 937488 h 1956638"/>
                <a:gd name="connsiteX204" fmla="*/ 685553 w 2701985"/>
                <a:gd name="connsiteY204" fmla="*/ 1121555 h 1956638"/>
                <a:gd name="connsiteX205" fmla="*/ 692286 w 2701985"/>
                <a:gd name="connsiteY205" fmla="*/ 1157800 h 1956638"/>
                <a:gd name="connsiteX206" fmla="*/ 341055 w 2701985"/>
                <a:gd name="connsiteY206" fmla="*/ 1152057 h 1956638"/>
                <a:gd name="connsiteX207" fmla="*/ 48120 w 2701985"/>
                <a:gd name="connsiteY207" fmla="*/ 1014601 h 1956638"/>
                <a:gd name="connsiteX208" fmla="*/ 47592 w 2701985"/>
                <a:gd name="connsiteY208" fmla="*/ 1013743 h 1956638"/>
                <a:gd name="connsiteX209" fmla="*/ 48582 w 2701985"/>
                <a:gd name="connsiteY209" fmla="*/ 1004632 h 1956638"/>
                <a:gd name="connsiteX210" fmla="*/ 101861 w 2701985"/>
                <a:gd name="connsiteY210" fmla="*/ 861300 h 1956638"/>
                <a:gd name="connsiteX211" fmla="*/ 90241 w 2701985"/>
                <a:gd name="connsiteY211" fmla="*/ 848294 h 1956638"/>
                <a:gd name="connsiteX212" fmla="*/ 25871 w 2701985"/>
                <a:gd name="connsiteY212" fmla="*/ 949240 h 1956638"/>
                <a:gd name="connsiteX213" fmla="*/ 81527 w 2701985"/>
                <a:gd name="connsiteY213" fmla="*/ 812115 h 1956638"/>
                <a:gd name="connsiteX214" fmla="*/ 82121 w 2701985"/>
                <a:gd name="connsiteY214" fmla="*/ 811124 h 1956638"/>
                <a:gd name="connsiteX215" fmla="*/ 264075 w 2701985"/>
                <a:gd name="connsiteY215" fmla="*/ 903884 h 1956638"/>
                <a:gd name="connsiteX216" fmla="*/ 469796 w 2701985"/>
                <a:gd name="connsiteY216" fmla="*/ 877938 h 1956638"/>
                <a:gd name="connsiteX217" fmla="*/ 436125 w 2701985"/>
                <a:gd name="connsiteY217" fmla="*/ 790658 h 1956638"/>
                <a:gd name="connsiteX218" fmla="*/ 420082 w 2701985"/>
                <a:gd name="connsiteY218" fmla="*/ 787951 h 1956638"/>
                <a:gd name="connsiteX219" fmla="*/ 419026 w 2701985"/>
                <a:gd name="connsiteY219" fmla="*/ 787621 h 1956638"/>
                <a:gd name="connsiteX220" fmla="*/ 308044 w 2701985"/>
                <a:gd name="connsiteY220" fmla="*/ 751045 h 1956638"/>
                <a:gd name="connsiteX221" fmla="*/ 224264 w 2701985"/>
                <a:gd name="connsiteY221" fmla="*/ 640790 h 1956638"/>
                <a:gd name="connsiteX222" fmla="*/ 224924 w 2701985"/>
                <a:gd name="connsiteY222" fmla="*/ 638216 h 1956638"/>
                <a:gd name="connsiteX223" fmla="*/ 388458 w 2701985"/>
                <a:gd name="connsiteY223" fmla="*/ 547437 h 1956638"/>
                <a:gd name="connsiteX224" fmla="*/ 1001595 w 2701985"/>
                <a:gd name="connsiteY224" fmla="*/ 549021 h 1956638"/>
                <a:gd name="connsiteX225" fmla="*/ 1633811 w 2701985"/>
                <a:gd name="connsiteY225" fmla="*/ 635113 h 1956638"/>
                <a:gd name="connsiteX226" fmla="*/ 2277779 w 2701985"/>
                <a:gd name="connsiteY226" fmla="*/ 673009 h 1956638"/>
                <a:gd name="connsiteX227" fmla="*/ 2253484 w 2701985"/>
                <a:gd name="connsiteY227" fmla="*/ 727806 h 1956638"/>
                <a:gd name="connsiteX228" fmla="*/ 2261406 w 2701985"/>
                <a:gd name="connsiteY228" fmla="*/ 738831 h 1956638"/>
                <a:gd name="connsiteX229" fmla="*/ 2377735 w 2701985"/>
                <a:gd name="connsiteY229" fmla="*/ 785574 h 1956638"/>
                <a:gd name="connsiteX230" fmla="*/ 2546749 w 2701985"/>
                <a:gd name="connsiteY230" fmla="*/ 786234 h 1956638"/>
                <a:gd name="connsiteX231" fmla="*/ 2524236 w 2701985"/>
                <a:gd name="connsiteY231" fmla="*/ 843211 h 1956638"/>
                <a:gd name="connsiteX232" fmla="*/ 2511032 w 2701985"/>
                <a:gd name="connsiteY232" fmla="*/ 830535 h 1956638"/>
                <a:gd name="connsiteX233" fmla="*/ 2506344 w 2701985"/>
                <a:gd name="connsiteY233" fmla="*/ 828092 h 1956638"/>
                <a:gd name="connsiteX234" fmla="*/ 2474390 w 2701985"/>
                <a:gd name="connsiteY234" fmla="*/ 821358 h 1956638"/>
                <a:gd name="connsiteX235" fmla="*/ 2325975 w 2701985"/>
                <a:gd name="connsiteY235" fmla="*/ 837269 h 1956638"/>
                <a:gd name="connsiteX236" fmla="*/ 2260944 w 2701985"/>
                <a:gd name="connsiteY236" fmla="*/ 895367 h 1956638"/>
                <a:gd name="connsiteX237" fmla="*/ 2256455 w 2701985"/>
                <a:gd name="connsiteY237" fmla="*/ 909760 h 1956638"/>
                <a:gd name="connsiteX238" fmla="*/ 2297124 w 2701985"/>
                <a:gd name="connsiteY238" fmla="*/ 963105 h 1956638"/>
                <a:gd name="connsiteX239" fmla="*/ 1312157 w 2701985"/>
                <a:gd name="connsiteY239" fmla="*/ 1116603 h 1956638"/>
                <a:gd name="connsiteX240" fmla="*/ 469070 w 2701985"/>
                <a:gd name="connsiteY240" fmla="*/ 824725 h 1956638"/>
                <a:gd name="connsiteX241" fmla="*/ 469994 w 2701985"/>
                <a:gd name="connsiteY241" fmla="*/ 852916 h 1956638"/>
                <a:gd name="connsiteX242" fmla="*/ 469070 w 2701985"/>
                <a:gd name="connsiteY242" fmla="*/ 824725 h 1956638"/>
                <a:gd name="connsiteX243" fmla="*/ 2437617 w 2701985"/>
                <a:gd name="connsiteY243" fmla="*/ 1087752 h 1956638"/>
                <a:gd name="connsiteX244" fmla="*/ 2399192 w 2701985"/>
                <a:gd name="connsiteY244" fmla="*/ 1050516 h 1956638"/>
                <a:gd name="connsiteX245" fmla="*/ 2351063 w 2701985"/>
                <a:gd name="connsiteY245" fmla="*/ 991296 h 1956638"/>
                <a:gd name="connsiteX246" fmla="*/ 2438738 w 2701985"/>
                <a:gd name="connsiteY246" fmla="*/ 1086432 h 1956638"/>
                <a:gd name="connsiteX247" fmla="*/ 2437617 w 2701985"/>
                <a:gd name="connsiteY247" fmla="*/ 1087752 h 1956638"/>
                <a:gd name="connsiteX248" fmla="*/ 2449962 w 2701985"/>
                <a:gd name="connsiteY248" fmla="*/ 1072963 h 1956638"/>
                <a:gd name="connsiteX249" fmla="*/ 2376349 w 2701985"/>
                <a:gd name="connsiteY249" fmla="*/ 993870 h 1956638"/>
                <a:gd name="connsiteX250" fmla="*/ 2298312 w 2701985"/>
                <a:gd name="connsiteY250" fmla="*/ 888567 h 1956638"/>
                <a:gd name="connsiteX251" fmla="*/ 2391138 w 2701985"/>
                <a:gd name="connsiteY251" fmla="*/ 847700 h 1956638"/>
                <a:gd name="connsiteX252" fmla="*/ 2475512 w 2701985"/>
                <a:gd name="connsiteY252" fmla="*/ 839645 h 1956638"/>
                <a:gd name="connsiteX253" fmla="*/ 2503637 w 2701985"/>
                <a:gd name="connsiteY253" fmla="*/ 849681 h 1956638"/>
                <a:gd name="connsiteX254" fmla="*/ 2612242 w 2701985"/>
                <a:gd name="connsiteY254" fmla="*/ 998690 h 1956638"/>
                <a:gd name="connsiteX255" fmla="*/ 2449962 w 2701985"/>
                <a:gd name="connsiteY255" fmla="*/ 1072963 h 1956638"/>
                <a:gd name="connsiteX256" fmla="*/ 2462044 w 2701985"/>
                <a:gd name="connsiteY256" fmla="*/ 1085507 h 1956638"/>
                <a:gd name="connsiteX257" fmla="*/ 2625116 w 2701985"/>
                <a:gd name="connsiteY257" fmla="*/ 1016251 h 1956638"/>
                <a:gd name="connsiteX258" fmla="*/ 2632378 w 2701985"/>
                <a:gd name="connsiteY258" fmla="*/ 1026221 h 1956638"/>
                <a:gd name="connsiteX259" fmla="*/ 2643734 w 2701985"/>
                <a:gd name="connsiteY259" fmla="*/ 1041207 h 1956638"/>
                <a:gd name="connsiteX260" fmla="*/ 2500864 w 2701985"/>
                <a:gd name="connsiteY260" fmla="*/ 1125780 h 1956638"/>
                <a:gd name="connsiteX261" fmla="*/ 2462044 w 2701985"/>
                <a:gd name="connsiteY261" fmla="*/ 1085507 h 1956638"/>
                <a:gd name="connsiteX262" fmla="*/ 2668953 w 2701985"/>
                <a:gd name="connsiteY262" fmla="*/ 1170410 h 1956638"/>
                <a:gd name="connsiteX263" fmla="*/ 2659381 w 2701985"/>
                <a:gd name="connsiteY263" fmla="*/ 1171599 h 1956638"/>
                <a:gd name="connsiteX264" fmla="*/ 2638386 w 2701985"/>
                <a:gd name="connsiteY264" fmla="*/ 1184209 h 1956638"/>
                <a:gd name="connsiteX265" fmla="*/ 2572695 w 2701985"/>
                <a:gd name="connsiteY265" fmla="*/ 1179455 h 1956638"/>
                <a:gd name="connsiteX266" fmla="*/ 2513804 w 2701985"/>
                <a:gd name="connsiteY266" fmla="*/ 1137862 h 1956638"/>
                <a:gd name="connsiteX267" fmla="*/ 2656344 w 2701985"/>
                <a:gd name="connsiteY267" fmla="*/ 1057713 h 1956638"/>
                <a:gd name="connsiteX268" fmla="*/ 2686119 w 2701985"/>
                <a:gd name="connsiteY268" fmla="*/ 1121489 h 1956638"/>
                <a:gd name="connsiteX269" fmla="*/ 2668953 w 2701985"/>
                <a:gd name="connsiteY269" fmla="*/ 1170410 h 195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701985" h="1956638">
                  <a:moveTo>
                    <a:pt x="2685789" y="1072897"/>
                  </a:moveTo>
                  <a:cubicBezTo>
                    <a:pt x="2681036" y="1064513"/>
                    <a:pt x="2676084" y="1056260"/>
                    <a:pt x="2670934" y="1048074"/>
                  </a:cubicBezTo>
                  <a:cubicBezTo>
                    <a:pt x="2670934" y="1044971"/>
                    <a:pt x="2669416" y="1042000"/>
                    <a:pt x="2666379" y="1040811"/>
                  </a:cubicBezTo>
                  <a:cubicBezTo>
                    <a:pt x="2658324" y="1028135"/>
                    <a:pt x="2649939" y="1015591"/>
                    <a:pt x="2641225" y="1003179"/>
                  </a:cubicBezTo>
                  <a:cubicBezTo>
                    <a:pt x="2641027" y="1002783"/>
                    <a:pt x="2640763" y="1002387"/>
                    <a:pt x="2640433" y="1002057"/>
                  </a:cubicBezTo>
                  <a:cubicBezTo>
                    <a:pt x="2606696" y="953796"/>
                    <a:pt x="2569064" y="907251"/>
                    <a:pt x="2533677" y="860640"/>
                  </a:cubicBezTo>
                  <a:cubicBezTo>
                    <a:pt x="2535393" y="859782"/>
                    <a:pt x="2536846" y="858329"/>
                    <a:pt x="2537704" y="856085"/>
                  </a:cubicBezTo>
                  <a:cubicBezTo>
                    <a:pt x="2547673" y="830865"/>
                    <a:pt x="2557642" y="805711"/>
                    <a:pt x="2567545" y="780491"/>
                  </a:cubicBezTo>
                  <a:cubicBezTo>
                    <a:pt x="2570912" y="780359"/>
                    <a:pt x="2574346" y="778576"/>
                    <a:pt x="2575864" y="774681"/>
                  </a:cubicBezTo>
                  <a:cubicBezTo>
                    <a:pt x="2597057" y="721468"/>
                    <a:pt x="2618448" y="668387"/>
                    <a:pt x="2639442" y="615042"/>
                  </a:cubicBezTo>
                  <a:cubicBezTo>
                    <a:pt x="2657466" y="569224"/>
                    <a:pt x="2676348" y="521755"/>
                    <a:pt x="2676744" y="471777"/>
                  </a:cubicBezTo>
                  <a:cubicBezTo>
                    <a:pt x="2676810" y="462006"/>
                    <a:pt x="2675952" y="452235"/>
                    <a:pt x="2674301" y="442595"/>
                  </a:cubicBezTo>
                  <a:cubicBezTo>
                    <a:pt x="2671793" y="393542"/>
                    <a:pt x="2650468" y="346601"/>
                    <a:pt x="2602009" y="328643"/>
                  </a:cubicBezTo>
                  <a:cubicBezTo>
                    <a:pt x="2601151" y="327785"/>
                    <a:pt x="2600226" y="327191"/>
                    <a:pt x="2599037" y="326861"/>
                  </a:cubicBezTo>
                  <a:cubicBezTo>
                    <a:pt x="2597321" y="324418"/>
                    <a:pt x="2594482" y="322701"/>
                    <a:pt x="2590719" y="323296"/>
                  </a:cubicBezTo>
                  <a:cubicBezTo>
                    <a:pt x="2504693" y="336434"/>
                    <a:pt x="2438541" y="384893"/>
                    <a:pt x="2392260" y="457516"/>
                  </a:cubicBezTo>
                  <a:cubicBezTo>
                    <a:pt x="2373378" y="487160"/>
                    <a:pt x="2355750" y="517661"/>
                    <a:pt x="2338981" y="548757"/>
                  </a:cubicBezTo>
                  <a:cubicBezTo>
                    <a:pt x="2334954" y="543674"/>
                    <a:pt x="2330266" y="538722"/>
                    <a:pt x="2325050" y="534034"/>
                  </a:cubicBezTo>
                  <a:cubicBezTo>
                    <a:pt x="2324721" y="533704"/>
                    <a:pt x="2324390" y="533440"/>
                    <a:pt x="2323994" y="533110"/>
                  </a:cubicBezTo>
                  <a:cubicBezTo>
                    <a:pt x="2288739" y="502014"/>
                    <a:pt x="2230311" y="482142"/>
                    <a:pt x="2189972" y="499968"/>
                  </a:cubicBezTo>
                  <a:cubicBezTo>
                    <a:pt x="2133194" y="525056"/>
                    <a:pt x="2146596" y="602366"/>
                    <a:pt x="2166997" y="650429"/>
                  </a:cubicBezTo>
                  <a:cubicBezTo>
                    <a:pt x="1930575" y="639470"/>
                    <a:pt x="1694088" y="626662"/>
                    <a:pt x="1458790" y="600187"/>
                  </a:cubicBezTo>
                  <a:cubicBezTo>
                    <a:pt x="1447698" y="598933"/>
                    <a:pt x="1436607" y="597547"/>
                    <a:pt x="1425581" y="596160"/>
                  </a:cubicBezTo>
                  <a:cubicBezTo>
                    <a:pt x="1440172" y="466891"/>
                    <a:pt x="1508372" y="349506"/>
                    <a:pt x="1514247" y="218652"/>
                  </a:cubicBezTo>
                  <a:cubicBezTo>
                    <a:pt x="1517614" y="143521"/>
                    <a:pt x="1494507" y="23560"/>
                    <a:pt x="1409076" y="3160"/>
                  </a:cubicBezTo>
                  <a:cubicBezTo>
                    <a:pt x="1408944" y="3094"/>
                    <a:pt x="1408812" y="2962"/>
                    <a:pt x="1408680" y="2896"/>
                  </a:cubicBezTo>
                  <a:cubicBezTo>
                    <a:pt x="1406369" y="1311"/>
                    <a:pt x="1404058" y="1113"/>
                    <a:pt x="1402078" y="1708"/>
                  </a:cubicBezTo>
                  <a:cubicBezTo>
                    <a:pt x="1398909" y="1179"/>
                    <a:pt x="1395674" y="783"/>
                    <a:pt x="1392373" y="519"/>
                  </a:cubicBezTo>
                  <a:cubicBezTo>
                    <a:pt x="1347940" y="-3046"/>
                    <a:pt x="1292087" y="12007"/>
                    <a:pt x="1255842" y="37755"/>
                  </a:cubicBezTo>
                  <a:cubicBezTo>
                    <a:pt x="1211475" y="69247"/>
                    <a:pt x="1183680" y="120875"/>
                    <a:pt x="1153113" y="164515"/>
                  </a:cubicBezTo>
                  <a:cubicBezTo>
                    <a:pt x="1069398" y="284079"/>
                    <a:pt x="979214" y="399022"/>
                    <a:pt x="883483" y="509211"/>
                  </a:cubicBezTo>
                  <a:cubicBezTo>
                    <a:pt x="882559" y="510267"/>
                    <a:pt x="881965" y="511323"/>
                    <a:pt x="881634" y="512512"/>
                  </a:cubicBezTo>
                  <a:cubicBezTo>
                    <a:pt x="839975" y="507362"/>
                    <a:pt x="798250" y="503071"/>
                    <a:pt x="756393" y="500034"/>
                  </a:cubicBezTo>
                  <a:cubicBezTo>
                    <a:pt x="548427" y="484981"/>
                    <a:pt x="313920" y="503005"/>
                    <a:pt x="167024" y="668321"/>
                  </a:cubicBezTo>
                  <a:cubicBezTo>
                    <a:pt x="133683" y="705887"/>
                    <a:pt x="104436" y="746820"/>
                    <a:pt x="74924" y="787357"/>
                  </a:cubicBezTo>
                  <a:cubicBezTo>
                    <a:pt x="49110" y="822876"/>
                    <a:pt x="11941" y="861036"/>
                    <a:pt x="2632" y="905468"/>
                  </a:cubicBezTo>
                  <a:cubicBezTo>
                    <a:pt x="-3376" y="933989"/>
                    <a:pt x="1311" y="961982"/>
                    <a:pt x="12535" y="987928"/>
                  </a:cubicBezTo>
                  <a:cubicBezTo>
                    <a:pt x="14251" y="993474"/>
                    <a:pt x="16232" y="999086"/>
                    <a:pt x="18675" y="1004698"/>
                  </a:cubicBezTo>
                  <a:cubicBezTo>
                    <a:pt x="49837" y="1075208"/>
                    <a:pt x="119555" y="1126837"/>
                    <a:pt x="187292" y="1158923"/>
                  </a:cubicBezTo>
                  <a:cubicBezTo>
                    <a:pt x="343828" y="1233130"/>
                    <a:pt x="533572" y="1237422"/>
                    <a:pt x="702322" y="1212070"/>
                  </a:cubicBezTo>
                  <a:cubicBezTo>
                    <a:pt x="721930" y="1318231"/>
                    <a:pt x="739162" y="1422940"/>
                    <a:pt x="739492" y="1533063"/>
                  </a:cubicBezTo>
                  <a:cubicBezTo>
                    <a:pt x="739822" y="1639357"/>
                    <a:pt x="742925" y="1749876"/>
                    <a:pt x="788017" y="1848313"/>
                  </a:cubicBezTo>
                  <a:cubicBezTo>
                    <a:pt x="802278" y="1881324"/>
                    <a:pt x="821688" y="1911561"/>
                    <a:pt x="851925" y="1933018"/>
                  </a:cubicBezTo>
                  <a:cubicBezTo>
                    <a:pt x="882031" y="1954409"/>
                    <a:pt x="916758" y="1960945"/>
                    <a:pt x="950362" y="1953947"/>
                  </a:cubicBezTo>
                  <a:cubicBezTo>
                    <a:pt x="957162" y="1953353"/>
                    <a:pt x="963831" y="1952363"/>
                    <a:pt x="970499" y="1950778"/>
                  </a:cubicBezTo>
                  <a:cubicBezTo>
                    <a:pt x="972545" y="1954871"/>
                    <a:pt x="977365" y="1957710"/>
                    <a:pt x="982515" y="1954871"/>
                  </a:cubicBezTo>
                  <a:cubicBezTo>
                    <a:pt x="998294" y="1946288"/>
                    <a:pt x="1012356" y="1936451"/>
                    <a:pt x="1025032" y="1925558"/>
                  </a:cubicBezTo>
                  <a:cubicBezTo>
                    <a:pt x="1036784" y="1917305"/>
                    <a:pt x="1047876" y="1907468"/>
                    <a:pt x="1057977" y="1896179"/>
                  </a:cubicBezTo>
                  <a:cubicBezTo>
                    <a:pt x="1116141" y="1831610"/>
                    <a:pt x="1138258" y="1744462"/>
                    <a:pt x="1150868" y="1660682"/>
                  </a:cubicBezTo>
                  <a:cubicBezTo>
                    <a:pt x="1166647" y="1555709"/>
                    <a:pt x="1179323" y="1455621"/>
                    <a:pt x="1213852" y="1355797"/>
                  </a:cubicBezTo>
                  <a:cubicBezTo>
                    <a:pt x="1237488" y="1311365"/>
                    <a:pt x="1264226" y="1267791"/>
                    <a:pt x="1283702" y="1221775"/>
                  </a:cubicBezTo>
                  <a:cubicBezTo>
                    <a:pt x="1290436" y="1205930"/>
                    <a:pt x="1296576" y="1188830"/>
                    <a:pt x="1301528" y="1171137"/>
                  </a:cubicBezTo>
                  <a:cubicBezTo>
                    <a:pt x="1643780" y="1134165"/>
                    <a:pt x="2003529" y="1149218"/>
                    <a:pt x="2317524" y="987268"/>
                  </a:cubicBezTo>
                  <a:cubicBezTo>
                    <a:pt x="2356543" y="1033219"/>
                    <a:pt x="2398664" y="1076330"/>
                    <a:pt x="2444614" y="1115679"/>
                  </a:cubicBezTo>
                  <a:cubicBezTo>
                    <a:pt x="2484756" y="1150076"/>
                    <a:pt x="2534931" y="1192527"/>
                    <a:pt x="2589794" y="1202497"/>
                  </a:cubicBezTo>
                  <a:cubicBezTo>
                    <a:pt x="2605904" y="1206722"/>
                    <a:pt x="2622343" y="1207118"/>
                    <a:pt x="2638782" y="1202034"/>
                  </a:cubicBezTo>
                  <a:cubicBezTo>
                    <a:pt x="2639244" y="1201968"/>
                    <a:pt x="2639640" y="1201902"/>
                    <a:pt x="2640102" y="1201836"/>
                  </a:cubicBezTo>
                  <a:cubicBezTo>
                    <a:pt x="2706123" y="1186784"/>
                    <a:pt x="2715763" y="1125846"/>
                    <a:pt x="2685789" y="1072897"/>
                  </a:cubicBezTo>
                  <a:close/>
                  <a:moveTo>
                    <a:pt x="2656344" y="451376"/>
                  </a:moveTo>
                  <a:cubicBezTo>
                    <a:pt x="2655023" y="488150"/>
                    <a:pt x="2644262" y="527102"/>
                    <a:pt x="2634161" y="557010"/>
                  </a:cubicBezTo>
                  <a:cubicBezTo>
                    <a:pt x="2610129" y="628708"/>
                    <a:pt x="2582334" y="698955"/>
                    <a:pt x="2551766" y="768079"/>
                  </a:cubicBezTo>
                  <a:cubicBezTo>
                    <a:pt x="2551040" y="768013"/>
                    <a:pt x="2550314" y="767881"/>
                    <a:pt x="2549522" y="768079"/>
                  </a:cubicBezTo>
                  <a:cubicBezTo>
                    <a:pt x="2503373" y="776860"/>
                    <a:pt x="2456763" y="779500"/>
                    <a:pt x="2410086" y="773426"/>
                  </a:cubicBezTo>
                  <a:cubicBezTo>
                    <a:pt x="2388233" y="770587"/>
                    <a:pt x="2358655" y="766428"/>
                    <a:pt x="2331388" y="758110"/>
                  </a:cubicBezTo>
                  <a:cubicBezTo>
                    <a:pt x="2332511" y="757251"/>
                    <a:pt x="2333501" y="756129"/>
                    <a:pt x="2334161" y="754610"/>
                  </a:cubicBezTo>
                  <a:cubicBezTo>
                    <a:pt x="2368955" y="678620"/>
                    <a:pt x="2403682" y="602564"/>
                    <a:pt x="2438475" y="526574"/>
                  </a:cubicBezTo>
                  <a:cubicBezTo>
                    <a:pt x="2470759" y="456064"/>
                    <a:pt x="2506278" y="379281"/>
                    <a:pt x="2581806" y="349638"/>
                  </a:cubicBezTo>
                  <a:cubicBezTo>
                    <a:pt x="2630860" y="364229"/>
                    <a:pt x="2651788" y="405426"/>
                    <a:pt x="2656344" y="451376"/>
                  </a:cubicBezTo>
                  <a:close/>
                  <a:moveTo>
                    <a:pt x="2391336" y="492771"/>
                  </a:moveTo>
                  <a:cubicBezTo>
                    <a:pt x="2427317" y="432098"/>
                    <a:pt x="2470957" y="384365"/>
                    <a:pt x="2531300" y="358419"/>
                  </a:cubicBezTo>
                  <a:cubicBezTo>
                    <a:pt x="2493140" y="387270"/>
                    <a:pt x="2466005" y="429061"/>
                    <a:pt x="2443954" y="473889"/>
                  </a:cubicBezTo>
                  <a:cubicBezTo>
                    <a:pt x="2399390" y="564272"/>
                    <a:pt x="2359579" y="657296"/>
                    <a:pt x="2317656" y="748933"/>
                  </a:cubicBezTo>
                  <a:cubicBezTo>
                    <a:pt x="2316930" y="750451"/>
                    <a:pt x="2316798" y="751838"/>
                    <a:pt x="2316930" y="753158"/>
                  </a:cubicBezTo>
                  <a:cubicBezTo>
                    <a:pt x="2299500" y="746490"/>
                    <a:pt x="2283986" y="737709"/>
                    <a:pt x="2273290" y="725957"/>
                  </a:cubicBezTo>
                  <a:cubicBezTo>
                    <a:pt x="2308017" y="646006"/>
                    <a:pt x="2346904" y="567837"/>
                    <a:pt x="2391336" y="492771"/>
                  </a:cubicBezTo>
                  <a:close/>
                  <a:moveTo>
                    <a:pt x="2314818" y="547899"/>
                  </a:moveTo>
                  <a:cubicBezTo>
                    <a:pt x="2319967" y="552586"/>
                    <a:pt x="2324457" y="557472"/>
                    <a:pt x="2327758" y="562357"/>
                  </a:cubicBezTo>
                  <a:cubicBezTo>
                    <a:pt x="2328550" y="563480"/>
                    <a:pt x="2329408" y="564338"/>
                    <a:pt x="2330465" y="564998"/>
                  </a:cubicBezTo>
                  <a:cubicBezTo>
                    <a:pt x="2314686" y="595038"/>
                    <a:pt x="2299633" y="625540"/>
                    <a:pt x="2285306" y="656371"/>
                  </a:cubicBezTo>
                  <a:cubicBezTo>
                    <a:pt x="2284514" y="656107"/>
                    <a:pt x="2283853" y="655777"/>
                    <a:pt x="2282863" y="655777"/>
                  </a:cubicBezTo>
                  <a:cubicBezTo>
                    <a:pt x="2250777" y="654325"/>
                    <a:pt x="2218691" y="652872"/>
                    <a:pt x="2186605" y="651420"/>
                  </a:cubicBezTo>
                  <a:cubicBezTo>
                    <a:pt x="2178220" y="633990"/>
                    <a:pt x="2170100" y="610553"/>
                    <a:pt x="2167723" y="587643"/>
                  </a:cubicBezTo>
                  <a:cubicBezTo>
                    <a:pt x="2167986" y="587511"/>
                    <a:pt x="2168251" y="587445"/>
                    <a:pt x="2168515" y="587313"/>
                  </a:cubicBezTo>
                  <a:cubicBezTo>
                    <a:pt x="2190566" y="571534"/>
                    <a:pt x="2214796" y="562159"/>
                    <a:pt x="2241138" y="555953"/>
                  </a:cubicBezTo>
                  <a:cubicBezTo>
                    <a:pt x="2262132" y="550936"/>
                    <a:pt x="2293426" y="540967"/>
                    <a:pt x="2314818" y="547899"/>
                  </a:cubicBezTo>
                  <a:close/>
                  <a:moveTo>
                    <a:pt x="2201592" y="514690"/>
                  </a:moveTo>
                  <a:cubicBezTo>
                    <a:pt x="2224369" y="504853"/>
                    <a:pt x="2259030" y="513238"/>
                    <a:pt x="2287287" y="528621"/>
                  </a:cubicBezTo>
                  <a:cubicBezTo>
                    <a:pt x="2270188" y="530271"/>
                    <a:pt x="2252692" y="535223"/>
                    <a:pt x="2237573" y="538788"/>
                  </a:cubicBezTo>
                  <a:cubicBezTo>
                    <a:pt x="2212287" y="544796"/>
                    <a:pt x="2188915" y="553709"/>
                    <a:pt x="2167194" y="567309"/>
                  </a:cubicBezTo>
                  <a:cubicBezTo>
                    <a:pt x="2168845" y="544730"/>
                    <a:pt x="2178286" y="524792"/>
                    <a:pt x="2201592" y="514690"/>
                  </a:cubicBezTo>
                  <a:close/>
                  <a:moveTo>
                    <a:pt x="1203355" y="122592"/>
                  </a:moveTo>
                  <a:cubicBezTo>
                    <a:pt x="1240656" y="69181"/>
                    <a:pt x="1278883" y="36501"/>
                    <a:pt x="1343715" y="22636"/>
                  </a:cubicBezTo>
                  <a:cubicBezTo>
                    <a:pt x="1368473" y="17355"/>
                    <a:pt x="1389468" y="18015"/>
                    <a:pt x="1407293" y="23230"/>
                  </a:cubicBezTo>
                  <a:cubicBezTo>
                    <a:pt x="1483944" y="78820"/>
                    <a:pt x="1496950" y="157913"/>
                    <a:pt x="1484670" y="243476"/>
                  </a:cubicBezTo>
                  <a:cubicBezTo>
                    <a:pt x="1400427" y="178380"/>
                    <a:pt x="1299415" y="141804"/>
                    <a:pt x="1192659" y="137909"/>
                  </a:cubicBezTo>
                  <a:cubicBezTo>
                    <a:pt x="1196224" y="132825"/>
                    <a:pt x="1199789" y="127742"/>
                    <a:pt x="1203355" y="122592"/>
                  </a:cubicBezTo>
                  <a:close/>
                  <a:moveTo>
                    <a:pt x="1181106" y="154480"/>
                  </a:moveTo>
                  <a:cubicBezTo>
                    <a:pt x="1181898" y="154744"/>
                    <a:pt x="1182624" y="155008"/>
                    <a:pt x="1183615" y="155074"/>
                  </a:cubicBezTo>
                  <a:cubicBezTo>
                    <a:pt x="1293341" y="157451"/>
                    <a:pt x="1396070" y="195017"/>
                    <a:pt x="1481435" y="263085"/>
                  </a:cubicBezTo>
                  <a:cubicBezTo>
                    <a:pt x="1477672" y="283815"/>
                    <a:pt x="1472588" y="304876"/>
                    <a:pt x="1466712" y="325936"/>
                  </a:cubicBezTo>
                  <a:cubicBezTo>
                    <a:pt x="1438785" y="289295"/>
                    <a:pt x="1379366" y="266121"/>
                    <a:pt x="1342131" y="249484"/>
                  </a:cubicBezTo>
                  <a:cubicBezTo>
                    <a:pt x="1280996" y="222218"/>
                    <a:pt x="1216163" y="205976"/>
                    <a:pt x="1149746" y="199110"/>
                  </a:cubicBezTo>
                  <a:cubicBezTo>
                    <a:pt x="1160243" y="184255"/>
                    <a:pt x="1170740" y="169401"/>
                    <a:pt x="1181106" y="154480"/>
                  </a:cubicBezTo>
                  <a:close/>
                  <a:moveTo>
                    <a:pt x="1105842" y="260246"/>
                  </a:moveTo>
                  <a:cubicBezTo>
                    <a:pt x="1116801" y="245391"/>
                    <a:pt x="1127497" y="230404"/>
                    <a:pt x="1138192" y="215417"/>
                  </a:cubicBezTo>
                  <a:cubicBezTo>
                    <a:pt x="1195102" y="220501"/>
                    <a:pt x="1250758" y="232451"/>
                    <a:pt x="1304235" y="252719"/>
                  </a:cubicBezTo>
                  <a:cubicBezTo>
                    <a:pt x="1331897" y="263217"/>
                    <a:pt x="1358768" y="275628"/>
                    <a:pt x="1384516" y="290087"/>
                  </a:cubicBezTo>
                  <a:cubicBezTo>
                    <a:pt x="1407690" y="303093"/>
                    <a:pt x="1447566" y="321579"/>
                    <a:pt x="1460308" y="348252"/>
                  </a:cubicBezTo>
                  <a:cubicBezTo>
                    <a:pt x="1444331" y="401927"/>
                    <a:pt x="1424723" y="455470"/>
                    <a:pt x="1410198" y="505051"/>
                  </a:cubicBezTo>
                  <a:cubicBezTo>
                    <a:pt x="1288258" y="429919"/>
                    <a:pt x="1149151" y="390109"/>
                    <a:pt x="1005688" y="389911"/>
                  </a:cubicBezTo>
                  <a:cubicBezTo>
                    <a:pt x="1039887" y="347393"/>
                    <a:pt x="1073360" y="304216"/>
                    <a:pt x="1105842" y="260246"/>
                  </a:cubicBezTo>
                  <a:close/>
                  <a:moveTo>
                    <a:pt x="991890" y="406878"/>
                  </a:moveTo>
                  <a:cubicBezTo>
                    <a:pt x="992616" y="407076"/>
                    <a:pt x="993276" y="407340"/>
                    <a:pt x="994200" y="407340"/>
                  </a:cubicBezTo>
                  <a:cubicBezTo>
                    <a:pt x="1140371" y="405558"/>
                    <a:pt x="1281722" y="445170"/>
                    <a:pt x="1405379" y="522481"/>
                  </a:cubicBezTo>
                  <a:cubicBezTo>
                    <a:pt x="1401946" y="535091"/>
                    <a:pt x="1398909" y="547437"/>
                    <a:pt x="1396466" y="559387"/>
                  </a:cubicBezTo>
                  <a:cubicBezTo>
                    <a:pt x="1258944" y="498845"/>
                    <a:pt x="1113170" y="461676"/>
                    <a:pt x="963302" y="448933"/>
                  </a:cubicBezTo>
                  <a:cubicBezTo>
                    <a:pt x="962576" y="447547"/>
                    <a:pt x="961388" y="446425"/>
                    <a:pt x="960001" y="445632"/>
                  </a:cubicBezTo>
                  <a:cubicBezTo>
                    <a:pt x="970631" y="432758"/>
                    <a:pt x="981326" y="419884"/>
                    <a:pt x="991890" y="406878"/>
                  </a:cubicBezTo>
                  <a:close/>
                  <a:moveTo>
                    <a:pt x="930424" y="493564"/>
                  </a:moveTo>
                  <a:cubicBezTo>
                    <a:pt x="935508" y="482934"/>
                    <a:pt x="940525" y="469796"/>
                    <a:pt x="951221" y="464118"/>
                  </a:cubicBezTo>
                  <a:cubicBezTo>
                    <a:pt x="952409" y="464977"/>
                    <a:pt x="953796" y="465637"/>
                    <a:pt x="955644" y="465769"/>
                  </a:cubicBezTo>
                  <a:cubicBezTo>
                    <a:pt x="1107294" y="477917"/>
                    <a:pt x="1254323" y="515483"/>
                    <a:pt x="1393231" y="576948"/>
                  </a:cubicBezTo>
                  <a:cubicBezTo>
                    <a:pt x="1392439" y="581900"/>
                    <a:pt x="1391778" y="586851"/>
                    <a:pt x="1391250" y="591671"/>
                  </a:cubicBezTo>
                  <a:cubicBezTo>
                    <a:pt x="1232008" y="570214"/>
                    <a:pt x="1073887" y="538194"/>
                    <a:pt x="914645" y="516935"/>
                  </a:cubicBezTo>
                  <a:cubicBezTo>
                    <a:pt x="921511" y="510399"/>
                    <a:pt x="926265" y="502344"/>
                    <a:pt x="930424" y="493564"/>
                  </a:cubicBezTo>
                  <a:close/>
                  <a:moveTo>
                    <a:pt x="129854" y="742066"/>
                  </a:moveTo>
                  <a:cubicBezTo>
                    <a:pt x="148604" y="717111"/>
                    <a:pt x="168080" y="693871"/>
                    <a:pt x="188745" y="672414"/>
                  </a:cubicBezTo>
                  <a:cubicBezTo>
                    <a:pt x="190725" y="676442"/>
                    <a:pt x="192904" y="680271"/>
                    <a:pt x="195083" y="684100"/>
                  </a:cubicBezTo>
                  <a:cubicBezTo>
                    <a:pt x="194620" y="684496"/>
                    <a:pt x="194093" y="684760"/>
                    <a:pt x="193697" y="685288"/>
                  </a:cubicBezTo>
                  <a:cubicBezTo>
                    <a:pt x="163987" y="724901"/>
                    <a:pt x="137644" y="766692"/>
                    <a:pt x="114339" y="810398"/>
                  </a:cubicBezTo>
                  <a:cubicBezTo>
                    <a:pt x="106417" y="805182"/>
                    <a:pt x="98428" y="800033"/>
                    <a:pt x="90506" y="794949"/>
                  </a:cubicBezTo>
                  <a:cubicBezTo>
                    <a:pt x="103512" y="777256"/>
                    <a:pt x="116650" y="759562"/>
                    <a:pt x="129854" y="742066"/>
                  </a:cubicBezTo>
                  <a:close/>
                  <a:moveTo>
                    <a:pt x="204854" y="699747"/>
                  </a:moveTo>
                  <a:cubicBezTo>
                    <a:pt x="226707" y="731503"/>
                    <a:pt x="256548" y="756459"/>
                    <a:pt x="292266" y="773823"/>
                  </a:cubicBezTo>
                  <a:cubicBezTo>
                    <a:pt x="316099" y="785442"/>
                    <a:pt x="341451" y="793299"/>
                    <a:pt x="367398" y="798580"/>
                  </a:cubicBezTo>
                  <a:cubicBezTo>
                    <a:pt x="378489" y="800891"/>
                    <a:pt x="391957" y="801353"/>
                    <a:pt x="405425" y="802278"/>
                  </a:cubicBezTo>
                  <a:cubicBezTo>
                    <a:pt x="408462" y="802872"/>
                    <a:pt x="411433" y="803532"/>
                    <a:pt x="414404" y="804324"/>
                  </a:cubicBezTo>
                  <a:cubicBezTo>
                    <a:pt x="446755" y="808021"/>
                    <a:pt x="452300" y="829412"/>
                    <a:pt x="431041" y="868431"/>
                  </a:cubicBezTo>
                  <a:cubicBezTo>
                    <a:pt x="423515" y="871467"/>
                    <a:pt x="415989" y="874504"/>
                    <a:pt x="408462" y="877475"/>
                  </a:cubicBezTo>
                  <a:cubicBezTo>
                    <a:pt x="372019" y="889953"/>
                    <a:pt x="332076" y="893915"/>
                    <a:pt x="293784" y="889953"/>
                  </a:cubicBezTo>
                  <a:cubicBezTo>
                    <a:pt x="232120" y="883483"/>
                    <a:pt x="179832" y="852718"/>
                    <a:pt x="128996" y="819839"/>
                  </a:cubicBezTo>
                  <a:cubicBezTo>
                    <a:pt x="151311" y="777982"/>
                    <a:pt x="176597" y="737907"/>
                    <a:pt x="204854" y="699747"/>
                  </a:cubicBezTo>
                  <a:close/>
                  <a:moveTo>
                    <a:pt x="245061" y="1164006"/>
                  </a:moveTo>
                  <a:cubicBezTo>
                    <a:pt x="209871" y="1151594"/>
                    <a:pt x="175409" y="1135419"/>
                    <a:pt x="143983" y="1114953"/>
                  </a:cubicBezTo>
                  <a:cubicBezTo>
                    <a:pt x="213041" y="1149482"/>
                    <a:pt x="291870" y="1164403"/>
                    <a:pt x="367794" y="1172919"/>
                  </a:cubicBezTo>
                  <a:cubicBezTo>
                    <a:pt x="476662" y="1185067"/>
                    <a:pt x="586389" y="1184803"/>
                    <a:pt x="695390" y="1174966"/>
                  </a:cubicBezTo>
                  <a:cubicBezTo>
                    <a:pt x="696644" y="1181700"/>
                    <a:pt x="697898" y="1188434"/>
                    <a:pt x="699153" y="1195168"/>
                  </a:cubicBezTo>
                  <a:cubicBezTo>
                    <a:pt x="549814" y="1217747"/>
                    <a:pt x="388524" y="1214710"/>
                    <a:pt x="245061" y="1164006"/>
                  </a:cubicBezTo>
                  <a:close/>
                  <a:moveTo>
                    <a:pt x="1023646" y="1889180"/>
                  </a:moveTo>
                  <a:cubicBezTo>
                    <a:pt x="1002783" y="1912420"/>
                    <a:pt x="976771" y="1929057"/>
                    <a:pt x="949240" y="1935593"/>
                  </a:cubicBezTo>
                  <a:cubicBezTo>
                    <a:pt x="891868" y="1939290"/>
                    <a:pt x="835882" y="1901922"/>
                    <a:pt x="806767" y="1842239"/>
                  </a:cubicBezTo>
                  <a:cubicBezTo>
                    <a:pt x="771578" y="1770145"/>
                    <a:pt x="769795" y="1683195"/>
                    <a:pt x="768409" y="1602319"/>
                  </a:cubicBezTo>
                  <a:cubicBezTo>
                    <a:pt x="886124" y="1605951"/>
                    <a:pt x="1004500" y="1611166"/>
                    <a:pt x="1116273" y="1650185"/>
                  </a:cubicBezTo>
                  <a:cubicBezTo>
                    <a:pt x="1112642" y="1683789"/>
                    <a:pt x="1108285" y="1717196"/>
                    <a:pt x="1101286" y="1749942"/>
                  </a:cubicBezTo>
                  <a:cubicBezTo>
                    <a:pt x="1083461" y="1801769"/>
                    <a:pt x="1058373" y="1850558"/>
                    <a:pt x="1023646" y="1889180"/>
                  </a:cubicBezTo>
                  <a:close/>
                  <a:moveTo>
                    <a:pt x="1121026" y="1605290"/>
                  </a:moveTo>
                  <a:cubicBezTo>
                    <a:pt x="1120102" y="1614335"/>
                    <a:pt x="1119112" y="1623314"/>
                    <a:pt x="1118188" y="1632359"/>
                  </a:cubicBezTo>
                  <a:cubicBezTo>
                    <a:pt x="1005688" y="1593803"/>
                    <a:pt x="886520" y="1588455"/>
                    <a:pt x="768144" y="1584824"/>
                  </a:cubicBezTo>
                  <a:cubicBezTo>
                    <a:pt x="768013" y="1577099"/>
                    <a:pt x="767814" y="1569441"/>
                    <a:pt x="767617" y="1561915"/>
                  </a:cubicBezTo>
                  <a:cubicBezTo>
                    <a:pt x="767484" y="1556435"/>
                    <a:pt x="767352" y="1551021"/>
                    <a:pt x="767220" y="1545541"/>
                  </a:cubicBezTo>
                  <a:cubicBezTo>
                    <a:pt x="887643" y="1542570"/>
                    <a:pt x="1010837" y="1546070"/>
                    <a:pt x="1122215" y="1595255"/>
                  </a:cubicBezTo>
                  <a:cubicBezTo>
                    <a:pt x="1121819" y="1598622"/>
                    <a:pt x="1121357" y="1601989"/>
                    <a:pt x="1121026" y="1605290"/>
                  </a:cubicBezTo>
                  <a:close/>
                  <a:moveTo>
                    <a:pt x="1162422" y="1389996"/>
                  </a:moveTo>
                  <a:cubicBezTo>
                    <a:pt x="1144398" y="1451528"/>
                    <a:pt x="1132250" y="1514115"/>
                    <a:pt x="1124261" y="1577561"/>
                  </a:cubicBezTo>
                  <a:cubicBezTo>
                    <a:pt x="1011498" y="1529564"/>
                    <a:pt x="888567" y="1525141"/>
                    <a:pt x="766758" y="1528178"/>
                  </a:cubicBezTo>
                  <a:cubicBezTo>
                    <a:pt x="764909" y="1457337"/>
                    <a:pt x="762731" y="1386365"/>
                    <a:pt x="753092" y="1316119"/>
                  </a:cubicBezTo>
                  <a:cubicBezTo>
                    <a:pt x="753686" y="1316119"/>
                    <a:pt x="754280" y="1316251"/>
                    <a:pt x="754940" y="1316053"/>
                  </a:cubicBezTo>
                  <a:cubicBezTo>
                    <a:pt x="897216" y="1284164"/>
                    <a:pt x="1042924" y="1290370"/>
                    <a:pt x="1181436" y="1333680"/>
                  </a:cubicBezTo>
                  <a:cubicBezTo>
                    <a:pt x="1174438" y="1352166"/>
                    <a:pt x="1168033" y="1370850"/>
                    <a:pt x="1162422" y="1389996"/>
                  </a:cubicBezTo>
                  <a:close/>
                  <a:moveTo>
                    <a:pt x="1187774" y="1317373"/>
                  </a:moveTo>
                  <a:cubicBezTo>
                    <a:pt x="1046291" y="1272941"/>
                    <a:pt x="896687" y="1266405"/>
                    <a:pt x="751375" y="1298953"/>
                  </a:cubicBezTo>
                  <a:cubicBezTo>
                    <a:pt x="750979" y="1299019"/>
                    <a:pt x="750781" y="1299283"/>
                    <a:pt x="750451" y="1299349"/>
                  </a:cubicBezTo>
                  <a:cubicBezTo>
                    <a:pt x="746886" y="1278355"/>
                    <a:pt x="742264" y="1257426"/>
                    <a:pt x="737181" y="1236497"/>
                  </a:cubicBezTo>
                  <a:cubicBezTo>
                    <a:pt x="893519" y="1197677"/>
                    <a:pt x="1062466" y="1193452"/>
                    <a:pt x="1209099" y="1265547"/>
                  </a:cubicBezTo>
                  <a:cubicBezTo>
                    <a:pt x="1201770" y="1282778"/>
                    <a:pt x="1194640" y="1300009"/>
                    <a:pt x="1187774" y="1317373"/>
                  </a:cubicBezTo>
                  <a:close/>
                  <a:moveTo>
                    <a:pt x="1248975" y="1169156"/>
                  </a:moveTo>
                  <a:cubicBezTo>
                    <a:pt x="1238610" y="1196489"/>
                    <a:pt x="1227188" y="1223161"/>
                    <a:pt x="1215832" y="1249834"/>
                  </a:cubicBezTo>
                  <a:cubicBezTo>
                    <a:pt x="1065635" y="1176682"/>
                    <a:pt x="893320" y="1179719"/>
                    <a:pt x="733087" y="1219596"/>
                  </a:cubicBezTo>
                  <a:cubicBezTo>
                    <a:pt x="719817" y="1165921"/>
                    <a:pt x="706085" y="1112114"/>
                    <a:pt x="706547" y="1057383"/>
                  </a:cubicBezTo>
                  <a:cubicBezTo>
                    <a:pt x="707009" y="1005820"/>
                    <a:pt x="721270" y="958945"/>
                    <a:pt x="763985" y="935640"/>
                  </a:cubicBezTo>
                  <a:cubicBezTo>
                    <a:pt x="771776" y="932801"/>
                    <a:pt x="780359" y="930622"/>
                    <a:pt x="789932" y="929236"/>
                  </a:cubicBezTo>
                  <a:cubicBezTo>
                    <a:pt x="793563" y="928708"/>
                    <a:pt x="882361" y="919465"/>
                    <a:pt x="922370" y="920455"/>
                  </a:cubicBezTo>
                  <a:cubicBezTo>
                    <a:pt x="1012686" y="922766"/>
                    <a:pt x="1192197" y="953664"/>
                    <a:pt x="1193320" y="954060"/>
                  </a:cubicBezTo>
                  <a:cubicBezTo>
                    <a:pt x="1284561" y="985816"/>
                    <a:pt x="1276770" y="1095939"/>
                    <a:pt x="1248975" y="1169156"/>
                  </a:cubicBezTo>
                  <a:close/>
                  <a:moveTo>
                    <a:pt x="1292813" y="1091515"/>
                  </a:moveTo>
                  <a:cubicBezTo>
                    <a:pt x="1293804" y="1079830"/>
                    <a:pt x="1294068" y="1068144"/>
                    <a:pt x="1293539" y="1056458"/>
                  </a:cubicBezTo>
                  <a:cubicBezTo>
                    <a:pt x="1294860" y="1068144"/>
                    <a:pt x="1294530" y="1079896"/>
                    <a:pt x="1292813" y="1091515"/>
                  </a:cubicBezTo>
                  <a:close/>
                  <a:moveTo>
                    <a:pt x="1306083" y="1153377"/>
                  </a:moveTo>
                  <a:cubicBezTo>
                    <a:pt x="1307536" y="1146973"/>
                    <a:pt x="1308790" y="1140503"/>
                    <a:pt x="1309847" y="1134033"/>
                  </a:cubicBezTo>
                  <a:cubicBezTo>
                    <a:pt x="1640149" y="1137796"/>
                    <a:pt x="1965368" y="1086366"/>
                    <a:pt x="2279826" y="986740"/>
                  </a:cubicBezTo>
                  <a:cubicBezTo>
                    <a:pt x="1977120" y="1131194"/>
                    <a:pt x="1633283" y="1118518"/>
                    <a:pt x="1306083" y="1153377"/>
                  </a:cubicBezTo>
                  <a:close/>
                  <a:moveTo>
                    <a:pt x="1312157" y="1116603"/>
                  </a:moveTo>
                  <a:cubicBezTo>
                    <a:pt x="1313213" y="1106172"/>
                    <a:pt x="1313610" y="1095741"/>
                    <a:pt x="1313346" y="1085441"/>
                  </a:cubicBezTo>
                  <a:cubicBezTo>
                    <a:pt x="1314402" y="1075340"/>
                    <a:pt x="1314600" y="1065173"/>
                    <a:pt x="1313478" y="1055006"/>
                  </a:cubicBezTo>
                  <a:cubicBezTo>
                    <a:pt x="1306810" y="994002"/>
                    <a:pt x="1262642" y="960530"/>
                    <a:pt x="1211211" y="939931"/>
                  </a:cubicBezTo>
                  <a:cubicBezTo>
                    <a:pt x="1210287" y="939205"/>
                    <a:pt x="1209165" y="938611"/>
                    <a:pt x="1207778" y="938281"/>
                  </a:cubicBezTo>
                  <a:cubicBezTo>
                    <a:pt x="1207316" y="938215"/>
                    <a:pt x="1206920" y="938083"/>
                    <a:pt x="1206458" y="938017"/>
                  </a:cubicBezTo>
                  <a:cubicBezTo>
                    <a:pt x="1203421" y="936828"/>
                    <a:pt x="1200318" y="935838"/>
                    <a:pt x="1197215" y="934782"/>
                  </a:cubicBezTo>
                  <a:cubicBezTo>
                    <a:pt x="1196357" y="932933"/>
                    <a:pt x="1178399" y="927981"/>
                    <a:pt x="1171665" y="926661"/>
                  </a:cubicBezTo>
                  <a:cubicBezTo>
                    <a:pt x="1158395" y="922898"/>
                    <a:pt x="1127431" y="916890"/>
                    <a:pt x="1125582" y="918144"/>
                  </a:cubicBezTo>
                  <a:cubicBezTo>
                    <a:pt x="1060287" y="907449"/>
                    <a:pt x="994464" y="901969"/>
                    <a:pt x="927915" y="901903"/>
                  </a:cubicBezTo>
                  <a:cubicBezTo>
                    <a:pt x="926397" y="901903"/>
                    <a:pt x="925142" y="902233"/>
                    <a:pt x="924020" y="902761"/>
                  </a:cubicBezTo>
                  <a:cubicBezTo>
                    <a:pt x="894046" y="901969"/>
                    <a:pt x="864007" y="902101"/>
                    <a:pt x="834100" y="903488"/>
                  </a:cubicBezTo>
                  <a:cubicBezTo>
                    <a:pt x="795807" y="905270"/>
                    <a:pt x="755601" y="909430"/>
                    <a:pt x="727608" y="937488"/>
                  </a:cubicBezTo>
                  <a:cubicBezTo>
                    <a:pt x="679611" y="978620"/>
                    <a:pt x="674131" y="1059363"/>
                    <a:pt x="685553" y="1121555"/>
                  </a:cubicBezTo>
                  <a:cubicBezTo>
                    <a:pt x="687797" y="1133703"/>
                    <a:pt x="690042" y="1145719"/>
                    <a:pt x="692286" y="1157800"/>
                  </a:cubicBezTo>
                  <a:cubicBezTo>
                    <a:pt x="575561" y="1168364"/>
                    <a:pt x="457252" y="1167836"/>
                    <a:pt x="341055" y="1152057"/>
                  </a:cubicBezTo>
                  <a:cubicBezTo>
                    <a:pt x="236214" y="1137796"/>
                    <a:pt x="112359" y="1106304"/>
                    <a:pt x="48120" y="1014601"/>
                  </a:cubicBezTo>
                  <a:cubicBezTo>
                    <a:pt x="47922" y="1014337"/>
                    <a:pt x="47790" y="1014007"/>
                    <a:pt x="47592" y="1013743"/>
                  </a:cubicBezTo>
                  <a:cubicBezTo>
                    <a:pt x="49639" y="1011432"/>
                    <a:pt x="50497" y="1008197"/>
                    <a:pt x="48582" y="1004632"/>
                  </a:cubicBezTo>
                  <a:cubicBezTo>
                    <a:pt x="22372" y="955050"/>
                    <a:pt x="66012" y="894245"/>
                    <a:pt x="101861" y="861300"/>
                  </a:cubicBezTo>
                  <a:cubicBezTo>
                    <a:pt x="110114" y="853708"/>
                    <a:pt x="98494" y="840702"/>
                    <a:pt x="90241" y="848294"/>
                  </a:cubicBezTo>
                  <a:cubicBezTo>
                    <a:pt x="62975" y="873382"/>
                    <a:pt x="34454" y="910486"/>
                    <a:pt x="25871" y="949240"/>
                  </a:cubicBezTo>
                  <a:cubicBezTo>
                    <a:pt x="24749" y="902761"/>
                    <a:pt x="47592" y="857405"/>
                    <a:pt x="81527" y="812115"/>
                  </a:cubicBezTo>
                  <a:cubicBezTo>
                    <a:pt x="81791" y="811785"/>
                    <a:pt x="81923" y="811454"/>
                    <a:pt x="82121" y="811124"/>
                  </a:cubicBezTo>
                  <a:cubicBezTo>
                    <a:pt x="133221" y="858527"/>
                    <a:pt x="195215" y="890878"/>
                    <a:pt x="264075" y="903884"/>
                  </a:cubicBezTo>
                  <a:cubicBezTo>
                    <a:pt x="324352" y="915239"/>
                    <a:pt x="418432" y="918342"/>
                    <a:pt x="469796" y="877938"/>
                  </a:cubicBezTo>
                  <a:cubicBezTo>
                    <a:pt x="515549" y="841956"/>
                    <a:pt x="482472" y="798448"/>
                    <a:pt x="436125" y="790658"/>
                  </a:cubicBezTo>
                  <a:cubicBezTo>
                    <a:pt x="430778" y="789734"/>
                    <a:pt x="425430" y="788875"/>
                    <a:pt x="420082" y="787951"/>
                  </a:cubicBezTo>
                  <a:cubicBezTo>
                    <a:pt x="419752" y="787885"/>
                    <a:pt x="419356" y="787753"/>
                    <a:pt x="419026" y="787621"/>
                  </a:cubicBezTo>
                  <a:cubicBezTo>
                    <a:pt x="380007" y="777058"/>
                    <a:pt x="344224" y="771182"/>
                    <a:pt x="308044" y="751045"/>
                  </a:cubicBezTo>
                  <a:cubicBezTo>
                    <a:pt x="275496" y="732956"/>
                    <a:pt x="202279" y="687401"/>
                    <a:pt x="224264" y="640790"/>
                  </a:cubicBezTo>
                  <a:cubicBezTo>
                    <a:pt x="224660" y="639932"/>
                    <a:pt x="224792" y="639074"/>
                    <a:pt x="224924" y="638216"/>
                  </a:cubicBezTo>
                  <a:cubicBezTo>
                    <a:pt x="271403" y="597811"/>
                    <a:pt x="324352" y="566583"/>
                    <a:pt x="388458" y="547437"/>
                  </a:cubicBezTo>
                  <a:cubicBezTo>
                    <a:pt x="586983" y="488348"/>
                    <a:pt x="801089" y="516011"/>
                    <a:pt x="1001595" y="549021"/>
                  </a:cubicBezTo>
                  <a:cubicBezTo>
                    <a:pt x="1212004" y="583682"/>
                    <a:pt x="1421224" y="616693"/>
                    <a:pt x="1633811" y="635113"/>
                  </a:cubicBezTo>
                  <a:cubicBezTo>
                    <a:pt x="1848115" y="653664"/>
                    <a:pt x="2062948" y="663369"/>
                    <a:pt x="2277779" y="673009"/>
                  </a:cubicBezTo>
                  <a:cubicBezTo>
                    <a:pt x="2269461" y="691230"/>
                    <a:pt x="2261340" y="709518"/>
                    <a:pt x="2253484" y="727806"/>
                  </a:cubicBezTo>
                  <a:cubicBezTo>
                    <a:pt x="2250711" y="734144"/>
                    <a:pt x="2255927" y="738699"/>
                    <a:pt x="2261406" y="738831"/>
                  </a:cubicBezTo>
                  <a:cubicBezTo>
                    <a:pt x="2289531" y="769201"/>
                    <a:pt x="2339113" y="777784"/>
                    <a:pt x="2377735" y="785574"/>
                  </a:cubicBezTo>
                  <a:cubicBezTo>
                    <a:pt x="2433985" y="796864"/>
                    <a:pt x="2490499" y="796204"/>
                    <a:pt x="2546749" y="786234"/>
                  </a:cubicBezTo>
                  <a:cubicBezTo>
                    <a:pt x="2539223" y="805248"/>
                    <a:pt x="2531762" y="824197"/>
                    <a:pt x="2524236" y="843211"/>
                  </a:cubicBezTo>
                  <a:cubicBezTo>
                    <a:pt x="2521067" y="837863"/>
                    <a:pt x="2516511" y="833704"/>
                    <a:pt x="2511032" y="830535"/>
                  </a:cubicBezTo>
                  <a:cubicBezTo>
                    <a:pt x="2509580" y="829016"/>
                    <a:pt x="2507994" y="828158"/>
                    <a:pt x="2506344" y="828092"/>
                  </a:cubicBezTo>
                  <a:cubicBezTo>
                    <a:pt x="2497168" y="823998"/>
                    <a:pt x="2486076" y="821952"/>
                    <a:pt x="2474390" y="821358"/>
                  </a:cubicBezTo>
                  <a:cubicBezTo>
                    <a:pt x="2425006" y="809210"/>
                    <a:pt x="2372651" y="814227"/>
                    <a:pt x="2325975" y="837269"/>
                  </a:cubicBezTo>
                  <a:cubicBezTo>
                    <a:pt x="2319175" y="840636"/>
                    <a:pt x="2262463" y="876749"/>
                    <a:pt x="2260944" y="895367"/>
                  </a:cubicBezTo>
                  <a:cubicBezTo>
                    <a:pt x="2256059" y="897282"/>
                    <a:pt x="2252361" y="904016"/>
                    <a:pt x="2256455" y="909760"/>
                  </a:cubicBezTo>
                  <a:cubicBezTo>
                    <a:pt x="2269527" y="927915"/>
                    <a:pt x="2283061" y="945675"/>
                    <a:pt x="2297124" y="963105"/>
                  </a:cubicBezTo>
                  <a:cubicBezTo>
                    <a:pt x="1978044" y="1066427"/>
                    <a:pt x="1647742" y="1120300"/>
                    <a:pt x="1312157" y="1116603"/>
                  </a:cubicBezTo>
                  <a:close/>
                  <a:moveTo>
                    <a:pt x="469070" y="824725"/>
                  </a:moveTo>
                  <a:cubicBezTo>
                    <a:pt x="478643" y="834826"/>
                    <a:pt x="477058" y="844465"/>
                    <a:pt x="469994" y="852916"/>
                  </a:cubicBezTo>
                  <a:cubicBezTo>
                    <a:pt x="473823" y="842880"/>
                    <a:pt x="473031" y="833373"/>
                    <a:pt x="469070" y="824725"/>
                  </a:cubicBezTo>
                  <a:close/>
                  <a:moveTo>
                    <a:pt x="2437617" y="1087752"/>
                  </a:moveTo>
                  <a:cubicBezTo>
                    <a:pt x="2424346" y="1075274"/>
                    <a:pt x="2411538" y="1062664"/>
                    <a:pt x="2399192" y="1050516"/>
                  </a:cubicBezTo>
                  <a:cubicBezTo>
                    <a:pt x="2384469" y="1036058"/>
                    <a:pt x="2367568" y="1014205"/>
                    <a:pt x="2351063" y="991296"/>
                  </a:cubicBezTo>
                  <a:cubicBezTo>
                    <a:pt x="2379320" y="1023844"/>
                    <a:pt x="2408567" y="1055600"/>
                    <a:pt x="2438738" y="1086432"/>
                  </a:cubicBezTo>
                  <a:cubicBezTo>
                    <a:pt x="2438343" y="1086828"/>
                    <a:pt x="2438012" y="1087290"/>
                    <a:pt x="2437617" y="1087752"/>
                  </a:cubicBezTo>
                  <a:close/>
                  <a:moveTo>
                    <a:pt x="2449962" y="1072963"/>
                  </a:moveTo>
                  <a:cubicBezTo>
                    <a:pt x="2424808" y="1047215"/>
                    <a:pt x="2400182" y="1020873"/>
                    <a:pt x="2376349" y="993870"/>
                  </a:cubicBezTo>
                  <a:cubicBezTo>
                    <a:pt x="2358985" y="974262"/>
                    <a:pt x="2296926" y="918210"/>
                    <a:pt x="2298312" y="888567"/>
                  </a:cubicBezTo>
                  <a:cubicBezTo>
                    <a:pt x="2320957" y="865328"/>
                    <a:pt x="2365192" y="853774"/>
                    <a:pt x="2391138" y="847700"/>
                  </a:cubicBezTo>
                  <a:cubicBezTo>
                    <a:pt x="2401569" y="845257"/>
                    <a:pt x="2443888" y="837335"/>
                    <a:pt x="2475512" y="839645"/>
                  </a:cubicBezTo>
                  <a:cubicBezTo>
                    <a:pt x="2485019" y="842286"/>
                    <a:pt x="2494394" y="845653"/>
                    <a:pt x="2503637" y="849681"/>
                  </a:cubicBezTo>
                  <a:lnTo>
                    <a:pt x="2612242" y="998690"/>
                  </a:lnTo>
                  <a:cubicBezTo>
                    <a:pt x="2549588" y="999812"/>
                    <a:pt x="2492084" y="1026287"/>
                    <a:pt x="2449962" y="1072963"/>
                  </a:cubicBezTo>
                  <a:close/>
                  <a:moveTo>
                    <a:pt x="2462044" y="1085507"/>
                  </a:moveTo>
                  <a:cubicBezTo>
                    <a:pt x="2503637" y="1038500"/>
                    <a:pt x="2562066" y="1013809"/>
                    <a:pt x="2625116" y="1016251"/>
                  </a:cubicBezTo>
                  <a:cubicBezTo>
                    <a:pt x="2627559" y="1019553"/>
                    <a:pt x="2629936" y="1022920"/>
                    <a:pt x="2632378" y="1026221"/>
                  </a:cubicBezTo>
                  <a:cubicBezTo>
                    <a:pt x="2635878" y="1030974"/>
                    <a:pt x="2639707" y="1035992"/>
                    <a:pt x="2643734" y="1041207"/>
                  </a:cubicBezTo>
                  <a:cubicBezTo>
                    <a:pt x="2585504" y="1046819"/>
                    <a:pt x="2533809" y="1077057"/>
                    <a:pt x="2500864" y="1125780"/>
                  </a:cubicBezTo>
                  <a:cubicBezTo>
                    <a:pt x="2486537" y="1111718"/>
                    <a:pt x="2473333" y="1097457"/>
                    <a:pt x="2462044" y="1085507"/>
                  </a:cubicBezTo>
                  <a:close/>
                  <a:moveTo>
                    <a:pt x="2668953" y="1170410"/>
                  </a:moveTo>
                  <a:cubicBezTo>
                    <a:pt x="2666049" y="1169090"/>
                    <a:pt x="2662483" y="1169090"/>
                    <a:pt x="2659381" y="1171599"/>
                  </a:cubicBezTo>
                  <a:cubicBezTo>
                    <a:pt x="2652514" y="1177210"/>
                    <a:pt x="2645450" y="1181370"/>
                    <a:pt x="2638386" y="1184209"/>
                  </a:cubicBezTo>
                  <a:cubicBezTo>
                    <a:pt x="2616995" y="1188500"/>
                    <a:pt x="2592303" y="1185727"/>
                    <a:pt x="2572695" y="1179455"/>
                  </a:cubicBezTo>
                  <a:cubicBezTo>
                    <a:pt x="2552163" y="1170014"/>
                    <a:pt x="2532224" y="1154631"/>
                    <a:pt x="2513804" y="1137862"/>
                  </a:cubicBezTo>
                  <a:cubicBezTo>
                    <a:pt x="2545956" y="1089139"/>
                    <a:pt x="2597585" y="1059627"/>
                    <a:pt x="2656344" y="1057713"/>
                  </a:cubicBezTo>
                  <a:cubicBezTo>
                    <a:pt x="2670934" y="1077519"/>
                    <a:pt x="2684337" y="1099240"/>
                    <a:pt x="2686119" y="1121489"/>
                  </a:cubicBezTo>
                  <a:cubicBezTo>
                    <a:pt x="2687901" y="1144530"/>
                    <a:pt x="2680837" y="1160243"/>
                    <a:pt x="2668953" y="117041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D445AF-D253-4D5D-97E4-84872C40991D}"/>
                </a:ext>
              </a:extLst>
            </p:cNvPr>
            <p:cNvSpPr/>
            <p:nvPr/>
          </p:nvSpPr>
          <p:spPr>
            <a:xfrm>
              <a:off x="6382028" y="885895"/>
              <a:ext cx="119219" cy="123423"/>
            </a:xfrm>
            <a:custGeom>
              <a:avLst/>
              <a:gdLst>
                <a:gd name="connsiteX0" fmla="*/ 69362 w 119219"/>
                <a:gd name="connsiteY0" fmla="*/ 836 h 123423"/>
                <a:gd name="connsiteX1" fmla="*/ 68966 w 119219"/>
                <a:gd name="connsiteY1" fmla="*/ 968 h 123423"/>
                <a:gd name="connsiteX2" fmla="*/ 29551 w 119219"/>
                <a:gd name="connsiteY2" fmla="*/ 8098 h 123423"/>
                <a:gd name="connsiteX3" fmla="*/ 20705 w 119219"/>
                <a:gd name="connsiteY3" fmla="*/ 13116 h 123423"/>
                <a:gd name="connsiteX4" fmla="*/ 17404 w 119219"/>
                <a:gd name="connsiteY4" fmla="*/ 17671 h 123423"/>
                <a:gd name="connsiteX5" fmla="*/ 20374 w 119219"/>
                <a:gd name="connsiteY5" fmla="*/ 109572 h 123423"/>
                <a:gd name="connsiteX6" fmla="*/ 87518 w 119219"/>
                <a:gd name="connsiteY6" fmla="*/ 116438 h 123423"/>
                <a:gd name="connsiteX7" fmla="*/ 97157 w 119219"/>
                <a:gd name="connsiteY7" fmla="*/ 110826 h 123423"/>
                <a:gd name="connsiteX8" fmla="*/ 97355 w 119219"/>
                <a:gd name="connsiteY8" fmla="*/ 110364 h 123423"/>
                <a:gd name="connsiteX9" fmla="*/ 113530 w 119219"/>
                <a:gd name="connsiteY9" fmla="*/ 90822 h 123423"/>
                <a:gd name="connsiteX10" fmla="*/ 69362 w 119219"/>
                <a:gd name="connsiteY10" fmla="*/ 836 h 123423"/>
                <a:gd name="connsiteX11" fmla="*/ 30080 w 119219"/>
                <a:gd name="connsiteY11" fmla="*/ 94849 h 123423"/>
                <a:gd name="connsiteX12" fmla="*/ 29221 w 119219"/>
                <a:gd name="connsiteY12" fmla="*/ 30215 h 123423"/>
                <a:gd name="connsiteX13" fmla="*/ 36550 w 119219"/>
                <a:gd name="connsiteY13" fmla="*/ 24339 h 123423"/>
                <a:gd name="connsiteX14" fmla="*/ 48499 w 119219"/>
                <a:gd name="connsiteY14" fmla="*/ 22160 h 123423"/>
                <a:gd name="connsiteX15" fmla="*/ 52527 w 119219"/>
                <a:gd name="connsiteY15" fmla="*/ 22490 h 123423"/>
                <a:gd name="connsiteX16" fmla="*/ 74974 w 119219"/>
                <a:gd name="connsiteY16" fmla="*/ 35497 h 123423"/>
                <a:gd name="connsiteX17" fmla="*/ 82434 w 119219"/>
                <a:gd name="connsiteY17" fmla="*/ 52002 h 123423"/>
                <a:gd name="connsiteX18" fmla="*/ 64939 w 119219"/>
                <a:gd name="connsiteY18" fmla="*/ 102772 h 123423"/>
                <a:gd name="connsiteX19" fmla="*/ 60515 w 119219"/>
                <a:gd name="connsiteY19" fmla="*/ 105941 h 123423"/>
                <a:gd name="connsiteX20" fmla="*/ 30080 w 119219"/>
                <a:gd name="connsiteY20" fmla="*/ 94849 h 12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219" h="123423">
                  <a:moveTo>
                    <a:pt x="69362" y="836"/>
                  </a:moveTo>
                  <a:cubicBezTo>
                    <a:pt x="69230" y="836"/>
                    <a:pt x="69098" y="968"/>
                    <a:pt x="68966" y="968"/>
                  </a:cubicBezTo>
                  <a:cubicBezTo>
                    <a:pt x="56158" y="-1475"/>
                    <a:pt x="42162" y="638"/>
                    <a:pt x="29551" y="8098"/>
                  </a:cubicBezTo>
                  <a:cubicBezTo>
                    <a:pt x="26515" y="9418"/>
                    <a:pt x="23544" y="11069"/>
                    <a:pt x="20705" y="13116"/>
                  </a:cubicBezTo>
                  <a:cubicBezTo>
                    <a:pt x="18988" y="14370"/>
                    <a:pt x="17932" y="16020"/>
                    <a:pt x="17404" y="17671"/>
                  </a:cubicBezTo>
                  <a:cubicBezTo>
                    <a:pt x="-6562" y="42429"/>
                    <a:pt x="-5968" y="85805"/>
                    <a:pt x="20374" y="109572"/>
                  </a:cubicBezTo>
                  <a:cubicBezTo>
                    <a:pt x="38728" y="126077"/>
                    <a:pt x="66193" y="127134"/>
                    <a:pt x="87518" y="116438"/>
                  </a:cubicBezTo>
                  <a:cubicBezTo>
                    <a:pt x="91281" y="116768"/>
                    <a:pt x="95375" y="115184"/>
                    <a:pt x="97157" y="110826"/>
                  </a:cubicBezTo>
                  <a:cubicBezTo>
                    <a:pt x="97223" y="110695"/>
                    <a:pt x="97289" y="110496"/>
                    <a:pt x="97355" y="110364"/>
                  </a:cubicBezTo>
                  <a:cubicBezTo>
                    <a:pt x="104089" y="105215"/>
                    <a:pt x="109701" y="98679"/>
                    <a:pt x="113530" y="90822"/>
                  </a:cubicBezTo>
                  <a:cubicBezTo>
                    <a:pt x="128451" y="59924"/>
                    <a:pt x="114124" y="-8011"/>
                    <a:pt x="69362" y="836"/>
                  </a:cubicBezTo>
                  <a:close/>
                  <a:moveTo>
                    <a:pt x="30080" y="94849"/>
                  </a:moveTo>
                  <a:cubicBezTo>
                    <a:pt x="13508" y="77948"/>
                    <a:pt x="12650" y="47380"/>
                    <a:pt x="29221" y="30215"/>
                  </a:cubicBezTo>
                  <a:cubicBezTo>
                    <a:pt x="31400" y="27904"/>
                    <a:pt x="33909" y="25990"/>
                    <a:pt x="36550" y="24339"/>
                  </a:cubicBezTo>
                  <a:cubicBezTo>
                    <a:pt x="40445" y="22755"/>
                    <a:pt x="44472" y="22160"/>
                    <a:pt x="48499" y="22160"/>
                  </a:cubicBezTo>
                  <a:cubicBezTo>
                    <a:pt x="49754" y="22623"/>
                    <a:pt x="51074" y="22821"/>
                    <a:pt x="52527" y="22490"/>
                  </a:cubicBezTo>
                  <a:cubicBezTo>
                    <a:pt x="61110" y="23679"/>
                    <a:pt x="69296" y="28234"/>
                    <a:pt x="74974" y="35497"/>
                  </a:cubicBezTo>
                  <a:cubicBezTo>
                    <a:pt x="78011" y="41108"/>
                    <a:pt x="80586" y="47182"/>
                    <a:pt x="82434" y="52002"/>
                  </a:cubicBezTo>
                  <a:cubicBezTo>
                    <a:pt x="86330" y="70356"/>
                    <a:pt x="82830" y="97556"/>
                    <a:pt x="64939" y="102772"/>
                  </a:cubicBezTo>
                  <a:cubicBezTo>
                    <a:pt x="62892" y="103366"/>
                    <a:pt x="61506" y="104555"/>
                    <a:pt x="60515" y="105941"/>
                  </a:cubicBezTo>
                  <a:cubicBezTo>
                    <a:pt x="49358" y="106469"/>
                    <a:pt x="38200" y="103036"/>
                    <a:pt x="30080" y="9484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740F32-54AF-4A62-A0D4-D64BA4512331}"/>
                </a:ext>
              </a:extLst>
            </p:cNvPr>
            <p:cNvSpPr/>
            <p:nvPr/>
          </p:nvSpPr>
          <p:spPr>
            <a:xfrm>
              <a:off x="6603586" y="883543"/>
              <a:ext cx="101204" cy="114710"/>
            </a:xfrm>
            <a:custGeom>
              <a:avLst/>
              <a:gdLst>
                <a:gd name="connsiteX0" fmla="*/ 55572 w 101204"/>
                <a:gd name="connsiteY0" fmla="*/ 1538 h 114710"/>
                <a:gd name="connsiteX1" fmla="*/ 1104 w 101204"/>
                <a:gd name="connsiteY1" fmla="*/ 46300 h 114710"/>
                <a:gd name="connsiteX2" fmla="*/ 41839 w 101204"/>
                <a:gd name="connsiteY2" fmla="*/ 114235 h 114710"/>
                <a:gd name="connsiteX3" fmla="*/ 100532 w 101204"/>
                <a:gd name="connsiteY3" fmla="*/ 69803 h 114710"/>
                <a:gd name="connsiteX4" fmla="*/ 55572 w 101204"/>
                <a:gd name="connsiteY4" fmla="*/ 1538 h 114710"/>
                <a:gd name="connsiteX5" fmla="*/ 49960 w 101204"/>
                <a:gd name="connsiteY5" fmla="*/ 97730 h 114710"/>
                <a:gd name="connsiteX6" fmla="*/ 17346 w 101204"/>
                <a:gd name="connsiteY6" fmla="*/ 57919 h 114710"/>
                <a:gd name="connsiteX7" fmla="*/ 66267 w 101204"/>
                <a:gd name="connsiteY7" fmla="*/ 31247 h 114710"/>
                <a:gd name="connsiteX8" fmla="*/ 79670 w 101204"/>
                <a:gd name="connsiteY8" fmla="*/ 71454 h 114710"/>
                <a:gd name="connsiteX9" fmla="*/ 49960 w 101204"/>
                <a:gd name="connsiteY9" fmla="*/ 97730 h 1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04" h="114710">
                  <a:moveTo>
                    <a:pt x="55572" y="1538"/>
                  </a:moveTo>
                  <a:cubicBezTo>
                    <a:pt x="29428" y="-6979"/>
                    <a:pt x="5660" y="21542"/>
                    <a:pt x="1104" y="46300"/>
                  </a:cubicBezTo>
                  <a:cubicBezTo>
                    <a:pt x="-4375" y="75877"/>
                    <a:pt x="10744" y="107963"/>
                    <a:pt x="41839" y="114235"/>
                  </a:cubicBezTo>
                  <a:cubicBezTo>
                    <a:pt x="57024" y="117272"/>
                    <a:pt x="94788" y="106115"/>
                    <a:pt x="100532" y="69803"/>
                  </a:cubicBezTo>
                  <a:cubicBezTo>
                    <a:pt x="104890" y="42074"/>
                    <a:pt x="87856" y="2594"/>
                    <a:pt x="55572" y="1538"/>
                  </a:cubicBezTo>
                  <a:close/>
                  <a:moveTo>
                    <a:pt x="49960" y="97730"/>
                  </a:moveTo>
                  <a:cubicBezTo>
                    <a:pt x="29163" y="96278"/>
                    <a:pt x="16487" y="77792"/>
                    <a:pt x="17346" y="57919"/>
                  </a:cubicBezTo>
                  <a:cubicBezTo>
                    <a:pt x="18468" y="30455"/>
                    <a:pt x="56760" y="25701"/>
                    <a:pt x="66267" y="31247"/>
                  </a:cubicBezTo>
                  <a:cubicBezTo>
                    <a:pt x="75642" y="41150"/>
                    <a:pt x="79340" y="56335"/>
                    <a:pt x="79670" y="71454"/>
                  </a:cubicBezTo>
                  <a:cubicBezTo>
                    <a:pt x="76765" y="90402"/>
                    <a:pt x="53525" y="97994"/>
                    <a:pt x="49960" y="9773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C9DC52D-A378-4DA4-8316-D6D35F4B3F34}"/>
                </a:ext>
              </a:extLst>
            </p:cNvPr>
            <p:cNvSpPr/>
            <p:nvPr/>
          </p:nvSpPr>
          <p:spPr>
            <a:xfrm>
              <a:off x="6802424" y="886640"/>
              <a:ext cx="97901" cy="102996"/>
            </a:xfrm>
            <a:custGeom>
              <a:avLst/>
              <a:gdLst>
                <a:gd name="connsiteX0" fmla="*/ 0 w 97901"/>
                <a:gd name="connsiteY0" fmla="*/ 55350 h 102996"/>
                <a:gd name="connsiteX1" fmla="*/ 264 w 97901"/>
                <a:gd name="connsiteY1" fmla="*/ 56275 h 102996"/>
                <a:gd name="connsiteX2" fmla="*/ 45686 w 97901"/>
                <a:gd name="connsiteY2" fmla="*/ 102952 h 102996"/>
                <a:gd name="connsiteX3" fmla="*/ 97645 w 97901"/>
                <a:gd name="connsiteY3" fmla="*/ 53370 h 102996"/>
                <a:gd name="connsiteX4" fmla="*/ 0 w 97901"/>
                <a:gd name="connsiteY4" fmla="*/ 55350 h 102996"/>
                <a:gd name="connsiteX5" fmla="*/ 46809 w 97901"/>
                <a:gd name="connsiteY5" fmla="*/ 85522 h 102996"/>
                <a:gd name="connsiteX6" fmla="*/ 17826 w 97901"/>
                <a:gd name="connsiteY6" fmla="*/ 48748 h 102996"/>
                <a:gd name="connsiteX7" fmla="*/ 58032 w 97901"/>
                <a:gd name="connsiteY7" fmla="*/ 24255 h 102996"/>
                <a:gd name="connsiteX8" fmla="*/ 46809 w 97901"/>
                <a:gd name="connsiteY8" fmla="*/ 85522 h 10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01" h="102996">
                  <a:moveTo>
                    <a:pt x="0" y="55350"/>
                  </a:moveTo>
                  <a:cubicBezTo>
                    <a:pt x="0" y="55681"/>
                    <a:pt x="198" y="55945"/>
                    <a:pt x="264" y="56275"/>
                  </a:cubicBezTo>
                  <a:cubicBezTo>
                    <a:pt x="1651" y="80372"/>
                    <a:pt x="20665" y="101895"/>
                    <a:pt x="45686" y="102952"/>
                  </a:cubicBezTo>
                  <a:cubicBezTo>
                    <a:pt x="73679" y="104140"/>
                    <a:pt x="94608" y="81561"/>
                    <a:pt x="97645" y="53370"/>
                  </a:cubicBezTo>
                  <a:cubicBezTo>
                    <a:pt x="103719" y="-3078"/>
                    <a:pt x="-66" y="-31929"/>
                    <a:pt x="0" y="55350"/>
                  </a:cubicBezTo>
                  <a:close/>
                  <a:moveTo>
                    <a:pt x="46809" y="85522"/>
                  </a:moveTo>
                  <a:cubicBezTo>
                    <a:pt x="28521" y="86710"/>
                    <a:pt x="14987" y="66706"/>
                    <a:pt x="17826" y="48748"/>
                  </a:cubicBezTo>
                  <a:cubicBezTo>
                    <a:pt x="20862" y="29734"/>
                    <a:pt x="41131" y="19501"/>
                    <a:pt x="58032" y="24255"/>
                  </a:cubicBezTo>
                  <a:cubicBezTo>
                    <a:pt x="73745" y="28612"/>
                    <a:pt x="107548" y="81561"/>
                    <a:pt x="46809" y="8552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64A4572-6093-495B-B37D-EE962B2EC5EC}"/>
                </a:ext>
              </a:extLst>
            </p:cNvPr>
            <p:cNvSpPr/>
            <p:nvPr/>
          </p:nvSpPr>
          <p:spPr>
            <a:xfrm>
              <a:off x="7025665" y="908841"/>
              <a:ext cx="88545" cy="102410"/>
            </a:xfrm>
            <a:custGeom>
              <a:avLst/>
              <a:gdLst>
                <a:gd name="connsiteX0" fmla="*/ 42559 w 88545"/>
                <a:gd name="connsiteY0" fmla="*/ 271 h 102410"/>
                <a:gd name="connsiteX1" fmla="*/ 31666 w 88545"/>
                <a:gd name="connsiteY1" fmla="*/ 1789 h 102410"/>
                <a:gd name="connsiteX2" fmla="*/ 42 w 88545"/>
                <a:gd name="connsiteY2" fmla="*/ 46354 h 102410"/>
                <a:gd name="connsiteX3" fmla="*/ 43682 w 88545"/>
                <a:gd name="connsiteY3" fmla="*/ 102207 h 102410"/>
                <a:gd name="connsiteX4" fmla="*/ 42559 w 88545"/>
                <a:gd name="connsiteY4" fmla="*/ 271 h 102410"/>
                <a:gd name="connsiteX5" fmla="*/ 36882 w 88545"/>
                <a:gd name="connsiteY5" fmla="*/ 18955 h 102410"/>
                <a:gd name="connsiteX6" fmla="*/ 62101 w 88545"/>
                <a:gd name="connsiteY6" fmla="*/ 21662 h 102410"/>
                <a:gd name="connsiteX7" fmla="*/ 48237 w 88545"/>
                <a:gd name="connsiteY7" fmla="*/ 84778 h 102410"/>
                <a:gd name="connsiteX8" fmla="*/ 44870 w 88545"/>
                <a:gd name="connsiteY8" fmla="*/ 84778 h 102410"/>
                <a:gd name="connsiteX9" fmla="*/ 36882 w 88545"/>
                <a:gd name="connsiteY9" fmla="*/ 18955 h 1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45" h="102410">
                  <a:moveTo>
                    <a:pt x="42559" y="271"/>
                  </a:moveTo>
                  <a:cubicBezTo>
                    <a:pt x="39060" y="-323"/>
                    <a:pt x="35429" y="7"/>
                    <a:pt x="31666" y="1789"/>
                  </a:cubicBezTo>
                  <a:cubicBezTo>
                    <a:pt x="13444" y="5685"/>
                    <a:pt x="768" y="27009"/>
                    <a:pt x="42" y="46354"/>
                  </a:cubicBezTo>
                  <a:cubicBezTo>
                    <a:pt x="-949" y="72696"/>
                    <a:pt x="15689" y="99897"/>
                    <a:pt x="43682" y="102207"/>
                  </a:cubicBezTo>
                  <a:cubicBezTo>
                    <a:pt x="111221" y="107819"/>
                    <a:pt x="95574" y="-4615"/>
                    <a:pt x="42559" y="271"/>
                  </a:cubicBezTo>
                  <a:close/>
                  <a:moveTo>
                    <a:pt x="36882" y="18955"/>
                  </a:moveTo>
                  <a:cubicBezTo>
                    <a:pt x="48501" y="15720"/>
                    <a:pt x="61970" y="21662"/>
                    <a:pt x="62101" y="21662"/>
                  </a:cubicBezTo>
                  <a:cubicBezTo>
                    <a:pt x="68506" y="28990"/>
                    <a:pt x="88576" y="76195"/>
                    <a:pt x="48237" y="84778"/>
                  </a:cubicBezTo>
                  <a:cubicBezTo>
                    <a:pt x="47115" y="84778"/>
                    <a:pt x="45993" y="85174"/>
                    <a:pt x="44870" y="84778"/>
                  </a:cubicBezTo>
                  <a:cubicBezTo>
                    <a:pt x="-16992" y="65104"/>
                    <a:pt x="23941" y="25491"/>
                    <a:pt x="36882" y="1895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7CC9F2A-7539-494A-B33F-16D63AD7A931}"/>
                </a:ext>
              </a:extLst>
            </p:cNvPr>
            <p:cNvSpPr/>
            <p:nvPr/>
          </p:nvSpPr>
          <p:spPr>
            <a:xfrm>
              <a:off x="7218108" y="923584"/>
              <a:ext cx="100986" cy="97808"/>
            </a:xfrm>
            <a:custGeom>
              <a:avLst/>
              <a:gdLst>
                <a:gd name="connsiteX0" fmla="*/ 43095 w 100986"/>
                <a:gd name="connsiteY0" fmla="*/ 96839 h 97808"/>
                <a:gd name="connsiteX1" fmla="*/ 100071 w 100986"/>
                <a:gd name="connsiteY1" fmla="*/ 58481 h 97808"/>
                <a:gd name="connsiteX2" fmla="*/ 70098 w 100986"/>
                <a:gd name="connsiteY2" fmla="*/ 3090 h 97808"/>
                <a:gd name="connsiteX3" fmla="*/ 181 w 100986"/>
                <a:gd name="connsiteY3" fmla="*/ 35638 h 97808"/>
                <a:gd name="connsiteX4" fmla="*/ 43095 w 100986"/>
                <a:gd name="connsiteY4" fmla="*/ 96839 h 97808"/>
                <a:gd name="connsiteX5" fmla="*/ 20054 w 100986"/>
                <a:gd name="connsiteY5" fmla="*/ 36034 h 97808"/>
                <a:gd name="connsiteX6" fmla="*/ 63430 w 100986"/>
                <a:gd name="connsiteY6" fmla="*/ 20387 h 97808"/>
                <a:gd name="connsiteX7" fmla="*/ 82510 w 100986"/>
                <a:gd name="connsiteY7" fmla="*/ 57227 h 97808"/>
                <a:gd name="connsiteX8" fmla="*/ 44349 w 100986"/>
                <a:gd name="connsiteY8" fmla="*/ 79344 h 97808"/>
                <a:gd name="connsiteX9" fmla="*/ 20054 w 100986"/>
                <a:gd name="connsiteY9" fmla="*/ 36034 h 9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86" h="97808">
                  <a:moveTo>
                    <a:pt x="43095" y="96839"/>
                  </a:moveTo>
                  <a:cubicBezTo>
                    <a:pt x="69240" y="102253"/>
                    <a:pt x="95054" y="84361"/>
                    <a:pt x="100071" y="58481"/>
                  </a:cubicBezTo>
                  <a:cubicBezTo>
                    <a:pt x="106872" y="23490"/>
                    <a:pt x="73663" y="3288"/>
                    <a:pt x="70098" y="3090"/>
                  </a:cubicBezTo>
                  <a:cubicBezTo>
                    <a:pt x="69306" y="3024"/>
                    <a:pt x="4341" y="-14736"/>
                    <a:pt x="181" y="35638"/>
                  </a:cubicBezTo>
                  <a:cubicBezTo>
                    <a:pt x="-1997" y="62971"/>
                    <a:pt x="15631" y="91096"/>
                    <a:pt x="43095" y="96839"/>
                  </a:cubicBezTo>
                  <a:close/>
                  <a:moveTo>
                    <a:pt x="20054" y="36034"/>
                  </a:moveTo>
                  <a:cubicBezTo>
                    <a:pt x="25402" y="22632"/>
                    <a:pt x="43623" y="17350"/>
                    <a:pt x="63430" y="20387"/>
                  </a:cubicBezTo>
                  <a:cubicBezTo>
                    <a:pt x="77360" y="26725"/>
                    <a:pt x="87329" y="40986"/>
                    <a:pt x="82510" y="57227"/>
                  </a:cubicBezTo>
                  <a:cubicBezTo>
                    <a:pt x="77690" y="73402"/>
                    <a:pt x="60987" y="84031"/>
                    <a:pt x="44349" y="79344"/>
                  </a:cubicBezTo>
                  <a:cubicBezTo>
                    <a:pt x="28043" y="74656"/>
                    <a:pt x="13386" y="52737"/>
                    <a:pt x="20054" y="3603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aphic 2">
            <a:extLst>
              <a:ext uri="{FF2B5EF4-FFF2-40B4-BE49-F238E27FC236}">
                <a16:creationId xmlns:a16="http://schemas.microsoft.com/office/drawing/2014/main" id="{9FE28D24-2974-4DE6-BC01-FEC07DE09988}"/>
              </a:ext>
            </a:extLst>
          </p:cNvPr>
          <p:cNvGrpSpPr/>
          <p:nvPr/>
        </p:nvGrpSpPr>
        <p:grpSpPr>
          <a:xfrm>
            <a:off x="604766" y="4830206"/>
            <a:ext cx="4010641" cy="2006839"/>
            <a:chOff x="5646355" y="5039616"/>
            <a:chExt cx="1575961" cy="1111531"/>
          </a:xfrm>
          <a:solidFill>
            <a:srgbClr val="C00000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CFFD5EF-A901-4967-BF90-1F6A901BC9D2}"/>
                </a:ext>
              </a:extLst>
            </p:cNvPr>
            <p:cNvSpPr/>
            <p:nvPr/>
          </p:nvSpPr>
          <p:spPr>
            <a:xfrm>
              <a:off x="5646355" y="5039616"/>
              <a:ext cx="1575961" cy="1104429"/>
            </a:xfrm>
            <a:custGeom>
              <a:avLst/>
              <a:gdLst>
                <a:gd name="connsiteX0" fmla="*/ 46586 w 1575961"/>
                <a:gd name="connsiteY0" fmla="*/ 1028901 h 1104429"/>
                <a:gd name="connsiteX1" fmla="*/ 69825 w 1575961"/>
                <a:gd name="connsiteY1" fmla="*/ 993382 h 1104429"/>
                <a:gd name="connsiteX2" fmla="*/ 71476 w 1575961"/>
                <a:gd name="connsiteY2" fmla="*/ 982686 h 1104429"/>
                <a:gd name="connsiteX3" fmla="*/ 229596 w 1575961"/>
                <a:gd name="connsiteY3" fmla="*/ 890257 h 1104429"/>
                <a:gd name="connsiteX4" fmla="*/ 266106 w 1575961"/>
                <a:gd name="connsiteY4" fmla="*/ 1034381 h 1104429"/>
                <a:gd name="connsiteX5" fmla="*/ 279376 w 1575961"/>
                <a:gd name="connsiteY5" fmla="*/ 1044944 h 1104429"/>
                <a:gd name="connsiteX6" fmla="*/ 413069 w 1575961"/>
                <a:gd name="connsiteY6" fmla="*/ 1045142 h 1104429"/>
                <a:gd name="connsiteX7" fmla="*/ 469583 w 1575961"/>
                <a:gd name="connsiteY7" fmla="*/ 1104429 h 1104429"/>
                <a:gd name="connsiteX8" fmla="*/ 524644 w 1575961"/>
                <a:gd name="connsiteY8" fmla="*/ 1043030 h 1104429"/>
                <a:gd name="connsiteX9" fmla="*/ 721782 w 1575961"/>
                <a:gd name="connsiteY9" fmla="*/ 1033721 h 1104429"/>
                <a:gd name="connsiteX10" fmla="*/ 826294 w 1575961"/>
                <a:gd name="connsiteY10" fmla="*/ 1025600 h 1104429"/>
                <a:gd name="connsiteX11" fmla="*/ 884986 w 1575961"/>
                <a:gd name="connsiteY11" fmla="*/ 1015829 h 1104429"/>
                <a:gd name="connsiteX12" fmla="*/ 904925 w 1575961"/>
                <a:gd name="connsiteY12" fmla="*/ 983347 h 1104429"/>
                <a:gd name="connsiteX13" fmla="*/ 990554 w 1575961"/>
                <a:gd name="connsiteY13" fmla="*/ 906894 h 1104429"/>
                <a:gd name="connsiteX14" fmla="*/ 1099290 w 1575961"/>
                <a:gd name="connsiteY14" fmla="*/ 1012396 h 1104429"/>
                <a:gd name="connsiteX15" fmla="*/ 1110184 w 1575961"/>
                <a:gd name="connsiteY15" fmla="*/ 1041445 h 1104429"/>
                <a:gd name="connsiteX16" fmla="*/ 1224532 w 1575961"/>
                <a:gd name="connsiteY16" fmla="*/ 1042633 h 1104429"/>
                <a:gd name="connsiteX17" fmla="*/ 1323300 w 1575961"/>
                <a:gd name="connsiteY17" fmla="*/ 1031938 h 1104429"/>
                <a:gd name="connsiteX18" fmla="*/ 1390311 w 1575961"/>
                <a:gd name="connsiteY18" fmla="*/ 1095979 h 1104429"/>
                <a:gd name="connsiteX19" fmla="*/ 1431442 w 1575961"/>
                <a:gd name="connsiteY19" fmla="*/ 1055178 h 1104429"/>
                <a:gd name="connsiteX20" fmla="*/ 1437516 w 1575961"/>
                <a:gd name="connsiteY20" fmla="*/ 1016423 h 1104429"/>
                <a:gd name="connsiteX21" fmla="*/ 1446164 w 1575961"/>
                <a:gd name="connsiteY21" fmla="*/ 1015169 h 1104429"/>
                <a:gd name="connsiteX22" fmla="*/ 1556947 w 1575961"/>
                <a:gd name="connsiteY22" fmla="*/ 986582 h 1104429"/>
                <a:gd name="connsiteX23" fmla="*/ 1575961 w 1575961"/>
                <a:gd name="connsiteY23" fmla="*/ 975160 h 1104429"/>
                <a:gd name="connsiteX24" fmla="*/ 1545328 w 1575961"/>
                <a:gd name="connsiteY24" fmla="*/ 641094 h 1104429"/>
                <a:gd name="connsiteX25" fmla="*/ 1521098 w 1575961"/>
                <a:gd name="connsiteY25" fmla="*/ 582600 h 1104429"/>
                <a:gd name="connsiteX26" fmla="*/ 1519051 w 1575961"/>
                <a:gd name="connsiteY26" fmla="*/ 576922 h 1104429"/>
                <a:gd name="connsiteX27" fmla="*/ 1512911 w 1575961"/>
                <a:gd name="connsiteY27" fmla="*/ 569131 h 1104429"/>
                <a:gd name="connsiteX28" fmla="*/ 1489012 w 1575961"/>
                <a:gd name="connsiteY28" fmla="*/ 539224 h 1104429"/>
                <a:gd name="connsiteX29" fmla="*/ 1434149 w 1575961"/>
                <a:gd name="connsiteY29" fmla="*/ 506807 h 1104429"/>
                <a:gd name="connsiteX30" fmla="*/ 1432828 w 1575961"/>
                <a:gd name="connsiteY30" fmla="*/ 505817 h 1104429"/>
                <a:gd name="connsiteX31" fmla="*/ 1357961 w 1575961"/>
                <a:gd name="connsiteY31" fmla="*/ 346971 h 1104429"/>
                <a:gd name="connsiteX32" fmla="*/ 1267776 w 1575961"/>
                <a:gd name="connsiteY32" fmla="*/ 96421 h 1104429"/>
                <a:gd name="connsiteX33" fmla="*/ 1260250 w 1575961"/>
                <a:gd name="connsiteY33" fmla="*/ 92130 h 1104429"/>
                <a:gd name="connsiteX34" fmla="*/ 1222288 w 1575961"/>
                <a:gd name="connsiteY34" fmla="*/ 59780 h 1104429"/>
                <a:gd name="connsiteX35" fmla="*/ 731620 w 1575961"/>
                <a:gd name="connsiteY35" fmla="*/ 12773 h 1104429"/>
                <a:gd name="connsiteX36" fmla="*/ 193615 w 1575961"/>
                <a:gd name="connsiteY36" fmla="*/ 107843 h 1104429"/>
                <a:gd name="connsiteX37" fmla="*/ 67647 w 1575961"/>
                <a:gd name="connsiteY37" fmla="*/ 532093 h 1104429"/>
                <a:gd name="connsiteX38" fmla="*/ 68109 w 1575961"/>
                <a:gd name="connsiteY38" fmla="*/ 533876 h 1104429"/>
                <a:gd name="connsiteX39" fmla="*/ 63554 w 1575961"/>
                <a:gd name="connsiteY39" fmla="*/ 543911 h 1104429"/>
                <a:gd name="connsiteX40" fmla="*/ 22291 w 1575961"/>
                <a:gd name="connsiteY40" fmla="*/ 572630 h 1104429"/>
                <a:gd name="connsiteX41" fmla="*/ 4927 w 1575961"/>
                <a:gd name="connsiteY41" fmla="*/ 660768 h 1104429"/>
                <a:gd name="connsiteX42" fmla="*/ 4201 w 1575961"/>
                <a:gd name="connsiteY42" fmla="*/ 909337 h 1104429"/>
                <a:gd name="connsiteX43" fmla="*/ 46586 w 1575961"/>
                <a:gd name="connsiteY43" fmla="*/ 1028901 h 1104429"/>
                <a:gd name="connsiteX44" fmla="*/ 1362318 w 1575961"/>
                <a:gd name="connsiteY44" fmla="*/ 471486 h 1104429"/>
                <a:gd name="connsiteX45" fmla="*/ 1359083 w 1575961"/>
                <a:gd name="connsiteY45" fmla="*/ 474061 h 1104429"/>
                <a:gd name="connsiteX46" fmla="*/ 1331222 w 1575961"/>
                <a:gd name="connsiteY46" fmla="*/ 483502 h 1104429"/>
                <a:gd name="connsiteX47" fmla="*/ 1235360 w 1575961"/>
                <a:gd name="connsiteY47" fmla="*/ 409361 h 1104429"/>
                <a:gd name="connsiteX48" fmla="*/ 1194360 w 1575961"/>
                <a:gd name="connsiteY48" fmla="*/ 522851 h 1104429"/>
                <a:gd name="connsiteX49" fmla="*/ 1008512 w 1575961"/>
                <a:gd name="connsiteY49" fmla="*/ 530773 h 1104429"/>
                <a:gd name="connsiteX50" fmla="*/ 989299 w 1575961"/>
                <a:gd name="connsiteY50" fmla="*/ 365324 h 1104429"/>
                <a:gd name="connsiteX51" fmla="*/ 1011482 w 1575961"/>
                <a:gd name="connsiteY51" fmla="*/ 179542 h 1104429"/>
                <a:gd name="connsiteX52" fmla="*/ 1286460 w 1575961"/>
                <a:gd name="connsiteY52" fmla="*/ 178221 h 1104429"/>
                <a:gd name="connsiteX53" fmla="*/ 1362318 w 1575961"/>
                <a:gd name="connsiteY53" fmla="*/ 471486 h 1104429"/>
                <a:gd name="connsiteX54" fmla="*/ 1241962 w 1575961"/>
                <a:gd name="connsiteY54" fmla="*/ 433920 h 1104429"/>
                <a:gd name="connsiteX55" fmla="*/ 1283687 w 1575961"/>
                <a:gd name="connsiteY55" fmla="*/ 456961 h 1104429"/>
                <a:gd name="connsiteX56" fmla="*/ 1308775 w 1575961"/>
                <a:gd name="connsiteY56" fmla="*/ 490962 h 1104429"/>
                <a:gd name="connsiteX57" fmla="*/ 1217666 w 1575961"/>
                <a:gd name="connsiteY57" fmla="*/ 517503 h 1104429"/>
                <a:gd name="connsiteX58" fmla="*/ 1241962 w 1575961"/>
                <a:gd name="connsiteY58" fmla="*/ 433920 h 1104429"/>
                <a:gd name="connsiteX59" fmla="*/ 1448475 w 1575961"/>
                <a:gd name="connsiteY59" fmla="*/ 799346 h 1104429"/>
                <a:gd name="connsiteX60" fmla="*/ 1488550 w 1575961"/>
                <a:gd name="connsiteY60" fmla="*/ 989157 h 1104429"/>
                <a:gd name="connsiteX61" fmla="*/ 1471384 w 1575961"/>
                <a:gd name="connsiteY61" fmla="*/ 992259 h 1104429"/>
                <a:gd name="connsiteX62" fmla="*/ 1448475 w 1575961"/>
                <a:gd name="connsiteY62" fmla="*/ 799346 h 1104429"/>
                <a:gd name="connsiteX63" fmla="*/ 1434809 w 1575961"/>
                <a:gd name="connsiteY63" fmla="*/ 996617 h 1104429"/>
                <a:gd name="connsiteX64" fmla="*/ 1414937 w 1575961"/>
                <a:gd name="connsiteY64" fmla="*/ 755244 h 1104429"/>
                <a:gd name="connsiteX65" fmla="*/ 1433488 w 1575961"/>
                <a:gd name="connsiteY65" fmla="*/ 774853 h 1104429"/>
                <a:gd name="connsiteX66" fmla="*/ 1459501 w 1575961"/>
                <a:gd name="connsiteY66" fmla="*/ 993910 h 1104429"/>
                <a:gd name="connsiteX67" fmla="*/ 1434809 w 1575961"/>
                <a:gd name="connsiteY67" fmla="*/ 996617 h 1104429"/>
                <a:gd name="connsiteX68" fmla="*/ 1422859 w 1575961"/>
                <a:gd name="connsiteY68" fmla="*/ 997673 h 1104429"/>
                <a:gd name="connsiteX69" fmla="*/ 1391961 w 1575961"/>
                <a:gd name="connsiteY69" fmla="*/ 1000050 h 1104429"/>
                <a:gd name="connsiteX70" fmla="*/ 1368920 w 1575961"/>
                <a:gd name="connsiteY70" fmla="*/ 735768 h 1104429"/>
                <a:gd name="connsiteX71" fmla="*/ 1396979 w 1575961"/>
                <a:gd name="connsiteY71" fmla="*/ 743757 h 1104429"/>
                <a:gd name="connsiteX72" fmla="*/ 1402195 w 1575961"/>
                <a:gd name="connsiteY72" fmla="*/ 746661 h 1104429"/>
                <a:gd name="connsiteX73" fmla="*/ 1422859 w 1575961"/>
                <a:gd name="connsiteY73" fmla="*/ 997673 h 1104429"/>
                <a:gd name="connsiteX74" fmla="*/ 1346935 w 1575961"/>
                <a:gd name="connsiteY74" fmla="*/ 1028901 h 1104429"/>
                <a:gd name="connsiteX75" fmla="*/ 1410711 w 1575961"/>
                <a:gd name="connsiteY75" fmla="*/ 1020252 h 1104429"/>
                <a:gd name="connsiteX76" fmla="*/ 1415068 w 1575961"/>
                <a:gd name="connsiteY76" fmla="*/ 1025270 h 1104429"/>
                <a:gd name="connsiteX77" fmla="*/ 1403845 w 1575961"/>
                <a:gd name="connsiteY77" fmla="*/ 1056960 h 1104429"/>
                <a:gd name="connsiteX78" fmla="*/ 1375258 w 1575961"/>
                <a:gd name="connsiteY78" fmla="*/ 1073069 h 1104429"/>
                <a:gd name="connsiteX79" fmla="*/ 1346935 w 1575961"/>
                <a:gd name="connsiteY79" fmla="*/ 1028901 h 1104429"/>
                <a:gd name="connsiteX80" fmla="*/ 1330033 w 1575961"/>
                <a:gd name="connsiteY80" fmla="*/ 1006718 h 1104429"/>
                <a:gd name="connsiteX81" fmla="*/ 1327459 w 1575961"/>
                <a:gd name="connsiteY81" fmla="*/ 876525 h 1104429"/>
                <a:gd name="connsiteX82" fmla="*/ 1323300 w 1575961"/>
                <a:gd name="connsiteY82" fmla="*/ 755772 h 1104429"/>
                <a:gd name="connsiteX83" fmla="*/ 1356970 w 1575961"/>
                <a:gd name="connsiteY83" fmla="*/ 736032 h 1104429"/>
                <a:gd name="connsiteX84" fmla="*/ 1380077 w 1575961"/>
                <a:gd name="connsiteY84" fmla="*/ 1001040 h 1104429"/>
                <a:gd name="connsiteX85" fmla="*/ 1361856 w 1575961"/>
                <a:gd name="connsiteY85" fmla="*/ 1002889 h 1104429"/>
                <a:gd name="connsiteX86" fmla="*/ 1330033 w 1575961"/>
                <a:gd name="connsiteY86" fmla="*/ 1006718 h 1104429"/>
                <a:gd name="connsiteX87" fmla="*/ 1288176 w 1575961"/>
                <a:gd name="connsiteY87" fmla="*/ 868404 h 1104429"/>
                <a:gd name="connsiteX88" fmla="*/ 1313000 w 1575961"/>
                <a:gd name="connsiteY88" fmla="*/ 770759 h 1104429"/>
                <a:gd name="connsiteX89" fmla="*/ 1315509 w 1575961"/>
                <a:gd name="connsiteY89" fmla="*/ 877845 h 1104429"/>
                <a:gd name="connsiteX90" fmla="*/ 1318084 w 1575961"/>
                <a:gd name="connsiteY90" fmla="*/ 1008105 h 1104429"/>
                <a:gd name="connsiteX91" fmla="*/ 1295637 w 1575961"/>
                <a:gd name="connsiteY91" fmla="*/ 1010811 h 1104429"/>
                <a:gd name="connsiteX92" fmla="*/ 1288176 w 1575961"/>
                <a:gd name="connsiteY92" fmla="*/ 868404 h 1104429"/>
                <a:gd name="connsiteX93" fmla="*/ 437166 w 1575961"/>
                <a:gd name="connsiteY93" fmla="*/ 1044812 h 1104429"/>
                <a:gd name="connsiteX94" fmla="*/ 500414 w 1575961"/>
                <a:gd name="connsiteY94" fmla="*/ 1043888 h 1104429"/>
                <a:gd name="connsiteX95" fmla="*/ 465753 w 1575961"/>
                <a:gd name="connsiteY95" fmla="*/ 1080332 h 1104429"/>
                <a:gd name="connsiteX96" fmla="*/ 437166 w 1575961"/>
                <a:gd name="connsiteY96" fmla="*/ 1044812 h 1104429"/>
                <a:gd name="connsiteX97" fmla="*/ 33778 w 1575961"/>
                <a:gd name="connsiteY97" fmla="*/ 973378 h 1104429"/>
                <a:gd name="connsiteX98" fmla="*/ 31467 w 1575961"/>
                <a:gd name="connsiteY98" fmla="*/ 951195 h 1104429"/>
                <a:gd name="connsiteX99" fmla="*/ 26912 w 1575961"/>
                <a:gd name="connsiteY99" fmla="*/ 895605 h 1104429"/>
                <a:gd name="connsiteX100" fmla="*/ 23611 w 1575961"/>
                <a:gd name="connsiteY100" fmla="*/ 806345 h 1104429"/>
                <a:gd name="connsiteX101" fmla="*/ 26780 w 1575961"/>
                <a:gd name="connsiteY101" fmla="*/ 686846 h 1104429"/>
                <a:gd name="connsiteX102" fmla="*/ 31137 w 1575961"/>
                <a:gd name="connsiteY102" fmla="*/ 631191 h 1104429"/>
                <a:gd name="connsiteX103" fmla="*/ 77484 w 1575961"/>
                <a:gd name="connsiteY103" fmla="*/ 569065 h 1104429"/>
                <a:gd name="connsiteX104" fmla="*/ 88047 w 1575961"/>
                <a:gd name="connsiteY104" fmla="*/ 555795 h 1104429"/>
                <a:gd name="connsiteX105" fmla="*/ 87123 w 1575961"/>
                <a:gd name="connsiteY105" fmla="*/ 541336 h 1104429"/>
                <a:gd name="connsiteX106" fmla="*/ 86595 w 1575961"/>
                <a:gd name="connsiteY106" fmla="*/ 539356 h 1104429"/>
                <a:gd name="connsiteX107" fmla="*/ 91282 w 1575961"/>
                <a:gd name="connsiteY107" fmla="*/ 529453 h 1104429"/>
                <a:gd name="connsiteX108" fmla="*/ 105213 w 1575961"/>
                <a:gd name="connsiteY108" fmla="*/ 278507 h 1104429"/>
                <a:gd name="connsiteX109" fmla="*/ 272444 w 1575961"/>
                <a:gd name="connsiteY109" fmla="*/ 97016 h 1104429"/>
                <a:gd name="connsiteX110" fmla="*/ 756509 w 1575961"/>
                <a:gd name="connsiteY110" fmla="*/ 35616 h 1104429"/>
                <a:gd name="connsiteX111" fmla="*/ 1228427 w 1575961"/>
                <a:gd name="connsiteY111" fmla="*/ 94308 h 1104429"/>
                <a:gd name="connsiteX112" fmla="*/ 1255628 w 1575961"/>
                <a:gd name="connsiteY112" fmla="*/ 123358 h 1104429"/>
                <a:gd name="connsiteX113" fmla="*/ 1030827 w 1575961"/>
                <a:gd name="connsiteY113" fmla="*/ 127913 h 1104429"/>
                <a:gd name="connsiteX114" fmla="*/ 963419 w 1575961"/>
                <a:gd name="connsiteY114" fmla="*/ 277979 h 1104429"/>
                <a:gd name="connsiteX115" fmla="*/ 986394 w 1575961"/>
                <a:gd name="connsiteY115" fmla="*/ 544241 h 1104429"/>
                <a:gd name="connsiteX116" fmla="*/ 1001249 w 1575961"/>
                <a:gd name="connsiteY116" fmla="*/ 554012 h 1104429"/>
                <a:gd name="connsiteX117" fmla="*/ 1367798 w 1575961"/>
                <a:gd name="connsiteY117" fmla="*/ 496508 h 1104429"/>
                <a:gd name="connsiteX118" fmla="*/ 1409061 w 1575961"/>
                <a:gd name="connsiteY118" fmla="*/ 517305 h 1104429"/>
                <a:gd name="connsiteX119" fmla="*/ 1493633 w 1575961"/>
                <a:gd name="connsiteY119" fmla="*/ 584052 h 1104429"/>
                <a:gd name="connsiteX120" fmla="*/ 1526974 w 1575961"/>
                <a:gd name="connsiteY120" fmla="*/ 668162 h 1104429"/>
                <a:gd name="connsiteX121" fmla="*/ 1551798 w 1575961"/>
                <a:gd name="connsiteY121" fmla="*/ 960701 h 1104429"/>
                <a:gd name="connsiteX122" fmla="*/ 1548233 w 1575961"/>
                <a:gd name="connsiteY122" fmla="*/ 963144 h 1104429"/>
                <a:gd name="connsiteX123" fmla="*/ 1512119 w 1575961"/>
                <a:gd name="connsiteY123" fmla="*/ 983016 h 1104429"/>
                <a:gd name="connsiteX124" fmla="*/ 1359083 w 1575961"/>
                <a:gd name="connsiteY124" fmla="*/ 704672 h 1104429"/>
                <a:gd name="connsiteX125" fmla="*/ 1274510 w 1575961"/>
                <a:gd name="connsiteY125" fmla="*/ 808457 h 1104429"/>
                <a:gd name="connsiteX126" fmla="*/ 1271869 w 1575961"/>
                <a:gd name="connsiteY126" fmla="*/ 1013650 h 1104429"/>
                <a:gd name="connsiteX127" fmla="*/ 1198256 w 1575961"/>
                <a:gd name="connsiteY127" fmla="*/ 1020913 h 1104429"/>
                <a:gd name="connsiteX128" fmla="*/ 1122926 w 1575961"/>
                <a:gd name="connsiteY128" fmla="*/ 1009689 h 1104429"/>
                <a:gd name="connsiteX129" fmla="*/ 1110514 w 1575961"/>
                <a:gd name="connsiteY129" fmla="*/ 965323 h 1104429"/>
                <a:gd name="connsiteX130" fmla="*/ 1056707 w 1575961"/>
                <a:gd name="connsiteY130" fmla="*/ 901547 h 1104429"/>
                <a:gd name="connsiteX131" fmla="*/ 911725 w 1575961"/>
                <a:gd name="connsiteY131" fmla="*/ 916731 h 1104429"/>
                <a:gd name="connsiteX132" fmla="*/ 846628 w 1575961"/>
                <a:gd name="connsiteY132" fmla="*/ 999786 h 1104429"/>
                <a:gd name="connsiteX133" fmla="*/ 684019 w 1575961"/>
                <a:gd name="connsiteY133" fmla="*/ 1012198 h 1104429"/>
                <a:gd name="connsiteX134" fmla="*/ 546101 w 1575961"/>
                <a:gd name="connsiteY134" fmla="*/ 1018602 h 1104429"/>
                <a:gd name="connsiteX135" fmla="*/ 546233 w 1575961"/>
                <a:gd name="connsiteY135" fmla="*/ 1016555 h 1104429"/>
                <a:gd name="connsiteX136" fmla="*/ 512496 w 1575961"/>
                <a:gd name="connsiteY136" fmla="*/ 589333 h 1104429"/>
                <a:gd name="connsiteX137" fmla="*/ 500612 w 1575961"/>
                <a:gd name="connsiteY137" fmla="*/ 590720 h 1104429"/>
                <a:gd name="connsiteX138" fmla="*/ 534349 w 1575961"/>
                <a:gd name="connsiteY138" fmla="*/ 1017942 h 1104429"/>
                <a:gd name="connsiteX139" fmla="*/ 534745 w 1575961"/>
                <a:gd name="connsiteY139" fmla="*/ 1019064 h 1104429"/>
                <a:gd name="connsiteX140" fmla="*/ 346453 w 1575961"/>
                <a:gd name="connsiteY140" fmla="*/ 1021969 h 1104429"/>
                <a:gd name="connsiteX141" fmla="*/ 288883 w 1575961"/>
                <a:gd name="connsiteY141" fmla="*/ 1014245 h 1104429"/>
                <a:gd name="connsiteX142" fmla="*/ 279112 w 1575961"/>
                <a:gd name="connsiteY142" fmla="*/ 943470 h 1104429"/>
                <a:gd name="connsiteX143" fmla="*/ 237585 w 1575961"/>
                <a:gd name="connsiteY143" fmla="*/ 863717 h 1104429"/>
                <a:gd name="connsiteX144" fmla="*/ 44341 w 1575961"/>
                <a:gd name="connsiteY144" fmla="*/ 972321 h 1104429"/>
                <a:gd name="connsiteX145" fmla="*/ 43417 w 1575961"/>
                <a:gd name="connsiteY145" fmla="*/ 982026 h 1104429"/>
                <a:gd name="connsiteX146" fmla="*/ 33778 w 1575961"/>
                <a:gd name="connsiteY146" fmla="*/ 973378 h 110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1575961" h="1104429">
                  <a:moveTo>
                    <a:pt x="46586" y="1028901"/>
                  </a:moveTo>
                  <a:cubicBezTo>
                    <a:pt x="67185" y="1027449"/>
                    <a:pt x="71344" y="1010349"/>
                    <a:pt x="69825" y="993382"/>
                  </a:cubicBezTo>
                  <a:cubicBezTo>
                    <a:pt x="71873" y="990543"/>
                    <a:pt x="72863" y="986912"/>
                    <a:pt x="71476" y="982686"/>
                  </a:cubicBezTo>
                  <a:cubicBezTo>
                    <a:pt x="37872" y="882599"/>
                    <a:pt x="162783" y="807797"/>
                    <a:pt x="229596" y="890257"/>
                  </a:cubicBezTo>
                  <a:cubicBezTo>
                    <a:pt x="261154" y="929210"/>
                    <a:pt x="263531" y="986713"/>
                    <a:pt x="266106" y="1034381"/>
                  </a:cubicBezTo>
                  <a:cubicBezTo>
                    <a:pt x="266502" y="1041511"/>
                    <a:pt x="273170" y="1044812"/>
                    <a:pt x="279376" y="1044944"/>
                  </a:cubicBezTo>
                  <a:cubicBezTo>
                    <a:pt x="323940" y="1045604"/>
                    <a:pt x="368505" y="1045538"/>
                    <a:pt x="413069" y="1045142"/>
                  </a:cubicBezTo>
                  <a:cubicBezTo>
                    <a:pt x="418548" y="1075314"/>
                    <a:pt x="434657" y="1104627"/>
                    <a:pt x="469583" y="1104429"/>
                  </a:cubicBezTo>
                  <a:cubicBezTo>
                    <a:pt x="503649" y="1104231"/>
                    <a:pt x="525040" y="1074653"/>
                    <a:pt x="524644" y="1043030"/>
                  </a:cubicBezTo>
                  <a:cubicBezTo>
                    <a:pt x="590401" y="1041115"/>
                    <a:pt x="656092" y="1038144"/>
                    <a:pt x="721782" y="1033721"/>
                  </a:cubicBezTo>
                  <a:cubicBezTo>
                    <a:pt x="756642" y="1031344"/>
                    <a:pt x="791501" y="1028637"/>
                    <a:pt x="826294" y="1025600"/>
                  </a:cubicBezTo>
                  <a:cubicBezTo>
                    <a:pt x="844119" y="1024015"/>
                    <a:pt x="869603" y="1025930"/>
                    <a:pt x="884986" y="1015829"/>
                  </a:cubicBezTo>
                  <a:cubicBezTo>
                    <a:pt x="898388" y="1007048"/>
                    <a:pt x="899445" y="996617"/>
                    <a:pt x="904925" y="983347"/>
                  </a:cubicBezTo>
                  <a:cubicBezTo>
                    <a:pt x="921364" y="943536"/>
                    <a:pt x="941500" y="908611"/>
                    <a:pt x="990554" y="906894"/>
                  </a:cubicBezTo>
                  <a:cubicBezTo>
                    <a:pt x="1056179" y="904583"/>
                    <a:pt x="1083775" y="960107"/>
                    <a:pt x="1099290" y="1012396"/>
                  </a:cubicBezTo>
                  <a:cubicBezTo>
                    <a:pt x="1102327" y="1022695"/>
                    <a:pt x="1101469" y="1033259"/>
                    <a:pt x="1110184" y="1041445"/>
                  </a:cubicBezTo>
                  <a:cubicBezTo>
                    <a:pt x="1134875" y="1064552"/>
                    <a:pt x="1196539" y="1045274"/>
                    <a:pt x="1224532" y="1042633"/>
                  </a:cubicBezTo>
                  <a:cubicBezTo>
                    <a:pt x="1257476" y="1039530"/>
                    <a:pt x="1290421" y="1035899"/>
                    <a:pt x="1323300" y="1031938"/>
                  </a:cubicBezTo>
                  <a:cubicBezTo>
                    <a:pt x="1330496" y="1064552"/>
                    <a:pt x="1348850" y="1107136"/>
                    <a:pt x="1390311" y="1095979"/>
                  </a:cubicBezTo>
                  <a:cubicBezTo>
                    <a:pt x="1410381" y="1090565"/>
                    <a:pt x="1424378" y="1074126"/>
                    <a:pt x="1431442" y="1055178"/>
                  </a:cubicBezTo>
                  <a:cubicBezTo>
                    <a:pt x="1435139" y="1045208"/>
                    <a:pt x="1441147" y="1028307"/>
                    <a:pt x="1437516" y="1016423"/>
                  </a:cubicBezTo>
                  <a:cubicBezTo>
                    <a:pt x="1440421" y="1015961"/>
                    <a:pt x="1443259" y="1015565"/>
                    <a:pt x="1446164" y="1015169"/>
                  </a:cubicBezTo>
                  <a:cubicBezTo>
                    <a:pt x="1484060" y="1009359"/>
                    <a:pt x="1525786" y="1009029"/>
                    <a:pt x="1556947" y="986582"/>
                  </a:cubicBezTo>
                  <a:cubicBezTo>
                    <a:pt x="1563880" y="990543"/>
                    <a:pt x="1576027" y="986120"/>
                    <a:pt x="1575961" y="975160"/>
                  </a:cubicBezTo>
                  <a:cubicBezTo>
                    <a:pt x="1575037" y="866357"/>
                    <a:pt x="1576490" y="746331"/>
                    <a:pt x="1545328" y="641094"/>
                  </a:cubicBezTo>
                  <a:cubicBezTo>
                    <a:pt x="1539320" y="620759"/>
                    <a:pt x="1531397" y="601019"/>
                    <a:pt x="1521098" y="582600"/>
                  </a:cubicBezTo>
                  <a:cubicBezTo>
                    <a:pt x="1520900" y="580751"/>
                    <a:pt x="1520372" y="578836"/>
                    <a:pt x="1519051" y="576922"/>
                  </a:cubicBezTo>
                  <a:cubicBezTo>
                    <a:pt x="1517071" y="574149"/>
                    <a:pt x="1514958" y="571640"/>
                    <a:pt x="1512911" y="569131"/>
                  </a:cubicBezTo>
                  <a:cubicBezTo>
                    <a:pt x="1505913" y="558502"/>
                    <a:pt x="1498057" y="548401"/>
                    <a:pt x="1489012" y="539224"/>
                  </a:cubicBezTo>
                  <a:cubicBezTo>
                    <a:pt x="1473629" y="523643"/>
                    <a:pt x="1453757" y="515126"/>
                    <a:pt x="1434149" y="506807"/>
                  </a:cubicBezTo>
                  <a:cubicBezTo>
                    <a:pt x="1433686" y="506477"/>
                    <a:pt x="1433290" y="506147"/>
                    <a:pt x="1432828" y="505817"/>
                  </a:cubicBezTo>
                  <a:cubicBezTo>
                    <a:pt x="1382520" y="466006"/>
                    <a:pt x="1367005" y="407710"/>
                    <a:pt x="1357961" y="346971"/>
                  </a:cubicBezTo>
                  <a:cubicBezTo>
                    <a:pt x="1343964" y="253023"/>
                    <a:pt x="1328845" y="172279"/>
                    <a:pt x="1267776" y="96421"/>
                  </a:cubicBezTo>
                  <a:cubicBezTo>
                    <a:pt x="1265597" y="93715"/>
                    <a:pt x="1262956" y="92526"/>
                    <a:pt x="1260250" y="92130"/>
                  </a:cubicBezTo>
                  <a:cubicBezTo>
                    <a:pt x="1249356" y="80312"/>
                    <a:pt x="1236878" y="69485"/>
                    <a:pt x="1222288" y="59780"/>
                  </a:cubicBezTo>
                  <a:cubicBezTo>
                    <a:pt x="1087605" y="-29745"/>
                    <a:pt x="882874" y="5906"/>
                    <a:pt x="731620" y="12773"/>
                  </a:cubicBezTo>
                  <a:cubicBezTo>
                    <a:pt x="556202" y="20761"/>
                    <a:pt x="349557" y="13763"/>
                    <a:pt x="193615" y="107843"/>
                  </a:cubicBezTo>
                  <a:cubicBezTo>
                    <a:pt x="51868" y="193340"/>
                    <a:pt x="63223" y="386517"/>
                    <a:pt x="67647" y="532093"/>
                  </a:cubicBezTo>
                  <a:cubicBezTo>
                    <a:pt x="67647" y="532820"/>
                    <a:pt x="67977" y="533282"/>
                    <a:pt x="68109" y="533876"/>
                  </a:cubicBezTo>
                  <a:cubicBezTo>
                    <a:pt x="65270" y="536055"/>
                    <a:pt x="63289" y="539356"/>
                    <a:pt x="63554" y="543911"/>
                  </a:cubicBezTo>
                  <a:cubicBezTo>
                    <a:pt x="62893" y="534206"/>
                    <a:pt x="22951" y="571640"/>
                    <a:pt x="22291" y="572630"/>
                  </a:cubicBezTo>
                  <a:cubicBezTo>
                    <a:pt x="6182" y="597388"/>
                    <a:pt x="7040" y="632841"/>
                    <a:pt x="4927" y="660768"/>
                  </a:cubicBezTo>
                  <a:cubicBezTo>
                    <a:pt x="-1345" y="743426"/>
                    <a:pt x="-1675" y="826613"/>
                    <a:pt x="4201" y="909337"/>
                  </a:cubicBezTo>
                  <a:cubicBezTo>
                    <a:pt x="5521" y="932246"/>
                    <a:pt x="-1411" y="1032334"/>
                    <a:pt x="46586" y="1028901"/>
                  </a:cubicBezTo>
                  <a:close/>
                  <a:moveTo>
                    <a:pt x="1362318" y="471486"/>
                  </a:moveTo>
                  <a:cubicBezTo>
                    <a:pt x="1361129" y="472212"/>
                    <a:pt x="1360007" y="473071"/>
                    <a:pt x="1359083" y="474061"/>
                  </a:cubicBezTo>
                  <a:cubicBezTo>
                    <a:pt x="1349972" y="477164"/>
                    <a:pt x="1340663" y="480333"/>
                    <a:pt x="1331222" y="483502"/>
                  </a:cubicBezTo>
                  <a:cubicBezTo>
                    <a:pt x="1318810" y="446398"/>
                    <a:pt x="1274312" y="408172"/>
                    <a:pt x="1235360" y="409361"/>
                  </a:cubicBezTo>
                  <a:cubicBezTo>
                    <a:pt x="1181882" y="411011"/>
                    <a:pt x="1187824" y="484360"/>
                    <a:pt x="1194360" y="522851"/>
                  </a:cubicBezTo>
                  <a:cubicBezTo>
                    <a:pt x="1131443" y="536649"/>
                    <a:pt x="1067270" y="542855"/>
                    <a:pt x="1008512" y="530773"/>
                  </a:cubicBezTo>
                  <a:cubicBezTo>
                    <a:pt x="999269" y="475976"/>
                    <a:pt x="992403" y="420914"/>
                    <a:pt x="989299" y="365324"/>
                  </a:cubicBezTo>
                  <a:cubicBezTo>
                    <a:pt x="985998" y="306236"/>
                    <a:pt x="975039" y="230048"/>
                    <a:pt x="1011482" y="179542"/>
                  </a:cubicBezTo>
                  <a:cubicBezTo>
                    <a:pt x="1077107" y="88631"/>
                    <a:pt x="1216676" y="102297"/>
                    <a:pt x="1286460" y="178221"/>
                  </a:cubicBezTo>
                  <a:cubicBezTo>
                    <a:pt x="1323431" y="269198"/>
                    <a:pt x="1317886" y="384207"/>
                    <a:pt x="1362318" y="471486"/>
                  </a:cubicBezTo>
                  <a:close/>
                  <a:moveTo>
                    <a:pt x="1241962" y="433920"/>
                  </a:moveTo>
                  <a:cubicBezTo>
                    <a:pt x="1255628" y="433854"/>
                    <a:pt x="1273454" y="448907"/>
                    <a:pt x="1283687" y="456961"/>
                  </a:cubicBezTo>
                  <a:cubicBezTo>
                    <a:pt x="1295241" y="466139"/>
                    <a:pt x="1304814" y="476768"/>
                    <a:pt x="1308775" y="490962"/>
                  </a:cubicBezTo>
                  <a:cubicBezTo>
                    <a:pt x="1279462" y="500536"/>
                    <a:pt x="1248828" y="509778"/>
                    <a:pt x="1217666" y="517503"/>
                  </a:cubicBezTo>
                  <a:cubicBezTo>
                    <a:pt x="1212318" y="488124"/>
                    <a:pt x="1205254" y="433986"/>
                    <a:pt x="1241962" y="433920"/>
                  </a:cubicBezTo>
                  <a:close/>
                  <a:moveTo>
                    <a:pt x="1448475" y="799346"/>
                  </a:moveTo>
                  <a:cubicBezTo>
                    <a:pt x="1477458" y="856917"/>
                    <a:pt x="1485117" y="940367"/>
                    <a:pt x="1488550" y="989157"/>
                  </a:cubicBezTo>
                  <a:cubicBezTo>
                    <a:pt x="1482938" y="990345"/>
                    <a:pt x="1477194" y="991335"/>
                    <a:pt x="1471384" y="992259"/>
                  </a:cubicBezTo>
                  <a:cubicBezTo>
                    <a:pt x="1463726" y="927955"/>
                    <a:pt x="1456134" y="863651"/>
                    <a:pt x="1448475" y="799346"/>
                  </a:cubicBezTo>
                  <a:close/>
                  <a:moveTo>
                    <a:pt x="1434809" y="996617"/>
                  </a:moveTo>
                  <a:cubicBezTo>
                    <a:pt x="1428206" y="916137"/>
                    <a:pt x="1421539" y="835724"/>
                    <a:pt x="1414937" y="755244"/>
                  </a:cubicBezTo>
                  <a:cubicBezTo>
                    <a:pt x="1421737" y="760856"/>
                    <a:pt x="1427943" y="767392"/>
                    <a:pt x="1433488" y="774853"/>
                  </a:cubicBezTo>
                  <a:lnTo>
                    <a:pt x="1459501" y="993910"/>
                  </a:lnTo>
                  <a:cubicBezTo>
                    <a:pt x="1451314" y="994966"/>
                    <a:pt x="1442996" y="995824"/>
                    <a:pt x="1434809" y="996617"/>
                  </a:cubicBezTo>
                  <a:close/>
                  <a:moveTo>
                    <a:pt x="1422859" y="997673"/>
                  </a:moveTo>
                  <a:cubicBezTo>
                    <a:pt x="1412098" y="998532"/>
                    <a:pt x="1401666" y="999258"/>
                    <a:pt x="1391961" y="1000050"/>
                  </a:cubicBezTo>
                  <a:cubicBezTo>
                    <a:pt x="1386085" y="911780"/>
                    <a:pt x="1378427" y="823708"/>
                    <a:pt x="1368920" y="735768"/>
                  </a:cubicBezTo>
                  <a:cubicBezTo>
                    <a:pt x="1377371" y="736494"/>
                    <a:pt x="1386679" y="739003"/>
                    <a:pt x="1396979" y="743757"/>
                  </a:cubicBezTo>
                  <a:cubicBezTo>
                    <a:pt x="1398761" y="744615"/>
                    <a:pt x="1400478" y="745671"/>
                    <a:pt x="1402195" y="746661"/>
                  </a:cubicBezTo>
                  <a:cubicBezTo>
                    <a:pt x="1409127" y="830310"/>
                    <a:pt x="1415993" y="913959"/>
                    <a:pt x="1422859" y="997673"/>
                  </a:cubicBezTo>
                  <a:close/>
                  <a:moveTo>
                    <a:pt x="1346935" y="1028901"/>
                  </a:moveTo>
                  <a:cubicBezTo>
                    <a:pt x="1368194" y="1026194"/>
                    <a:pt x="1389452" y="1023289"/>
                    <a:pt x="1410711" y="1020252"/>
                  </a:cubicBezTo>
                  <a:cubicBezTo>
                    <a:pt x="1411437" y="1022101"/>
                    <a:pt x="1412824" y="1023883"/>
                    <a:pt x="1415068" y="1025270"/>
                  </a:cubicBezTo>
                  <a:cubicBezTo>
                    <a:pt x="1417511" y="1026788"/>
                    <a:pt x="1405165" y="1054913"/>
                    <a:pt x="1403845" y="1056960"/>
                  </a:cubicBezTo>
                  <a:cubicBezTo>
                    <a:pt x="1397507" y="1066863"/>
                    <a:pt x="1387604" y="1074786"/>
                    <a:pt x="1375258" y="1073069"/>
                  </a:cubicBezTo>
                  <a:cubicBezTo>
                    <a:pt x="1356244" y="1070428"/>
                    <a:pt x="1350368" y="1044944"/>
                    <a:pt x="1346935" y="1028901"/>
                  </a:cubicBezTo>
                  <a:close/>
                  <a:moveTo>
                    <a:pt x="1330033" y="1006718"/>
                  </a:moveTo>
                  <a:cubicBezTo>
                    <a:pt x="1329175" y="963342"/>
                    <a:pt x="1328317" y="919900"/>
                    <a:pt x="1327459" y="876525"/>
                  </a:cubicBezTo>
                  <a:cubicBezTo>
                    <a:pt x="1326667" y="836846"/>
                    <a:pt x="1329109" y="795319"/>
                    <a:pt x="1323300" y="755772"/>
                  </a:cubicBezTo>
                  <a:cubicBezTo>
                    <a:pt x="1332146" y="745275"/>
                    <a:pt x="1343172" y="737881"/>
                    <a:pt x="1356970" y="736032"/>
                  </a:cubicBezTo>
                  <a:cubicBezTo>
                    <a:pt x="1366477" y="824236"/>
                    <a:pt x="1374136" y="912572"/>
                    <a:pt x="1380077" y="1001040"/>
                  </a:cubicBezTo>
                  <a:cubicBezTo>
                    <a:pt x="1373541" y="1001634"/>
                    <a:pt x="1367269" y="1002229"/>
                    <a:pt x="1361856" y="1002889"/>
                  </a:cubicBezTo>
                  <a:cubicBezTo>
                    <a:pt x="1351226" y="1004275"/>
                    <a:pt x="1340663" y="1005464"/>
                    <a:pt x="1330033" y="1006718"/>
                  </a:cubicBezTo>
                  <a:close/>
                  <a:moveTo>
                    <a:pt x="1288176" y="868404"/>
                  </a:moveTo>
                  <a:cubicBezTo>
                    <a:pt x="1290553" y="844438"/>
                    <a:pt x="1296165" y="801393"/>
                    <a:pt x="1313000" y="770759"/>
                  </a:cubicBezTo>
                  <a:cubicBezTo>
                    <a:pt x="1316631" y="806146"/>
                    <a:pt x="1314849" y="842788"/>
                    <a:pt x="1315509" y="877845"/>
                  </a:cubicBezTo>
                  <a:cubicBezTo>
                    <a:pt x="1316367" y="921287"/>
                    <a:pt x="1317225" y="964729"/>
                    <a:pt x="1318084" y="1008105"/>
                  </a:cubicBezTo>
                  <a:cubicBezTo>
                    <a:pt x="1310623" y="1008963"/>
                    <a:pt x="1303097" y="1009953"/>
                    <a:pt x="1295637" y="1010811"/>
                  </a:cubicBezTo>
                  <a:cubicBezTo>
                    <a:pt x="1288440" y="963738"/>
                    <a:pt x="1283489" y="916071"/>
                    <a:pt x="1288176" y="868404"/>
                  </a:cubicBezTo>
                  <a:close/>
                  <a:moveTo>
                    <a:pt x="437166" y="1044812"/>
                  </a:moveTo>
                  <a:cubicBezTo>
                    <a:pt x="458227" y="1044548"/>
                    <a:pt x="479354" y="1044416"/>
                    <a:pt x="500414" y="1043888"/>
                  </a:cubicBezTo>
                  <a:cubicBezTo>
                    <a:pt x="500480" y="1063496"/>
                    <a:pt x="487672" y="1082708"/>
                    <a:pt x="465753" y="1080332"/>
                  </a:cubicBezTo>
                  <a:cubicBezTo>
                    <a:pt x="447268" y="1078219"/>
                    <a:pt x="440335" y="1061185"/>
                    <a:pt x="437166" y="1044812"/>
                  </a:cubicBezTo>
                  <a:close/>
                  <a:moveTo>
                    <a:pt x="33778" y="973378"/>
                  </a:moveTo>
                  <a:cubicBezTo>
                    <a:pt x="32920" y="965983"/>
                    <a:pt x="32128" y="958589"/>
                    <a:pt x="31467" y="951195"/>
                  </a:cubicBezTo>
                  <a:cubicBezTo>
                    <a:pt x="29685" y="932708"/>
                    <a:pt x="28101" y="914157"/>
                    <a:pt x="26912" y="895605"/>
                  </a:cubicBezTo>
                  <a:cubicBezTo>
                    <a:pt x="25063" y="865895"/>
                    <a:pt x="23875" y="836120"/>
                    <a:pt x="23611" y="806345"/>
                  </a:cubicBezTo>
                  <a:cubicBezTo>
                    <a:pt x="23215" y="766468"/>
                    <a:pt x="24271" y="726591"/>
                    <a:pt x="26780" y="686846"/>
                  </a:cubicBezTo>
                  <a:cubicBezTo>
                    <a:pt x="27902" y="669417"/>
                    <a:pt x="26912" y="647960"/>
                    <a:pt x="31137" y="631191"/>
                  </a:cubicBezTo>
                  <a:cubicBezTo>
                    <a:pt x="35363" y="614553"/>
                    <a:pt x="57678" y="569461"/>
                    <a:pt x="77484" y="569065"/>
                  </a:cubicBezTo>
                  <a:cubicBezTo>
                    <a:pt x="84218" y="568933"/>
                    <a:pt x="88443" y="561803"/>
                    <a:pt x="88047" y="555795"/>
                  </a:cubicBezTo>
                  <a:lnTo>
                    <a:pt x="87123" y="541336"/>
                  </a:lnTo>
                  <a:cubicBezTo>
                    <a:pt x="87057" y="540610"/>
                    <a:pt x="86727" y="540082"/>
                    <a:pt x="86595" y="539356"/>
                  </a:cubicBezTo>
                  <a:cubicBezTo>
                    <a:pt x="89368" y="537177"/>
                    <a:pt x="91414" y="533876"/>
                    <a:pt x="91282" y="529453"/>
                  </a:cubicBezTo>
                  <a:cubicBezTo>
                    <a:pt x="88708" y="446728"/>
                    <a:pt x="89302" y="360175"/>
                    <a:pt x="105213" y="278507"/>
                  </a:cubicBezTo>
                  <a:cubicBezTo>
                    <a:pt x="123765" y="183437"/>
                    <a:pt x="184306" y="130290"/>
                    <a:pt x="272444" y="97016"/>
                  </a:cubicBezTo>
                  <a:cubicBezTo>
                    <a:pt x="424292" y="39643"/>
                    <a:pt x="596541" y="42746"/>
                    <a:pt x="756509" y="35616"/>
                  </a:cubicBezTo>
                  <a:cubicBezTo>
                    <a:pt x="898785" y="29278"/>
                    <a:pt x="1110514" y="-8222"/>
                    <a:pt x="1228427" y="94308"/>
                  </a:cubicBezTo>
                  <a:cubicBezTo>
                    <a:pt x="1238727" y="103287"/>
                    <a:pt x="1247705" y="112993"/>
                    <a:pt x="1255628" y="123358"/>
                  </a:cubicBezTo>
                  <a:cubicBezTo>
                    <a:pt x="1187362" y="82953"/>
                    <a:pt x="1098300" y="79388"/>
                    <a:pt x="1030827" y="127913"/>
                  </a:cubicBezTo>
                  <a:cubicBezTo>
                    <a:pt x="978802" y="165347"/>
                    <a:pt x="964740" y="216249"/>
                    <a:pt x="963419" y="277979"/>
                  </a:cubicBezTo>
                  <a:cubicBezTo>
                    <a:pt x="961505" y="367107"/>
                    <a:pt x="971077" y="456565"/>
                    <a:pt x="986394" y="544241"/>
                  </a:cubicBezTo>
                  <a:cubicBezTo>
                    <a:pt x="987781" y="552230"/>
                    <a:pt x="995109" y="555135"/>
                    <a:pt x="1001249" y="554012"/>
                  </a:cubicBezTo>
                  <a:cubicBezTo>
                    <a:pt x="1119955" y="579959"/>
                    <a:pt x="1255562" y="534932"/>
                    <a:pt x="1367798" y="496508"/>
                  </a:cubicBezTo>
                  <a:cubicBezTo>
                    <a:pt x="1380407" y="507005"/>
                    <a:pt x="1394338" y="511891"/>
                    <a:pt x="1409061" y="517305"/>
                  </a:cubicBezTo>
                  <a:cubicBezTo>
                    <a:pt x="1436921" y="540346"/>
                    <a:pt x="1470328" y="555795"/>
                    <a:pt x="1493633" y="584052"/>
                  </a:cubicBezTo>
                  <a:cubicBezTo>
                    <a:pt x="1509677" y="609470"/>
                    <a:pt x="1520108" y="638849"/>
                    <a:pt x="1526974" y="668162"/>
                  </a:cubicBezTo>
                  <a:cubicBezTo>
                    <a:pt x="1548959" y="762242"/>
                    <a:pt x="1550874" y="863915"/>
                    <a:pt x="1551798" y="960701"/>
                  </a:cubicBezTo>
                  <a:cubicBezTo>
                    <a:pt x="1550543" y="961296"/>
                    <a:pt x="1549355" y="962022"/>
                    <a:pt x="1548233" y="963144"/>
                  </a:cubicBezTo>
                  <a:cubicBezTo>
                    <a:pt x="1539386" y="971793"/>
                    <a:pt x="1526776" y="978131"/>
                    <a:pt x="1512119" y="983016"/>
                  </a:cubicBezTo>
                  <a:cubicBezTo>
                    <a:pt x="1505319" y="897189"/>
                    <a:pt x="1476072" y="702890"/>
                    <a:pt x="1359083" y="704672"/>
                  </a:cubicBezTo>
                  <a:cubicBezTo>
                    <a:pt x="1306464" y="705464"/>
                    <a:pt x="1285667" y="766600"/>
                    <a:pt x="1274510" y="808457"/>
                  </a:cubicBezTo>
                  <a:cubicBezTo>
                    <a:pt x="1256684" y="875601"/>
                    <a:pt x="1261504" y="945781"/>
                    <a:pt x="1271869" y="1013650"/>
                  </a:cubicBezTo>
                  <a:cubicBezTo>
                    <a:pt x="1247375" y="1016291"/>
                    <a:pt x="1222815" y="1018800"/>
                    <a:pt x="1198256" y="1020913"/>
                  </a:cubicBezTo>
                  <a:cubicBezTo>
                    <a:pt x="1169933" y="1023421"/>
                    <a:pt x="1142732" y="1034909"/>
                    <a:pt x="1122926" y="1009689"/>
                  </a:cubicBezTo>
                  <a:cubicBezTo>
                    <a:pt x="1117050" y="1002229"/>
                    <a:pt x="1114673" y="974830"/>
                    <a:pt x="1110514" y="965323"/>
                  </a:cubicBezTo>
                  <a:cubicBezTo>
                    <a:pt x="1099026" y="939509"/>
                    <a:pt x="1080804" y="916665"/>
                    <a:pt x="1056707" y="901547"/>
                  </a:cubicBezTo>
                  <a:cubicBezTo>
                    <a:pt x="1011218" y="872960"/>
                    <a:pt x="950281" y="878307"/>
                    <a:pt x="911725" y="916731"/>
                  </a:cubicBezTo>
                  <a:cubicBezTo>
                    <a:pt x="885052" y="943272"/>
                    <a:pt x="884920" y="986912"/>
                    <a:pt x="846628" y="999786"/>
                  </a:cubicBezTo>
                  <a:cubicBezTo>
                    <a:pt x="799951" y="1015499"/>
                    <a:pt x="733204" y="1009227"/>
                    <a:pt x="684019" y="1012198"/>
                  </a:cubicBezTo>
                  <a:cubicBezTo>
                    <a:pt x="638068" y="1014971"/>
                    <a:pt x="592118" y="1017017"/>
                    <a:pt x="546101" y="1018602"/>
                  </a:cubicBezTo>
                  <a:cubicBezTo>
                    <a:pt x="546233" y="1017942"/>
                    <a:pt x="546365" y="1017347"/>
                    <a:pt x="546233" y="1016555"/>
                  </a:cubicBezTo>
                  <a:cubicBezTo>
                    <a:pt x="527681" y="874808"/>
                    <a:pt x="516457" y="732269"/>
                    <a:pt x="512496" y="589333"/>
                  </a:cubicBezTo>
                  <a:cubicBezTo>
                    <a:pt x="512298" y="581609"/>
                    <a:pt x="500348" y="583062"/>
                    <a:pt x="500612" y="590720"/>
                  </a:cubicBezTo>
                  <a:cubicBezTo>
                    <a:pt x="504574" y="733656"/>
                    <a:pt x="515797" y="876128"/>
                    <a:pt x="534349" y="1017942"/>
                  </a:cubicBezTo>
                  <a:cubicBezTo>
                    <a:pt x="534415" y="1018404"/>
                    <a:pt x="534613" y="1018668"/>
                    <a:pt x="534745" y="1019064"/>
                  </a:cubicBezTo>
                  <a:cubicBezTo>
                    <a:pt x="472025" y="1021111"/>
                    <a:pt x="409173" y="1022167"/>
                    <a:pt x="346453" y="1021969"/>
                  </a:cubicBezTo>
                  <a:cubicBezTo>
                    <a:pt x="329090" y="1021903"/>
                    <a:pt x="301295" y="1028901"/>
                    <a:pt x="288883" y="1014245"/>
                  </a:cubicBezTo>
                  <a:cubicBezTo>
                    <a:pt x="280499" y="1004341"/>
                    <a:pt x="282743" y="957862"/>
                    <a:pt x="279112" y="943470"/>
                  </a:cubicBezTo>
                  <a:cubicBezTo>
                    <a:pt x="271652" y="913959"/>
                    <a:pt x="259768" y="885305"/>
                    <a:pt x="237585" y="863717"/>
                  </a:cubicBezTo>
                  <a:cubicBezTo>
                    <a:pt x="149777" y="778154"/>
                    <a:pt x="26318" y="866621"/>
                    <a:pt x="44341" y="972321"/>
                  </a:cubicBezTo>
                  <a:cubicBezTo>
                    <a:pt x="42823" y="975028"/>
                    <a:pt x="42229" y="978329"/>
                    <a:pt x="43417" y="982026"/>
                  </a:cubicBezTo>
                  <a:cubicBezTo>
                    <a:pt x="34571" y="987638"/>
                    <a:pt x="31336" y="984799"/>
                    <a:pt x="33778" y="973378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D3E06D2-D6CA-42EC-8A69-97FEC86DCAD9}"/>
                </a:ext>
              </a:extLst>
            </p:cNvPr>
            <p:cNvSpPr/>
            <p:nvPr/>
          </p:nvSpPr>
          <p:spPr>
            <a:xfrm>
              <a:off x="7088981" y="5663699"/>
              <a:ext cx="68810" cy="77071"/>
            </a:xfrm>
            <a:custGeom>
              <a:avLst/>
              <a:gdLst>
                <a:gd name="connsiteX0" fmla="*/ 5255 w 68810"/>
                <a:gd name="connsiteY0" fmla="*/ 54180 h 77071"/>
                <a:gd name="connsiteX1" fmla="*/ 55563 w 68810"/>
                <a:gd name="connsiteY1" fmla="*/ 74977 h 77071"/>
                <a:gd name="connsiteX2" fmla="*/ 58534 w 68810"/>
                <a:gd name="connsiteY2" fmla="*/ 13247 h 77071"/>
                <a:gd name="connsiteX3" fmla="*/ 48499 w 68810"/>
                <a:gd name="connsiteY3" fmla="*/ 6513 h 77071"/>
                <a:gd name="connsiteX4" fmla="*/ 17073 w 68810"/>
                <a:gd name="connsiteY4" fmla="*/ 3080 h 77071"/>
                <a:gd name="connsiteX5" fmla="*/ 5255 w 68810"/>
                <a:gd name="connsiteY5" fmla="*/ 54180 h 77071"/>
                <a:gd name="connsiteX6" fmla="*/ 26976 w 68810"/>
                <a:gd name="connsiteY6" fmla="*/ 24735 h 77071"/>
                <a:gd name="connsiteX7" fmla="*/ 34635 w 68810"/>
                <a:gd name="connsiteY7" fmla="*/ 24999 h 77071"/>
                <a:gd name="connsiteX8" fmla="*/ 40775 w 68810"/>
                <a:gd name="connsiteY8" fmla="*/ 33846 h 77071"/>
                <a:gd name="connsiteX9" fmla="*/ 43877 w 68810"/>
                <a:gd name="connsiteY9" fmla="*/ 52596 h 77071"/>
                <a:gd name="connsiteX10" fmla="*/ 24533 w 68810"/>
                <a:gd name="connsiteY10" fmla="*/ 38864 h 77071"/>
                <a:gd name="connsiteX11" fmla="*/ 26976 w 68810"/>
                <a:gd name="connsiteY11" fmla="*/ 24735 h 7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810" h="77071">
                  <a:moveTo>
                    <a:pt x="5255" y="54180"/>
                  </a:moveTo>
                  <a:cubicBezTo>
                    <a:pt x="14696" y="71280"/>
                    <a:pt x="36549" y="81777"/>
                    <a:pt x="55563" y="74977"/>
                  </a:cubicBezTo>
                  <a:cubicBezTo>
                    <a:pt x="78538" y="66725"/>
                    <a:pt x="66259" y="29290"/>
                    <a:pt x="58534" y="13247"/>
                  </a:cubicBezTo>
                  <a:cubicBezTo>
                    <a:pt x="56355" y="8692"/>
                    <a:pt x="52460" y="6777"/>
                    <a:pt x="48499" y="6513"/>
                  </a:cubicBezTo>
                  <a:cubicBezTo>
                    <a:pt x="40114" y="-353"/>
                    <a:pt x="28164" y="-2267"/>
                    <a:pt x="17073" y="3080"/>
                  </a:cubicBezTo>
                  <a:cubicBezTo>
                    <a:pt x="-1743" y="12059"/>
                    <a:pt x="-3922" y="37609"/>
                    <a:pt x="5255" y="54180"/>
                  </a:cubicBezTo>
                  <a:close/>
                  <a:moveTo>
                    <a:pt x="26976" y="24735"/>
                  </a:moveTo>
                  <a:cubicBezTo>
                    <a:pt x="28164" y="23943"/>
                    <a:pt x="34239" y="23217"/>
                    <a:pt x="34635" y="24999"/>
                  </a:cubicBezTo>
                  <a:cubicBezTo>
                    <a:pt x="35559" y="28763"/>
                    <a:pt x="37737" y="31931"/>
                    <a:pt x="40775" y="33846"/>
                  </a:cubicBezTo>
                  <a:cubicBezTo>
                    <a:pt x="42623" y="39920"/>
                    <a:pt x="43746" y="46192"/>
                    <a:pt x="43877" y="52596"/>
                  </a:cubicBezTo>
                  <a:cubicBezTo>
                    <a:pt x="35427" y="53124"/>
                    <a:pt x="27174" y="47710"/>
                    <a:pt x="24533" y="38864"/>
                  </a:cubicBezTo>
                  <a:cubicBezTo>
                    <a:pt x="23411" y="35100"/>
                    <a:pt x="22883" y="27376"/>
                    <a:pt x="26976" y="2473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3B574E-9401-417A-B196-63EB16E5205A}"/>
                </a:ext>
              </a:extLst>
            </p:cNvPr>
            <p:cNvSpPr/>
            <p:nvPr/>
          </p:nvSpPr>
          <p:spPr>
            <a:xfrm>
              <a:off x="6821954" y="5682577"/>
              <a:ext cx="83521" cy="93107"/>
            </a:xfrm>
            <a:custGeom>
              <a:avLst/>
              <a:gdLst>
                <a:gd name="connsiteX0" fmla="*/ 17309 w 83521"/>
                <a:gd name="connsiteY0" fmla="*/ 87658 h 93107"/>
                <a:gd name="connsiteX1" fmla="*/ 77850 w 83521"/>
                <a:gd name="connsiteY1" fmla="*/ 65541 h 93107"/>
                <a:gd name="connsiteX2" fmla="*/ 65042 w 83521"/>
                <a:gd name="connsiteY2" fmla="*/ 10677 h 93107"/>
                <a:gd name="connsiteX3" fmla="*/ 63392 w 83521"/>
                <a:gd name="connsiteY3" fmla="*/ 8432 h 93107"/>
                <a:gd name="connsiteX4" fmla="*/ 6416 w 83521"/>
                <a:gd name="connsiteY4" fmla="*/ 20250 h 93107"/>
                <a:gd name="connsiteX5" fmla="*/ 17309 w 83521"/>
                <a:gd name="connsiteY5" fmla="*/ 87658 h 93107"/>
                <a:gd name="connsiteX6" fmla="*/ 44972 w 83521"/>
                <a:gd name="connsiteY6" fmla="*/ 24674 h 93107"/>
                <a:gd name="connsiteX7" fmla="*/ 50650 w 83521"/>
                <a:gd name="connsiteY7" fmla="*/ 29955 h 93107"/>
                <a:gd name="connsiteX8" fmla="*/ 29919 w 83521"/>
                <a:gd name="connsiteY8" fmla="*/ 66729 h 93107"/>
                <a:gd name="connsiteX9" fmla="*/ 44972 w 83521"/>
                <a:gd name="connsiteY9" fmla="*/ 24674 h 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521" h="93107">
                  <a:moveTo>
                    <a:pt x="17309" y="87658"/>
                  </a:moveTo>
                  <a:cubicBezTo>
                    <a:pt x="37379" y="102645"/>
                    <a:pt x="67221" y="83894"/>
                    <a:pt x="77850" y="65541"/>
                  </a:cubicBezTo>
                  <a:cubicBezTo>
                    <a:pt x="88744" y="46725"/>
                    <a:pt x="83660" y="21703"/>
                    <a:pt x="65042" y="10677"/>
                  </a:cubicBezTo>
                  <a:cubicBezTo>
                    <a:pt x="64514" y="9951"/>
                    <a:pt x="64118" y="9093"/>
                    <a:pt x="63392" y="8432"/>
                  </a:cubicBezTo>
                  <a:cubicBezTo>
                    <a:pt x="45632" y="-7413"/>
                    <a:pt x="17507" y="510"/>
                    <a:pt x="6416" y="20250"/>
                  </a:cubicBezTo>
                  <a:cubicBezTo>
                    <a:pt x="-4610" y="39859"/>
                    <a:pt x="-1705" y="73463"/>
                    <a:pt x="17309" y="87658"/>
                  </a:cubicBezTo>
                  <a:close/>
                  <a:moveTo>
                    <a:pt x="44972" y="24674"/>
                  </a:moveTo>
                  <a:cubicBezTo>
                    <a:pt x="46028" y="26852"/>
                    <a:pt x="47745" y="28767"/>
                    <a:pt x="50650" y="29955"/>
                  </a:cubicBezTo>
                  <a:cubicBezTo>
                    <a:pt x="76860" y="40783"/>
                    <a:pt x="42067" y="78745"/>
                    <a:pt x="29919" y="66729"/>
                  </a:cubicBezTo>
                  <a:cubicBezTo>
                    <a:pt x="17375" y="54383"/>
                    <a:pt x="27410" y="14771"/>
                    <a:pt x="44972" y="2467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B36A5F4-0CBC-4597-A976-30B7F62B1CC1}"/>
                </a:ext>
              </a:extLst>
            </p:cNvPr>
            <p:cNvSpPr/>
            <p:nvPr/>
          </p:nvSpPr>
          <p:spPr>
            <a:xfrm>
              <a:off x="6189736" y="5220732"/>
              <a:ext cx="361669" cy="417015"/>
            </a:xfrm>
            <a:custGeom>
              <a:avLst/>
              <a:gdLst>
                <a:gd name="connsiteX0" fmla="*/ 5493 w 361669"/>
                <a:gd name="connsiteY0" fmla="*/ 400361 h 417015"/>
                <a:gd name="connsiteX1" fmla="*/ 20876 w 361669"/>
                <a:gd name="connsiteY1" fmla="*/ 407953 h 417015"/>
                <a:gd name="connsiteX2" fmla="*/ 251223 w 361669"/>
                <a:gd name="connsiteY2" fmla="*/ 398182 h 417015"/>
                <a:gd name="connsiteX3" fmla="*/ 360686 w 361669"/>
                <a:gd name="connsiteY3" fmla="*/ 354344 h 417015"/>
                <a:gd name="connsiteX4" fmla="*/ 343850 w 361669"/>
                <a:gd name="connsiteY4" fmla="*/ 220519 h 417015"/>
                <a:gd name="connsiteX5" fmla="*/ 325562 w 361669"/>
                <a:gd name="connsiteY5" fmla="*/ 114688 h 417015"/>
                <a:gd name="connsiteX6" fmla="*/ 206196 w 361669"/>
                <a:gd name="connsiteY6" fmla="*/ 141 h 417015"/>
                <a:gd name="connsiteX7" fmla="*/ 197350 w 361669"/>
                <a:gd name="connsiteY7" fmla="*/ 2452 h 417015"/>
                <a:gd name="connsiteX8" fmla="*/ 34344 w 361669"/>
                <a:gd name="connsiteY8" fmla="*/ 90986 h 417015"/>
                <a:gd name="connsiteX9" fmla="*/ 4700 w 361669"/>
                <a:gd name="connsiteY9" fmla="*/ 387817 h 417015"/>
                <a:gd name="connsiteX10" fmla="*/ 5493 w 361669"/>
                <a:gd name="connsiteY10" fmla="*/ 400361 h 417015"/>
                <a:gd name="connsiteX11" fmla="*/ 30316 w 361669"/>
                <a:gd name="connsiteY11" fmla="*/ 385440 h 417015"/>
                <a:gd name="connsiteX12" fmla="*/ 26553 w 361669"/>
                <a:gd name="connsiteY12" fmla="*/ 308459 h 417015"/>
                <a:gd name="connsiteX13" fmla="*/ 36126 w 361669"/>
                <a:gd name="connsiteY13" fmla="*/ 168297 h 417015"/>
                <a:gd name="connsiteX14" fmla="*/ 56857 w 361669"/>
                <a:gd name="connsiteY14" fmla="*/ 107690 h 417015"/>
                <a:gd name="connsiteX15" fmla="*/ 194775 w 361669"/>
                <a:gd name="connsiteY15" fmla="*/ 26220 h 417015"/>
                <a:gd name="connsiteX16" fmla="*/ 204810 w 361669"/>
                <a:gd name="connsiteY16" fmla="*/ 28200 h 417015"/>
                <a:gd name="connsiteX17" fmla="*/ 212006 w 361669"/>
                <a:gd name="connsiteY17" fmla="*/ 27540 h 417015"/>
                <a:gd name="connsiteX18" fmla="*/ 229304 w 361669"/>
                <a:gd name="connsiteY18" fmla="*/ 31040 h 417015"/>
                <a:gd name="connsiteX19" fmla="*/ 317310 w 361669"/>
                <a:gd name="connsiteY19" fmla="*/ 201440 h 417015"/>
                <a:gd name="connsiteX20" fmla="*/ 325628 w 361669"/>
                <a:gd name="connsiteY20" fmla="*/ 266536 h 417015"/>
                <a:gd name="connsiteX21" fmla="*/ 336720 w 361669"/>
                <a:gd name="connsiteY21" fmla="*/ 353288 h 417015"/>
                <a:gd name="connsiteX22" fmla="*/ 248516 w 361669"/>
                <a:gd name="connsiteY22" fmla="*/ 374282 h 417015"/>
                <a:gd name="connsiteX23" fmla="*/ 188041 w 361669"/>
                <a:gd name="connsiteY23" fmla="*/ 385176 h 417015"/>
                <a:gd name="connsiteX24" fmla="*/ 30316 w 361669"/>
                <a:gd name="connsiteY24" fmla="*/ 385440 h 41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1669" h="417015">
                  <a:moveTo>
                    <a:pt x="5493" y="400361"/>
                  </a:moveTo>
                  <a:cubicBezTo>
                    <a:pt x="6747" y="408217"/>
                    <a:pt x="14472" y="410462"/>
                    <a:pt x="20876" y="407953"/>
                  </a:cubicBezTo>
                  <a:cubicBezTo>
                    <a:pt x="98054" y="426901"/>
                    <a:pt x="174044" y="412442"/>
                    <a:pt x="251223" y="398182"/>
                  </a:cubicBezTo>
                  <a:cubicBezTo>
                    <a:pt x="284828" y="391976"/>
                    <a:pt x="354942" y="397456"/>
                    <a:pt x="360686" y="354344"/>
                  </a:cubicBezTo>
                  <a:cubicBezTo>
                    <a:pt x="365901" y="315326"/>
                    <a:pt x="348934" y="260066"/>
                    <a:pt x="343850" y="220519"/>
                  </a:cubicBezTo>
                  <a:cubicBezTo>
                    <a:pt x="339295" y="185198"/>
                    <a:pt x="336126" y="148887"/>
                    <a:pt x="325562" y="114688"/>
                  </a:cubicBezTo>
                  <a:cubicBezTo>
                    <a:pt x="307407" y="55995"/>
                    <a:pt x="269180" y="9187"/>
                    <a:pt x="206196" y="141"/>
                  </a:cubicBezTo>
                  <a:cubicBezTo>
                    <a:pt x="202499" y="-387"/>
                    <a:pt x="199594" y="604"/>
                    <a:pt x="197350" y="2452"/>
                  </a:cubicBezTo>
                  <a:cubicBezTo>
                    <a:pt x="128622" y="-8705"/>
                    <a:pt x="67156" y="29719"/>
                    <a:pt x="34344" y="90986"/>
                  </a:cubicBezTo>
                  <a:cubicBezTo>
                    <a:pt x="-12927" y="179454"/>
                    <a:pt x="1201" y="290634"/>
                    <a:pt x="4700" y="387817"/>
                  </a:cubicBezTo>
                  <a:cubicBezTo>
                    <a:pt x="3050" y="391580"/>
                    <a:pt x="3182" y="396465"/>
                    <a:pt x="5493" y="400361"/>
                  </a:cubicBezTo>
                  <a:close/>
                  <a:moveTo>
                    <a:pt x="30316" y="385440"/>
                  </a:moveTo>
                  <a:cubicBezTo>
                    <a:pt x="29062" y="360682"/>
                    <a:pt x="27412" y="334736"/>
                    <a:pt x="26553" y="308459"/>
                  </a:cubicBezTo>
                  <a:cubicBezTo>
                    <a:pt x="26157" y="263895"/>
                    <a:pt x="27874" y="213917"/>
                    <a:pt x="36126" y="168297"/>
                  </a:cubicBezTo>
                  <a:cubicBezTo>
                    <a:pt x="40814" y="147236"/>
                    <a:pt x="47482" y="126902"/>
                    <a:pt x="56857" y="107690"/>
                  </a:cubicBezTo>
                  <a:cubicBezTo>
                    <a:pt x="82869" y="54477"/>
                    <a:pt x="138789" y="24965"/>
                    <a:pt x="194775" y="26220"/>
                  </a:cubicBezTo>
                  <a:cubicBezTo>
                    <a:pt x="198142" y="26814"/>
                    <a:pt x="201377" y="27342"/>
                    <a:pt x="204810" y="28200"/>
                  </a:cubicBezTo>
                  <a:cubicBezTo>
                    <a:pt x="207649" y="28861"/>
                    <a:pt x="210026" y="28531"/>
                    <a:pt x="212006" y="27540"/>
                  </a:cubicBezTo>
                  <a:cubicBezTo>
                    <a:pt x="217816" y="28332"/>
                    <a:pt x="223560" y="29587"/>
                    <a:pt x="229304" y="31040"/>
                  </a:cubicBezTo>
                  <a:cubicBezTo>
                    <a:pt x="294268" y="56854"/>
                    <a:pt x="308397" y="135815"/>
                    <a:pt x="317310" y="201440"/>
                  </a:cubicBezTo>
                  <a:cubicBezTo>
                    <a:pt x="320215" y="223094"/>
                    <a:pt x="322855" y="244815"/>
                    <a:pt x="325628" y="266536"/>
                  </a:cubicBezTo>
                  <a:cubicBezTo>
                    <a:pt x="327345" y="279806"/>
                    <a:pt x="344114" y="343781"/>
                    <a:pt x="336720" y="353288"/>
                  </a:cubicBezTo>
                  <a:cubicBezTo>
                    <a:pt x="324176" y="369529"/>
                    <a:pt x="267530" y="370783"/>
                    <a:pt x="248516" y="374282"/>
                  </a:cubicBezTo>
                  <a:cubicBezTo>
                    <a:pt x="228379" y="377980"/>
                    <a:pt x="208243" y="381941"/>
                    <a:pt x="188041" y="385176"/>
                  </a:cubicBezTo>
                  <a:cubicBezTo>
                    <a:pt x="134762" y="393890"/>
                    <a:pt x="82803" y="397191"/>
                    <a:pt x="30316" y="38544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7EE0E6-449F-40EA-B7F8-47A6326099B7}"/>
                </a:ext>
              </a:extLst>
            </p:cNvPr>
            <p:cNvSpPr/>
            <p:nvPr/>
          </p:nvSpPr>
          <p:spPr>
            <a:xfrm>
              <a:off x="5812567" y="5240720"/>
              <a:ext cx="294893" cy="400704"/>
            </a:xfrm>
            <a:custGeom>
              <a:avLst/>
              <a:gdLst>
                <a:gd name="connsiteX0" fmla="*/ 8653 w 294893"/>
                <a:gd name="connsiteY0" fmla="*/ 381693 h 400704"/>
                <a:gd name="connsiteX1" fmla="*/ 27734 w 294893"/>
                <a:gd name="connsiteY1" fmla="*/ 389087 h 400704"/>
                <a:gd name="connsiteX2" fmla="*/ 245008 w 294893"/>
                <a:gd name="connsiteY2" fmla="*/ 398264 h 400704"/>
                <a:gd name="connsiteX3" fmla="*/ 294788 w 294893"/>
                <a:gd name="connsiteY3" fmla="*/ 331781 h 400704"/>
                <a:gd name="connsiteX4" fmla="*/ 270823 w 294893"/>
                <a:gd name="connsiteY4" fmla="*/ 91399 h 400704"/>
                <a:gd name="connsiteX5" fmla="*/ 202227 w 294893"/>
                <a:gd name="connsiteY5" fmla="*/ 1479 h 400704"/>
                <a:gd name="connsiteX6" fmla="*/ 190937 w 294893"/>
                <a:gd name="connsiteY6" fmla="*/ 3261 h 400704"/>
                <a:gd name="connsiteX7" fmla="*/ 34071 w 294893"/>
                <a:gd name="connsiteY7" fmla="*/ 79978 h 400704"/>
                <a:gd name="connsiteX8" fmla="*/ 8653 w 294893"/>
                <a:gd name="connsiteY8" fmla="*/ 381693 h 400704"/>
                <a:gd name="connsiteX9" fmla="*/ 157861 w 294893"/>
                <a:gd name="connsiteY9" fmla="*/ 373044 h 400704"/>
                <a:gd name="connsiteX10" fmla="*/ 31563 w 294893"/>
                <a:gd name="connsiteY10" fmla="*/ 365320 h 400704"/>
                <a:gd name="connsiteX11" fmla="*/ 29120 w 294893"/>
                <a:gd name="connsiteY11" fmla="*/ 169634 h 400704"/>
                <a:gd name="connsiteX12" fmla="*/ 208235 w 294893"/>
                <a:gd name="connsiteY12" fmla="*/ 34225 h 400704"/>
                <a:gd name="connsiteX13" fmla="*/ 213516 w 294893"/>
                <a:gd name="connsiteY13" fmla="*/ 35348 h 400704"/>
                <a:gd name="connsiteX14" fmla="*/ 270625 w 294893"/>
                <a:gd name="connsiteY14" fmla="*/ 289132 h 400704"/>
                <a:gd name="connsiteX15" fmla="*/ 242302 w 294893"/>
                <a:gd name="connsiteY15" fmla="*/ 374365 h 400704"/>
                <a:gd name="connsiteX16" fmla="*/ 157861 w 294893"/>
                <a:gd name="connsiteY16" fmla="*/ 373044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4893" h="400704">
                  <a:moveTo>
                    <a:pt x="8653" y="381693"/>
                  </a:moveTo>
                  <a:cubicBezTo>
                    <a:pt x="9247" y="392455"/>
                    <a:pt x="20999" y="394171"/>
                    <a:pt x="27734" y="389087"/>
                  </a:cubicBezTo>
                  <a:cubicBezTo>
                    <a:pt x="98112" y="395228"/>
                    <a:pt x="174630" y="405395"/>
                    <a:pt x="245008" y="398264"/>
                  </a:cubicBezTo>
                  <a:cubicBezTo>
                    <a:pt x="289506" y="393775"/>
                    <a:pt x="294260" y="375289"/>
                    <a:pt x="294788" y="331781"/>
                  </a:cubicBezTo>
                  <a:cubicBezTo>
                    <a:pt x="295712" y="252292"/>
                    <a:pt x="290761" y="168710"/>
                    <a:pt x="270823" y="91399"/>
                  </a:cubicBezTo>
                  <a:cubicBezTo>
                    <a:pt x="260457" y="51192"/>
                    <a:pt x="242896" y="15937"/>
                    <a:pt x="202227" y="1479"/>
                  </a:cubicBezTo>
                  <a:cubicBezTo>
                    <a:pt x="197804" y="-106"/>
                    <a:pt x="193908" y="1017"/>
                    <a:pt x="190937" y="3261"/>
                  </a:cubicBezTo>
                  <a:cubicBezTo>
                    <a:pt x="128217" y="-10933"/>
                    <a:pt x="67148" y="22407"/>
                    <a:pt x="34071" y="79978"/>
                  </a:cubicBezTo>
                  <a:cubicBezTo>
                    <a:pt x="-17161" y="169304"/>
                    <a:pt x="3042" y="284048"/>
                    <a:pt x="8653" y="381693"/>
                  </a:cubicBezTo>
                  <a:close/>
                  <a:moveTo>
                    <a:pt x="157861" y="373044"/>
                  </a:moveTo>
                  <a:cubicBezTo>
                    <a:pt x="115674" y="371592"/>
                    <a:pt x="73618" y="368819"/>
                    <a:pt x="31563" y="365320"/>
                  </a:cubicBezTo>
                  <a:cubicBezTo>
                    <a:pt x="27271" y="300751"/>
                    <a:pt x="19349" y="233542"/>
                    <a:pt x="29120" y="169634"/>
                  </a:cubicBezTo>
                  <a:cubicBezTo>
                    <a:pt x="42126" y="84335"/>
                    <a:pt x="111976" y="-9283"/>
                    <a:pt x="208235" y="34225"/>
                  </a:cubicBezTo>
                  <a:cubicBezTo>
                    <a:pt x="210083" y="35083"/>
                    <a:pt x="211866" y="35348"/>
                    <a:pt x="213516" y="35348"/>
                  </a:cubicBezTo>
                  <a:cubicBezTo>
                    <a:pt x="272209" y="83477"/>
                    <a:pt x="268974" y="226478"/>
                    <a:pt x="270625" y="289132"/>
                  </a:cubicBezTo>
                  <a:cubicBezTo>
                    <a:pt x="271483" y="322539"/>
                    <a:pt x="282773" y="360369"/>
                    <a:pt x="242302" y="374365"/>
                  </a:cubicBezTo>
                  <a:cubicBezTo>
                    <a:pt x="220845" y="381825"/>
                    <a:pt x="180572" y="373837"/>
                    <a:pt x="157861" y="37304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EB9C6F-1218-4533-BE5D-B540579A348D}"/>
                </a:ext>
              </a:extLst>
            </p:cNvPr>
            <p:cNvSpPr/>
            <p:nvPr/>
          </p:nvSpPr>
          <p:spPr>
            <a:xfrm>
              <a:off x="6571252" y="5957203"/>
              <a:ext cx="162829" cy="193943"/>
            </a:xfrm>
            <a:custGeom>
              <a:avLst/>
              <a:gdLst>
                <a:gd name="connsiteX0" fmla="*/ 39447 w 162829"/>
                <a:gd name="connsiteY0" fmla="*/ 178457 h 193943"/>
                <a:gd name="connsiteX1" fmla="*/ 156766 w 162829"/>
                <a:gd name="connsiteY1" fmla="*/ 134817 h 193943"/>
                <a:gd name="connsiteX2" fmla="*/ 110353 w 162829"/>
                <a:gd name="connsiteY2" fmla="*/ 993 h 193943"/>
                <a:gd name="connsiteX3" fmla="*/ 98931 w 162829"/>
                <a:gd name="connsiteY3" fmla="*/ 2445 h 193943"/>
                <a:gd name="connsiteX4" fmla="*/ 11784 w 162829"/>
                <a:gd name="connsiteY4" fmla="*/ 46085 h 193943"/>
                <a:gd name="connsiteX5" fmla="*/ 39447 w 162829"/>
                <a:gd name="connsiteY5" fmla="*/ 178457 h 193943"/>
                <a:gd name="connsiteX6" fmla="*/ 25318 w 162829"/>
                <a:gd name="connsiteY6" fmla="*/ 77643 h 193943"/>
                <a:gd name="connsiteX7" fmla="*/ 60904 w 162829"/>
                <a:gd name="connsiteY7" fmla="*/ 35984 h 193943"/>
                <a:gd name="connsiteX8" fmla="*/ 108835 w 162829"/>
                <a:gd name="connsiteY8" fmla="*/ 31230 h 193943"/>
                <a:gd name="connsiteX9" fmla="*/ 118474 w 162829"/>
                <a:gd name="connsiteY9" fmla="*/ 35588 h 193943"/>
                <a:gd name="connsiteX10" fmla="*/ 136432 w 162829"/>
                <a:gd name="connsiteY10" fmla="*/ 117850 h 193943"/>
                <a:gd name="connsiteX11" fmla="*/ 46511 w 162829"/>
                <a:gd name="connsiteY11" fmla="*/ 152313 h 193943"/>
                <a:gd name="connsiteX12" fmla="*/ 25318 w 162829"/>
                <a:gd name="connsiteY12" fmla="*/ 77643 h 1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29" h="193943">
                  <a:moveTo>
                    <a:pt x="39447" y="178457"/>
                  </a:moveTo>
                  <a:cubicBezTo>
                    <a:pt x="83681" y="213778"/>
                    <a:pt x="140591" y="184201"/>
                    <a:pt x="156766" y="134817"/>
                  </a:cubicBezTo>
                  <a:cubicBezTo>
                    <a:pt x="172083" y="88075"/>
                    <a:pt x="159011" y="21921"/>
                    <a:pt x="110353" y="993"/>
                  </a:cubicBezTo>
                  <a:cubicBezTo>
                    <a:pt x="105864" y="-922"/>
                    <a:pt x="101902" y="135"/>
                    <a:pt x="98931" y="2445"/>
                  </a:cubicBezTo>
                  <a:cubicBezTo>
                    <a:pt x="66845" y="-328"/>
                    <a:pt x="25318" y="23308"/>
                    <a:pt x="11784" y="46085"/>
                  </a:cubicBezTo>
                  <a:cubicBezTo>
                    <a:pt x="-12644" y="87216"/>
                    <a:pt x="3003" y="149408"/>
                    <a:pt x="39447" y="178457"/>
                  </a:cubicBezTo>
                  <a:close/>
                  <a:moveTo>
                    <a:pt x="25318" y="77643"/>
                  </a:moveTo>
                  <a:cubicBezTo>
                    <a:pt x="29015" y="56846"/>
                    <a:pt x="41824" y="43840"/>
                    <a:pt x="60904" y="35984"/>
                  </a:cubicBezTo>
                  <a:cubicBezTo>
                    <a:pt x="71467" y="31626"/>
                    <a:pt x="99658" y="19809"/>
                    <a:pt x="108835" y="31230"/>
                  </a:cubicBezTo>
                  <a:cubicBezTo>
                    <a:pt x="111542" y="34663"/>
                    <a:pt x="115107" y="35786"/>
                    <a:pt x="118474" y="35588"/>
                  </a:cubicBezTo>
                  <a:cubicBezTo>
                    <a:pt x="137818" y="56186"/>
                    <a:pt x="141977" y="91111"/>
                    <a:pt x="136432" y="117850"/>
                  </a:cubicBezTo>
                  <a:cubicBezTo>
                    <a:pt x="127783" y="159641"/>
                    <a:pt x="81370" y="191133"/>
                    <a:pt x="46511" y="152313"/>
                  </a:cubicBezTo>
                  <a:cubicBezTo>
                    <a:pt x="29213" y="133035"/>
                    <a:pt x="20763" y="103259"/>
                    <a:pt x="25318" y="77643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8C55112-FDCA-4AD1-A054-BD5E36135660}"/>
                </a:ext>
              </a:extLst>
            </p:cNvPr>
            <p:cNvSpPr/>
            <p:nvPr/>
          </p:nvSpPr>
          <p:spPr>
            <a:xfrm>
              <a:off x="5736033" y="5926976"/>
              <a:ext cx="161241" cy="207217"/>
            </a:xfrm>
            <a:custGeom>
              <a:avLst/>
              <a:gdLst>
                <a:gd name="connsiteX0" fmla="*/ 61948 w 161241"/>
                <a:gd name="connsiteY0" fmla="*/ 205185 h 207217"/>
                <a:gd name="connsiteX1" fmla="*/ 161045 w 161241"/>
                <a:gd name="connsiteY1" fmla="*/ 123979 h 207217"/>
                <a:gd name="connsiteX2" fmla="*/ 88686 w 161241"/>
                <a:gd name="connsiteY2" fmla="*/ 4481 h 207217"/>
                <a:gd name="connsiteX3" fmla="*/ 88158 w 161241"/>
                <a:gd name="connsiteY3" fmla="*/ 4547 h 207217"/>
                <a:gd name="connsiteX4" fmla="*/ 51715 w 161241"/>
                <a:gd name="connsiteY4" fmla="*/ 5009 h 207217"/>
                <a:gd name="connsiteX5" fmla="*/ 3123 w 161241"/>
                <a:gd name="connsiteY5" fmla="*/ 55516 h 207217"/>
                <a:gd name="connsiteX6" fmla="*/ 61948 w 161241"/>
                <a:gd name="connsiteY6" fmla="*/ 205185 h 207217"/>
                <a:gd name="connsiteX7" fmla="*/ 44057 w 161241"/>
                <a:gd name="connsiteY7" fmla="*/ 36964 h 207217"/>
                <a:gd name="connsiteX8" fmla="*/ 117141 w 161241"/>
                <a:gd name="connsiteY8" fmla="*/ 43434 h 207217"/>
                <a:gd name="connsiteX9" fmla="*/ 118396 w 161241"/>
                <a:gd name="connsiteY9" fmla="*/ 43434 h 207217"/>
                <a:gd name="connsiteX10" fmla="*/ 135759 w 161241"/>
                <a:gd name="connsiteY10" fmla="*/ 135599 h 207217"/>
                <a:gd name="connsiteX11" fmla="*/ 42010 w 161241"/>
                <a:gd name="connsiteY11" fmla="*/ 152830 h 207217"/>
                <a:gd name="connsiteX12" fmla="*/ 44057 w 161241"/>
                <a:gd name="connsiteY12" fmla="*/ 36964 h 20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241" h="207217">
                  <a:moveTo>
                    <a:pt x="61948" y="205185"/>
                  </a:moveTo>
                  <a:cubicBezTo>
                    <a:pt x="113048" y="217333"/>
                    <a:pt x="158735" y="173099"/>
                    <a:pt x="161045" y="123979"/>
                  </a:cubicBezTo>
                  <a:cubicBezTo>
                    <a:pt x="163290" y="76246"/>
                    <a:pt x="146653" y="5538"/>
                    <a:pt x="88686" y="4481"/>
                  </a:cubicBezTo>
                  <a:cubicBezTo>
                    <a:pt x="88489" y="4481"/>
                    <a:pt x="88356" y="4547"/>
                    <a:pt x="88158" y="4547"/>
                  </a:cubicBezTo>
                  <a:cubicBezTo>
                    <a:pt x="78718" y="-404"/>
                    <a:pt x="69012" y="-2715"/>
                    <a:pt x="51715" y="5009"/>
                  </a:cubicBezTo>
                  <a:cubicBezTo>
                    <a:pt x="29136" y="15111"/>
                    <a:pt x="9527" y="30956"/>
                    <a:pt x="3123" y="55516"/>
                  </a:cubicBezTo>
                  <a:cubicBezTo>
                    <a:pt x="-8232" y="99089"/>
                    <a:pt x="11376" y="193169"/>
                    <a:pt x="61948" y="205185"/>
                  </a:cubicBezTo>
                  <a:close/>
                  <a:moveTo>
                    <a:pt x="44057" y="36964"/>
                  </a:moveTo>
                  <a:cubicBezTo>
                    <a:pt x="70861" y="14847"/>
                    <a:pt x="91063" y="37558"/>
                    <a:pt x="117141" y="43434"/>
                  </a:cubicBezTo>
                  <a:cubicBezTo>
                    <a:pt x="117604" y="43566"/>
                    <a:pt x="117934" y="43434"/>
                    <a:pt x="118396" y="43434"/>
                  </a:cubicBezTo>
                  <a:cubicBezTo>
                    <a:pt x="136816" y="67333"/>
                    <a:pt x="141041" y="113548"/>
                    <a:pt x="135759" y="135599"/>
                  </a:cubicBezTo>
                  <a:cubicBezTo>
                    <a:pt x="123743" y="185643"/>
                    <a:pt x="66702" y="199177"/>
                    <a:pt x="42010" y="152830"/>
                  </a:cubicBezTo>
                  <a:cubicBezTo>
                    <a:pt x="25174" y="121272"/>
                    <a:pt x="12564" y="62976"/>
                    <a:pt x="44057" y="3696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39B42A-8930-46A0-80B8-7A481A535668}"/>
                </a:ext>
              </a:extLst>
            </p:cNvPr>
            <p:cNvSpPr/>
            <p:nvPr/>
          </p:nvSpPr>
          <p:spPr>
            <a:xfrm>
              <a:off x="6050309" y="5763073"/>
              <a:ext cx="57471" cy="27748"/>
            </a:xfrm>
            <a:custGeom>
              <a:avLst/>
              <a:gdLst>
                <a:gd name="connsiteX0" fmla="*/ 8521 w 57471"/>
                <a:gd name="connsiteY0" fmla="*/ 2342 h 27748"/>
                <a:gd name="connsiteX1" fmla="*/ 49454 w 57471"/>
                <a:gd name="connsiteY1" fmla="*/ 3794 h 27748"/>
                <a:gd name="connsiteX2" fmla="*/ 53944 w 57471"/>
                <a:gd name="connsiteY2" fmla="*/ 14885 h 27748"/>
                <a:gd name="connsiteX3" fmla="*/ 35788 w 57471"/>
                <a:gd name="connsiteY3" fmla="*/ 16140 h 27748"/>
                <a:gd name="connsiteX4" fmla="*/ 27007 w 57471"/>
                <a:gd name="connsiteY4" fmla="*/ 13499 h 27748"/>
                <a:gd name="connsiteX5" fmla="*/ 17236 w 57471"/>
                <a:gd name="connsiteY5" fmla="*/ 11915 h 27748"/>
                <a:gd name="connsiteX6" fmla="*/ 12747 w 57471"/>
                <a:gd name="connsiteY6" fmla="*/ 18318 h 27748"/>
                <a:gd name="connsiteX7" fmla="*/ 3173 w 57471"/>
                <a:gd name="connsiteY7" fmla="*/ 25515 h 27748"/>
                <a:gd name="connsiteX8" fmla="*/ 8521 w 57471"/>
                <a:gd name="connsiteY8" fmla="*/ 2342 h 2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71" h="27748">
                  <a:moveTo>
                    <a:pt x="8521" y="2342"/>
                  </a:moveTo>
                  <a:cubicBezTo>
                    <a:pt x="22451" y="-5647"/>
                    <a:pt x="36184" y="9868"/>
                    <a:pt x="49454" y="3794"/>
                  </a:cubicBezTo>
                  <a:cubicBezTo>
                    <a:pt x="56518" y="625"/>
                    <a:pt x="60942" y="11716"/>
                    <a:pt x="53944" y="14885"/>
                  </a:cubicBezTo>
                  <a:cubicBezTo>
                    <a:pt x="48002" y="17592"/>
                    <a:pt x="42126" y="17592"/>
                    <a:pt x="35788" y="16140"/>
                  </a:cubicBezTo>
                  <a:cubicBezTo>
                    <a:pt x="32817" y="15414"/>
                    <a:pt x="29978" y="14291"/>
                    <a:pt x="27007" y="13499"/>
                  </a:cubicBezTo>
                  <a:cubicBezTo>
                    <a:pt x="23838" y="12376"/>
                    <a:pt x="20603" y="11849"/>
                    <a:pt x="17236" y="11915"/>
                  </a:cubicBezTo>
                  <a:cubicBezTo>
                    <a:pt x="13077" y="12443"/>
                    <a:pt x="11624" y="14555"/>
                    <a:pt x="12747" y="18318"/>
                  </a:cubicBezTo>
                  <a:cubicBezTo>
                    <a:pt x="17632" y="24326"/>
                    <a:pt x="7993" y="31457"/>
                    <a:pt x="3173" y="25515"/>
                  </a:cubicBezTo>
                  <a:cubicBezTo>
                    <a:pt x="-2966" y="17922"/>
                    <a:pt x="335" y="7029"/>
                    <a:pt x="8521" y="234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D308B9-47AB-414B-B1E2-6F584FF53C96}"/>
                </a:ext>
              </a:extLst>
            </p:cNvPr>
            <p:cNvSpPr/>
            <p:nvPr/>
          </p:nvSpPr>
          <p:spPr>
            <a:xfrm>
              <a:off x="6203913" y="5755007"/>
              <a:ext cx="60402" cy="33692"/>
            </a:xfrm>
            <a:custGeom>
              <a:avLst/>
              <a:gdLst>
                <a:gd name="connsiteX0" fmla="*/ 5048 w 60402"/>
                <a:gd name="connsiteY0" fmla="*/ 4004 h 33692"/>
                <a:gd name="connsiteX1" fmla="*/ 34295 w 60402"/>
                <a:gd name="connsiteY1" fmla="*/ 636 h 33692"/>
                <a:gd name="connsiteX2" fmla="*/ 53178 w 60402"/>
                <a:gd name="connsiteY2" fmla="*/ 1363 h 33692"/>
                <a:gd name="connsiteX3" fmla="*/ 60308 w 60402"/>
                <a:gd name="connsiteY3" fmla="*/ 10342 h 33692"/>
                <a:gd name="connsiteX4" fmla="*/ 58988 w 60402"/>
                <a:gd name="connsiteY4" fmla="*/ 25857 h 33692"/>
                <a:gd name="connsiteX5" fmla="*/ 47896 w 60402"/>
                <a:gd name="connsiteY5" fmla="*/ 30346 h 33692"/>
                <a:gd name="connsiteX6" fmla="*/ 46377 w 60402"/>
                <a:gd name="connsiteY6" fmla="*/ 21895 h 33692"/>
                <a:gd name="connsiteX7" fmla="*/ 45255 w 60402"/>
                <a:gd name="connsiteY7" fmla="*/ 12322 h 33692"/>
                <a:gd name="connsiteX8" fmla="*/ 26505 w 60402"/>
                <a:gd name="connsiteY8" fmla="*/ 13247 h 33692"/>
                <a:gd name="connsiteX9" fmla="*/ 6435 w 60402"/>
                <a:gd name="connsiteY9" fmla="*/ 15953 h 33692"/>
                <a:gd name="connsiteX10" fmla="*/ 5048 w 60402"/>
                <a:gd name="connsiteY10" fmla="*/ 4004 h 3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02" h="33692">
                  <a:moveTo>
                    <a:pt x="5048" y="4004"/>
                  </a:moveTo>
                  <a:cubicBezTo>
                    <a:pt x="14753" y="2353"/>
                    <a:pt x="24458" y="1165"/>
                    <a:pt x="34295" y="636"/>
                  </a:cubicBezTo>
                  <a:cubicBezTo>
                    <a:pt x="40105" y="306"/>
                    <a:pt x="47632" y="-948"/>
                    <a:pt x="53178" y="1363"/>
                  </a:cubicBezTo>
                  <a:cubicBezTo>
                    <a:pt x="57073" y="2947"/>
                    <a:pt x="59648" y="6315"/>
                    <a:pt x="60308" y="10342"/>
                  </a:cubicBezTo>
                  <a:cubicBezTo>
                    <a:pt x="61100" y="15359"/>
                    <a:pt x="56611" y="21433"/>
                    <a:pt x="58988" y="25857"/>
                  </a:cubicBezTo>
                  <a:cubicBezTo>
                    <a:pt x="62619" y="32657"/>
                    <a:pt x="51461" y="37080"/>
                    <a:pt x="47896" y="30346"/>
                  </a:cubicBezTo>
                  <a:cubicBezTo>
                    <a:pt x="46443" y="27639"/>
                    <a:pt x="46113" y="24866"/>
                    <a:pt x="46377" y="21895"/>
                  </a:cubicBezTo>
                  <a:cubicBezTo>
                    <a:pt x="46773" y="17604"/>
                    <a:pt x="50405" y="13445"/>
                    <a:pt x="45255" y="12322"/>
                  </a:cubicBezTo>
                  <a:cubicBezTo>
                    <a:pt x="39709" y="11134"/>
                    <a:pt x="32051" y="12785"/>
                    <a:pt x="26505" y="13247"/>
                  </a:cubicBezTo>
                  <a:cubicBezTo>
                    <a:pt x="19771" y="13841"/>
                    <a:pt x="13103" y="14831"/>
                    <a:pt x="6435" y="15953"/>
                  </a:cubicBezTo>
                  <a:cubicBezTo>
                    <a:pt x="-1158" y="17208"/>
                    <a:pt x="-2544" y="5324"/>
                    <a:pt x="5048" y="400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 Box 8">
            <a:extLst>
              <a:ext uri="{FF2B5EF4-FFF2-40B4-BE49-F238E27FC236}">
                <a16:creationId xmlns:a16="http://schemas.microsoft.com/office/drawing/2014/main" id="{CEC4FAC2-6303-41EC-9600-9B47A2666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04" y="2243998"/>
            <a:ext cx="8382000" cy="2062103"/>
          </a:xfrm>
          <a:custGeom>
            <a:avLst/>
            <a:gdLst>
              <a:gd name="connsiteX0" fmla="*/ 0 w 8382000"/>
              <a:gd name="connsiteY0" fmla="*/ 0 h 2062103"/>
              <a:gd name="connsiteX1" fmla="*/ 8382000 w 8382000"/>
              <a:gd name="connsiteY1" fmla="*/ 0 h 2062103"/>
              <a:gd name="connsiteX2" fmla="*/ 8382000 w 8382000"/>
              <a:gd name="connsiteY2" fmla="*/ 2062103 h 2062103"/>
              <a:gd name="connsiteX3" fmla="*/ 0 w 8382000"/>
              <a:gd name="connsiteY3" fmla="*/ 2062103 h 2062103"/>
              <a:gd name="connsiteX4" fmla="*/ 0 w 83820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0" h="2062103" fill="none" extrusionOk="0">
                <a:moveTo>
                  <a:pt x="0" y="0"/>
                </a:moveTo>
                <a:cubicBezTo>
                  <a:pt x="1637117" y="-111388"/>
                  <a:pt x="4922947" y="-29527"/>
                  <a:pt x="8382000" y="0"/>
                </a:cubicBezTo>
                <a:cubicBezTo>
                  <a:pt x="8418625" y="642490"/>
                  <a:pt x="8380383" y="1642067"/>
                  <a:pt x="8382000" y="2062103"/>
                </a:cubicBezTo>
                <a:cubicBezTo>
                  <a:pt x="5118061" y="2134208"/>
                  <a:pt x="3522383" y="2206514"/>
                  <a:pt x="0" y="2062103"/>
                </a:cubicBezTo>
                <a:cubicBezTo>
                  <a:pt x="-130191" y="1632715"/>
                  <a:pt x="122179" y="996388"/>
                  <a:pt x="0" y="0"/>
                </a:cubicBezTo>
                <a:close/>
              </a:path>
              <a:path w="8382000" h="2062103" stroke="0" extrusionOk="0">
                <a:moveTo>
                  <a:pt x="0" y="0"/>
                </a:moveTo>
                <a:cubicBezTo>
                  <a:pt x="3808887" y="-5385"/>
                  <a:pt x="6304236" y="-22813"/>
                  <a:pt x="8382000" y="0"/>
                </a:cubicBezTo>
                <a:cubicBezTo>
                  <a:pt x="8427330" y="814955"/>
                  <a:pt x="8485377" y="1378314"/>
                  <a:pt x="8382000" y="2062103"/>
                </a:cubicBezTo>
                <a:cubicBezTo>
                  <a:pt x="6602880" y="2181611"/>
                  <a:pt x="4177341" y="1963448"/>
                  <a:pt x="0" y="2062103"/>
                </a:cubicBezTo>
                <a:cubicBezTo>
                  <a:pt x="-66875" y="1511148"/>
                  <a:pt x="-40041" y="34714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329882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u="sng" dirty="0" err="1"/>
              <a:t>Kết</a:t>
            </a:r>
            <a:r>
              <a:rPr lang="en-US" altLang="en-US" sz="3200" u="sng" dirty="0"/>
              <a:t> </a:t>
            </a:r>
            <a:r>
              <a:rPr lang="en-US" altLang="en-US" sz="3200" u="sng" dirty="0" err="1"/>
              <a:t>luận</a:t>
            </a:r>
            <a:r>
              <a:rPr lang="en-US" altLang="en-US" sz="3200" dirty="0"/>
              <a:t>:</a:t>
            </a:r>
            <a:r>
              <a:rPr lang="en-US" altLang="en-US" sz="3200" dirty="0">
                <a:solidFill>
                  <a:srgbClr val="D60093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Nước</a:t>
            </a:r>
            <a:r>
              <a:rPr lang="en-US" altLang="en-US" sz="3200" dirty="0">
                <a:solidFill>
                  <a:srgbClr val="B04646"/>
                </a:solidFill>
              </a:rPr>
              <a:t> ta </a:t>
            </a:r>
            <a:r>
              <a:rPr lang="en-US" altLang="en-US" sz="3200" dirty="0" err="1">
                <a:solidFill>
                  <a:srgbClr val="B04646"/>
                </a:solidFill>
              </a:rPr>
              <a:t>có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nhiều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loại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hình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giao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thông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vận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tải</a:t>
            </a:r>
            <a:r>
              <a:rPr lang="en-US" altLang="en-US" sz="3200" dirty="0">
                <a:solidFill>
                  <a:srgbClr val="B04646"/>
                </a:solidFill>
              </a:rPr>
              <a:t>. </a:t>
            </a:r>
            <a:r>
              <a:rPr lang="en-US" altLang="en-US" sz="3200" dirty="0" err="1">
                <a:solidFill>
                  <a:srgbClr val="B04646"/>
                </a:solidFill>
              </a:rPr>
              <a:t>Đường</a:t>
            </a:r>
            <a:r>
              <a:rPr lang="en-US" altLang="en-US" sz="3200" dirty="0">
                <a:solidFill>
                  <a:srgbClr val="B04646"/>
                </a:solidFill>
              </a:rPr>
              <a:t> ô </a:t>
            </a:r>
            <a:r>
              <a:rPr lang="en-US" altLang="en-US" sz="3200" dirty="0" err="1">
                <a:solidFill>
                  <a:srgbClr val="B04646"/>
                </a:solidFill>
              </a:rPr>
              <a:t>tô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có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vai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trò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quan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trọng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nhất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trong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việc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chuyên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chở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hàng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hóa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và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hành</a:t>
            </a:r>
            <a:r>
              <a:rPr lang="en-US" altLang="en-US" sz="3200" dirty="0">
                <a:solidFill>
                  <a:srgbClr val="B04646"/>
                </a:solidFill>
              </a:rPr>
              <a:t> </a:t>
            </a:r>
            <a:r>
              <a:rPr lang="en-US" altLang="en-US" sz="3200" dirty="0" err="1">
                <a:solidFill>
                  <a:srgbClr val="B04646"/>
                </a:solidFill>
              </a:rPr>
              <a:t>khách</a:t>
            </a:r>
            <a:r>
              <a:rPr lang="en-US" altLang="en-US" sz="3200" dirty="0">
                <a:solidFill>
                  <a:srgbClr val="B0464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CEEF70BE-B1E7-461B-A110-222C92AFB14F}"/>
              </a:ext>
            </a:extLst>
          </p:cNvPr>
          <p:cNvGrpSpPr/>
          <p:nvPr/>
        </p:nvGrpSpPr>
        <p:grpSpPr>
          <a:xfrm>
            <a:off x="1832266" y="285819"/>
            <a:ext cx="9750134" cy="584775"/>
            <a:chOff x="2638269" y="2965026"/>
            <a:chExt cx="9750134" cy="584775"/>
          </a:xfrm>
        </p:grpSpPr>
        <p:sp>
          <p:nvSpPr>
            <p:cNvPr id="20" name="文本框 1">
              <a:extLst>
                <a:ext uri="{FF2B5EF4-FFF2-40B4-BE49-F238E27FC236}">
                  <a16:creationId xmlns:a16="http://schemas.microsoft.com/office/drawing/2014/main" id="{E09A1B2A-64F9-4A6E-A56A-8D7FFC3B4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8269" y="2965026"/>
              <a:ext cx="97501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r>
                <a:rPr lang="en-US" alt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alt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ình hình giao thông vận tải Việt Nam hiện nay</a:t>
              </a:r>
              <a:r>
                <a:rPr lang="en-US" alt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541307F-A1BC-4744-BDF6-8A68EC8614FB}"/>
                </a:ext>
              </a:extLst>
            </p:cNvPr>
            <p:cNvSpPr/>
            <p:nvPr/>
          </p:nvSpPr>
          <p:spPr>
            <a:xfrm>
              <a:off x="2638269" y="3072817"/>
              <a:ext cx="29529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b="1" spc="3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69BAD0A-5C19-4B27-9519-9A5D5129DB90}"/>
              </a:ext>
            </a:extLst>
          </p:cNvPr>
          <p:cNvGrpSpPr/>
          <p:nvPr/>
        </p:nvGrpSpPr>
        <p:grpSpPr>
          <a:xfrm>
            <a:off x="780519" y="108983"/>
            <a:ext cx="910170" cy="910170"/>
            <a:chOff x="6206833" y="1692253"/>
            <a:chExt cx="910170" cy="91017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D794DB4-AEC5-4924-9E3C-044F738AD88A}"/>
                </a:ext>
              </a:extLst>
            </p:cNvPr>
            <p:cNvSpPr/>
            <p:nvPr/>
          </p:nvSpPr>
          <p:spPr>
            <a:xfrm>
              <a:off x="6206833" y="1692253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815F77B-EAE5-41C0-AED7-548C8FE06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6" r="51909" b="67495"/>
            <a:stretch>
              <a:fillRect/>
            </a:stretch>
          </p:blipFill>
          <p:spPr>
            <a:xfrm>
              <a:off x="6348410" y="1703684"/>
              <a:ext cx="739695" cy="873291"/>
            </a:xfrm>
            <a:prstGeom prst="rect">
              <a:avLst/>
            </a:prstGeom>
          </p:spPr>
        </p:pic>
      </p:grpSp>
      <p:grpSp>
        <p:nvGrpSpPr>
          <p:cNvPr id="174" name="Group 3">
            <a:extLst>
              <a:ext uri="{FF2B5EF4-FFF2-40B4-BE49-F238E27FC236}">
                <a16:creationId xmlns:a16="http://schemas.microsoft.com/office/drawing/2014/main" id="{1350C58D-DC1D-4BE2-8735-65DD17C11856}"/>
              </a:ext>
            </a:extLst>
          </p:cNvPr>
          <p:cNvGrpSpPr>
            <a:grpSpLocks/>
          </p:cNvGrpSpPr>
          <p:nvPr/>
        </p:nvGrpSpPr>
        <p:grpSpPr bwMode="auto">
          <a:xfrm>
            <a:off x="926858" y="1032623"/>
            <a:ext cx="4356342" cy="3008313"/>
            <a:chOff x="243" y="441"/>
            <a:chExt cx="2445" cy="2038"/>
          </a:xfrm>
        </p:grpSpPr>
        <p:pic>
          <p:nvPicPr>
            <p:cNvPr id="175" name="Picture 4" descr="5">
              <a:extLst>
                <a:ext uri="{FF2B5EF4-FFF2-40B4-BE49-F238E27FC236}">
                  <a16:creationId xmlns:a16="http://schemas.microsoft.com/office/drawing/2014/main" id="{F66C923A-D2A5-4E5C-B1B1-A34FAACFB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441"/>
              <a:ext cx="2445" cy="1737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" name="Text Box 5">
              <a:extLst>
                <a:ext uri="{FF2B5EF4-FFF2-40B4-BE49-F238E27FC236}">
                  <a16:creationId xmlns:a16="http://schemas.microsoft.com/office/drawing/2014/main" id="{ADB27ACB-E478-4ADD-A6B7-122696E8C8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169"/>
              <a:ext cx="225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B04646"/>
                  </a:solidFill>
                </a:rPr>
                <a:t>Đường hẹp quanh co</a:t>
              </a:r>
              <a:endParaRPr lang="en-US" altLang="en-US" sz="2400" dirty="0">
                <a:solidFill>
                  <a:srgbClr val="B04646"/>
                </a:solidFill>
              </a:endParaRPr>
            </a:p>
          </p:txBody>
        </p:sp>
      </p:grpSp>
      <p:grpSp>
        <p:nvGrpSpPr>
          <p:cNvPr id="177" name="Group 6">
            <a:extLst>
              <a:ext uri="{FF2B5EF4-FFF2-40B4-BE49-F238E27FC236}">
                <a16:creationId xmlns:a16="http://schemas.microsoft.com/office/drawing/2014/main" id="{A39E2E88-38A9-4804-9A3D-7F4836FDBA80}"/>
              </a:ext>
            </a:extLst>
          </p:cNvPr>
          <p:cNvGrpSpPr>
            <a:grpSpLocks/>
          </p:cNvGrpSpPr>
          <p:nvPr/>
        </p:nvGrpSpPr>
        <p:grpSpPr bwMode="auto">
          <a:xfrm>
            <a:off x="5951550" y="1032623"/>
            <a:ext cx="4950129" cy="3084179"/>
            <a:chOff x="2832" y="288"/>
            <a:chExt cx="2784" cy="2089"/>
          </a:xfrm>
        </p:grpSpPr>
        <p:pic>
          <p:nvPicPr>
            <p:cNvPr id="178" name="Picture 7" descr="4">
              <a:extLst>
                <a:ext uri="{FF2B5EF4-FFF2-40B4-BE49-F238E27FC236}">
                  <a16:creationId xmlns:a16="http://schemas.microsoft.com/office/drawing/2014/main" id="{A19AE166-A636-4158-8E98-8A9987B53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8"/>
              <a:ext cx="2688" cy="1737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Text Box 8">
              <a:extLst>
                <a:ext uri="{FF2B5EF4-FFF2-40B4-BE49-F238E27FC236}">
                  <a16:creationId xmlns:a16="http://schemas.microsoft.com/office/drawing/2014/main" id="{454E98F6-00B5-4C4C-A4E0-14794CC10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2064"/>
              <a:ext cx="2784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B04646"/>
                  </a:solidFill>
                </a:rPr>
                <a:t>Đường không có biển báo hiệu</a:t>
              </a:r>
              <a:endParaRPr lang="en-US" altLang="en-US" sz="2400" dirty="0">
                <a:solidFill>
                  <a:srgbClr val="B04646"/>
                </a:solidFill>
              </a:endParaRPr>
            </a:p>
          </p:txBody>
        </p:sp>
      </p:grpSp>
      <p:grpSp>
        <p:nvGrpSpPr>
          <p:cNvPr id="180" name="Group 9">
            <a:extLst>
              <a:ext uri="{FF2B5EF4-FFF2-40B4-BE49-F238E27FC236}">
                <a16:creationId xmlns:a16="http://schemas.microsoft.com/office/drawing/2014/main" id="{B9CB8975-5FE7-4B48-A3CE-2CF930F5A54C}"/>
              </a:ext>
            </a:extLst>
          </p:cNvPr>
          <p:cNvGrpSpPr>
            <a:grpSpLocks/>
          </p:cNvGrpSpPr>
          <p:nvPr/>
        </p:nvGrpSpPr>
        <p:grpSpPr bwMode="auto">
          <a:xfrm>
            <a:off x="922096" y="4112372"/>
            <a:ext cx="4356342" cy="2572316"/>
            <a:chOff x="240" y="2304"/>
            <a:chExt cx="2448" cy="1931"/>
          </a:xfrm>
        </p:grpSpPr>
        <p:pic>
          <p:nvPicPr>
            <p:cNvPr id="181" name="Picture 10">
              <a:extLst>
                <a:ext uri="{FF2B5EF4-FFF2-40B4-BE49-F238E27FC236}">
                  <a16:creationId xmlns:a16="http://schemas.microsoft.com/office/drawing/2014/main" id="{F7CCE04A-6050-4DBD-B30B-F65FE8675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04"/>
              <a:ext cx="2448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" name="Text Box 11">
              <a:extLst>
                <a:ext uri="{FF2B5EF4-FFF2-40B4-BE49-F238E27FC236}">
                  <a16:creationId xmlns:a16="http://schemas.microsoft.com/office/drawing/2014/main" id="{4B7D2F57-6270-4463-9789-A1B78C57A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888"/>
              <a:ext cx="2112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B04646"/>
                  </a:solidFill>
                </a:rPr>
                <a:t>Rác thải trên sông</a:t>
              </a:r>
              <a:endParaRPr lang="en-US" altLang="en-US" sz="2400" dirty="0">
                <a:solidFill>
                  <a:srgbClr val="B04646"/>
                </a:solidFill>
              </a:endParaRPr>
            </a:p>
          </p:txBody>
        </p:sp>
      </p:grpSp>
      <p:grpSp>
        <p:nvGrpSpPr>
          <p:cNvPr id="183" name="Group 12">
            <a:extLst>
              <a:ext uri="{FF2B5EF4-FFF2-40B4-BE49-F238E27FC236}">
                <a16:creationId xmlns:a16="http://schemas.microsoft.com/office/drawing/2014/main" id="{5C0CE043-3450-46DA-88A4-414BC574ED1F}"/>
              </a:ext>
            </a:extLst>
          </p:cNvPr>
          <p:cNvGrpSpPr>
            <a:grpSpLocks/>
          </p:cNvGrpSpPr>
          <p:nvPr/>
        </p:nvGrpSpPr>
        <p:grpSpPr bwMode="auto">
          <a:xfrm>
            <a:off x="5867007" y="4145035"/>
            <a:ext cx="5120996" cy="2625427"/>
            <a:chOff x="2764" y="2328"/>
            <a:chExt cx="2873" cy="1892"/>
          </a:xfrm>
        </p:grpSpPr>
        <p:pic>
          <p:nvPicPr>
            <p:cNvPr id="184" name="Picture 13">
              <a:extLst>
                <a:ext uri="{FF2B5EF4-FFF2-40B4-BE49-F238E27FC236}">
                  <a16:creationId xmlns:a16="http://schemas.microsoft.com/office/drawing/2014/main" id="{451F63CC-60B6-442E-88B4-DC2252446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2328"/>
              <a:ext cx="2736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" name="Text Box 14">
              <a:extLst>
                <a:ext uri="{FF2B5EF4-FFF2-40B4-BE49-F238E27FC236}">
                  <a16:creationId xmlns:a16="http://schemas.microsoft.com/office/drawing/2014/main" id="{D23969F0-A960-4917-A36E-3B2CCEACE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" y="3887"/>
              <a:ext cx="2873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B04646"/>
                  </a:solidFill>
                </a:rPr>
                <a:t>Nhiều đường ngang qua đường sắt</a:t>
              </a:r>
              <a:endParaRPr lang="en-US" altLang="en-US" sz="2400" dirty="0">
                <a:solidFill>
                  <a:srgbClr val="B04646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1[1]">
            <a:extLst>
              <a:ext uri="{FF2B5EF4-FFF2-40B4-BE49-F238E27FC236}">
                <a16:creationId xmlns:a16="http://schemas.microsoft.com/office/drawing/2014/main" id="{FE3E199A-685C-4D85-AC9F-3B09D082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50" y="467360"/>
            <a:ext cx="4876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36E40C87-4C45-4A67-B233-201D9173E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376" y="389636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65B516FD-789B-4307-8791-1A90C8E94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176" y="374396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02577819-1A0D-4E22-82D2-40FBD24AA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576" y="404876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/>
              <a:t>       </a:t>
            </a:r>
            <a:endParaRPr lang="en-US" altLang="en-US"/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607B3503-5F1C-4D0D-A822-D4FA23D90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176" y="374396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825CCEA3-8AD3-4EB1-9C99-88A6475B4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176" y="374396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A21883D3-40D6-4C31-8090-52A12F74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576" y="404876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/>
              <a:t>        </a:t>
            </a:r>
            <a:endParaRPr lang="en-US" altLang="en-US"/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CC669442-7C68-42CA-B08B-2500A0D6C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576" y="404876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/>
              <a:t>      </a:t>
            </a:r>
            <a:endParaRPr lang="en-US" altLang="en-US"/>
          </a:p>
        </p:txBody>
      </p:sp>
      <p:sp>
        <p:nvSpPr>
          <p:cNvPr id="14" name="Text Box 28">
            <a:extLst>
              <a:ext uri="{FF2B5EF4-FFF2-40B4-BE49-F238E27FC236}">
                <a16:creationId xmlns:a16="http://schemas.microsoft.com/office/drawing/2014/main" id="{AE126612-6EBF-4BC6-92F2-1D620466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976" y="4963160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5" name="Picture 7" descr="ImageView">
            <a:extLst>
              <a:ext uri="{FF2B5EF4-FFF2-40B4-BE49-F238E27FC236}">
                <a16:creationId xmlns:a16="http://schemas.microsoft.com/office/drawing/2014/main" id="{04ECD91E-E536-484A-B9D2-95A74D08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50" y="3927316"/>
            <a:ext cx="4876800" cy="27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091012094414-46-448">
            <a:extLst>
              <a:ext uri="{FF2B5EF4-FFF2-40B4-BE49-F238E27FC236}">
                <a16:creationId xmlns:a16="http://schemas.microsoft.com/office/drawing/2014/main" id="{0007C26B-537D-47A0-9B06-9697EC832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74" y="3863021"/>
            <a:ext cx="5034930" cy="280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2871E7-CABB-4913-9A3E-BE2F9EC0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24" y="467360"/>
            <a:ext cx="5034930" cy="3356620"/>
          </a:xfrm>
          <a:prstGeom prst="rect">
            <a:avLst/>
          </a:prstGeom>
        </p:spPr>
      </p:pic>
      <p:sp>
        <p:nvSpPr>
          <p:cNvPr id="24" name="Text Box 31">
            <a:extLst>
              <a:ext uri="{FF2B5EF4-FFF2-40B4-BE49-F238E27FC236}">
                <a16:creationId xmlns:a16="http://schemas.microsoft.com/office/drawing/2014/main" id="{7C4E93E5-37AA-4859-B2D5-C12B7924A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221" y="98594"/>
            <a:ext cx="920950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Đường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xuống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cấp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ý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thức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tham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giao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thông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chưa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A6FD63A4-5A74-4F9C-AECB-8E1954420B8D}"/>
              </a:ext>
            </a:extLst>
          </p:cNvPr>
          <p:cNvGrpSpPr>
            <a:grpSpLocks/>
          </p:cNvGrpSpPr>
          <p:nvPr/>
        </p:nvGrpSpPr>
        <p:grpSpPr bwMode="auto">
          <a:xfrm>
            <a:off x="2519291" y="3290744"/>
            <a:ext cx="6631940" cy="967563"/>
            <a:chOff x="1440" y="1008"/>
            <a:chExt cx="4032" cy="52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" name="Oval 11">
              <a:extLst>
                <a:ext uri="{FF2B5EF4-FFF2-40B4-BE49-F238E27FC236}">
                  <a16:creationId xmlns:a16="http://schemas.microsoft.com/office/drawing/2014/main" id="{8D2982D1-55AA-481C-B115-2276286E6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008"/>
              <a:ext cx="4032" cy="528"/>
            </a:xfrm>
            <a:prstGeom prst="ellipse">
              <a:avLst/>
            </a:prstGeom>
            <a:grpFill/>
            <a:ln w="9525">
              <a:solidFill>
                <a:srgbClr val="4BB1A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cs typeface="+mn-cs"/>
              </a:endParaRPr>
            </a:p>
          </p:txBody>
        </p:sp>
        <p:sp>
          <p:nvSpPr>
            <p:cNvPr id="19" name="Text Box 12">
              <a:extLst>
                <a:ext uri="{FF2B5EF4-FFF2-40B4-BE49-F238E27FC236}">
                  <a16:creationId xmlns:a16="http://schemas.microsoft.com/office/drawing/2014/main" id="{FD315548-2123-4DD7-965B-8F9D74613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8" y="1136"/>
              <a:ext cx="3758" cy="28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  <a:cs typeface="Arial" charset="0"/>
                </a:rPr>
                <a:t>Chất lượng phương tiện còn thấp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0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325" y="374015"/>
            <a:ext cx="7160260" cy="578993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291" y="1835651"/>
            <a:ext cx="1658256" cy="39627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4191905" y="3352346"/>
            <a:ext cx="4317097" cy="1334211"/>
            <a:chOff x="2638269" y="3073040"/>
            <a:chExt cx="3703955" cy="1334211"/>
          </a:xfrm>
        </p:grpSpPr>
        <p:sp>
          <p:nvSpPr>
            <p:cNvPr id="52" name="文本框 1"/>
            <p:cNvSpPr txBox="1">
              <a:spLocks noChangeArrowheads="1"/>
            </p:cNvSpPr>
            <p:nvPr/>
          </p:nvSpPr>
          <p:spPr bwMode="auto">
            <a:xfrm>
              <a:off x="2790669" y="3254586"/>
              <a:ext cx="35515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defRPr/>
              </a:pPr>
              <a:r>
                <a:rPr lang="en-US" altLang="zh-CN" sz="4800" b="1" dirty="0">
                  <a:solidFill>
                    <a:srgbClr val="4BB1A8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KHỞI ĐỘNG</a:t>
              </a:r>
              <a:endParaRPr lang="zh-CN" altLang="en-US" sz="4800" b="1" dirty="0">
                <a:solidFill>
                  <a:srgbClr val="4BB1A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638269" y="3073040"/>
              <a:ext cx="2952906" cy="133421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6000" b="1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38094" y="2030869"/>
            <a:ext cx="1212332" cy="1477798"/>
            <a:chOff x="5533525" y="730036"/>
            <a:chExt cx="910170" cy="1109471"/>
          </a:xfrm>
        </p:grpSpPr>
        <p:sp>
          <p:nvSpPr>
            <p:cNvPr id="4" name="椭圆 3"/>
            <p:cNvSpPr/>
            <p:nvPr/>
          </p:nvSpPr>
          <p:spPr>
            <a:xfrm>
              <a:off x="5533525" y="881092"/>
              <a:ext cx="910170" cy="910170"/>
            </a:xfrm>
            <a:prstGeom prst="ellipse">
              <a:avLst/>
            </a:prstGeom>
            <a:solidFill>
              <a:srgbClr val="4BB1A8"/>
            </a:solidFill>
            <a:ln>
              <a:solidFill>
                <a:srgbClr val="D3F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5734877" y="730036"/>
              <a:ext cx="562601" cy="1109471"/>
            </a:xfrm>
            <a:prstGeom prst="rect">
              <a:avLst/>
            </a:prstGeom>
          </p:spPr>
        </p:pic>
      </p:grpSp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ainan3">
            <a:extLst>
              <a:ext uri="{FF2B5EF4-FFF2-40B4-BE49-F238E27FC236}">
                <a16:creationId xmlns:a16="http://schemas.microsoft.com/office/drawing/2014/main" id="{013C91BE-9B91-4F41-86BE-35FC703E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27578"/>
            <a:ext cx="485648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mall_29684">
            <a:extLst>
              <a:ext uri="{FF2B5EF4-FFF2-40B4-BE49-F238E27FC236}">
                <a16:creationId xmlns:a16="http://schemas.microsoft.com/office/drawing/2014/main" id="{BC366BD5-A009-4100-B3DD-8DE7309B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9" y="427578"/>
            <a:ext cx="45720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1E0BEE86-DBEB-45EE-A411-6577CC1CAB32}"/>
              </a:ext>
            </a:extLst>
          </p:cNvPr>
          <p:cNvGrpSpPr>
            <a:grpSpLocks/>
          </p:cNvGrpSpPr>
          <p:nvPr/>
        </p:nvGrpSpPr>
        <p:grpSpPr bwMode="auto">
          <a:xfrm>
            <a:off x="3087189" y="5416422"/>
            <a:ext cx="5830343" cy="1037968"/>
            <a:chOff x="1824" y="2832"/>
            <a:chExt cx="2832" cy="576"/>
          </a:xfrm>
          <a:noFill/>
        </p:grpSpPr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86236244-843B-47FD-8D6C-8BBB6E61B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832"/>
              <a:ext cx="2832" cy="57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4BB1A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448DAFB2-26AD-4245-A904-8989F9177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" y="2975"/>
              <a:ext cx="2160" cy="2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  <a:cs typeface="Arial" charset="0"/>
                </a:rPr>
                <a:t>Tai nạn giao thông</a:t>
              </a:r>
              <a:endPara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6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nt1">
            <a:extLst>
              <a:ext uri="{FF2B5EF4-FFF2-40B4-BE49-F238E27FC236}">
                <a16:creationId xmlns:a16="http://schemas.microsoft.com/office/drawing/2014/main" id="{BC9D9A36-8138-4D8E-8047-B4821CB8E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72" y="1442719"/>
            <a:ext cx="5117086" cy="494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2726811-2078-440D-AB57-972FB928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71" y="5777229"/>
            <a:ext cx="5117085" cy="609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3519752-B54B-44D6-BE58-EDC06751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6" y="1442720"/>
            <a:ext cx="5117085" cy="494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BD9F1504-026D-473F-8F53-E212981D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13" y="5777229"/>
            <a:ext cx="5117085" cy="609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endParaRPr lang="en-US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2F484-5497-4B58-890E-352C0BA091E7}"/>
              </a:ext>
            </a:extLst>
          </p:cNvPr>
          <p:cNvSpPr txBox="1"/>
          <p:nvPr/>
        </p:nvSpPr>
        <p:spPr>
          <a:xfrm>
            <a:off x="375919" y="233680"/>
            <a:ext cx="11440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8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E9B2E-D6D5-4389-A763-AA4D39279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" y="71120"/>
            <a:ext cx="5547360" cy="369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83862-D8F5-4C26-99E0-72AA901A0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60" y="2214880"/>
            <a:ext cx="63881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FC8985-6E84-4B4A-AB1D-E0C964973E58}"/>
              </a:ext>
            </a:extLst>
          </p:cNvPr>
          <p:cNvSpPr txBox="1"/>
          <p:nvPr/>
        </p:nvSpPr>
        <p:spPr>
          <a:xfrm>
            <a:off x="675249" y="5016510"/>
            <a:ext cx="382055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ường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1844725" y="341232"/>
            <a:ext cx="8853755" cy="523220"/>
            <a:chOff x="2638269" y="2964391"/>
            <a:chExt cx="8853755" cy="523220"/>
          </a:xfrm>
        </p:grpSpPr>
        <p:sp>
          <p:nvSpPr>
            <p:cNvPr id="54" name="文本框 1"/>
            <p:cNvSpPr txBox="1">
              <a:spLocks noChangeArrowheads="1"/>
            </p:cNvSpPr>
            <p:nvPr/>
          </p:nvSpPr>
          <p:spPr bwMode="auto">
            <a:xfrm>
              <a:off x="2638269" y="2964391"/>
              <a:ext cx="88537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defRPr/>
              </a:pP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Phân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bố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một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số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loại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giao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ở </a:t>
              </a:r>
              <a:r>
                <a:rPr lang="en-US" altLang="zh-CN" sz="2800" b="1" dirty="0" err="1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nước</a:t>
              </a:r>
              <a:r>
                <a:rPr lang="en-US" altLang="zh-CN" sz="2800" b="1" dirty="0">
                  <a:solidFill>
                    <a:srgbClr val="B091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ta</a:t>
              </a:r>
              <a:endParaRPr lang="zh-CN" altLang="en-US" sz="2800" b="1" dirty="0">
                <a:solidFill>
                  <a:srgbClr val="B091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2638269" y="3072815"/>
              <a:ext cx="29529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b="1" spc="300" dirty="0">
                  <a:solidFill>
                    <a:srgbClr val="4BB1A8"/>
                  </a:solidFill>
                  <a:cs typeface="+mn-ea"/>
                  <a:sym typeface="+mn-lt"/>
                </a:rPr>
                <a:t> 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03180" y="228600"/>
            <a:ext cx="910170" cy="950573"/>
            <a:chOff x="6206833" y="2768691"/>
            <a:chExt cx="910170" cy="950573"/>
          </a:xfrm>
        </p:grpSpPr>
        <p:sp>
          <p:nvSpPr>
            <p:cNvPr id="57" name="椭圆 56"/>
            <p:cNvSpPr/>
            <p:nvPr/>
          </p:nvSpPr>
          <p:spPr>
            <a:xfrm>
              <a:off x="6206833" y="2794065"/>
              <a:ext cx="910170" cy="9101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51" r="30052" b="67495"/>
            <a:stretch>
              <a:fillRect/>
            </a:stretch>
          </p:blipFill>
          <p:spPr>
            <a:xfrm>
              <a:off x="6335689" y="2768691"/>
              <a:ext cx="664253" cy="95057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" y="1518118"/>
            <a:ext cx="3967480" cy="396748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F7FDCA55-3E3F-441D-B696-952B97C9C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122" y="1478112"/>
            <a:ext cx="7454900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tx2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u="sng" dirty="0">
                <a:solidFill>
                  <a:schemeClr val="accent3">
                    <a:lumMod val="75000"/>
                  </a:schemeClr>
                </a:solidFill>
              </a:rPr>
              <a:t>THẢO LUẬN NHÓM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A3429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>
                <a:solidFill>
                  <a:srgbClr val="A34290"/>
                </a:solidFill>
              </a:rPr>
              <a:t>Quan </a:t>
            </a:r>
            <a:r>
              <a:rPr lang="en-US" altLang="en-US" sz="2400" b="1" dirty="0" err="1">
                <a:solidFill>
                  <a:srgbClr val="A34290"/>
                </a:solidFill>
              </a:rPr>
              <a:t>sát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lược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đồ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và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xác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định</a:t>
            </a:r>
            <a:r>
              <a:rPr lang="en-US" altLang="en-US" sz="2400" b="1" dirty="0">
                <a:solidFill>
                  <a:srgbClr val="A34290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- </a:t>
            </a:r>
            <a:r>
              <a:rPr lang="en-US" altLang="en-US" sz="2400" b="1" dirty="0" err="1"/>
              <a:t>Đường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Quốc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lộ</a:t>
            </a:r>
            <a:r>
              <a:rPr lang="en-US" altLang="en-US" sz="2400" b="1" dirty="0"/>
              <a:t> 1A, </a:t>
            </a:r>
            <a:r>
              <a:rPr lang="en-US" altLang="en-US" sz="2400" b="1" dirty="0" err="1"/>
              <a:t>đường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sắt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Bắc</a:t>
            </a:r>
            <a:r>
              <a:rPr lang="en-US" altLang="en-US" sz="2400" b="1" dirty="0"/>
              <a:t>- Nam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A34290"/>
                </a:solidFill>
              </a:rPr>
              <a:t>Các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sân</a:t>
            </a:r>
            <a:r>
              <a:rPr lang="en-US" altLang="en-US" sz="2400" b="1" dirty="0">
                <a:solidFill>
                  <a:srgbClr val="A34290"/>
                </a:solidFill>
              </a:rPr>
              <a:t> bay </a:t>
            </a:r>
            <a:r>
              <a:rPr lang="en-US" altLang="en-US" sz="2400" b="1" dirty="0" err="1">
                <a:solidFill>
                  <a:srgbClr val="A34290"/>
                </a:solidFill>
              </a:rPr>
              <a:t>quốc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tế</a:t>
            </a:r>
            <a:r>
              <a:rPr lang="en-US" altLang="en-US" sz="2400" b="1" dirty="0">
                <a:solidFill>
                  <a:srgbClr val="A34290"/>
                </a:solidFill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 err="1"/>
              <a:t>Nội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Bài</a:t>
            </a:r>
            <a:r>
              <a:rPr lang="en-US" altLang="en-US" sz="2400" b="1" dirty="0"/>
              <a:t> (HN), </a:t>
            </a:r>
            <a:r>
              <a:rPr lang="en-US" altLang="en-US" sz="2400" b="1" dirty="0" err="1"/>
              <a:t>Tân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Sơn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Nhất</a:t>
            </a:r>
            <a:r>
              <a:rPr lang="en-US" altLang="en-US" sz="2400" b="1" dirty="0"/>
              <a:t> (TP.HCM), </a:t>
            </a:r>
            <a:r>
              <a:rPr lang="en-US" altLang="en-US" sz="2400" b="1" dirty="0" err="1"/>
              <a:t>Đà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Nẵng</a:t>
            </a:r>
            <a:endParaRPr lang="en-US" altLang="en-US" sz="2400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A34290"/>
                </a:solidFill>
              </a:rPr>
              <a:t>Các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cảng</a:t>
            </a:r>
            <a:r>
              <a:rPr lang="en-US" altLang="en-US" sz="2400" b="1" dirty="0">
                <a:solidFill>
                  <a:srgbClr val="A34290"/>
                </a:solidFill>
              </a:rPr>
              <a:t> </a:t>
            </a:r>
            <a:r>
              <a:rPr lang="en-US" altLang="en-US" sz="2400" b="1" dirty="0" err="1">
                <a:solidFill>
                  <a:srgbClr val="A34290"/>
                </a:solidFill>
              </a:rPr>
              <a:t>biển</a:t>
            </a:r>
            <a:r>
              <a:rPr lang="en-US" altLang="en-US" sz="2400" b="1" dirty="0">
                <a:solidFill>
                  <a:srgbClr val="A34290"/>
                </a:solidFill>
              </a:rPr>
              <a:t> :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b="1" dirty="0" err="1"/>
              <a:t>Hải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Phòng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Đà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Nẵng</a:t>
            </a:r>
            <a:r>
              <a:rPr lang="en-US" altLang="en-US" sz="2400" b="1" dirty="0"/>
              <a:t>, TP </a:t>
            </a:r>
            <a:r>
              <a:rPr lang="en-US" altLang="en-US" sz="2400" b="1" dirty="0" err="1"/>
              <a:t>Hồ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</a:t>
            </a:r>
            <a:r>
              <a:rPr lang="en-US" altLang="en-US" sz="2400" b="1" dirty="0"/>
              <a:t> Minh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p01.jpg">
            <a:extLst>
              <a:ext uri="{FF2B5EF4-FFF2-40B4-BE49-F238E27FC236}">
                <a16:creationId xmlns:a16="http://schemas.microsoft.com/office/drawing/2014/main" id="{B4131F1C-C840-4DE1-B00C-22D481C95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46" y="537698"/>
            <a:ext cx="4191000" cy="57912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36BDCB1-EAE1-43D7-84A0-7149C4160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146" y="1604498"/>
            <a:ext cx="22860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GIAO THÔNG VẬN TẢI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A5A3ADF-4DBD-46FD-87B0-C44BAB5BA224}"/>
              </a:ext>
            </a:extLst>
          </p:cNvPr>
          <p:cNvSpPr>
            <a:spLocks/>
          </p:cNvSpPr>
          <p:nvPr/>
        </p:nvSpPr>
        <p:spPr bwMode="auto">
          <a:xfrm>
            <a:off x="5200746" y="1121898"/>
            <a:ext cx="304800" cy="330200"/>
          </a:xfrm>
          <a:custGeom>
            <a:avLst/>
            <a:gdLst>
              <a:gd name="T0" fmla="*/ 2147483647 w 209"/>
              <a:gd name="T1" fmla="*/ 0 h 212"/>
              <a:gd name="T2" fmla="*/ 2147483647 w 209"/>
              <a:gd name="T3" fmla="*/ 2147483647 h 212"/>
              <a:gd name="T4" fmla="*/ 2147483647 w 209"/>
              <a:gd name="T5" fmla="*/ 2147483647 h 212"/>
              <a:gd name="T6" fmla="*/ 2147483647 w 209"/>
              <a:gd name="T7" fmla="*/ 2147483647 h 212"/>
              <a:gd name="T8" fmla="*/ 2147483647 w 209"/>
              <a:gd name="T9" fmla="*/ 2147483647 h 212"/>
              <a:gd name="T10" fmla="*/ 2147483647 w 209"/>
              <a:gd name="T11" fmla="*/ 2147483647 h 212"/>
              <a:gd name="T12" fmla="*/ 2147483647 w 209"/>
              <a:gd name="T13" fmla="*/ 2147483647 h 212"/>
              <a:gd name="T14" fmla="*/ 2147483647 w 209"/>
              <a:gd name="T15" fmla="*/ 2147483647 h 212"/>
              <a:gd name="T16" fmla="*/ 2147483647 w 209"/>
              <a:gd name="T17" fmla="*/ 2147483647 h 212"/>
              <a:gd name="T18" fmla="*/ 2147483647 w 209"/>
              <a:gd name="T19" fmla="*/ 2147483647 h 212"/>
              <a:gd name="T20" fmla="*/ 2147483647 w 209"/>
              <a:gd name="T21" fmla="*/ 2147483647 h 212"/>
              <a:gd name="T22" fmla="*/ 2147483647 w 209"/>
              <a:gd name="T23" fmla="*/ 2147483647 h 212"/>
              <a:gd name="T24" fmla="*/ 2147483647 w 209"/>
              <a:gd name="T25" fmla="*/ 2147483647 h 212"/>
              <a:gd name="T26" fmla="*/ 2147483647 w 209"/>
              <a:gd name="T27" fmla="*/ 2147483647 h 212"/>
              <a:gd name="T28" fmla="*/ 2147483647 w 209"/>
              <a:gd name="T29" fmla="*/ 2147483647 h 212"/>
              <a:gd name="T30" fmla="*/ 2147483647 w 209"/>
              <a:gd name="T31" fmla="*/ 2147483647 h 2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9"/>
              <a:gd name="T49" fmla="*/ 0 h 212"/>
              <a:gd name="T50" fmla="*/ 209 w 209"/>
              <a:gd name="T51" fmla="*/ 212 h 2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9" h="212">
                <a:moveTo>
                  <a:pt x="198" y="0"/>
                </a:moveTo>
                <a:cubicBezTo>
                  <a:pt x="201" y="8"/>
                  <a:pt x="205" y="8"/>
                  <a:pt x="208" y="16"/>
                </a:cubicBezTo>
                <a:cubicBezTo>
                  <a:pt x="207" y="21"/>
                  <a:pt x="209" y="27"/>
                  <a:pt x="206" y="32"/>
                </a:cubicBezTo>
                <a:cubicBezTo>
                  <a:pt x="204" y="36"/>
                  <a:pt x="194" y="40"/>
                  <a:pt x="194" y="40"/>
                </a:cubicBezTo>
                <a:cubicBezTo>
                  <a:pt x="189" y="50"/>
                  <a:pt x="187" y="49"/>
                  <a:pt x="178" y="54"/>
                </a:cubicBezTo>
                <a:cubicBezTo>
                  <a:pt x="172" y="58"/>
                  <a:pt x="160" y="66"/>
                  <a:pt x="160" y="66"/>
                </a:cubicBezTo>
                <a:cubicBezTo>
                  <a:pt x="155" y="75"/>
                  <a:pt x="148" y="79"/>
                  <a:pt x="138" y="82"/>
                </a:cubicBezTo>
                <a:cubicBezTo>
                  <a:pt x="134" y="89"/>
                  <a:pt x="122" y="100"/>
                  <a:pt x="122" y="100"/>
                </a:cubicBezTo>
                <a:cubicBezTo>
                  <a:pt x="119" y="110"/>
                  <a:pt x="118" y="121"/>
                  <a:pt x="108" y="126"/>
                </a:cubicBezTo>
                <a:cubicBezTo>
                  <a:pt x="102" y="129"/>
                  <a:pt x="90" y="132"/>
                  <a:pt x="90" y="132"/>
                </a:cubicBezTo>
                <a:cubicBezTo>
                  <a:pt x="86" y="145"/>
                  <a:pt x="73" y="146"/>
                  <a:pt x="64" y="154"/>
                </a:cubicBezTo>
                <a:cubicBezTo>
                  <a:pt x="60" y="158"/>
                  <a:pt x="56" y="162"/>
                  <a:pt x="52" y="166"/>
                </a:cubicBezTo>
                <a:cubicBezTo>
                  <a:pt x="49" y="169"/>
                  <a:pt x="40" y="174"/>
                  <a:pt x="40" y="174"/>
                </a:cubicBezTo>
                <a:cubicBezTo>
                  <a:pt x="36" y="179"/>
                  <a:pt x="36" y="181"/>
                  <a:pt x="30" y="184"/>
                </a:cubicBezTo>
                <a:cubicBezTo>
                  <a:pt x="26" y="186"/>
                  <a:pt x="18" y="188"/>
                  <a:pt x="18" y="188"/>
                </a:cubicBezTo>
                <a:cubicBezTo>
                  <a:pt x="0" y="184"/>
                  <a:pt x="2" y="197"/>
                  <a:pt x="2" y="21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7E4A3B3-EF7C-4E79-AE3B-DD5F3CE99012}"/>
              </a:ext>
            </a:extLst>
          </p:cNvPr>
          <p:cNvSpPr>
            <a:spLocks/>
          </p:cNvSpPr>
          <p:nvPr/>
        </p:nvSpPr>
        <p:spPr bwMode="auto">
          <a:xfrm>
            <a:off x="5103909" y="1590211"/>
            <a:ext cx="73025" cy="406400"/>
          </a:xfrm>
          <a:custGeom>
            <a:avLst/>
            <a:gdLst>
              <a:gd name="T0" fmla="*/ 2147483647 w 46"/>
              <a:gd name="T1" fmla="*/ 0 h 256"/>
              <a:gd name="T2" fmla="*/ 2147483647 w 46"/>
              <a:gd name="T3" fmla="*/ 2147483647 h 256"/>
              <a:gd name="T4" fmla="*/ 2147483647 w 46"/>
              <a:gd name="T5" fmla="*/ 2147483647 h 256"/>
              <a:gd name="T6" fmla="*/ 2147483647 w 46"/>
              <a:gd name="T7" fmla="*/ 2147483647 h 256"/>
              <a:gd name="T8" fmla="*/ 2147483647 w 46"/>
              <a:gd name="T9" fmla="*/ 2147483647 h 256"/>
              <a:gd name="T10" fmla="*/ 2147483647 w 46"/>
              <a:gd name="T11" fmla="*/ 2147483647 h 256"/>
              <a:gd name="T12" fmla="*/ 0 w 46"/>
              <a:gd name="T13" fmla="*/ 2147483647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56"/>
              <a:gd name="T23" fmla="*/ 46 w 46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56">
                <a:moveTo>
                  <a:pt x="18" y="0"/>
                </a:moveTo>
                <a:cubicBezTo>
                  <a:pt x="33" y="5"/>
                  <a:pt x="29" y="0"/>
                  <a:pt x="32" y="12"/>
                </a:cubicBezTo>
                <a:cubicBezTo>
                  <a:pt x="33" y="55"/>
                  <a:pt x="32" y="107"/>
                  <a:pt x="46" y="150"/>
                </a:cubicBezTo>
                <a:cubicBezTo>
                  <a:pt x="44" y="162"/>
                  <a:pt x="40" y="170"/>
                  <a:pt x="28" y="174"/>
                </a:cubicBezTo>
                <a:cubicBezTo>
                  <a:pt x="27" y="189"/>
                  <a:pt x="26" y="212"/>
                  <a:pt x="18" y="226"/>
                </a:cubicBezTo>
                <a:cubicBezTo>
                  <a:pt x="14" y="232"/>
                  <a:pt x="8" y="237"/>
                  <a:pt x="6" y="244"/>
                </a:cubicBezTo>
                <a:cubicBezTo>
                  <a:pt x="5" y="248"/>
                  <a:pt x="0" y="256"/>
                  <a:pt x="0" y="256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766E38E9-7FD0-4866-A0A5-537116934642}"/>
              </a:ext>
            </a:extLst>
          </p:cNvPr>
          <p:cNvSpPr>
            <a:spLocks/>
          </p:cNvSpPr>
          <p:nvPr/>
        </p:nvSpPr>
        <p:spPr bwMode="auto">
          <a:xfrm>
            <a:off x="5051521" y="1948986"/>
            <a:ext cx="95250" cy="374650"/>
          </a:xfrm>
          <a:custGeom>
            <a:avLst/>
            <a:gdLst>
              <a:gd name="T0" fmla="*/ 2147483647 w 60"/>
              <a:gd name="T1" fmla="*/ 0 h 236"/>
              <a:gd name="T2" fmla="*/ 2147483647 w 60"/>
              <a:gd name="T3" fmla="*/ 2147483647 h 236"/>
              <a:gd name="T4" fmla="*/ 2147483647 w 60"/>
              <a:gd name="T5" fmla="*/ 2147483647 h 236"/>
              <a:gd name="T6" fmla="*/ 2147483647 w 60"/>
              <a:gd name="T7" fmla="*/ 2147483647 h 236"/>
              <a:gd name="T8" fmla="*/ 2147483647 w 60"/>
              <a:gd name="T9" fmla="*/ 2147483647 h 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36"/>
              <a:gd name="T17" fmla="*/ 60 w 60"/>
              <a:gd name="T18" fmla="*/ 236 h 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36">
                <a:moveTo>
                  <a:pt x="46" y="0"/>
                </a:moveTo>
                <a:cubicBezTo>
                  <a:pt x="48" y="21"/>
                  <a:pt x="60" y="64"/>
                  <a:pt x="40" y="78"/>
                </a:cubicBezTo>
                <a:cubicBezTo>
                  <a:pt x="38" y="97"/>
                  <a:pt x="33" y="117"/>
                  <a:pt x="16" y="128"/>
                </a:cubicBezTo>
                <a:cubicBezTo>
                  <a:pt x="2" y="148"/>
                  <a:pt x="0" y="182"/>
                  <a:pt x="18" y="200"/>
                </a:cubicBezTo>
                <a:cubicBezTo>
                  <a:pt x="25" y="220"/>
                  <a:pt x="22" y="208"/>
                  <a:pt x="22" y="23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18B9CC4B-6FEB-4EA2-978F-E47DACD3E9DE}"/>
              </a:ext>
            </a:extLst>
          </p:cNvPr>
          <p:cNvSpPr>
            <a:spLocks/>
          </p:cNvSpPr>
          <p:nvPr/>
        </p:nvSpPr>
        <p:spPr bwMode="auto">
          <a:xfrm>
            <a:off x="5089621" y="2406186"/>
            <a:ext cx="920750" cy="923925"/>
          </a:xfrm>
          <a:custGeom>
            <a:avLst/>
            <a:gdLst>
              <a:gd name="T0" fmla="*/ 0 w 580"/>
              <a:gd name="T1" fmla="*/ 0 h 582"/>
              <a:gd name="T2" fmla="*/ 2147483647 w 580"/>
              <a:gd name="T3" fmla="*/ 2147483647 h 582"/>
              <a:gd name="T4" fmla="*/ 2147483647 w 580"/>
              <a:gd name="T5" fmla="*/ 2147483647 h 582"/>
              <a:gd name="T6" fmla="*/ 2147483647 w 580"/>
              <a:gd name="T7" fmla="*/ 2147483647 h 582"/>
              <a:gd name="T8" fmla="*/ 2147483647 w 580"/>
              <a:gd name="T9" fmla="*/ 2147483647 h 582"/>
              <a:gd name="T10" fmla="*/ 2147483647 w 580"/>
              <a:gd name="T11" fmla="*/ 2147483647 h 582"/>
              <a:gd name="T12" fmla="*/ 2147483647 w 580"/>
              <a:gd name="T13" fmla="*/ 2147483647 h 582"/>
              <a:gd name="T14" fmla="*/ 2147483647 w 580"/>
              <a:gd name="T15" fmla="*/ 2147483647 h 582"/>
              <a:gd name="T16" fmla="*/ 2147483647 w 580"/>
              <a:gd name="T17" fmla="*/ 2147483647 h 582"/>
              <a:gd name="T18" fmla="*/ 2147483647 w 580"/>
              <a:gd name="T19" fmla="*/ 2147483647 h 582"/>
              <a:gd name="T20" fmla="*/ 2147483647 w 580"/>
              <a:gd name="T21" fmla="*/ 2147483647 h 582"/>
              <a:gd name="T22" fmla="*/ 2147483647 w 580"/>
              <a:gd name="T23" fmla="*/ 2147483647 h 582"/>
              <a:gd name="T24" fmla="*/ 2147483647 w 580"/>
              <a:gd name="T25" fmla="*/ 2147483647 h 582"/>
              <a:gd name="T26" fmla="*/ 2147483647 w 580"/>
              <a:gd name="T27" fmla="*/ 2147483647 h 582"/>
              <a:gd name="T28" fmla="*/ 2147483647 w 580"/>
              <a:gd name="T29" fmla="*/ 2147483647 h 582"/>
              <a:gd name="T30" fmla="*/ 2147483647 w 580"/>
              <a:gd name="T31" fmla="*/ 2147483647 h 582"/>
              <a:gd name="T32" fmla="*/ 2147483647 w 580"/>
              <a:gd name="T33" fmla="*/ 2147483647 h 582"/>
              <a:gd name="T34" fmla="*/ 2147483647 w 580"/>
              <a:gd name="T35" fmla="*/ 2147483647 h 582"/>
              <a:gd name="T36" fmla="*/ 2147483647 w 580"/>
              <a:gd name="T37" fmla="*/ 2147483647 h 582"/>
              <a:gd name="T38" fmla="*/ 2147483647 w 580"/>
              <a:gd name="T39" fmla="*/ 2147483647 h 582"/>
              <a:gd name="T40" fmla="*/ 2147483647 w 580"/>
              <a:gd name="T41" fmla="*/ 2147483647 h 582"/>
              <a:gd name="T42" fmla="*/ 2147483647 w 580"/>
              <a:gd name="T43" fmla="*/ 2147483647 h 582"/>
              <a:gd name="T44" fmla="*/ 2147483647 w 580"/>
              <a:gd name="T45" fmla="*/ 2147483647 h 582"/>
              <a:gd name="T46" fmla="*/ 2147483647 w 580"/>
              <a:gd name="T47" fmla="*/ 2147483647 h 582"/>
              <a:gd name="T48" fmla="*/ 2147483647 w 580"/>
              <a:gd name="T49" fmla="*/ 2147483647 h 582"/>
              <a:gd name="T50" fmla="*/ 2147483647 w 580"/>
              <a:gd name="T51" fmla="*/ 2147483647 h 582"/>
              <a:gd name="T52" fmla="*/ 2147483647 w 580"/>
              <a:gd name="T53" fmla="*/ 2147483647 h 582"/>
              <a:gd name="T54" fmla="*/ 2147483647 w 580"/>
              <a:gd name="T55" fmla="*/ 2147483647 h 582"/>
              <a:gd name="T56" fmla="*/ 2147483647 w 580"/>
              <a:gd name="T57" fmla="*/ 2147483647 h 582"/>
              <a:gd name="T58" fmla="*/ 2147483647 w 580"/>
              <a:gd name="T59" fmla="*/ 2147483647 h 582"/>
              <a:gd name="T60" fmla="*/ 2147483647 w 580"/>
              <a:gd name="T61" fmla="*/ 2147483647 h 582"/>
              <a:gd name="T62" fmla="*/ 2147483647 w 580"/>
              <a:gd name="T63" fmla="*/ 2147483647 h 582"/>
              <a:gd name="T64" fmla="*/ 2147483647 w 580"/>
              <a:gd name="T65" fmla="*/ 2147483647 h 582"/>
              <a:gd name="T66" fmla="*/ 2147483647 w 580"/>
              <a:gd name="T67" fmla="*/ 2147483647 h 582"/>
              <a:gd name="T68" fmla="*/ 2147483647 w 580"/>
              <a:gd name="T69" fmla="*/ 2147483647 h 5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80"/>
              <a:gd name="T106" fmla="*/ 0 h 582"/>
              <a:gd name="T107" fmla="*/ 580 w 580"/>
              <a:gd name="T108" fmla="*/ 582 h 5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80" h="582">
                <a:moveTo>
                  <a:pt x="0" y="0"/>
                </a:moveTo>
                <a:cubicBezTo>
                  <a:pt x="18" y="3"/>
                  <a:pt x="14" y="6"/>
                  <a:pt x="12" y="24"/>
                </a:cubicBezTo>
                <a:cubicBezTo>
                  <a:pt x="14" y="35"/>
                  <a:pt x="19" y="42"/>
                  <a:pt x="28" y="48"/>
                </a:cubicBezTo>
                <a:cubicBezTo>
                  <a:pt x="36" y="60"/>
                  <a:pt x="40" y="68"/>
                  <a:pt x="52" y="76"/>
                </a:cubicBezTo>
                <a:cubicBezTo>
                  <a:pt x="62" y="91"/>
                  <a:pt x="85" y="98"/>
                  <a:pt x="102" y="106"/>
                </a:cubicBezTo>
                <a:cubicBezTo>
                  <a:pt x="110" y="110"/>
                  <a:pt x="118" y="113"/>
                  <a:pt x="126" y="116"/>
                </a:cubicBezTo>
                <a:cubicBezTo>
                  <a:pt x="128" y="117"/>
                  <a:pt x="132" y="118"/>
                  <a:pt x="132" y="118"/>
                </a:cubicBezTo>
                <a:cubicBezTo>
                  <a:pt x="136" y="131"/>
                  <a:pt x="148" y="133"/>
                  <a:pt x="160" y="136"/>
                </a:cubicBezTo>
                <a:cubicBezTo>
                  <a:pt x="171" y="143"/>
                  <a:pt x="178" y="147"/>
                  <a:pt x="182" y="160"/>
                </a:cubicBezTo>
                <a:cubicBezTo>
                  <a:pt x="181" y="173"/>
                  <a:pt x="167" y="204"/>
                  <a:pt x="184" y="210"/>
                </a:cubicBezTo>
                <a:cubicBezTo>
                  <a:pt x="190" y="219"/>
                  <a:pt x="192" y="233"/>
                  <a:pt x="202" y="236"/>
                </a:cubicBezTo>
                <a:cubicBezTo>
                  <a:pt x="208" y="245"/>
                  <a:pt x="208" y="257"/>
                  <a:pt x="214" y="266"/>
                </a:cubicBezTo>
                <a:cubicBezTo>
                  <a:pt x="222" y="278"/>
                  <a:pt x="232" y="290"/>
                  <a:pt x="242" y="300"/>
                </a:cubicBezTo>
                <a:cubicBezTo>
                  <a:pt x="250" y="308"/>
                  <a:pt x="254" y="313"/>
                  <a:pt x="264" y="318"/>
                </a:cubicBezTo>
                <a:cubicBezTo>
                  <a:pt x="268" y="320"/>
                  <a:pt x="276" y="326"/>
                  <a:pt x="276" y="326"/>
                </a:cubicBezTo>
                <a:cubicBezTo>
                  <a:pt x="279" y="336"/>
                  <a:pt x="276" y="331"/>
                  <a:pt x="290" y="336"/>
                </a:cubicBezTo>
                <a:cubicBezTo>
                  <a:pt x="294" y="337"/>
                  <a:pt x="302" y="340"/>
                  <a:pt x="302" y="340"/>
                </a:cubicBezTo>
                <a:cubicBezTo>
                  <a:pt x="305" y="344"/>
                  <a:pt x="305" y="350"/>
                  <a:pt x="308" y="354"/>
                </a:cubicBezTo>
                <a:cubicBezTo>
                  <a:pt x="313" y="359"/>
                  <a:pt x="326" y="366"/>
                  <a:pt x="326" y="366"/>
                </a:cubicBezTo>
                <a:cubicBezTo>
                  <a:pt x="324" y="390"/>
                  <a:pt x="318" y="396"/>
                  <a:pt x="332" y="410"/>
                </a:cubicBezTo>
                <a:cubicBezTo>
                  <a:pt x="334" y="417"/>
                  <a:pt x="345" y="425"/>
                  <a:pt x="352" y="428"/>
                </a:cubicBezTo>
                <a:cubicBezTo>
                  <a:pt x="356" y="430"/>
                  <a:pt x="364" y="432"/>
                  <a:pt x="364" y="432"/>
                </a:cubicBezTo>
                <a:cubicBezTo>
                  <a:pt x="367" y="441"/>
                  <a:pt x="376" y="441"/>
                  <a:pt x="384" y="446"/>
                </a:cubicBezTo>
                <a:cubicBezTo>
                  <a:pt x="387" y="450"/>
                  <a:pt x="389" y="454"/>
                  <a:pt x="392" y="458"/>
                </a:cubicBezTo>
                <a:cubicBezTo>
                  <a:pt x="394" y="462"/>
                  <a:pt x="404" y="462"/>
                  <a:pt x="404" y="462"/>
                </a:cubicBezTo>
                <a:cubicBezTo>
                  <a:pt x="408" y="466"/>
                  <a:pt x="411" y="470"/>
                  <a:pt x="416" y="472"/>
                </a:cubicBezTo>
                <a:cubicBezTo>
                  <a:pt x="420" y="474"/>
                  <a:pt x="428" y="476"/>
                  <a:pt x="428" y="476"/>
                </a:cubicBezTo>
                <a:cubicBezTo>
                  <a:pt x="436" y="488"/>
                  <a:pt x="456" y="490"/>
                  <a:pt x="468" y="498"/>
                </a:cubicBezTo>
                <a:cubicBezTo>
                  <a:pt x="483" y="520"/>
                  <a:pt x="514" y="525"/>
                  <a:pt x="538" y="528"/>
                </a:cubicBezTo>
                <a:cubicBezTo>
                  <a:pt x="547" y="531"/>
                  <a:pt x="551" y="531"/>
                  <a:pt x="558" y="538"/>
                </a:cubicBezTo>
                <a:cubicBezTo>
                  <a:pt x="561" y="548"/>
                  <a:pt x="561" y="556"/>
                  <a:pt x="552" y="562"/>
                </a:cubicBezTo>
                <a:cubicBezTo>
                  <a:pt x="551" y="564"/>
                  <a:pt x="549" y="566"/>
                  <a:pt x="550" y="568"/>
                </a:cubicBezTo>
                <a:cubicBezTo>
                  <a:pt x="553" y="572"/>
                  <a:pt x="560" y="570"/>
                  <a:pt x="564" y="572"/>
                </a:cubicBezTo>
                <a:cubicBezTo>
                  <a:pt x="568" y="574"/>
                  <a:pt x="572" y="578"/>
                  <a:pt x="576" y="580"/>
                </a:cubicBezTo>
                <a:cubicBezTo>
                  <a:pt x="577" y="581"/>
                  <a:pt x="579" y="581"/>
                  <a:pt x="580" y="58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6F20E5FC-8AAF-410A-B981-5026A558D85B}"/>
              </a:ext>
            </a:extLst>
          </p:cNvPr>
          <p:cNvSpPr>
            <a:spLocks/>
          </p:cNvSpPr>
          <p:nvPr/>
        </p:nvSpPr>
        <p:spPr bwMode="auto">
          <a:xfrm>
            <a:off x="6053234" y="3407898"/>
            <a:ext cx="304800" cy="685800"/>
          </a:xfrm>
          <a:custGeom>
            <a:avLst/>
            <a:gdLst>
              <a:gd name="T0" fmla="*/ 2147483647 w 213"/>
              <a:gd name="T1" fmla="*/ 0 h 472"/>
              <a:gd name="T2" fmla="*/ 2147483647 w 213"/>
              <a:gd name="T3" fmla="*/ 2147483647 h 472"/>
              <a:gd name="T4" fmla="*/ 2147483647 w 213"/>
              <a:gd name="T5" fmla="*/ 2147483647 h 472"/>
              <a:gd name="T6" fmla="*/ 2147483647 w 213"/>
              <a:gd name="T7" fmla="*/ 2147483647 h 472"/>
              <a:gd name="T8" fmla="*/ 2147483647 w 213"/>
              <a:gd name="T9" fmla="*/ 2147483647 h 472"/>
              <a:gd name="T10" fmla="*/ 2147483647 w 213"/>
              <a:gd name="T11" fmla="*/ 2147483647 h 472"/>
              <a:gd name="T12" fmla="*/ 2147483647 w 213"/>
              <a:gd name="T13" fmla="*/ 2147483647 h 472"/>
              <a:gd name="T14" fmla="*/ 2147483647 w 213"/>
              <a:gd name="T15" fmla="*/ 2147483647 h 472"/>
              <a:gd name="T16" fmla="*/ 2147483647 w 213"/>
              <a:gd name="T17" fmla="*/ 2147483647 h 472"/>
              <a:gd name="T18" fmla="*/ 2147483647 w 213"/>
              <a:gd name="T19" fmla="*/ 2147483647 h 472"/>
              <a:gd name="T20" fmla="*/ 2147483647 w 213"/>
              <a:gd name="T21" fmla="*/ 2147483647 h 472"/>
              <a:gd name="T22" fmla="*/ 2147483647 w 213"/>
              <a:gd name="T23" fmla="*/ 2147483647 h 472"/>
              <a:gd name="T24" fmla="*/ 2147483647 w 213"/>
              <a:gd name="T25" fmla="*/ 2147483647 h 472"/>
              <a:gd name="T26" fmla="*/ 2147483647 w 213"/>
              <a:gd name="T27" fmla="*/ 2147483647 h 472"/>
              <a:gd name="T28" fmla="*/ 2147483647 w 213"/>
              <a:gd name="T29" fmla="*/ 2147483647 h 472"/>
              <a:gd name="T30" fmla="*/ 2147483647 w 213"/>
              <a:gd name="T31" fmla="*/ 2147483647 h 472"/>
              <a:gd name="T32" fmla="*/ 2147483647 w 213"/>
              <a:gd name="T33" fmla="*/ 2147483647 h 4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13"/>
              <a:gd name="T52" fmla="*/ 0 h 472"/>
              <a:gd name="T53" fmla="*/ 213 w 213"/>
              <a:gd name="T54" fmla="*/ 472 h 4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13" h="472">
                <a:moveTo>
                  <a:pt x="3" y="0"/>
                </a:moveTo>
                <a:cubicBezTo>
                  <a:pt x="0" y="13"/>
                  <a:pt x="3" y="25"/>
                  <a:pt x="17" y="30"/>
                </a:cubicBezTo>
                <a:cubicBezTo>
                  <a:pt x="19" y="42"/>
                  <a:pt x="21" y="49"/>
                  <a:pt x="31" y="56"/>
                </a:cubicBezTo>
                <a:cubicBezTo>
                  <a:pt x="32" y="59"/>
                  <a:pt x="34" y="66"/>
                  <a:pt x="37" y="68"/>
                </a:cubicBezTo>
                <a:cubicBezTo>
                  <a:pt x="41" y="70"/>
                  <a:pt x="49" y="72"/>
                  <a:pt x="49" y="72"/>
                </a:cubicBezTo>
                <a:cubicBezTo>
                  <a:pt x="51" y="76"/>
                  <a:pt x="52" y="81"/>
                  <a:pt x="55" y="84"/>
                </a:cubicBezTo>
                <a:cubicBezTo>
                  <a:pt x="58" y="87"/>
                  <a:pt x="67" y="92"/>
                  <a:pt x="67" y="92"/>
                </a:cubicBezTo>
                <a:cubicBezTo>
                  <a:pt x="78" y="109"/>
                  <a:pt x="95" y="117"/>
                  <a:pt x="111" y="128"/>
                </a:cubicBezTo>
                <a:cubicBezTo>
                  <a:pt x="115" y="139"/>
                  <a:pt x="112" y="132"/>
                  <a:pt x="121" y="146"/>
                </a:cubicBezTo>
                <a:cubicBezTo>
                  <a:pt x="133" y="164"/>
                  <a:pt x="127" y="182"/>
                  <a:pt x="147" y="196"/>
                </a:cubicBezTo>
                <a:cubicBezTo>
                  <a:pt x="157" y="210"/>
                  <a:pt x="157" y="240"/>
                  <a:pt x="171" y="250"/>
                </a:cubicBezTo>
                <a:cubicBezTo>
                  <a:pt x="176" y="257"/>
                  <a:pt x="179" y="259"/>
                  <a:pt x="187" y="262"/>
                </a:cubicBezTo>
                <a:cubicBezTo>
                  <a:pt x="193" y="281"/>
                  <a:pt x="203" y="311"/>
                  <a:pt x="183" y="324"/>
                </a:cubicBezTo>
                <a:cubicBezTo>
                  <a:pt x="180" y="336"/>
                  <a:pt x="178" y="347"/>
                  <a:pt x="189" y="354"/>
                </a:cubicBezTo>
                <a:cubicBezTo>
                  <a:pt x="197" y="366"/>
                  <a:pt x="203" y="369"/>
                  <a:pt x="193" y="384"/>
                </a:cubicBezTo>
                <a:cubicBezTo>
                  <a:pt x="190" y="401"/>
                  <a:pt x="189" y="415"/>
                  <a:pt x="199" y="430"/>
                </a:cubicBezTo>
                <a:cubicBezTo>
                  <a:pt x="201" y="460"/>
                  <a:pt x="197" y="456"/>
                  <a:pt x="213" y="4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DE1B0C3-AE66-41B3-B648-1762BDAB9C5A}"/>
              </a:ext>
            </a:extLst>
          </p:cNvPr>
          <p:cNvSpPr>
            <a:spLocks/>
          </p:cNvSpPr>
          <p:nvPr/>
        </p:nvSpPr>
        <p:spPr bwMode="auto">
          <a:xfrm>
            <a:off x="6315171" y="3985748"/>
            <a:ext cx="104775" cy="971550"/>
          </a:xfrm>
          <a:custGeom>
            <a:avLst/>
            <a:gdLst>
              <a:gd name="T0" fmla="*/ 2147483647 w 58"/>
              <a:gd name="T1" fmla="*/ 0 h 338"/>
              <a:gd name="T2" fmla="*/ 2147483647 w 58"/>
              <a:gd name="T3" fmla="*/ 2147483647 h 338"/>
              <a:gd name="T4" fmla="*/ 2147483647 w 58"/>
              <a:gd name="T5" fmla="*/ 2147483647 h 338"/>
              <a:gd name="T6" fmla="*/ 2147483647 w 58"/>
              <a:gd name="T7" fmla="*/ 2147483647 h 338"/>
              <a:gd name="T8" fmla="*/ 2147483647 w 58"/>
              <a:gd name="T9" fmla="*/ 2147483647 h 338"/>
              <a:gd name="T10" fmla="*/ 2147483647 w 58"/>
              <a:gd name="T11" fmla="*/ 2147483647 h 338"/>
              <a:gd name="T12" fmla="*/ 2147483647 w 58"/>
              <a:gd name="T13" fmla="*/ 2147483647 h 338"/>
              <a:gd name="T14" fmla="*/ 2147483647 w 58"/>
              <a:gd name="T15" fmla="*/ 2147483647 h 338"/>
              <a:gd name="T16" fmla="*/ 2147483647 w 58"/>
              <a:gd name="T17" fmla="*/ 2147483647 h 338"/>
              <a:gd name="T18" fmla="*/ 2147483647 w 58"/>
              <a:gd name="T19" fmla="*/ 2147483647 h 338"/>
              <a:gd name="T20" fmla="*/ 2147483647 w 58"/>
              <a:gd name="T21" fmla="*/ 2147483647 h 338"/>
              <a:gd name="T22" fmla="*/ 2147483647 w 58"/>
              <a:gd name="T23" fmla="*/ 2147483647 h 338"/>
              <a:gd name="T24" fmla="*/ 2147483647 w 58"/>
              <a:gd name="T25" fmla="*/ 2147483647 h 338"/>
              <a:gd name="T26" fmla="*/ 2147483647 w 58"/>
              <a:gd name="T27" fmla="*/ 2147483647 h 338"/>
              <a:gd name="T28" fmla="*/ 2147483647 w 58"/>
              <a:gd name="T29" fmla="*/ 2147483647 h 3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338"/>
              <a:gd name="T47" fmla="*/ 58 w 58"/>
              <a:gd name="T48" fmla="*/ 338 h 3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338">
                <a:moveTo>
                  <a:pt x="8" y="0"/>
                </a:moveTo>
                <a:cubicBezTo>
                  <a:pt x="14" y="19"/>
                  <a:pt x="15" y="41"/>
                  <a:pt x="26" y="58"/>
                </a:cubicBezTo>
                <a:cubicBezTo>
                  <a:pt x="25" y="64"/>
                  <a:pt x="21" y="68"/>
                  <a:pt x="20" y="74"/>
                </a:cubicBezTo>
                <a:cubicBezTo>
                  <a:pt x="19" y="81"/>
                  <a:pt x="26" y="94"/>
                  <a:pt x="26" y="94"/>
                </a:cubicBezTo>
                <a:cubicBezTo>
                  <a:pt x="22" y="107"/>
                  <a:pt x="11" y="116"/>
                  <a:pt x="28" y="128"/>
                </a:cubicBezTo>
                <a:cubicBezTo>
                  <a:pt x="36" y="140"/>
                  <a:pt x="45" y="156"/>
                  <a:pt x="50" y="170"/>
                </a:cubicBezTo>
                <a:cubicBezTo>
                  <a:pt x="53" y="188"/>
                  <a:pt x="51" y="180"/>
                  <a:pt x="56" y="196"/>
                </a:cubicBezTo>
                <a:cubicBezTo>
                  <a:pt x="57" y="198"/>
                  <a:pt x="58" y="202"/>
                  <a:pt x="58" y="202"/>
                </a:cubicBezTo>
                <a:cubicBezTo>
                  <a:pt x="57" y="206"/>
                  <a:pt x="58" y="212"/>
                  <a:pt x="54" y="214"/>
                </a:cubicBezTo>
                <a:cubicBezTo>
                  <a:pt x="50" y="217"/>
                  <a:pt x="42" y="222"/>
                  <a:pt x="42" y="222"/>
                </a:cubicBezTo>
                <a:cubicBezTo>
                  <a:pt x="40" y="227"/>
                  <a:pt x="34" y="233"/>
                  <a:pt x="30" y="236"/>
                </a:cubicBezTo>
                <a:cubicBezTo>
                  <a:pt x="26" y="238"/>
                  <a:pt x="18" y="240"/>
                  <a:pt x="18" y="240"/>
                </a:cubicBezTo>
                <a:cubicBezTo>
                  <a:pt x="10" y="252"/>
                  <a:pt x="19" y="267"/>
                  <a:pt x="6" y="276"/>
                </a:cubicBezTo>
                <a:cubicBezTo>
                  <a:pt x="0" y="284"/>
                  <a:pt x="2" y="287"/>
                  <a:pt x="10" y="292"/>
                </a:cubicBezTo>
                <a:cubicBezTo>
                  <a:pt x="13" y="302"/>
                  <a:pt x="35" y="338"/>
                  <a:pt x="12" y="33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D9F47A6-8F83-4645-BD99-94191D50A12E}"/>
              </a:ext>
            </a:extLst>
          </p:cNvPr>
          <p:cNvSpPr>
            <a:spLocks/>
          </p:cNvSpPr>
          <p:nvPr/>
        </p:nvSpPr>
        <p:spPr bwMode="auto">
          <a:xfrm>
            <a:off x="5481734" y="4755686"/>
            <a:ext cx="927100" cy="520700"/>
          </a:xfrm>
          <a:custGeom>
            <a:avLst/>
            <a:gdLst>
              <a:gd name="T0" fmla="*/ 2147483647 w 584"/>
              <a:gd name="T1" fmla="*/ 2147483647 h 328"/>
              <a:gd name="T2" fmla="*/ 2147483647 w 584"/>
              <a:gd name="T3" fmla="*/ 2147483647 h 328"/>
              <a:gd name="T4" fmla="*/ 2147483647 w 584"/>
              <a:gd name="T5" fmla="*/ 2147483647 h 328"/>
              <a:gd name="T6" fmla="*/ 2147483647 w 584"/>
              <a:gd name="T7" fmla="*/ 2147483647 h 328"/>
              <a:gd name="T8" fmla="*/ 2147483647 w 584"/>
              <a:gd name="T9" fmla="*/ 2147483647 h 328"/>
              <a:gd name="T10" fmla="*/ 2147483647 w 584"/>
              <a:gd name="T11" fmla="*/ 2147483647 h 328"/>
              <a:gd name="T12" fmla="*/ 2147483647 w 584"/>
              <a:gd name="T13" fmla="*/ 2147483647 h 328"/>
              <a:gd name="T14" fmla="*/ 2147483647 w 584"/>
              <a:gd name="T15" fmla="*/ 2147483647 h 328"/>
              <a:gd name="T16" fmla="*/ 2147483647 w 584"/>
              <a:gd name="T17" fmla="*/ 2147483647 h 328"/>
              <a:gd name="T18" fmla="*/ 2147483647 w 584"/>
              <a:gd name="T19" fmla="*/ 2147483647 h 328"/>
              <a:gd name="T20" fmla="*/ 2147483647 w 584"/>
              <a:gd name="T21" fmla="*/ 2147483647 h 328"/>
              <a:gd name="T22" fmla="*/ 2147483647 w 584"/>
              <a:gd name="T23" fmla="*/ 2147483647 h 328"/>
              <a:gd name="T24" fmla="*/ 2147483647 w 584"/>
              <a:gd name="T25" fmla="*/ 2147483647 h 328"/>
              <a:gd name="T26" fmla="*/ 2147483647 w 584"/>
              <a:gd name="T27" fmla="*/ 2147483647 h 328"/>
              <a:gd name="T28" fmla="*/ 2147483647 w 584"/>
              <a:gd name="T29" fmla="*/ 2147483647 h 328"/>
              <a:gd name="T30" fmla="*/ 2147483647 w 584"/>
              <a:gd name="T31" fmla="*/ 2147483647 h 328"/>
              <a:gd name="T32" fmla="*/ 2147483647 w 584"/>
              <a:gd name="T33" fmla="*/ 2147483647 h 328"/>
              <a:gd name="T34" fmla="*/ 2147483647 w 584"/>
              <a:gd name="T35" fmla="*/ 2147483647 h 328"/>
              <a:gd name="T36" fmla="*/ 2147483647 w 584"/>
              <a:gd name="T37" fmla="*/ 2147483647 h 328"/>
              <a:gd name="T38" fmla="*/ 2147483647 w 584"/>
              <a:gd name="T39" fmla="*/ 2147483647 h 328"/>
              <a:gd name="T40" fmla="*/ 2147483647 w 584"/>
              <a:gd name="T41" fmla="*/ 2147483647 h 328"/>
              <a:gd name="T42" fmla="*/ 2147483647 w 584"/>
              <a:gd name="T43" fmla="*/ 2147483647 h 328"/>
              <a:gd name="T44" fmla="*/ 2147483647 w 584"/>
              <a:gd name="T45" fmla="*/ 2147483647 h 328"/>
              <a:gd name="T46" fmla="*/ 2147483647 w 584"/>
              <a:gd name="T47" fmla="*/ 2147483647 h 328"/>
              <a:gd name="T48" fmla="*/ 2147483647 w 584"/>
              <a:gd name="T49" fmla="*/ 2147483647 h 328"/>
              <a:gd name="T50" fmla="*/ 2147483647 w 584"/>
              <a:gd name="T51" fmla="*/ 2147483647 h 328"/>
              <a:gd name="T52" fmla="*/ 0 w 584"/>
              <a:gd name="T53" fmla="*/ 2147483647 h 3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84"/>
              <a:gd name="T82" fmla="*/ 0 h 328"/>
              <a:gd name="T83" fmla="*/ 584 w 584"/>
              <a:gd name="T84" fmla="*/ 328 h 3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84" h="328">
                <a:moveTo>
                  <a:pt x="578" y="8"/>
                </a:moveTo>
                <a:cubicBezTo>
                  <a:pt x="567" y="12"/>
                  <a:pt x="568" y="0"/>
                  <a:pt x="564" y="14"/>
                </a:cubicBezTo>
                <a:cubicBezTo>
                  <a:pt x="548" y="3"/>
                  <a:pt x="552" y="20"/>
                  <a:pt x="558" y="30"/>
                </a:cubicBezTo>
                <a:cubicBezTo>
                  <a:pt x="561" y="46"/>
                  <a:pt x="561" y="41"/>
                  <a:pt x="572" y="48"/>
                </a:cubicBezTo>
                <a:cubicBezTo>
                  <a:pt x="577" y="56"/>
                  <a:pt x="581" y="65"/>
                  <a:pt x="584" y="74"/>
                </a:cubicBezTo>
                <a:cubicBezTo>
                  <a:pt x="581" y="87"/>
                  <a:pt x="566" y="112"/>
                  <a:pt x="560" y="126"/>
                </a:cubicBezTo>
                <a:cubicBezTo>
                  <a:pt x="556" y="135"/>
                  <a:pt x="554" y="133"/>
                  <a:pt x="544" y="136"/>
                </a:cubicBezTo>
                <a:cubicBezTo>
                  <a:pt x="542" y="137"/>
                  <a:pt x="538" y="138"/>
                  <a:pt x="538" y="138"/>
                </a:cubicBezTo>
                <a:cubicBezTo>
                  <a:pt x="531" y="158"/>
                  <a:pt x="534" y="185"/>
                  <a:pt x="514" y="198"/>
                </a:cubicBezTo>
                <a:cubicBezTo>
                  <a:pt x="514" y="199"/>
                  <a:pt x="511" y="211"/>
                  <a:pt x="510" y="212"/>
                </a:cubicBezTo>
                <a:cubicBezTo>
                  <a:pt x="498" y="227"/>
                  <a:pt x="442" y="246"/>
                  <a:pt x="422" y="248"/>
                </a:cubicBezTo>
                <a:cubicBezTo>
                  <a:pt x="405" y="245"/>
                  <a:pt x="404" y="244"/>
                  <a:pt x="384" y="246"/>
                </a:cubicBezTo>
                <a:cubicBezTo>
                  <a:pt x="373" y="250"/>
                  <a:pt x="363" y="255"/>
                  <a:pt x="352" y="258"/>
                </a:cubicBezTo>
                <a:cubicBezTo>
                  <a:pt x="349" y="266"/>
                  <a:pt x="346" y="270"/>
                  <a:pt x="340" y="276"/>
                </a:cubicBezTo>
                <a:cubicBezTo>
                  <a:pt x="338" y="291"/>
                  <a:pt x="339" y="292"/>
                  <a:pt x="326" y="296"/>
                </a:cubicBezTo>
                <a:cubicBezTo>
                  <a:pt x="317" y="310"/>
                  <a:pt x="289" y="311"/>
                  <a:pt x="274" y="316"/>
                </a:cubicBezTo>
                <a:cubicBezTo>
                  <a:pt x="264" y="326"/>
                  <a:pt x="250" y="323"/>
                  <a:pt x="236" y="326"/>
                </a:cubicBezTo>
                <a:cubicBezTo>
                  <a:pt x="225" y="325"/>
                  <a:pt x="213" y="326"/>
                  <a:pt x="202" y="324"/>
                </a:cubicBezTo>
                <a:cubicBezTo>
                  <a:pt x="200" y="324"/>
                  <a:pt x="198" y="321"/>
                  <a:pt x="196" y="320"/>
                </a:cubicBezTo>
                <a:cubicBezTo>
                  <a:pt x="188" y="316"/>
                  <a:pt x="172" y="310"/>
                  <a:pt x="172" y="310"/>
                </a:cubicBezTo>
                <a:cubicBezTo>
                  <a:pt x="164" y="298"/>
                  <a:pt x="135" y="301"/>
                  <a:pt x="122" y="300"/>
                </a:cubicBezTo>
                <a:cubicBezTo>
                  <a:pt x="105" y="294"/>
                  <a:pt x="114" y="297"/>
                  <a:pt x="94" y="294"/>
                </a:cubicBezTo>
                <a:cubicBezTo>
                  <a:pt x="88" y="292"/>
                  <a:pt x="76" y="288"/>
                  <a:pt x="76" y="288"/>
                </a:cubicBezTo>
                <a:cubicBezTo>
                  <a:pt x="73" y="288"/>
                  <a:pt x="54" y="291"/>
                  <a:pt x="50" y="292"/>
                </a:cubicBezTo>
                <a:cubicBezTo>
                  <a:pt x="46" y="293"/>
                  <a:pt x="38" y="296"/>
                  <a:pt x="38" y="296"/>
                </a:cubicBezTo>
                <a:cubicBezTo>
                  <a:pt x="35" y="306"/>
                  <a:pt x="24" y="306"/>
                  <a:pt x="14" y="308"/>
                </a:cubicBezTo>
                <a:cubicBezTo>
                  <a:pt x="13" y="313"/>
                  <a:pt x="7" y="328"/>
                  <a:pt x="0" y="3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14B480C-F672-42FC-982A-E1A4F1922014}"/>
              </a:ext>
            </a:extLst>
          </p:cNvPr>
          <p:cNvSpPr>
            <a:spLocks/>
          </p:cNvSpPr>
          <p:nvPr/>
        </p:nvSpPr>
        <p:spPr bwMode="auto">
          <a:xfrm>
            <a:off x="4819746" y="5298611"/>
            <a:ext cx="590550" cy="565150"/>
          </a:xfrm>
          <a:custGeom>
            <a:avLst/>
            <a:gdLst>
              <a:gd name="T0" fmla="*/ 2147483647 w 372"/>
              <a:gd name="T1" fmla="*/ 0 h 356"/>
              <a:gd name="T2" fmla="*/ 2147483647 w 372"/>
              <a:gd name="T3" fmla="*/ 2147483647 h 356"/>
              <a:gd name="T4" fmla="*/ 2147483647 w 372"/>
              <a:gd name="T5" fmla="*/ 2147483647 h 356"/>
              <a:gd name="T6" fmla="*/ 2147483647 w 372"/>
              <a:gd name="T7" fmla="*/ 2147483647 h 356"/>
              <a:gd name="T8" fmla="*/ 2147483647 w 372"/>
              <a:gd name="T9" fmla="*/ 2147483647 h 356"/>
              <a:gd name="T10" fmla="*/ 2147483647 w 372"/>
              <a:gd name="T11" fmla="*/ 2147483647 h 356"/>
              <a:gd name="T12" fmla="*/ 2147483647 w 372"/>
              <a:gd name="T13" fmla="*/ 2147483647 h 356"/>
              <a:gd name="T14" fmla="*/ 2147483647 w 372"/>
              <a:gd name="T15" fmla="*/ 2147483647 h 356"/>
              <a:gd name="T16" fmla="*/ 2147483647 w 372"/>
              <a:gd name="T17" fmla="*/ 2147483647 h 356"/>
              <a:gd name="T18" fmla="*/ 2147483647 w 372"/>
              <a:gd name="T19" fmla="*/ 2147483647 h 356"/>
              <a:gd name="T20" fmla="*/ 2147483647 w 372"/>
              <a:gd name="T21" fmla="*/ 2147483647 h 356"/>
              <a:gd name="T22" fmla="*/ 2147483647 w 372"/>
              <a:gd name="T23" fmla="*/ 2147483647 h 356"/>
              <a:gd name="T24" fmla="*/ 2147483647 w 372"/>
              <a:gd name="T25" fmla="*/ 2147483647 h 356"/>
              <a:gd name="T26" fmla="*/ 2147483647 w 372"/>
              <a:gd name="T27" fmla="*/ 2147483647 h 356"/>
              <a:gd name="T28" fmla="*/ 2147483647 w 372"/>
              <a:gd name="T29" fmla="*/ 2147483647 h 356"/>
              <a:gd name="T30" fmla="*/ 2147483647 w 372"/>
              <a:gd name="T31" fmla="*/ 2147483647 h 356"/>
              <a:gd name="T32" fmla="*/ 2147483647 w 372"/>
              <a:gd name="T33" fmla="*/ 2147483647 h 356"/>
              <a:gd name="T34" fmla="*/ 2147483647 w 372"/>
              <a:gd name="T35" fmla="*/ 2147483647 h 356"/>
              <a:gd name="T36" fmla="*/ 2147483647 w 372"/>
              <a:gd name="T37" fmla="*/ 2147483647 h 356"/>
              <a:gd name="T38" fmla="*/ 0 w 372"/>
              <a:gd name="T39" fmla="*/ 2147483647 h 3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2"/>
              <a:gd name="T61" fmla="*/ 0 h 356"/>
              <a:gd name="T62" fmla="*/ 372 w 372"/>
              <a:gd name="T63" fmla="*/ 356 h 3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2" h="356">
                <a:moveTo>
                  <a:pt x="372" y="0"/>
                </a:moveTo>
                <a:cubicBezTo>
                  <a:pt x="368" y="1"/>
                  <a:pt x="361" y="0"/>
                  <a:pt x="360" y="4"/>
                </a:cubicBezTo>
                <a:cubicBezTo>
                  <a:pt x="358" y="13"/>
                  <a:pt x="359" y="17"/>
                  <a:pt x="350" y="20"/>
                </a:cubicBezTo>
                <a:cubicBezTo>
                  <a:pt x="345" y="36"/>
                  <a:pt x="327" y="41"/>
                  <a:pt x="312" y="46"/>
                </a:cubicBezTo>
                <a:cubicBezTo>
                  <a:pt x="310" y="52"/>
                  <a:pt x="310" y="63"/>
                  <a:pt x="304" y="66"/>
                </a:cubicBezTo>
                <a:cubicBezTo>
                  <a:pt x="300" y="68"/>
                  <a:pt x="292" y="70"/>
                  <a:pt x="292" y="70"/>
                </a:cubicBezTo>
                <a:cubicBezTo>
                  <a:pt x="286" y="88"/>
                  <a:pt x="291" y="93"/>
                  <a:pt x="270" y="86"/>
                </a:cubicBezTo>
                <a:cubicBezTo>
                  <a:pt x="232" y="88"/>
                  <a:pt x="220" y="92"/>
                  <a:pt x="188" y="98"/>
                </a:cubicBezTo>
                <a:cubicBezTo>
                  <a:pt x="185" y="107"/>
                  <a:pt x="184" y="113"/>
                  <a:pt x="194" y="116"/>
                </a:cubicBezTo>
                <a:cubicBezTo>
                  <a:pt x="197" y="125"/>
                  <a:pt x="196" y="129"/>
                  <a:pt x="188" y="134"/>
                </a:cubicBezTo>
                <a:cubicBezTo>
                  <a:pt x="187" y="139"/>
                  <a:pt x="176" y="157"/>
                  <a:pt x="172" y="158"/>
                </a:cubicBezTo>
                <a:cubicBezTo>
                  <a:pt x="165" y="160"/>
                  <a:pt x="152" y="164"/>
                  <a:pt x="152" y="164"/>
                </a:cubicBezTo>
                <a:cubicBezTo>
                  <a:pt x="153" y="189"/>
                  <a:pt x="147" y="202"/>
                  <a:pt x="170" y="210"/>
                </a:cubicBezTo>
                <a:cubicBezTo>
                  <a:pt x="175" y="224"/>
                  <a:pt x="179" y="250"/>
                  <a:pt x="162" y="256"/>
                </a:cubicBezTo>
                <a:cubicBezTo>
                  <a:pt x="159" y="268"/>
                  <a:pt x="163" y="279"/>
                  <a:pt x="152" y="286"/>
                </a:cubicBezTo>
                <a:cubicBezTo>
                  <a:pt x="147" y="294"/>
                  <a:pt x="143" y="303"/>
                  <a:pt x="136" y="310"/>
                </a:cubicBezTo>
                <a:cubicBezTo>
                  <a:pt x="137" y="315"/>
                  <a:pt x="140" y="321"/>
                  <a:pt x="136" y="326"/>
                </a:cubicBezTo>
                <a:cubicBezTo>
                  <a:pt x="130" y="334"/>
                  <a:pt x="116" y="329"/>
                  <a:pt x="106" y="332"/>
                </a:cubicBezTo>
                <a:cubicBezTo>
                  <a:pt x="80" y="341"/>
                  <a:pt x="35" y="351"/>
                  <a:pt x="8" y="354"/>
                </a:cubicBezTo>
                <a:cubicBezTo>
                  <a:pt x="5" y="355"/>
                  <a:pt x="0" y="356"/>
                  <a:pt x="0" y="35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74A5BAA-6397-4970-82CC-4D50A7E22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546" y="1071098"/>
            <a:ext cx="533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800">
              <a:latin typeface="Arial Black" panose="020B0A040201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21D0F819-5D82-4B2F-AF32-463676CF6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546" y="1071098"/>
            <a:ext cx="609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800">
              <a:latin typeface="Arial Black" panose="020B0A040201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C15613A1-764F-4F6C-9E27-32B625EA5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746" y="1071098"/>
            <a:ext cx="860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C00000"/>
                </a:solidFill>
                <a:latin typeface=".VnArial" panose="020B7200000000000000" pitchFamily="34" charset="0"/>
              </a:rPr>
              <a:t>Lạng Sơn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42E9E2E5-085F-4746-B3BE-1C77CF7C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946" y="1299698"/>
            <a:ext cx="838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2E994E0E-D4E7-4EC1-8F84-A910CA78D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96" y="1842623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Thanh Hóa</a:t>
            </a:r>
          </a:p>
        </p:txBody>
      </p:sp>
      <p:sp>
        <p:nvSpPr>
          <p:cNvPr id="17" name="Text Box 23">
            <a:extLst>
              <a:ext uri="{FF2B5EF4-FFF2-40B4-BE49-F238E27FC236}">
                <a16:creationId xmlns:a16="http://schemas.microsoft.com/office/drawing/2014/main" id="{1602C2C7-EE31-4C0B-B4C1-EDCA72088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96" y="2195048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FF0000"/>
                </a:solidFill>
                <a:latin typeface=".VnArial" panose="020B7200000000000000" pitchFamily="34" charset="0"/>
              </a:rPr>
              <a:t>Vinh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B155A263-4FED-401C-93D0-6900287A8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946" y="3204698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Đ à  Nẵng</a:t>
            </a:r>
          </a:p>
        </p:txBody>
      </p:sp>
      <p:sp>
        <p:nvSpPr>
          <p:cNvPr id="19" name="Text Box 26">
            <a:extLst>
              <a:ext uri="{FF2B5EF4-FFF2-40B4-BE49-F238E27FC236}">
                <a16:creationId xmlns:a16="http://schemas.microsoft.com/office/drawing/2014/main" id="{66C48173-B945-4594-BD21-0101A704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746" y="4652498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 b="1">
                <a:solidFill>
                  <a:srgbClr val="C00000"/>
                </a:solidFill>
                <a:latin typeface=".VnArial" panose="020B7200000000000000" pitchFamily="34" charset="0"/>
              </a:rPr>
              <a:t>Nha Trang</a:t>
            </a: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F8EC3AB7-700D-404D-A15C-1126B77CE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946" y="4957298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>
                <a:solidFill>
                  <a:srgbClr val="FF0000"/>
                </a:solidFill>
                <a:latin typeface=".VnArial" panose="020B7200000000000000" pitchFamily="34" charset="0"/>
              </a:rPr>
              <a:t>TP. HỒ CHÍ MINH</a:t>
            </a: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EA4E34F8-C503-495F-9D04-88B1CBC16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946" y="5643098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0000FF"/>
                </a:solidFill>
                <a:latin typeface=".VnArial" panose="020B7200000000000000" pitchFamily="34" charset="0"/>
              </a:rPr>
              <a:t>Cà Mau</a:t>
            </a:r>
          </a:p>
        </p:txBody>
      </p:sp>
      <p:sp>
        <p:nvSpPr>
          <p:cNvPr id="22" name="Oval 29">
            <a:extLst>
              <a:ext uri="{FF2B5EF4-FFF2-40B4-BE49-F238E27FC236}">
                <a16:creationId xmlns:a16="http://schemas.microsoft.com/office/drawing/2014/main" id="{77F3DE6B-485E-480B-9850-0A9F93954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346" y="1147298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id="{5ECDAB35-1CE2-468B-B8C7-9DA9EEFB3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609" y="1396536"/>
            <a:ext cx="228600" cy="171450"/>
          </a:xfrm>
          <a:prstGeom prst="star5">
            <a:avLst/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 Black" pitchFamily="34" charset="0"/>
              <a:cs typeface="+mn-cs"/>
            </a:endParaRPr>
          </a:p>
        </p:txBody>
      </p:sp>
      <p:sp>
        <p:nvSpPr>
          <p:cNvPr id="24" name="Oval 32">
            <a:extLst>
              <a:ext uri="{FF2B5EF4-FFF2-40B4-BE49-F238E27FC236}">
                <a16:creationId xmlns:a16="http://schemas.microsoft.com/office/drawing/2014/main" id="{1D483D61-2057-4AA9-AC0B-A3BF40BBD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859" y="1907711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25" name="Oval 33">
            <a:extLst>
              <a:ext uri="{FF2B5EF4-FFF2-40B4-BE49-F238E27FC236}">
                <a16:creationId xmlns:a16="http://schemas.microsoft.com/office/drawing/2014/main" id="{B9A82F4C-A794-43E9-ABA7-F852384AE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059" y="2261723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26" name="Oval 34">
            <a:extLst>
              <a:ext uri="{FF2B5EF4-FFF2-40B4-BE49-F238E27FC236}">
                <a16:creationId xmlns:a16="http://schemas.microsoft.com/office/drawing/2014/main" id="{45B736A2-281D-43A1-9435-D4A070F9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259" y="3263436"/>
            <a:ext cx="1524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id="{BC6B6F21-63A2-4200-B890-3F907674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146" y="4742986"/>
            <a:ext cx="104775" cy="85725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28" name="Oval 36">
            <a:extLst>
              <a:ext uri="{FF2B5EF4-FFF2-40B4-BE49-F238E27FC236}">
                <a16:creationId xmlns:a16="http://schemas.microsoft.com/office/drawing/2014/main" id="{782EEBB2-B82E-4E6E-AC4F-A5AD61B62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434" y="512716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29" name="Oval 37">
            <a:extLst>
              <a:ext uri="{FF2B5EF4-FFF2-40B4-BE49-F238E27FC236}">
                <a16:creationId xmlns:a16="http://schemas.microsoft.com/office/drawing/2014/main" id="{A0A3D140-20B5-4B73-A36C-D89C106A8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546" y="5871698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30" name="Freeform 38">
            <a:extLst>
              <a:ext uri="{FF2B5EF4-FFF2-40B4-BE49-F238E27FC236}">
                <a16:creationId xmlns:a16="http://schemas.microsoft.com/office/drawing/2014/main" id="{7B6D6AFD-831F-4D6E-BBB4-78BC74FBC6B5}"/>
              </a:ext>
            </a:extLst>
          </p:cNvPr>
          <p:cNvSpPr>
            <a:spLocks/>
          </p:cNvSpPr>
          <p:nvPr/>
        </p:nvSpPr>
        <p:spPr bwMode="auto">
          <a:xfrm>
            <a:off x="5054696" y="1520361"/>
            <a:ext cx="225425" cy="911225"/>
          </a:xfrm>
          <a:custGeom>
            <a:avLst/>
            <a:gdLst>
              <a:gd name="T0" fmla="*/ 2147483647 w 142"/>
              <a:gd name="T1" fmla="*/ 0 h 574"/>
              <a:gd name="T2" fmla="*/ 2147483647 w 142"/>
              <a:gd name="T3" fmla="*/ 2147483647 h 574"/>
              <a:gd name="T4" fmla="*/ 2147483647 w 142"/>
              <a:gd name="T5" fmla="*/ 2147483647 h 574"/>
              <a:gd name="T6" fmla="*/ 2147483647 w 142"/>
              <a:gd name="T7" fmla="*/ 2147483647 h 574"/>
              <a:gd name="T8" fmla="*/ 2147483647 w 142"/>
              <a:gd name="T9" fmla="*/ 2147483647 h 574"/>
              <a:gd name="T10" fmla="*/ 2147483647 w 142"/>
              <a:gd name="T11" fmla="*/ 2147483647 h 574"/>
              <a:gd name="T12" fmla="*/ 2147483647 w 142"/>
              <a:gd name="T13" fmla="*/ 2147483647 h 574"/>
              <a:gd name="T14" fmla="*/ 2147483647 w 142"/>
              <a:gd name="T15" fmla="*/ 2147483647 h 574"/>
              <a:gd name="T16" fmla="*/ 2147483647 w 142"/>
              <a:gd name="T17" fmla="*/ 2147483647 h 574"/>
              <a:gd name="T18" fmla="*/ 2147483647 w 142"/>
              <a:gd name="T19" fmla="*/ 2147483647 h 574"/>
              <a:gd name="T20" fmla="*/ 2147483647 w 142"/>
              <a:gd name="T21" fmla="*/ 2147483647 h 574"/>
              <a:gd name="T22" fmla="*/ 2147483647 w 142"/>
              <a:gd name="T23" fmla="*/ 2147483647 h 574"/>
              <a:gd name="T24" fmla="*/ 2147483647 w 142"/>
              <a:gd name="T25" fmla="*/ 2147483647 h 574"/>
              <a:gd name="T26" fmla="*/ 2147483647 w 142"/>
              <a:gd name="T27" fmla="*/ 2147483647 h 574"/>
              <a:gd name="T28" fmla="*/ 2147483647 w 142"/>
              <a:gd name="T29" fmla="*/ 2147483647 h 574"/>
              <a:gd name="T30" fmla="*/ 2147483647 w 142"/>
              <a:gd name="T31" fmla="*/ 2147483647 h 574"/>
              <a:gd name="T32" fmla="*/ 2147483647 w 142"/>
              <a:gd name="T33" fmla="*/ 2147483647 h 574"/>
              <a:gd name="T34" fmla="*/ 2147483647 w 142"/>
              <a:gd name="T35" fmla="*/ 2147483647 h 574"/>
              <a:gd name="T36" fmla="*/ 2147483647 w 142"/>
              <a:gd name="T37" fmla="*/ 2147483647 h 574"/>
              <a:gd name="T38" fmla="*/ 2147483647 w 142"/>
              <a:gd name="T39" fmla="*/ 2147483647 h 574"/>
              <a:gd name="T40" fmla="*/ 2147483647 w 142"/>
              <a:gd name="T41" fmla="*/ 2147483647 h 574"/>
              <a:gd name="T42" fmla="*/ 2147483647 w 142"/>
              <a:gd name="T43" fmla="*/ 2147483647 h 574"/>
              <a:gd name="T44" fmla="*/ 2147483647 w 142"/>
              <a:gd name="T45" fmla="*/ 2147483647 h 574"/>
              <a:gd name="T46" fmla="*/ 0 w 142"/>
              <a:gd name="T47" fmla="*/ 2147483647 h 574"/>
              <a:gd name="T48" fmla="*/ 2147483647 w 142"/>
              <a:gd name="T49" fmla="*/ 2147483647 h 574"/>
              <a:gd name="T50" fmla="*/ 2147483647 w 142"/>
              <a:gd name="T51" fmla="*/ 2147483647 h 574"/>
              <a:gd name="T52" fmla="*/ 2147483647 w 142"/>
              <a:gd name="T53" fmla="*/ 2147483647 h 574"/>
              <a:gd name="T54" fmla="*/ 2147483647 w 142"/>
              <a:gd name="T55" fmla="*/ 2147483647 h 574"/>
              <a:gd name="T56" fmla="*/ 2147483647 w 142"/>
              <a:gd name="T57" fmla="*/ 2147483647 h 574"/>
              <a:gd name="T58" fmla="*/ 2147483647 w 142"/>
              <a:gd name="T59" fmla="*/ 2147483647 h 5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"/>
              <a:gd name="T91" fmla="*/ 0 h 574"/>
              <a:gd name="T92" fmla="*/ 142 w 142"/>
              <a:gd name="T93" fmla="*/ 574 h 57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" h="574">
                <a:moveTo>
                  <a:pt x="66" y="0"/>
                </a:moveTo>
                <a:cubicBezTo>
                  <a:pt x="73" y="15"/>
                  <a:pt x="69" y="18"/>
                  <a:pt x="74" y="36"/>
                </a:cubicBezTo>
                <a:cubicBezTo>
                  <a:pt x="75" y="41"/>
                  <a:pt x="82" y="48"/>
                  <a:pt x="82" y="48"/>
                </a:cubicBezTo>
                <a:cubicBezTo>
                  <a:pt x="91" y="84"/>
                  <a:pt x="76" y="86"/>
                  <a:pt x="104" y="104"/>
                </a:cubicBezTo>
                <a:cubicBezTo>
                  <a:pt x="107" y="108"/>
                  <a:pt x="107" y="114"/>
                  <a:pt x="112" y="116"/>
                </a:cubicBezTo>
                <a:cubicBezTo>
                  <a:pt x="118" y="118"/>
                  <a:pt x="130" y="122"/>
                  <a:pt x="130" y="122"/>
                </a:cubicBezTo>
                <a:cubicBezTo>
                  <a:pt x="139" y="136"/>
                  <a:pt x="142" y="131"/>
                  <a:pt x="132" y="138"/>
                </a:cubicBezTo>
                <a:cubicBezTo>
                  <a:pt x="131" y="140"/>
                  <a:pt x="130" y="142"/>
                  <a:pt x="128" y="144"/>
                </a:cubicBezTo>
                <a:cubicBezTo>
                  <a:pt x="126" y="145"/>
                  <a:pt x="123" y="145"/>
                  <a:pt x="122" y="146"/>
                </a:cubicBezTo>
                <a:cubicBezTo>
                  <a:pt x="99" y="169"/>
                  <a:pt x="125" y="151"/>
                  <a:pt x="108" y="162"/>
                </a:cubicBezTo>
                <a:cubicBezTo>
                  <a:pt x="104" y="170"/>
                  <a:pt x="105" y="175"/>
                  <a:pt x="96" y="178"/>
                </a:cubicBezTo>
                <a:cubicBezTo>
                  <a:pt x="91" y="185"/>
                  <a:pt x="93" y="191"/>
                  <a:pt x="84" y="188"/>
                </a:cubicBezTo>
                <a:cubicBezTo>
                  <a:pt x="69" y="198"/>
                  <a:pt x="70" y="197"/>
                  <a:pt x="66" y="214"/>
                </a:cubicBezTo>
                <a:cubicBezTo>
                  <a:pt x="65" y="231"/>
                  <a:pt x="61" y="259"/>
                  <a:pt x="44" y="270"/>
                </a:cubicBezTo>
                <a:cubicBezTo>
                  <a:pt x="38" y="279"/>
                  <a:pt x="37" y="288"/>
                  <a:pt x="34" y="298"/>
                </a:cubicBezTo>
                <a:cubicBezTo>
                  <a:pt x="35" y="307"/>
                  <a:pt x="35" y="315"/>
                  <a:pt x="36" y="324"/>
                </a:cubicBezTo>
                <a:cubicBezTo>
                  <a:pt x="37" y="328"/>
                  <a:pt x="40" y="336"/>
                  <a:pt x="40" y="336"/>
                </a:cubicBezTo>
                <a:cubicBezTo>
                  <a:pt x="39" y="349"/>
                  <a:pt x="32" y="365"/>
                  <a:pt x="32" y="378"/>
                </a:cubicBezTo>
                <a:cubicBezTo>
                  <a:pt x="32" y="380"/>
                  <a:pt x="33" y="374"/>
                  <a:pt x="34" y="372"/>
                </a:cubicBezTo>
                <a:cubicBezTo>
                  <a:pt x="36" y="370"/>
                  <a:pt x="38" y="368"/>
                  <a:pt x="40" y="366"/>
                </a:cubicBezTo>
                <a:cubicBezTo>
                  <a:pt x="22" y="354"/>
                  <a:pt x="34" y="375"/>
                  <a:pt x="14" y="382"/>
                </a:cubicBezTo>
                <a:cubicBezTo>
                  <a:pt x="12" y="394"/>
                  <a:pt x="9" y="398"/>
                  <a:pt x="6" y="408"/>
                </a:cubicBezTo>
                <a:cubicBezTo>
                  <a:pt x="5" y="414"/>
                  <a:pt x="5" y="420"/>
                  <a:pt x="4" y="426"/>
                </a:cubicBezTo>
                <a:cubicBezTo>
                  <a:pt x="3" y="430"/>
                  <a:pt x="0" y="438"/>
                  <a:pt x="0" y="438"/>
                </a:cubicBezTo>
                <a:cubicBezTo>
                  <a:pt x="6" y="456"/>
                  <a:pt x="1" y="469"/>
                  <a:pt x="22" y="476"/>
                </a:cubicBezTo>
                <a:cubicBezTo>
                  <a:pt x="28" y="485"/>
                  <a:pt x="34" y="501"/>
                  <a:pt x="20" y="506"/>
                </a:cubicBezTo>
                <a:cubicBezTo>
                  <a:pt x="18" y="515"/>
                  <a:pt x="13" y="523"/>
                  <a:pt x="10" y="532"/>
                </a:cubicBezTo>
                <a:cubicBezTo>
                  <a:pt x="8" y="538"/>
                  <a:pt x="4" y="550"/>
                  <a:pt x="4" y="550"/>
                </a:cubicBezTo>
                <a:cubicBezTo>
                  <a:pt x="3" y="555"/>
                  <a:pt x="2" y="561"/>
                  <a:pt x="2" y="566"/>
                </a:cubicBezTo>
                <a:cubicBezTo>
                  <a:pt x="2" y="569"/>
                  <a:pt x="4" y="574"/>
                  <a:pt x="4" y="57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43">
            <a:extLst>
              <a:ext uri="{FF2B5EF4-FFF2-40B4-BE49-F238E27FC236}">
                <a16:creationId xmlns:a16="http://schemas.microsoft.com/office/drawing/2014/main" id="{D8567E87-B52F-4566-818F-A1AEFAC3A420}"/>
              </a:ext>
            </a:extLst>
          </p:cNvPr>
          <p:cNvSpPr>
            <a:spLocks/>
          </p:cNvSpPr>
          <p:nvPr/>
        </p:nvSpPr>
        <p:spPr bwMode="auto">
          <a:xfrm>
            <a:off x="5059459" y="2404598"/>
            <a:ext cx="903287" cy="876300"/>
          </a:xfrm>
          <a:custGeom>
            <a:avLst/>
            <a:gdLst>
              <a:gd name="T0" fmla="*/ 2147483647 w 605"/>
              <a:gd name="T1" fmla="*/ 0 h 593"/>
              <a:gd name="T2" fmla="*/ 2147483647 w 605"/>
              <a:gd name="T3" fmla="*/ 2147483647 h 593"/>
              <a:gd name="T4" fmla="*/ 2147483647 w 605"/>
              <a:gd name="T5" fmla="*/ 2147483647 h 593"/>
              <a:gd name="T6" fmla="*/ 2147483647 w 605"/>
              <a:gd name="T7" fmla="*/ 2147483647 h 593"/>
              <a:gd name="T8" fmla="*/ 2147483647 w 605"/>
              <a:gd name="T9" fmla="*/ 2147483647 h 593"/>
              <a:gd name="T10" fmla="*/ 2147483647 w 605"/>
              <a:gd name="T11" fmla="*/ 2147483647 h 593"/>
              <a:gd name="T12" fmla="*/ 2147483647 w 605"/>
              <a:gd name="T13" fmla="*/ 2147483647 h 593"/>
              <a:gd name="T14" fmla="*/ 2147483647 w 605"/>
              <a:gd name="T15" fmla="*/ 2147483647 h 593"/>
              <a:gd name="T16" fmla="*/ 2147483647 w 605"/>
              <a:gd name="T17" fmla="*/ 2147483647 h 593"/>
              <a:gd name="T18" fmla="*/ 2147483647 w 605"/>
              <a:gd name="T19" fmla="*/ 2147483647 h 593"/>
              <a:gd name="T20" fmla="*/ 2147483647 w 605"/>
              <a:gd name="T21" fmla="*/ 2147483647 h 593"/>
              <a:gd name="T22" fmla="*/ 2147483647 w 605"/>
              <a:gd name="T23" fmla="*/ 2147483647 h 593"/>
              <a:gd name="T24" fmla="*/ 2147483647 w 605"/>
              <a:gd name="T25" fmla="*/ 2147483647 h 593"/>
              <a:gd name="T26" fmla="*/ 2147483647 w 605"/>
              <a:gd name="T27" fmla="*/ 2147483647 h 593"/>
              <a:gd name="T28" fmla="*/ 2147483647 w 605"/>
              <a:gd name="T29" fmla="*/ 2147483647 h 593"/>
              <a:gd name="T30" fmla="*/ 2147483647 w 605"/>
              <a:gd name="T31" fmla="*/ 2147483647 h 593"/>
              <a:gd name="T32" fmla="*/ 2147483647 w 605"/>
              <a:gd name="T33" fmla="*/ 2147483647 h 593"/>
              <a:gd name="T34" fmla="*/ 2147483647 w 605"/>
              <a:gd name="T35" fmla="*/ 2147483647 h 593"/>
              <a:gd name="T36" fmla="*/ 2147483647 w 605"/>
              <a:gd name="T37" fmla="*/ 2147483647 h 593"/>
              <a:gd name="T38" fmla="*/ 2147483647 w 605"/>
              <a:gd name="T39" fmla="*/ 2147483647 h 593"/>
              <a:gd name="T40" fmla="*/ 2147483647 w 605"/>
              <a:gd name="T41" fmla="*/ 2147483647 h 593"/>
              <a:gd name="T42" fmla="*/ 2147483647 w 605"/>
              <a:gd name="T43" fmla="*/ 2147483647 h 593"/>
              <a:gd name="T44" fmla="*/ 2147483647 w 605"/>
              <a:gd name="T45" fmla="*/ 2147483647 h 593"/>
              <a:gd name="T46" fmla="*/ 2147483647 w 605"/>
              <a:gd name="T47" fmla="*/ 2147483647 h 593"/>
              <a:gd name="T48" fmla="*/ 2147483647 w 605"/>
              <a:gd name="T49" fmla="*/ 2147483647 h 593"/>
              <a:gd name="T50" fmla="*/ 2147483647 w 605"/>
              <a:gd name="T51" fmla="*/ 2147483647 h 593"/>
              <a:gd name="T52" fmla="*/ 2147483647 w 605"/>
              <a:gd name="T53" fmla="*/ 2147483647 h 593"/>
              <a:gd name="T54" fmla="*/ 2147483647 w 605"/>
              <a:gd name="T55" fmla="*/ 2147483647 h 593"/>
              <a:gd name="T56" fmla="*/ 2147483647 w 605"/>
              <a:gd name="T57" fmla="*/ 2147483647 h 5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5"/>
              <a:gd name="T88" fmla="*/ 0 h 593"/>
              <a:gd name="T89" fmla="*/ 605 w 605"/>
              <a:gd name="T90" fmla="*/ 593 h 5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5" h="593">
                <a:moveTo>
                  <a:pt x="23" y="0"/>
                </a:moveTo>
                <a:cubicBezTo>
                  <a:pt x="18" y="16"/>
                  <a:pt x="14" y="31"/>
                  <a:pt x="5" y="45"/>
                </a:cubicBezTo>
                <a:cubicBezTo>
                  <a:pt x="0" y="63"/>
                  <a:pt x="1" y="85"/>
                  <a:pt x="17" y="96"/>
                </a:cubicBezTo>
                <a:cubicBezTo>
                  <a:pt x="25" y="108"/>
                  <a:pt x="33" y="120"/>
                  <a:pt x="41" y="132"/>
                </a:cubicBezTo>
                <a:cubicBezTo>
                  <a:pt x="45" y="138"/>
                  <a:pt x="53" y="140"/>
                  <a:pt x="59" y="144"/>
                </a:cubicBezTo>
                <a:cubicBezTo>
                  <a:pt x="62" y="146"/>
                  <a:pt x="68" y="150"/>
                  <a:pt x="68" y="150"/>
                </a:cubicBezTo>
                <a:cubicBezTo>
                  <a:pt x="70" y="155"/>
                  <a:pt x="72" y="165"/>
                  <a:pt x="77" y="168"/>
                </a:cubicBezTo>
                <a:cubicBezTo>
                  <a:pt x="85" y="173"/>
                  <a:pt x="96" y="172"/>
                  <a:pt x="104" y="177"/>
                </a:cubicBezTo>
                <a:cubicBezTo>
                  <a:pt x="113" y="183"/>
                  <a:pt x="121" y="192"/>
                  <a:pt x="131" y="195"/>
                </a:cubicBezTo>
                <a:cubicBezTo>
                  <a:pt x="149" y="200"/>
                  <a:pt x="139" y="197"/>
                  <a:pt x="161" y="204"/>
                </a:cubicBezTo>
                <a:cubicBezTo>
                  <a:pt x="164" y="205"/>
                  <a:pt x="170" y="207"/>
                  <a:pt x="170" y="207"/>
                </a:cubicBezTo>
                <a:cubicBezTo>
                  <a:pt x="180" y="217"/>
                  <a:pt x="191" y="229"/>
                  <a:pt x="203" y="237"/>
                </a:cubicBezTo>
                <a:cubicBezTo>
                  <a:pt x="205" y="240"/>
                  <a:pt x="206" y="244"/>
                  <a:pt x="209" y="246"/>
                </a:cubicBezTo>
                <a:cubicBezTo>
                  <a:pt x="211" y="248"/>
                  <a:pt x="216" y="247"/>
                  <a:pt x="218" y="249"/>
                </a:cubicBezTo>
                <a:cubicBezTo>
                  <a:pt x="227" y="261"/>
                  <a:pt x="219" y="267"/>
                  <a:pt x="236" y="273"/>
                </a:cubicBezTo>
                <a:cubicBezTo>
                  <a:pt x="246" y="304"/>
                  <a:pt x="244" y="324"/>
                  <a:pt x="278" y="333"/>
                </a:cubicBezTo>
                <a:cubicBezTo>
                  <a:pt x="290" y="341"/>
                  <a:pt x="302" y="343"/>
                  <a:pt x="314" y="351"/>
                </a:cubicBezTo>
                <a:cubicBezTo>
                  <a:pt x="315" y="354"/>
                  <a:pt x="315" y="358"/>
                  <a:pt x="317" y="360"/>
                </a:cubicBezTo>
                <a:cubicBezTo>
                  <a:pt x="319" y="362"/>
                  <a:pt x="324" y="360"/>
                  <a:pt x="326" y="363"/>
                </a:cubicBezTo>
                <a:cubicBezTo>
                  <a:pt x="330" y="368"/>
                  <a:pt x="332" y="381"/>
                  <a:pt x="332" y="381"/>
                </a:cubicBezTo>
                <a:cubicBezTo>
                  <a:pt x="332" y="384"/>
                  <a:pt x="331" y="413"/>
                  <a:pt x="341" y="420"/>
                </a:cubicBezTo>
                <a:cubicBezTo>
                  <a:pt x="346" y="423"/>
                  <a:pt x="359" y="426"/>
                  <a:pt x="359" y="426"/>
                </a:cubicBezTo>
                <a:cubicBezTo>
                  <a:pt x="373" y="447"/>
                  <a:pt x="364" y="442"/>
                  <a:pt x="380" y="447"/>
                </a:cubicBezTo>
                <a:cubicBezTo>
                  <a:pt x="386" y="464"/>
                  <a:pt x="413" y="464"/>
                  <a:pt x="428" y="474"/>
                </a:cubicBezTo>
                <a:cubicBezTo>
                  <a:pt x="433" y="482"/>
                  <a:pt x="444" y="493"/>
                  <a:pt x="452" y="498"/>
                </a:cubicBezTo>
                <a:cubicBezTo>
                  <a:pt x="458" y="501"/>
                  <a:pt x="470" y="504"/>
                  <a:pt x="470" y="504"/>
                </a:cubicBezTo>
                <a:cubicBezTo>
                  <a:pt x="497" y="531"/>
                  <a:pt x="532" y="543"/>
                  <a:pt x="569" y="552"/>
                </a:cubicBezTo>
                <a:cubicBezTo>
                  <a:pt x="577" y="564"/>
                  <a:pt x="578" y="577"/>
                  <a:pt x="593" y="582"/>
                </a:cubicBezTo>
                <a:cubicBezTo>
                  <a:pt x="600" y="593"/>
                  <a:pt x="595" y="591"/>
                  <a:pt x="605" y="59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44">
            <a:extLst>
              <a:ext uri="{FF2B5EF4-FFF2-40B4-BE49-F238E27FC236}">
                <a16:creationId xmlns:a16="http://schemas.microsoft.com/office/drawing/2014/main" id="{00354327-9710-4111-AB95-80957E1BBAC3}"/>
              </a:ext>
            </a:extLst>
          </p:cNvPr>
          <p:cNvSpPr>
            <a:spLocks/>
          </p:cNvSpPr>
          <p:nvPr/>
        </p:nvSpPr>
        <p:spPr bwMode="auto">
          <a:xfrm>
            <a:off x="6053234" y="3353923"/>
            <a:ext cx="393700" cy="1447800"/>
          </a:xfrm>
          <a:custGeom>
            <a:avLst/>
            <a:gdLst>
              <a:gd name="T0" fmla="*/ 2147483647 w 285"/>
              <a:gd name="T1" fmla="*/ 0 h 807"/>
              <a:gd name="T2" fmla="*/ 2147483647 w 285"/>
              <a:gd name="T3" fmla="*/ 2147483647 h 807"/>
              <a:gd name="T4" fmla="*/ 2147483647 w 285"/>
              <a:gd name="T5" fmla="*/ 2147483647 h 807"/>
              <a:gd name="T6" fmla="*/ 2147483647 w 285"/>
              <a:gd name="T7" fmla="*/ 2147483647 h 807"/>
              <a:gd name="T8" fmla="*/ 2147483647 w 285"/>
              <a:gd name="T9" fmla="*/ 2147483647 h 807"/>
              <a:gd name="T10" fmla="*/ 2147483647 w 285"/>
              <a:gd name="T11" fmla="*/ 2147483647 h 807"/>
              <a:gd name="T12" fmla="*/ 2147483647 w 285"/>
              <a:gd name="T13" fmla="*/ 2147483647 h 807"/>
              <a:gd name="T14" fmla="*/ 2147483647 w 285"/>
              <a:gd name="T15" fmla="*/ 2147483647 h 807"/>
              <a:gd name="T16" fmla="*/ 2147483647 w 285"/>
              <a:gd name="T17" fmla="*/ 2147483647 h 807"/>
              <a:gd name="T18" fmla="*/ 2147483647 w 285"/>
              <a:gd name="T19" fmla="*/ 2147483647 h 807"/>
              <a:gd name="T20" fmla="*/ 2147483647 w 285"/>
              <a:gd name="T21" fmla="*/ 2147483647 h 807"/>
              <a:gd name="T22" fmla="*/ 2147483647 w 285"/>
              <a:gd name="T23" fmla="*/ 2147483647 h 807"/>
              <a:gd name="T24" fmla="*/ 2147483647 w 285"/>
              <a:gd name="T25" fmla="*/ 2147483647 h 807"/>
              <a:gd name="T26" fmla="*/ 2147483647 w 285"/>
              <a:gd name="T27" fmla="*/ 2147483647 h 807"/>
              <a:gd name="T28" fmla="*/ 2147483647 w 285"/>
              <a:gd name="T29" fmla="*/ 2147483647 h 807"/>
              <a:gd name="T30" fmla="*/ 2147483647 w 285"/>
              <a:gd name="T31" fmla="*/ 2147483647 h 807"/>
              <a:gd name="T32" fmla="*/ 2147483647 w 285"/>
              <a:gd name="T33" fmla="*/ 2147483647 h 807"/>
              <a:gd name="T34" fmla="*/ 2147483647 w 285"/>
              <a:gd name="T35" fmla="*/ 2147483647 h 807"/>
              <a:gd name="T36" fmla="*/ 2147483647 w 285"/>
              <a:gd name="T37" fmla="*/ 2147483647 h 807"/>
              <a:gd name="T38" fmla="*/ 2147483647 w 285"/>
              <a:gd name="T39" fmla="*/ 2147483647 h 807"/>
              <a:gd name="T40" fmla="*/ 2147483647 w 285"/>
              <a:gd name="T41" fmla="*/ 2147483647 h 807"/>
              <a:gd name="T42" fmla="*/ 2147483647 w 285"/>
              <a:gd name="T43" fmla="*/ 2147483647 h 807"/>
              <a:gd name="T44" fmla="*/ 2147483647 w 285"/>
              <a:gd name="T45" fmla="*/ 2147483647 h 807"/>
              <a:gd name="T46" fmla="*/ 2147483647 w 285"/>
              <a:gd name="T47" fmla="*/ 2147483647 h 807"/>
              <a:gd name="T48" fmla="*/ 2147483647 w 285"/>
              <a:gd name="T49" fmla="*/ 2147483647 h 807"/>
              <a:gd name="T50" fmla="*/ 2147483647 w 285"/>
              <a:gd name="T51" fmla="*/ 2147483647 h 807"/>
              <a:gd name="T52" fmla="*/ 2147483647 w 285"/>
              <a:gd name="T53" fmla="*/ 2147483647 h 807"/>
              <a:gd name="T54" fmla="*/ 2147483647 w 285"/>
              <a:gd name="T55" fmla="*/ 2147483647 h 807"/>
              <a:gd name="T56" fmla="*/ 2147483647 w 285"/>
              <a:gd name="T57" fmla="*/ 2147483647 h 807"/>
              <a:gd name="T58" fmla="*/ 2147483647 w 285"/>
              <a:gd name="T59" fmla="*/ 2147483647 h 80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5"/>
              <a:gd name="T91" fmla="*/ 0 h 807"/>
              <a:gd name="T92" fmla="*/ 285 w 285"/>
              <a:gd name="T93" fmla="*/ 807 h 80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5" h="807">
                <a:moveTo>
                  <a:pt x="12" y="0"/>
                </a:moveTo>
                <a:cubicBezTo>
                  <a:pt x="9" y="20"/>
                  <a:pt x="0" y="33"/>
                  <a:pt x="18" y="45"/>
                </a:cubicBezTo>
                <a:cubicBezTo>
                  <a:pt x="22" y="51"/>
                  <a:pt x="29" y="54"/>
                  <a:pt x="33" y="60"/>
                </a:cubicBezTo>
                <a:cubicBezTo>
                  <a:pt x="48" y="84"/>
                  <a:pt x="28" y="75"/>
                  <a:pt x="51" y="81"/>
                </a:cubicBezTo>
                <a:cubicBezTo>
                  <a:pt x="60" y="87"/>
                  <a:pt x="63" y="99"/>
                  <a:pt x="72" y="105"/>
                </a:cubicBezTo>
                <a:cubicBezTo>
                  <a:pt x="81" y="111"/>
                  <a:pt x="90" y="117"/>
                  <a:pt x="99" y="123"/>
                </a:cubicBezTo>
                <a:cubicBezTo>
                  <a:pt x="105" y="127"/>
                  <a:pt x="111" y="131"/>
                  <a:pt x="117" y="135"/>
                </a:cubicBezTo>
                <a:cubicBezTo>
                  <a:pt x="120" y="137"/>
                  <a:pt x="126" y="141"/>
                  <a:pt x="126" y="141"/>
                </a:cubicBezTo>
                <a:cubicBezTo>
                  <a:pt x="132" y="158"/>
                  <a:pt x="132" y="186"/>
                  <a:pt x="150" y="192"/>
                </a:cubicBezTo>
                <a:cubicBezTo>
                  <a:pt x="159" y="219"/>
                  <a:pt x="164" y="263"/>
                  <a:pt x="195" y="273"/>
                </a:cubicBezTo>
                <a:cubicBezTo>
                  <a:pt x="200" y="295"/>
                  <a:pt x="199" y="317"/>
                  <a:pt x="192" y="339"/>
                </a:cubicBezTo>
                <a:cubicBezTo>
                  <a:pt x="193" y="347"/>
                  <a:pt x="193" y="355"/>
                  <a:pt x="195" y="363"/>
                </a:cubicBezTo>
                <a:cubicBezTo>
                  <a:pt x="196" y="369"/>
                  <a:pt x="201" y="381"/>
                  <a:pt x="201" y="381"/>
                </a:cubicBezTo>
                <a:cubicBezTo>
                  <a:pt x="202" y="409"/>
                  <a:pt x="200" y="437"/>
                  <a:pt x="204" y="465"/>
                </a:cubicBezTo>
                <a:cubicBezTo>
                  <a:pt x="204" y="468"/>
                  <a:pt x="212" y="465"/>
                  <a:pt x="213" y="468"/>
                </a:cubicBezTo>
                <a:cubicBezTo>
                  <a:pt x="218" y="492"/>
                  <a:pt x="214" y="491"/>
                  <a:pt x="201" y="495"/>
                </a:cubicBezTo>
                <a:cubicBezTo>
                  <a:pt x="199" y="501"/>
                  <a:pt x="193" y="506"/>
                  <a:pt x="192" y="513"/>
                </a:cubicBezTo>
                <a:cubicBezTo>
                  <a:pt x="192" y="516"/>
                  <a:pt x="200" y="563"/>
                  <a:pt x="201" y="564"/>
                </a:cubicBezTo>
                <a:cubicBezTo>
                  <a:pt x="205" y="568"/>
                  <a:pt x="219" y="570"/>
                  <a:pt x="219" y="570"/>
                </a:cubicBezTo>
                <a:cubicBezTo>
                  <a:pt x="226" y="581"/>
                  <a:pt x="239" y="587"/>
                  <a:pt x="252" y="591"/>
                </a:cubicBezTo>
                <a:cubicBezTo>
                  <a:pt x="259" y="612"/>
                  <a:pt x="254" y="604"/>
                  <a:pt x="264" y="618"/>
                </a:cubicBezTo>
                <a:cubicBezTo>
                  <a:pt x="266" y="627"/>
                  <a:pt x="266" y="637"/>
                  <a:pt x="270" y="645"/>
                </a:cubicBezTo>
                <a:cubicBezTo>
                  <a:pt x="273" y="652"/>
                  <a:pt x="282" y="663"/>
                  <a:pt x="282" y="663"/>
                </a:cubicBezTo>
                <a:cubicBezTo>
                  <a:pt x="279" y="694"/>
                  <a:pt x="285" y="697"/>
                  <a:pt x="261" y="705"/>
                </a:cubicBezTo>
                <a:cubicBezTo>
                  <a:pt x="256" y="713"/>
                  <a:pt x="255" y="716"/>
                  <a:pt x="246" y="720"/>
                </a:cubicBezTo>
                <a:cubicBezTo>
                  <a:pt x="240" y="723"/>
                  <a:pt x="228" y="726"/>
                  <a:pt x="228" y="726"/>
                </a:cubicBezTo>
                <a:cubicBezTo>
                  <a:pt x="224" y="739"/>
                  <a:pt x="225" y="748"/>
                  <a:pt x="213" y="756"/>
                </a:cubicBezTo>
                <a:cubicBezTo>
                  <a:pt x="208" y="770"/>
                  <a:pt x="217" y="767"/>
                  <a:pt x="228" y="774"/>
                </a:cubicBezTo>
                <a:cubicBezTo>
                  <a:pt x="229" y="781"/>
                  <a:pt x="230" y="788"/>
                  <a:pt x="231" y="795"/>
                </a:cubicBezTo>
                <a:cubicBezTo>
                  <a:pt x="232" y="799"/>
                  <a:pt x="234" y="807"/>
                  <a:pt x="234" y="80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Freeform 45">
            <a:extLst>
              <a:ext uri="{FF2B5EF4-FFF2-40B4-BE49-F238E27FC236}">
                <a16:creationId xmlns:a16="http://schemas.microsoft.com/office/drawing/2014/main" id="{D9D7EF83-03DE-413E-881D-9E26CB6A74F2}"/>
              </a:ext>
            </a:extLst>
          </p:cNvPr>
          <p:cNvSpPr>
            <a:spLocks/>
          </p:cNvSpPr>
          <p:nvPr/>
        </p:nvSpPr>
        <p:spPr bwMode="auto">
          <a:xfrm>
            <a:off x="5488084" y="4776323"/>
            <a:ext cx="909637" cy="506413"/>
          </a:xfrm>
          <a:custGeom>
            <a:avLst/>
            <a:gdLst>
              <a:gd name="T0" fmla="*/ 2147483647 w 573"/>
              <a:gd name="T1" fmla="*/ 0 h 319"/>
              <a:gd name="T2" fmla="*/ 2147483647 w 573"/>
              <a:gd name="T3" fmla="*/ 2147483647 h 319"/>
              <a:gd name="T4" fmla="*/ 2147483647 w 573"/>
              <a:gd name="T5" fmla="*/ 2147483647 h 319"/>
              <a:gd name="T6" fmla="*/ 2147483647 w 573"/>
              <a:gd name="T7" fmla="*/ 2147483647 h 319"/>
              <a:gd name="T8" fmla="*/ 2147483647 w 573"/>
              <a:gd name="T9" fmla="*/ 2147483647 h 319"/>
              <a:gd name="T10" fmla="*/ 2147483647 w 573"/>
              <a:gd name="T11" fmla="*/ 2147483647 h 319"/>
              <a:gd name="T12" fmla="*/ 2147483647 w 573"/>
              <a:gd name="T13" fmla="*/ 2147483647 h 319"/>
              <a:gd name="T14" fmla="*/ 2147483647 w 573"/>
              <a:gd name="T15" fmla="*/ 2147483647 h 319"/>
              <a:gd name="T16" fmla="*/ 2147483647 w 573"/>
              <a:gd name="T17" fmla="*/ 2147483647 h 319"/>
              <a:gd name="T18" fmla="*/ 2147483647 w 573"/>
              <a:gd name="T19" fmla="*/ 2147483647 h 319"/>
              <a:gd name="T20" fmla="*/ 2147483647 w 573"/>
              <a:gd name="T21" fmla="*/ 2147483647 h 319"/>
              <a:gd name="T22" fmla="*/ 2147483647 w 573"/>
              <a:gd name="T23" fmla="*/ 2147483647 h 319"/>
              <a:gd name="T24" fmla="*/ 2147483647 w 573"/>
              <a:gd name="T25" fmla="*/ 2147483647 h 319"/>
              <a:gd name="T26" fmla="*/ 2147483647 w 573"/>
              <a:gd name="T27" fmla="*/ 2147483647 h 319"/>
              <a:gd name="T28" fmla="*/ 2147483647 w 573"/>
              <a:gd name="T29" fmla="*/ 2147483647 h 319"/>
              <a:gd name="T30" fmla="*/ 2147483647 w 573"/>
              <a:gd name="T31" fmla="*/ 2147483647 h 319"/>
              <a:gd name="T32" fmla="*/ 2147483647 w 573"/>
              <a:gd name="T33" fmla="*/ 2147483647 h 319"/>
              <a:gd name="T34" fmla="*/ 2147483647 w 573"/>
              <a:gd name="T35" fmla="*/ 2147483647 h 319"/>
              <a:gd name="T36" fmla="*/ 2147483647 w 573"/>
              <a:gd name="T37" fmla="*/ 2147483647 h 319"/>
              <a:gd name="T38" fmla="*/ 2147483647 w 573"/>
              <a:gd name="T39" fmla="*/ 2147483647 h 319"/>
              <a:gd name="T40" fmla="*/ 2147483647 w 573"/>
              <a:gd name="T41" fmla="*/ 2147483647 h 319"/>
              <a:gd name="T42" fmla="*/ 2147483647 w 573"/>
              <a:gd name="T43" fmla="*/ 2147483647 h 319"/>
              <a:gd name="T44" fmla="*/ 0 w 573"/>
              <a:gd name="T45" fmla="*/ 2147483647 h 3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3"/>
              <a:gd name="T70" fmla="*/ 0 h 319"/>
              <a:gd name="T71" fmla="*/ 573 w 573"/>
              <a:gd name="T72" fmla="*/ 319 h 3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3" h="319">
                <a:moveTo>
                  <a:pt x="573" y="0"/>
                </a:moveTo>
                <a:cubicBezTo>
                  <a:pt x="567" y="2"/>
                  <a:pt x="554" y="0"/>
                  <a:pt x="555" y="6"/>
                </a:cubicBezTo>
                <a:cubicBezTo>
                  <a:pt x="557" y="32"/>
                  <a:pt x="564" y="53"/>
                  <a:pt x="570" y="78"/>
                </a:cubicBezTo>
                <a:cubicBezTo>
                  <a:pt x="567" y="93"/>
                  <a:pt x="553" y="114"/>
                  <a:pt x="540" y="123"/>
                </a:cubicBezTo>
                <a:cubicBezTo>
                  <a:pt x="533" y="133"/>
                  <a:pt x="526" y="137"/>
                  <a:pt x="519" y="147"/>
                </a:cubicBezTo>
                <a:cubicBezTo>
                  <a:pt x="518" y="162"/>
                  <a:pt x="520" y="177"/>
                  <a:pt x="516" y="192"/>
                </a:cubicBezTo>
                <a:cubicBezTo>
                  <a:pt x="515" y="195"/>
                  <a:pt x="510" y="194"/>
                  <a:pt x="507" y="195"/>
                </a:cubicBezTo>
                <a:cubicBezTo>
                  <a:pt x="478" y="209"/>
                  <a:pt x="526" y="192"/>
                  <a:pt x="480" y="207"/>
                </a:cubicBezTo>
                <a:cubicBezTo>
                  <a:pt x="477" y="208"/>
                  <a:pt x="471" y="210"/>
                  <a:pt x="471" y="210"/>
                </a:cubicBezTo>
                <a:cubicBezTo>
                  <a:pt x="452" y="229"/>
                  <a:pt x="442" y="221"/>
                  <a:pt x="414" y="216"/>
                </a:cubicBezTo>
                <a:cubicBezTo>
                  <a:pt x="382" y="224"/>
                  <a:pt x="420" y="213"/>
                  <a:pt x="393" y="225"/>
                </a:cubicBezTo>
                <a:cubicBezTo>
                  <a:pt x="387" y="228"/>
                  <a:pt x="375" y="231"/>
                  <a:pt x="375" y="231"/>
                </a:cubicBezTo>
                <a:cubicBezTo>
                  <a:pt x="366" y="244"/>
                  <a:pt x="347" y="248"/>
                  <a:pt x="333" y="255"/>
                </a:cubicBezTo>
                <a:cubicBezTo>
                  <a:pt x="322" y="261"/>
                  <a:pt x="318" y="273"/>
                  <a:pt x="309" y="279"/>
                </a:cubicBezTo>
                <a:cubicBezTo>
                  <a:pt x="289" y="291"/>
                  <a:pt x="256" y="294"/>
                  <a:pt x="234" y="300"/>
                </a:cubicBezTo>
                <a:cubicBezTo>
                  <a:pt x="228" y="298"/>
                  <a:pt x="218" y="300"/>
                  <a:pt x="216" y="294"/>
                </a:cubicBezTo>
                <a:cubicBezTo>
                  <a:pt x="215" y="291"/>
                  <a:pt x="216" y="287"/>
                  <a:pt x="213" y="285"/>
                </a:cubicBezTo>
                <a:cubicBezTo>
                  <a:pt x="208" y="281"/>
                  <a:pt x="195" y="279"/>
                  <a:pt x="195" y="279"/>
                </a:cubicBezTo>
                <a:cubicBezTo>
                  <a:pt x="176" y="283"/>
                  <a:pt x="157" y="288"/>
                  <a:pt x="138" y="291"/>
                </a:cubicBezTo>
                <a:cubicBezTo>
                  <a:pt x="126" y="293"/>
                  <a:pt x="114" y="295"/>
                  <a:pt x="102" y="297"/>
                </a:cubicBezTo>
                <a:cubicBezTo>
                  <a:pt x="96" y="298"/>
                  <a:pt x="84" y="300"/>
                  <a:pt x="84" y="300"/>
                </a:cubicBezTo>
                <a:cubicBezTo>
                  <a:pt x="56" y="296"/>
                  <a:pt x="37" y="295"/>
                  <a:pt x="9" y="300"/>
                </a:cubicBezTo>
                <a:cubicBezTo>
                  <a:pt x="3" y="319"/>
                  <a:pt x="9" y="318"/>
                  <a:pt x="0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FE4B6AA1-0E57-49C8-9592-020453239E56}"/>
              </a:ext>
            </a:extLst>
          </p:cNvPr>
          <p:cNvSpPr>
            <a:spLocks/>
          </p:cNvSpPr>
          <p:nvPr/>
        </p:nvSpPr>
        <p:spPr bwMode="auto">
          <a:xfrm>
            <a:off x="5091209" y="915523"/>
            <a:ext cx="323850" cy="550863"/>
          </a:xfrm>
          <a:custGeom>
            <a:avLst/>
            <a:gdLst>
              <a:gd name="T0" fmla="*/ 2147483647 w 204"/>
              <a:gd name="T1" fmla="*/ 2147483647 h 347"/>
              <a:gd name="T2" fmla="*/ 2147483647 w 204"/>
              <a:gd name="T3" fmla="*/ 2147483647 h 347"/>
              <a:gd name="T4" fmla="*/ 0 w 204"/>
              <a:gd name="T5" fmla="*/ 2147483647 h 347"/>
              <a:gd name="T6" fmla="*/ 2147483647 w 204"/>
              <a:gd name="T7" fmla="*/ 2147483647 h 347"/>
              <a:gd name="T8" fmla="*/ 2147483647 w 204"/>
              <a:gd name="T9" fmla="*/ 2147483647 h 347"/>
              <a:gd name="T10" fmla="*/ 2147483647 w 204"/>
              <a:gd name="T11" fmla="*/ 2147483647 h 347"/>
              <a:gd name="T12" fmla="*/ 2147483647 w 204"/>
              <a:gd name="T13" fmla="*/ 2147483647 h 347"/>
              <a:gd name="T14" fmla="*/ 2147483647 w 204"/>
              <a:gd name="T15" fmla="*/ 2147483647 h 347"/>
              <a:gd name="T16" fmla="*/ 2147483647 w 204"/>
              <a:gd name="T17" fmla="*/ 2147483647 h 347"/>
              <a:gd name="T18" fmla="*/ 2147483647 w 204"/>
              <a:gd name="T19" fmla="*/ 2147483647 h 347"/>
              <a:gd name="T20" fmla="*/ 2147483647 w 204"/>
              <a:gd name="T21" fmla="*/ 2147483647 h 347"/>
              <a:gd name="T22" fmla="*/ 2147483647 w 204"/>
              <a:gd name="T23" fmla="*/ 2147483647 h 347"/>
              <a:gd name="T24" fmla="*/ 2147483647 w 204"/>
              <a:gd name="T25" fmla="*/ 2147483647 h 347"/>
              <a:gd name="T26" fmla="*/ 2147483647 w 204"/>
              <a:gd name="T27" fmla="*/ 2147483647 h 347"/>
              <a:gd name="T28" fmla="*/ 2147483647 w 204"/>
              <a:gd name="T29" fmla="*/ 2147483647 h 347"/>
              <a:gd name="T30" fmla="*/ 2147483647 w 204"/>
              <a:gd name="T31" fmla="*/ 2147483647 h 347"/>
              <a:gd name="T32" fmla="*/ 2147483647 w 204"/>
              <a:gd name="T33" fmla="*/ 2147483647 h 347"/>
              <a:gd name="T34" fmla="*/ 2147483647 w 204"/>
              <a:gd name="T35" fmla="*/ 2147483647 h 347"/>
              <a:gd name="T36" fmla="*/ 2147483647 w 204"/>
              <a:gd name="T37" fmla="*/ 2147483647 h 347"/>
              <a:gd name="T38" fmla="*/ 2147483647 w 204"/>
              <a:gd name="T39" fmla="*/ 2147483647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105818D2-24CE-4CBC-ADF1-2D4F876C2E64}"/>
              </a:ext>
            </a:extLst>
          </p:cNvPr>
          <p:cNvSpPr>
            <a:spLocks/>
          </p:cNvSpPr>
          <p:nvPr/>
        </p:nvSpPr>
        <p:spPr bwMode="auto">
          <a:xfrm>
            <a:off x="4289521" y="1147298"/>
            <a:ext cx="919163" cy="490538"/>
          </a:xfrm>
          <a:custGeom>
            <a:avLst/>
            <a:gdLst>
              <a:gd name="T0" fmla="*/ 2147483647 w 579"/>
              <a:gd name="T1" fmla="*/ 2147483647 h 309"/>
              <a:gd name="T2" fmla="*/ 2147483647 w 579"/>
              <a:gd name="T3" fmla="*/ 2147483647 h 309"/>
              <a:gd name="T4" fmla="*/ 2147483647 w 579"/>
              <a:gd name="T5" fmla="*/ 2147483647 h 309"/>
              <a:gd name="T6" fmla="*/ 2147483647 w 579"/>
              <a:gd name="T7" fmla="*/ 2147483647 h 309"/>
              <a:gd name="T8" fmla="*/ 2147483647 w 579"/>
              <a:gd name="T9" fmla="*/ 2147483647 h 309"/>
              <a:gd name="T10" fmla="*/ 2147483647 w 579"/>
              <a:gd name="T11" fmla="*/ 2147483647 h 309"/>
              <a:gd name="T12" fmla="*/ 2147483647 w 579"/>
              <a:gd name="T13" fmla="*/ 2147483647 h 309"/>
              <a:gd name="T14" fmla="*/ 2147483647 w 579"/>
              <a:gd name="T15" fmla="*/ 2147483647 h 309"/>
              <a:gd name="T16" fmla="*/ 2147483647 w 579"/>
              <a:gd name="T17" fmla="*/ 2147483647 h 309"/>
              <a:gd name="T18" fmla="*/ 2147483647 w 579"/>
              <a:gd name="T19" fmla="*/ 2147483647 h 309"/>
              <a:gd name="T20" fmla="*/ 2147483647 w 579"/>
              <a:gd name="T21" fmla="*/ 2147483647 h 309"/>
              <a:gd name="T22" fmla="*/ 2147483647 w 579"/>
              <a:gd name="T23" fmla="*/ 2147483647 h 309"/>
              <a:gd name="T24" fmla="*/ 2147483647 w 579"/>
              <a:gd name="T25" fmla="*/ 2147483647 h 309"/>
              <a:gd name="T26" fmla="*/ 2147483647 w 579"/>
              <a:gd name="T27" fmla="*/ 2147483647 h 309"/>
              <a:gd name="T28" fmla="*/ 2147483647 w 579"/>
              <a:gd name="T29" fmla="*/ 2147483647 h 309"/>
              <a:gd name="T30" fmla="*/ 2147483647 w 579"/>
              <a:gd name="T31" fmla="*/ 2147483647 h 309"/>
              <a:gd name="T32" fmla="*/ 2147483647 w 579"/>
              <a:gd name="T33" fmla="*/ 2147483647 h 309"/>
              <a:gd name="T34" fmla="*/ 2147483647 w 579"/>
              <a:gd name="T35" fmla="*/ 2147483647 h 309"/>
              <a:gd name="T36" fmla="*/ 2147483647 w 579"/>
              <a:gd name="T37" fmla="*/ 2147483647 h 309"/>
              <a:gd name="T38" fmla="*/ 2147483647 w 579"/>
              <a:gd name="T39" fmla="*/ 2147483647 h 309"/>
              <a:gd name="T40" fmla="*/ 2147483647 w 579"/>
              <a:gd name="T41" fmla="*/ 2147483647 h 309"/>
              <a:gd name="T42" fmla="*/ 2147483647 w 579"/>
              <a:gd name="T43" fmla="*/ 2147483647 h 309"/>
              <a:gd name="T44" fmla="*/ 2147483647 w 579"/>
              <a:gd name="T45" fmla="*/ 2147483647 h 309"/>
              <a:gd name="T46" fmla="*/ 2147483647 w 579"/>
              <a:gd name="T47" fmla="*/ 2147483647 h 309"/>
              <a:gd name="T48" fmla="*/ 2147483647 w 579"/>
              <a:gd name="T49" fmla="*/ 2147483647 h 309"/>
              <a:gd name="T50" fmla="*/ 2147483647 w 579"/>
              <a:gd name="T51" fmla="*/ 2147483647 h 309"/>
              <a:gd name="T52" fmla="*/ 2147483647 w 579"/>
              <a:gd name="T53" fmla="*/ 2147483647 h 309"/>
              <a:gd name="T54" fmla="*/ 0 w 579"/>
              <a:gd name="T55" fmla="*/ 0 h 3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9"/>
              <a:gd name="T85" fmla="*/ 0 h 309"/>
              <a:gd name="T86" fmla="*/ 579 w 579"/>
              <a:gd name="T87" fmla="*/ 309 h 3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9" h="309">
                <a:moveTo>
                  <a:pt x="579" y="219"/>
                </a:moveTo>
                <a:cubicBezTo>
                  <a:pt x="573" y="221"/>
                  <a:pt x="567" y="223"/>
                  <a:pt x="561" y="225"/>
                </a:cubicBezTo>
                <a:cubicBezTo>
                  <a:pt x="558" y="226"/>
                  <a:pt x="559" y="231"/>
                  <a:pt x="558" y="234"/>
                </a:cubicBezTo>
                <a:cubicBezTo>
                  <a:pt x="553" y="245"/>
                  <a:pt x="553" y="243"/>
                  <a:pt x="543" y="246"/>
                </a:cubicBezTo>
                <a:cubicBezTo>
                  <a:pt x="540" y="245"/>
                  <a:pt x="537" y="242"/>
                  <a:pt x="534" y="243"/>
                </a:cubicBezTo>
                <a:cubicBezTo>
                  <a:pt x="527" y="245"/>
                  <a:pt x="516" y="255"/>
                  <a:pt x="516" y="255"/>
                </a:cubicBezTo>
                <a:cubicBezTo>
                  <a:pt x="509" y="253"/>
                  <a:pt x="502" y="249"/>
                  <a:pt x="495" y="249"/>
                </a:cubicBezTo>
                <a:cubicBezTo>
                  <a:pt x="489" y="249"/>
                  <a:pt x="477" y="255"/>
                  <a:pt x="477" y="255"/>
                </a:cubicBezTo>
                <a:cubicBezTo>
                  <a:pt x="474" y="278"/>
                  <a:pt x="471" y="301"/>
                  <a:pt x="447" y="309"/>
                </a:cubicBezTo>
                <a:cubicBezTo>
                  <a:pt x="434" y="300"/>
                  <a:pt x="421" y="303"/>
                  <a:pt x="408" y="294"/>
                </a:cubicBezTo>
                <a:cubicBezTo>
                  <a:pt x="406" y="291"/>
                  <a:pt x="405" y="287"/>
                  <a:pt x="402" y="285"/>
                </a:cubicBezTo>
                <a:cubicBezTo>
                  <a:pt x="397" y="282"/>
                  <a:pt x="384" y="279"/>
                  <a:pt x="384" y="279"/>
                </a:cubicBezTo>
                <a:cubicBezTo>
                  <a:pt x="383" y="276"/>
                  <a:pt x="384" y="271"/>
                  <a:pt x="381" y="270"/>
                </a:cubicBezTo>
                <a:cubicBezTo>
                  <a:pt x="375" y="268"/>
                  <a:pt x="369" y="274"/>
                  <a:pt x="363" y="273"/>
                </a:cubicBezTo>
                <a:cubicBezTo>
                  <a:pt x="340" y="271"/>
                  <a:pt x="316" y="258"/>
                  <a:pt x="294" y="252"/>
                </a:cubicBezTo>
                <a:cubicBezTo>
                  <a:pt x="292" y="249"/>
                  <a:pt x="291" y="245"/>
                  <a:pt x="288" y="243"/>
                </a:cubicBezTo>
                <a:cubicBezTo>
                  <a:pt x="286" y="241"/>
                  <a:pt x="281" y="242"/>
                  <a:pt x="279" y="240"/>
                </a:cubicBezTo>
                <a:cubicBezTo>
                  <a:pt x="263" y="224"/>
                  <a:pt x="291" y="236"/>
                  <a:pt x="267" y="228"/>
                </a:cubicBezTo>
                <a:cubicBezTo>
                  <a:pt x="257" y="213"/>
                  <a:pt x="239" y="208"/>
                  <a:pt x="222" y="204"/>
                </a:cubicBezTo>
                <a:cubicBezTo>
                  <a:pt x="211" y="197"/>
                  <a:pt x="198" y="187"/>
                  <a:pt x="186" y="183"/>
                </a:cubicBezTo>
                <a:cubicBezTo>
                  <a:pt x="183" y="173"/>
                  <a:pt x="170" y="163"/>
                  <a:pt x="159" y="159"/>
                </a:cubicBezTo>
                <a:cubicBezTo>
                  <a:pt x="157" y="156"/>
                  <a:pt x="156" y="152"/>
                  <a:pt x="153" y="150"/>
                </a:cubicBezTo>
                <a:cubicBezTo>
                  <a:pt x="148" y="147"/>
                  <a:pt x="135" y="144"/>
                  <a:pt x="135" y="144"/>
                </a:cubicBezTo>
                <a:cubicBezTo>
                  <a:pt x="129" y="134"/>
                  <a:pt x="116" y="124"/>
                  <a:pt x="105" y="120"/>
                </a:cubicBezTo>
                <a:cubicBezTo>
                  <a:pt x="98" y="113"/>
                  <a:pt x="78" y="105"/>
                  <a:pt x="78" y="105"/>
                </a:cubicBezTo>
                <a:cubicBezTo>
                  <a:pt x="73" y="89"/>
                  <a:pt x="46" y="84"/>
                  <a:pt x="30" y="81"/>
                </a:cubicBezTo>
                <a:cubicBezTo>
                  <a:pt x="20" y="66"/>
                  <a:pt x="22" y="53"/>
                  <a:pt x="6" y="42"/>
                </a:cubicBezTo>
                <a:cubicBezTo>
                  <a:pt x="3" y="4"/>
                  <a:pt x="8" y="17"/>
                  <a:pt x="0" y="0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AB232623-0D78-417F-BAFC-4167DE7F909A}"/>
              </a:ext>
            </a:extLst>
          </p:cNvPr>
          <p:cNvSpPr>
            <a:spLocks/>
          </p:cNvSpPr>
          <p:nvPr/>
        </p:nvSpPr>
        <p:spPr bwMode="auto">
          <a:xfrm>
            <a:off x="4406996" y="2026773"/>
            <a:ext cx="544513" cy="201613"/>
          </a:xfrm>
          <a:custGeom>
            <a:avLst/>
            <a:gdLst>
              <a:gd name="T0" fmla="*/ 2147483647 w 343"/>
              <a:gd name="T1" fmla="*/ 2147483647 h 127"/>
              <a:gd name="T2" fmla="*/ 2147483647 w 343"/>
              <a:gd name="T3" fmla="*/ 2147483647 h 127"/>
              <a:gd name="T4" fmla="*/ 2147483647 w 343"/>
              <a:gd name="T5" fmla="*/ 2147483647 h 127"/>
              <a:gd name="T6" fmla="*/ 2147483647 w 343"/>
              <a:gd name="T7" fmla="*/ 2147483647 h 127"/>
              <a:gd name="T8" fmla="*/ 2147483647 w 343"/>
              <a:gd name="T9" fmla="*/ 2147483647 h 127"/>
              <a:gd name="T10" fmla="*/ 2147483647 w 343"/>
              <a:gd name="T11" fmla="*/ 2147483647 h 127"/>
              <a:gd name="T12" fmla="*/ 2147483647 w 343"/>
              <a:gd name="T13" fmla="*/ 2147483647 h 127"/>
              <a:gd name="T14" fmla="*/ 2147483647 w 343"/>
              <a:gd name="T15" fmla="*/ 2147483647 h 127"/>
              <a:gd name="T16" fmla="*/ 2147483647 w 343"/>
              <a:gd name="T17" fmla="*/ 2147483647 h 127"/>
              <a:gd name="T18" fmla="*/ 2147483647 w 343"/>
              <a:gd name="T19" fmla="*/ 2147483647 h 127"/>
              <a:gd name="T20" fmla="*/ 2147483647 w 343"/>
              <a:gd name="T21" fmla="*/ 2147483647 h 127"/>
              <a:gd name="T22" fmla="*/ 2147483647 w 343"/>
              <a:gd name="T23" fmla="*/ 2147483647 h 1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3"/>
              <a:gd name="T37" fmla="*/ 0 h 127"/>
              <a:gd name="T38" fmla="*/ 343 w 343"/>
              <a:gd name="T39" fmla="*/ 127 h 1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3" h="127">
                <a:moveTo>
                  <a:pt x="343" y="118"/>
                </a:moveTo>
                <a:cubicBezTo>
                  <a:pt x="329" y="120"/>
                  <a:pt x="315" y="122"/>
                  <a:pt x="301" y="127"/>
                </a:cubicBezTo>
                <a:cubicBezTo>
                  <a:pt x="266" y="124"/>
                  <a:pt x="253" y="118"/>
                  <a:pt x="220" y="115"/>
                </a:cubicBezTo>
                <a:cubicBezTo>
                  <a:pt x="214" y="111"/>
                  <a:pt x="211" y="104"/>
                  <a:pt x="205" y="100"/>
                </a:cubicBezTo>
                <a:cubicBezTo>
                  <a:pt x="200" y="97"/>
                  <a:pt x="187" y="94"/>
                  <a:pt x="187" y="94"/>
                </a:cubicBezTo>
                <a:cubicBezTo>
                  <a:pt x="174" y="81"/>
                  <a:pt x="157" y="75"/>
                  <a:pt x="139" y="70"/>
                </a:cubicBezTo>
                <a:cubicBezTo>
                  <a:pt x="128" y="63"/>
                  <a:pt x="115" y="56"/>
                  <a:pt x="103" y="52"/>
                </a:cubicBezTo>
                <a:cubicBezTo>
                  <a:pt x="87" y="56"/>
                  <a:pt x="76" y="51"/>
                  <a:pt x="61" y="46"/>
                </a:cubicBezTo>
                <a:cubicBezTo>
                  <a:pt x="56" y="32"/>
                  <a:pt x="48" y="34"/>
                  <a:pt x="34" y="31"/>
                </a:cubicBezTo>
                <a:cubicBezTo>
                  <a:pt x="32" y="28"/>
                  <a:pt x="31" y="24"/>
                  <a:pt x="28" y="22"/>
                </a:cubicBezTo>
                <a:cubicBezTo>
                  <a:pt x="26" y="20"/>
                  <a:pt x="21" y="21"/>
                  <a:pt x="19" y="19"/>
                </a:cubicBezTo>
                <a:cubicBezTo>
                  <a:pt x="0" y="0"/>
                  <a:pt x="15" y="1"/>
                  <a:pt x="4" y="1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Freeform 51">
            <a:extLst>
              <a:ext uri="{FF2B5EF4-FFF2-40B4-BE49-F238E27FC236}">
                <a16:creationId xmlns:a16="http://schemas.microsoft.com/office/drawing/2014/main" id="{A39B083D-1538-47B6-B018-B772400D9A8E}"/>
              </a:ext>
            </a:extLst>
          </p:cNvPr>
          <p:cNvSpPr>
            <a:spLocks/>
          </p:cNvSpPr>
          <p:nvPr/>
        </p:nvSpPr>
        <p:spPr bwMode="auto">
          <a:xfrm>
            <a:off x="5396009" y="2952286"/>
            <a:ext cx="190500" cy="79375"/>
          </a:xfrm>
          <a:custGeom>
            <a:avLst/>
            <a:gdLst>
              <a:gd name="T0" fmla="*/ 2147483647 w 120"/>
              <a:gd name="T1" fmla="*/ 0 h 50"/>
              <a:gd name="T2" fmla="*/ 2147483647 w 120"/>
              <a:gd name="T3" fmla="*/ 2147483647 h 50"/>
              <a:gd name="T4" fmla="*/ 2147483647 w 120"/>
              <a:gd name="T5" fmla="*/ 2147483647 h 50"/>
              <a:gd name="T6" fmla="*/ 2147483647 w 120"/>
              <a:gd name="T7" fmla="*/ 2147483647 h 50"/>
              <a:gd name="T8" fmla="*/ 2147483647 w 120"/>
              <a:gd name="T9" fmla="*/ 2147483647 h 50"/>
              <a:gd name="T10" fmla="*/ 0 w 120"/>
              <a:gd name="T11" fmla="*/ 2147483647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50"/>
              <a:gd name="T20" fmla="*/ 120 w 120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50">
                <a:moveTo>
                  <a:pt x="120" y="0"/>
                </a:moveTo>
                <a:cubicBezTo>
                  <a:pt x="116" y="1"/>
                  <a:pt x="112" y="2"/>
                  <a:pt x="108" y="3"/>
                </a:cubicBezTo>
                <a:cubicBezTo>
                  <a:pt x="101" y="4"/>
                  <a:pt x="94" y="4"/>
                  <a:pt x="87" y="6"/>
                </a:cubicBezTo>
                <a:cubicBezTo>
                  <a:pt x="81" y="7"/>
                  <a:pt x="69" y="12"/>
                  <a:pt x="69" y="12"/>
                </a:cubicBezTo>
                <a:cubicBezTo>
                  <a:pt x="61" y="28"/>
                  <a:pt x="50" y="27"/>
                  <a:pt x="36" y="36"/>
                </a:cubicBezTo>
                <a:cubicBezTo>
                  <a:pt x="27" y="50"/>
                  <a:pt x="16" y="48"/>
                  <a:pt x="0" y="48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B996BD9F-5830-4351-9B80-03EEE299074F}"/>
              </a:ext>
            </a:extLst>
          </p:cNvPr>
          <p:cNvSpPr>
            <a:spLocks/>
          </p:cNvSpPr>
          <p:nvPr/>
        </p:nvSpPr>
        <p:spPr bwMode="auto">
          <a:xfrm>
            <a:off x="5111846" y="910761"/>
            <a:ext cx="323850" cy="550862"/>
          </a:xfrm>
          <a:custGeom>
            <a:avLst/>
            <a:gdLst>
              <a:gd name="T0" fmla="*/ 2147483647 w 204"/>
              <a:gd name="T1" fmla="*/ 2147483647 h 347"/>
              <a:gd name="T2" fmla="*/ 2147483647 w 204"/>
              <a:gd name="T3" fmla="*/ 2147483647 h 347"/>
              <a:gd name="T4" fmla="*/ 0 w 204"/>
              <a:gd name="T5" fmla="*/ 2147483647 h 347"/>
              <a:gd name="T6" fmla="*/ 2147483647 w 204"/>
              <a:gd name="T7" fmla="*/ 2147483647 h 347"/>
              <a:gd name="T8" fmla="*/ 2147483647 w 204"/>
              <a:gd name="T9" fmla="*/ 2147483647 h 347"/>
              <a:gd name="T10" fmla="*/ 2147483647 w 204"/>
              <a:gd name="T11" fmla="*/ 2147483647 h 347"/>
              <a:gd name="T12" fmla="*/ 2147483647 w 204"/>
              <a:gd name="T13" fmla="*/ 2147483647 h 347"/>
              <a:gd name="T14" fmla="*/ 2147483647 w 204"/>
              <a:gd name="T15" fmla="*/ 2147483647 h 347"/>
              <a:gd name="T16" fmla="*/ 2147483647 w 204"/>
              <a:gd name="T17" fmla="*/ 2147483647 h 347"/>
              <a:gd name="T18" fmla="*/ 2147483647 w 204"/>
              <a:gd name="T19" fmla="*/ 2147483647 h 347"/>
              <a:gd name="T20" fmla="*/ 2147483647 w 204"/>
              <a:gd name="T21" fmla="*/ 2147483647 h 347"/>
              <a:gd name="T22" fmla="*/ 2147483647 w 204"/>
              <a:gd name="T23" fmla="*/ 2147483647 h 347"/>
              <a:gd name="T24" fmla="*/ 2147483647 w 204"/>
              <a:gd name="T25" fmla="*/ 2147483647 h 347"/>
              <a:gd name="T26" fmla="*/ 2147483647 w 204"/>
              <a:gd name="T27" fmla="*/ 2147483647 h 347"/>
              <a:gd name="T28" fmla="*/ 2147483647 w 204"/>
              <a:gd name="T29" fmla="*/ 2147483647 h 347"/>
              <a:gd name="T30" fmla="*/ 2147483647 w 204"/>
              <a:gd name="T31" fmla="*/ 2147483647 h 347"/>
              <a:gd name="T32" fmla="*/ 2147483647 w 204"/>
              <a:gd name="T33" fmla="*/ 2147483647 h 347"/>
              <a:gd name="T34" fmla="*/ 2147483647 w 204"/>
              <a:gd name="T35" fmla="*/ 2147483647 h 347"/>
              <a:gd name="T36" fmla="*/ 2147483647 w 204"/>
              <a:gd name="T37" fmla="*/ 2147483647 h 347"/>
              <a:gd name="T38" fmla="*/ 2147483647 w 204"/>
              <a:gd name="T39" fmla="*/ 2147483647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Freeform 56">
            <a:extLst>
              <a:ext uri="{FF2B5EF4-FFF2-40B4-BE49-F238E27FC236}">
                <a16:creationId xmlns:a16="http://schemas.microsoft.com/office/drawing/2014/main" id="{6101D7EB-DF76-4ADD-B39B-417A94C4EA03}"/>
              </a:ext>
            </a:extLst>
          </p:cNvPr>
          <p:cNvSpPr>
            <a:spLocks/>
          </p:cNvSpPr>
          <p:nvPr/>
        </p:nvSpPr>
        <p:spPr bwMode="auto">
          <a:xfrm>
            <a:off x="4934046" y="1547348"/>
            <a:ext cx="822325" cy="1738313"/>
          </a:xfrm>
          <a:custGeom>
            <a:avLst/>
            <a:gdLst>
              <a:gd name="T0" fmla="*/ 2147483647 w 518"/>
              <a:gd name="T1" fmla="*/ 0 h 1095"/>
              <a:gd name="T2" fmla="*/ 2147483647 w 518"/>
              <a:gd name="T3" fmla="*/ 2147483647 h 1095"/>
              <a:gd name="T4" fmla="*/ 2147483647 w 518"/>
              <a:gd name="T5" fmla="*/ 2147483647 h 1095"/>
              <a:gd name="T6" fmla="*/ 2147483647 w 518"/>
              <a:gd name="T7" fmla="*/ 2147483647 h 1095"/>
              <a:gd name="T8" fmla="*/ 2147483647 w 518"/>
              <a:gd name="T9" fmla="*/ 2147483647 h 1095"/>
              <a:gd name="T10" fmla="*/ 2147483647 w 518"/>
              <a:gd name="T11" fmla="*/ 2147483647 h 1095"/>
              <a:gd name="T12" fmla="*/ 2147483647 w 518"/>
              <a:gd name="T13" fmla="*/ 2147483647 h 1095"/>
              <a:gd name="T14" fmla="*/ 2147483647 w 518"/>
              <a:gd name="T15" fmla="*/ 2147483647 h 1095"/>
              <a:gd name="T16" fmla="*/ 2147483647 w 518"/>
              <a:gd name="T17" fmla="*/ 2147483647 h 1095"/>
              <a:gd name="T18" fmla="*/ 2147483647 w 518"/>
              <a:gd name="T19" fmla="*/ 2147483647 h 1095"/>
              <a:gd name="T20" fmla="*/ 2147483647 w 518"/>
              <a:gd name="T21" fmla="*/ 2147483647 h 1095"/>
              <a:gd name="T22" fmla="*/ 2147483647 w 518"/>
              <a:gd name="T23" fmla="*/ 2147483647 h 1095"/>
              <a:gd name="T24" fmla="*/ 2147483647 w 518"/>
              <a:gd name="T25" fmla="*/ 2147483647 h 1095"/>
              <a:gd name="T26" fmla="*/ 2147483647 w 518"/>
              <a:gd name="T27" fmla="*/ 2147483647 h 1095"/>
              <a:gd name="T28" fmla="*/ 2147483647 w 518"/>
              <a:gd name="T29" fmla="*/ 2147483647 h 1095"/>
              <a:gd name="T30" fmla="*/ 2147483647 w 518"/>
              <a:gd name="T31" fmla="*/ 2147483647 h 1095"/>
              <a:gd name="T32" fmla="*/ 2147483647 w 518"/>
              <a:gd name="T33" fmla="*/ 2147483647 h 1095"/>
              <a:gd name="T34" fmla="*/ 2147483647 w 518"/>
              <a:gd name="T35" fmla="*/ 2147483647 h 1095"/>
              <a:gd name="T36" fmla="*/ 2147483647 w 518"/>
              <a:gd name="T37" fmla="*/ 2147483647 h 1095"/>
              <a:gd name="T38" fmla="*/ 2147483647 w 518"/>
              <a:gd name="T39" fmla="*/ 2147483647 h 1095"/>
              <a:gd name="T40" fmla="*/ 2147483647 w 518"/>
              <a:gd name="T41" fmla="*/ 2147483647 h 1095"/>
              <a:gd name="T42" fmla="*/ 2147483647 w 518"/>
              <a:gd name="T43" fmla="*/ 2147483647 h 1095"/>
              <a:gd name="T44" fmla="*/ 2147483647 w 518"/>
              <a:gd name="T45" fmla="*/ 2147483647 h 1095"/>
              <a:gd name="T46" fmla="*/ 2147483647 w 518"/>
              <a:gd name="T47" fmla="*/ 2147483647 h 1095"/>
              <a:gd name="T48" fmla="*/ 2147483647 w 518"/>
              <a:gd name="T49" fmla="*/ 2147483647 h 1095"/>
              <a:gd name="T50" fmla="*/ 2147483647 w 518"/>
              <a:gd name="T51" fmla="*/ 2147483647 h 1095"/>
              <a:gd name="T52" fmla="*/ 2147483647 w 518"/>
              <a:gd name="T53" fmla="*/ 2147483647 h 1095"/>
              <a:gd name="T54" fmla="*/ 2147483647 w 518"/>
              <a:gd name="T55" fmla="*/ 2147483647 h 1095"/>
              <a:gd name="T56" fmla="*/ 2147483647 w 518"/>
              <a:gd name="T57" fmla="*/ 2147483647 h 1095"/>
              <a:gd name="T58" fmla="*/ 2147483647 w 518"/>
              <a:gd name="T59" fmla="*/ 2147483647 h 1095"/>
              <a:gd name="T60" fmla="*/ 2147483647 w 518"/>
              <a:gd name="T61" fmla="*/ 2147483647 h 1095"/>
              <a:gd name="T62" fmla="*/ 2147483647 w 518"/>
              <a:gd name="T63" fmla="*/ 2147483647 h 1095"/>
              <a:gd name="T64" fmla="*/ 2147483647 w 518"/>
              <a:gd name="T65" fmla="*/ 2147483647 h 1095"/>
              <a:gd name="T66" fmla="*/ 2147483647 w 518"/>
              <a:gd name="T67" fmla="*/ 2147483647 h 1095"/>
              <a:gd name="T68" fmla="*/ 2147483647 w 518"/>
              <a:gd name="T69" fmla="*/ 2147483647 h 1095"/>
              <a:gd name="T70" fmla="*/ 2147483647 w 518"/>
              <a:gd name="T71" fmla="*/ 2147483647 h 1095"/>
              <a:gd name="T72" fmla="*/ 2147483647 w 518"/>
              <a:gd name="T73" fmla="*/ 2147483647 h 1095"/>
              <a:gd name="T74" fmla="*/ 2147483647 w 518"/>
              <a:gd name="T75" fmla="*/ 2147483647 h 1095"/>
              <a:gd name="T76" fmla="*/ 2147483647 w 518"/>
              <a:gd name="T77" fmla="*/ 2147483647 h 1095"/>
              <a:gd name="T78" fmla="*/ 2147483647 w 518"/>
              <a:gd name="T79" fmla="*/ 2147483647 h 109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8"/>
              <a:gd name="T121" fmla="*/ 0 h 1095"/>
              <a:gd name="T122" fmla="*/ 518 w 518"/>
              <a:gd name="T123" fmla="*/ 1095 h 109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8" h="1095">
                <a:moveTo>
                  <a:pt x="158" y="0"/>
                </a:moveTo>
                <a:cubicBezTo>
                  <a:pt x="152" y="4"/>
                  <a:pt x="145" y="5"/>
                  <a:pt x="140" y="9"/>
                </a:cubicBezTo>
                <a:cubicBezTo>
                  <a:pt x="131" y="17"/>
                  <a:pt x="133" y="31"/>
                  <a:pt x="125" y="39"/>
                </a:cubicBezTo>
                <a:cubicBezTo>
                  <a:pt x="120" y="44"/>
                  <a:pt x="113" y="44"/>
                  <a:pt x="107" y="48"/>
                </a:cubicBezTo>
                <a:cubicBezTo>
                  <a:pt x="109" y="71"/>
                  <a:pt x="127" y="120"/>
                  <a:pt x="104" y="135"/>
                </a:cubicBezTo>
                <a:cubicBezTo>
                  <a:pt x="101" y="149"/>
                  <a:pt x="78" y="200"/>
                  <a:pt x="65" y="204"/>
                </a:cubicBezTo>
                <a:cubicBezTo>
                  <a:pt x="57" y="216"/>
                  <a:pt x="58" y="246"/>
                  <a:pt x="53" y="264"/>
                </a:cubicBezTo>
                <a:cubicBezTo>
                  <a:pt x="60" y="285"/>
                  <a:pt x="63" y="308"/>
                  <a:pt x="50" y="327"/>
                </a:cubicBezTo>
                <a:cubicBezTo>
                  <a:pt x="57" y="349"/>
                  <a:pt x="52" y="341"/>
                  <a:pt x="65" y="354"/>
                </a:cubicBezTo>
                <a:cubicBezTo>
                  <a:pt x="62" y="371"/>
                  <a:pt x="62" y="386"/>
                  <a:pt x="47" y="396"/>
                </a:cubicBezTo>
                <a:cubicBezTo>
                  <a:pt x="40" y="417"/>
                  <a:pt x="46" y="410"/>
                  <a:pt x="32" y="420"/>
                </a:cubicBezTo>
                <a:cubicBezTo>
                  <a:pt x="30" y="423"/>
                  <a:pt x="27" y="426"/>
                  <a:pt x="26" y="429"/>
                </a:cubicBezTo>
                <a:cubicBezTo>
                  <a:pt x="24" y="437"/>
                  <a:pt x="26" y="446"/>
                  <a:pt x="23" y="453"/>
                </a:cubicBezTo>
                <a:cubicBezTo>
                  <a:pt x="20" y="459"/>
                  <a:pt x="11" y="458"/>
                  <a:pt x="5" y="462"/>
                </a:cubicBezTo>
                <a:cubicBezTo>
                  <a:pt x="0" y="477"/>
                  <a:pt x="0" y="504"/>
                  <a:pt x="17" y="510"/>
                </a:cubicBezTo>
                <a:cubicBezTo>
                  <a:pt x="32" y="532"/>
                  <a:pt x="28" y="524"/>
                  <a:pt x="47" y="537"/>
                </a:cubicBezTo>
                <a:cubicBezTo>
                  <a:pt x="57" y="552"/>
                  <a:pt x="50" y="570"/>
                  <a:pt x="59" y="585"/>
                </a:cubicBezTo>
                <a:cubicBezTo>
                  <a:pt x="63" y="591"/>
                  <a:pt x="77" y="597"/>
                  <a:pt x="77" y="597"/>
                </a:cubicBezTo>
                <a:cubicBezTo>
                  <a:pt x="83" y="614"/>
                  <a:pt x="83" y="620"/>
                  <a:pt x="98" y="630"/>
                </a:cubicBezTo>
                <a:cubicBezTo>
                  <a:pt x="101" y="641"/>
                  <a:pt x="107" y="652"/>
                  <a:pt x="116" y="660"/>
                </a:cubicBezTo>
                <a:cubicBezTo>
                  <a:pt x="121" y="665"/>
                  <a:pt x="128" y="668"/>
                  <a:pt x="134" y="672"/>
                </a:cubicBezTo>
                <a:cubicBezTo>
                  <a:pt x="137" y="674"/>
                  <a:pt x="143" y="678"/>
                  <a:pt x="143" y="678"/>
                </a:cubicBezTo>
                <a:cubicBezTo>
                  <a:pt x="147" y="690"/>
                  <a:pt x="148" y="700"/>
                  <a:pt x="155" y="711"/>
                </a:cubicBezTo>
                <a:cubicBezTo>
                  <a:pt x="162" y="745"/>
                  <a:pt x="200" y="752"/>
                  <a:pt x="230" y="762"/>
                </a:cubicBezTo>
                <a:cubicBezTo>
                  <a:pt x="233" y="781"/>
                  <a:pt x="241" y="791"/>
                  <a:pt x="260" y="795"/>
                </a:cubicBezTo>
                <a:cubicBezTo>
                  <a:pt x="282" y="810"/>
                  <a:pt x="279" y="812"/>
                  <a:pt x="287" y="837"/>
                </a:cubicBezTo>
                <a:cubicBezTo>
                  <a:pt x="289" y="858"/>
                  <a:pt x="283" y="863"/>
                  <a:pt x="299" y="870"/>
                </a:cubicBezTo>
                <a:cubicBezTo>
                  <a:pt x="305" y="873"/>
                  <a:pt x="312" y="872"/>
                  <a:pt x="317" y="876"/>
                </a:cubicBezTo>
                <a:cubicBezTo>
                  <a:pt x="323" y="880"/>
                  <a:pt x="335" y="888"/>
                  <a:pt x="335" y="888"/>
                </a:cubicBezTo>
                <a:cubicBezTo>
                  <a:pt x="336" y="907"/>
                  <a:pt x="331" y="944"/>
                  <a:pt x="347" y="963"/>
                </a:cubicBezTo>
                <a:cubicBezTo>
                  <a:pt x="356" y="974"/>
                  <a:pt x="364" y="977"/>
                  <a:pt x="377" y="981"/>
                </a:cubicBezTo>
                <a:cubicBezTo>
                  <a:pt x="386" y="984"/>
                  <a:pt x="404" y="990"/>
                  <a:pt x="404" y="990"/>
                </a:cubicBezTo>
                <a:cubicBezTo>
                  <a:pt x="411" y="1011"/>
                  <a:pt x="406" y="1003"/>
                  <a:pt x="416" y="1017"/>
                </a:cubicBezTo>
                <a:cubicBezTo>
                  <a:pt x="422" y="1042"/>
                  <a:pt x="412" y="1018"/>
                  <a:pt x="440" y="1032"/>
                </a:cubicBezTo>
                <a:cubicBezTo>
                  <a:pt x="443" y="1033"/>
                  <a:pt x="441" y="1039"/>
                  <a:pt x="443" y="1041"/>
                </a:cubicBezTo>
                <a:cubicBezTo>
                  <a:pt x="445" y="1044"/>
                  <a:pt x="449" y="1045"/>
                  <a:pt x="452" y="1047"/>
                </a:cubicBezTo>
                <a:cubicBezTo>
                  <a:pt x="457" y="1055"/>
                  <a:pt x="458" y="1058"/>
                  <a:pt x="467" y="1062"/>
                </a:cubicBezTo>
                <a:cubicBezTo>
                  <a:pt x="473" y="1065"/>
                  <a:pt x="485" y="1068"/>
                  <a:pt x="485" y="1068"/>
                </a:cubicBezTo>
                <a:cubicBezTo>
                  <a:pt x="491" y="1074"/>
                  <a:pt x="494" y="1081"/>
                  <a:pt x="500" y="1086"/>
                </a:cubicBezTo>
                <a:cubicBezTo>
                  <a:pt x="505" y="1090"/>
                  <a:pt x="518" y="1095"/>
                  <a:pt x="518" y="109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57">
            <a:extLst>
              <a:ext uri="{FF2B5EF4-FFF2-40B4-BE49-F238E27FC236}">
                <a16:creationId xmlns:a16="http://schemas.microsoft.com/office/drawing/2014/main" id="{7379B1C2-19A3-410B-BFFA-A3DC44B30D4D}"/>
              </a:ext>
            </a:extLst>
          </p:cNvPr>
          <p:cNvSpPr>
            <a:spLocks/>
          </p:cNvSpPr>
          <p:nvPr/>
        </p:nvSpPr>
        <p:spPr bwMode="auto">
          <a:xfrm>
            <a:off x="5502371" y="3384086"/>
            <a:ext cx="620713" cy="1828800"/>
          </a:xfrm>
          <a:custGeom>
            <a:avLst/>
            <a:gdLst>
              <a:gd name="T0" fmla="*/ 2147483647 w 391"/>
              <a:gd name="T1" fmla="*/ 0 h 1152"/>
              <a:gd name="T2" fmla="*/ 2147483647 w 391"/>
              <a:gd name="T3" fmla="*/ 2147483647 h 1152"/>
              <a:gd name="T4" fmla="*/ 2147483647 w 391"/>
              <a:gd name="T5" fmla="*/ 2147483647 h 1152"/>
              <a:gd name="T6" fmla="*/ 2147483647 w 391"/>
              <a:gd name="T7" fmla="*/ 2147483647 h 1152"/>
              <a:gd name="T8" fmla="*/ 2147483647 w 391"/>
              <a:gd name="T9" fmla="*/ 2147483647 h 1152"/>
              <a:gd name="T10" fmla="*/ 2147483647 w 391"/>
              <a:gd name="T11" fmla="*/ 2147483647 h 1152"/>
              <a:gd name="T12" fmla="*/ 2147483647 w 391"/>
              <a:gd name="T13" fmla="*/ 2147483647 h 1152"/>
              <a:gd name="T14" fmla="*/ 2147483647 w 391"/>
              <a:gd name="T15" fmla="*/ 2147483647 h 1152"/>
              <a:gd name="T16" fmla="*/ 2147483647 w 391"/>
              <a:gd name="T17" fmla="*/ 2147483647 h 1152"/>
              <a:gd name="T18" fmla="*/ 2147483647 w 391"/>
              <a:gd name="T19" fmla="*/ 2147483647 h 1152"/>
              <a:gd name="T20" fmla="*/ 2147483647 w 391"/>
              <a:gd name="T21" fmla="*/ 2147483647 h 1152"/>
              <a:gd name="T22" fmla="*/ 2147483647 w 391"/>
              <a:gd name="T23" fmla="*/ 2147483647 h 1152"/>
              <a:gd name="T24" fmla="*/ 2147483647 w 391"/>
              <a:gd name="T25" fmla="*/ 2147483647 h 1152"/>
              <a:gd name="T26" fmla="*/ 2147483647 w 391"/>
              <a:gd name="T27" fmla="*/ 2147483647 h 1152"/>
              <a:gd name="T28" fmla="*/ 2147483647 w 391"/>
              <a:gd name="T29" fmla="*/ 2147483647 h 1152"/>
              <a:gd name="T30" fmla="*/ 2147483647 w 391"/>
              <a:gd name="T31" fmla="*/ 2147483647 h 1152"/>
              <a:gd name="T32" fmla="*/ 2147483647 w 391"/>
              <a:gd name="T33" fmla="*/ 2147483647 h 1152"/>
              <a:gd name="T34" fmla="*/ 2147483647 w 391"/>
              <a:gd name="T35" fmla="*/ 2147483647 h 1152"/>
              <a:gd name="T36" fmla="*/ 2147483647 w 391"/>
              <a:gd name="T37" fmla="*/ 2147483647 h 1152"/>
              <a:gd name="T38" fmla="*/ 2147483647 w 391"/>
              <a:gd name="T39" fmla="*/ 2147483647 h 1152"/>
              <a:gd name="T40" fmla="*/ 2147483647 w 391"/>
              <a:gd name="T41" fmla="*/ 2147483647 h 1152"/>
              <a:gd name="T42" fmla="*/ 2147483647 w 391"/>
              <a:gd name="T43" fmla="*/ 2147483647 h 1152"/>
              <a:gd name="T44" fmla="*/ 2147483647 w 391"/>
              <a:gd name="T45" fmla="*/ 2147483647 h 1152"/>
              <a:gd name="T46" fmla="*/ 2147483647 w 391"/>
              <a:gd name="T47" fmla="*/ 2147483647 h 1152"/>
              <a:gd name="T48" fmla="*/ 2147483647 w 391"/>
              <a:gd name="T49" fmla="*/ 2147483647 h 1152"/>
              <a:gd name="T50" fmla="*/ 2147483647 w 391"/>
              <a:gd name="T51" fmla="*/ 2147483647 h 1152"/>
              <a:gd name="T52" fmla="*/ 2147483647 w 391"/>
              <a:gd name="T53" fmla="*/ 2147483647 h 1152"/>
              <a:gd name="T54" fmla="*/ 2147483647 w 391"/>
              <a:gd name="T55" fmla="*/ 2147483647 h 1152"/>
              <a:gd name="T56" fmla="*/ 2147483647 w 391"/>
              <a:gd name="T57" fmla="*/ 2147483647 h 1152"/>
              <a:gd name="T58" fmla="*/ 2147483647 w 391"/>
              <a:gd name="T59" fmla="*/ 2147483647 h 1152"/>
              <a:gd name="T60" fmla="*/ 2147483647 w 391"/>
              <a:gd name="T61" fmla="*/ 2147483647 h 1152"/>
              <a:gd name="T62" fmla="*/ 2147483647 w 391"/>
              <a:gd name="T63" fmla="*/ 2147483647 h 1152"/>
              <a:gd name="T64" fmla="*/ 2147483647 w 391"/>
              <a:gd name="T65" fmla="*/ 2147483647 h 1152"/>
              <a:gd name="T66" fmla="*/ 2147483647 w 391"/>
              <a:gd name="T67" fmla="*/ 2147483647 h 1152"/>
              <a:gd name="T68" fmla="*/ 2147483647 w 391"/>
              <a:gd name="T69" fmla="*/ 2147483647 h 1152"/>
              <a:gd name="T70" fmla="*/ 2147483647 w 391"/>
              <a:gd name="T71" fmla="*/ 2147483647 h 1152"/>
              <a:gd name="T72" fmla="*/ 2147483647 w 391"/>
              <a:gd name="T73" fmla="*/ 2147483647 h 1152"/>
              <a:gd name="T74" fmla="*/ 2147483647 w 391"/>
              <a:gd name="T75" fmla="*/ 2147483647 h 1152"/>
              <a:gd name="T76" fmla="*/ 2147483647 w 391"/>
              <a:gd name="T77" fmla="*/ 2147483647 h 1152"/>
              <a:gd name="T78" fmla="*/ 2147483647 w 391"/>
              <a:gd name="T79" fmla="*/ 2147483647 h 1152"/>
              <a:gd name="T80" fmla="*/ 2147483647 w 391"/>
              <a:gd name="T81" fmla="*/ 2147483647 h 1152"/>
              <a:gd name="T82" fmla="*/ 2147483647 w 391"/>
              <a:gd name="T83" fmla="*/ 2147483647 h 1152"/>
              <a:gd name="T84" fmla="*/ 2147483647 w 391"/>
              <a:gd name="T85" fmla="*/ 2147483647 h 1152"/>
              <a:gd name="T86" fmla="*/ 2147483647 w 391"/>
              <a:gd name="T87" fmla="*/ 2147483647 h 1152"/>
              <a:gd name="T88" fmla="*/ 0 w 391"/>
              <a:gd name="T89" fmla="*/ 2147483647 h 11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1"/>
              <a:gd name="T136" fmla="*/ 0 h 1152"/>
              <a:gd name="T137" fmla="*/ 391 w 391"/>
              <a:gd name="T138" fmla="*/ 1152 h 11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1" h="1152">
                <a:moveTo>
                  <a:pt x="201" y="0"/>
                </a:moveTo>
                <a:cubicBezTo>
                  <a:pt x="222" y="21"/>
                  <a:pt x="202" y="23"/>
                  <a:pt x="237" y="30"/>
                </a:cubicBezTo>
                <a:cubicBezTo>
                  <a:pt x="253" y="40"/>
                  <a:pt x="245" y="56"/>
                  <a:pt x="258" y="69"/>
                </a:cubicBezTo>
                <a:cubicBezTo>
                  <a:pt x="263" y="74"/>
                  <a:pt x="272" y="75"/>
                  <a:pt x="279" y="78"/>
                </a:cubicBezTo>
                <a:cubicBezTo>
                  <a:pt x="285" y="96"/>
                  <a:pt x="288" y="128"/>
                  <a:pt x="276" y="144"/>
                </a:cubicBezTo>
                <a:cubicBezTo>
                  <a:pt x="272" y="149"/>
                  <a:pt x="264" y="149"/>
                  <a:pt x="258" y="153"/>
                </a:cubicBezTo>
                <a:cubicBezTo>
                  <a:pt x="270" y="172"/>
                  <a:pt x="267" y="163"/>
                  <a:pt x="261" y="201"/>
                </a:cubicBezTo>
                <a:cubicBezTo>
                  <a:pt x="260" y="210"/>
                  <a:pt x="252" y="228"/>
                  <a:pt x="252" y="228"/>
                </a:cubicBezTo>
                <a:cubicBezTo>
                  <a:pt x="250" y="251"/>
                  <a:pt x="238" y="279"/>
                  <a:pt x="252" y="297"/>
                </a:cubicBezTo>
                <a:cubicBezTo>
                  <a:pt x="258" y="305"/>
                  <a:pt x="272" y="301"/>
                  <a:pt x="282" y="303"/>
                </a:cubicBezTo>
                <a:cubicBezTo>
                  <a:pt x="289" y="313"/>
                  <a:pt x="296" y="317"/>
                  <a:pt x="303" y="327"/>
                </a:cubicBezTo>
                <a:cubicBezTo>
                  <a:pt x="306" y="344"/>
                  <a:pt x="311" y="358"/>
                  <a:pt x="321" y="372"/>
                </a:cubicBezTo>
                <a:cubicBezTo>
                  <a:pt x="319" y="401"/>
                  <a:pt x="312" y="426"/>
                  <a:pt x="321" y="453"/>
                </a:cubicBezTo>
                <a:cubicBezTo>
                  <a:pt x="323" y="477"/>
                  <a:pt x="323" y="486"/>
                  <a:pt x="333" y="504"/>
                </a:cubicBezTo>
                <a:cubicBezTo>
                  <a:pt x="337" y="510"/>
                  <a:pt x="345" y="522"/>
                  <a:pt x="345" y="522"/>
                </a:cubicBezTo>
                <a:cubicBezTo>
                  <a:pt x="340" y="536"/>
                  <a:pt x="347" y="589"/>
                  <a:pt x="348" y="591"/>
                </a:cubicBezTo>
                <a:cubicBezTo>
                  <a:pt x="350" y="597"/>
                  <a:pt x="366" y="597"/>
                  <a:pt x="366" y="597"/>
                </a:cubicBezTo>
                <a:cubicBezTo>
                  <a:pt x="354" y="601"/>
                  <a:pt x="355" y="597"/>
                  <a:pt x="363" y="609"/>
                </a:cubicBezTo>
                <a:cubicBezTo>
                  <a:pt x="368" y="627"/>
                  <a:pt x="365" y="617"/>
                  <a:pt x="372" y="639"/>
                </a:cubicBezTo>
                <a:cubicBezTo>
                  <a:pt x="373" y="642"/>
                  <a:pt x="375" y="648"/>
                  <a:pt x="375" y="648"/>
                </a:cubicBezTo>
                <a:cubicBezTo>
                  <a:pt x="378" y="675"/>
                  <a:pt x="391" y="704"/>
                  <a:pt x="357" y="711"/>
                </a:cubicBezTo>
                <a:cubicBezTo>
                  <a:pt x="351" y="715"/>
                  <a:pt x="343" y="715"/>
                  <a:pt x="339" y="720"/>
                </a:cubicBezTo>
                <a:cubicBezTo>
                  <a:pt x="336" y="723"/>
                  <a:pt x="339" y="729"/>
                  <a:pt x="336" y="732"/>
                </a:cubicBezTo>
                <a:cubicBezTo>
                  <a:pt x="331" y="736"/>
                  <a:pt x="318" y="738"/>
                  <a:pt x="318" y="738"/>
                </a:cubicBezTo>
                <a:cubicBezTo>
                  <a:pt x="305" y="751"/>
                  <a:pt x="290" y="753"/>
                  <a:pt x="273" y="759"/>
                </a:cubicBezTo>
                <a:cubicBezTo>
                  <a:pt x="267" y="761"/>
                  <a:pt x="255" y="765"/>
                  <a:pt x="255" y="765"/>
                </a:cubicBezTo>
                <a:lnTo>
                  <a:pt x="264" y="762"/>
                </a:lnTo>
                <a:cubicBezTo>
                  <a:pt x="296" y="767"/>
                  <a:pt x="280" y="763"/>
                  <a:pt x="264" y="768"/>
                </a:cubicBezTo>
                <a:cubicBezTo>
                  <a:pt x="258" y="770"/>
                  <a:pt x="252" y="775"/>
                  <a:pt x="246" y="777"/>
                </a:cubicBezTo>
                <a:cubicBezTo>
                  <a:pt x="235" y="793"/>
                  <a:pt x="234" y="799"/>
                  <a:pt x="228" y="816"/>
                </a:cubicBezTo>
                <a:cubicBezTo>
                  <a:pt x="230" y="837"/>
                  <a:pt x="229" y="842"/>
                  <a:pt x="234" y="858"/>
                </a:cubicBezTo>
                <a:cubicBezTo>
                  <a:pt x="236" y="864"/>
                  <a:pt x="240" y="876"/>
                  <a:pt x="240" y="876"/>
                </a:cubicBezTo>
                <a:cubicBezTo>
                  <a:pt x="235" y="903"/>
                  <a:pt x="227" y="887"/>
                  <a:pt x="201" y="891"/>
                </a:cubicBezTo>
                <a:cubicBezTo>
                  <a:pt x="190" y="898"/>
                  <a:pt x="179" y="897"/>
                  <a:pt x="168" y="903"/>
                </a:cubicBezTo>
                <a:cubicBezTo>
                  <a:pt x="162" y="907"/>
                  <a:pt x="150" y="915"/>
                  <a:pt x="150" y="915"/>
                </a:cubicBezTo>
                <a:cubicBezTo>
                  <a:pt x="144" y="924"/>
                  <a:pt x="136" y="928"/>
                  <a:pt x="126" y="933"/>
                </a:cubicBezTo>
                <a:cubicBezTo>
                  <a:pt x="120" y="936"/>
                  <a:pt x="114" y="937"/>
                  <a:pt x="108" y="939"/>
                </a:cubicBezTo>
                <a:cubicBezTo>
                  <a:pt x="105" y="940"/>
                  <a:pt x="99" y="942"/>
                  <a:pt x="99" y="942"/>
                </a:cubicBezTo>
                <a:cubicBezTo>
                  <a:pt x="92" y="955"/>
                  <a:pt x="81" y="967"/>
                  <a:pt x="69" y="975"/>
                </a:cubicBezTo>
                <a:cubicBezTo>
                  <a:pt x="65" y="989"/>
                  <a:pt x="62" y="1006"/>
                  <a:pt x="48" y="1011"/>
                </a:cubicBezTo>
                <a:cubicBezTo>
                  <a:pt x="42" y="1030"/>
                  <a:pt x="35" y="1043"/>
                  <a:pt x="15" y="1050"/>
                </a:cubicBezTo>
                <a:cubicBezTo>
                  <a:pt x="8" y="1071"/>
                  <a:pt x="15" y="1116"/>
                  <a:pt x="15" y="1116"/>
                </a:cubicBezTo>
                <a:cubicBezTo>
                  <a:pt x="14" y="1125"/>
                  <a:pt x="15" y="1135"/>
                  <a:pt x="12" y="1143"/>
                </a:cubicBezTo>
                <a:cubicBezTo>
                  <a:pt x="11" y="1146"/>
                  <a:pt x="6" y="1144"/>
                  <a:pt x="3" y="1146"/>
                </a:cubicBezTo>
                <a:cubicBezTo>
                  <a:pt x="1" y="1147"/>
                  <a:pt x="1" y="1150"/>
                  <a:pt x="0" y="1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59">
            <a:extLst>
              <a:ext uri="{FF2B5EF4-FFF2-40B4-BE49-F238E27FC236}">
                <a16:creationId xmlns:a16="http://schemas.microsoft.com/office/drawing/2014/main" id="{29547141-64A6-4D24-9147-0CA04AF52E8F}"/>
              </a:ext>
            </a:extLst>
          </p:cNvPr>
          <p:cNvSpPr>
            <a:spLocks/>
          </p:cNvSpPr>
          <p:nvPr/>
        </p:nvSpPr>
        <p:spPr bwMode="auto">
          <a:xfrm>
            <a:off x="5165821" y="1496548"/>
            <a:ext cx="268288" cy="61913"/>
          </a:xfrm>
          <a:custGeom>
            <a:avLst/>
            <a:gdLst>
              <a:gd name="T0" fmla="*/ 0 w 169"/>
              <a:gd name="T1" fmla="*/ 0 h 39"/>
              <a:gd name="T2" fmla="*/ 2147483647 w 169"/>
              <a:gd name="T3" fmla="*/ 2147483647 h 39"/>
              <a:gd name="T4" fmla="*/ 2147483647 w 169"/>
              <a:gd name="T5" fmla="*/ 2147483647 h 39"/>
              <a:gd name="T6" fmla="*/ 2147483647 w 169"/>
              <a:gd name="T7" fmla="*/ 2147483647 h 39"/>
              <a:gd name="T8" fmla="*/ 2147483647 w 169"/>
              <a:gd name="T9" fmla="*/ 2147483647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"/>
              <a:gd name="T16" fmla="*/ 0 h 39"/>
              <a:gd name="T17" fmla="*/ 169 w 169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" h="39">
                <a:moveTo>
                  <a:pt x="0" y="0"/>
                </a:moveTo>
                <a:cubicBezTo>
                  <a:pt x="17" y="6"/>
                  <a:pt x="29" y="16"/>
                  <a:pt x="45" y="21"/>
                </a:cubicBezTo>
                <a:cubicBezTo>
                  <a:pt x="64" y="18"/>
                  <a:pt x="80" y="14"/>
                  <a:pt x="99" y="12"/>
                </a:cubicBezTo>
                <a:cubicBezTo>
                  <a:pt x="151" y="15"/>
                  <a:pt x="134" y="14"/>
                  <a:pt x="165" y="24"/>
                </a:cubicBezTo>
                <a:cubicBezTo>
                  <a:pt x="169" y="35"/>
                  <a:pt x="168" y="30"/>
                  <a:pt x="168" y="39"/>
                </a:cubicBezTo>
              </a:path>
            </a:pathLst>
          </a:custGeom>
          <a:noFill/>
          <a:ln w="222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61">
            <a:extLst>
              <a:ext uri="{FF2B5EF4-FFF2-40B4-BE49-F238E27FC236}">
                <a16:creationId xmlns:a16="http://schemas.microsoft.com/office/drawing/2014/main" id="{521E4B6D-DE88-426E-8B62-DD6572D9F264}"/>
              </a:ext>
            </a:extLst>
          </p:cNvPr>
          <p:cNvSpPr>
            <a:spLocks/>
          </p:cNvSpPr>
          <p:nvPr/>
        </p:nvSpPr>
        <p:spPr bwMode="auto">
          <a:xfrm>
            <a:off x="5162646" y="1509248"/>
            <a:ext cx="293688" cy="68263"/>
          </a:xfrm>
          <a:custGeom>
            <a:avLst/>
            <a:gdLst>
              <a:gd name="T0" fmla="*/ 0 w 185"/>
              <a:gd name="T1" fmla="*/ 0 h 43"/>
              <a:gd name="T2" fmla="*/ 2147483647 w 185"/>
              <a:gd name="T3" fmla="*/ 2147483647 h 43"/>
              <a:gd name="T4" fmla="*/ 2147483647 w 185"/>
              <a:gd name="T5" fmla="*/ 2147483647 h 43"/>
              <a:gd name="T6" fmla="*/ 2147483647 w 185"/>
              <a:gd name="T7" fmla="*/ 2147483647 h 43"/>
              <a:gd name="T8" fmla="*/ 2147483647 w 185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43"/>
              <a:gd name="T17" fmla="*/ 185 w 185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43">
                <a:moveTo>
                  <a:pt x="0" y="0"/>
                </a:moveTo>
                <a:cubicBezTo>
                  <a:pt x="7" y="10"/>
                  <a:pt x="17" y="8"/>
                  <a:pt x="28" y="10"/>
                </a:cubicBezTo>
                <a:cubicBezTo>
                  <a:pt x="68" y="8"/>
                  <a:pt x="72" y="6"/>
                  <a:pt x="114" y="8"/>
                </a:cubicBezTo>
                <a:cubicBezTo>
                  <a:pt x="127" y="11"/>
                  <a:pt x="136" y="30"/>
                  <a:pt x="154" y="34"/>
                </a:cubicBezTo>
                <a:cubicBezTo>
                  <a:pt x="155" y="34"/>
                  <a:pt x="185" y="43"/>
                  <a:pt x="178" y="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67">
            <a:extLst>
              <a:ext uri="{FF2B5EF4-FFF2-40B4-BE49-F238E27FC236}">
                <a16:creationId xmlns:a16="http://schemas.microsoft.com/office/drawing/2014/main" id="{3E6127E8-A648-4826-8C73-E00706544DFF}"/>
              </a:ext>
            </a:extLst>
          </p:cNvPr>
          <p:cNvSpPr>
            <a:spLocks/>
          </p:cNvSpPr>
          <p:nvPr/>
        </p:nvSpPr>
        <p:spPr bwMode="auto">
          <a:xfrm>
            <a:off x="4511771" y="947273"/>
            <a:ext cx="603250" cy="441325"/>
          </a:xfrm>
          <a:custGeom>
            <a:avLst/>
            <a:gdLst>
              <a:gd name="T0" fmla="*/ 2147483647 w 380"/>
              <a:gd name="T1" fmla="*/ 2147483647 h 278"/>
              <a:gd name="T2" fmla="*/ 2147483647 w 380"/>
              <a:gd name="T3" fmla="*/ 2147483647 h 278"/>
              <a:gd name="T4" fmla="*/ 2147483647 w 380"/>
              <a:gd name="T5" fmla="*/ 2147483647 h 278"/>
              <a:gd name="T6" fmla="*/ 2147483647 w 380"/>
              <a:gd name="T7" fmla="*/ 2147483647 h 278"/>
              <a:gd name="T8" fmla="*/ 2147483647 w 380"/>
              <a:gd name="T9" fmla="*/ 2147483647 h 278"/>
              <a:gd name="T10" fmla="*/ 2147483647 w 380"/>
              <a:gd name="T11" fmla="*/ 2147483647 h 278"/>
              <a:gd name="T12" fmla="*/ 2147483647 w 380"/>
              <a:gd name="T13" fmla="*/ 2147483647 h 278"/>
              <a:gd name="T14" fmla="*/ 2147483647 w 380"/>
              <a:gd name="T15" fmla="*/ 2147483647 h 278"/>
              <a:gd name="T16" fmla="*/ 2147483647 w 380"/>
              <a:gd name="T17" fmla="*/ 2147483647 h 278"/>
              <a:gd name="T18" fmla="*/ 2147483647 w 380"/>
              <a:gd name="T19" fmla="*/ 2147483647 h 278"/>
              <a:gd name="T20" fmla="*/ 2147483647 w 380"/>
              <a:gd name="T21" fmla="*/ 2147483647 h 278"/>
              <a:gd name="T22" fmla="*/ 2147483647 w 380"/>
              <a:gd name="T23" fmla="*/ 2147483647 h 278"/>
              <a:gd name="T24" fmla="*/ 2147483647 w 380"/>
              <a:gd name="T25" fmla="*/ 2147483647 h 278"/>
              <a:gd name="T26" fmla="*/ 2147483647 w 380"/>
              <a:gd name="T27" fmla="*/ 2147483647 h 278"/>
              <a:gd name="T28" fmla="*/ 2147483647 w 380"/>
              <a:gd name="T29" fmla="*/ 0 h 278"/>
              <a:gd name="T30" fmla="*/ 2147483647 w 380"/>
              <a:gd name="T31" fmla="*/ 2147483647 h 2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0"/>
              <a:gd name="T49" fmla="*/ 0 h 278"/>
              <a:gd name="T50" fmla="*/ 380 w 380"/>
              <a:gd name="T51" fmla="*/ 278 h 2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0" h="278">
                <a:moveTo>
                  <a:pt x="380" y="278"/>
                </a:moveTo>
                <a:cubicBezTo>
                  <a:pt x="369" y="245"/>
                  <a:pt x="343" y="257"/>
                  <a:pt x="308" y="256"/>
                </a:cubicBezTo>
                <a:cubicBezTo>
                  <a:pt x="299" y="243"/>
                  <a:pt x="283" y="237"/>
                  <a:pt x="268" y="232"/>
                </a:cubicBezTo>
                <a:cubicBezTo>
                  <a:pt x="263" y="230"/>
                  <a:pt x="256" y="224"/>
                  <a:pt x="256" y="224"/>
                </a:cubicBezTo>
                <a:cubicBezTo>
                  <a:pt x="253" y="215"/>
                  <a:pt x="244" y="209"/>
                  <a:pt x="236" y="204"/>
                </a:cubicBezTo>
                <a:cubicBezTo>
                  <a:pt x="227" y="190"/>
                  <a:pt x="233" y="194"/>
                  <a:pt x="222" y="190"/>
                </a:cubicBezTo>
                <a:cubicBezTo>
                  <a:pt x="213" y="176"/>
                  <a:pt x="218" y="181"/>
                  <a:pt x="208" y="174"/>
                </a:cubicBezTo>
                <a:cubicBezTo>
                  <a:pt x="203" y="160"/>
                  <a:pt x="208" y="164"/>
                  <a:pt x="198" y="158"/>
                </a:cubicBezTo>
                <a:cubicBezTo>
                  <a:pt x="188" y="139"/>
                  <a:pt x="171" y="137"/>
                  <a:pt x="154" y="126"/>
                </a:cubicBezTo>
                <a:cubicBezTo>
                  <a:pt x="146" y="114"/>
                  <a:pt x="136" y="103"/>
                  <a:pt x="122" y="98"/>
                </a:cubicBezTo>
                <a:cubicBezTo>
                  <a:pt x="117" y="91"/>
                  <a:pt x="113" y="91"/>
                  <a:pt x="106" y="86"/>
                </a:cubicBezTo>
                <a:cubicBezTo>
                  <a:pt x="101" y="71"/>
                  <a:pt x="91" y="55"/>
                  <a:pt x="76" y="50"/>
                </a:cubicBezTo>
                <a:cubicBezTo>
                  <a:pt x="71" y="43"/>
                  <a:pt x="65" y="38"/>
                  <a:pt x="58" y="34"/>
                </a:cubicBezTo>
                <a:cubicBezTo>
                  <a:pt x="54" y="32"/>
                  <a:pt x="46" y="26"/>
                  <a:pt x="46" y="26"/>
                </a:cubicBezTo>
                <a:cubicBezTo>
                  <a:pt x="37" y="13"/>
                  <a:pt x="23" y="5"/>
                  <a:pt x="8" y="0"/>
                </a:cubicBezTo>
                <a:cubicBezTo>
                  <a:pt x="1" y="2"/>
                  <a:pt x="0" y="2"/>
                  <a:pt x="4" y="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02">
            <a:extLst>
              <a:ext uri="{FF2B5EF4-FFF2-40B4-BE49-F238E27FC236}">
                <a16:creationId xmlns:a16="http://schemas.microsoft.com/office/drawing/2014/main" id="{7481D2C1-7719-4084-86F0-AE258123CD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52946" y="2976098"/>
            <a:ext cx="2133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" name="Picture 4" descr="duong_HoChiMinh[1]">
            <a:extLst>
              <a:ext uri="{FF2B5EF4-FFF2-40B4-BE49-F238E27FC236}">
                <a16:creationId xmlns:a16="http://schemas.microsoft.com/office/drawing/2014/main" id="{73EEF48A-C640-4934-AFC4-42BE0808A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46" y="537698"/>
            <a:ext cx="243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TRANG%2014(1)">
            <a:extLst>
              <a:ext uri="{FF2B5EF4-FFF2-40B4-BE49-F238E27FC236}">
                <a16:creationId xmlns:a16="http://schemas.microsoft.com/office/drawing/2014/main" id="{D6251058-61A2-4F7D-A02A-A4008B37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46" y="3433298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 descr="quoclo">
            <a:extLst>
              <a:ext uri="{FF2B5EF4-FFF2-40B4-BE49-F238E27FC236}">
                <a16:creationId xmlns:a16="http://schemas.microsoft.com/office/drawing/2014/main" id="{CE7F1D59-F6F7-405C-A1FD-48FE869C9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46" y="537698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0B87527-3598-4DA5-9BC5-17A79A8BC27A}"/>
              </a:ext>
            </a:extLst>
          </p:cNvPr>
          <p:cNvCxnSpPr/>
          <p:nvPr/>
        </p:nvCxnSpPr>
        <p:spPr>
          <a:xfrm flipV="1">
            <a:off x="5353146" y="2023598"/>
            <a:ext cx="2514600" cy="5715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F1AAB78-6BB9-49C2-9CB3-020EEAAE177B}"/>
              </a:ext>
            </a:extLst>
          </p:cNvPr>
          <p:cNvCxnSpPr/>
          <p:nvPr/>
        </p:nvCxnSpPr>
        <p:spPr>
          <a:xfrm>
            <a:off x="6343746" y="3890498"/>
            <a:ext cx="152400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6">
            <a:extLst>
              <a:ext uri="{FF2B5EF4-FFF2-40B4-BE49-F238E27FC236}">
                <a16:creationId xmlns:a16="http://schemas.microsoft.com/office/drawing/2014/main" id="{EA4EE26B-A224-426B-8AB2-122C885D4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746" y="537698"/>
            <a:ext cx="32004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A34290"/>
                </a:solidFill>
              </a:rPr>
              <a:t>QUỐC LỘ 1A</a:t>
            </a: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2EFE1493-5712-4D67-A209-7EE5AE09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746" y="5168436"/>
            <a:ext cx="3200400" cy="116046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A34290"/>
                </a:solidFill>
              </a:rPr>
              <a:t>ĐƯỜNG SẮT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A34290"/>
                </a:solidFill>
              </a:rPr>
              <a:t> BẮC NAM</a:t>
            </a:r>
          </a:p>
        </p:txBody>
      </p:sp>
    </p:spTree>
    <p:extLst>
      <p:ext uri="{BB962C8B-B14F-4D97-AF65-F5344CB8AC3E}">
        <p14:creationId xmlns:p14="http://schemas.microsoft.com/office/powerpoint/2010/main" val="332074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1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1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3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4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8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0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1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6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65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82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8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86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8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9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0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03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116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0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133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3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37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000"/>
                            </p:stCondLst>
                            <p:childTnLst>
                              <p:par>
                                <p:cTn id="1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0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8" presetClass="entr" presetSubtype="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9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000"/>
                            </p:stCondLst>
                            <p:childTnLst>
                              <p:par>
                                <p:cTn id="2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0" grpId="0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 LY">
            <a:extLst>
              <a:ext uri="{FF2B5EF4-FFF2-40B4-BE49-F238E27FC236}">
                <a16:creationId xmlns:a16="http://schemas.microsoft.com/office/drawing/2014/main" id="{5DD1055A-800E-4A40-859C-9B092540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170940" y="111760"/>
            <a:ext cx="48768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42">
            <a:extLst>
              <a:ext uri="{FF2B5EF4-FFF2-40B4-BE49-F238E27FC236}">
                <a16:creationId xmlns:a16="http://schemas.microsoft.com/office/drawing/2014/main" id="{B8D81213-D950-4CBC-A12E-5713FC435C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61640" y="1046480"/>
            <a:ext cx="3505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2">
            <a:extLst>
              <a:ext uri="{FF2B5EF4-FFF2-40B4-BE49-F238E27FC236}">
                <a16:creationId xmlns:a16="http://schemas.microsoft.com/office/drawing/2014/main" id="{85EEF6B6-94E5-47A3-AC6B-4436818F6E8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590165" y="732155"/>
            <a:ext cx="56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7" name="Rectangle 53">
            <a:extLst>
              <a:ext uri="{FF2B5EF4-FFF2-40B4-BE49-F238E27FC236}">
                <a16:creationId xmlns:a16="http://schemas.microsoft.com/office/drawing/2014/main" id="{8CE62E79-660A-44CC-B7E7-8E97DE5BFED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587909" y="2934811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8" name="Rectangle 54">
            <a:extLst>
              <a:ext uri="{FF2B5EF4-FFF2-40B4-BE49-F238E27FC236}">
                <a16:creationId xmlns:a16="http://schemas.microsoft.com/office/drawing/2014/main" id="{2733A1BA-DCD5-4BCF-9616-F5BB3FCDDE1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02109" y="5144611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9" name="Line 68">
            <a:extLst>
              <a:ext uri="{FF2B5EF4-FFF2-40B4-BE49-F238E27FC236}">
                <a16:creationId xmlns:a16="http://schemas.microsoft.com/office/drawing/2014/main" id="{5B0A956C-023A-4CEC-94D4-F61DD523AF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2640" y="5466080"/>
            <a:ext cx="3352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1">
            <a:extLst>
              <a:ext uri="{FF2B5EF4-FFF2-40B4-BE49-F238E27FC236}">
                <a16:creationId xmlns:a16="http://schemas.microsoft.com/office/drawing/2014/main" id="{BAF6FA34-EDB7-48DB-8283-2A389DA3AE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2228" y="3141980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69" descr="san_bay_noiBai[1]">
            <a:extLst>
              <a:ext uri="{FF2B5EF4-FFF2-40B4-BE49-F238E27FC236}">
                <a16:creationId xmlns:a16="http://schemas.microsoft.com/office/drawing/2014/main" id="{A84E9CC3-0983-4C32-89F1-C681E7FF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3208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8" descr="san bay da nang">
            <a:extLst>
              <a:ext uri="{FF2B5EF4-FFF2-40B4-BE49-F238E27FC236}">
                <a16:creationId xmlns:a16="http://schemas.microsoft.com/office/drawing/2014/main" id="{8F82118D-22B3-4CAA-AEE3-1A5FD9FA4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2505948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7" descr="san bay tan son nhat">
            <a:extLst>
              <a:ext uri="{FF2B5EF4-FFF2-40B4-BE49-F238E27FC236}">
                <a16:creationId xmlns:a16="http://schemas.microsoft.com/office/drawing/2014/main" id="{B5788953-9165-4545-9829-5AC3C2EB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500888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4">
            <a:extLst>
              <a:ext uri="{FF2B5EF4-FFF2-40B4-BE49-F238E27FC236}">
                <a16:creationId xmlns:a16="http://schemas.microsoft.com/office/drawing/2014/main" id="{895D08DF-53FD-4E42-94BE-1DADDE1EE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440" y="58928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Arial Black" panose="020B0A04020102020204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08B37F59-85B2-482D-A7CA-485A414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238" y="131439"/>
            <a:ext cx="4267199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      </a:t>
            </a:r>
            <a:r>
              <a:rPr lang="en-US" altLang="en-US" sz="2000" b="1">
                <a:solidFill>
                  <a:srgbClr val="000099"/>
                </a:solidFill>
              </a:rPr>
              <a:t>SÂN BAY NỘI BÀI (HÀ NỘI)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7784E934-5421-4674-9297-53EF93D9F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239" y="2508487"/>
            <a:ext cx="4267199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99"/>
                </a:solidFill>
              </a:rPr>
              <a:t> SÂN BAY </a:t>
            </a:r>
            <a:r>
              <a:rPr lang="vi-VN" altLang="en-US" sz="2000" b="1">
                <a:solidFill>
                  <a:srgbClr val="000099"/>
                </a:solidFill>
              </a:rPr>
              <a:t>Q</a:t>
            </a:r>
            <a:r>
              <a:rPr lang="en-US" altLang="en-US" sz="2000" b="1">
                <a:solidFill>
                  <a:srgbClr val="000099"/>
                </a:solidFill>
              </a:rPr>
              <a:t>UỐC TẾ ĐÀ NẴNG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9E17B5B7-EE3E-4CF5-80EB-9C2EED8DB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240" y="5008880"/>
            <a:ext cx="42672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</a:rPr>
              <a:t>SÂN BAY QUỐC TẾ TÂN SƠN NHẤT</a:t>
            </a:r>
          </a:p>
        </p:txBody>
      </p:sp>
    </p:spTree>
    <p:extLst>
      <p:ext uri="{BB962C8B-B14F-4D97-AF65-F5344CB8AC3E}">
        <p14:creationId xmlns:p14="http://schemas.microsoft.com/office/powerpoint/2010/main" val="35531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IA LY">
            <a:extLst>
              <a:ext uri="{FF2B5EF4-FFF2-40B4-BE49-F238E27FC236}">
                <a16:creationId xmlns:a16="http://schemas.microsoft.com/office/drawing/2014/main" id="{F6BD447F-660D-47BE-8480-79E77A95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513080" y="0"/>
            <a:ext cx="58674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42">
            <a:extLst>
              <a:ext uri="{FF2B5EF4-FFF2-40B4-BE49-F238E27FC236}">
                <a16:creationId xmlns:a16="http://schemas.microsoft.com/office/drawing/2014/main" id="{40F48CE1-0F6C-45D5-B2FB-D32CCCABB9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56280" y="1066800"/>
            <a:ext cx="2971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68">
            <a:extLst>
              <a:ext uri="{FF2B5EF4-FFF2-40B4-BE49-F238E27FC236}">
                <a16:creationId xmlns:a16="http://schemas.microsoft.com/office/drawing/2014/main" id="{B58C9581-CB73-4999-A2EF-77D472B023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3880" y="5105400"/>
            <a:ext cx="3276600" cy="3251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1">
            <a:extLst>
              <a:ext uri="{FF2B5EF4-FFF2-40B4-BE49-F238E27FC236}">
                <a16:creationId xmlns:a16="http://schemas.microsoft.com/office/drawing/2014/main" id="{7CBE94D1-BB8F-4623-BC0C-E9B90CDDA6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18280" y="3032760"/>
            <a:ext cx="2438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1" descr="CangHaiPhong[1]">
            <a:extLst>
              <a:ext uri="{FF2B5EF4-FFF2-40B4-BE49-F238E27FC236}">
                <a16:creationId xmlns:a16="http://schemas.microsoft.com/office/drawing/2014/main" id="{6D2E924C-74A1-4473-AE06-230195639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0" y="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3" descr="cang da nang">
            <a:extLst>
              <a:ext uri="{FF2B5EF4-FFF2-40B4-BE49-F238E27FC236}">
                <a16:creationId xmlns:a16="http://schemas.microsoft.com/office/drawing/2014/main" id="{72F4AEAE-7CC0-46DD-8195-49A229E11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0" y="1981200"/>
            <a:ext cx="434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2" descr="cang hcm">
            <a:extLst>
              <a:ext uri="{FF2B5EF4-FFF2-40B4-BE49-F238E27FC236}">
                <a16:creationId xmlns:a16="http://schemas.microsoft.com/office/drawing/2014/main" id="{9F8EED1A-794E-4D61-B881-36DFB72E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0" y="4318635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B3D80509-C24C-4FBE-90E7-4D65F4F53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680" y="0"/>
            <a:ext cx="4343400" cy="52322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Cảng Hải Phòng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7FFE9DE-D87B-406B-ABBD-1B58895BF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680" y="2001560"/>
            <a:ext cx="4343400" cy="52322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Cảng Đà Nẵng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79B3D18-7688-4B9C-AC9A-CE095AB35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680" y="4326035"/>
            <a:ext cx="43434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   Cảng TP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8975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0" name="圆角矩形 4">
            <a:extLst>
              <a:ext uri="{FF2B5EF4-FFF2-40B4-BE49-F238E27FC236}">
                <a16:creationId xmlns:a16="http://schemas.microsoft.com/office/drawing/2014/main" id="{32FED06A-A376-49EA-A364-B8266DB0920F}"/>
              </a:ext>
            </a:extLst>
          </p:cNvPr>
          <p:cNvSpPr/>
          <p:nvPr/>
        </p:nvSpPr>
        <p:spPr>
          <a:xfrm>
            <a:off x="1460013" y="1783729"/>
            <a:ext cx="9271974" cy="39077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704" y="-247961"/>
            <a:ext cx="3804516" cy="380451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A0685A2-8BB6-4C20-943B-F19C71B5B819}"/>
              </a:ext>
            </a:extLst>
          </p:cNvPr>
          <p:cNvSpPr/>
          <p:nvPr/>
        </p:nvSpPr>
        <p:spPr>
          <a:xfrm>
            <a:off x="1544728" y="2270383"/>
            <a:ext cx="8119777" cy="295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vi-VN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 nhiều loại 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 giao thông vận tải. Đường sắt Bắc - Nam và quốc lộ 1A là hai tuyến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sắt và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bộ dài nhất của đất </a:t>
            </a:r>
            <a:r>
              <a:rPr lang="vi-VN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6" y="3941369"/>
            <a:ext cx="2431017" cy="3281153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8971915" y="5153660"/>
            <a:ext cx="3137535" cy="170434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E8D0B29-EDCB-40C2-972E-AF1FE3FC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9502" y="-92359"/>
            <a:ext cx="4400199" cy="44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圆角矩形 4">
            <a:extLst>
              <a:ext uri="{FF2B5EF4-FFF2-40B4-BE49-F238E27FC236}">
                <a16:creationId xmlns:a16="http://schemas.microsoft.com/office/drawing/2014/main" id="{7A3755F4-EED5-44D9-9DC1-A2E7E3BABD30}"/>
              </a:ext>
            </a:extLst>
          </p:cNvPr>
          <p:cNvSpPr/>
          <p:nvPr/>
        </p:nvSpPr>
        <p:spPr>
          <a:xfrm>
            <a:off x="2443819" y="2369226"/>
            <a:ext cx="5885667" cy="2157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7F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39">
            <a:extLst>
              <a:ext uri="{FF2B5EF4-FFF2-40B4-BE49-F238E27FC236}">
                <a16:creationId xmlns:a16="http://schemas.microsoft.com/office/drawing/2014/main" id="{09060F4D-F563-4E0C-9166-E98451F319B4}"/>
              </a:ext>
            </a:extLst>
          </p:cNvPr>
          <p:cNvSpPr txBox="1"/>
          <p:nvPr/>
        </p:nvSpPr>
        <p:spPr>
          <a:xfrm>
            <a:off x="3200399" y="2925706"/>
            <a:ext cx="512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kumimoji="0" lang="zh-CN" altLang="en-US" sz="60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28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SÓC NHẶT HẠT DẺ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7" name="图片 6" descr="2566376af3dbe5a1a5609b95171081c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14" y="-1403985"/>
            <a:ext cx="11497154" cy="929683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291" y="1835651"/>
            <a:ext cx="1658256" cy="39627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4191905" y="3352346"/>
            <a:ext cx="3441722" cy="1334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5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7C029E76-6CD7-4B3F-928E-1348B0160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131" y="2658289"/>
            <a:ext cx="6929119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 algn="ctr"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loại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phương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tiện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giao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thông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nhắc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video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0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" y="25827"/>
            <a:ext cx="1217067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2434" y="349292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31358" y="-73263"/>
            <a:ext cx="6629400" cy="374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904E7-9156-479A-8193-EBFBCCB867A9}"/>
              </a:ext>
            </a:extLst>
          </p:cNvPr>
          <p:cNvSpPr txBox="1"/>
          <p:nvPr/>
        </p:nvSpPr>
        <p:spPr>
          <a:xfrm>
            <a:off x="5023425" y="890658"/>
            <a:ext cx="3724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bánh</a:t>
            </a: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Đạp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Chuông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kêu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kính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coong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đổ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A01C0-786D-471D-9AC4-6F2893F858D1}"/>
              </a:ext>
            </a:extLst>
          </p:cNvPr>
          <p:cNvSpPr txBox="1"/>
          <p:nvPr/>
        </p:nvSpPr>
        <p:spPr>
          <a:xfrm>
            <a:off x="5547360" y="5224489"/>
            <a:ext cx="2377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đạp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6" y="0"/>
            <a:ext cx="1215225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374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2DFFF8-5976-46D2-AC01-8483185A22C8}"/>
              </a:ext>
            </a:extLst>
          </p:cNvPr>
          <p:cNvSpPr txBox="1"/>
          <p:nvPr/>
        </p:nvSpPr>
        <p:spPr>
          <a:xfrm>
            <a:off x="3674918" y="922558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 </a:t>
            </a:r>
            <a:r>
              <a:rPr lang="en-US" sz="3600" b="1" dirty="0" err="1">
                <a:solidFill>
                  <a:schemeClr val="bg1"/>
                </a:solidFill>
              </a:rPr>
              <a:t>gì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không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mắt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không</a:t>
            </a:r>
            <a:r>
              <a:rPr lang="en-US" sz="3600" b="1" dirty="0">
                <a:solidFill>
                  <a:schemeClr val="bg1"/>
                </a:solidFill>
              </a:rPr>
              <a:t> tai</a:t>
            </a:r>
          </a:p>
          <a:p>
            <a:r>
              <a:rPr lang="en-US" sz="3600" b="1" dirty="0" err="1">
                <a:solidFill>
                  <a:schemeClr val="bg1"/>
                </a:solidFill>
              </a:rPr>
              <a:t>Có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đầu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có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cuối</a:t>
            </a:r>
            <a:r>
              <a:rPr lang="en-US" sz="3600" b="1" dirty="0">
                <a:solidFill>
                  <a:schemeClr val="bg1"/>
                </a:solidFill>
              </a:rPr>
              <a:t>, ai </a:t>
            </a:r>
            <a:r>
              <a:rPr lang="en-US" sz="3600" b="1" dirty="0" err="1">
                <a:solidFill>
                  <a:schemeClr val="bg1"/>
                </a:solidFill>
              </a:rPr>
              <a:t>ai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cũng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nhờ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</a:p>
          <a:p>
            <a:r>
              <a:rPr lang="en-US" sz="3600" b="1" i="1" dirty="0">
                <a:solidFill>
                  <a:schemeClr val="bg1"/>
                </a:solidFill>
              </a:rPr>
              <a:t>.</a:t>
            </a:r>
            <a:endParaRPr lang="en-US" sz="3600" b="1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48B6F0C-780D-4674-91E3-FB01D8D0F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EA7109-AEAB-4A8D-9196-0A4DA48113BF}"/>
              </a:ext>
            </a:extLst>
          </p:cNvPr>
          <p:cNvSpPr txBox="1"/>
          <p:nvPr/>
        </p:nvSpPr>
        <p:spPr>
          <a:xfrm>
            <a:off x="5182017" y="5294042"/>
            <a:ext cx="2377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6" y="0"/>
            <a:ext cx="1251801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164616" y="-73263"/>
            <a:ext cx="8433267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1360" y="440192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F6AB0E-3C57-4F3F-A4A5-B6BA62529418}"/>
              </a:ext>
            </a:extLst>
          </p:cNvPr>
          <p:cNvSpPr txBox="1"/>
          <p:nvPr/>
        </p:nvSpPr>
        <p:spPr>
          <a:xfrm>
            <a:off x="2728495" y="788100"/>
            <a:ext cx="73055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</a:rPr>
              <a:t>Có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mũi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mà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chẳng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có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mồm</a:t>
            </a:r>
            <a:endParaRPr lang="en-US" sz="3400" b="1" dirty="0">
              <a:solidFill>
                <a:schemeClr val="bg1"/>
              </a:solidFill>
            </a:endParaRPr>
          </a:p>
          <a:p>
            <a:pPr algn="ctr"/>
            <a:r>
              <a:rPr lang="en-US" sz="3400" b="1" dirty="0" err="1">
                <a:solidFill>
                  <a:schemeClr val="bg1"/>
                </a:solidFill>
              </a:rPr>
              <a:t>Thế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mà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đến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bến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chuyên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môn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ăn</a:t>
            </a:r>
            <a:r>
              <a:rPr lang="en-US" sz="3400" b="1" dirty="0">
                <a:solidFill>
                  <a:schemeClr val="bg1"/>
                </a:solidFill>
              </a:rPr>
              <a:t> </a:t>
            </a:r>
            <a:r>
              <a:rPr lang="en-US" sz="3400" b="1" dirty="0" err="1">
                <a:solidFill>
                  <a:schemeClr val="bg1"/>
                </a:solidFill>
              </a:rPr>
              <a:t>hàng</a:t>
            </a:r>
            <a:r>
              <a:rPr lang="en-US" sz="3400" b="1" dirty="0">
                <a:solidFill>
                  <a:schemeClr val="bg1"/>
                </a:solidFill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E342AF-6568-46BC-9868-76A4E3051EB8}"/>
              </a:ext>
            </a:extLst>
          </p:cNvPr>
          <p:cNvSpPr txBox="1"/>
          <p:nvPr/>
        </p:nvSpPr>
        <p:spPr>
          <a:xfrm>
            <a:off x="5182017" y="5294042"/>
            <a:ext cx="2377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9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" y="-10122"/>
            <a:ext cx="1246631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1262" y="349524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7831282" cy="351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78F110-485D-4401-BE35-D05DFA1B1362}"/>
              </a:ext>
            </a:extLst>
          </p:cNvPr>
          <p:cNvSpPr txBox="1"/>
          <p:nvPr/>
        </p:nvSpPr>
        <p:spPr>
          <a:xfrm>
            <a:off x="3596640" y="715968"/>
            <a:ext cx="67056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vòi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chẳng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đuôi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Bụng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chỉ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thích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chứa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nước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thôi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mới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kì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Bình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thường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chẳng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nói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năng</a:t>
            </a:r>
            <a:r>
              <a:rPr lang="en-US" sz="3200" b="1" dirty="0">
                <a:solidFill>
                  <a:schemeClr val="bg1"/>
                </a:solidFill>
              </a:rPr>
              <a:t> chi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Gặp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lửa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lại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cáu</a:t>
            </a:r>
            <a:r>
              <a:rPr lang="en-US" sz="3200" b="1" dirty="0">
                <a:solidFill>
                  <a:schemeClr val="bg1"/>
                </a:solidFill>
              </a:rPr>
              <a:t>: "</a:t>
            </a:r>
            <a:r>
              <a:rPr lang="en-US" sz="3200" b="1" dirty="0" err="1">
                <a:solidFill>
                  <a:schemeClr val="bg1"/>
                </a:solidFill>
              </a:rPr>
              <a:t>phì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phì</a:t>
            </a:r>
            <a:r>
              <a:rPr lang="en-US" sz="3200" b="1" dirty="0">
                <a:solidFill>
                  <a:schemeClr val="bg1"/>
                </a:solidFill>
              </a:rPr>
              <a:t>" - </a:t>
            </a:r>
            <a:r>
              <a:rPr lang="en-US" sz="3200" b="1" dirty="0" err="1">
                <a:solidFill>
                  <a:schemeClr val="bg1"/>
                </a:solidFill>
              </a:rPr>
              <a:t>lạ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chưa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85C8C-5F7D-4E44-A36E-0605D558D5DC}"/>
              </a:ext>
            </a:extLst>
          </p:cNvPr>
          <p:cNvSpPr txBox="1"/>
          <p:nvPr/>
        </p:nvSpPr>
        <p:spPr>
          <a:xfrm>
            <a:off x="5276250" y="5294042"/>
            <a:ext cx="2377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9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336901" y="3636259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09" y="-87050"/>
            <a:ext cx="3192324" cy="3192324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223" y="1053776"/>
            <a:ext cx="8446457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932" y="938698"/>
            <a:ext cx="1916430" cy="1424940"/>
          </a:xfrm>
          <a:prstGeom prst="rect">
            <a:avLst/>
          </a:prstGeom>
        </p:spPr>
      </p:pic>
      <p:sp>
        <p:nvSpPr>
          <p:cNvPr id="44" name="Oval 33"/>
          <p:cNvSpPr/>
          <p:nvPr/>
        </p:nvSpPr>
        <p:spPr>
          <a:xfrm>
            <a:off x="2566894" y="2982783"/>
            <a:ext cx="1392402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50" name="Oval 40"/>
          <p:cNvSpPr/>
          <p:nvPr/>
        </p:nvSpPr>
        <p:spPr>
          <a:xfrm>
            <a:off x="1816669" y="2658691"/>
            <a:ext cx="8418117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F7608-0EBB-4D8B-AACA-9A6F2573AF92}"/>
              </a:ext>
            </a:extLst>
          </p:cNvPr>
          <p:cNvSpPr/>
          <p:nvPr/>
        </p:nvSpPr>
        <p:spPr>
          <a:xfrm>
            <a:off x="3671288" y="2932250"/>
            <a:ext cx="58062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YOU!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960632-0ED2-49FF-B9FA-FA0339A1C3BD}"/>
              </a:ext>
            </a:extLst>
          </p:cNvPr>
          <p:cNvGrpSpPr/>
          <p:nvPr/>
        </p:nvGrpSpPr>
        <p:grpSpPr>
          <a:xfrm>
            <a:off x="2043812" y="4376624"/>
            <a:ext cx="3473450" cy="2439893"/>
            <a:chOff x="3654425" y="3657600"/>
            <a:chExt cx="641351" cy="487363"/>
          </a:xfrm>
        </p:grpSpPr>
        <p:sp>
          <p:nvSpPr>
            <p:cNvPr id="55" name="Freeform 3633">
              <a:extLst>
                <a:ext uri="{FF2B5EF4-FFF2-40B4-BE49-F238E27FC236}">
                  <a16:creationId xmlns:a16="http://schemas.microsoft.com/office/drawing/2014/main" id="{B3624CF7-ABF5-4000-9FD6-C47E197D940D}"/>
                </a:ext>
              </a:extLst>
            </p:cNvPr>
            <p:cNvSpPr/>
            <p:nvPr/>
          </p:nvSpPr>
          <p:spPr bwMode="auto">
            <a:xfrm>
              <a:off x="4051300" y="4065588"/>
              <a:ext cx="193675" cy="79375"/>
            </a:xfrm>
            <a:custGeom>
              <a:avLst/>
              <a:gdLst>
                <a:gd name="T0" fmla="*/ 123 w 123"/>
                <a:gd name="T1" fmla="*/ 0 h 50"/>
                <a:gd name="T2" fmla="*/ 100 w 123"/>
                <a:gd name="T3" fmla="*/ 0 h 50"/>
                <a:gd name="T4" fmla="*/ 62 w 123"/>
                <a:gd name="T5" fmla="*/ 28 h 50"/>
                <a:gd name="T6" fmla="*/ 23 w 123"/>
                <a:gd name="T7" fmla="*/ 0 h 50"/>
                <a:gd name="T8" fmla="*/ 0 w 123"/>
                <a:gd name="T9" fmla="*/ 0 h 50"/>
                <a:gd name="T10" fmla="*/ 62 w 123"/>
                <a:gd name="T11" fmla="*/ 50 h 50"/>
                <a:gd name="T12" fmla="*/ 123 w 12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0">
                  <a:moveTo>
                    <a:pt x="123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5" y="17"/>
                    <a:pt x="80" y="28"/>
                    <a:pt x="62" y="28"/>
                  </a:cubicBezTo>
                  <a:cubicBezTo>
                    <a:pt x="44" y="28"/>
                    <a:pt x="28" y="17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9"/>
                    <a:pt x="32" y="50"/>
                    <a:pt x="62" y="50"/>
                  </a:cubicBezTo>
                  <a:cubicBezTo>
                    <a:pt x="92" y="50"/>
                    <a:pt x="117" y="29"/>
                    <a:pt x="123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3634">
              <a:extLst>
                <a:ext uri="{FF2B5EF4-FFF2-40B4-BE49-F238E27FC236}">
                  <a16:creationId xmlns:a16="http://schemas.microsoft.com/office/drawing/2014/main" id="{8CFC5879-95B2-429B-B9F2-B83EED59A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7813" y="4065588"/>
              <a:ext cx="120650" cy="44450"/>
            </a:xfrm>
            <a:custGeom>
              <a:avLst/>
              <a:gdLst>
                <a:gd name="T0" fmla="*/ 61 w 77"/>
                <a:gd name="T1" fmla="*/ 0 h 28"/>
                <a:gd name="T2" fmla="*/ 16 w 77"/>
                <a:gd name="T3" fmla="*/ 0 h 28"/>
                <a:gd name="T4" fmla="*/ 20 w 77"/>
                <a:gd name="T5" fmla="*/ 6 h 28"/>
                <a:gd name="T6" fmla="*/ 39 w 77"/>
                <a:gd name="T7" fmla="*/ 14 h 28"/>
                <a:gd name="T8" fmla="*/ 57 w 77"/>
                <a:gd name="T9" fmla="*/ 6 h 28"/>
                <a:gd name="T10" fmla="*/ 61 w 77"/>
                <a:gd name="T11" fmla="*/ 0 h 28"/>
                <a:gd name="T12" fmla="*/ 77 w 77"/>
                <a:gd name="T13" fmla="*/ 0 h 28"/>
                <a:gd name="T14" fmla="*/ 68 w 77"/>
                <a:gd name="T15" fmla="*/ 0 h 28"/>
                <a:gd name="T16" fmla="*/ 39 w 77"/>
                <a:gd name="T17" fmla="*/ 19 h 28"/>
                <a:gd name="T18" fmla="*/ 10 w 77"/>
                <a:gd name="T19" fmla="*/ 0 h 28"/>
                <a:gd name="T20" fmla="*/ 0 w 77"/>
                <a:gd name="T21" fmla="*/ 0 h 28"/>
                <a:gd name="T22" fmla="*/ 39 w 77"/>
                <a:gd name="T23" fmla="*/ 28 h 28"/>
                <a:gd name="T24" fmla="*/ 77 w 77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28">
                  <a:moveTo>
                    <a:pt x="61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7" y="2"/>
                    <a:pt x="18" y="4"/>
                    <a:pt x="20" y="6"/>
                  </a:cubicBezTo>
                  <a:cubicBezTo>
                    <a:pt x="25" y="11"/>
                    <a:pt x="31" y="14"/>
                    <a:pt x="39" y="14"/>
                  </a:cubicBezTo>
                  <a:cubicBezTo>
                    <a:pt x="46" y="14"/>
                    <a:pt x="53" y="11"/>
                    <a:pt x="57" y="6"/>
                  </a:cubicBezTo>
                  <a:cubicBezTo>
                    <a:pt x="59" y="4"/>
                    <a:pt x="60" y="2"/>
                    <a:pt x="61" y="0"/>
                  </a:cubicBezTo>
                  <a:moveTo>
                    <a:pt x="77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63" y="11"/>
                    <a:pt x="51" y="19"/>
                    <a:pt x="39" y="19"/>
                  </a:cubicBezTo>
                  <a:cubicBezTo>
                    <a:pt x="26" y="19"/>
                    <a:pt x="15" y="11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7"/>
                    <a:pt x="21" y="28"/>
                    <a:pt x="39" y="28"/>
                  </a:cubicBezTo>
                  <a:cubicBezTo>
                    <a:pt x="57" y="28"/>
                    <a:pt x="72" y="17"/>
                    <a:pt x="77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3635">
              <a:extLst>
                <a:ext uri="{FF2B5EF4-FFF2-40B4-BE49-F238E27FC236}">
                  <a16:creationId xmlns:a16="http://schemas.microsoft.com/office/drawing/2014/main" id="{ACC5F91E-327D-4FFE-A8C8-EECD8670688F}"/>
                </a:ext>
              </a:extLst>
            </p:cNvPr>
            <p:cNvSpPr/>
            <p:nvPr/>
          </p:nvSpPr>
          <p:spPr bwMode="auto">
            <a:xfrm>
              <a:off x="3678238" y="3946525"/>
              <a:ext cx="196850" cy="198438"/>
            </a:xfrm>
            <a:custGeom>
              <a:avLst/>
              <a:gdLst>
                <a:gd name="T0" fmla="*/ 62 w 125"/>
                <a:gd name="T1" fmla="*/ 0 h 126"/>
                <a:gd name="T2" fmla="*/ 0 w 125"/>
                <a:gd name="T3" fmla="*/ 63 h 126"/>
                <a:gd name="T4" fmla="*/ 62 w 125"/>
                <a:gd name="T5" fmla="*/ 126 h 126"/>
                <a:gd name="T6" fmla="*/ 125 w 125"/>
                <a:gd name="T7" fmla="*/ 63 h 126"/>
                <a:gd name="T8" fmla="*/ 111 w 125"/>
                <a:gd name="T9" fmla="*/ 24 h 126"/>
                <a:gd name="T10" fmla="*/ 95 w 125"/>
                <a:gd name="T11" fmla="*/ 39 h 126"/>
                <a:gd name="T12" fmla="*/ 103 w 125"/>
                <a:gd name="T13" fmla="*/ 63 h 126"/>
                <a:gd name="T14" fmla="*/ 62 w 125"/>
                <a:gd name="T15" fmla="*/ 104 h 126"/>
                <a:gd name="T16" fmla="*/ 21 w 125"/>
                <a:gd name="T17" fmla="*/ 63 h 126"/>
                <a:gd name="T18" fmla="*/ 62 w 125"/>
                <a:gd name="T19" fmla="*/ 22 h 126"/>
                <a:gd name="T20" fmla="*/ 86 w 125"/>
                <a:gd name="T21" fmla="*/ 30 h 126"/>
                <a:gd name="T22" fmla="*/ 102 w 125"/>
                <a:gd name="T23" fmla="*/ 15 h 126"/>
                <a:gd name="T24" fmla="*/ 62 w 125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6">
                  <a:moveTo>
                    <a:pt x="62" y="0"/>
                  </a:moveTo>
                  <a:cubicBezTo>
                    <a:pt x="28" y="0"/>
                    <a:pt x="0" y="29"/>
                    <a:pt x="0" y="63"/>
                  </a:cubicBezTo>
                  <a:cubicBezTo>
                    <a:pt x="0" y="98"/>
                    <a:pt x="28" y="126"/>
                    <a:pt x="62" y="126"/>
                  </a:cubicBezTo>
                  <a:cubicBezTo>
                    <a:pt x="97" y="126"/>
                    <a:pt x="125" y="98"/>
                    <a:pt x="125" y="63"/>
                  </a:cubicBezTo>
                  <a:cubicBezTo>
                    <a:pt x="125" y="48"/>
                    <a:pt x="120" y="35"/>
                    <a:pt x="111" y="24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100" y="46"/>
                    <a:pt x="103" y="54"/>
                    <a:pt x="103" y="63"/>
                  </a:cubicBezTo>
                  <a:cubicBezTo>
                    <a:pt x="103" y="86"/>
                    <a:pt x="85" y="104"/>
                    <a:pt x="62" y="104"/>
                  </a:cubicBezTo>
                  <a:cubicBezTo>
                    <a:pt x="40" y="104"/>
                    <a:pt x="21" y="86"/>
                    <a:pt x="21" y="63"/>
                  </a:cubicBezTo>
                  <a:cubicBezTo>
                    <a:pt x="21" y="40"/>
                    <a:pt x="40" y="22"/>
                    <a:pt x="62" y="22"/>
                  </a:cubicBezTo>
                  <a:cubicBezTo>
                    <a:pt x="71" y="22"/>
                    <a:pt x="79" y="25"/>
                    <a:pt x="86" y="30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1" y="6"/>
                    <a:pt x="77" y="0"/>
                    <a:pt x="62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3636">
              <a:extLst>
                <a:ext uri="{FF2B5EF4-FFF2-40B4-BE49-F238E27FC236}">
                  <a16:creationId xmlns:a16="http://schemas.microsoft.com/office/drawing/2014/main" id="{8484D14F-69CD-429F-BF27-A993FC292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1575" y="3981450"/>
              <a:ext cx="128588" cy="128588"/>
            </a:xfrm>
            <a:custGeom>
              <a:avLst/>
              <a:gdLst>
                <a:gd name="T0" fmla="*/ 41 w 82"/>
                <a:gd name="T1" fmla="*/ 15 h 82"/>
                <a:gd name="T2" fmla="*/ 22 w 82"/>
                <a:gd name="T3" fmla="*/ 22 h 82"/>
                <a:gd name="T4" fmla="*/ 15 w 82"/>
                <a:gd name="T5" fmla="*/ 41 h 82"/>
                <a:gd name="T6" fmla="*/ 22 w 82"/>
                <a:gd name="T7" fmla="*/ 60 h 82"/>
                <a:gd name="T8" fmla="*/ 41 w 82"/>
                <a:gd name="T9" fmla="*/ 68 h 82"/>
                <a:gd name="T10" fmla="*/ 60 w 82"/>
                <a:gd name="T11" fmla="*/ 60 h 82"/>
                <a:gd name="T12" fmla="*/ 68 w 82"/>
                <a:gd name="T13" fmla="*/ 41 h 82"/>
                <a:gd name="T14" fmla="*/ 70 w 82"/>
                <a:gd name="T15" fmla="*/ 41 h 82"/>
                <a:gd name="T16" fmla="*/ 73 w 82"/>
                <a:gd name="T17" fmla="*/ 41 h 82"/>
                <a:gd name="T18" fmla="*/ 73 w 82"/>
                <a:gd name="T19" fmla="*/ 41 h 82"/>
                <a:gd name="T20" fmla="*/ 70 w 82"/>
                <a:gd name="T21" fmla="*/ 41 h 82"/>
                <a:gd name="T22" fmla="*/ 68 w 82"/>
                <a:gd name="T23" fmla="*/ 41 h 82"/>
                <a:gd name="T24" fmla="*/ 64 w 82"/>
                <a:gd name="T25" fmla="*/ 27 h 82"/>
                <a:gd name="T26" fmla="*/ 44 w 82"/>
                <a:gd name="T27" fmla="*/ 45 h 82"/>
                <a:gd name="T28" fmla="*/ 40 w 82"/>
                <a:gd name="T29" fmla="*/ 47 h 82"/>
                <a:gd name="T30" fmla="*/ 35 w 82"/>
                <a:gd name="T31" fmla="*/ 45 h 82"/>
                <a:gd name="T32" fmla="*/ 35 w 82"/>
                <a:gd name="T33" fmla="*/ 35 h 82"/>
                <a:gd name="T34" fmla="*/ 54 w 82"/>
                <a:gd name="T35" fmla="*/ 18 h 82"/>
                <a:gd name="T36" fmla="*/ 41 w 82"/>
                <a:gd name="T37" fmla="*/ 15 h 82"/>
                <a:gd name="T38" fmla="*/ 41 w 82"/>
                <a:gd name="T39" fmla="*/ 0 h 82"/>
                <a:gd name="T40" fmla="*/ 0 w 82"/>
                <a:gd name="T41" fmla="*/ 41 h 82"/>
                <a:gd name="T42" fmla="*/ 41 w 82"/>
                <a:gd name="T43" fmla="*/ 82 h 82"/>
                <a:gd name="T44" fmla="*/ 82 w 82"/>
                <a:gd name="T45" fmla="*/ 41 h 82"/>
                <a:gd name="T46" fmla="*/ 74 w 82"/>
                <a:gd name="T47" fmla="*/ 17 h 82"/>
                <a:gd name="T48" fmla="*/ 68 w 82"/>
                <a:gd name="T49" fmla="*/ 23 h 82"/>
                <a:gd name="T50" fmla="*/ 73 w 82"/>
                <a:gd name="T51" fmla="*/ 41 h 82"/>
                <a:gd name="T52" fmla="*/ 73 w 82"/>
                <a:gd name="T53" fmla="*/ 41 h 82"/>
                <a:gd name="T54" fmla="*/ 73 w 82"/>
                <a:gd name="T55" fmla="*/ 41 h 82"/>
                <a:gd name="T56" fmla="*/ 41 w 82"/>
                <a:gd name="T57" fmla="*/ 73 h 82"/>
                <a:gd name="T58" fmla="*/ 9 w 82"/>
                <a:gd name="T59" fmla="*/ 41 h 82"/>
                <a:gd name="T60" fmla="*/ 41 w 82"/>
                <a:gd name="T61" fmla="*/ 9 h 82"/>
                <a:gd name="T62" fmla="*/ 58 w 82"/>
                <a:gd name="T63" fmla="*/ 14 h 82"/>
                <a:gd name="T64" fmla="*/ 65 w 82"/>
                <a:gd name="T65" fmla="*/ 8 h 82"/>
                <a:gd name="T66" fmla="*/ 41 w 82"/>
                <a:gd name="T6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82">
                  <a:moveTo>
                    <a:pt x="41" y="15"/>
                  </a:moveTo>
                  <a:cubicBezTo>
                    <a:pt x="34" y="15"/>
                    <a:pt x="27" y="18"/>
                    <a:pt x="22" y="22"/>
                  </a:cubicBezTo>
                  <a:cubicBezTo>
                    <a:pt x="18" y="27"/>
                    <a:pt x="15" y="34"/>
                    <a:pt x="15" y="41"/>
                  </a:cubicBezTo>
                  <a:cubicBezTo>
                    <a:pt x="15" y="48"/>
                    <a:pt x="18" y="55"/>
                    <a:pt x="22" y="60"/>
                  </a:cubicBezTo>
                  <a:cubicBezTo>
                    <a:pt x="27" y="65"/>
                    <a:pt x="34" y="68"/>
                    <a:pt x="41" y="68"/>
                  </a:cubicBezTo>
                  <a:cubicBezTo>
                    <a:pt x="48" y="68"/>
                    <a:pt x="55" y="65"/>
                    <a:pt x="60" y="60"/>
                  </a:cubicBezTo>
                  <a:cubicBezTo>
                    <a:pt x="65" y="55"/>
                    <a:pt x="68" y="48"/>
                    <a:pt x="68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6"/>
                    <a:pt x="66" y="31"/>
                    <a:pt x="64" y="27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7"/>
                    <a:pt x="41" y="47"/>
                    <a:pt x="40" y="47"/>
                  </a:cubicBezTo>
                  <a:cubicBezTo>
                    <a:pt x="38" y="47"/>
                    <a:pt x="36" y="46"/>
                    <a:pt x="35" y="45"/>
                  </a:cubicBezTo>
                  <a:cubicBezTo>
                    <a:pt x="32" y="42"/>
                    <a:pt x="32" y="38"/>
                    <a:pt x="35" y="35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16"/>
                    <a:pt x="46" y="15"/>
                    <a:pt x="41" y="15"/>
                  </a:cubicBezTo>
                  <a:moveTo>
                    <a:pt x="41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4"/>
                    <a:pt x="19" y="82"/>
                    <a:pt x="41" y="82"/>
                  </a:cubicBezTo>
                  <a:cubicBezTo>
                    <a:pt x="64" y="82"/>
                    <a:pt x="82" y="64"/>
                    <a:pt x="82" y="41"/>
                  </a:cubicBezTo>
                  <a:cubicBezTo>
                    <a:pt x="82" y="32"/>
                    <a:pt x="79" y="24"/>
                    <a:pt x="74" y="17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71" y="28"/>
                    <a:pt x="73" y="35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59"/>
                    <a:pt x="59" y="73"/>
                    <a:pt x="41" y="73"/>
                  </a:cubicBezTo>
                  <a:cubicBezTo>
                    <a:pt x="24" y="73"/>
                    <a:pt x="9" y="59"/>
                    <a:pt x="9" y="41"/>
                  </a:cubicBezTo>
                  <a:cubicBezTo>
                    <a:pt x="9" y="24"/>
                    <a:pt x="24" y="9"/>
                    <a:pt x="41" y="9"/>
                  </a:cubicBezTo>
                  <a:cubicBezTo>
                    <a:pt x="47" y="9"/>
                    <a:pt x="53" y="11"/>
                    <a:pt x="58" y="14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8" y="3"/>
                    <a:pt x="50" y="0"/>
                    <a:pt x="41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3637">
              <a:extLst>
                <a:ext uri="{FF2B5EF4-FFF2-40B4-BE49-F238E27FC236}">
                  <a16:creationId xmlns:a16="http://schemas.microsoft.com/office/drawing/2014/main" id="{0F5832CC-FBFF-460A-B06C-0C3453B95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863" y="3995738"/>
              <a:ext cx="100013" cy="100013"/>
            </a:xfrm>
            <a:custGeom>
              <a:avLst/>
              <a:gdLst>
                <a:gd name="T0" fmla="*/ 64 w 64"/>
                <a:gd name="T1" fmla="*/ 32 h 64"/>
                <a:gd name="T2" fmla="*/ 64 w 64"/>
                <a:gd name="T3" fmla="*/ 32 h 64"/>
                <a:gd name="T4" fmla="*/ 64 w 64"/>
                <a:gd name="T5" fmla="*/ 32 h 64"/>
                <a:gd name="T6" fmla="*/ 59 w 64"/>
                <a:gd name="T7" fmla="*/ 14 h 64"/>
                <a:gd name="T8" fmla="*/ 55 w 64"/>
                <a:gd name="T9" fmla="*/ 18 h 64"/>
                <a:gd name="T10" fmla="*/ 59 w 64"/>
                <a:gd name="T11" fmla="*/ 32 h 64"/>
                <a:gd name="T12" fmla="*/ 61 w 64"/>
                <a:gd name="T13" fmla="*/ 32 h 64"/>
                <a:gd name="T14" fmla="*/ 64 w 64"/>
                <a:gd name="T15" fmla="*/ 32 h 64"/>
                <a:gd name="T16" fmla="*/ 64 w 64"/>
                <a:gd name="T17" fmla="*/ 32 h 64"/>
                <a:gd name="T18" fmla="*/ 59 w 64"/>
                <a:gd name="T19" fmla="*/ 14 h 64"/>
                <a:gd name="T20" fmla="*/ 32 w 64"/>
                <a:gd name="T21" fmla="*/ 0 h 64"/>
                <a:gd name="T22" fmla="*/ 0 w 64"/>
                <a:gd name="T23" fmla="*/ 32 h 64"/>
                <a:gd name="T24" fmla="*/ 32 w 64"/>
                <a:gd name="T25" fmla="*/ 64 h 64"/>
                <a:gd name="T26" fmla="*/ 64 w 64"/>
                <a:gd name="T27" fmla="*/ 32 h 64"/>
                <a:gd name="T28" fmla="*/ 61 w 64"/>
                <a:gd name="T29" fmla="*/ 32 h 64"/>
                <a:gd name="T30" fmla="*/ 59 w 64"/>
                <a:gd name="T31" fmla="*/ 32 h 64"/>
                <a:gd name="T32" fmla="*/ 51 w 64"/>
                <a:gd name="T33" fmla="*/ 51 h 64"/>
                <a:gd name="T34" fmla="*/ 32 w 64"/>
                <a:gd name="T35" fmla="*/ 59 h 64"/>
                <a:gd name="T36" fmla="*/ 13 w 64"/>
                <a:gd name="T37" fmla="*/ 51 h 64"/>
                <a:gd name="T38" fmla="*/ 6 w 64"/>
                <a:gd name="T39" fmla="*/ 32 h 64"/>
                <a:gd name="T40" fmla="*/ 13 w 64"/>
                <a:gd name="T41" fmla="*/ 13 h 64"/>
                <a:gd name="T42" fmla="*/ 32 w 64"/>
                <a:gd name="T43" fmla="*/ 6 h 64"/>
                <a:gd name="T44" fmla="*/ 45 w 64"/>
                <a:gd name="T45" fmla="*/ 9 h 64"/>
                <a:gd name="T46" fmla="*/ 49 w 64"/>
                <a:gd name="T47" fmla="*/ 5 h 64"/>
                <a:gd name="T48" fmla="*/ 32 w 64"/>
                <a:gd name="T4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moveTo>
                    <a:pt x="59" y="14"/>
                  </a:moveTo>
                  <a:cubicBezTo>
                    <a:pt x="55" y="18"/>
                    <a:pt x="55" y="18"/>
                    <a:pt x="55" y="18"/>
                  </a:cubicBezTo>
                  <a:cubicBezTo>
                    <a:pt x="57" y="22"/>
                    <a:pt x="59" y="27"/>
                    <a:pt x="59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26"/>
                    <a:pt x="62" y="19"/>
                    <a:pt x="59" y="14"/>
                  </a:cubicBezTo>
                  <a:moveTo>
                    <a:pt x="32" y="0"/>
                  </a:move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9"/>
                    <a:pt x="56" y="46"/>
                    <a:pt x="51" y="51"/>
                  </a:cubicBezTo>
                  <a:cubicBezTo>
                    <a:pt x="46" y="56"/>
                    <a:pt x="39" y="59"/>
                    <a:pt x="32" y="59"/>
                  </a:cubicBezTo>
                  <a:cubicBezTo>
                    <a:pt x="25" y="59"/>
                    <a:pt x="18" y="56"/>
                    <a:pt x="13" y="51"/>
                  </a:cubicBezTo>
                  <a:cubicBezTo>
                    <a:pt x="9" y="46"/>
                    <a:pt x="6" y="39"/>
                    <a:pt x="6" y="32"/>
                  </a:cubicBezTo>
                  <a:cubicBezTo>
                    <a:pt x="6" y="25"/>
                    <a:pt x="9" y="18"/>
                    <a:pt x="13" y="13"/>
                  </a:cubicBezTo>
                  <a:cubicBezTo>
                    <a:pt x="18" y="9"/>
                    <a:pt x="25" y="6"/>
                    <a:pt x="32" y="6"/>
                  </a:cubicBezTo>
                  <a:cubicBezTo>
                    <a:pt x="37" y="6"/>
                    <a:pt x="41" y="7"/>
                    <a:pt x="45" y="9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4" y="2"/>
                    <a:pt x="38" y="0"/>
                    <a:pt x="32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3638">
              <a:extLst>
                <a:ext uri="{FF2B5EF4-FFF2-40B4-BE49-F238E27FC236}">
                  <a16:creationId xmlns:a16="http://schemas.microsoft.com/office/drawing/2014/main" id="{E8D3345D-81BE-4565-B413-E7BCA7328A10}"/>
                </a:ext>
              </a:extLst>
            </p:cNvPr>
            <p:cNvSpPr/>
            <p:nvPr/>
          </p:nvSpPr>
          <p:spPr bwMode="auto">
            <a:xfrm>
              <a:off x="4103688" y="4065588"/>
              <a:ext cx="90488" cy="30163"/>
            </a:xfrm>
            <a:custGeom>
              <a:avLst/>
              <a:gdLst>
                <a:gd name="T0" fmla="*/ 58 w 58"/>
                <a:gd name="T1" fmla="*/ 0 h 19"/>
                <a:gd name="T2" fmla="*/ 51 w 58"/>
                <a:gd name="T3" fmla="*/ 0 h 19"/>
                <a:gd name="T4" fmla="*/ 47 w 58"/>
                <a:gd name="T5" fmla="*/ 6 h 19"/>
                <a:gd name="T6" fmla="*/ 29 w 58"/>
                <a:gd name="T7" fmla="*/ 14 h 19"/>
                <a:gd name="T8" fmla="*/ 10 w 58"/>
                <a:gd name="T9" fmla="*/ 6 h 19"/>
                <a:gd name="T10" fmla="*/ 6 w 58"/>
                <a:gd name="T11" fmla="*/ 0 h 19"/>
                <a:gd name="T12" fmla="*/ 0 w 58"/>
                <a:gd name="T13" fmla="*/ 0 h 19"/>
                <a:gd name="T14" fmla="*/ 29 w 58"/>
                <a:gd name="T15" fmla="*/ 19 h 19"/>
                <a:gd name="T16" fmla="*/ 58 w 5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9">
                  <a:moveTo>
                    <a:pt x="58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9" y="4"/>
                    <a:pt x="47" y="6"/>
                  </a:cubicBezTo>
                  <a:cubicBezTo>
                    <a:pt x="43" y="11"/>
                    <a:pt x="36" y="14"/>
                    <a:pt x="29" y="14"/>
                  </a:cubicBezTo>
                  <a:cubicBezTo>
                    <a:pt x="21" y="14"/>
                    <a:pt x="15" y="11"/>
                    <a:pt x="10" y="6"/>
                  </a:cubicBezTo>
                  <a:cubicBezTo>
                    <a:pt x="8" y="4"/>
                    <a:pt x="7" y="2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1"/>
                    <a:pt x="16" y="19"/>
                    <a:pt x="29" y="19"/>
                  </a:cubicBezTo>
                  <a:cubicBezTo>
                    <a:pt x="41" y="19"/>
                    <a:pt x="53" y="11"/>
                    <a:pt x="5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3639">
              <a:extLst>
                <a:ext uri="{FF2B5EF4-FFF2-40B4-BE49-F238E27FC236}">
                  <a16:creationId xmlns:a16="http://schemas.microsoft.com/office/drawing/2014/main" id="{BF16C7CF-FDF2-432F-B54B-43290B2A7E40}"/>
                </a:ext>
              </a:extLst>
            </p:cNvPr>
            <p:cNvSpPr/>
            <p:nvPr/>
          </p:nvSpPr>
          <p:spPr bwMode="auto">
            <a:xfrm>
              <a:off x="3762375" y="3960813"/>
              <a:ext cx="101600" cy="95250"/>
            </a:xfrm>
            <a:custGeom>
              <a:avLst/>
              <a:gdLst>
                <a:gd name="T0" fmla="*/ 54 w 65"/>
                <a:gd name="T1" fmla="*/ 0 h 60"/>
                <a:gd name="T2" fmla="*/ 49 w 65"/>
                <a:gd name="T3" fmla="*/ 6 h 60"/>
                <a:gd name="T4" fmla="*/ 33 w 65"/>
                <a:gd name="T5" fmla="*/ 21 h 60"/>
                <a:gd name="T6" fmla="*/ 26 w 65"/>
                <a:gd name="T7" fmla="*/ 27 h 60"/>
                <a:gd name="T8" fmla="*/ 22 w 65"/>
                <a:gd name="T9" fmla="*/ 31 h 60"/>
                <a:gd name="T10" fmla="*/ 3 w 65"/>
                <a:gd name="T11" fmla="*/ 48 h 60"/>
                <a:gd name="T12" fmla="*/ 3 w 65"/>
                <a:gd name="T13" fmla="*/ 58 h 60"/>
                <a:gd name="T14" fmla="*/ 8 w 65"/>
                <a:gd name="T15" fmla="*/ 60 h 60"/>
                <a:gd name="T16" fmla="*/ 12 w 65"/>
                <a:gd name="T17" fmla="*/ 58 h 60"/>
                <a:gd name="T18" fmla="*/ 32 w 65"/>
                <a:gd name="T19" fmla="*/ 40 h 60"/>
                <a:gd name="T20" fmla="*/ 36 w 65"/>
                <a:gd name="T21" fmla="*/ 36 h 60"/>
                <a:gd name="T22" fmla="*/ 42 w 65"/>
                <a:gd name="T23" fmla="*/ 30 h 60"/>
                <a:gd name="T24" fmla="*/ 58 w 65"/>
                <a:gd name="T25" fmla="*/ 15 h 60"/>
                <a:gd name="T26" fmla="*/ 65 w 65"/>
                <a:gd name="T27" fmla="*/ 8 h 60"/>
                <a:gd name="T28" fmla="*/ 54 w 65"/>
                <a:gd name="T2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0">
                  <a:moveTo>
                    <a:pt x="54" y="0"/>
                  </a:moveTo>
                  <a:cubicBezTo>
                    <a:pt x="49" y="6"/>
                    <a:pt x="49" y="6"/>
                    <a:pt x="49" y="6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1"/>
                    <a:pt x="0" y="55"/>
                    <a:pt x="3" y="58"/>
                  </a:cubicBezTo>
                  <a:cubicBezTo>
                    <a:pt x="4" y="59"/>
                    <a:pt x="6" y="60"/>
                    <a:pt x="8" y="60"/>
                  </a:cubicBezTo>
                  <a:cubicBezTo>
                    <a:pt x="9" y="60"/>
                    <a:pt x="11" y="60"/>
                    <a:pt x="12" y="58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2" y="5"/>
                    <a:pt x="58" y="3"/>
                    <a:pt x="5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3640">
              <a:extLst>
                <a:ext uri="{FF2B5EF4-FFF2-40B4-BE49-F238E27FC236}">
                  <a16:creationId xmlns:a16="http://schemas.microsoft.com/office/drawing/2014/main" id="{AB3FEFA3-4A67-472F-9C85-DCD9367B92F3}"/>
                </a:ext>
              </a:extLst>
            </p:cNvPr>
            <p:cNvSpPr/>
            <p:nvPr/>
          </p:nvSpPr>
          <p:spPr bwMode="auto">
            <a:xfrm>
              <a:off x="3876675" y="3724275"/>
              <a:ext cx="114300" cy="15875"/>
            </a:xfrm>
            <a:custGeom>
              <a:avLst/>
              <a:gdLst>
                <a:gd name="T0" fmla="*/ 68 w 73"/>
                <a:gd name="T1" fmla="*/ 0 h 10"/>
                <a:gd name="T2" fmla="*/ 0 w 73"/>
                <a:gd name="T3" fmla="*/ 0 h 10"/>
                <a:gd name="T4" fmla="*/ 0 w 73"/>
                <a:gd name="T5" fmla="*/ 10 h 10"/>
                <a:gd name="T6" fmla="*/ 68 w 73"/>
                <a:gd name="T7" fmla="*/ 10 h 10"/>
                <a:gd name="T8" fmla="*/ 73 w 73"/>
                <a:gd name="T9" fmla="*/ 5 h 10"/>
                <a:gd name="T10" fmla="*/ 68 w 7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0">
                  <a:moveTo>
                    <a:pt x="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1" y="10"/>
                    <a:pt x="73" y="8"/>
                    <a:pt x="73" y="5"/>
                  </a:cubicBezTo>
                  <a:cubicBezTo>
                    <a:pt x="73" y="2"/>
                    <a:pt x="71" y="0"/>
                    <a:pt x="6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3641">
              <a:extLst>
                <a:ext uri="{FF2B5EF4-FFF2-40B4-BE49-F238E27FC236}">
                  <a16:creationId xmlns:a16="http://schemas.microsoft.com/office/drawing/2014/main" id="{57BE69EF-A5B1-4F06-ACEB-1A5BBE1306D2}"/>
                </a:ext>
              </a:extLst>
            </p:cNvPr>
            <p:cNvSpPr/>
            <p:nvPr/>
          </p:nvSpPr>
          <p:spPr bwMode="auto">
            <a:xfrm>
              <a:off x="3816350" y="3698875"/>
              <a:ext cx="60325" cy="98425"/>
            </a:xfrm>
            <a:custGeom>
              <a:avLst/>
              <a:gdLst>
                <a:gd name="T0" fmla="*/ 0 w 38"/>
                <a:gd name="T1" fmla="*/ 0 h 62"/>
                <a:gd name="T2" fmla="*/ 0 w 38"/>
                <a:gd name="T3" fmla="*/ 62 h 62"/>
                <a:gd name="T4" fmla="*/ 19 w 38"/>
                <a:gd name="T5" fmla="*/ 57 h 62"/>
                <a:gd name="T6" fmla="*/ 25 w 38"/>
                <a:gd name="T7" fmla="*/ 46 h 62"/>
                <a:gd name="T8" fmla="*/ 38 w 38"/>
                <a:gd name="T9" fmla="*/ 51 h 62"/>
                <a:gd name="T10" fmla="*/ 38 w 38"/>
                <a:gd name="T11" fmla="*/ 26 h 62"/>
                <a:gd name="T12" fmla="*/ 38 w 38"/>
                <a:gd name="T13" fmla="*/ 16 h 62"/>
                <a:gd name="T14" fmla="*/ 38 w 38"/>
                <a:gd name="T15" fmla="*/ 16 h 62"/>
                <a:gd name="T16" fmla="*/ 0 w 38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3" y="50"/>
                    <a:pt x="25" y="46"/>
                    <a:pt x="25" y="46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3642">
              <a:extLst>
                <a:ext uri="{FF2B5EF4-FFF2-40B4-BE49-F238E27FC236}">
                  <a16:creationId xmlns:a16="http://schemas.microsoft.com/office/drawing/2014/main" id="{70A8C848-7B12-40AC-B964-3440F3DAD96C}"/>
                </a:ext>
              </a:extLst>
            </p:cNvPr>
            <p:cNvSpPr/>
            <p:nvPr/>
          </p:nvSpPr>
          <p:spPr bwMode="auto">
            <a:xfrm>
              <a:off x="4002088" y="3922713"/>
              <a:ext cx="293688" cy="114300"/>
            </a:xfrm>
            <a:custGeom>
              <a:avLst/>
              <a:gdLst>
                <a:gd name="T0" fmla="*/ 164 w 186"/>
                <a:gd name="T1" fmla="*/ 0 h 72"/>
                <a:gd name="T2" fmla="*/ 10 w 186"/>
                <a:gd name="T3" fmla="*/ 0 h 72"/>
                <a:gd name="T4" fmla="*/ 0 w 186"/>
                <a:gd name="T5" fmla="*/ 48 h 72"/>
                <a:gd name="T6" fmla="*/ 0 w 186"/>
                <a:gd name="T7" fmla="*/ 59 h 72"/>
                <a:gd name="T8" fmla="*/ 12 w 186"/>
                <a:gd name="T9" fmla="*/ 59 h 72"/>
                <a:gd name="T10" fmla="*/ 18 w 186"/>
                <a:gd name="T11" fmla="*/ 61 h 72"/>
                <a:gd name="T12" fmla="*/ 93 w 186"/>
                <a:gd name="T13" fmla="*/ 15 h 72"/>
                <a:gd name="T14" fmla="*/ 170 w 186"/>
                <a:gd name="T15" fmla="*/ 72 h 72"/>
                <a:gd name="T16" fmla="*/ 177 w 186"/>
                <a:gd name="T17" fmla="*/ 72 h 72"/>
                <a:gd name="T18" fmla="*/ 186 w 186"/>
                <a:gd name="T19" fmla="*/ 48 h 72"/>
                <a:gd name="T20" fmla="*/ 164 w 186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72">
                  <a:moveTo>
                    <a:pt x="16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13"/>
                    <a:pt x="0" y="30"/>
                    <a:pt x="0" y="48"/>
                  </a:cubicBezTo>
                  <a:cubicBezTo>
                    <a:pt x="0" y="52"/>
                    <a:pt x="0" y="56"/>
                    <a:pt x="0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7" y="35"/>
                    <a:pt x="57" y="15"/>
                    <a:pt x="93" y="15"/>
                  </a:cubicBezTo>
                  <a:cubicBezTo>
                    <a:pt x="133" y="15"/>
                    <a:pt x="166" y="40"/>
                    <a:pt x="170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83" y="66"/>
                    <a:pt x="186" y="58"/>
                    <a:pt x="186" y="48"/>
                  </a:cubicBezTo>
                  <a:cubicBezTo>
                    <a:pt x="186" y="30"/>
                    <a:pt x="177" y="13"/>
                    <a:pt x="16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3643">
              <a:extLst>
                <a:ext uri="{FF2B5EF4-FFF2-40B4-BE49-F238E27FC236}">
                  <a16:creationId xmlns:a16="http://schemas.microsoft.com/office/drawing/2014/main" id="{7E7EB136-BFF6-4838-B4DA-079E40D8C330}"/>
                </a:ext>
              </a:extLst>
            </p:cNvPr>
            <p:cNvSpPr/>
            <p:nvPr/>
          </p:nvSpPr>
          <p:spPr bwMode="auto">
            <a:xfrm>
              <a:off x="3768725" y="3771900"/>
              <a:ext cx="261938" cy="265113"/>
            </a:xfrm>
            <a:custGeom>
              <a:avLst/>
              <a:gdLst>
                <a:gd name="T0" fmla="*/ 56 w 167"/>
                <a:gd name="T1" fmla="*/ 0 h 168"/>
                <a:gd name="T2" fmla="*/ 50 w 167"/>
                <a:gd name="T3" fmla="*/ 11 h 168"/>
                <a:gd name="T4" fmla="*/ 1 w 167"/>
                <a:gd name="T5" fmla="*/ 98 h 168"/>
                <a:gd name="T6" fmla="*/ 1 w 167"/>
                <a:gd name="T7" fmla="*/ 98 h 168"/>
                <a:gd name="T8" fmla="*/ 1 w 167"/>
                <a:gd name="T9" fmla="*/ 98 h 168"/>
                <a:gd name="T10" fmla="*/ 50 w 167"/>
                <a:gd name="T11" fmla="*/ 120 h 168"/>
                <a:gd name="T12" fmla="*/ 61 w 167"/>
                <a:gd name="T13" fmla="*/ 128 h 168"/>
                <a:gd name="T14" fmla="*/ 83 w 167"/>
                <a:gd name="T15" fmla="*/ 168 h 168"/>
                <a:gd name="T16" fmla="*/ 164 w 167"/>
                <a:gd name="T17" fmla="*/ 168 h 168"/>
                <a:gd name="T18" fmla="*/ 167 w 167"/>
                <a:gd name="T19" fmla="*/ 157 h 168"/>
                <a:gd name="T20" fmla="*/ 161 w 167"/>
                <a:gd name="T21" fmla="*/ 155 h 168"/>
                <a:gd name="T22" fmla="*/ 149 w 167"/>
                <a:gd name="T23" fmla="*/ 155 h 168"/>
                <a:gd name="T24" fmla="*/ 97 w 167"/>
                <a:gd name="T25" fmla="*/ 155 h 168"/>
                <a:gd name="T26" fmla="*/ 52 w 167"/>
                <a:gd name="T27" fmla="*/ 88 h 168"/>
                <a:gd name="T28" fmla="*/ 50 w 167"/>
                <a:gd name="T29" fmla="*/ 88 h 168"/>
                <a:gd name="T30" fmla="*/ 69 w 167"/>
                <a:gd name="T31" fmla="*/ 5 h 168"/>
                <a:gd name="T32" fmla="*/ 56 w 167"/>
                <a:gd name="T3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7" h="168">
                  <a:moveTo>
                    <a:pt x="56" y="0"/>
                  </a:moveTo>
                  <a:cubicBezTo>
                    <a:pt x="56" y="0"/>
                    <a:pt x="54" y="4"/>
                    <a:pt x="50" y="11"/>
                  </a:cubicBezTo>
                  <a:cubicBezTo>
                    <a:pt x="35" y="36"/>
                    <a:pt x="0" y="98"/>
                    <a:pt x="1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4" y="98"/>
                    <a:pt x="29" y="106"/>
                    <a:pt x="50" y="120"/>
                  </a:cubicBezTo>
                  <a:cubicBezTo>
                    <a:pt x="54" y="123"/>
                    <a:pt x="58" y="125"/>
                    <a:pt x="61" y="128"/>
                  </a:cubicBezTo>
                  <a:cubicBezTo>
                    <a:pt x="74" y="139"/>
                    <a:pt x="83" y="152"/>
                    <a:pt x="83" y="168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5" y="164"/>
                    <a:pt x="166" y="161"/>
                    <a:pt x="167" y="157"/>
                  </a:cubicBezTo>
                  <a:cubicBezTo>
                    <a:pt x="161" y="155"/>
                    <a:pt x="161" y="155"/>
                    <a:pt x="161" y="155"/>
                  </a:cubicBezTo>
                  <a:cubicBezTo>
                    <a:pt x="149" y="155"/>
                    <a:pt x="149" y="155"/>
                    <a:pt x="149" y="155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55"/>
                    <a:pt x="102" y="88"/>
                    <a:pt x="52" y="88"/>
                  </a:cubicBezTo>
                  <a:cubicBezTo>
                    <a:pt x="51" y="88"/>
                    <a:pt x="51" y="88"/>
                    <a:pt x="50" y="88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3644">
              <a:extLst>
                <a:ext uri="{FF2B5EF4-FFF2-40B4-BE49-F238E27FC236}">
                  <a16:creationId xmlns:a16="http://schemas.microsoft.com/office/drawing/2014/main" id="{91AC7B0C-BEED-4F6D-8CEC-6747BBA36947}"/>
                </a:ext>
              </a:extLst>
            </p:cNvPr>
            <p:cNvSpPr/>
            <p:nvPr/>
          </p:nvSpPr>
          <p:spPr bwMode="auto">
            <a:xfrm>
              <a:off x="4002088" y="3857625"/>
              <a:ext cx="282575" cy="65088"/>
            </a:xfrm>
            <a:custGeom>
              <a:avLst/>
              <a:gdLst>
                <a:gd name="T0" fmla="*/ 89 w 179"/>
                <a:gd name="T1" fmla="*/ 0 h 41"/>
                <a:gd name="T2" fmla="*/ 0 w 179"/>
                <a:gd name="T3" fmla="*/ 41 h 41"/>
                <a:gd name="T4" fmla="*/ 10 w 179"/>
                <a:gd name="T5" fmla="*/ 41 h 41"/>
                <a:gd name="T6" fmla="*/ 164 w 179"/>
                <a:gd name="T7" fmla="*/ 41 h 41"/>
                <a:gd name="T8" fmla="*/ 179 w 179"/>
                <a:gd name="T9" fmla="*/ 41 h 41"/>
                <a:gd name="T10" fmla="*/ 89 w 179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41">
                  <a:moveTo>
                    <a:pt x="89" y="0"/>
                  </a:moveTo>
                  <a:cubicBezTo>
                    <a:pt x="41" y="0"/>
                    <a:pt x="2" y="18"/>
                    <a:pt x="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76" y="18"/>
                    <a:pt x="137" y="0"/>
                    <a:pt x="89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3645">
              <a:extLst>
                <a:ext uri="{FF2B5EF4-FFF2-40B4-BE49-F238E27FC236}">
                  <a16:creationId xmlns:a16="http://schemas.microsoft.com/office/drawing/2014/main" id="{23AE530C-C0CB-4E71-B051-FFADC5A8FF40}"/>
                </a:ext>
              </a:extLst>
            </p:cNvPr>
            <p:cNvSpPr/>
            <p:nvPr/>
          </p:nvSpPr>
          <p:spPr bwMode="auto">
            <a:xfrm>
              <a:off x="3795713" y="3681413"/>
              <a:ext cx="20638" cy="136525"/>
            </a:xfrm>
            <a:custGeom>
              <a:avLst/>
              <a:gdLst>
                <a:gd name="T0" fmla="*/ 7 w 13"/>
                <a:gd name="T1" fmla="*/ 0 h 86"/>
                <a:gd name="T2" fmla="*/ 5 w 13"/>
                <a:gd name="T3" fmla="*/ 0 h 86"/>
                <a:gd name="T4" fmla="*/ 0 w 13"/>
                <a:gd name="T5" fmla="*/ 7 h 86"/>
                <a:gd name="T6" fmla="*/ 0 w 13"/>
                <a:gd name="T7" fmla="*/ 78 h 86"/>
                <a:gd name="T8" fmla="*/ 5 w 13"/>
                <a:gd name="T9" fmla="*/ 86 h 86"/>
                <a:gd name="T10" fmla="*/ 7 w 13"/>
                <a:gd name="T11" fmla="*/ 86 h 86"/>
                <a:gd name="T12" fmla="*/ 13 w 13"/>
                <a:gd name="T13" fmla="*/ 78 h 86"/>
                <a:gd name="T14" fmla="*/ 13 w 13"/>
                <a:gd name="T15" fmla="*/ 73 h 86"/>
                <a:gd name="T16" fmla="*/ 13 w 13"/>
                <a:gd name="T17" fmla="*/ 11 h 86"/>
                <a:gd name="T18" fmla="*/ 13 w 13"/>
                <a:gd name="T19" fmla="*/ 7 h 86"/>
                <a:gd name="T20" fmla="*/ 7 w 13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86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2"/>
                    <a:pt x="2" y="86"/>
                    <a:pt x="5" y="86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10" y="86"/>
                    <a:pt x="13" y="82"/>
                    <a:pt x="13" y="78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3646">
              <a:extLst>
                <a:ext uri="{FF2B5EF4-FFF2-40B4-BE49-F238E27FC236}">
                  <a16:creationId xmlns:a16="http://schemas.microsoft.com/office/drawing/2014/main" id="{EA5CAFA6-4C07-40AE-8F3C-BF0885B227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900" y="3946525"/>
              <a:ext cx="244475" cy="119063"/>
            </a:xfrm>
            <a:custGeom>
              <a:avLst/>
              <a:gdLst>
                <a:gd name="T0" fmla="*/ 9 w 155"/>
                <a:gd name="T1" fmla="*/ 72 h 76"/>
                <a:gd name="T2" fmla="*/ 2 w 155"/>
                <a:gd name="T3" fmla="*/ 65 h 76"/>
                <a:gd name="T4" fmla="*/ 54 w 155"/>
                <a:gd name="T5" fmla="*/ 9 h 76"/>
                <a:gd name="T6" fmla="*/ 55 w 155"/>
                <a:gd name="T7" fmla="*/ 9 h 76"/>
                <a:gd name="T8" fmla="*/ 57 w 155"/>
                <a:gd name="T9" fmla="*/ 22 h 76"/>
                <a:gd name="T10" fmla="*/ 16 w 155"/>
                <a:gd name="T11" fmla="*/ 65 h 76"/>
                <a:gd name="T12" fmla="*/ 9 w 155"/>
                <a:gd name="T13" fmla="*/ 72 h 76"/>
                <a:gd name="T14" fmla="*/ 68 w 155"/>
                <a:gd name="T15" fmla="*/ 20 h 76"/>
                <a:gd name="T16" fmla="*/ 68 w 155"/>
                <a:gd name="T17" fmla="*/ 6 h 76"/>
                <a:gd name="T18" fmla="*/ 68 w 155"/>
                <a:gd name="T19" fmla="*/ 20 h 76"/>
                <a:gd name="T20" fmla="*/ 78 w 155"/>
                <a:gd name="T21" fmla="*/ 0 h 76"/>
                <a:gd name="T22" fmla="*/ 3 w 155"/>
                <a:gd name="T23" fmla="*/ 46 h 76"/>
                <a:gd name="T24" fmla="*/ 0 w 155"/>
                <a:gd name="T25" fmla="*/ 57 h 76"/>
                <a:gd name="T26" fmla="*/ 0 w 155"/>
                <a:gd name="T27" fmla="*/ 63 h 76"/>
                <a:gd name="T28" fmla="*/ 2 w 155"/>
                <a:gd name="T29" fmla="*/ 76 h 76"/>
                <a:gd name="T30" fmla="*/ 16 w 155"/>
                <a:gd name="T31" fmla="*/ 76 h 76"/>
                <a:gd name="T32" fmla="*/ 39 w 155"/>
                <a:gd name="T33" fmla="*/ 76 h 76"/>
                <a:gd name="T34" fmla="*/ 49 w 155"/>
                <a:gd name="T35" fmla="*/ 76 h 76"/>
                <a:gd name="T36" fmla="*/ 55 w 155"/>
                <a:gd name="T37" fmla="*/ 76 h 76"/>
                <a:gd name="T38" fmla="*/ 100 w 155"/>
                <a:gd name="T39" fmla="*/ 76 h 76"/>
                <a:gd name="T40" fmla="*/ 107 w 155"/>
                <a:gd name="T41" fmla="*/ 76 h 76"/>
                <a:gd name="T42" fmla="*/ 116 w 155"/>
                <a:gd name="T43" fmla="*/ 76 h 76"/>
                <a:gd name="T44" fmla="*/ 139 w 155"/>
                <a:gd name="T45" fmla="*/ 76 h 76"/>
                <a:gd name="T46" fmla="*/ 154 w 155"/>
                <a:gd name="T47" fmla="*/ 76 h 76"/>
                <a:gd name="T48" fmla="*/ 155 w 155"/>
                <a:gd name="T49" fmla="*/ 63 h 76"/>
                <a:gd name="T50" fmla="*/ 155 w 155"/>
                <a:gd name="T51" fmla="*/ 57 h 76"/>
                <a:gd name="T52" fmla="*/ 78 w 155"/>
                <a:gd name="T5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76">
                  <a:moveTo>
                    <a:pt x="9" y="72"/>
                  </a:moveTo>
                  <a:cubicBezTo>
                    <a:pt x="6" y="72"/>
                    <a:pt x="2" y="69"/>
                    <a:pt x="2" y="65"/>
                  </a:cubicBezTo>
                  <a:cubicBezTo>
                    <a:pt x="1" y="37"/>
                    <a:pt x="28" y="15"/>
                    <a:pt x="54" y="9"/>
                  </a:cubicBezTo>
                  <a:cubicBezTo>
                    <a:pt x="54" y="9"/>
                    <a:pt x="55" y="9"/>
                    <a:pt x="55" y="9"/>
                  </a:cubicBezTo>
                  <a:cubicBezTo>
                    <a:pt x="62" y="9"/>
                    <a:pt x="65" y="20"/>
                    <a:pt x="57" y="22"/>
                  </a:cubicBezTo>
                  <a:cubicBezTo>
                    <a:pt x="38" y="27"/>
                    <a:pt x="15" y="43"/>
                    <a:pt x="16" y="65"/>
                  </a:cubicBezTo>
                  <a:cubicBezTo>
                    <a:pt x="16" y="69"/>
                    <a:pt x="13" y="72"/>
                    <a:pt x="9" y="72"/>
                  </a:cubicBezTo>
                  <a:moveTo>
                    <a:pt x="68" y="20"/>
                  </a:moveTo>
                  <a:cubicBezTo>
                    <a:pt x="59" y="20"/>
                    <a:pt x="59" y="6"/>
                    <a:pt x="68" y="6"/>
                  </a:cubicBezTo>
                  <a:cubicBezTo>
                    <a:pt x="77" y="6"/>
                    <a:pt x="77" y="20"/>
                    <a:pt x="68" y="20"/>
                  </a:cubicBezTo>
                  <a:moveTo>
                    <a:pt x="78" y="0"/>
                  </a:moveTo>
                  <a:cubicBezTo>
                    <a:pt x="42" y="0"/>
                    <a:pt x="12" y="20"/>
                    <a:pt x="3" y="46"/>
                  </a:cubicBezTo>
                  <a:cubicBezTo>
                    <a:pt x="2" y="50"/>
                    <a:pt x="1" y="53"/>
                    <a:pt x="0" y="57"/>
                  </a:cubicBezTo>
                  <a:cubicBezTo>
                    <a:pt x="0" y="59"/>
                    <a:pt x="0" y="61"/>
                    <a:pt x="0" y="63"/>
                  </a:cubicBezTo>
                  <a:cubicBezTo>
                    <a:pt x="0" y="68"/>
                    <a:pt x="1" y="72"/>
                    <a:pt x="2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5" y="72"/>
                    <a:pt x="155" y="68"/>
                    <a:pt x="155" y="63"/>
                  </a:cubicBezTo>
                  <a:cubicBezTo>
                    <a:pt x="155" y="61"/>
                    <a:pt x="155" y="59"/>
                    <a:pt x="155" y="57"/>
                  </a:cubicBezTo>
                  <a:cubicBezTo>
                    <a:pt x="151" y="25"/>
                    <a:pt x="118" y="0"/>
                    <a:pt x="7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3647">
              <a:extLst>
                <a:ext uri="{FF2B5EF4-FFF2-40B4-BE49-F238E27FC236}">
                  <a16:creationId xmlns:a16="http://schemas.microsoft.com/office/drawing/2014/main" id="{52E6287B-D3CE-4D0D-BE63-8EE392CBDC4E}"/>
                </a:ext>
              </a:extLst>
            </p:cNvPr>
            <p:cNvSpPr/>
            <p:nvPr/>
          </p:nvSpPr>
          <p:spPr bwMode="auto">
            <a:xfrm>
              <a:off x="4027488" y="3960813"/>
              <a:ext cx="101600" cy="100013"/>
            </a:xfrm>
            <a:custGeom>
              <a:avLst/>
              <a:gdLst>
                <a:gd name="T0" fmla="*/ 54 w 64"/>
                <a:gd name="T1" fmla="*/ 0 h 63"/>
                <a:gd name="T2" fmla="*/ 53 w 64"/>
                <a:gd name="T3" fmla="*/ 0 h 63"/>
                <a:gd name="T4" fmla="*/ 1 w 64"/>
                <a:gd name="T5" fmla="*/ 56 h 63"/>
                <a:gd name="T6" fmla="*/ 8 w 64"/>
                <a:gd name="T7" fmla="*/ 63 h 63"/>
                <a:gd name="T8" fmla="*/ 15 w 64"/>
                <a:gd name="T9" fmla="*/ 56 h 63"/>
                <a:gd name="T10" fmla="*/ 56 w 64"/>
                <a:gd name="T11" fmla="*/ 13 h 63"/>
                <a:gd name="T12" fmla="*/ 54 w 64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3">
                  <a:moveTo>
                    <a:pt x="54" y="0"/>
                  </a:moveTo>
                  <a:cubicBezTo>
                    <a:pt x="54" y="0"/>
                    <a:pt x="53" y="0"/>
                    <a:pt x="53" y="0"/>
                  </a:cubicBezTo>
                  <a:cubicBezTo>
                    <a:pt x="27" y="6"/>
                    <a:pt x="0" y="28"/>
                    <a:pt x="1" y="56"/>
                  </a:cubicBezTo>
                  <a:cubicBezTo>
                    <a:pt x="1" y="60"/>
                    <a:pt x="5" y="63"/>
                    <a:pt x="8" y="63"/>
                  </a:cubicBezTo>
                  <a:cubicBezTo>
                    <a:pt x="12" y="63"/>
                    <a:pt x="15" y="60"/>
                    <a:pt x="15" y="56"/>
                  </a:cubicBezTo>
                  <a:cubicBezTo>
                    <a:pt x="14" y="34"/>
                    <a:pt x="37" y="18"/>
                    <a:pt x="56" y="13"/>
                  </a:cubicBezTo>
                  <a:cubicBezTo>
                    <a:pt x="64" y="11"/>
                    <a:pt x="61" y="0"/>
                    <a:pt x="5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3648">
              <a:extLst>
                <a:ext uri="{FF2B5EF4-FFF2-40B4-BE49-F238E27FC236}">
                  <a16:creationId xmlns:a16="http://schemas.microsoft.com/office/drawing/2014/main" id="{6B8EFD32-C842-44E6-9A31-039126F8C822}"/>
                </a:ext>
              </a:extLst>
            </p:cNvPr>
            <p:cNvSpPr/>
            <p:nvPr/>
          </p:nvSpPr>
          <p:spPr bwMode="auto">
            <a:xfrm>
              <a:off x="4119563" y="3956050"/>
              <a:ext cx="28575" cy="22225"/>
            </a:xfrm>
            <a:custGeom>
              <a:avLst/>
              <a:gdLst>
                <a:gd name="T0" fmla="*/ 9 w 18"/>
                <a:gd name="T1" fmla="*/ 0 h 14"/>
                <a:gd name="T2" fmla="*/ 9 w 18"/>
                <a:gd name="T3" fmla="*/ 14 h 14"/>
                <a:gd name="T4" fmla="*/ 9 w 1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9" y="0"/>
                  </a:moveTo>
                  <a:cubicBezTo>
                    <a:pt x="0" y="0"/>
                    <a:pt x="0" y="14"/>
                    <a:pt x="9" y="14"/>
                  </a:cubicBezTo>
                  <a:cubicBezTo>
                    <a:pt x="18" y="14"/>
                    <a:pt x="18" y="0"/>
                    <a:pt x="9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Oval 3649">
              <a:extLst>
                <a:ext uri="{FF2B5EF4-FFF2-40B4-BE49-F238E27FC236}">
                  <a16:creationId xmlns:a16="http://schemas.microsoft.com/office/drawing/2014/main" id="{D9383CEB-B393-4C4E-BE0A-29C643942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488" y="3924300"/>
              <a:ext cx="196850" cy="196850"/>
            </a:xfrm>
            <a:prstGeom prst="ellipse">
              <a:avLst/>
            </a:pr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Oval 3650">
              <a:extLst>
                <a:ext uri="{FF2B5EF4-FFF2-40B4-BE49-F238E27FC236}">
                  <a16:creationId xmlns:a16="http://schemas.microsoft.com/office/drawing/2014/main" id="{6D99C1FF-1B80-49F0-A33E-B17E09B7C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825" y="3959225"/>
              <a:ext cx="130175" cy="128588"/>
            </a:xfrm>
            <a:prstGeom prst="ellipse">
              <a:avLst/>
            </a:prstGeom>
            <a:solidFill>
              <a:srgbClr val="FFC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Oval 3651">
              <a:extLst>
                <a:ext uri="{FF2B5EF4-FFF2-40B4-BE49-F238E27FC236}">
                  <a16:creationId xmlns:a16="http://schemas.microsoft.com/office/drawing/2014/main" id="{DA30A438-4018-4AEB-907C-C2191895E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425" y="3924300"/>
              <a:ext cx="198438" cy="196850"/>
            </a:xfrm>
            <a:prstGeom prst="ellipse">
              <a:avLst/>
            </a:pr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Oval 3652">
              <a:extLst>
                <a:ext uri="{FF2B5EF4-FFF2-40B4-BE49-F238E27FC236}">
                  <a16:creationId xmlns:a16="http://schemas.microsoft.com/office/drawing/2014/main" id="{A88CFD47-BCC7-47AE-A0AE-78EDFF217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350" y="3959225"/>
              <a:ext cx="128588" cy="128588"/>
            </a:xfrm>
            <a:prstGeom prst="ellipse">
              <a:avLst/>
            </a:prstGeom>
            <a:solidFill>
              <a:srgbClr val="FFC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3653">
              <a:extLst>
                <a:ext uri="{FF2B5EF4-FFF2-40B4-BE49-F238E27FC236}">
                  <a16:creationId xmlns:a16="http://schemas.microsoft.com/office/drawing/2014/main" id="{B1F37E11-A24F-40C0-826B-7AF6040E09FD}"/>
                </a:ext>
              </a:extLst>
            </p:cNvPr>
            <p:cNvSpPr/>
            <p:nvPr/>
          </p:nvSpPr>
          <p:spPr bwMode="auto">
            <a:xfrm>
              <a:off x="3703638" y="3973513"/>
              <a:ext cx="100013" cy="100013"/>
            </a:xfrm>
            <a:custGeom>
              <a:avLst/>
              <a:gdLst>
                <a:gd name="T0" fmla="*/ 61 w 64"/>
                <a:gd name="T1" fmla="*/ 32 h 64"/>
                <a:gd name="T2" fmla="*/ 58 w 64"/>
                <a:gd name="T3" fmla="*/ 32 h 64"/>
                <a:gd name="T4" fmla="*/ 51 w 64"/>
                <a:gd name="T5" fmla="*/ 50 h 64"/>
                <a:gd name="T6" fmla="*/ 32 w 64"/>
                <a:gd name="T7" fmla="*/ 58 h 64"/>
                <a:gd name="T8" fmla="*/ 13 w 64"/>
                <a:gd name="T9" fmla="*/ 50 h 64"/>
                <a:gd name="T10" fmla="*/ 5 w 64"/>
                <a:gd name="T11" fmla="*/ 32 h 64"/>
                <a:gd name="T12" fmla="*/ 13 w 64"/>
                <a:gd name="T13" fmla="*/ 13 h 64"/>
                <a:gd name="T14" fmla="*/ 32 w 64"/>
                <a:gd name="T15" fmla="*/ 5 h 64"/>
                <a:gd name="T16" fmla="*/ 51 w 64"/>
                <a:gd name="T17" fmla="*/ 13 h 64"/>
                <a:gd name="T18" fmla="*/ 58 w 64"/>
                <a:gd name="T19" fmla="*/ 32 h 64"/>
                <a:gd name="T20" fmla="*/ 61 w 64"/>
                <a:gd name="T21" fmla="*/ 32 h 64"/>
                <a:gd name="T22" fmla="*/ 64 w 64"/>
                <a:gd name="T23" fmla="*/ 32 h 64"/>
                <a:gd name="T24" fmla="*/ 32 w 64"/>
                <a:gd name="T25" fmla="*/ 0 h 64"/>
                <a:gd name="T26" fmla="*/ 0 w 64"/>
                <a:gd name="T27" fmla="*/ 32 h 64"/>
                <a:gd name="T28" fmla="*/ 32 w 64"/>
                <a:gd name="T29" fmla="*/ 64 h 64"/>
                <a:gd name="T30" fmla="*/ 64 w 64"/>
                <a:gd name="T31" fmla="*/ 32 h 64"/>
                <a:gd name="T32" fmla="*/ 61 w 64"/>
                <a:gd name="T3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4">
                  <a:moveTo>
                    <a:pt x="61" y="32"/>
                  </a:moveTo>
                  <a:cubicBezTo>
                    <a:pt x="58" y="32"/>
                    <a:pt x="58" y="32"/>
                    <a:pt x="58" y="32"/>
                  </a:cubicBezTo>
                  <a:cubicBezTo>
                    <a:pt x="58" y="39"/>
                    <a:pt x="55" y="46"/>
                    <a:pt x="51" y="50"/>
                  </a:cubicBezTo>
                  <a:cubicBezTo>
                    <a:pt x="46" y="55"/>
                    <a:pt x="39" y="58"/>
                    <a:pt x="32" y="58"/>
                  </a:cubicBezTo>
                  <a:cubicBezTo>
                    <a:pt x="25" y="58"/>
                    <a:pt x="18" y="55"/>
                    <a:pt x="13" y="50"/>
                  </a:cubicBezTo>
                  <a:cubicBezTo>
                    <a:pt x="8" y="46"/>
                    <a:pt x="5" y="39"/>
                    <a:pt x="5" y="32"/>
                  </a:cubicBezTo>
                  <a:cubicBezTo>
                    <a:pt x="5" y="24"/>
                    <a:pt x="8" y="18"/>
                    <a:pt x="13" y="13"/>
                  </a:cubicBezTo>
                  <a:cubicBezTo>
                    <a:pt x="18" y="8"/>
                    <a:pt x="25" y="5"/>
                    <a:pt x="32" y="5"/>
                  </a:cubicBezTo>
                  <a:cubicBezTo>
                    <a:pt x="39" y="5"/>
                    <a:pt x="46" y="8"/>
                    <a:pt x="51" y="13"/>
                  </a:cubicBezTo>
                  <a:cubicBezTo>
                    <a:pt x="55" y="18"/>
                    <a:pt x="58" y="24"/>
                    <a:pt x="58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2" y="64"/>
                  </a:cubicBezTo>
                  <a:cubicBezTo>
                    <a:pt x="49" y="64"/>
                    <a:pt x="64" y="49"/>
                    <a:pt x="64" y="32"/>
                  </a:cubicBezTo>
                  <a:lnTo>
                    <a:pt x="61" y="32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3654">
              <a:extLst>
                <a:ext uri="{FF2B5EF4-FFF2-40B4-BE49-F238E27FC236}">
                  <a16:creationId xmlns:a16="http://schemas.microsoft.com/office/drawing/2014/main" id="{3EF706B7-FB04-4964-A4A9-B96B09771F5A}"/>
                </a:ext>
              </a:extLst>
            </p:cNvPr>
            <p:cNvSpPr/>
            <p:nvPr/>
          </p:nvSpPr>
          <p:spPr bwMode="auto">
            <a:xfrm>
              <a:off x="4075113" y="3973513"/>
              <a:ext cx="101600" cy="100013"/>
            </a:xfrm>
            <a:custGeom>
              <a:avLst/>
              <a:gdLst>
                <a:gd name="T0" fmla="*/ 61 w 64"/>
                <a:gd name="T1" fmla="*/ 32 h 64"/>
                <a:gd name="T2" fmla="*/ 59 w 64"/>
                <a:gd name="T3" fmla="*/ 32 h 64"/>
                <a:gd name="T4" fmla="*/ 51 w 64"/>
                <a:gd name="T5" fmla="*/ 50 h 64"/>
                <a:gd name="T6" fmla="*/ 32 w 64"/>
                <a:gd name="T7" fmla="*/ 58 h 64"/>
                <a:gd name="T8" fmla="*/ 14 w 64"/>
                <a:gd name="T9" fmla="*/ 50 h 64"/>
                <a:gd name="T10" fmla="*/ 6 w 64"/>
                <a:gd name="T11" fmla="*/ 32 h 64"/>
                <a:gd name="T12" fmla="*/ 14 w 64"/>
                <a:gd name="T13" fmla="*/ 13 h 64"/>
                <a:gd name="T14" fmla="*/ 32 w 64"/>
                <a:gd name="T15" fmla="*/ 5 h 64"/>
                <a:gd name="T16" fmla="*/ 51 w 64"/>
                <a:gd name="T17" fmla="*/ 13 h 64"/>
                <a:gd name="T18" fmla="*/ 59 w 64"/>
                <a:gd name="T19" fmla="*/ 32 h 64"/>
                <a:gd name="T20" fmla="*/ 61 w 64"/>
                <a:gd name="T21" fmla="*/ 32 h 64"/>
                <a:gd name="T22" fmla="*/ 64 w 64"/>
                <a:gd name="T23" fmla="*/ 32 h 64"/>
                <a:gd name="T24" fmla="*/ 32 w 64"/>
                <a:gd name="T25" fmla="*/ 0 h 64"/>
                <a:gd name="T26" fmla="*/ 0 w 64"/>
                <a:gd name="T27" fmla="*/ 32 h 64"/>
                <a:gd name="T28" fmla="*/ 32 w 64"/>
                <a:gd name="T29" fmla="*/ 64 h 64"/>
                <a:gd name="T30" fmla="*/ 64 w 64"/>
                <a:gd name="T31" fmla="*/ 32 h 64"/>
                <a:gd name="T32" fmla="*/ 61 w 64"/>
                <a:gd name="T3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4">
                  <a:moveTo>
                    <a:pt x="61" y="3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59" y="39"/>
                    <a:pt x="56" y="46"/>
                    <a:pt x="51" y="50"/>
                  </a:cubicBezTo>
                  <a:cubicBezTo>
                    <a:pt x="46" y="55"/>
                    <a:pt x="40" y="58"/>
                    <a:pt x="32" y="58"/>
                  </a:cubicBezTo>
                  <a:cubicBezTo>
                    <a:pt x="25" y="58"/>
                    <a:pt x="18" y="55"/>
                    <a:pt x="14" y="50"/>
                  </a:cubicBezTo>
                  <a:cubicBezTo>
                    <a:pt x="9" y="46"/>
                    <a:pt x="6" y="39"/>
                    <a:pt x="6" y="32"/>
                  </a:cubicBezTo>
                  <a:cubicBezTo>
                    <a:pt x="6" y="24"/>
                    <a:pt x="9" y="18"/>
                    <a:pt x="14" y="13"/>
                  </a:cubicBezTo>
                  <a:cubicBezTo>
                    <a:pt x="18" y="8"/>
                    <a:pt x="25" y="5"/>
                    <a:pt x="32" y="5"/>
                  </a:cubicBezTo>
                  <a:cubicBezTo>
                    <a:pt x="40" y="5"/>
                    <a:pt x="46" y="8"/>
                    <a:pt x="51" y="13"/>
                  </a:cubicBezTo>
                  <a:cubicBezTo>
                    <a:pt x="56" y="18"/>
                    <a:pt x="59" y="24"/>
                    <a:pt x="59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4" y="49"/>
                    <a:pt x="64" y="32"/>
                  </a:cubicBezTo>
                  <a:lnTo>
                    <a:pt x="61" y="32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3655">
              <a:extLst>
                <a:ext uri="{FF2B5EF4-FFF2-40B4-BE49-F238E27FC236}">
                  <a16:creationId xmlns:a16="http://schemas.microsoft.com/office/drawing/2014/main" id="{D4A84BB1-6947-49D5-AE4F-40CB49433902}"/>
                </a:ext>
              </a:extLst>
            </p:cNvPr>
            <p:cNvSpPr/>
            <p:nvPr/>
          </p:nvSpPr>
          <p:spPr bwMode="auto">
            <a:xfrm>
              <a:off x="3740150" y="3906838"/>
              <a:ext cx="133350" cy="128588"/>
            </a:xfrm>
            <a:custGeom>
              <a:avLst/>
              <a:gdLst>
                <a:gd name="T0" fmla="*/ 2 w 85"/>
                <a:gd name="T1" fmla="*/ 78 h 81"/>
                <a:gd name="T2" fmla="*/ 3 w 85"/>
                <a:gd name="T3" fmla="*/ 68 h 81"/>
                <a:gd name="T4" fmla="*/ 72 w 85"/>
                <a:gd name="T5" fmla="*/ 3 h 81"/>
                <a:gd name="T6" fmla="*/ 82 w 85"/>
                <a:gd name="T7" fmla="*/ 3 h 81"/>
                <a:gd name="T8" fmla="*/ 82 w 85"/>
                <a:gd name="T9" fmla="*/ 12 h 81"/>
                <a:gd name="T10" fmla="*/ 12 w 85"/>
                <a:gd name="T11" fmla="*/ 78 h 81"/>
                <a:gd name="T12" fmla="*/ 2 w 85"/>
                <a:gd name="T13" fmla="*/ 7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1">
                  <a:moveTo>
                    <a:pt x="2" y="78"/>
                  </a:moveTo>
                  <a:cubicBezTo>
                    <a:pt x="0" y="75"/>
                    <a:pt x="0" y="71"/>
                    <a:pt x="3" y="68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5" y="0"/>
                    <a:pt x="79" y="0"/>
                    <a:pt x="82" y="3"/>
                  </a:cubicBezTo>
                  <a:cubicBezTo>
                    <a:pt x="85" y="6"/>
                    <a:pt x="84" y="10"/>
                    <a:pt x="82" y="12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9" y="81"/>
                    <a:pt x="5" y="80"/>
                    <a:pt x="2" y="78"/>
                  </a:cubicBezTo>
                  <a:close/>
                </a:path>
              </a:pathLst>
            </a:custGeom>
            <a:solidFill>
              <a:srgbClr val="F4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3656">
              <a:extLst>
                <a:ext uri="{FF2B5EF4-FFF2-40B4-BE49-F238E27FC236}">
                  <a16:creationId xmlns:a16="http://schemas.microsoft.com/office/drawing/2014/main" id="{9B4F258B-52D1-465C-B630-15633BDE09EA}"/>
                </a:ext>
              </a:extLst>
            </p:cNvPr>
            <p:cNvSpPr/>
            <p:nvPr/>
          </p:nvSpPr>
          <p:spPr bwMode="auto">
            <a:xfrm>
              <a:off x="3833813" y="3700463"/>
              <a:ext cx="136525" cy="17463"/>
            </a:xfrm>
            <a:custGeom>
              <a:avLst/>
              <a:gdLst>
                <a:gd name="T0" fmla="*/ 86 w 86"/>
                <a:gd name="T1" fmla="*/ 6 h 11"/>
                <a:gd name="T2" fmla="*/ 81 w 86"/>
                <a:gd name="T3" fmla="*/ 11 h 11"/>
                <a:gd name="T4" fmla="*/ 5 w 86"/>
                <a:gd name="T5" fmla="*/ 11 h 11"/>
                <a:gd name="T6" fmla="*/ 0 w 86"/>
                <a:gd name="T7" fmla="*/ 6 h 11"/>
                <a:gd name="T8" fmla="*/ 5 w 86"/>
                <a:gd name="T9" fmla="*/ 0 h 11"/>
                <a:gd name="T10" fmla="*/ 81 w 86"/>
                <a:gd name="T11" fmla="*/ 0 h 11"/>
                <a:gd name="T12" fmla="*/ 86 w 86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">
                  <a:moveTo>
                    <a:pt x="86" y="6"/>
                  </a:moveTo>
                  <a:cubicBezTo>
                    <a:pt x="86" y="9"/>
                    <a:pt x="84" y="11"/>
                    <a:pt x="81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4" y="0"/>
                    <a:pt x="86" y="3"/>
                    <a:pt x="86" y="6"/>
                  </a:cubicBez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3657">
              <a:extLst>
                <a:ext uri="{FF2B5EF4-FFF2-40B4-BE49-F238E27FC236}">
                  <a16:creationId xmlns:a16="http://schemas.microsoft.com/office/drawing/2014/main" id="{0FA425F2-B50E-438F-90AC-E685428F4DE4}"/>
                </a:ext>
              </a:extLst>
            </p:cNvPr>
            <p:cNvSpPr/>
            <p:nvPr/>
          </p:nvSpPr>
          <p:spPr bwMode="auto">
            <a:xfrm>
              <a:off x="3778250" y="3668713"/>
              <a:ext cx="76200" cy="111125"/>
            </a:xfrm>
            <a:custGeom>
              <a:avLst/>
              <a:gdLst>
                <a:gd name="T0" fmla="*/ 48 w 48"/>
                <a:gd name="T1" fmla="*/ 56 h 70"/>
                <a:gd name="T2" fmla="*/ 0 w 48"/>
                <a:gd name="T3" fmla="*/ 70 h 70"/>
                <a:gd name="T4" fmla="*/ 0 w 48"/>
                <a:gd name="T5" fmla="*/ 0 h 70"/>
                <a:gd name="T6" fmla="*/ 48 w 48"/>
                <a:gd name="T7" fmla="*/ 20 h 70"/>
                <a:gd name="T8" fmla="*/ 48 w 48"/>
                <a:gd name="T9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0">
                  <a:moveTo>
                    <a:pt x="48" y="56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48" y="20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3658">
              <a:extLst>
                <a:ext uri="{FF2B5EF4-FFF2-40B4-BE49-F238E27FC236}">
                  <a16:creationId xmlns:a16="http://schemas.microsoft.com/office/drawing/2014/main" id="{C8A9C580-14F5-43C6-A911-D044E90C12C3}"/>
                </a:ext>
              </a:extLst>
            </p:cNvPr>
            <p:cNvSpPr/>
            <p:nvPr/>
          </p:nvSpPr>
          <p:spPr bwMode="auto">
            <a:xfrm>
              <a:off x="3979863" y="3849688"/>
              <a:ext cx="292100" cy="165100"/>
            </a:xfrm>
            <a:custGeom>
              <a:avLst/>
              <a:gdLst>
                <a:gd name="T0" fmla="*/ 178 w 186"/>
                <a:gd name="T1" fmla="*/ 105 h 105"/>
                <a:gd name="T2" fmla="*/ 186 w 186"/>
                <a:gd name="T3" fmla="*/ 80 h 105"/>
                <a:gd name="T4" fmla="*/ 78 w 186"/>
                <a:gd name="T5" fmla="*/ 0 h 105"/>
                <a:gd name="T6" fmla="*/ 0 w 186"/>
                <a:gd name="T7" fmla="*/ 80 h 105"/>
                <a:gd name="T8" fmla="*/ 4 w 186"/>
                <a:gd name="T9" fmla="*/ 105 h 105"/>
                <a:gd name="T10" fmla="*/ 178 w 186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105">
                  <a:moveTo>
                    <a:pt x="178" y="105"/>
                  </a:moveTo>
                  <a:cubicBezTo>
                    <a:pt x="183" y="99"/>
                    <a:pt x="186" y="91"/>
                    <a:pt x="186" y="80"/>
                  </a:cubicBezTo>
                  <a:cubicBezTo>
                    <a:pt x="186" y="36"/>
                    <a:pt x="138" y="0"/>
                    <a:pt x="78" y="0"/>
                  </a:cubicBezTo>
                  <a:cubicBezTo>
                    <a:pt x="18" y="0"/>
                    <a:pt x="0" y="36"/>
                    <a:pt x="0" y="80"/>
                  </a:cubicBezTo>
                  <a:cubicBezTo>
                    <a:pt x="0" y="91"/>
                    <a:pt x="2" y="99"/>
                    <a:pt x="4" y="105"/>
                  </a:cubicBezTo>
                  <a:lnTo>
                    <a:pt x="178" y="105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3659">
              <a:extLst>
                <a:ext uri="{FF2B5EF4-FFF2-40B4-BE49-F238E27FC236}">
                  <a16:creationId xmlns:a16="http://schemas.microsoft.com/office/drawing/2014/main" id="{8EE992BB-1B8D-44AD-ACF8-309DB6C3E479}"/>
                </a:ext>
              </a:extLst>
            </p:cNvPr>
            <p:cNvSpPr/>
            <p:nvPr/>
          </p:nvSpPr>
          <p:spPr bwMode="auto">
            <a:xfrm>
              <a:off x="3743325" y="3749675"/>
              <a:ext cx="320675" cy="265113"/>
            </a:xfrm>
            <a:custGeom>
              <a:avLst/>
              <a:gdLst>
                <a:gd name="T0" fmla="*/ 58 w 204"/>
                <a:gd name="T1" fmla="*/ 0 h 168"/>
                <a:gd name="T2" fmla="*/ 3 w 204"/>
                <a:gd name="T3" fmla="*/ 98 h 168"/>
                <a:gd name="T4" fmla="*/ 85 w 204"/>
                <a:gd name="T5" fmla="*/ 168 h 168"/>
                <a:gd name="T6" fmla="*/ 204 w 204"/>
                <a:gd name="T7" fmla="*/ 168 h 168"/>
                <a:gd name="T8" fmla="*/ 163 w 204"/>
                <a:gd name="T9" fmla="*/ 155 h 168"/>
                <a:gd name="T10" fmla="*/ 99 w 204"/>
                <a:gd name="T11" fmla="*/ 155 h 168"/>
                <a:gd name="T12" fmla="*/ 52 w 204"/>
                <a:gd name="T13" fmla="*/ 87 h 168"/>
                <a:gd name="T14" fmla="*/ 71 w 204"/>
                <a:gd name="T15" fmla="*/ 5 h 168"/>
                <a:gd name="T16" fmla="*/ 58 w 204"/>
                <a:gd name="T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168">
                  <a:moveTo>
                    <a:pt x="58" y="0"/>
                  </a:moveTo>
                  <a:cubicBezTo>
                    <a:pt x="58" y="0"/>
                    <a:pt x="0" y="99"/>
                    <a:pt x="3" y="98"/>
                  </a:cubicBezTo>
                  <a:cubicBezTo>
                    <a:pt x="5" y="97"/>
                    <a:pt x="86" y="122"/>
                    <a:pt x="85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163" y="155"/>
                    <a:pt x="163" y="155"/>
                    <a:pt x="163" y="155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99" y="155"/>
                    <a:pt x="103" y="86"/>
                    <a:pt x="52" y="87"/>
                  </a:cubicBezTo>
                  <a:cubicBezTo>
                    <a:pt x="71" y="5"/>
                    <a:pt x="71" y="5"/>
                    <a:pt x="71" y="5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3660">
              <a:extLst>
                <a:ext uri="{FF2B5EF4-FFF2-40B4-BE49-F238E27FC236}">
                  <a16:creationId xmlns:a16="http://schemas.microsoft.com/office/drawing/2014/main" id="{0E0A5D62-57D1-428A-A3C9-0AB137655D2F}"/>
                </a:ext>
              </a:extLst>
            </p:cNvPr>
            <p:cNvSpPr/>
            <p:nvPr/>
          </p:nvSpPr>
          <p:spPr bwMode="auto">
            <a:xfrm>
              <a:off x="3979863" y="3836988"/>
              <a:ext cx="280988" cy="61913"/>
            </a:xfrm>
            <a:custGeom>
              <a:avLst/>
              <a:gdLst>
                <a:gd name="T0" fmla="*/ 179 w 179"/>
                <a:gd name="T1" fmla="*/ 40 h 40"/>
                <a:gd name="T2" fmla="*/ 90 w 179"/>
                <a:gd name="T3" fmla="*/ 0 h 40"/>
                <a:gd name="T4" fmla="*/ 0 w 179"/>
                <a:gd name="T5" fmla="*/ 40 h 40"/>
                <a:gd name="T6" fmla="*/ 179 w 17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40">
                  <a:moveTo>
                    <a:pt x="179" y="40"/>
                  </a:moveTo>
                  <a:cubicBezTo>
                    <a:pt x="177" y="18"/>
                    <a:pt x="138" y="0"/>
                    <a:pt x="90" y="0"/>
                  </a:cubicBezTo>
                  <a:cubicBezTo>
                    <a:pt x="42" y="0"/>
                    <a:pt x="3" y="18"/>
                    <a:pt x="0" y="40"/>
                  </a:cubicBezTo>
                  <a:lnTo>
                    <a:pt x="179" y="40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3661">
              <a:extLst>
                <a:ext uri="{FF2B5EF4-FFF2-40B4-BE49-F238E27FC236}">
                  <a16:creationId xmlns:a16="http://schemas.microsoft.com/office/drawing/2014/main" id="{30FC3694-7166-465C-8955-1AB60C909841}"/>
                </a:ext>
              </a:extLst>
            </p:cNvPr>
            <p:cNvSpPr/>
            <p:nvPr/>
          </p:nvSpPr>
          <p:spPr bwMode="auto">
            <a:xfrm>
              <a:off x="3773488" y="3657600"/>
              <a:ext cx="19050" cy="138113"/>
            </a:xfrm>
            <a:custGeom>
              <a:avLst/>
              <a:gdLst>
                <a:gd name="T0" fmla="*/ 12 w 12"/>
                <a:gd name="T1" fmla="*/ 79 h 87"/>
                <a:gd name="T2" fmla="*/ 7 w 12"/>
                <a:gd name="T3" fmla="*/ 87 h 87"/>
                <a:gd name="T4" fmla="*/ 5 w 12"/>
                <a:gd name="T5" fmla="*/ 87 h 87"/>
                <a:gd name="T6" fmla="*/ 0 w 12"/>
                <a:gd name="T7" fmla="*/ 79 h 87"/>
                <a:gd name="T8" fmla="*/ 0 w 12"/>
                <a:gd name="T9" fmla="*/ 8 h 87"/>
                <a:gd name="T10" fmla="*/ 5 w 12"/>
                <a:gd name="T11" fmla="*/ 0 h 87"/>
                <a:gd name="T12" fmla="*/ 7 w 12"/>
                <a:gd name="T13" fmla="*/ 0 h 87"/>
                <a:gd name="T14" fmla="*/ 12 w 12"/>
                <a:gd name="T15" fmla="*/ 8 h 87"/>
                <a:gd name="T16" fmla="*/ 12 w 12"/>
                <a:gd name="T17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87">
                  <a:moveTo>
                    <a:pt x="12" y="79"/>
                  </a:moveTo>
                  <a:cubicBezTo>
                    <a:pt x="12" y="83"/>
                    <a:pt x="10" y="87"/>
                    <a:pt x="7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2" y="87"/>
                    <a:pt x="0" y="83"/>
                    <a:pt x="0" y="7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2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2" y="4"/>
                    <a:pt x="12" y="8"/>
                  </a:cubicBezTo>
                  <a:lnTo>
                    <a:pt x="12" y="79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3662">
              <a:extLst>
                <a:ext uri="{FF2B5EF4-FFF2-40B4-BE49-F238E27FC236}">
                  <a16:creationId xmlns:a16="http://schemas.microsoft.com/office/drawing/2014/main" id="{BBB51920-8CF4-4709-BEF9-23C1F84B512D}"/>
                </a:ext>
              </a:extLst>
            </p:cNvPr>
            <p:cNvSpPr/>
            <p:nvPr/>
          </p:nvSpPr>
          <p:spPr bwMode="auto">
            <a:xfrm>
              <a:off x="4003675" y="3924300"/>
              <a:ext cx="244475" cy="120650"/>
            </a:xfrm>
            <a:custGeom>
              <a:avLst/>
              <a:gdLst>
                <a:gd name="T0" fmla="*/ 153 w 155"/>
                <a:gd name="T1" fmla="*/ 76 h 76"/>
                <a:gd name="T2" fmla="*/ 155 w 155"/>
                <a:gd name="T3" fmla="*/ 63 h 76"/>
                <a:gd name="T4" fmla="*/ 77 w 155"/>
                <a:gd name="T5" fmla="*/ 0 h 76"/>
                <a:gd name="T6" fmla="*/ 0 w 155"/>
                <a:gd name="T7" fmla="*/ 63 h 76"/>
                <a:gd name="T8" fmla="*/ 1 w 155"/>
                <a:gd name="T9" fmla="*/ 76 h 76"/>
                <a:gd name="T10" fmla="*/ 153 w 155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76">
                  <a:moveTo>
                    <a:pt x="153" y="76"/>
                  </a:moveTo>
                  <a:cubicBezTo>
                    <a:pt x="154" y="72"/>
                    <a:pt x="155" y="67"/>
                    <a:pt x="155" y="63"/>
                  </a:cubicBezTo>
                  <a:cubicBezTo>
                    <a:pt x="155" y="28"/>
                    <a:pt x="120" y="0"/>
                    <a:pt x="77" y="0"/>
                  </a:cubicBezTo>
                  <a:cubicBezTo>
                    <a:pt x="34" y="0"/>
                    <a:pt x="0" y="28"/>
                    <a:pt x="0" y="63"/>
                  </a:cubicBezTo>
                  <a:cubicBezTo>
                    <a:pt x="0" y="67"/>
                    <a:pt x="0" y="72"/>
                    <a:pt x="1" y="76"/>
                  </a:cubicBezTo>
                  <a:lnTo>
                    <a:pt x="153" y="76"/>
                  </a:lnTo>
                  <a:close/>
                </a:path>
              </a:pathLst>
            </a:custGeom>
            <a:solidFill>
              <a:srgbClr val="F4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3663">
              <a:extLst>
                <a:ext uri="{FF2B5EF4-FFF2-40B4-BE49-F238E27FC236}">
                  <a16:creationId xmlns:a16="http://schemas.microsoft.com/office/drawing/2014/main" id="{40B9C444-3DA7-42D4-9710-4BE1513684FD}"/>
                </a:ext>
              </a:extLst>
            </p:cNvPr>
            <p:cNvSpPr/>
            <p:nvPr/>
          </p:nvSpPr>
          <p:spPr bwMode="auto">
            <a:xfrm>
              <a:off x="4005263" y="3935413"/>
              <a:ext cx="101600" cy="104775"/>
            </a:xfrm>
            <a:custGeom>
              <a:avLst/>
              <a:gdLst>
                <a:gd name="T0" fmla="*/ 14 w 64"/>
                <a:gd name="T1" fmla="*/ 58 h 66"/>
                <a:gd name="T2" fmla="*/ 56 w 64"/>
                <a:gd name="T3" fmla="*/ 15 h 66"/>
                <a:gd name="T4" fmla="*/ 52 w 64"/>
                <a:gd name="T5" fmla="*/ 2 h 66"/>
                <a:gd name="T6" fmla="*/ 1 w 64"/>
                <a:gd name="T7" fmla="*/ 58 h 66"/>
                <a:gd name="T8" fmla="*/ 14 w 64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6">
                  <a:moveTo>
                    <a:pt x="14" y="58"/>
                  </a:moveTo>
                  <a:cubicBezTo>
                    <a:pt x="14" y="36"/>
                    <a:pt x="37" y="19"/>
                    <a:pt x="56" y="15"/>
                  </a:cubicBezTo>
                  <a:cubicBezTo>
                    <a:pt x="64" y="13"/>
                    <a:pt x="61" y="0"/>
                    <a:pt x="52" y="2"/>
                  </a:cubicBezTo>
                  <a:cubicBezTo>
                    <a:pt x="27" y="8"/>
                    <a:pt x="0" y="30"/>
                    <a:pt x="1" y="58"/>
                  </a:cubicBezTo>
                  <a:cubicBezTo>
                    <a:pt x="1" y="66"/>
                    <a:pt x="15" y="66"/>
                    <a:pt x="14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3664">
              <a:extLst>
                <a:ext uri="{FF2B5EF4-FFF2-40B4-BE49-F238E27FC236}">
                  <a16:creationId xmlns:a16="http://schemas.microsoft.com/office/drawing/2014/main" id="{0465B85C-ABFB-4B1D-9834-5AF8CBB4AFBF}"/>
                </a:ext>
              </a:extLst>
            </p:cNvPr>
            <p:cNvSpPr/>
            <p:nvPr/>
          </p:nvSpPr>
          <p:spPr bwMode="auto">
            <a:xfrm>
              <a:off x="4097338" y="3933825"/>
              <a:ext cx="28575" cy="20638"/>
            </a:xfrm>
            <a:custGeom>
              <a:avLst/>
              <a:gdLst>
                <a:gd name="T0" fmla="*/ 9 w 18"/>
                <a:gd name="T1" fmla="*/ 13 h 13"/>
                <a:gd name="T2" fmla="*/ 9 w 18"/>
                <a:gd name="T3" fmla="*/ 0 h 13"/>
                <a:gd name="T4" fmla="*/ 9 w 18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3">
                  <a:moveTo>
                    <a:pt x="9" y="13"/>
                  </a:moveTo>
                  <a:cubicBezTo>
                    <a:pt x="18" y="13"/>
                    <a:pt x="18" y="0"/>
                    <a:pt x="9" y="0"/>
                  </a:cubicBezTo>
                  <a:cubicBezTo>
                    <a:pt x="0" y="0"/>
                    <a:pt x="0" y="13"/>
                    <a:pt x="9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7EDD8AE-3B44-4B7C-8DB2-9FF9D122E4D8}"/>
              </a:ext>
            </a:extLst>
          </p:cNvPr>
          <p:cNvSpPr/>
          <p:nvPr/>
        </p:nvSpPr>
        <p:spPr>
          <a:xfrm rot="20301473">
            <a:off x="8272900" y="4439864"/>
            <a:ext cx="3692923" cy="1701773"/>
          </a:xfrm>
          <a:custGeom>
            <a:avLst/>
            <a:gdLst>
              <a:gd name="connsiteX0" fmla="*/ 2040256 w 2057051"/>
              <a:gd name="connsiteY0" fmla="*/ 764590 h 1374179"/>
              <a:gd name="connsiteX1" fmla="*/ 2008434 w 2057051"/>
              <a:gd name="connsiteY1" fmla="*/ 668001 h 1374179"/>
              <a:gd name="connsiteX2" fmla="*/ 1968623 w 2057051"/>
              <a:gd name="connsiteY2" fmla="*/ 600528 h 1374179"/>
              <a:gd name="connsiteX3" fmla="*/ 1961031 w 2057051"/>
              <a:gd name="connsiteY3" fmla="*/ 590757 h 1374179"/>
              <a:gd name="connsiteX4" fmla="*/ 1819944 w 2057051"/>
              <a:gd name="connsiteY4" fmla="*/ 495158 h 1374179"/>
              <a:gd name="connsiteX5" fmla="*/ 1515588 w 2057051"/>
              <a:gd name="connsiteY5" fmla="*/ 472315 h 1374179"/>
              <a:gd name="connsiteX6" fmla="*/ 1331257 w 2057051"/>
              <a:gd name="connsiteY6" fmla="*/ 145907 h 1374179"/>
              <a:gd name="connsiteX7" fmla="*/ 1324325 w 2057051"/>
              <a:gd name="connsiteY7" fmla="*/ 140494 h 1374179"/>
              <a:gd name="connsiteX8" fmla="*/ 1428440 w 2057051"/>
              <a:gd name="connsiteY8" fmla="*/ 82857 h 1374179"/>
              <a:gd name="connsiteX9" fmla="*/ 1430222 w 2057051"/>
              <a:gd name="connsiteY9" fmla="*/ 26343 h 1374179"/>
              <a:gd name="connsiteX10" fmla="*/ 1376811 w 2057051"/>
              <a:gd name="connsiteY10" fmla="*/ 25485 h 1374179"/>
              <a:gd name="connsiteX11" fmla="*/ 1374369 w 2057051"/>
              <a:gd name="connsiteY11" fmla="*/ 18685 h 1374179"/>
              <a:gd name="connsiteX12" fmla="*/ 1370341 w 2057051"/>
              <a:gd name="connsiteY12" fmla="*/ 13535 h 1374179"/>
              <a:gd name="connsiteX13" fmla="*/ 1316138 w 2057051"/>
              <a:gd name="connsiteY13" fmla="*/ 133 h 1374179"/>
              <a:gd name="connsiteX14" fmla="*/ 1268537 w 2057051"/>
              <a:gd name="connsiteY14" fmla="*/ 11621 h 1374179"/>
              <a:gd name="connsiteX15" fmla="*/ 1253088 w 2057051"/>
              <a:gd name="connsiteY15" fmla="*/ 25617 h 1374179"/>
              <a:gd name="connsiteX16" fmla="*/ 1258040 w 2057051"/>
              <a:gd name="connsiteY16" fmla="*/ 58892 h 1374179"/>
              <a:gd name="connsiteX17" fmla="*/ 1267943 w 2057051"/>
              <a:gd name="connsiteY17" fmla="*/ 63579 h 1374179"/>
              <a:gd name="connsiteX18" fmla="*/ 1268009 w 2057051"/>
              <a:gd name="connsiteY18" fmla="*/ 63645 h 1374179"/>
              <a:gd name="connsiteX19" fmla="*/ 1303198 w 2057051"/>
              <a:gd name="connsiteY19" fmla="*/ 62457 h 1374179"/>
              <a:gd name="connsiteX20" fmla="*/ 1350403 w 2057051"/>
              <a:gd name="connsiteY20" fmla="*/ 58430 h 1374179"/>
              <a:gd name="connsiteX21" fmla="*/ 1363211 w 2057051"/>
              <a:gd name="connsiteY21" fmla="*/ 53346 h 1374179"/>
              <a:gd name="connsiteX22" fmla="*/ 1369351 w 2057051"/>
              <a:gd name="connsiteY22" fmla="*/ 51629 h 1374179"/>
              <a:gd name="connsiteX23" fmla="*/ 1380245 w 2057051"/>
              <a:gd name="connsiteY23" fmla="*/ 51035 h 1374179"/>
              <a:gd name="connsiteX24" fmla="*/ 1404474 w 2057051"/>
              <a:gd name="connsiteY24" fmla="*/ 49715 h 1374179"/>
              <a:gd name="connsiteX25" fmla="*/ 1257115 w 2057051"/>
              <a:gd name="connsiteY25" fmla="*/ 123064 h 1374179"/>
              <a:gd name="connsiteX26" fmla="*/ 1257512 w 2057051"/>
              <a:gd name="connsiteY26" fmla="*/ 119235 h 1374179"/>
              <a:gd name="connsiteX27" fmla="*/ 1243713 w 2057051"/>
              <a:gd name="connsiteY27" fmla="*/ 107615 h 1374179"/>
              <a:gd name="connsiteX28" fmla="*/ 1140787 w 2057051"/>
              <a:gd name="connsiteY28" fmla="*/ 111841 h 1374179"/>
              <a:gd name="connsiteX29" fmla="*/ 1139268 w 2057051"/>
              <a:gd name="connsiteY29" fmla="*/ 112171 h 1374179"/>
              <a:gd name="connsiteX30" fmla="*/ 1116161 w 2057051"/>
              <a:gd name="connsiteY30" fmla="*/ 117782 h 1374179"/>
              <a:gd name="connsiteX31" fmla="*/ 1131148 w 2057051"/>
              <a:gd name="connsiteY31" fmla="*/ 183143 h 1374179"/>
              <a:gd name="connsiteX32" fmla="*/ 1132996 w 2057051"/>
              <a:gd name="connsiteY32" fmla="*/ 183275 h 1374179"/>
              <a:gd name="connsiteX33" fmla="*/ 1136033 w 2057051"/>
              <a:gd name="connsiteY33" fmla="*/ 184001 h 1374179"/>
              <a:gd name="connsiteX34" fmla="*/ 1244638 w 2057051"/>
              <a:gd name="connsiteY34" fmla="*/ 157131 h 1374179"/>
              <a:gd name="connsiteX35" fmla="*/ 1249259 w 2057051"/>
              <a:gd name="connsiteY35" fmla="*/ 153038 h 1374179"/>
              <a:gd name="connsiteX36" fmla="*/ 1292965 w 2057051"/>
              <a:gd name="connsiteY36" fmla="*/ 147162 h 1374179"/>
              <a:gd name="connsiteX37" fmla="*/ 1348422 w 2057051"/>
              <a:gd name="connsiteY37" fmla="*/ 245995 h 1374179"/>
              <a:gd name="connsiteX38" fmla="*/ 632887 w 2057051"/>
              <a:gd name="connsiteY38" fmla="*/ 307923 h 1374179"/>
              <a:gd name="connsiteX39" fmla="*/ 538544 w 2057051"/>
              <a:gd name="connsiteY39" fmla="*/ 180304 h 1374179"/>
              <a:gd name="connsiteX40" fmla="*/ 569177 w 2057051"/>
              <a:gd name="connsiteY40" fmla="*/ 169807 h 1374179"/>
              <a:gd name="connsiteX41" fmla="*/ 725911 w 2057051"/>
              <a:gd name="connsiteY41" fmla="*/ 143531 h 1374179"/>
              <a:gd name="connsiteX42" fmla="*/ 743869 w 2057051"/>
              <a:gd name="connsiteY42" fmla="*/ 134420 h 1374179"/>
              <a:gd name="connsiteX43" fmla="*/ 746576 w 2057051"/>
              <a:gd name="connsiteY43" fmla="*/ 127884 h 1374179"/>
              <a:gd name="connsiteX44" fmla="*/ 746179 w 2057051"/>
              <a:gd name="connsiteY44" fmla="*/ 124385 h 1374179"/>
              <a:gd name="connsiteX45" fmla="*/ 739973 w 2057051"/>
              <a:gd name="connsiteY45" fmla="*/ 103192 h 1374179"/>
              <a:gd name="connsiteX46" fmla="*/ 698380 w 2057051"/>
              <a:gd name="connsiteY46" fmla="*/ 75595 h 1374179"/>
              <a:gd name="connsiteX47" fmla="*/ 546730 w 2057051"/>
              <a:gd name="connsiteY47" fmla="*/ 60608 h 1374179"/>
              <a:gd name="connsiteX48" fmla="*/ 371048 w 2057051"/>
              <a:gd name="connsiteY48" fmla="*/ 94147 h 1374179"/>
              <a:gd name="connsiteX49" fmla="*/ 369794 w 2057051"/>
              <a:gd name="connsiteY49" fmla="*/ 95863 h 1374179"/>
              <a:gd name="connsiteX50" fmla="*/ 441691 w 2057051"/>
              <a:gd name="connsiteY50" fmla="*/ 205920 h 1374179"/>
              <a:gd name="connsiteX51" fmla="*/ 505203 w 2057051"/>
              <a:gd name="connsiteY51" fmla="*/ 191792 h 1374179"/>
              <a:gd name="connsiteX52" fmla="*/ 508504 w 2057051"/>
              <a:gd name="connsiteY52" fmla="*/ 197272 h 1374179"/>
              <a:gd name="connsiteX53" fmla="*/ 601594 w 2057051"/>
              <a:gd name="connsiteY53" fmla="*/ 321787 h 1374179"/>
              <a:gd name="connsiteX54" fmla="*/ 605555 w 2057051"/>
              <a:gd name="connsiteY54" fmla="*/ 338160 h 1374179"/>
              <a:gd name="connsiteX55" fmla="*/ 542703 w 2057051"/>
              <a:gd name="connsiteY55" fmla="*/ 561179 h 1374179"/>
              <a:gd name="connsiteX56" fmla="*/ 262444 w 2057051"/>
              <a:gd name="connsiteY56" fmla="*/ 557482 h 1374179"/>
              <a:gd name="connsiteX57" fmla="*/ 253993 w 2057051"/>
              <a:gd name="connsiteY57" fmla="*/ 563028 h 1374179"/>
              <a:gd name="connsiteX58" fmla="*/ 120961 w 2057051"/>
              <a:gd name="connsiteY58" fmla="*/ 654335 h 1374179"/>
              <a:gd name="connsiteX59" fmla="*/ 275 w 2057051"/>
              <a:gd name="connsiteY59" fmla="*/ 930566 h 1374179"/>
              <a:gd name="connsiteX60" fmla="*/ 133241 w 2057051"/>
              <a:gd name="connsiteY60" fmla="*/ 1241789 h 1374179"/>
              <a:gd name="connsiteX61" fmla="*/ 331040 w 2057051"/>
              <a:gd name="connsiteY61" fmla="*/ 1361749 h 1374179"/>
              <a:gd name="connsiteX62" fmla="*/ 438060 w 2057051"/>
              <a:gd name="connsiteY62" fmla="*/ 1374095 h 1374179"/>
              <a:gd name="connsiteX63" fmla="*/ 439182 w 2057051"/>
              <a:gd name="connsiteY63" fmla="*/ 1374095 h 1374179"/>
              <a:gd name="connsiteX64" fmla="*/ 444530 w 2057051"/>
              <a:gd name="connsiteY64" fmla="*/ 1373963 h 1374179"/>
              <a:gd name="connsiteX65" fmla="*/ 485529 w 2057051"/>
              <a:gd name="connsiteY65" fmla="*/ 1370464 h 1374179"/>
              <a:gd name="connsiteX66" fmla="*/ 773842 w 2057051"/>
              <a:gd name="connsiteY66" fmla="*/ 1183361 h 1374179"/>
              <a:gd name="connsiteX67" fmla="*/ 805004 w 2057051"/>
              <a:gd name="connsiteY67" fmla="*/ 1101759 h 1374179"/>
              <a:gd name="connsiteX68" fmla="*/ 893208 w 2057051"/>
              <a:gd name="connsiteY68" fmla="*/ 1111266 h 1374179"/>
              <a:gd name="connsiteX69" fmla="*/ 921993 w 2057051"/>
              <a:gd name="connsiteY69" fmla="*/ 1112718 h 1374179"/>
              <a:gd name="connsiteX70" fmla="*/ 909779 w 2057051"/>
              <a:gd name="connsiteY70" fmla="*/ 1175240 h 1374179"/>
              <a:gd name="connsiteX71" fmla="*/ 870431 w 2057051"/>
              <a:gd name="connsiteY71" fmla="*/ 1178673 h 1374179"/>
              <a:gd name="connsiteX72" fmla="*/ 873336 w 2057051"/>
              <a:gd name="connsiteY72" fmla="*/ 1212542 h 1374179"/>
              <a:gd name="connsiteX73" fmla="*/ 962200 w 2057051"/>
              <a:gd name="connsiteY73" fmla="*/ 1204817 h 1374179"/>
              <a:gd name="connsiteX74" fmla="*/ 959295 w 2057051"/>
              <a:gd name="connsiteY74" fmla="*/ 1170949 h 1374179"/>
              <a:gd name="connsiteX75" fmla="*/ 927407 w 2057051"/>
              <a:gd name="connsiteY75" fmla="*/ 1173721 h 1374179"/>
              <a:gd name="connsiteX76" fmla="*/ 939225 w 2057051"/>
              <a:gd name="connsiteY76" fmla="*/ 1112718 h 1374179"/>
              <a:gd name="connsiteX77" fmla="*/ 946553 w 2057051"/>
              <a:gd name="connsiteY77" fmla="*/ 1112388 h 1374179"/>
              <a:gd name="connsiteX78" fmla="*/ 1051922 w 2057051"/>
              <a:gd name="connsiteY78" fmla="*/ 1094958 h 1374179"/>
              <a:gd name="connsiteX79" fmla="*/ 1119264 w 2057051"/>
              <a:gd name="connsiteY79" fmla="*/ 993352 h 1374179"/>
              <a:gd name="connsiteX80" fmla="*/ 1120650 w 2057051"/>
              <a:gd name="connsiteY80" fmla="*/ 960210 h 1374179"/>
              <a:gd name="connsiteX81" fmla="*/ 1120386 w 2057051"/>
              <a:gd name="connsiteY81" fmla="*/ 958229 h 1374179"/>
              <a:gd name="connsiteX82" fmla="*/ 1120914 w 2057051"/>
              <a:gd name="connsiteY82" fmla="*/ 950571 h 1374179"/>
              <a:gd name="connsiteX83" fmla="*/ 1117877 w 2057051"/>
              <a:gd name="connsiteY83" fmla="*/ 944365 h 1374179"/>
              <a:gd name="connsiteX84" fmla="*/ 1058855 w 2057051"/>
              <a:gd name="connsiteY84" fmla="*/ 856293 h 1374179"/>
              <a:gd name="connsiteX85" fmla="*/ 1220540 w 2057051"/>
              <a:gd name="connsiteY85" fmla="*/ 678036 h 1374179"/>
              <a:gd name="connsiteX86" fmla="*/ 1328550 w 2057051"/>
              <a:gd name="connsiteY86" fmla="*/ 547777 h 1374179"/>
              <a:gd name="connsiteX87" fmla="*/ 1451811 w 2057051"/>
              <a:gd name="connsiteY87" fmla="*/ 428741 h 1374179"/>
              <a:gd name="connsiteX88" fmla="*/ 1480596 w 2057051"/>
              <a:gd name="connsiteY88" fmla="*/ 479577 h 1374179"/>
              <a:gd name="connsiteX89" fmla="*/ 1478550 w 2057051"/>
              <a:gd name="connsiteY89" fmla="*/ 481558 h 1374179"/>
              <a:gd name="connsiteX90" fmla="*/ 1474126 w 2057051"/>
              <a:gd name="connsiteY90" fmla="*/ 481954 h 1374179"/>
              <a:gd name="connsiteX91" fmla="*/ 1468647 w 2057051"/>
              <a:gd name="connsiteY91" fmla="*/ 485717 h 1374179"/>
              <a:gd name="connsiteX92" fmla="*/ 1248335 w 2057051"/>
              <a:gd name="connsiteY92" fmla="*/ 824669 h 1374179"/>
              <a:gd name="connsiteX93" fmla="*/ 1294549 w 2057051"/>
              <a:gd name="connsiteY93" fmla="*/ 1074954 h 1374179"/>
              <a:gd name="connsiteX94" fmla="*/ 1498158 w 2057051"/>
              <a:gd name="connsiteY94" fmla="*/ 1252550 h 1374179"/>
              <a:gd name="connsiteX95" fmla="*/ 1555464 w 2057051"/>
              <a:gd name="connsiteY95" fmla="*/ 1277242 h 1374179"/>
              <a:gd name="connsiteX96" fmla="*/ 1569923 w 2057051"/>
              <a:gd name="connsiteY96" fmla="*/ 1281666 h 1374179"/>
              <a:gd name="connsiteX97" fmla="*/ 1616137 w 2057051"/>
              <a:gd name="connsiteY97" fmla="*/ 1291173 h 1374179"/>
              <a:gd name="connsiteX98" fmla="*/ 1728373 w 2057051"/>
              <a:gd name="connsiteY98" fmla="*/ 1294210 h 1374179"/>
              <a:gd name="connsiteX99" fmla="*/ 1985723 w 2057051"/>
              <a:gd name="connsiteY99" fmla="*/ 1115161 h 1374179"/>
              <a:gd name="connsiteX100" fmla="*/ 2040256 w 2057051"/>
              <a:gd name="connsiteY100" fmla="*/ 764590 h 1374179"/>
              <a:gd name="connsiteX101" fmla="*/ 493187 w 2057051"/>
              <a:gd name="connsiteY101" fmla="*/ 92364 h 1374179"/>
              <a:gd name="connsiteX102" fmla="*/ 395674 w 2057051"/>
              <a:gd name="connsiteY102" fmla="*/ 88535 h 1374179"/>
              <a:gd name="connsiteX103" fmla="*/ 567791 w 2057051"/>
              <a:gd name="connsiteY103" fmla="*/ 81537 h 1374179"/>
              <a:gd name="connsiteX104" fmla="*/ 668275 w 2057051"/>
              <a:gd name="connsiteY104" fmla="*/ 86158 h 1374179"/>
              <a:gd name="connsiteX105" fmla="*/ 623182 w 2057051"/>
              <a:gd name="connsiteY105" fmla="*/ 86819 h 1374179"/>
              <a:gd name="connsiteX106" fmla="*/ 493187 w 2057051"/>
              <a:gd name="connsiteY106" fmla="*/ 92364 h 1374179"/>
              <a:gd name="connsiteX107" fmla="*/ 631369 w 2057051"/>
              <a:gd name="connsiteY107" fmla="*/ 371435 h 1374179"/>
              <a:gd name="connsiteX108" fmla="*/ 729674 w 2057051"/>
              <a:gd name="connsiteY108" fmla="*/ 557944 h 1374179"/>
              <a:gd name="connsiteX109" fmla="*/ 860264 w 2057051"/>
              <a:gd name="connsiteY109" fmla="*/ 811002 h 1374179"/>
              <a:gd name="connsiteX110" fmla="*/ 810022 w 2057051"/>
              <a:gd name="connsiteY110" fmla="*/ 815492 h 1374179"/>
              <a:gd name="connsiteX111" fmla="*/ 797280 w 2057051"/>
              <a:gd name="connsiteY111" fmla="*/ 776671 h 1374179"/>
              <a:gd name="connsiteX112" fmla="*/ 755620 w 2057051"/>
              <a:gd name="connsiteY112" fmla="*/ 694673 h 1374179"/>
              <a:gd name="connsiteX113" fmla="*/ 596906 w 2057051"/>
              <a:gd name="connsiteY113" fmla="*/ 575109 h 1374179"/>
              <a:gd name="connsiteX114" fmla="*/ 575647 w 2057051"/>
              <a:gd name="connsiteY114" fmla="*/ 568970 h 1374179"/>
              <a:gd name="connsiteX115" fmla="*/ 631369 w 2057051"/>
              <a:gd name="connsiteY115" fmla="*/ 371435 h 1374179"/>
              <a:gd name="connsiteX116" fmla="*/ 78972 w 2057051"/>
              <a:gd name="connsiteY116" fmla="*/ 784528 h 1374179"/>
              <a:gd name="connsiteX117" fmla="*/ 94883 w 2057051"/>
              <a:gd name="connsiteY117" fmla="*/ 755149 h 1374179"/>
              <a:gd name="connsiteX118" fmla="*/ 248646 w 2057051"/>
              <a:gd name="connsiteY118" fmla="*/ 914523 h 1374179"/>
              <a:gd name="connsiteX119" fmla="*/ 54544 w 2057051"/>
              <a:gd name="connsiteY119" fmla="*/ 875043 h 1374179"/>
              <a:gd name="connsiteX120" fmla="*/ 73360 w 2057051"/>
              <a:gd name="connsiteY120" fmla="*/ 796610 h 1374179"/>
              <a:gd name="connsiteX121" fmla="*/ 78972 w 2057051"/>
              <a:gd name="connsiteY121" fmla="*/ 784528 h 1374179"/>
              <a:gd name="connsiteX122" fmla="*/ 229830 w 2057051"/>
              <a:gd name="connsiteY122" fmla="*/ 926935 h 1374179"/>
              <a:gd name="connsiteX123" fmla="*/ 47084 w 2057051"/>
              <a:gd name="connsiteY123" fmla="*/ 959814 h 1374179"/>
              <a:gd name="connsiteX124" fmla="*/ 52167 w 2057051"/>
              <a:gd name="connsiteY124" fmla="*/ 891812 h 1374179"/>
              <a:gd name="connsiteX125" fmla="*/ 229830 w 2057051"/>
              <a:gd name="connsiteY125" fmla="*/ 926935 h 1374179"/>
              <a:gd name="connsiteX126" fmla="*/ 267131 w 2057051"/>
              <a:gd name="connsiteY126" fmla="*/ 937366 h 1374179"/>
              <a:gd name="connsiteX127" fmla="*/ 272149 w 2057051"/>
              <a:gd name="connsiteY127" fmla="*/ 938819 h 1374179"/>
              <a:gd name="connsiteX128" fmla="*/ 299086 w 2057051"/>
              <a:gd name="connsiteY128" fmla="*/ 966680 h 1374179"/>
              <a:gd name="connsiteX129" fmla="*/ 288060 w 2057051"/>
              <a:gd name="connsiteY129" fmla="*/ 987674 h 1374179"/>
              <a:gd name="connsiteX130" fmla="*/ 78840 w 2057051"/>
              <a:gd name="connsiteY130" fmla="*/ 1108889 h 1374179"/>
              <a:gd name="connsiteX131" fmla="*/ 47348 w 2057051"/>
              <a:gd name="connsiteY131" fmla="*/ 987476 h 1374179"/>
              <a:gd name="connsiteX132" fmla="*/ 47084 w 2057051"/>
              <a:gd name="connsiteY132" fmla="*/ 976913 h 1374179"/>
              <a:gd name="connsiteX133" fmla="*/ 267131 w 2057051"/>
              <a:gd name="connsiteY133" fmla="*/ 937366 h 1374179"/>
              <a:gd name="connsiteX134" fmla="*/ 784406 w 2057051"/>
              <a:gd name="connsiteY134" fmla="*/ 1060760 h 1374179"/>
              <a:gd name="connsiteX135" fmla="*/ 733569 w 2057051"/>
              <a:gd name="connsiteY135" fmla="*/ 1046697 h 1374179"/>
              <a:gd name="connsiteX136" fmla="*/ 548051 w 2057051"/>
              <a:gd name="connsiteY136" fmla="*/ 993286 h 1374179"/>
              <a:gd name="connsiteX137" fmla="*/ 516162 w 2057051"/>
              <a:gd name="connsiteY137" fmla="*/ 942186 h 1374179"/>
              <a:gd name="connsiteX138" fmla="*/ 517945 w 2057051"/>
              <a:gd name="connsiteY138" fmla="*/ 937631 h 1374179"/>
              <a:gd name="connsiteX139" fmla="*/ 542307 w 2057051"/>
              <a:gd name="connsiteY139" fmla="*/ 922974 h 1374179"/>
              <a:gd name="connsiteX140" fmla="*/ 784538 w 2057051"/>
              <a:gd name="connsiteY140" fmla="*/ 1060099 h 1374179"/>
              <a:gd name="connsiteX141" fmla="*/ 784406 w 2057051"/>
              <a:gd name="connsiteY141" fmla="*/ 1060760 h 1374179"/>
              <a:gd name="connsiteX142" fmla="*/ 776219 w 2057051"/>
              <a:gd name="connsiteY142" fmla="*/ 1087498 h 1374179"/>
              <a:gd name="connsiteX143" fmla="*/ 631435 w 2057051"/>
              <a:gd name="connsiteY143" fmla="*/ 1062212 h 1374179"/>
              <a:gd name="connsiteX144" fmla="*/ 585286 w 2057051"/>
              <a:gd name="connsiteY144" fmla="*/ 1053035 h 1374179"/>
              <a:gd name="connsiteX145" fmla="*/ 574789 w 2057051"/>
              <a:gd name="connsiteY145" fmla="*/ 1036266 h 1374179"/>
              <a:gd name="connsiteX146" fmla="*/ 777737 w 2057051"/>
              <a:gd name="connsiteY146" fmla="*/ 1083075 h 1374179"/>
              <a:gd name="connsiteX147" fmla="*/ 776219 w 2057051"/>
              <a:gd name="connsiteY147" fmla="*/ 1087498 h 1374179"/>
              <a:gd name="connsiteX148" fmla="*/ 692042 w 2057051"/>
              <a:gd name="connsiteY148" fmla="*/ 1217889 h 1374179"/>
              <a:gd name="connsiteX149" fmla="*/ 591954 w 2057051"/>
              <a:gd name="connsiteY149" fmla="*/ 1063599 h 1374179"/>
              <a:gd name="connsiteX150" fmla="*/ 772588 w 2057051"/>
              <a:gd name="connsiteY150" fmla="*/ 1097269 h 1374179"/>
              <a:gd name="connsiteX151" fmla="*/ 692042 w 2057051"/>
              <a:gd name="connsiteY151" fmla="*/ 1217889 h 1374179"/>
              <a:gd name="connsiteX152" fmla="*/ 520520 w 2057051"/>
              <a:gd name="connsiteY152" fmla="*/ 598481 h 1374179"/>
              <a:gd name="connsiteX153" fmla="*/ 531545 w 2057051"/>
              <a:gd name="connsiteY153" fmla="*/ 600792 h 1374179"/>
              <a:gd name="connsiteX154" fmla="*/ 462685 w 2057051"/>
              <a:gd name="connsiteY154" fmla="*/ 845003 h 1374179"/>
              <a:gd name="connsiteX155" fmla="*/ 457272 w 2057051"/>
              <a:gd name="connsiteY155" fmla="*/ 713159 h 1374179"/>
              <a:gd name="connsiteX156" fmla="*/ 520520 w 2057051"/>
              <a:gd name="connsiteY156" fmla="*/ 598481 h 1374179"/>
              <a:gd name="connsiteX157" fmla="*/ 455951 w 2057051"/>
              <a:gd name="connsiteY157" fmla="*/ 680479 h 1374179"/>
              <a:gd name="connsiteX158" fmla="*/ 452188 w 2057051"/>
              <a:gd name="connsiteY158" fmla="*/ 588644 h 1374179"/>
              <a:gd name="connsiteX159" fmla="*/ 502958 w 2057051"/>
              <a:gd name="connsiteY159" fmla="*/ 595180 h 1374179"/>
              <a:gd name="connsiteX160" fmla="*/ 455951 w 2057051"/>
              <a:gd name="connsiteY160" fmla="*/ 680479 h 1374179"/>
              <a:gd name="connsiteX161" fmla="*/ 658173 w 2057051"/>
              <a:gd name="connsiteY161" fmla="*/ 650307 h 1374179"/>
              <a:gd name="connsiteX162" fmla="*/ 690062 w 2057051"/>
              <a:gd name="connsiteY162" fmla="*/ 665294 h 1374179"/>
              <a:gd name="connsiteX163" fmla="*/ 735550 w 2057051"/>
              <a:gd name="connsiteY163" fmla="*/ 709924 h 1374179"/>
              <a:gd name="connsiteX164" fmla="*/ 566272 w 2057051"/>
              <a:gd name="connsiteY164" fmla="*/ 818067 h 1374179"/>
              <a:gd name="connsiteX165" fmla="*/ 640744 w 2057051"/>
              <a:gd name="connsiteY165" fmla="*/ 642649 h 1374179"/>
              <a:gd name="connsiteX166" fmla="*/ 658173 w 2057051"/>
              <a:gd name="connsiteY166" fmla="*/ 650307 h 1374179"/>
              <a:gd name="connsiteX167" fmla="*/ 785198 w 2057051"/>
              <a:gd name="connsiteY167" fmla="*/ 819387 h 1374179"/>
              <a:gd name="connsiteX168" fmla="*/ 782359 w 2057051"/>
              <a:gd name="connsiteY168" fmla="*/ 819849 h 1374179"/>
              <a:gd name="connsiteX169" fmla="*/ 684978 w 2057051"/>
              <a:gd name="connsiteY169" fmla="*/ 839457 h 1374179"/>
              <a:gd name="connsiteX170" fmla="*/ 774899 w 2057051"/>
              <a:gd name="connsiteY170" fmla="*/ 788159 h 1374179"/>
              <a:gd name="connsiteX171" fmla="*/ 785198 w 2057051"/>
              <a:gd name="connsiteY171" fmla="*/ 819387 h 1374179"/>
              <a:gd name="connsiteX172" fmla="*/ 629718 w 2057051"/>
              <a:gd name="connsiteY172" fmla="*/ 851935 h 1374179"/>
              <a:gd name="connsiteX173" fmla="*/ 625691 w 2057051"/>
              <a:gd name="connsiteY173" fmla="*/ 852860 h 1374179"/>
              <a:gd name="connsiteX174" fmla="*/ 545608 w 2057051"/>
              <a:gd name="connsiteY174" fmla="*/ 868243 h 1374179"/>
              <a:gd name="connsiteX175" fmla="*/ 555181 w 2057051"/>
              <a:gd name="connsiteY175" fmla="*/ 845069 h 1374179"/>
              <a:gd name="connsiteX176" fmla="*/ 744727 w 2057051"/>
              <a:gd name="connsiteY176" fmla="*/ 724251 h 1374179"/>
              <a:gd name="connsiteX177" fmla="*/ 768759 w 2057051"/>
              <a:gd name="connsiteY177" fmla="*/ 772314 h 1374179"/>
              <a:gd name="connsiteX178" fmla="*/ 629718 w 2057051"/>
              <a:gd name="connsiteY178" fmla="*/ 851935 h 1374179"/>
              <a:gd name="connsiteX179" fmla="*/ 566800 w 2057051"/>
              <a:gd name="connsiteY179" fmla="*/ 888907 h 1374179"/>
              <a:gd name="connsiteX180" fmla="*/ 542109 w 2057051"/>
              <a:gd name="connsiteY180" fmla="*/ 903498 h 1374179"/>
              <a:gd name="connsiteX181" fmla="*/ 533394 w 2057051"/>
              <a:gd name="connsiteY181" fmla="*/ 898414 h 1374179"/>
              <a:gd name="connsiteX182" fmla="*/ 534186 w 2057051"/>
              <a:gd name="connsiteY182" fmla="*/ 896433 h 1374179"/>
              <a:gd name="connsiteX183" fmla="*/ 566800 w 2057051"/>
              <a:gd name="connsiteY183" fmla="*/ 888907 h 1374179"/>
              <a:gd name="connsiteX184" fmla="*/ 541382 w 2057051"/>
              <a:gd name="connsiteY184" fmla="*/ 833648 h 1374179"/>
              <a:gd name="connsiteX185" fmla="*/ 512927 w 2057051"/>
              <a:gd name="connsiteY185" fmla="*/ 851407 h 1374179"/>
              <a:gd name="connsiteX186" fmla="*/ 594265 w 2057051"/>
              <a:gd name="connsiteY186" fmla="*/ 706821 h 1374179"/>
              <a:gd name="connsiteX187" fmla="*/ 541382 w 2057051"/>
              <a:gd name="connsiteY187" fmla="*/ 833648 h 1374179"/>
              <a:gd name="connsiteX188" fmla="*/ 530423 w 2057051"/>
              <a:gd name="connsiteY188" fmla="*/ 860452 h 1374179"/>
              <a:gd name="connsiteX189" fmla="*/ 525735 w 2057051"/>
              <a:gd name="connsiteY189" fmla="*/ 872006 h 1374179"/>
              <a:gd name="connsiteX190" fmla="*/ 505797 w 2057051"/>
              <a:gd name="connsiteY190" fmla="*/ 875835 h 1374179"/>
              <a:gd name="connsiteX191" fmla="*/ 530423 w 2057051"/>
              <a:gd name="connsiteY191" fmla="*/ 860452 h 1374179"/>
              <a:gd name="connsiteX192" fmla="*/ 512399 w 2057051"/>
              <a:gd name="connsiteY192" fmla="*/ 905544 h 1374179"/>
              <a:gd name="connsiteX193" fmla="*/ 505071 w 2057051"/>
              <a:gd name="connsiteY193" fmla="*/ 924162 h 1374179"/>
              <a:gd name="connsiteX194" fmla="*/ 493715 w 2057051"/>
              <a:gd name="connsiteY194" fmla="*/ 905742 h 1374179"/>
              <a:gd name="connsiteX195" fmla="*/ 507448 w 2057051"/>
              <a:gd name="connsiteY195" fmla="*/ 902573 h 1374179"/>
              <a:gd name="connsiteX196" fmla="*/ 512399 w 2057051"/>
              <a:gd name="connsiteY196" fmla="*/ 905544 h 1374179"/>
              <a:gd name="connsiteX197" fmla="*/ 523227 w 2057051"/>
              <a:gd name="connsiteY197" fmla="*/ 985760 h 1374179"/>
              <a:gd name="connsiteX198" fmla="*/ 501836 w 2057051"/>
              <a:gd name="connsiteY198" fmla="*/ 979026 h 1374179"/>
              <a:gd name="connsiteX199" fmla="*/ 508372 w 2057051"/>
              <a:gd name="connsiteY199" fmla="*/ 961992 h 1374179"/>
              <a:gd name="connsiteX200" fmla="*/ 523227 w 2057051"/>
              <a:gd name="connsiteY200" fmla="*/ 985760 h 1374179"/>
              <a:gd name="connsiteX201" fmla="*/ 550031 w 2057051"/>
              <a:gd name="connsiteY201" fmla="*/ 1028673 h 1374179"/>
              <a:gd name="connsiteX202" fmla="*/ 562311 w 2057051"/>
              <a:gd name="connsiteY202" fmla="*/ 1048282 h 1374179"/>
              <a:gd name="connsiteX203" fmla="*/ 482558 w 2057051"/>
              <a:gd name="connsiteY203" fmla="*/ 1029400 h 1374179"/>
              <a:gd name="connsiteX204" fmla="*/ 490216 w 2057051"/>
              <a:gd name="connsiteY204" fmla="*/ 1009461 h 1374179"/>
              <a:gd name="connsiteX205" fmla="*/ 550031 w 2057051"/>
              <a:gd name="connsiteY205" fmla="*/ 1028673 h 1374179"/>
              <a:gd name="connsiteX206" fmla="*/ 558878 w 2057051"/>
              <a:gd name="connsiteY206" fmla="*/ 913269 h 1374179"/>
              <a:gd name="connsiteX207" fmla="*/ 621532 w 2057051"/>
              <a:gd name="connsiteY207" fmla="*/ 876165 h 1374179"/>
              <a:gd name="connsiteX208" fmla="*/ 763411 w 2057051"/>
              <a:gd name="connsiteY208" fmla="*/ 843287 h 1374179"/>
              <a:gd name="connsiteX209" fmla="*/ 766052 w 2057051"/>
              <a:gd name="connsiteY209" fmla="*/ 842692 h 1374179"/>
              <a:gd name="connsiteX210" fmla="*/ 790149 w 2057051"/>
              <a:gd name="connsiteY210" fmla="*/ 838005 h 1374179"/>
              <a:gd name="connsiteX211" fmla="*/ 793913 w 2057051"/>
              <a:gd name="connsiteY211" fmla="*/ 855765 h 1374179"/>
              <a:gd name="connsiteX212" fmla="*/ 788433 w 2057051"/>
              <a:gd name="connsiteY212" fmla="*/ 1043000 h 1374179"/>
              <a:gd name="connsiteX213" fmla="*/ 558878 w 2057051"/>
              <a:gd name="connsiteY213" fmla="*/ 913269 h 1374179"/>
              <a:gd name="connsiteX214" fmla="*/ 616712 w 2057051"/>
              <a:gd name="connsiteY214" fmla="*/ 632284 h 1374179"/>
              <a:gd name="connsiteX215" fmla="*/ 498667 w 2057051"/>
              <a:gd name="connsiteY215" fmla="*/ 842032 h 1374179"/>
              <a:gd name="connsiteX216" fmla="*/ 563698 w 2057051"/>
              <a:gd name="connsiteY216" fmla="*/ 611289 h 1374179"/>
              <a:gd name="connsiteX217" fmla="*/ 616712 w 2057051"/>
              <a:gd name="connsiteY217" fmla="*/ 632284 h 1374179"/>
              <a:gd name="connsiteX218" fmla="*/ 478596 w 2057051"/>
              <a:gd name="connsiteY218" fmla="*/ 913533 h 1374179"/>
              <a:gd name="connsiteX219" fmla="*/ 491273 w 2057051"/>
              <a:gd name="connsiteY219" fmla="*/ 934065 h 1374179"/>
              <a:gd name="connsiteX220" fmla="*/ 469023 w 2057051"/>
              <a:gd name="connsiteY220" fmla="*/ 947534 h 1374179"/>
              <a:gd name="connsiteX221" fmla="*/ 478596 w 2057051"/>
              <a:gd name="connsiteY221" fmla="*/ 913533 h 1374179"/>
              <a:gd name="connsiteX222" fmla="*/ 494111 w 2057051"/>
              <a:gd name="connsiteY222" fmla="*/ 952155 h 1374179"/>
              <a:gd name="connsiteX223" fmla="*/ 485727 w 2057051"/>
              <a:gd name="connsiteY223" fmla="*/ 973942 h 1374179"/>
              <a:gd name="connsiteX224" fmla="*/ 467769 w 2057051"/>
              <a:gd name="connsiteY224" fmla="*/ 968264 h 1374179"/>
              <a:gd name="connsiteX225" fmla="*/ 467769 w 2057051"/>
              <a:gd name="connsiteY225" fmla="*/ 968132 h 1374179"/>
              <a:gd name="connsiteX226" fmla="*/ 494111 w 2057051"/>
              <a:gd name="connsiteY226" fmla="*/ 952155 h 1374179"/>
              <a:gd name="connsiteX227" fmla="*/ 474041 w 2057051"/>
              <a:gd name="connsiteY227" fmla="*/ 1004180 h 1374179"/>
              <a:gd name="connsiteX228" fmla="*/ 469684 w 2057051"/>
              <a:gd name="connsiteY228" fmla="*/ 1015403 h 1374179"/>
              <a:gd name="connsiteX229" fmla="*/ 469156 w 2057051"/>
              <a:gd name="connsiteY229" fmla="*/ 1002529 h 1374179"/>
              <a:gd name="connsiteX230" fmla="*/ 474041 w 2057051"/>
              <a:gd name="connsiteY230" fmla="*/ 1004180 h 1374179"/>
              <a:gd name="connsiteX231" fmla="*/ 479785 w 2057051"/>
              <a:gd name="connsiteY231" fmla="*/ 1036596 h 1374179"/>
              <a:gd name="connsiteX232" fmla="*/ 568583 w 2057051"/>
              <a:gd name="connsiteY232" fmla="*/ 1058317 h 1374179"/>
              <a:gd name="connsiteX233" fmla="*/ 679498 w 2057051"/>
              <a:gd name="connsiteY233" fmla="*/ 1229707 h 1374179"/>
              <a:gd name="connsiteX234" fmla="*/ 639886 w 2057051"/>
              <a:gd name="connsiteY234" fmla="*/ 1261463 h 1374179"/>
              <a:gd name="connsiteX235" fmla="*/ 619815 w 2057051"/>
              <a:gd name="connsiteY235" fmla="*/ 1274667 h 1374179"/>
              <a:gd name="connsiteX236" fmla="*/ 474239 w 2057051"/>
              <a:gd name="connsiteY236" fmla="*/ 1123810 h 1374179"/>
              <a:gd name="connsiteX237" fmla="*/ 471532 w 2057051"/>
              <a:gd name="connsiteY237" fmla="*/ 1058449 h 1374179"/>
              <a:gd name="connsiteX238" fmla="*/ 479785 w 2057051"/>
              <a:gd name="connsiteY238" fmla="*/ 1036596 h 1374179"/>
              <a:gd name="connsiteX239" fmla="*/ 444860 w 2057051"/>
              <a:gd name="connsiteY239" fmla="*/ 824603 h 1374179"/>
              <a:gd name="connsiteX240" fmla="*/ 419376 w 2057051"/>
              <a:gd name="connsiteY240" fmla="*/ 781887 h 1374179"/>
              <a:gd name="connsiteX241" fmla="*/ 441427 w 2057051"/>
              <a:gd name="connsiteY241" fmla="*/ 741878 h 1374179"/>
              <a:gd name="connsiteX242" fmla="*/ 444860 w 2057051"/>
              <a:gd name="connsiteY242" fmla="*/ 824603 h 1374179"/>
              <a:gd name="connsiteX243" fmla="*/ 433372 w 2057051"/>
              <a:gd name="connsiteY243" fmla="*/ 838401 h 1374179"/>
              <a:gd name="connsiteX244" fmla="*/ 399701 w 2057051"/>
              <a:gd name="connsiteY244" fmla="*/ 817670 h 1374179"/>
              <a:gd name="connsiteX245" fmla="*/ 410001 w 2057051"/>
              <a:gd name="connsiteY245" fmla="*/ 798987 h 1374179"/>
              <a:gd name="connsiteX246" fmla="*/ 433372 w 2057051"/>
              <a:gd name="connsiteY246" fmla="*/ 838401 h 1374179"/>
              <a:gd name="connsiteX247" fmla="*/ 446576 w 2057051"/>
              <a:gd name="connsiteY247" fmla="*/ 866262 h 1374179"/>
              <a:gd name="connsiteX248" fmla="*/ 447435 w 2057051"/>
              <a:gd name="connsiteY248" fmla="*/ 886926 h 1374179"/>
              <a:gd name="connsiteX249" fmla="*/ 357712 w 2057051"/>
              <a:gd name="connsiteY249" fmla="*/ 903630 h 1374179"/>
              <a:gd name="connsiteX250" fmla="*/ 356392 w 2057051"/>
              <a:gd name="connsiteY250" fmla="*/ 896169 h 1374179"/>
              <a:gd name="connsiteX251" fmla="*/ 391449 w 2057051"/>
              <a:gd name="connsiteY251" fmla="*/ 832591 h 1374179"/>
              <a:gd name="connsiteX252" fmla="*/ 446576 w 2057051"/>
              <a:gd name="connsiteY252" fmla="*/ 866262 h 1374179"/>
              <a:gd name="connsiteX253" fmla="*/ 322985 w 2057051"/>
              <a:gd name="connsiteY253" fmla="*/ 1327550 h 1374179"/>
              <a:gd name="connsiteX254" fmla="*/ 261520 w 2057051"/>
              <a:gd name="connsiteY254" fmla="*/ 1298237 h 1374179"/>
              <a:gd name="connsiteX255" fmla="*/ 373425 w 2057051"/>
              <a:gd name="connsiteY255" fmla="*/ 1099382 h 1374179"/>
              <a:gd name="connsiteX256" fmla="*/ 393165 w 2057051"/>
              <a:gd name="connsiteY256" fmla="*/ 1225350 h 1374179"/>
              <a:gd name="connsiteX257" fmla="*/ 356260 w 2057051"/>
              <a:gd name="connsiteY257" fmla="*/ 1333228 h 1374179"/>
              <a:gd name="connsiteX258" fmla="*/ 322985 w 2057051"/>
              <a:gd name="connsiteY258" fmla="*/ 1327550 h 1374179"/>
              <a:gd name="connsiteX259" fmla="*/ 204147 w 2057051"/>
              <a:gd name="connsiteY259" fmla="*/ 1134043 h 1374179"/>
              <a:gd name="connsiteX260" fmla="*/ 147567 w 2057051"/>
              <a:gd name="connsiteY260" fmla="*/ 1208316 h 1374179"/>
              <a:gd name="connsiteX261" fmla="*/ 127233 w 2057051"/>
              <a:gd name="connsiteY261" fmla="*/ 1184615 h 1374179"/>
              <a:gd name="connsiteX262" fmla="*/ 204147 w 2057051"/>
              <a:gd name="connsiteY262" fmla="*/ 1134043 h 1374179"/>
              <a:gd name="connsiteX263" fmla="*/ 116736 w 2057051"/>
              <a:gd name="connsiteY263" fmla="*/ 1171147 h 1374179"/>
              <a:gd name="connsiteX264" fmla="*/ 86564 w 2057051"/>
              <a:gd name="connsiteY264" fmla="*/ 1124074 h 1374179"/>
              <a:gd name="connsiteX265" fmla="*/ 272941 w 2057051"/>
              <a:gd name="connsiteY265" fmla="*/ 1016394 h 1374179"/>
              <a:gd name="connsiteX266" fmla="*/ 225802 w 2057051"/>
              <a:gd name="connsiteY266" fmla="*/ 1099844 h 1374179"/>
              <a:gd name="connsiteX267" fmla="*/ 116736 w 2057051"/>
              <a:gd name="connsiteY267" fmla="*/ 1171147 h 1374179"/>
              <a:gd name="connsiteX268" fmla="*/ 237950 w 2057051"/>
              <a:gd name="connsiteY268" fmla="*/ 1112256 h 1374179"/>
              <a:gd name="connsiteX269" fmla="*/ 362532 w 2057051"/>
              <a:gd name="connsiteY269" fmla="*/ 1033031 h 1374179"/>
              <a:gd name="connsiteX270" fmla="*/ 369068 w 2057051"/>
              <a:gd name="connsiteY270" fmla="*/ 1072511 h 1374179"/>
              <a:gd name="connsiteX271" fmla="*/ 246863 w 2057051"/>
              <a:gd name="connsiteY271" fmla="*/ 1289654 h 1374179"/>
              <a:gd name="connsiteX272" fmla="*/ 159385 w 2057051"/>
              <a:gd name="connsiteY272" fmla="*/ 1220596 h 1374179"/>
              <a:gd name="connsiteX273" fmla="*/ 237950 w 2057051"/>
              <a:gd name="connsiteY273" fmla="*/ 1112256 h 1374179"/>
              <a:gd name="connsiteX274" fmla="*/ 433900 w 2057051"/>
              <a:gd name="connsiteY274" fmla="*/ 957173 h 1374179"/>
              <a:gd name="connsiteX275" fmla="*/ 433900 w 2057051"/>
              <a:gd name="connsiteY275" fmla="*/ 957173 h 1374179"/>
              <a:gd name="connsiteX276" fmla="*/ 394156 w 2057051"/>
              <a:gd name="connsiteY276" fmla="*/ 943969 h 1374179"/>
              <a:gd name="connsiteX277" fmla="*/ 434428 w 2057051"/>
              <a:gd name="connsiteY277" fmla="*/ 919541 h 1374179"/>
              <a:gd name="connsiteX278" fmla="*/ 442153 w 2057051"/>
              <a:gd name="connsiteY278" fmla="*/ 917758 h 1374179"/>
              <a:gd name="connsiteX279" fmla="*/ 442153 w 2057051"/>
              <a:gd name="connsiteY279" fmla="*/ 917758 h 1374179"/>
              <a:gd name="connsiteX280" fmla="*/ 433702 w 2057051"/>
              <a:gd name="connsiteY280" fmla="*/ 947666 h 1374179"/>
              <a:gd name="connsiteX281" fmla="*/ 433900 w 2057051"/>
              <a:gd name="connsiteY281" fmla="*/ 957173 h 1374179"/>
              <a:gd name="connsiteX282" fmla="*/ 410859 w 2057051"/>
              <a:gd name="connsiteY282" fmla="*/ 983119 h 1374179"/>
              <a:gd name="connsiteX283" fmla="*/ 396665 w 2057051"/>
              <a:gd name="connsiteY283" fmla="*/ 991900 h 1374179"/>
              <a:gd name="connsiteX284" fmla="*/ 386233 w 2057051"/>
              <a:gd name="connsiteY284" fmla="*/ 974932 h 1374179"/>
              <a:gd name="connsiteX285" fmla="*/ 410859 w 2057051"/>
              <a:gd name="connsiteY285" fmla="*/ 983119 h 1374179"/>
              <a:gd name="connsiteX286" fmla="*/ 373095 w 2057051"/>
              <a:gd name="connsiteY286" fmla="*/ 936904 h 1374179"/>
              <a:gd name="connsiteX287" fmla="*/ 365305 w 2057051"/>
              <a:gd name="connsiteY287" fmla="*/ 934263 h 1374179"/>
              <a:gd name="connsiteX288" fmla="*/ 385507 w 2057051"/>
              <a:gd name="connsiteY288" fmla="*/ 929378 h 1374179"/>
              <a:gd name="connsiteX289" fmla="*/ 373095 w 2057051"/>
              <a:gd name="connsiteY289" fmla="*/ 936904 h 1374179"/>
              <a:gd name="connsiteX290" fmla="*/ 369068 w 2057051"/>
              <a:gd name="connsiteY290" fmla="*/ 969255 h 1374179"/>
              <a:gd name="connsiteX291" fmla="*/ 376330 w 2057051"/>
              <a:gd name="connsiteY291" fmla="*/ 971631 h 1374179"/>
              <a:gd name="connsiteX292" fmla="*/ 389138 w 2057051"/>
              <a:gd name="connsiteY292" fmla="*/ 996521 h 1374179"/>
              <a:gd name="connsiteX293" fmla="*/ 375076 w 2057051"/>
              <a:gd name="connsiteY293" fmla="*/ 1005170 h 1374179"/>
              <a:gd name="connsiteX294" fmla="*/ 369068 w 2057051"/>
              <a:gd name="connsiteY294" fmla="*/ 969255 h 1374179"/>
              <a:gd name="connsiteX295" fmla="*/ 402738 w 2057051"/>
              <a:gd name="connsiteY295" fmla="*/ 1008075 h 1374179"/>
              <a:gd name="connsiteX296" fmla="*/ 404587 w 2057051"/>
              <a:gd name="connsiteY296" fmla="*/ 1009395 h 1374179"/>
              <a:gd name="connsiteX297" fmla="*/ 389534 w 2057051"/>
              <a:gd name="connsiteY297" fmla="*/ 1036134 h 1374179"/>
              <a:gd name="connsiteX298" fmla="*/ 378311 w 2057051"/>
              <a:gd name="connsiteY298" fmla="*/ 1024448 h 1374179"/>
              <a:gd name="connsiteX299" fmla="*/ 378113 w 2057051"/>
              <a:gd name="connsiteY299" fmla="*/ 1023326 h 1374179"/>
              <a:gd name="connsiteX300" fmla="*/ 402738 w 2057051"/>
              <a:gd name="connsiteY300" fmla="*/ 1008075 h 1374179"/>
              <a:gd name="connsiteX301" fmla="*/ 393165 w 2057051"/>
              <a:gd name="connsiteY301" fmla="*/ 1064193 h 1374179"/>
              <a:gd name="connsiteX302" fmla="*/ 435221 w 2057051"/>
              <a:gd name="connsiteY302" fmla="*/ 1107767 h 1374179"/>
              <a:gd name="connsiteX303" fmla="*/ 405115 w 2057051"/>
              <a:gd name="connsiteY303" fmla="*/ 1191745 h 1374179"/>
              <a:gd name="connsiteX304" fmla="*/ 386761 w 2057051"/>
              <a:gd name="connsiteY304" fmla="*/ 1075614 h 1374179"/>
              <a:gd name="connsiteX305" fmla="*/ 393165 w 2057051"/>
              <a:gd name="connsiteY305" fmla="*/ 1064193 h 1374179"/>
              <a:gd name="connsiteX306" fmla="*/ 401814 w 2057051"/>
              <a:gd name="connsiteY306" fmla="*/ 1048810 h 1374179"/>
              <a:gd name="connsiteX307" fmla="*/ 419442 w 2057051"/>
              <a:gd name="connsiteY307" fmla="*/ 1017450 h 1374179"/>
              <a:gd name="connsiteX308" fmla="*/ 453310 w 2057051"/>
              <a:gd name="connsiteY308" fmla="*/ 1029664 h 1374179"/>
              <a:gd name="connsiteX309" fmla="*/ 454367 w 2057051"/>
              <a:gd name="connsiteY309" fmla="*/ 1055742 h 1374179"/>
              <a:gd name="connsiteX310" fmla="*/ 441691 w 2057051"/>
              <a:gd name="connsiteY310" fmla="*/ 1090139 h 1374179"/>
              <a:gd name="connsiteX311" fmla="*/ 401814 w 2057051"/>
              <a:gd name="connsiteY311" fmla="*/ 1048810 h 1374179"/>
              <a:gd name="connsiteX312" fmla="*/ 443473 w 2057051"/>
              <a:gd name="connsiteY312" fmla="*/ 1017978 h 1374179"/>
              <a:gd name="connsiteX313" fmla="*/ 423535 w 2057051"/>
              <a:gd name="connsiteY313" fmla="*/ 1010188 h 1374179"/>
              <a:gd name="connsiteX314" fmla="*/ 434362 w 2057051"/>
              <a:gd name="connsiteY314" fmla="*/ 990975 h 1374179"/>
              <a:gd name="connsiteX315" fmla="*/ 451990 w 2057051"/>
              <a:gd name="connsiteY315" fmla="*/ 996851 h 1374179"/>
              <a:gd name="connsiteX316" fmla="*/ 452980 w 2057051"/>
              <a:gd name="connsiteY316" fmla="*/ 1020817 h 1374179"/>
              <a:gd name="connsiteX317" fmla="*/ 443473 w 2057051"/>
              <a:gd name="connsiteY317" fmla="*/ 1017978 h 1374179"/>
              <a:gd name="connsiteX318" fmla="*/ 351836 w 2057051"/>
              <a:gd name="connsiteY318" fmla="*/ 869365 h 1374179"/>
              <a:gd name="connsiteX319" fmla="*/ 339424 w 2057051"/>
              <a:gd name="connsiteY319" fmla="*/ 800175 h 1374179"/>
              <a:gd name="connsiteX320" fmla="*/ 377056 w 2057051"/>
              <a:gd name="connsiteY320" fmla="*/ 823678 h 1374179"/>
              <a:gd name="connsiteX321" fmla="*/ 351836 w 2057051"/>
              <a:gd name="connsiteY321" fmla="*/ 869365 h 1374179"/>
              <a:gd name="connsiteX322" fmla="*/ 357514 w 2057051"/>
              <a:gd name="connsiteY322" fmla="*/ 1002925 h 1374179"/>
              <a:gd name="connsiteX323" fmla="*/ 334935 w 2057051"/>
              <a:gd name="connsiteY323" fmla="*/ 979488 h 1374179"/>
              <a:gd name="connsiteX324" fmla="*/ 351968 w 2057051"/>
              <a:gd name="connsiteY324" fmla="*/ 969321 h 1374179"/>
              <a:gd name="connsiteX325" fmla="*/ 357514 w 2057051"/>
              <a:gd name="connsiteY325" fmla="*/ 1002925 h 1374179"/>
              <a:gd name="connsiteX326" fmla="*/ 322919 w 2057051"/>
              <a:gd name="connsiteY326" fmla="*/ 967076 h 1374179"/>
              <a:gd name="connsiteX327" fmla="*/ 319618 w 2057051"/>
              <a:gd name="connsiteY327" fmla="*/ 963643 h 1374179"/>
              <a:gd name="connsiteX328" fmla="*/ 324372 w 2057051"/>
              <a:gd name="connsiteY328" fmla="*/ 954796 h 1374179"/>
              <a:gd name="connsiteX329" fmla="*/ 336717 w 2057051"/>
              <a:gd name="connsiteY329" fmla="*/ 958691 h 1374179"/>
              <a:gd name="connsiteX330" fmla="*/ 322919 w 2057051"/>
              <a:gd name="connsiteY330" fmla="*/ 967076 h 1374179"/>
              <a:gd name="connsiteX331" fmla="*/ 350780 w 2057051"/>
              <a:gd name="connsiteY331" fmla="*/ 1020289 h 1374179"/>
              <a:gd name="connsiteX332" fmla="*/ 256964 w 2057051"/>
              <a:gd name="connsiteY332" fmla="*/ 1079774 h 1374179"/>
              <a:gd name="connsiteX333" fmla="*/ 300208 w 2057051"/>
              <a:gd name="connsiteY333" fmla="*/ 1000218 h 1374179"/>
              <a:gd name="connsiteX334" fmla="*/ 320014 w 2057051"/>
              <a:gd name="connsiteY334" fmla="*/ 988401 h 1374179"/>
              <a:gd name="connsiteX335" fmla="*/ 350780 w 2057051"/>
              <a:gd name="connsiteY335" fmla="*/ 1020289 h 1374179"/>
              <a:gd name="connsiteX336" fmla="*/ 373491 w 2057051"/>
              <a:gd name="connsiteY336" fmla="*/ 1335077 h 1374179"/>
              <a:gd name="connsiteX337" fmla="*/ 398711 w 2057051"/>
              <a:gd name="connsiteY337" fmla="*/ 1261463 h 1374179"/>
              <a:gd name="connsiteX338" fmla="*/ 409737 w 2057051"/>
              <a:gd name="connsiteY338" fmla="*/ 1336265 h 1374179"/>
              <a:gd name="connsiteX339" fmla="*/ 373491 w 2057051"/>
              <a:gd name="connsiteY339" fmla="*/ 1335077 h 1374179"/>
              <a:gd name="connsiteX340" fmla="*/ 410529 w 2057051"/>
              <a:gd name="connsiteY340" fmla="*/ 1227000 h 1374179"/>
              <a:gd name="connsiteX341" fmla="*/ 448359 w 2057051"/>
              <a:gd name="connsiteY341" fmla="*/ 1121367 h 1374179"/>
              <a:gd name="connsiteX342" fmla="*/ 457536 w 2057051"/>
              <a:gd name="connsiteY342" fmla="*/ 1130874 h 1374179"/>
              <a:gd name="connsiteX343" fmla="*/ 465788 w 2057051"/>
              <a:gd name="connsiteY343" fmla="*/ 1331578 h 1374179"/>
              <a:gd name="connsiteX344" fmla="*/ 426704 w 2057051"/>
              <a:gd name="connsiteY344" fmla="*/ 1335737 h 1374179"/>
              <a:gd name="connsiteX345" fmla="*/ 410529 w 2057051"/>
              <a:gd name="connsiteY345" fmla="*/ 1227000 h 1374179"/>
              <a:gd name="connsiteX346" fmla="*/ 475229 w 2057051"/>
              <a:gd name="connsiteY346" fmla="*/ 1149228 h 1374179"/>
              <a:gd name="connsiteX347" fmla="*/ 604763 w 2057051"/>
              <a:gd name="connsiteY347" fmla="*/ 1283448 h 1374179"/>
              <a:gd name="connsiteX348" fmla="*/ 482558 w 2057051"/>
              <a:gd name="connsiteY348" fmla="*/ 1328541 h 1374179"/>
              <a:gd name="connsiteX349" fmla="*/ 475229 w 2057051"/>
              <a:gd name="connsiteY349" fmla="*/ 1149228 h 1374179"/>
              <a:gd name="connsiteX350" fmla="*/ 328927 w 2057051"/>
              <a:gd name="connsiteY350" fmla="*/ 573921 h 1374179"/>
              <a:gd name="connsiteX351" fmla="*/ 387158 w 2057051"/>
              <a:gd name="connsiteY351" fmla="*/ 571875 h 1374179"/>
              <a:gd name="connsiteX352" fmla="*/ 382800 w 2057051"/>
              <a:gd name="connsiteY352" fmla="*/ 571941 h 1374179"/>
              <a:gd name="connsiteX353" fmla="*/ 325362 w 2057051"/>
              <a:gd name="connsiteY353" fmla="*/ 577486 h 1374179"/>
              <a:gd name="connsiteX354" fmla="*/ 328927 w 2057051"/>
              <a:gd name="connsiteY354" fmla="*/ 573921 h 1374179"/>
              <a:gd name="connsiteX355" fmla="*/ 435089 w 2057051"/>
              <a:gd name="connsiteY355" fmla="*/ 587455 h 1374179"/>
              <a:gd name="connsiteX356" fmla="*/ 440106 w 2057051"/>
              <a:gd name="connsiteY356" fmla="*/ 709198 h 1374179"/>
              <a:gd name="connsiteX357" fmla="*/ 409407 w 2057051"/>
              <a:gd name="connsiteY357" fmla="*/ 764920 h 1374179"/>
              <a:gd name="connsiteX358" fmla="*/ 311894 w 2057051"/>
              <a:gd name="connsiteY358" fmla="*/ 595312 h 1374179"/>
              <a:gd name="connsiteX359" fmla="*/ 435089 w 2057051"/>
              <a:gd name="connsiteY359" fmla="*/ 587455 h 1374179"/>
              <a:gd name="connsiteX360" fmla="*/ 399966 w 2057051"/>
              <a:gd name="connsiteY360" fmla="*/ 782019 h 1374179"/>
              <a:gd name="connsiteX361" fmla="*/ 385243 w 2057051"/>
              <a:gd name="connsiteY361" fmla="*/ 808692 h 1374179"/>
              <a:gd name="connsiteX362" fmla="*/ 335331 w 2057051"/>
              <a:gd name="connsiteY362" fmla="*/ 777596 h 1374179"/>
              <a:gd name="connsiteX363" fmla="*/ 305292 w 2057051"/>
              <a:gd name="connsiteY363" fmla="*/ 617891 h 1374179"/>
              <a:gd name="connsiteX364" fmla="*/ 399966 w 2057051"/>
              <a:gd name="connsiteY364" fmla="*/ 782019 h 1374179"/>
              <a:gd name="connsiteX365" fmla="*/ 338764 w 2057051"/>
              <a:gd name="connsiteY365" fmla="*/ 893066 h 1374179"/>
              <a:gd name="connsiteX366" fmla="*/ 330908 w 2057051"/>
              <a:gd name="connsiteY366" fmla="*/ 907327 h 1374179"/>
              <a:gd name="connsiteX367" fmla="*/ 330181 w 2057051"/>
              <a:gd name="connsiteY367" fmla="*/ 908647 h 1374179"/>
              <a:gd name="connsiteX368" fmla="*/ 276110 w 2057051"/>
              <a:gd name="connsiteY368" fmla="*/ 918550 h 1374179"/>
              <a:gd name="connsiteX369" fmla="*/ 104060 w 2057051"/>
              <a:gd name="connsiteY369" fmla="*/ 740294 h 1374179"/>
              <a:gd name="connsiteX370" fmla="*/ 150935 w 2057051"/>
              <a:gd name="connsiteY370" fmla="*/ 678564 h 1374179"/>
              <a:gd name="connsiteX371" fmla="*/ 320014 w 2057051"/>
              <a:gd name="connsiteY371" fmla="*/ 788027 h 1374179"/>
              <a:gd name="connsiteX372" fmla="*/ 338764 w 2057051"/>
              <a:gd name="connsiteY372" fmla="*/ 893066 h 1374179"/>
              <a:gd name="connsiteX373" fmla="*/ 281524 w 2057051"/>
              <a:gd name="connsiteY373" fmla="*/ 583560 h 1374179"/>
              <a:gd name="connsiteX374" fmla="*/ 282118 w 2057051"/>
              <a:gd name="connsiteY374" fmla="*/ 586531 h 1374179"/>
              <a:gd name="connsiteX375" fmla="*/ 259869 w 2057051"/>
              <a:gd name="connsiteY375" fmla="*/ 593067 h 1374179"/>
              <a:gd name="connsiteX376" fmla="*/ 281524 w 2057051"/>
              <a:gd name="connsiteY376" fmla="*/ 583560 h 1374179"/>
              <a:gd name="connsiteX377" fmla="*/ 284891 w 2057051"/>
              <a:gd name="connsiteY377" fmla="*/ 601254 h 1374179"/>
              <a:gd name="connsiteX378" fmla="*/ 315921 w 2057051"/>
              <a:gd name="connsiteY378" fmla="*/ 765316 h 1374179"/>
              <a:gd name="connsiteX379" fmla="*/ 162620 w 2057051"/>
              <a:gd name="connsiteY379" fmla="*/ 666020 h 1374179"/>
              <a:gd name="connsiteX380" fmla="*/ 192594 w 2057051"/>
              <a:gd name="connsiteY380" fmla="*/ 637829 h 1374179"/>
              <a:gd name="connsiteX381" fmla="*/ 284891 w 2057051"/>
              <a:gd name="connsiteY381" fmla="*/ 601254 h 1374179"/>
              <a:gd name="connsiteX382" fmla="*/ 58109 w 2057051"/>
              <a:gd name="connsiteY382" fmla="*/ 767032 h 1374179"/>
              <a:gd name="connsiteX383" fmla="*/ 29588 w 2057051"/>
              <a:gd name="connsiteY383" fmla="*/ 874449 h 1374179"/>
              <a:gd name="connsiteX384" fmla="*/ 27541 w 2057051"/>
              <a:gd name="connsiteY384" fmla="*/ 887785 h 1374179"/>
              <a:gd name="connsiteX385" fmla="*/ 25363 w 2057051"/>
              <a:gd name="connsiteY385" fmla="*/ 904620 h 1374179"/>
              <a:gd name="connsiteX386" fmla="*/ 21864 w 2057051"/>
              <a:gd name="connsiteY386" fmla="*/ 964897 h 1374179"/>
              <a:gd name="connsiteX387" fmla="*/ 22062 w 2057051"/>
              <a:gd name="connsiteY387" fmla="*/ 980610 h 1374179"/>
              <a:gd name="connsiteX388" fmla="*/ 30050 w 2057051"/>
              <a:gd name="connsiteY388" fmla="*/ 1050724 h 1374179"/>
              <a:gd name="connsiteX389" fmla="*/ 16582 w 2057051"/>
              <a:gd name="connsiteY389" fmla="*/ 984109 h 1374179"/>
              <a:gd name="connsiteX390" fmla="*/ 58109 w 2057051"/>
              <a:gd name="connsiteY390" fmla="*/ 767032 h 1374179"/>
              <a:gd name="connsiteX391" fmla="*/ 429015 w 2057051"/>
              <a:gd name="connsiteY391" fmla="*/ 1351252 h 1374179"/>
              <a:gd name="connsiteX392" fmla="*/ 428817 w 2057051"/>
              <a:gd name="connsiteY392" fmla="*/ 1349865 h 1374179"/>
              <a:gd name="connsiteX393" fmla="*/ 466383 w 2057051"/>
              <a:gd name="connsiteY393" fmla="*/ 1346036 h 1374179"/>
              <a:gd name="connsiteX394" fmla="*/ 466515 w 2057051"/>
              <a:gd name="connsiteY394" fmla="*/ 1349733 h 1374179"/>
              <a:gd name="connsiteX395" fmla="*/ 429015 w 2057051"/>
              <a:gd name="connsiteY395" fmla="*/ 1351252 h 1374179"/>
              <a:gd name="connsiteX396" fmla="*/ 483416 w 2057051"/>
              <a:gd name="connsiteY396" fmla="*/ 1347423 h 1374179"/>
              <a:gd name="connsiteX397" fmla="*/ 483218 w 2057051"/>
              <a:gd name="connsiteY397" fmla="*/ 1343197 h 1374179"/>
              <a:gd name="connsiteX398" fmla="*/ 604168 w 2057051"/>
              <a:gd name="connsiteY398" fmla="*/ 1300482 h 1374179"/>
              <a:gd name="connsiteX399" fmla="*/ 606347 w 2057051"/>
              <a:gd name="connsiteY399" fmla="*/ 1299293 h 1374179"/>
              <a:gd name="connsiteX400" fmla="*/ 483416 w 2057051"/>
              <a:gd name="connsiteY400" fmla="*/ 1347423 h 1374179"/>
              <a:gd name="connsiteX401" fmla="*/ 718121 w 2057051"/>
              <a:gd name="connsiteY401" fmla="*/ 1236705 h 1374179"/>
              <a:gd name="connsiteX402" fmla="*/ 758393 w 2057051"/>
              <a:gd name="connsiteY402" fmla="*/ 1181974 h 1374179"/>
              <a:gd name="connsiteX403" fmla="*/ 718121 w 2057051"/>
              <a:gd name="connsiteY403" fmla="*/ 1236705 h 1374179"/>
              <a:gd name="connsiteX404" fmla="*/ 807249 w 2057051"/>
              <a:gd name="connsiteY404" fmla="*/ 1092120 h 1374179"/>
              <a:gd name="connsiteX405" fmla="*/ 808767 w 2057051"/>
              <a:gd name="connsiteY405" fmla="*/ 1084527 h 1374179"/>
              <a:gd name="connsiteX406" fmla="*/ 882315 w 2057051"/>
              <a:gd name="connsiteY406" fmla="*/ 1101957 h 1374179"/>
              <a:gd name="connsiteX407" fmla="*/ 807249 w 2057051"/>
              <a:gd name="connsiteY407" fmla="*/ 1092120 h 1374179"/>
              <a:gd name="connsiteX408" fmla="*/ 811606 w 2057051"/>
              <a:gd name="connsiteY408" fmla="*/ 1068220 h 1374179"/>
              <a:gd name="connsiteX409" fmla="*/ 814577 w 2057051"/>
              <a:gd name="connsiteY409" fmla="*/ 1046169 h 1374179"/>
              <a:gd name="connsiteX410" fmla="*/ 814445 w 2057051"/>
              <a:gd name="connsiteY410" fmla="*/ 832195 h 1374179"/>
              <a:gd name="connsiteX411" fmla="*/ 823226 w 2057051"/>
              <a:gd name="connsiteY411" fmla="*/ 830611 h 1374179"/>
              <a:gd name="connsiteX412" fmla="*/ 868516 w 2057051"/>
              <a:gd name="connsiteY412" fmla="*/ 826979 h 1374179"/>
              <a:gd name="connsiteX413" fmla="*/ 875052 w 2057051"/>
              <a:gd name="connsiteY413" fmla="*/ 839655 h 1374179"/>
              <a:gd name="connsiteX414" fmla="*/ 877561 w 2057051"/>
              <a:gd name="connsiteY414" fmla="*/ 1063070 h 1374179"/>
              <a:gd name="connsiteX415" fmla="*/ 917900 w 2057051"/>
              <a:gd name="connsiteY415" fmla="*/ 1091459 h 1374179"/>
              <a:gd name="connsiteX416" fmla="*/ 918824 w 2057051"/>
              <a:gd name="connsiteY416" fmla="*/ 1091790 h 1374179"/>
              <a:gd name="connsiteX417" fmla="*/ 811606 w 2057051"/>
              <a:gd name="connsiteY417" fmla="*/ 1068220 h 1374179"/>
              <a:gd name="connsiteX418" fmla="*/ 928463 w 2057051"/>
              <a:gd name="connsiteY418" fmla="*/ 1074162 h 1374179"/>
              <a:gd name="connsiteX419" fmla="*/ 918956 w 2057051"/>
              <a:gd name="connsiteY419" fmla="*/ 1070333 h 1374179"/>
              <a:gd name="connsiteX420" fmla="*/ 856236 w 2057051"/>
              <a:gd name="connsiteY420" fmla="*/ 953211 h 1374179"/>
              <a:gd name="connsiteX421" fmla="*/ 883569 w 2057051"/>
              <a:gd name="connsiteY421" fmla="*/ 856095 h 1374179"/>
              <a:gd name="connsiteX422" fmla="*/ 934537 w 2057051"/>
              <a:gd name="connsiteY422" fmla="*/ 954928 h 1374179"/>
              <a:gd name="connsiteX423" fmla="*/ 944374 w 2057051"/>
              <a:gd name="connsiteY423" fmla="*/ 963643 h 1374179"/>
              <a:gd name="connsiteX424" fmla="*/ 928463 w 2057051"/>
              <a:gd name="connsiteY424" fmla="*/ 1074162 h 1374179"/>
              <a:gd name="connsiteX425" fmla="*/ 955664 w 2057051"/>
              <a:gd name="connsiteY425" fmla="*/ 922248 h 1374179"/>
              <a:gd name="connsiteX426" fmla="*/ 911364 w 2057051"/>
              <a:gd name="connsiteY426" fmla="*/ 836486 h 1374179"/>
              <a:gd name="connsiteX427" fmla="*/ 935263 w 2057051"/>
              <a:gd name="connsiteY427" fmla="*/ 831601 h 1374179"/>
              <a:gd name="connsiteX428" fmla="*/ 952033 w 2057051"/>
              <a:gd name="connsiteY428" fmla="*/ 834902 h 1374179"/>
              <a:gd name="connsiteX429" fmla="*/ 981016 w 2057051"/>
              <a:gd name="connsiteY429" fmla="*/ 843815 h 1374179"/>
              <a:gd name="connsiteX430" fmla="*/ 955664 w 2057051"/>
              <a:gd name="connsiteY430" fmla="*/ 922248 h 1374179"/>
              <a:gd name="connsiteX431" fmla="*/ 996663 w 2057051"/>
              <a:gd name="connsiteY431" fmla="*/ 850219 h 1374179"/>
              <a:gd name="connsiteX432" fmla="*/ 1021091 w 2057051"/>
              <a:gd name="connsiteY432" fmla="*/ 862895 h 1374179"/>
              <a:gd name="connsiteX433" fmla="*/ 977781 w 2057051"/>
              <a:gd name="connsiteY433" fmla="*/ 908713 h 1374179"/>
              <a:gd name="connsiteX434" fmla="*/ 996663 w 2057051"/>
              <a:gd name="connsiteY434" fmla="*/ 850219 h 1374179"/>
              <a:gd name="connsiteX435" fmla="*/ 944836 w 2057051"/>
              <a:gd name="connsiteY435" fmla="*/ 1079047 h 1374179"/>
              <a:gd name="connsiteX436" fmla="*/ 961078 w 2057051"/>
              <a:gd name="connsiteY436" fmla="*/ 965887 h 1374179"/>
              <a:gd name="connsiteX437" fmla="*/ 1061826 w 2057051"/>
              <a:gd name="connsiteY437" fmla="*/ 1045905 h 1374179"/>
              <a:gd name="connsiteX438" fmla="*/ 944836 w 2057051"/>
              <a:gd name="connsiteY438" fmla="*/ 1079047 h 1374179"/>
              <a:gd name="connsiteX439" fmla="*/ 1095364 w 2057051"/>
              <a:gd name="connsiteY439" fmla="*/ 944101 h 1374179"/>
              <a:gd name="connsiteX440" fmla="*/ 1098203 w 2057051"/>
              <a:gd name="connsiteY440" fmla="*/ 986948 h 1374179"/>
              <a:gd name="connsiteX441" fmla="*/ 1073445 w 2057051"/>
              <a:gd name="connsiteY441" fmla="*/ 1033427 h 1374179"/>
              <a:gd name="connsiteX442" fmla="*/ 969462 w 2057051"/>
              <a:gd name="connsiteY442" fmla="*/ 950835 h 1374179"/>
              <a:gd name="connsiteX443" fmla="*/ 1040237 w 2057051"/>
              <a:gd name="connsiteY443" fmla="*/ 875703 h 1374179"/>
              <a:gd name="connsiteX444" fmla="*/ 1095364 w 2057051"/>
              <a:gd name="connsiteY444" fmla="*/ 944101 h 1374179"/>
              <a:gd name="connsiteX445" fmla="*/ 1039907 w 2057051"/>
              <a:gd name="connsiteY445" fmla="*/ 842890 h 1374179"/>
              <a:gd name="connsiteX446" fmla="*/ 1004519 w 2057051"/>
              <a:gd name="connsiteY446" fmla="*/ 825923 h 1374179"/>
              <a:gd name="connsiteX447" fmla="*/ 1018780 w 2057051"/>
              <a:gd name="connsiteY447" fmla="*/ 781887 h 1374179"/>
              <a:gd name="connsiteX448" fmla="*/ 1044924 w 2057051"/>
              <a:gd name="connsiteY448" fmla="*/ 779642 h 1374179"/>
              <a:gd name="connsiteX449" fmla="*/ 1042019 w 2057051"/>
              <a:gd name="connsiteY449" fmla="*/ 745774 h 1374179"/>
              <a:gd name="connsiteX450" fmla="*/ 965831 w 2057051"/>
              <a:gd name="connsiteY450" fmla="*/ 752376 h 1374179"/>
              <a:gd name="connsiteX451" fmla="*/ 968736 w 2057051"/>
              <a:gd name="connsiteY451" fmla="*/ 786245 h 1374179"/>
              <a:gd name="connsiteX452" fmla="*/ 1000558 w 2057051"/>
              <a:gd name="connsiteY452" fmla="*/ 783472 h 1374179"/>
              <a:gd name="connsiteX453" fmla="*/ 988476 w 2057051"/>
              <a:gd name="connsiteY453" fmla="*/ 820773 h 1374179"/>
              <a:gd name="connsiteX454" fmla="*/ 907204 w 2057051"/>
              <a:gd name="connsiteY454" fmla="*/ 811861 h 1374179"/>
              <a:gd name="connsiteX455" fmla="*/ 898424 w 2057051"/>
              <a:gd name="connsiteY455" fmla="*/ 811266 h 1374179"/>
              <a:gd name="connsiteX456" fmla="*/ 754036 w 2057051"/>
              <a:gd name="connsiteY456" fmla="*/ 531470 h 1374179"/>
              <a:gd name="connsiteX457" fmla="*/ 652496 w 2057051"/>
              <a:gd name="connsiteY457" fmla="*/ 340339 h 1374179"/>
              <a:gd name="connsiteX458" fmla="*/ 1366776 w 2057051"/>
              <a:gd name="connsiteY458" fmla="*/ 278477 h 1374179"/>
              <a:gd name="connsiteX459" fmla="*/ 1433127 w 2057051"/>
              <a:gd name="connsiteY459" fmla="*/ 395533 h 1374179"/>
              <a:gd name="connsiteX460" fmla="*/ 1039907 w 2057051"/>
              <a:gd name="connsiteY460" fmla="*/ 842890 h 1374179"/>
              <a:gd name="connsiteX461" fmla="*/ 1271772 w 2057051"/>
              <a:gd name="connsiteY461" fmla="*/ 925351 h 1374179"/>
              <a:gd name="connsiteX462" fmla="*/ 1273225 w 2057051"/>
              <a:gd name="connsiteY462" fmla="*/ 925153 h 1374179"/>
              <a:gd name="connsiteX463" fmla="*/ 1276328 w 2057051"/>
              <a:gd name="connsiteY463" fmla="*/ 954202 h 1374179"/>
              <a:gd name="connsiteX464" fmla="*/ 1271772 w 2057051"/>
              <a:gd name="connsiteY464" fmla="*/ 925351 h 1374179"/>
              <a:gd name="connsiteX465" fmla="*/ 1272102 w 2057051"/>
              <a:gd name="connsiteY465" fmla="*/ 908185 h 1374179"/>
              <a:gd name="connsiteX466" fmla="*/ 1270452 w 2057051"/>
              <a:gd name="connsiteY466" fmla="*/ 908449 h 1374179"/>
              <a:gd name="connsiteX467" fmla="*/ 1270386 w 2057051"/>
              <a:gd name="connsiteY467" fmla="*/ 907591 h 1374179"/>
              <a:gd name="connsiteX468" fmla="*/ 1271838 w 2057051"/>
              <a:gd name="connsiteY468" fmla="*/ 841174 h 1374179"/>
              <a:gd name="connsiteX469" fmla="*/ 1272102 w 2057051"/>
              <a:gd name="connsiteY469" fmla="*/ 908185 h 1374179"/>
              <a:gd name="connsiteX470" fmla="*/ 2015300 w 2057051"/>
              <a:gd name="connsiteY470" fmla="*/ 800901 h 1374179"/>
              <a:gd name="connsiteX471" fmla="*/ 1843382 w 2057051"/>
              <a:gd name="connsiteY471" fmla="*/ 825725 h 1374179"/>
              <a:gd name="connsiteX472" fmla="*/ 1826018 w 2057051"/>
              <a:gd name="connsiteY472" fmla="*/ 803146 h 1374179"/>
              <a:gd name="connsiteX473" fmla="*/ 1947298 w 2057051"/>
              <a:gd name="connsiteY473" fmla="*/ 633142 h 1374179"/>
              <a:gd name="connsiteX474" fmla="*/ 2015300 w 2057051"/>
              <a:gd name="connsiteY474" fmla="*/ 800901 h 1374179"/>
              <a:gd name="connsiteX475" fmla="*/ 1836053 w 2057051"/>
              <a:gd name="connsiteY475" fmla="*/ 843947 h 1374179"/>
              <a:gd name="connsiteX476" fmla="*/ 1848069 w 2057051"/>
              <a:gd name="connsiteY476" fmla="*/ 859594 h 1374179"/>
              <a:gd name="connsiteX477" fmla="*/ 1807532 w 2057051"/>
              <a:gd name="connsiteY477" fmla="*/ 848106 h 1374179"/>
              <a:gd name="connsiteX478" fmla="*/ 1836053 w 2057051"/>
              <a:gd name="connsiteY478" fmla="*/ 843947 h 1374179"/>
              <a:gd name="connsiteX479" fmla="*/ 1805618 w 2057051"/>
              <a:gd name="connsiteY479" fmla="*/ 831205 h 1374179"/>
              <a:gd name="connsiteX480" fmla="*/ 1815653 w 2057051"/>
              <a:gd name="connsiteY480" fmla="*/ 817406 h 1374179"/>
              <a:gd name="connsiteX481" fmla="*/ 1824169 w 2057051"/>
              <a:gd name="connsiteY481" fmla="*/ 828498 h 1374179"/>
              <a:gd name="connsiteX482" fmla="*/ 1805618 w 2057051"/>
              <a:gd name="connsiteY482" fmla="*/ 831205 h 1374179"/>
              <a:gd name="connsiteX483" fmla="*/ 1922739 w 2057051"/>
              <a:gd name="connsiteY483" fmla="*/ 584947 h 1374179"/>
              <a:gd name="connsiteX484" fmla="*/ 1855133 w 2057051"/>
              <a:gd name="connsiteY484" fmla="*/ 537412 h 1374179"/>
              <a:gd name="connsiteX485" fmla="*/ 1922739 w 2057051"/>
              <a:gd name="connsiteY485" fmla="*/ 584947 h 1374179"/>
              <a:gd name="connsiteX486" fmla="*/ 1830573 w 2057051"/>
              <a:gd name="connsiteY486" fmla="*/ 540911 h 1374179"/>
              <a:gd name="connsiteX487" fmla="*/ 1765477 w 2057051"/>
              <a:gd name="connsiteY487" fmla="*/ 635321 h 1374179"/>
              <a:gd name="connsiteX488" fmla="*/ 1742898 w 2057051"/>
              <a:gd name="connsiteY488" fmla="*/ 508825 h 1374179"/>
              <a:gd name="connsiteX489" fmla="*/ 1830573 w 2057051"/>
              <a:gd name="connsiteY489" fmla="*/ 540911 h 1374179"/>
              <a:gd name="connsiteX490" fmla="*/ 1536384 w 2057051"/>
              <a:gd name="connsiteY490" fmla="*/ 795025 h 1374179"/>
              <a:gd name="connsiteX491" fmla="*/ 1519087 w 2057051"/>
              <a:gd name="connsiteY491" fmla="*/ 760562 h 1374179"/>
              <a:gd name="connsiteX492" fmla="*/ 1609733 w 2057051"/>
              <a:gd name="connsiteY492" fmla="*/ 799251 h 1374179"/>
              <a:gd name="connsiteX493" fmla="*/ 1623862 w 2057051"/>
              <a:gd name="connsiteY493" fmla="*/ 828234 h 1374179"/>
              <a:gd name="connsiteX494" fmla="*/ 1594020 w 2057051"/>
              <a:gd name="connsiteY494" fmla="*/ 847248 h 1374179"/>
              <a:gd name="connsiteX495" fmla="*/ 1536384 w 2057051"/>
              <a:gd name="connsiteY495" fmla="*/ 795025 h 1374179"/>
              <a:gd name="connsiteX496" fmla="*/ 1589795 w 2057051"/>
              <a:gd name="connsiteY496" fmla="*/ 889831 h 1374179"/>
              <a:gd name="connsiteX497" fmla="*/ 1586362 w 2057051"/>
              <a:gd name="connsiteY497" fmla="*/ 894783 h 1374179"/>
              <a:gd name="connsiteX498" fmla="*/ 1583193 w 2057051"/>
              <a:gd name="connsiteY498" fmla="*/ 888445 h 1374179"/>
              <a:gd name="connsiteX499" fmla="*/ 1589795 w 2057051"/>
              <a:gd name="connsiteY499" fmla="*/ 889831 h 1374179"/>
              <a:gd name="connsiteX500" fmla="*/ 1579232 w 2057051"/>
              <a:gd name="connsiteY500" fmla="*/ 856755 h 1374179"/>
              <a:gd name="connsiteX501" fmla="*/ 1570187 w 2057051"/>
              <a:gd name="connsiteY501" fmla="*/ 862433 h 1374179"/>
              <a:gd name="connsiteX502" fmla="*/ 1557379 w 2057051"/>
              <a:gd name="connsiteY502" fmla="*/ 836817 h 1374179"/>
              <a:gd name="connsiteX503" fmla="*/ 1579232 w 2057051"/>
              <a:gd name="connsiteY503" fmla="*/ 856755 h 1374179"/>
              <a:gd name="connsiteX504" fmla="*/ 1644857 w 2057051"/>
              <a:gd name="connsiteY504" fmla="*/ 871544 h 1374179"/>
              <a:gd name="connsiteX505" fmla="*/ 1651525 w 2057051"/>
              <a:gd name="connsiteY505" fmla="*/ 885210 h 1374179"/>
              <a:gd name="connsiteX506" fmla="*/ 1631850 w 2057051"/>
              <a:gd name="connsiteY506" fmla="*/ 881183 h 1374179"/>
              <a:gd name="connsiteX507" fmla="*/ 1624258 w 2057051"/>
              <a:gd name="connsiteY507" fmla="*/ 874515 h 1374179"/>
              <a:gd name="connsiteX508" fmla="*/ 1644857 w 2057051"/>
              <a:gd name="connsiteY508" fmla="*/ 871544 h 1374179"/>
              <a:gd name="connsiteX509" fmla="*/ 1633105 w 2057051"/>
              <a:gd name="connsiteY509" fmla="*/ 808560 h 1374179"/>
              <a:gd name="connsiteX510" fmla="*/ 1643206 w 2057051"/>
              <a:gd name="connsiteY510" fmla="*/ 812587 h 1374179"/>
              <a:gd name="connsiteX511" fmla="*/ 1639047 w 2057051"/>
              <a:gd name="connsiteY511" fmla="*/ 818595 h 1374179"/>
              <a:gd name="connsiteX512" fmla="*/ 1638188 w 2057051"/>
              <a:gd name="connsiteY512" fmla="*/ 819123 h 1374179"/>
              <a:gd name="connsiteX513" fmla="*/ 1633105 w 2057051"/>
              <a:gd name="connsiteY513" fmla="*/ 808560 h 1374179"/>
              <a:gd name="connsiteX514" fmla="*/ 1732863 w 2057051"/>
              <a:gd name="connsiteY514" fmla="*/ 712301 h 1374179"/>
              <a:gd name="connsiteX515" fmla="*/ 1755904 w 2057051"/>
              <a:gd name="connsiteY515" fmla="*/ 741284 h 1374179"/>
              <a:gd name="connsiteX516" fmla="*/ 1702889 w 2057051"/>
              <a:gd name="connsiteY516" fmla="*/ 776605 h 1374179"/>
              <a:gd name="connsiteX517" fmla="*/ 1706784 w 2057051"/>
              <a:gd name="connsiteY517" fmla="*/ 749999 h 1374179"/>
              <a:gd name="connsiteX518" fmla="*/ 1732863 w 2057051"/>
              <a:gd name="connsiteY518" fmla="*/ 712301 h 1374179"/>
              <a:gd name="connsiteX519" fmla="*/ 1712000 w 2057051"/>
              <a:gd name="connsiteY519" fmla="*/ 712763 h 1374179"/>
              <a:gd name="connsiteX520" fmla="*/ 1714971 w 2057051"/>
              <a:gd name="connsiteY520" fmla="*/ 690052 h 1374179"/>
              <a:gd name="connsiteX521" fmla="*/ 1721837 w 2057051"/>
              <a:gd name="connsiteY521" fmla="*/ 698437 h 1374179"/>
              <a:gd name="connsiteX522" fmla="*/ 1712000 w 2057051"/>
              <a:gd name="connsiteY522" fmla="*/ 712763 h 1374179"/>
              <a:gd name="connsiteX523" fmla="*/ 1766599 w 2057051"/>
              <a:gd name="connsiteY523" fmla="*/ 754620 h 1374179"/>
              <a:gd name="connsiteX524" fmla="*/ 1767524 w 2057051"/>
              <a:gd name="connsiteY524" fmla="*/ 755743 h 1374179"/>
              <a:gd name="connsiteX525" fmla="*/ 1778747 w 2057051"/>
              <a:gd name="connsiteY525" fmla="*/ 835034 h 1374179"/>
              <a:gd name="connsiteX526" fmla="*/ 1768844 w 2057051"/>
              <a:gd name="connsiteY526" fmla="*/ 836486 h 1374179"/>
              <a:gd name="connsiteX527" fmla="*/ 1716555 w 2057051"/>
              <a:gd name="connsiteY527" fmla="*/ 820047 h 1374179"/>
              <a:gd name="connsiteX528" fmla="*/ 1703087 w 2057051"/>
              <a:gd name="connsiteY528" fmla="*/ 796940 h 1374179"/>
              <a:gd name="connsiteX529" fmla="*/ 1766599 w 2057051"/>
              <a:gd name="connsiteY529" fmla="*/ 754620 h 1374179"/>
              <a:gd name="connsiteX530" fmla="*/ 1782510 w 2057051"/>
              <a:gd name="connsiteY530" fmla="*/ 862433 h 1374179"/>
              <a:gd name="connsiteX531" fmla="*/ 1788848 w 2057051"/>
              <a:gd name="connsiteY531" fmla="*/ 913533 h 1374179"/>
              <a:gd name="connsiteX532" fmla="*/ 1749896 w 2057051"/>
              <a:gd name="connsiteY532" fmla="*/ 905478 h 1374179"/>
              <a:gd name="connsiteX533" fmla="*/ 1782510 w 2057051"/>
              <a:gd name="connsiteY533" fmla="*/ 862433 h 1374179"/>
              <a:gd name="connsiteX534" fmla="*/ 1710283 w 2057051"/>
              <a:gd name="connsiteY534" fmla="*/ 876561 h 1374179"/>
              <a:gd name="connsiteX535" fmla="*/ 1738540 w 2057051"/>
              <a:gd name="connsiteY535" fmla="*/ 858009 h 1374179"/>
              <a:gd name="connsiteX536" fmla="*/ 1767589 w 2057051"/>
              <a:gd name="connsiteY536" fmla="*/ 853784 h 1374179"/>
              <a:gd name="connsiteX537" fmla="*/ 1767722 w 2057051"/>
              <a:gd name="connsiteY537" fmla="*/ 853784 h 1374179"/>
              <a:gd name="connsiteX538" fmla="*/ 1731476 w 2057051"/>
              <a:gd name="connsiteY538" fmla="*/ 901649 h 1374179"/>
              <a:gd name="connsiteX539" fmla="*/ 1683347 w 2057051"/>
              <a:gd name="connsiteY539" fmla="*/ 891746 h 1374179"/>
              <a:gd name="connsiteX540" fmla="*/ 1688232 w 2057051"/>
              <a:gd name="connsiteY540" fmla="*/ 865206 h 1374179"/>
              <a:gd name="connsiteX541" fmla="*/ 1702493 w 2057051"/>
              <a:gd name="connsiteY541" fmla="*/ 863159 h 1374179"/>
              <a:gd name="connsiteX542" fmla="*/ 1710283 w 2057051"/>
              <a:gd name="connsiteY542" fmla="*/ 876561 h 1374179"/>
              <a:gd name="connsiteX543" fmla="*/ 1673708 w 2057051"/>
              <a:gd name="connsiteY543" fmla="*/ 850219 h 1374179"/>
              <a:gd name="connsiteX544" fmla="*/ 1654694 w 2057051"/>
              <a:gd name="connsiteY544" fmla="*/ 852992 h 1374179"/>
              <a:gd name="connsiteX545" fmla="*/ 1646903 w 2057051"/>
              <a:gd name="connsiteY545" fmla="*/ 836949 h 1374179"/>
              <a:gd name="connsiteX546" fmla="*/ 1650996 w 2057051"/>
              <a:gd name="connsiteY546" fmla="*/ 831007 h 1374179"/>
              <a:gd name="connsiteX547" fmla="*/ 1666445 w 2057051"/>
              <a:gd name="connsiteY547" fmla="*/ 820906 h 1374179"/>
              <a:gd name="connsiteX548" fmla="*/ 1678263 w 2057051"/>
              <a:gd name="connsiteY548" fmla="*/ 824933 h 1374179"/>
              <a:gd name="connsiteX549" fmla="*/ 1673708 w 2057051"/>
              <a:gd name="connsiteY549" fmla="*/ 850219 h 1374179"/>
              <a:gd name="connsiteX550" fmla="*/ 1670539 w 2057051"/>
              <a:gd name="connsiteY550" fmla="*/ 867846 h 1374179"/>
              <a:gd name="connsiteX551" fmla="*/ 1668228 w 2057051"/>
              <a:gd name="connsiteY551" fmla="*/ 880919 h 1374179"/>
              <a:gd name="connsiteX552" fmla="*/ 1662484 w 2057051"/>
              <a:gd name="connsiteY552" fmla="*/ 869035 h 1374179"/>
              <a:gd name="connsiteX553" fmla="*/ 1670539 w 2057051"/>
              <a:gd name="connsiteY553" fmla="*/ 867846 h 1374179"/>
              <a:gd name="connsiteX554" fmla="*/ 1607819 w 2057051"/>
              <a:gd name="connsiteY554" fmla="*/ 893529 h 1374179"/>
              <a:gd name="connsiteX555" fmla="*/ 1623994 w 2057051"/>
              <a:gd name="connsiteY555" fmla="*/ 896896 h 1374179"/>
              <a:gd name="connsiteX556" fmla="*/ 1658655 w 2057051"/>
              <a:gd name="connsiteY556" fmla="*/ 927331 h 1374179"/>
              <a:gd name="connsiteX557" fmla="*/ 1637792 w 2057051"/>
              <a:gd name="connsiteY557" fmla="*/ 999492 h 1374179"/>
              <a:gd name="connsiteX558" fmla="*/ 1594945 w 2057051"/>
              <a:gd name="connsiteY558" fmla="*/ 912146 h 1374179"/>
              <a:gd name="connsiteX559" fmla="*/ 1607819 w 2057051"/>
              <a:gd name="connsiteY559" fmla="*/ 893529 h 1374179"/>
              <a:gd name="connsiteX560" fmla="*/ 1673047 w 2057051"/>
              <a:gd name="connsiteY560" fmla="*/ 939941 h 1374179"/>
              <a:gd name="connsiteX561" fmla="*/ 1681894 w 2057051"/>
              <a:gd name="connsiteY561" fmla="*/ 947732 h 1374179"/>
              <a:gd name="connsiteX562" fmla="*/ 1687572 w 2057051"/>
              <a:gd name="connsiteY562" fmla="*/ 959417 h 1374179"/>
              <a:gd name="connsiteX563" fmla="*/ 1655156 w 2057051"/>
              <a:gd name="connsiteY563" fmla="*/ 1001143 h 1374179"/>
              <a:gd name="connsiteX564" fmla="*/ 1673047 w 2057051"/>
              <a:gd name="connsiteY564" fmla="*/ 939941 h 1374179"/>
              <a:gd name="connsiteX565" fmla="*/ 1681828 w 2057051"/>
              <a:gd name="connsiteY565" fmla="*/ 908779 h 1374179"/>
              <a:gd name="connsiteX566" fmla="*/ 1720186 w 2057051"/>
              <a:gd name="connsiteY566" fmla="*/ 916702 h 1374179"/>
              <a:gd name="connsiteX567" fmla="*/ 1701040 w 2057051"/>
              <a:gd name="connsiteY567" fmla="*/ 941988 h 1374179"/>
              <a:gd name="connsiteX568" fmla="*/ 1695627 w 2057051"/>
              <a:gd name="connsiteY568" fmla="*/ 937234 h 1374179"/>
              <a:gd name="connsiteX569" fmla="*/ 1681828 w 2057051"/>
              <a:gd name="connsiteY569" fmla="*/ 908779 h 1374179"/>
              <a:gd name="connsiteX570" fmla="*/ 1738540 w 2057051"/>
              <a:gd name="connsiteY570" fmla="*/ 920531 h 1374179"/>
              <a:gd name="connsiteX571" fmla="*/ 1791027 w 2057051"/>
              <a:gd name="connsiteY571" fmla="*/ 931359 h 1374179"/>
              <a:gd name="connsiteX572" fmla="*/ 1802052 w 2057051"/>
              <a:gd name="connsiteY572" fmla="*/ 1028872 h 1374179"/>
              <a:gd name="connsiteX573" fmla="*/ 1713782 w 2057051"/>
              <a:gd name="connsiteY573" fmla="*/ 953211 h 1374179"/>
              <a:gd name="connsiteX574" fmla="*/ 1738540 w 2057051"/>
              <a:gd name="connsiteY574" fmla="*/ 920531 h 1374179"/>
              <a:gd name="connsiteX575" fmla="*/ 1762242 w 2057051"/>
              <a:gd name="connsiteY575" fmla="*/ 721940 h 1374179"/>
              <a:gd name="connsiteX576" fmla="*/ 1742898 w 2057051"/>
              <a:gd name="connsiteY576" fmla="*/ 697644 h 1374179"/>
              <a:gd name="connsiteX577" fmla="*/ 1755640 w 2057051"/>
              <a:gd name="connsiteY577" fmla="*/ 679225 h 1374179"/>
              <a:gd name="connsiteX578" fmla="*/ 1762242 w 2057051"/>
              <a:gd name="connsiteY578" fmla="*/ 721940 h 1374179"/>
              <a:gd name="connsiteX579" fmla="*/ 1751679 w 2057051"/>
              <a:gd name="connsiteY579" fmla="*/ 655259 h 1374179"/>
              <a:gd name="connsiteX580" fmla="*/ 1731938 w 2057051"/>
              <a:gd name="connsiteY580" fmla="*/ 683912 h 1374179"/>
              <a:gd name="connsiteX581" fmla="*/ 1718008 w 2057051"/>
              <a:gd name="connsiteY581" fmla="*/ 666879 h 1374179"/>
              <a:gd name="connsiteX582" fmla="*/ 1733061 w 2057051"/>
              <a:gd name="connsiteY582" fmla="*/ 548635 h 1374179"/>
              <a:gd name="connsiteX583" fmla="*/ 1751679 w 2057051"/>
              <a:gd name="connsiteY583" fmla="*/ 655259 h 1374179"/>
              <a:gd name="connsiteX584" fmla="*/ 1638056 w 2057051"/>
              <a:gd name="connsiteY584" fmla="*/ 492517 h 1374179"/>
              <a:gd name="connsiteX585" fmla="*/ 1721837 w 2057051"/>
              <a:gd name="connsiteY585" fmla="*/ 503939 h 1374179"/>
              <a:gd name="connsiteX586" fmla="*/ 1703219 w 2057051"/>
              <a:gd name="connsiteY586" fmla="*/ 648855 h 1374179"/>
              <a:gd name="connsiteX587" fmla="*/ 1572828 w 2057051"/>
              <a:gd name="connsiteY587" fmla="*/ 492517 h 1374179"/>
              <a:gd name="connsiteX588" fmla="*/ 1638056 w 2057051"/>
              <a:gd name="connsiteY588" fmla="*/ 492517 h 1374179"/>
              <a:gd name="connsiteX589" fmla="*/ 1533083 w 2057051"/>
              <a:gd name="connsiteY589" fmla="*/ 499648 h 1374179"/>
              <a:gd name="connsiteX590" fmla="*/ 1537506 w 2057051"/>
              <a:gd name="connsiteY590" fmla="*/ 500242 h 1374179"/>
              <a:gd name="connsiteX591" fmla="*/ 1542986 w 2057051"/>
              <a:gd name="connsiteY591" fmla="*/ 498987 h 1374179"/>
              <a:gd name="connsiteX592" fmla="*/ 1551899 w 2057051"/>
              <a:gd name="connsiteY592" fmla="*/ 493838 h 1374179"/>
              <a:gd name="connsiteX593" fmla="*/ 1553153 w 2057051"/>
              <a:gd name="connsiteY593" fmla="*/ 493772 h 1374179"/>
              <a:gd name="connsiteX594" fmla="*/ 1555002 w 2057051"/>
              <a:gd name="connsiteY594" fmla="*/ 497601 h 1374179"/>
              <a:gd name="connsiteX595" fmla="*/ 1700248 w 2057051"/>
              <a:gd name="connsiteY595" fmla="*/ 672028 h 1374179"/>
              <a:gd name="connsiteX596" fmla="*/ 1690609 w 2057051"/>
              <a:gd name="connsiteY596" fmla="*/ 743727 h 1374179"/>
              <a:gd name="connsiteX597" fmla="*/ 1680574 w 2057051"/>
              <a:gd name="connsiteY597" fmla="*/ 758318 h 1374179"/>
              <a:gd name="connsiteX598" fmla="*/ 1531168 w 2057051"/>
              <a:gd name="connsiteY598" fmla="*/ 499780 h 1374179"/>
              <a:gd name="connsiteX599" fmla="*/ 1533083 w 2057051"/>
              <a:gd name="connsiteY599" fmla="*/ 499648 h 1374179"/>
              <a:gd name="connsiteX600" fmla="*/ 1495121 w 2057051"/>
              <a:gd name="connsiteY600" fmla="*/ 504929 h 1374179"/>
              <a:gd name="connsiteX601" fmla="*/ 1659315 w 2057051"/>
              <a:gd name="connsiteY601" fmla="*/ 789083 h 1374179"/>
              <a:gd name="connsiteX602" fmla="*/ 1653043 w 2057051"/>
              <a:gd name="connsiteY602" fmla="*/ 798194 h 1374179"/>
              <a:gd name="connsiteX603" fmla="*/ 1639509 w 2057051"/>
              <a:gd name="connsiteY603" fmla="*/ 793441 h 1374179"/>
              <a:gd name="connsiteX604" fmla="*/ 1622607 w 2057051"/>
              <a:gd name="connsiteY604" fmla="*/ 787037 h 1374179"/>
              <a:gd name="connsiteX605" fmla="*/ 1486604 w 2057051"/>
              <a:gd name="connsiteY605" fmla="*/ 507174 h 1374179"/>
              <a:gd name="connsiteX606" fmla="*/ 1495121 w 2057051"/>
              <a:gd name="connsiteY606" fmla="*/ 504929 h 1374179"/>
              <a:gd name="connsiteX607" fmla="*/ 1418339 w 2057051"/>
              <a:gd name="connsiteY607" fmla="*/ 538666 h 1374179"/>
              <a:gd name="connsiteX608" fmla="*/ 1470363 w 2057051"/>
              <a:gd name="connsiteY608" fmla="*/ 512060 h 1374179"/>
              <a:gd name="connsiteX609" fmla="*/ 1470561 w 2057051"/>
              <a:gd name="connsiteY609" fmla="*/ 512852 h 1374179"/>
              <a:gd name="connsiteX610" fmla="*/ 1599302 w 2057051"/>
              <a:gd name="connsiteY610" fmla="*/ 777728 h 1374179"/>
              <a:gd name="connsiteX611" fmla="*/ 1508193 w 2057051"/>
              <a:gd name="connsiteY611" fmla="*/ 738775 h 1374179"/>
              <a:gd name="connsiteX612" fmla="*/ 1409756 w 2057051"/>
              <a:gd name="connsiteY612" fmla="*/ 546060 h 1374179"/>
              <a:gd name="connsiteX613" fmla="*/ 1418339 w 2057051"/>
              <a:gd name="connsiteY613" fmla="*/ 538666 h 1374179"/>
              <a:gd name="connsiteX614" fmla="*/ 1501327 w 2057051"/>
              <a:gd name="connsiteY614" fmla="*/ 762741 h 1374179"/>
              <a:gd name="connsiteX615" fmla="*/ 1481851 w 2057051"/>
              <a:gd name="connsiteY615" fmla="*/ 744783 h 1374179"/>
              <a:gd name="connsiteX616" fmla="*/ 1495187 w 2057051"/>
              <a:gd name="connsiteY616" fmla="*/ 750395 h 1374179"/>
              <a:gd name="connsiteX617" fmla="*/ 1501327 w 2057051"/>
              <a:gd name="connsiteY617" fmla="*/ 762741 h 1374179"/>
              <a:gd name="connsiteX618" fmla="*/ 1397014 w 2057051"/>
              <a:gd name="connsiteY618" fmla="*/ 558274 h 1374179"/>
              <a:gd name="connsiteX619" fmla="*/ 1484162 w 2057051"/>
              <a:gd name="connsiteY619" fmla="*/ 728542 h 1374179"/>
              <a:gd name="connsiteX620" fmla="*/ 1449435 w 2057051"/>
              <a:gd name="connsiteY620" fmla="*/ 714414 h 1374179"/>
              <a:gd name="connsiteX621" fmla="*/ 1349347 w 2057051"/>
              <a:gd name="connsiteY621" fmla="*/ 619212 h 1374179"/>
              <a:gd name="connsiteX622" fmla="*/ 1397014 w 2057051"/>
              <a:gd name="connsiteY622" fmla="*/ 558274 h 1374179"/>
              <a:gd name="connsiteX623" fmla="*/ 1329276 w 2057051"/>
              <a:gd name="connsiteY623" fmla="*/ 655391 h 1374179"/>
              <a:gd name="connsiteX624" fmla="*/ 1340434 w 2057051"/>
              <a:gd name="connsiteY624" fmla="*/ 634198 h 1374179"/>
              <a:gd name="connsiteX625" fmla="*/ 1408964 w 2057051"/>
              <a:gd name="connsiteY625" fmla="*/ 699757 h 1374179"/>
              <a:gd name="connsiteX626" fmla="*/ 1319637 w 2057051"/>
              <a:gd name="connsiteY626" fmla="*/ 677178 h 1374179"/>
              <a:gd name="connsiteX627" fmla="*/ 1329276 w 2057051"/>
              <a:gd name="connsiteY627" fmla="*/ 655391 h 1374179"/>
              <a:gd name="connsiteX628" fmla="*/ 1313431 w 2057051"/>
              <a:gd name="connsiteY628" fmla="*/ 693287 h 1374179"/>
              <a:gd name="connsiteX629" fmla="*/ 1438871 w 2057051"/>
              <a:gd name="connsiteY629" fmla="*/ 727816 h 1374179"/>
              <a:gd name="connsiteX630" fmla="*/ 1522652 w 2057051"/>
              <a:gd name="connsiteY630" fmla="*/ 805259 h 1374179"/>
              <a:gd name="connsiteX631" fmla="*/ 1552493 w 2057051"/>
              <a:gd name="connsiteY631" fmla="*/ 864809 h 1374179"/>
              <a:gd name="connsiteX632" fmla="*/ 1288542 w 2057051"/>
              <a:gd name="connsiteY632" fmla="*/ 810342 h 1374179"/>
              <a:gd name="connsiteX633" fmla="*/ 1313431 w 2057051"/>
              <a:gd name="connsiteY633" fmla="*/ 693287 h 1374179"/>
              <a:gd name="connsiteX634" fmla="*/ 1287683 w 2057051"/>
              <a:gd name="connsiteY634" fmla="*/ 827508 h 1374179"/>
              <a:gd name="connsiteX635" fmla="*/ 1511362 w 2057051"/>
              <a:gd name="connsiteY635" fmla="*/ 873656 h 1374179"/>
              <a:gd name="connsiteX636" fmla="*/ 1291975 w 2057051"/>
              <a:gd name="connsiteY636" fmla="*/ 905346 h 1374179"/>
              <a:gd name="connsiteX637" fmla="*/ 1287683 w 2057051"/>
              <a:gd name="connsiteY637" fmla="*/ 827508 h 1374179"/>
              <a:gd name="connsiteX638" fmla="*/ 1294549 w 2057051"/>
              <a:gd name="connsiteY638" fmla="*/ 922050 h 1374179"/>
              <a:gd name="connsiteX639" fmla="*/ 1529056 w 2057051"/>
              <a:gd name="connsiteY639" fmla="*/ 888247 h 1374179"/>
              <a:gd name="connsiteX640" fmla="*/ 1321222 w 2057051"/>
              <a:gd name="connsiteY640" fmla="*/ 1013951 h 1374179"/>
              <a:gd name="connsiteX641" fmla="*/ 1297058 w 2057051"/>
              <a:gd name="connsiteY641" fmla="*/ 935848 h 1374179"/>
              <a:gd name="connsiteX642" fmla="*/ 1294549 w 2057051"/>
              <a:gd name="connsiteY642" fmla="*/ 922050 h 1374179"/>
              <a:gd name="connsiteX643" fmla="*/ 1314686 w 2057051"/>
              <a:gd name="connsiteY643" fmla="*/ 1037388 h 1374179"/>
              <a:gd name="connsiteX644" fmla="*/ 1315676 w 2057051"/>
              <a:gd name="connsiteY644" fmla="*/ 1036794 h 1374179"/>
              <a:gd name="connsiteX645" fmla="*/ 1350601 w 2057051"/>
              <a:gd name="connsiteY645" fmla="*/ 1101561 h 1374179"/>
              <a:gd name="connsiteX646" fmla="*/ 1314686 w 2057051"/>
              <a:gd name="connsiteY646" fmla="*/ 1037388 h 1374179"/>
              <a:gd name="connsiteX647" fmla="*/ 1327956 w 2057051"/>
              <a:gd name="connsiteY647" fmla="*/ 1029598 h 1374179"/>
              <a:gd name="connsiteX648" fmla="*/ 1563453 w 2057051"/>
              <a:gd name="connsiteY648" fmla="*/ 886662 h 1374179"/>
              <a:gd name="connsiteX649" fmla="*/ 1575403 w 2057051"/>
              <a:gd name="connsiteY649" fmla="*/ 910694 h 1374179"/>
              <a:gd name="connsiteX650" fmla="*/ 1408964 w 2057051"/>
              <a:gd name="connsiteY650" fmla="*/ 1151935 h 1374179"/>
              <a:gd name="connsiteX651" fmla="*/ 1327956 w 2057051"/>
              <a:gd name="connsiteY651" fmla="*/ 1029598 h 1374179"/>
              <a:gd name="connsiteX652" fmla="*/ 1486868 w 2057051"/>
              <a:gd name="connsiteY652" fmla="*/ 1210033 h 1374179"/>
              <a:gd name="connsiteX653" fmla="*/ 1436891 w 2057051"/>
              <a:gd name="connsiteY653" fmla="*/ 1180258 h 1374179"/>
              <a:gd name="connsiteX654" fmla="*/ 1420781 w 2057051"/>
              <a:gd name="connsiteY654" fmla="*/ 1164611 h 1374179"/>
              <a:gd name="connsiteX655" fmla="*/ 1583919 w 2057051"/>
              <a:gd name="connsiteY655" fmla="*/ 928190 h 1374179"/>
              <a:gd name="connsiteX656" fmla="*/ 1630134 w 2057051"/>
              <a:gd name="connsiteY656" fmla="*/ 1022335 h 1374179"/>
              <a:gd name="connsiteX657" fmla="*/ 1623334 w 2057051"/>
              <a:gd name="connsiteY657" fmla="*/ 1041746 h 1374179"/>
              <a:gd name="connsiteX658" fmla="*/ 1486868 w 2057051"/>
              <a:gd name="connsiteY658" fmla="*/ 1210033 h 1374179"/>
              <a:gd name="connsiteX659" fmla="*/ 1560944 w 2057051"/>
              <a:gd name="connsiteY659" fmla="*/ 1240469 h 1374179"/>
              <a:gd name="connsiteX660" fmla="*/ 1502515 w 2057051"/>
              <a:gd name="connsiteY660" fmla="*/ 1217757 h 1374179"/>
              <a:gd name="connsiteX661" fmla="*/ 1605310 w 2057051"/>
              <a:gd name="connsiteY661" fmla="*/ 1091723 h 1374179"/>
              <a:gd name="connsiteX662" fmla="*/ 1560944 w 2057051"/>
              <a:gd name="connsiteY662" fmla="*/ 1240469 h 1374179"/>
              <a:gd name="connsiteX663" fmla="*/ 1584645 w 2057051"/>
              <a:gd name="connsiteY663" fmla="*/ 1247335 h 1374179"/>
              <a:gd name="connsiteX664" fmla="*/ 1577449 w 2057051"/>
              <a:gd name="connsiteY664" fmla="*/ 1245222 h 1374179"/>
              <a:gd name="connsiteX665" fmla="*/ 1638188 w 2057051"/>
              <a:gd name="connsiteY665" fmla="*/ 1050328 h 1374179"/>
              <a:gd name="connsiteX666" fmla="*/ 1641687 w 2057051"/>
              <a:gd name="connsiteY666" fmla="*/ 1045773 h 1374179"/>
              <a:gd name="connsiteX667" fmla="*/ 1742964 w 2057051"/>
              <a:gd name="connsiteY667" fmla="*/ 1255918 h 1374179"/>
              <a:gd name="connsiteX668" fmla="*/ 1584645 w 2057051"/>
              <a:gd name="connsiteY668" fmla="*/ 1247335 h 1374179"/>
              <a:gd name="connsiteX669" fmla="*/ 1759733 w 2057051"/>
              <a:gd name="connsiteY669" fmla="*/ 1251890 h 1374179"/>
              <a:gd name="connsiteX670" fmla="*/ 1653241 w 2057051"/>
              <a:gd name="connsiteY670" fmla="*/ 1031050 h 1374179"/>
              <a:gd name="connsiteX671" fmla="*/ 1695891 w 2057051"/>
              <a:gd name="connsiteY671" fmla="*/ 976517 h 1374179"/>
              <a:gd name="connsiteX672" fmla="*/ 1816907 w 2057051"/>
              <a:gd name="connsiteY672" fmla="*/ 1225548 h 1374179"/>
              <a:gd name="connsiteX673" fmla="*/ 1759733 w 2057051"/>
              <a:gd name="connsiteY673" fmla="*/ 1251890 h 1374179"/>
              <a:gd name="connsiteX674" fmla="*/ 1816643 w 2057051"/>
              <a:gd name="connsiteY674" fmla="*/ 1186265 h 1374179"/>
              <a:gd name="connsiteX675" fmla="*/ 1714509 w 2057051"/>
              <a:gd name="connsiteY675" fmla="*/ 976121 h 1374179"/>
              <a:gd name="connsiteX676" fmla="*/ 1804759 w 2057051"/>
              <a:gd name="connsiteY676" fmla="*/ 1053299 h 1374179"/>
              <a:gd name="connsiteX677" fmla="*/ 1816643 w 2057051"/>
              <a:gd name="connsiteY677" fmla="*/ 1186265 h 1374179"/>
              <a:gd name="connsiteX678" fmla="*/ 1769504 w 2057051"/>
              <a:gd name="connsiteY678" fmla="*/ 659220 h 1374179"/>
              <a:gd name="connsiteX679" fmla="*/ 1845692 w 2057051"/>
              <a:gd name="connsiteY679" fmla="*/ 548833 h 1374179"/>
              <a:gd name="connsiteX680" fmla="*/ 1920296 w 2057051"/>
              <a:gd name="connsiteY680" fmla="*/ 603631 h 1374179"/>
              <a:gd name="connsiteX681" fmla="*/ 1934226 w 2057051"/>
              <a:gd name="connsiteY681" fmla="*/ 618023 h 1374179"/>
              <a:gd name="connsiteX682" fmla="*/ 1779803 w 2057051"/>
              <a:gd name="connsiteY682" fmla="*/ 725373 h 1374179"/>
              <a:gd name="connsiteX683" fmla="*/ 1769504 w 2057051"/>
              <a:gd name="connsiteY683" fmla="*/ 659220 h 1374179"/>
              <a:gd name="connsiteX684" fmla="*/ 1782708 w 2057051"/>
              <a:gd name="connsiteY684" fmla="*/ 743793 h 1374179"/>
              <a:gd name="connsiteX685" fmla="*/ 1911251 w 2057051"/>
              <a:gd name="connsiteY685" fmla="*/ 655061 h 1374179"/>
              <a:gd name="connsiteX686" fmla="*/ 1815191 w 2057051"/>
              <a:gd name="connsiteY686" fmla="*/ 789215 h 1374179"/>
              <a:gd name="connsiteX687" fmla="*/ 1783435 w 2057051"/>
              <a:gd name="connsiteY687" fmla="*/ 748547 h 1374179"/>
              <a:gd name="connsiteX688" fmla="*/ 1782708 w 2057051"/>
              <a:gd name="connsiteY688" fmla="*/ 743793 h 1374179"/>
              <a:gd name="connsiteX689" fmla="*/ 1788254 w 2057051"/>
              <a:gd name="connsiteY689" fmla="*/ 782283 h 1374179"/>
              <a:gd name="connsiteX690" fmla="*/ 1804825 w 2057051"/>
              <a:gd name="connsiteY690" fmla="*/ 803542 h 1374179"/>
              <a:gd name="connsiteX691" fmla="*/ 1793602 w 2057051"/>
              <a:gd name="connsiteY691" fmla="*/ 819057 h 1374179"/>
              <a:gd name="connsiteX692" fmla="*/ 1788254 w 2057051"/>
              <a:gd name="connsiteY692" fmla="*/ 782283 h 1374179"/>
              <a:gd name="connsiteX693" fmla="*/ 1799808 w 2057051"/>
              <a:gd name="connsiteY693" fmla="*/ 863555 h 1374179"/>
              <a:gd name="connsiteX694" fmla="*/ 1864838 w 2057051"/>
              <a:gd name="connsiteY694" fmla="*/ 881579 h 1374179"/>
              <a:gd name="connsiteX695" fmla="*/ 1907092 w 2057051"/>
              <a:gd name="connsiteY695" fmla="*/ 937895 h 1374179"/>
              <a:gd name="connsiteX696" fmla="*/ 1806476 w 2057051"/>
              <a:gd name="connsiteY696" fmla="*/ 917164 h 1374179"/>
              <a:gd name="connsiteX697" fmla="*/ 1799808 w 2057051"/>
              <a:gd name="connsiteY697" fmla="*/ 863555 h 1374179"/>
              <a:gd name="connsiteX698" fmla="*/ 1835723 w 2057051"/>
              <a:gd name="connsiteY698" fmla="*/ 1211683 h 1374179"/>
              <a:gd name="connsiteX699" fmla="*/ 1823245 w 2057051"/>
              <a:gd name="connsiteY699" fmla="*/ 1068946 h 1374179"/>
              <a:gd name="connsiteX700" fmla="*/ 1906960 w 2057051"/>
              <a:gd name="connsiteY700" fmla="*/ 1138334 h 1374179"/>
              <a:gd name="connsiteX701" fmla="*/ 1835723 w 2057051"/>
              <a:gd name="connsiteY701" fmla="*/ 1211683 h 1374179"/>
              <a:gd name="connsiteX702" fmla="*/ 1821001 w 2057051"/>
              <a:gd name="connsiteY702" fmla="*/ 1044717 h 1374179"/>
              <a:gd name="connsiteX703" fmla="*/ 1808654 w 2057051"/>
              <a:gd name="connsiteY703" fmla="*/ 934924 h 1374179"/>
              <a:gd name="connsiteX704" fmla="*/ 1922409 w 2057051"/>
              <a:gd name="connsiteY704" fmla="*/ 958361 h 1374179"/>
              <a:gd name="connsiteX705" fmla="*/ 1974235 w 2057051"/>
              <a:gd name="connsiteY705" fmla="*/ 1029202 h 1374179"/>
              <a:gd name="connsiteX706" fmla="*/ 1970604 w 2057051"/>
              <a:gd name="connsiteY706" fmla="*/ 1036794 h 1374179"/>
              <a:gd name="connsiteX707" fmla="*/ 1917193 w 2057051"/>
              <a:gd name="connsiteY707" fmla="*/ 1124668 h 1374179"/>
              <a:gd name="connsiteX708" fmla="*/ 1821001 w 2057051"/>
              <a:gd name="connsiteY708" fmla="*/ 1044717 h 1374179"/>
              <a:gd name="connsiteX709" fmla="*/ 1947364 w 2057051"/>
              <a:gd name="connsiteY709" fmla="*/ 963577 h 1374179"/>
              <a:gd name="connsiteX710" fmla="*/ 1996484 w 2057051"/>
              <a:gd name="connsiteY710" fmla="*/ 973678 h 1374179"/>
              <a:gd name="connsiteX711" fmla="*/ 1982356 w 2057051"/>
              <a:gd name="connsiteY711" fmla="*/ 1011508 h 1374179"/>
              <a:gd name="connsiteX712" fmla="*/ 1947364 w 2057051"/>
              <a:gd name="connsiteY712" fmla="*/ 963577 h 1374179"/>
              <a:gd name="connsiteX713" fmla="*/ 1970340 w 2057051"/>
              <a:gd name="connsiteY713" fmla="*/ 1071455 h 1374179"/>
              <a:gd name="connsiteX714" fmla="*/ 1929473 w 2057051"/>
              <a:gd name="connsiteY714" fmla="*/ 1130676 h 1374179"/>
              <a:gd name="connsiteX715" fmla="*/ 1932312 w 2057051"/>
              <a:gd name="connsiteY715" fmla="*/ 1126847 h 1374179"/>
              <a:gd name="connsiteX716" fmla="*/ 1983940 w 2057051"/>
              <a:gd name="connsiteY716" fmla="*/ 1041415 h 1374179"/>
              <a:gd name="connsiteX717" fmla="*/ 1985327 w 2057051"/>
              <a:gd name="connsiteY717" fmla="*/ 1042142 h 1374179"/>
              <a:gd name="connsiteX718" fmla="*/ 1970340 w 2057051"/>
              <a:gd name="connsiteY718" fmla="*/ 1071455 h 1374179"/>
              <a:gd name="connsiteX719" fmla="*/ 1992589 w 2057051"/>
              <a:gd name="connsiteY719" fmla="*/ 1025504 h 1374179"/>
              <a:gd name="connsiteX720" fmla="*/ 1991863 w 2057051"/>
              <a:gd name="connsiteY720" fmla="*/ 1024514 h 1374179"/>
              <a:gd name="connsiteX721" fmla="*/ 2002294 w 2057051"/>
              <a:gd name="connsiteY721" fmla="*/ 999228 h 1374179"/>
              <a:gd name="connsiteX722" fmla="*/ 1992589 w 2057051"/>
              <a:gd name="connsiteY722" fmla="*/ 1025504 h 1374179"/>
              <a:gd name="connsiteX723" fmla="*/ 2001436 w 2057051"/>
              <a:gd name="connsiteY723" fmla="*/ 957371 h 1374179"/>
              <a:gd name="connsiteX724" fmla="*/ 1932180 w 2057051"/>
              <a:gd name="connsiteY724" fmla="*/ 943110 h 1374179"/>
              <a:gd name="connsiteX725" fmla="*/ 1891445 w 2057051"/>
              <a:gd name="connsiteY725" fmla="*/ 888511 h 1374179"/>
              <a:gd name="connsiteX726" fmla="*/ 2010943 w 2057051"/>
              <a:gd name="connsiteY726" fmla="*/ 916306 h 1374179"/>
              <a:gd name="connsiteX727" fmla="*/ 2001436 w 2057051"/>
              <a:gd name="connsiteY727" fmla="*/ 957371 h 1374179"/>
              <a:gd name="connsiteX728" fmla="*/ 2013650 w 2057051"/>
              <a:gd name="connsiteY728" fmla="*/ 899536 h 1374179"/>
              <a:gd name="connsiteX729" fmla="*/ 1874808 w 2057051"/>
              <a:gd name="connsiteY729" fmla="*/ 866658 h 1374179"/>
              <a:gd name="connsiteX730" fmla="*/ 1855265 w 2057051"/>
              <a:gd name="connsiteY730" fmla="*/ 841174 h 1374179"/>
              <a:gd name="connsiteX731" fmla="*/ 2016818 w 2057051"/>
              <a:gd name="connsiteY731" fmla="*/ 817869 h 1374179"/>
              <a:gd name="connsiteX732" fmla="*/ 2013650 w 2057051"/>
              <a:gd name="connsiteY732" fmla="*/ 899536 h 137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</a:cxnLst>
            <a:rect l="l" t="t" r="r" b="b"/>
            <a:pathLst>
              <a:path w="2057051" h="1374179">
                <a:moveTo>
                  <a:pt x="2040256" y="764590"/>
                </a:moveTo>
                <a:cubicBezTo>
                  <a:pt x="2033324" y="731579"/>
                  <a:pt x="2022760" y="699097"/>
                  <a:pt x="2008434" y="668001"/>
                </a:cubicBezTo>
                <a:cubicBezTo>
                  <a:pt x="1997144" y="643507"/>
                  <a:pt x="1983874" y="620928"/>
                  <a:pt x="1968623" y="600528"/>
                </a:cubicBezTo>
                <a:cubicBezTo>
                  <a:pt x="1969019" y="595642"/>
                  <a:pt x="1965256" y="591351"/>
                  <a:pt x="1961031" y="590757"/>
                </a:cubicBezTo>
                <a:cubicBezTo>
                  <a:pt x="1925115" y="546390"/>
                  <a:pt x="1878769" y="513314"/>
                  <a:pt x="1819944" y="495158"/>
                </a:cubicBezTo>
                <a:cubicBezTo>
                  <a:pt x="1724742" y="465845"/>
                  <a:pt x="1615279" y="457526"/>
                  <a:pt x="1515588" y="472315"/>
                </a:cubicBezTo>
                <a:cubicBezTo>
                  <a:pt x="1453594" y="363843"/>
                  <a:pt x="1392194" y="254974"/>
                  <a:pt x="1331257" y="145907"/>
                </a:cubicBezTo>
                <a:cubicBezTo>
                  <a:pt x="1328616" y="144389"/>
                  <a:pt x="1326372" y="142540"/>
                  <a:pt x="1324325" y="140494"/>
                </a:cubicBezTo>
                <a:cubicBezTo>
                  <a:pt x="1363805" y="130458"/>
                  <a:pt x="1400183" y="113689"/>
                  <a:pt x="1428440" y="82857"/>
                </a:cubicBezTo>
                <a:cubicBezTo>
                  <a:pt x="1443889" y="66088"/>
                  <a:pt x="1458479" y="38689"/>
                  <a:pt x="1430222" y="26343"/>
                </a:cubicBezTo>
                <a:cubicBezTo>
                  <a:pt x="1415434" y="19873"/>
                  <a:pt x="1393647" y="23769"/>
                  <a:pt x="1376811" y="25485"/>
                </a:cubicBezTo>
                <a:cubicBezTo>
                  <a:pt x="1376349" y="23240"/>
                  <a:pt x="1375491" y="20996"/>
                  <a:pt x="1374369" y="18685"/>
                </a:cubicBezTo>
                <a:cubicBezTo>
                  <a:pt x="1373378" y="16770"/>
                  <a:pt x="1371992" y="14988"/>
                  <a:pt x="1370341" y="13535"/>
                </a:cubicBezTo>
                <a:cubicBezTo>
                  <a:pt x="1358128" y="595"/>
                  <a:pt x="1331983" y="661"/>
                  <a:pt x="1316138" y="133"/>
                </a:cubicBezTo>
                <a:cubicBezTo>
                  <a:pt x="1298841" y="-461"/>
                  <a:pt x="1281015" y="529"/>
                  <a:pt x="1268537" y="11621"/>
                </a:cubicBezTo>
                <a:cubicBezTo>
                  <a:pt x="1262661" y="13998"/>
                  <a:pt x="1257380" y="18157"/>
                  <a:pt x="1253088" y="25617"/>
                </a:cubicBezTo>
                <a:cubicBezTo>
                  <a:pt x="1246222" y="37435"/>
                  <a:pt x="1248269" y="51365"/>
                  <a:pt x="1258040" y="58892"/>
                </a:cubicBezTo>
                <a:cubicBezTo>
                  <a:pt x="1260285" y="62259"/>
                  <a:pt x="1264048" y="63711"/>
                  <a:pt x="1267943" y="63579"/>
                </a:cubicBezTo>
                <a:cubicBezTo>
                  <a:pt x="1268009" y="63579"/>
                  <a:pt x="1268009" y="63579"/>
                  <a:pt x="1268009" y="63645"/>
                </a:cubicBezTo>
                <a:cubicBezTo>
                  <a:pt x="1279167" y="66220"/>
                  <a:pt x="1291975" y="63249"/>
                  <a:pt x="1303198" y="62457"/>
                </a:cubicBezTo>
                <a:cubicBezTo>
                  <a:pt x="1318647" y="61335"/>
                  <a:pt x="1335218" y="61533"/>
                  <a:pt x="1350403" y="58430"/>
                </a:cubicBezTo>
                <a:cubicBezTo>
                  <a:pt x="1354959" y="57505"/>
                  <a:pt x="1359382" y="55723"/>
                  <a:pt x="1363211" y="53346"/>
                </a:cubicBezTo>
                <a:cubicBezTo>
                  <a:pt x="1365258" y="52818"/>
                  <a:pt x="1367304" y="52224"/>
                  <a:pt x="1369351" y="51629"/>
                </a:cubicBezTo>
                <a:cubicBezTo>
                  <a:pt x="1372982" y="51431"/>
                  <a:pt x="1376613" y="51233"/>
                  <a:pt x="1380245" y="51035"/>
                </a:cubicBezTo>
                <a:cubicBezTo>
                  <a:pt x="1388299" y="50573"/>
                  <a:pt x="1396420" y="50177"/>
                  <a:pt x="1404474" y="49715"/>
                </a:cubicBezTo>
                <a:cubicBezTo>
                  <a:pt x="1388497" y="97910"/>
                  <a:pt x="1303924" y="113095"/>
                  <a:pt x="1257115" y="123064"/>
                </a:cubicBezTo>
                <a:cubicBezTo>
                  <a:pt x="1257248" y="121810"/>
                  <a:pt x="1257446" y="120555"/>
                  <a:pt x="1257512" y="119235"/>
                </a:cubicBezTo>
                <a:cubicBezTo>
                  <a:pt x="1257776" y="112105"/>
                  <a:pt x="1249919" y="107351"/>
                  <a:pt x="1243713" y="107615"/>
                </a:cubicBezTo>
                <a:cubicBezTo>
                  <a:pt x="1209382" y="109002"/>
                  <a:pt x="1175117" y="110454"/>
                  <a:pt x="1140787" y="111841"/>
                </a:cubicBezTo>
                <a:cubicBezTo>
                  <a:pt x="1140192" y="111841"/>
                  <a:pt x="1139796" y="112105"/>
                  <a:pt x="1139268" y="112171"/>
                </a:cubicBezTo>
                <a:cubicBezTo>
                  <a:pt x="1133458" y="105767"/>
                  <a:pt x="1119462" y="106493"/>
                  <a:pt x="1116161" y="117782"/>
                </a:cubicBezTo>
                <a:cubicBezTo>
                  <a:pt x="1110351" y="137655"/>
                  <a:pt x="1099854" y="179248"/>
                  <a:pt x="1131148" y="183143"/>
                </a:cubicBezTo>
                <a:cubicBezTo>
                  <a:pt x="1131742" y="183209"/>
                  <a:pt x="1132402" y="183209"/>
                  <a:pt x="1132996" y="183275"/>
                </a:cubicBezTo>
                <a:cubicBezTo>
                  <a:pt x="1133920" y="183605"/>
                  <a:pt x="1134911" y="183869"/>
                  <a:pt x="1136033" y="184001"/>
                </a:cubicBezTo>
                <a:cubicBezTo>
                  <a:pt x="1173797" y="188161"/>
                  <a:pt x="1221992" y="185982"/>
                  <a:pt x="1244638" y="157131"/>
                </a:cubicBezTo>
                <a:cubicBezTo>
                  <a:pt x="1246552" y="156141"/>
                  <a:pt x="1248137" y="154754"/>
                  <a:pt x="1249259" y="153038"/>
                </a:cubicBezTo>
                <a:cubicBezTo>
                  <a:pt x="1263916" y="151453"/>
                  <a:pt x="1278572" y="149671"/>
                  <a:pt x="1292965" y="147162"/>
                </a:cubicBezTo>
                <a:cubicBezTo>
                  <a:pt x="1311385" y="180172"/>
                  <a:pt x="1329937" y="213051"/>
                  <a:pt x="1348422" y="245995"/>
                </a:cubicBezTo>
                <a:lnTo>
                  <a:pt x="632887" y="307923"/>
                </a:lnTo>
                <a:cubicBezTo>
                  <a:pt x="604895" y="263029"/>
                  <a:pt x="574195" y="219983"/>
                  <a:pt x="538544" y="180304"/>
                </a:cubicBezTo>
                <a:cubicBezTo>
                  <a:pt x="548777" y="176673"/>
                  <a:pt x="559010" y="173042"/>
                  <a:pt x="569177" y="169807"/>
                </a:cubicBezTo>
                <a:cubicBezTo>
                  <a:pt x="617174" y="154556"/>
                  <a:pt x="675471" y="131119"/>
                  <a:pt x="725911" y="143531"/>
                </a:cubicBezTo>
                <a:cubicBezTo>
                  <a:pt x="734956" y="145775"/>
                  <a:pt x="741228" y="141022"/>
                  <a:pt x="743869" y="134420"/>
                </a:cubicBezTo>
                <a:cubicBezTo>
                  <a:pt x="745519" y="132901"/>
                  <a:pt x="746642" y="130723"/>
                  <a:pt x="746576" y="127884"/>
                </a:cubicBezTo>
                <a:cubicBezTo>
                  <a:pt x="746509" y="126629"/>
                  <a:pt x="746311" y="125573"/>
                  <a:pt x="746179" y="124385"/>
                </a:cubicBezTo>
                <a:cubicBezTo>
                  <a:pt x="748556" y="115472"/>
                  <a:pt x="745915" y="108539"/>
                  <a:pt x="739973" y="103192"/>
                </a:cubicBezTo>
                <a:cubicBezTo>
                  <a:pt x="731985" y="89063"/>
                  <a:pt x="717262" y="80481"/>
                  <a:pt x="698380" y="75595"/>
                </a:cubicBezTo>
                <a:cubicBezTo>
                  <a:pt x="649525" y="62919"/>
                  <a:pt x="596444" y="69125"/>
                  <a:pt x="546730" y="60608"/>
                </a:cubicBezTo>
                <a:cubicBezTo>
                  <a:pt x="501638" y="52884"/>
                  <a:pt x="395674" y="39746"/>
                  <a:pt x="371048" y="94147"/>
                </a:cubicBezTo>
                <a:cubicBezTo>
                  <a:pt x="370652" y="94675"/>
                  <a:pt x="370190" y="95203"/>
                  <a:pt x="369794" y="95863"/>
                </a:cubicBezTo>
                <a:cubicBezTo>
                  <a:pt x="330974" y="161488"/>
                  <a:pt x="367813" y="212060"/>
                  <a:pt x="441691" y="205920"/>
                </a:cubicBezTo>
                <a:cubicBezTo>
                  <a:pt x="463412" y="204138"/>
                  <a:pt x="484472" y="198526"/>
                  <a:pt x="505203" y="191792"/>
                </a:cubicBezTo>
                <a:cubicBezTo>
                  <a:pt x="505863" y="193640"/>
                  <a:pt x="506919" y="195489"/>
                  <a:pt x="508504" y="197272"/>
                </a:cubicBezTo>
                <a:cubicBezTo>
                  <a:pt x="543561" y="235960"/>
                  <a:pt x="573997" y="277949"/>
                  <a:pt x="601594" y="321787"/>
                </a:cubicBezTo>
                <a:cubicBezTo>
                  <a:pt x="600339" y="327465"/>
                  <a:pt x="601726" y="333803"/>
                  <a:pt x="605555" y="338160"/>
                </a:cubicBezTo>
                <a:cubicBezTo>
                  <a:pt x="584626" y="412500"/>
                  <a:pt x="563632" y="486840"/>
                  <a:pt x="542703" y="561179"/>
                </a:cubicBezTo>
                <a:cubicBezTo>
                  <a:pt x="451396" y="541505"/>
                  <a:pt x="351770" y="539656"/>
                  <a:pt x="262444" y="557482"/>
                </a:cubicBezTo>
                <a:cubicBezTo>
                  <a:pt x="258549" y="558274"/>
                  <a:pt x="255776" y="560387"/>
                  <a:pt x="253993" y="563028"/>
                </a:cubicBezTo>
                <a:cubicBezTo>
                  <a:pt x="199394" y="578345"/>
                  <a:pt x="155424" y="611421"/>
                  <a:pt x="120961" y="654335"/>
                </a:cubicBezTo>
                <a:cubicBezTo>
                  <a:pt x="49262" y="727684"/>
                  <a:pt x="4302" y="826517"/>
                  <a:pt x="275" y="930566"/>
                </a:cubicBezTo>
                <a:cubicBezTo>
                  <a:pt x="-4281" y="1048414"/>
                  <a:pt x="48140" y="1162168"/>
                  <a:pt x="133241" y="1241789"/>
                </a:cubicBezTo>
                <a:cubicBezTo>
                  <a:pt x="185992" y="1298963"/>
                  <a:pt x="254323" y="1341811"/>
                  <a:pt x="331040" y="1361749"/>
                </a:cubicBezTo>
                <a:cubicBezTo>
                  <a:pt x="365965" y="1370860"/>
                  <a:pt x="402012" y="1374821"/>
                  <a:pt x="438060" y="1374095"/>
                </a:cubicBezTo>
                <a:cubicBezTo>
                  <a:pt x="438456" y="1374095"/>
                  <a:pt x="438786" y="1374095"/>
                  <a:pt x="439182" y="1374095"/>
                </a:cubicBezTo>
                <a:cubicBezTo>
                  <a:pt x="440965" y="1374029"/>
                  <a:pt x="442747" y="1374029"/>
                  <a:pt x="444530" y="1373963"/>
                </a:cubicBezTo>
                <a:cubicBezTo>
                  <a:pt x="458262" y="1373633"/>
                  <a:pt x="471928" y="1372444"/>
                  <a:pt x="485529" y="1370464"/>
                </a:cubicBezTo>
                <a:cubicBezTo>
                  <a:pt x="603310" y="1354487"/>
                  <a:pt x="714423" y="1288400"/>
                  <a:pt x="773842" y="1183361"/>
                </a:cubicBezTo>
                <a:cubicBezTo>
                  <a:pt x="788037" y="1158207"/>
                  <a:pt x="798072" y="1130610"/>
                  <a:pt x="805004" y="1101759"/>
                </a:cubicBezTo>
                <a:cubicBezTo>
                  <a:pt x="834449" y="1105588"/>
                  <a:pt x="863829" y="1108889"/>
                  <a:pt x="893208" y="1111266"/>
                </a:cubicBezTo>
                <a:cubicBezTo>
                  <a:pt x="902781" y="1112058"/>
                  <a:pt x="912354" y="1112520"/>
                  <a:pt x="921993" y="1112718"/>
                </a:cubicBezTo>
                <a:cubicBezTo>
                  <a:pt x="918164" y="1133581"/>
                  <a:pt x="914137" y="1154443"/>
                  <a:pt x="909779" y="1175240"/>
                </a:cubicBezTo>
                <a:lnTo>
                  <a:pt x="870431" y="1178673"/>
                </a:lnTo>
                <a:cubicBezTo>
                  <a:pt x="848644" y="1180588"/>
                  <a:pt x="851549" y="1214456"/>
                  <a:pt x="873336" y="1212542"/>
                </a:cubicBezTo>
                <a:lnTo>
                  <a:pt x="962200" y="1204817"/>
                </a:lnTo>
                <a:cubicBezTo>
                  <a:pt x="983987" y="1202903"/>
                  <a:pt x="981082" y="1169034"/>
                  <a:pt x="959295" y="1170949"/>
                </a:cubicBezTo>
                <a:lnTo>
                  <a:pt x="927407" y="1173721"/>
                </a:lnTo>
                <a:cubicBezTo>
                  <a:pt x="931566" y="1153387"/>
                  <a:pt x="935527" y="1133053"/>
                  <a:pt x="939225" y="1112718"/>
                </a:cubicBezTo>
                <a:cubicBezTo>
                  <a:pt x="941667" y="1112652"/>
                  <a:pt x="944110" y="1112454"/>
                  <a:pt x="946553" y="1112388"/>
                </a:cubicBezTo>
                <a:cubicBezTo>
                  <a:pt x="982666" y="1115161"/>
                  <a:pt x="1018978" y="1111794"/>
                  <a:pt x="1051922" y="1094958"/>
                </a:cubicBezTo>
                <a:cubicBezTo>
                  <a:pt x="1096421" y="1072247"/>
                  <a:pt x="1117679" y="1034021"/>
                  <a:pt x="1119264" y="993352"/>
                </a:cubicBezTo>
                <a:cubicBezTo>
                  <a:pt x="1121310" y="982657"/>
                  <a:pt x="1121905" y="971565"/>
                  <a:pt x="1120650" y="960210"/>
                </a:cubicBezTo>
                <a:cubicBezTo>
                  <a:pt x="1120584" y="959550"/>
                  <a:pt x="1120452" y="958889"/>
                  <a:pt x="1120386" y="958229"/>
                </a:cubicBezTo>
                <a:cubicBezTo>
                  <a:pt x="1120584" y="955654"/>
                  <a:pt x="1120782" y="953145"/>
                  <a:pt x="1120914" y="950571"/>
                </a:cubicBezTo>
                <a:cubicBezTo>
                  <a:pt x="1121046" y="947534"/>
                  <a:pt x="1119726" y="945553"/>
                  <a:pt x="1117877" y="944365"/>
                </a:cubicBezTo>
                <a:cubicBezTo>
                  <a:pt x="1109493" y="909506"/>
                  <a:pt x="1086848" y="878740"/>
                  <a:pt x="1058855" y="856293"/>
                </a:cubicBezTo>
                <a:cubicBezTo>
                  <a:pt x="1114114" y="797996"/>
                  <a:pt x="1169176" y="739370"/>
                  <a:pt x="1220540" y="678036"/>
                </a:cubicBezTo>
                <a:cubicBezTo>
                  <a:pt x="1256851" y="634726"/>
                  <a:pt x="1289796" y="589106"/>
                  <a:pt x="1328550" y="547777"/>
                </a:cubicBezTo>
                <a:cubicBezTo>
                  <a:pt x="1367635" y="506118"/>
                  <a:pt x="1409624" y="467231"/>
                  <a:pt x="1451811" y="428741"/>
                </a:cubicBezTo>
                <a:cubicBezTo>
                  <a:pt x="1461384" y="445708"/>
                  <a:pt x="1470957" y="462676"/>
                  <a:pt x="1480596" y="479577"/>
                </a:cubicBezTo>
                <a:cubicBezTo>
                  <a:pt x="1479738" y="480105"/>
                  <a:pt x="1479210" y="480898"/>
                  <a:pt x="1478550" y="481558"/>
                </a:cubicBezTo>
                <a:cubicBezTo>
                  <a:pt x="1477097" y="481690"/>
                  <a:pt x="1475579" y="481822"/>
                  <a:pt x="1474126" y="481954"/>
                </a:cubicBezTo>
                <a:cubicBezTo>
                  <a:pt x="1471354" y="482218"/>
                  <a:pt x="1469571" y="483803"/>
                  <a:pt x="1468647" y="485717"/>
                </a:cubicBezTo>
                <a:cubicBezTo>
                  <a:pt x="1331917" y="529489"/>
                  <a:pt x="1263520" y="686025"/>
                  <a:pt x="1248335" y="824669"/>
                </a:cubicBezTo>
                <a:cubicBezTo>
                  <a:pt x="1238828" y="911156"/>
                  <a:pt x="1246552" y="1000152"/>
                  <a:pt x="1294549" y="1074954"/>
                </a:cubicBezTo>
                <a:cubicBezTo>
                  <a:pt x="1342481" y="1149690"/>
                  <a:pt x="1420583" y="1210957"/>
                  <a:pt x="1498158" y="1252550"/>
                </a:cubicBezTo>
                <a:cubicBezTo>
                  <a:pt x="1517040" y="1262718"/>
                  <a:pt x="1536186" y="1270904"/>
                  <a:pt x="1555464" y="1277242"/>
                </a:cubicBezTo>
                <a:cubicBezTo>
                  <a:pt x="1556785" y="1283976"/>
                  <a:pt x="1565763" y="1286221"/>
                  <a:pt x="1569923" y="1281666"/>
                </a:cubicBezTo>
                <a:cubicBezTo>
                  <a:pt x="1585306" y="1286023"/>
                  <a:pt x="1600755" y="1289126"/>
                  <a:pt x="1616137" y="1291173"/>
                </a:cubicBezTo>
                <a:cubicBezTo>
                  <a:pt x="1652713" y="1298765"/>
                  <a:pt x="1690543" y="1300350"/>
                  <a:pt x="1728373" y="1294210"/>
                </a:cubicBezTo>
                <a:cubicBezTo>
                  <a:pt x="1836911" y="1276582"/>
                  <a:pt x="1928813" y="1207920"/>
                  <a:pt x="1985723" y="1115161"/>
                </a:cubicBezTo>
                <a:cubicBezTo>
                  <a:pt x="2047254" y="1014743"/>
                  <a:pt x="2078680" y="878872"/>
                  <a:pt x="2040256" y="764590"/>
                </a:cubicBezTo>
                <a:close/>
                <a:moveTo>
                  <a:pt x="493187" y="92364"/>
                </a:moveTo>
                <a:cubicBezTo>
                  <a:pt x="458922" y="88865"/>
                  <a:pt x="427628" y="79028"/>
                  <a:pt x="395674" y="88535"/>
                </a:cubicBezTo>
                <a:cubicBezTo>
                  <a:pt x="432118" y="54072"/>
                  <a:pt x="534384" y="76783"/>
                  <a:pt x="567791" y="81537"/>
                </a:cubicBezTo>
                <a:cubicBezTo>
                  <a:pt x="588521" y="84508"/>
                  <a:pt x="631699" y="81339"/>
                  <a:pt x="668275" y="86158"/>
                </a:cubicBezTo>
                <a:cubicBezTo>
                  <a:pt x="648534" y="85498"/>
                  <a:pt x="630775" y="86356"/>
                  <a:pt x="623182" y="86819"/>
                </a:cubicBezTo>
                <a:cubicBezTo>
                  <a:pt x="579873" y="89525"/>
                  <a:pt x="536629" y="96788"/>
                  <a:pt x="493187" y="92364"/>
                </a:cubicBezTo>
                <a:close/>
                <a:moveTo>
                  <a:pt x="631369" y="371435"/>
                </a:moveTo>
                <a:cubicBezTo>
                  <a:pt x="666360" y="432372"/>
                  <a:pt x="697588" y="495686"/>
                  <a:pt x="729674" y="557944"/>
                </a:cubicBezTo>
                <a:lnTo>
                  <a:pt x="860264" y="811002"/>
                </a:lnTo>
                <a:cubicBezTo>
                  <a:pt x="843362" y="811663"/>
                  <a:pt x="826593" y="813313"/>
                  <a:pt x="810022" y="815492"/>
                </a:cubicBezTo>
                <a:cubicBezTo>
                  <a:pt x="806390" y="802420"/>
                  <a:pt x="802099" y="789480"/>
                  <a:pt x="797280" y="776671"/>
                </a:cubicBezTo>
                <a:cubicBezTo>
                  <a:pt x="789621" y="746368"/>
                  <a:pt x="776945" y="718243"/>
                  <a:pt x="755620" y="694673"/>
                </a:cubicBezTo>
                <a:cubicBezTo>
                  <a:pt x="717790" y="638094"/>
                  <a:pt x="665898" y="596368"/>
                  <a:pt x="596906" y="575109"/>
                </a:cubicBezTo>
                <a:cubicBezTo>
                  <a:pt x="589908" y="572931"/>
                  <a:pt x="582844" y="570950"/>
                  <a:pt x="575647" y="568970"/>
                </a:cubicBezTo>
                <a:cubicBezTo>
                  <a:pt x="594265" y="503213"/>
                  <a:pt x="612817" y="437324"/>
                  <a:pt x="631369" y="371435"/>
                </a:cubicBezTo>
                <a:close/>
                <a:moveTo>
                  <a:pt x="78972" y="784528"/>
                </a:moveTo>
                <a:cubicBezTo>
                  <a:pt x="83725" y="774823"/>
                  <a:pt x="89139" y="764986"/>
                  <a:pt x="94883" y="755149"/>
                </a:cubicBezTo>
                <a:lnTo>
                  <a:pt x="248646" y="914523"/>
                </a:lnTo>
                <a:cubicBezTo>
                  <a:pt x="185067" y="896764"/>
                  <a:pt x="120631" y="882503"/>
                  <a:pt x="54544" y="875043"/>
                </a:cubicBezTo>
                <a:cubicBezTo>
                  <a:pt x="58901" y="848700"/>
                  <a:pt x="65107" y="822226"/>
                  <a:pt x="73360" y="796610"/>
                </a:cubicBezTo>
                <a:cubicBezTo>
                  <a:pt x="75209" y="792583"/>
                  <a:pt x="77057" y="788489"/>
                  <a:pt x="78972" y="784528"/>
                </a:cubicBezTo>
                <a:close/>
                <a:moveTo>
                  <a:pt x="229830" y="926935"/>
                </a:moveTo>
                <a:cubicBezTo>
                  <a:pt x="168958" y="938027"/>
                  <a:pt x="108021" y="949052"/>
                  <a:pt x="47084" y="959814"/>
                </a:cubicBezTo>
                <a:cubicBezTo>
                  <a:pt x="47282" y="937763"/>
                  <a:pt x="49064" y="914853"/>
                  <a:pt x="52167" y="891812"/>
                </a:cubicBezTo>
                <a:cubicBezTo>
                  <a:pt x="112576" y="898678"/>
                  <a:pt x="171533" y="911288"/>
                  <a:pt x="229830" y="926935"/>
                </a:cubicBezTo>
                <a:close/>
                <a:moveTo>
                  <a:pt x="267131" y="937366"/>
                </a:moveTo>
                <a:cubicBezTo>
                  <a:pt x="268782" y="937829"/>
                  <a:pt x="270498" y="938357"/>
                  <a:pt x="272149" y="938819"/>
                </a:cubicBezTo>
                <a:cubicBezTo>
                  <a:pt x="281128" y="948128"/>
                  <a:pt x="290107" y="957437"/>
                  <a:pt x="299086" y="966680"/>
                </a:cubicBezTo>
                <a:cubicBezTo>
                  <a:pt x="295388" y="973678"/>
                  <a:pt x="291757" y="980676"/>
                  <a:pt x="288060" y="987674"/>
                </a:cubicBezTo>
                <a:cubicBezTo>
                  <a:pt x="218738" y="1028739"/>
                  <a:pt x="149020" y="1069144"/>
                  <a:pt x="78840" y="1108889"/>
                </a:cubicBezTo>
                <a:cubicBezTo>
                  <a:pt x="60552" y="1070861"/>
                  <a:pt x="49262" y="1030060"/>
                  <a:pt x="47348" y="987476"/>
                </a:cubicBezTo>
                <a:cubicBezTo>
                  <a:pt x="47216" y="983977"/>
                  <a:pt x="47150" y="980412"/>
                  <a:pt x="47084" y="976913"/>
                </a:cubicBezTo>
                <a:cubicBezTo>
                  <a:pt x="120565" y="964039"/>
                  <a:pt x="193848" y="950769"/>
                  <a:pt x="267131" y="937366"/>
                </a:cubicBezTo>
                <a:close/>
                <a:moveTo>
                  <a:pt x="784406" y="1060760"/>
                </a:moveTo>
                <a:cubicBezTo>
                  <a:pt x="767372" y="1056006"/>
                  <a:pt x="750405" y="1051253"/>
                  <a:pt x="733569" y="1046697"/>
                </a:cubicBezTo>
                <a:cubicBezTo>
                  <a:pt x="671444" y="1029994"/>
                  <a:pt x="609582" y="1012102"/>
                  <a:pt x="548051" y="993286"/>
                </a:cubicBezTo>
                <a:cubicBezTo>
                  <a:pt x="537421" y="976253"/>
                  <a:pt x="526726" y="959285"/>
                  <a:pt x="516162" y="942186"/>
                </a:cubicBezTo>
                <a:cubicBezTo>
                  <a:pt x="516757" y="940668"/>
                  <a:pt x="517351" y="939149"/>
                  <a:pt x="517945" y="937631"/>
                </a:cubicBezTo>
                <a:cubicBezTo>
                  <a:pt x="526066" y="932745"/>
                  <a:pt x="534186" y="927859"/>
                  <a:pt x="542307" y="922974"/>
                </a:cubicBezTo>
                <a:cubicBezTo>
                  <a:pt x="622324" y="969981"/>
                  <a:pt x="703002" y="1015799"/>
                  <a:pt x="784538" y="1060099"/>
                </a:cubicBezTo>
                <a:cubicBezTo>
                  <a:pt x="784472" y="1060430"/>
                  <a:pt x="784472" y="1060562"/>
                  <a:pt x="784406" y="1060760"/>
                </a:cubicBezTo>
                <a:close/>
                <a:moveTo>
                  <a:pt x="776219" y="1087498"/>
                </a:moveTo>
                <a:cubicBezTo>
                  <a:pt x="727760" y="1080170"/>
                  <a:pt x="679498" y="1071785"/>
                  <a:pt x="631435" y="1062212"/>
                </a:cubicBezTo>
                <a:cubicBezTo>
                  <a:pt x="616118" y="1059175"/>
                  <a:pt x="600735" y="1056138"/>
                  <a:pt x="585286" y="1053035"/>
                </a:cubicBezTo>
                <a:cubicBezTo>
                  <a:pt x="581721" y="1047489"/>
                  <a:pt x="578354" y="1041812"/>
                  <a:pt x="574789" y="1036266"/>
                </a:cubicBezTo>
                <a:cubicBezTo>
                  <a:pt x="641338" y="1056204"/>
                  <a:pt x="708680" y="1073106"/>
                  <a:pt x="777737" y="1083075"/>
                </a:cubicBezTo>
                <a:cubicBezTo>
                  <a:pt x="777275" y="1084527"/>
                  <a:pt x="776747" y="1086046"/>
                  <a:pt x="776219" y="1087498"/>
                </a:cubicBezTo>
                <a:close/>
                <a:moveTo>
                  <a:pt x="692042" y="1217889"/>
                </a:moveTo>
                <a:cubicBezTo>
                  <a:pt x="658240" y="1166723"/>
                  <a:pt x="624833" y="1115359"/>
                  <a:pt x="591954" y="1063599"/>
                </a:cubicBezTo>
                <a:cubicBezTo>
                  <a:pt x="651703" y="1076869"/>
                  <a:pt x="712113" y="1088422"/>
                  <a:pt x="772588" y="1097269"/>
                </a:cubicBezTo>
                <a:cubicBezTo>
                  <a:pt x="754828" y="1142560"/>
                  <a:pt x="726637" y="1183493"/>
                  <a:pt x="692042" y="1217889"/>
                </a:cubicBezTo>
                <a:close/>
                <a:moveTo>
                  <a:pt x="520520" y="598481"/>
                </a:moveTo>
                <a:cubicBezTo>
                  <a:pt x="524217" y="599207"/>
                  <a:pt x="527914" y="599999"/>
                  <a:pt x="531545" y="600792"/>
                </a:cubicBezTo>
                <a:cubicBezTo>
                  <a:pt x="508570" y="682195"/>
                  <a:pt x="485661" y="763599"/>
                  <a:pt x="462685" y="845003"/>
                </a:cubicBezTo>
                <a:cubicBezTo>
                  <a:pt x="460903" y="801033"/>
                  <a:pt x="459054" y="757129"/>
                  <a:pt x="457272" y="713159"/>
                </a:cubicBezTo>
                <a:cubicBezTo>
                  <a:pt x="478332" y="674933"/>
                  <a:pt x="499393" y="636707"/>
                  <a:pt x="520520" y="598481"/>
                </a:cubicBezTo>
                <a:close/>
                <a:moveTo>
                  <a:pt x="455951" y="680479"/>
                </a:moveTo>
                <a:cubicBezTo>
                  <a:pt x="454697" y="649845"/>
                  <a:pt x="453443" y="619278"/>
                  <a:pt x="452188" y="588644"/>
                </a:cubicBezTo>
                <a:cubicBezTo>
                  <a:pt x="469222" y="590096"/>
                  <a:pt x="486123" y="592275"/>
                  <a:pt x="502958" y="595180"/>
                </a:cubicBezTo>
                <a:lnTo>
                  <a:pt x="455951" y="680479"/>
                </a:lnTo>
                <a:close/>
                <a:moveTo>
                  <a:pt x="658173" y="650307"/>
                </a:moveTo>
                <a:cubicBezTo>
                  <a:pt x="668869" y="655061"/>
                  <a:pt x="679630" y="659946"/>
                  <a:pt x="690062" y="665294"/>
                </a:cubicBezTo>
                <a:cubicBezTo>
                  <a:pt x="707293" y="678366"/>
                  <a:pt x="722478" y="693287"/>
                  <a:pt x="735550" y="709924"/>
                </a:cubicBezTo>
                <a:cubicBezTo>
                  <a:pt x="679432" y="746434"/>
                  <a:pt x="622984" y="782481"/>
                  <a:pt x="566272" y="818067"/>
                </a:cubicBezTo>
                <a:cubicBezTo>
                  <a:pt x="590436" y="759308"/>
                  <a:pt x="615194" y="700813"/>
                  <a:pt x="640744" y="642649"/>
                </a:cubicBezTo>
                <a:cubicBezTo>
                  <a:pt x="646554" y="645224"/>
                  <a:pt x="652364" y="647733"/>
                  <a:pt x="658173" y="650307"/>
                </a:cubicBezTo>
                <a:close/>
                <a:moveTo>
                  <a:pt x="785198" y="819387"/>
                </a:moveTo>
                <a:cubicBezTo>
                  <a:pt x="784273" y="819585"/>
                  <a:pt x="783283" y="819717"/>
                  <a:pt x="782359" y="819849"/>
                </a:cubicBezTo>
                <a:cubicBezTo>
                  <a:pt x="749811" y="825725"/>
                  <a:pt x="717394" y="832393"/>
                  <a:pt x="684978" y="839457"/>
                </a:cubicBezTo>
                <a:cubicBezTo>
                  <a:pt x="714885" y="822226"/>
                  <a:pt x="744859" y="805127"/>
                  <a:pt x="774899" y="788159"/>
                </a:cubicBezTo>
                <a:cubicBezTo>
                  <a:pt x="778662" y="798524"/>
                  <a:pt x="782161" y="808890"/>
                  <a:pt x="785198" y="819387"/>
                </a:cubicBezTo>
                <a:close/>
                <a:moveTo>
                  <a:pt x="629718" y="851935"/>
                </a:moveTo>
                <a:cubicBezTo>
                  <a:pt x="628398" y="852265"/>
                  <a:pt x="627012" y="852530"/>
                  <a:pt x="625691" y="852860"/>
                </a:cubicBezTo>
                <a:cubicBezTo>
                  <a:pt x="598953" y="858009"/>
                  <a:pt x="572280" y="863159"/>
                  <a:pt x="545608" y="868243"/>
                </a:cubicBezTo>
                <a:cubicBezTo>
                  <a:pt x="548711" y="860518"/>
                  <a:pt x="552012" y="852794"/>
                  <a:pt x="555181" y="845069"/>
                </a:cubicBezTo>
                <a:cubicBezTo>
                  <a:pt x="618693" y="805325"/>
                  <a:pt x="681941" y="765118"/>
                  <a:pt x="744727" y="724251"/>
                </a:cubicBezTo>
                <a:cubicBezTo>
                  <a:pt x="753838" y="739700"/>
                  <a:pt x="761826" y="755743"/>
                  <a:pt x="768759" y="772314"/>
                </a:cubicBezTo>
                <a:cubicBezTo>
                  <a:pt x="722148" y="798458"/>
                  <a:pt x="675867" y="824999"/>
                  <a:pt x="629718" y="851935"/>
                </a:cubicBezTo>
                <a:close/>
                <a:moveTo>
                  <a:pt x="566800" y="888907"/>
                </a:moveTo>
                <a:cubicBezTo>
                  <a:pt x="558614" y="893793"/>
                  <a:pt x="550361" y="898612"/>
                  <a:pt x="542109" y="903498"/>
                </a:cubicBezTo>
                <a:cubicBezTo>
                  <a:pt x="539204" y="901781"/>
                  <a:pt x="536299" y="900131"/>
                  <a:pt x="533394" y="898414"/>
                </a:cubicBezTo>
                <a:cubicBezTo>
                  <a:pt x="533658" y="897754"/>
                  <a:pt x="533922" y="897094"/>
                  <a:pt x="534186" y="896433"/>
                </a:cubicBezTo>
                <a:cubicBezTo>
                  <a:pt x="545080" y="893925"/>
                  <a:pt x="555907" y="891416"/>
                  <a:pt x="566800" y="888907"/>
                </a:cubicBezTo>
                <a:close/>
                <a:moveTo>
                  <a:pt x="541382" y="833648"/>
                </a:moveTo>
                <a:cubicBezTo>
                  <a:pt x="531875" y="839589"/>
                  <a:pt x="522434" y="845465"/>
                  <a:pt x="512927" y="851407"/>
                </a:cubicBezTo>
                <a:cubicBezTo>
                  <a:pt x="540062" y="803212"/>
                  <a:pt x="567131" y="755017"/>
                  <a:pt x="594265" y="706821"/>
                </a:cubicBezTo>
                <a:cubicBezTo>
                  <a:pt x="576241" y="748943"/>
                  <a:pt x="558680" y="791196"/>
                  <a:pt x="541382" y="833648"/>
                </a:cubicBezTo>
                <a:close/>
                <a:moveTo>
                  <a:pt x="530423" y="860452"/>
                </a:moveTo>
                <a:cubicBezTo>
                  <a:pt x="528838" y="864281"/>
                  <a:pt x="527254" y="868176"/>
                  <a:pt x="525735" y="872006"/>
                </a:cubicBezTo>
                <a:cubicBezTo>
                  <a:pt x="519067" y="873260"/>
                  <a:pt x="512465" y="874515"/>
                  <a:pt x="505797" y="875835"/>
                </a:cubicBezTo>
                <a:cubicBezTo>
                  <a:pt x="514050" y="870685"/>
                  <a:pt x="522236" y="865536"/>
                  <a:pt x="530423" y="860452"/>
                </a:cubicBezTo>
                <a:close/>
                <a:moveTo>
                  <a:pt x="512399" y="905544"/>
                </a:moveTo>
                <a:cubicBezTo>
                  <a:pt x="509956" y="911750"/>
                  <a:pt x="507514" y="917956"/>
                  <a:pt x="505071" y="924162"/>
                </a:cubicBezTo>
                <a:cubicBezTo>
                  <a:pt x="501308" y="918022"/>
                  <a:pt x="497478" y="911948"/>
                  <a:pt x="493715" y="905742"/>
                </a:cubicBezTo>
                <a:cubicBezTo>
                  <a:pt x="498271" y="904686"/>
                  <a:pt x="502892" y="903630"/>
                  <a:pt x="507448" y="902573"/>
                </a:cubicBezTo>
                <a:cubicBezTo>
                  <a:pt x="509098" y="903630"/>
                  <a:pt x="510749" y="904620"/>
                  <a:pt x="512399" y="905544"/>
                </a:cubicBezTo>
                <a:close/>
                <a:moveTo>
                  <a:pt x="523227" y="985760"/>
                </a:moveTo>
                <a:cubicBezTo>
                  <a:pt x="516096" y="983515"/>
                  <a:pt x="508966" y="981270"/>
                  <a:pt x="501836" y="979026"/>
                </a:cubicBezTo>
                <a:cubicBezTo>
                  <a:pt x="504015" y="973348"/>
                  <a:pt x="506127" y="967670"/>
                  <a:pt x="508372" y="961992"/>
                </a:cubicBezTo>
                <a:cubicBezTo>
                  <a:pt x="513324" y="969915"/>
                  <a:pt x="518275" y="977837"/>
                  <a:pt x="523227" y="985760"/>
                </a:cubicBezTo>
                <a:close/>
                <a:moveTo>
                  <a:pt x="550031" y="1028673"/>
                </a:moveTo>
                <a:cubicBezTo>
                  <a:pt x="554124" y="1035209"/>
                  <a:pt x="558152" y="1041746"/>
                  <a:pt x="562311" y="1048282"/>
                </a:cubicBezTo>
                <a:cubicBezTo>
                  <a:pt x="535573" y="1042670"/>
                  <a:pt x="508834" y="1036596"/>
                  <a:pt x="482558" y="1029400"/>
                </a:cubicBezTo>
                <a:cubicBezTo>
                  <a:pt x="485067" y="1022732"/>
                  <a:pt x="487641" y="1016129"/>
                  <a:pt x="490216" y="1009461"/>
                </a:cubicBezTo>
                <a:cubicBezTo>
                  <a:pt x="510088" y="1016063"/>
                  <a:pt x="530027" y="1022467"/>
                  <a:pt x="550031" y="1028673"/>
                </a:cubicBezTo>
                <a:close/>
                <a:moveTo>
                  <a:pt x="558878" y="913269"/>
                </a:moveTo>
                <a:cubicBezTo>
                  <a:pt x="579741" y="900857"/>
                  <a:pt x="600603" y="888445"/>
                  <a:pt x="621532" y="876165"/>
                </a:cubicBezTo>
                <a:cubicBezTo>
                  <a:pt x="668803" y="865206"/>
                  <a:pt x="716140" y="854180"/>
                  <a:pt x="763411" y="843287"/>
                </a:cubicBezTo>
                <a:cubicBezTo>
                  <a:pt x="764269" y="843089"/>
                  <a:pt x="765193" y="842890"/>
                  <a:pt x="766052" y="842692"/>
                </a:cubicBezTo>
                <a:cubicBezTo>
                  <a:pt x="774106" y="841108"/>
                  <a:pt x="782161" y="839589"/>
                  <a:pt x="790149" y="838005"/>
                </a:cubicBezTo>
                <a:cubicBezTo>
                  <a:pt x="791536" y="843881"/>
                  <a:pt x="792790" y="849823"/>
                  <a:pt x="793913" y="855765"/>
                </a:cubicBezTo>
                <a:cubicBezTo>
                  <a:pt x="798072" y="917164"/>
                  <a:pt x="800713" y="982063"/>
                  <a:pt x="788433" y="1043000"/>
                </a:cubicBezTo>
                <a:cubicBezTo>
                  <a:pt x="711188" y="1001011"/>
                  <a:pt x="634670" y="957701"/>
                  <a:pt x="558878" y="913269"/>
                </a:cubicBezTo>
                <a:close/>
                <a:moveTo>
                  <a:pt x="616712" y="632284"/>
                </a:moveTo>
                <a:cubicBezTo>
                  <a:pt x="577364" y="702200"/>
                  <a:pt x="538015" y="772116"/>
                  <a:pt x="498667" y="842032"/>
                </a:cubicBezTo>
                <a:cubicBezTo>
                  <a:pt x="520388" y="765118"/>
                  <a:pt x="542043" y="688203"/>
                  <a:pt x="563698" y="611289"/>
                </a:cubicBezTo>
                <a:cubicBezTo>
                  <a:pt x="581589" y="617759"/>
                  <a:pt x="599217" y="624889"/>
                  <a:pt x="616712" y="632284"/>
                </a:cubicBezTo>
                <a:close/>
                <a:moveTo>
                  <a:pt x="478596" y="913533"/>
                </a:moveTo>
                <a:cubicBezTo>
                  <a:pt x="482756" y="920399"/>
                  <a:pt x="486981" y="927265"/>
                  <a:pt x="491273" y="934065"/>
                </a:cubicBezTo>
                <a:cubicBezTo>
                  <a:pt x="483878" y="938555"/>
                  <a:pt x="476418" y="943044"/>
                  <a:pt x="469023" y="947534"/>
                </a:cubicBezTo>
                <a:lnTo>
                  <a:pt x="478596" y="913533"/>
                </a:lnTo>
                <a:close/>
                <a:moveTo>
                  <a:pt x="494111" y="952155"/>
                </a:moveTo>
                <a:cubicBezTo>
                  <a:pt x="491273" y="959417"/>
                  <a:pt x="488500" y="966680"/>
                  <a:pt x="485727" y="973942"/>
                </a:cubicBezTo>
                <a:cubicBezTo>
                  <a:pt x="479719" y="972027"/>
                  <a:pt x="473777" y="970179"/>
                  <a:pt x="467769" y="968264"/>
                </a:cubicBezTo>
                <a:lnTo>
                  <a:pt x="467769" y="968132"/>
                </a:lnTo>
                <a:cubicBezTo>
                  <a:pt x="476550" y="962784"/>
                  <a:pt x="485331" y="957437"/>
                  <a:pt x="494111" y="952155"/>
                </a:cubicBezTo>
                <a:close/>
                <a:moveTo>
                  <a:pt x="474041" y="1004180"/>
                </a:moveTo>
                <a:cubicBezTo>
                  <a:pt x="472589" y="1007943"/>
                  <a:pt x="471136" y="1011640"/>
                  <a:pt x="469684" y="1015403"/>
                </a:cubicBezTo>
                <a:lnTo>
                  <a:pt x="469156" y="1002529"/>
                </a:lnTo>
                <a:cubicBezTo>
                  <a:pt x="470806" y="1003123"/>
                  <a:pt x="472457" y="1003651"/>
                  <a:pt x="474041" y="1004180"/>
                </a:cubicBezTo>
                <a:close/>
                <a:moveTo>
                  <a:pt x="479785" y="1036596"/>
                </a:moveTo>
                <a:cubicBezTo>
                  <a:pt x="509164" y="1044122"/>
                  <a:pt x="538742" y="1051451"/>
                  <a:pt x="568583" y="1058317"/>
                </a:cubicBezTo>
                <a:cubicBezTo>
                  <a:pt x="604961" y="1115821"/>
                  <a:pt x="641932" y="1172929"/>
                  <a:pt x="679498" y="1229707"/>
                </a:cubicBezTo>
                <a:cubicBezTo>
                  <a:pt x="666954" y="1241129"/>
                  <a:pt x="653684" y="1251758"/>
                  <a:pt x="639886" y="1261463"/>
                </a:cubicBezTo>
                <a:cubicBezTo>
                  <a:pt x="633284" y="1266085"/>
                  <a:pt x="626615" y="1270442"/>
                  <a:pt x="619815" y="1274667"/>
                </a:cubicBezTo>
                <a:cubicBezTo>
                  <a:pt x="571290" y="1224360"/>
                  <a:pt x="522765" y="1174118"/>
                  <a:pt x="474239" y="1123810"/>
                </a:cubicBezTo>
                <a:cubicBezTo>
                  <a:pt x="473315" y="1102023"/>
                  <a:pt x="472457" y="1080236"/>
                  <a:pt x="471532" y="1058449"/>
                </a:cubicBezTo>
                <a:cubicBezTo>
                  <a:pt x="474239" y="1051187"/>
                  <a:pt x="477078" y="1043924"/>
                  <a:pt x="479785" y="1036596"/>
                </a:cubicBezTo>
                <a:close/>
                <a:moveTo>
                  <a:pt x="444860" y="824603"/>
                </a:moveTo>
                <a:cubicBezTo>
                  <a:pt x="436343" y="810342"/>
                  <a:pt x="427826" y="796148"/>
                  <a:pt x="419376" y="781887"/>
                </a:cubicBezTo>
                <a:lnTo>
                  <a:pt x="441427" y="741878"/>
                </a:lnTo>
                <a:cubicBezTo>
                  <a:pt x="442615" y="769409"/>
                  <a:pt x="443737" y="797006"/>
                  <a:pt x="444860" y="824603"/>
                </a:cubicBezTo>
                <a:close/>
                <a:moveTo>
                  <a:pt x="433372" y="838401"/>
                </a:moveTo>
                <a:cubicBezTo>
                  <a:pt x="422083" y="831535"/>
                  <a:pt x="410925" y="824537"/>
                  <a:pt x="399701" y="817670"/>
                </a:cubicBezTo>
                <a:cubicBezTo>
                  <a:pt x="403135" y="811464"/>
                  <a:pt x="406568" y="805193"/>
                  <a:pt x="410001" y="798987"/>
                </a:cubicBezTo>
                <a:cubicBezTo>
                  <a:pt x="417791" y="812125"/>
                  <a:pt x="425516" y="825263"/>
                  <a:pt x="433372" y="838401"/>
                </a:cubicBezTo>
                <a:close/>
                <a:moveTo>
                  <a:pt x="446576" y="866262"/>
                </a:moveTo>
                <a:cubicBezTo>
                  <a:pt x="446840" y="873128"/>
                  <a:pt x="447171" y="879994"/>
                  <a:pt x="447435" y="886926"/>
                </a:cubicBezTo>
                <a:cubicBezTo>
                  <a:pt x="417527" y="892538"/>
                  <a:pt x="387620" y="898084"/>
                  <a:pt x="357712" y="903630"/>
                </a:cubicBezTo>
                <a:cubicBezTo>
                  <a:pt x="357250" y="901121"/>
                  <a:pt x="356854" y="898678"/>
                  <a:pt x="356392" y="896169"/>
                </a:cubicBezTo>
                <a:cubicBezTo>
                  <a:pt x="368077" y="874977"/>
                  <a:pt x="379763" y="853784"/>
                  <a:pt x="391449" y="832591"/>
                </a:cubicBezTo>
                <a:cubicBezTo>
                  <a:pt x="409869" y="843815"/>
                  <a:pt x="428223" y="855104"/>
                  <a:pt x="446576" y="866262"/>
                </a:cubicBezTo>
                <a:close/>
                <a:moveTo>
                  <a:pt x="322985" y="1327550"/>
                </a:moveTo>
                <a:cubicBezTo>
                  <a:pt x="302123" y="1319364"/>
                  <a:pt x="281458" y="1309659"/>
                  <a:pt x="261520" y="1298237"/>
                </a:cubicBezTo>
                <a:cubicBezTo>
                  <a:pt x="298821" y="1231952"/>
                  <a:pt x="336123" y="1165667"/>
                  <a:pt x="373425" y="1099382"/>
                </a:cubicBezTo>
                <a:cubicBezTo>
                  <a:pt x="380159" y="1141371"/>
                  <a:pt x="386761" y="1183361"/>
                  <a:pt x="393165" y="1225350"/>
                </a:cubicBezTo>
                <a:cubicBezTo>
                  <a:pt x="380621" y="1261199"/>
                  <a:pt x="368342" y="1297181"/>
                  <a:pt x="356260" y="1333228"/>
                </a:cubicBezTo>
                <a:cubicBezTo>
                  <a:pt x="345102" y="1331908"/>
                  <a:pt x="333945" y="1329993"/>
                  <a:pt x="322985" y="1327550"/>
                </a:cubicBezTo>
                <a:close/>
                <a:moveTo>
                  <a:pt x="204147" y="1134043"/>
                </a:moveTo>
                <a:cubicBezTo>
                  <a:pt x="186784" y="1160121"/>
                  <a:pt x="168166" y="1185143"/>
                  <a:pt x="147567" y="1208316"/>
                </a:cubicBezTo>
                <a:cubicBezTo>
                  <a:pt x="140437" y="1200658"/>
                  <a:pt x="133703" y="1192735"/>
                  <a:pt x="127233" y="1184615"/>
                </a:cubicBezTo>
                <a:cubicBezTo>
                  <a:pt x="152783" y="1167648"/>
                  <a:pt x="178399" y="1150746"/>
                  <a:pt x="204147" y="1134043"/>
                </a:cubicBezTo>
                <a:close/>
                <a:moveTo>
                  <a:pt x="116736" y="1171147"/>
                </a:moveTo>
                <a:cubicBezTo>
                  <a:pt x="105578" y="1156094"/>
                  <a:pt x="95411" y="1140381"/>
                  <a:pt x="86564" y="1124074"/>
                </a:cubicBezTo>
                <a:cubicBezTo>
                  <a:pt x="149020" y="1088687"/>
                  <a:pt x="211080" y="1052771"/>
                  <a:pt x="272941" y="1016394"/>
                </a:cubicBezTo>
                <a:cubicBezTo>
                  <a:pt x="257888" y="1044584"/>
                  <a:pt x="242374" y="1072643"/>
                  <a:pt x="225802" y="1099844"/>
                </a:cubicBezTo>
                <a:cubicBezTo>
                  <a:pt x="189359" y="1123413"/>
                  <a:pt x="152981" y="1147115"/>
                  <a:pt x="116736" y="1171147"/>
                </a:cubicBezTo>
                <a:close/>
                <a:moveTo>
                  <a:pt x="237950" y="1112256"/>
                </a:moveTo>
                <a:cubicBezTo>
                  <a:pt x="279279" y="1085584"/>
                  <a:pt x="320806" y="1059109"/>
                  <a:pt x="362532" y="1033031"/>
                </a:cubicBezTo>
                <a:cubicBezTo>
                  <a:pt x="364710" y="1046169"/>
                  <a:pt x="366889" y="1059373"/>
                  <a:pt x="369068" y="1072511"/>
                </a:cubicBezTo>
                <a:cubicBezTo>
                  <a:pt x="328333" y="1144870"/>
                  <a:pt x="287598" y="1217295"/>
                  <a:pt x="246863" y="1289654"/>
                </a:cubicBezTo>
                <a:cubicBezTo>
                  <a:pt x="215305" y="1270178"/>
                  <a:pt x="185728" y="1246873"/>
                  <a:pt x="159385" y="1220596"/>
                </a:cubicBezTo>
                <a:cubicBezTo>
                  <a:pt x="189095" y="1187388"/>
                  <a:pt x="214579" y="1150614"/>
                  <a:pt x="237950" y="1112256"/>
                </a:cubicBezTo>
                <a:close/>
                <a:moveTo>
                  <a:pt x="433900" y="957173"/>
                </a:moveTo>
                <a:cubicBezTo>
                  <a:pt x="433900" y="957173"/>
                  <a:pt x="433900" y="957173"/>
                  <a:pt x="433900" y="957173"/>
                </a:cubicBezTo>
                <a:cubicBezTo>
                  <a:pt x="420630" y="952815"/>
                  <a:pt x="407360" y="948458"/>
                  <a:pt x="394156" y="943969"/>
                </a:cubicBezTo>
                <a:cubicBezTo>
                  <a:pt x="407624" y="935848"/>
                  <a:pt x="421026" y="927727"/>
                  <a:pt x="434428" y="919541"/>
                </a:cubicBezTo>
                <a:lnTo>
                  <a:pt x="442153" y="917758"/>
                </a:lnTo>
                <a:lnTo>
                  <a:pt x="442153" y="917758"/>
                </a:lnTo>
                <a:cubicBezTo>
                  <a:pt x="439314" y="927727"/>
                  <a:pt x="436541" y="937697"/>
                  <a:pt x="433702" y="947666"/>
                </a:cubicBezTo>
                <a:cubicBezTo>
                  <a:pt x="432712" y="951363"/>
                  <a:pt x="432976" y="954532"/>
                  <a:pt x="433900" y="957173"/>
                </a:cubicBezTo>
                <a:close/>
                <a:moveTo>
                  <a:pt x="410859" y="983119"/>
                </a:moveTo>
                <a:cubicBezTo>
                  <a:pt x="406106" y="986024"/>
                  <a:pt x="401418" y="988929"/>
                  <a:pt x="396665" y="991900"/>
                </a:cubicBezTo>
                <a:cubicBezTo>
                  <a:pt x="391977" y="986948"/>
                  <a:pt x="388280" y="981336"/>
                  <a:pt x="386233" y="974932"/>
                </a:cubicBezTo>
                <a:cubicBezTo>
                  <a:pt x="394420" y="977639"/>
                  <a:pt x="402672" y="980346"/>
                  <a:pt x="410859" y="983119"/>
                </a:cubicBezTo>
                <a:close/>
                <a:moveTo>
                  <a:pt x="373095" y="936904"/>
                </a:moveTo>
                <a:cubicBezTo>
                  <a:pt x="370520" y="936046"/>
                  <a:pt x="367945" y="935122"/>
                  <a:pt x="365305" y="934263"/>
                </a:cubicBezTo>
                <a:cubicBezTo>
                  <a:pt x="372039" y="932679"/>
                  <a:pt x="378773" y="931028"/>
                  <a:pt x="385507" y="929378"/>
                </a:cubicBezTo>
                <a:cubicBezTo>
                  <a:pt x="381414" y="931953"/>
                  <a:pt x="377254" y="934462"/>
                  <a:pt x="373095" y="936904"/>
                </a:cubicBezTo>
                <a:close/>
                <a:moveTo>
                  <a:pt x="369068" y="969255"/>
                </a:moveTo>
                <a:cubicBezTo>
                  <a:pt x="371511" y="970047"/>
                  <a:pt x="373887" y="970839"/>
                  <a:pt x="376330" y="971631"/>
                </a:cubicBezTo>
                <a:cubicBezTo>
                  <a:pt x="378047" y="981336"/>
                  <a:pt x="382668" y="989523"/>
                  <a:pt x="389138" y="996521"/>
                </a:cubicBezTo>
                <a:cubicBezTo>
                  <a:pt x="384451" y="999426"/>
                  <a:pt x="379763" y="1002265"/>
                  <a:pt x="375076" y="1005170"/>
                </a:cubicBezTo>
                <a:cubicBezTo>
                  <a:pt x="373095" y="993220"/>
                  <a:pt x="371048" y="981204"/>
                  <a:pt x="369068" y="969255"/>
                </a:cubicBezTo>
                <a:close/>
                <a:moveTo>
                  <a:pt x="402738" y="1008075"/>
                </a:moveTo>
                <a:cubicBezTo>
                  <a:pt x="403333" y="1008471"/>
                  <a:pt x="403927" y="1008933"/>
                  <a:pt x="404587" y="1009395"/>
                </a:cubicBezTo>
                <a:cubicBezTo>
                  <a:pt x="399569" y="1018308"/>
                  <a:pt x="394552" y="1027221"/>
                  <a:pt x="389534" y="1036134"/>
                </a:cubicBezTo>
                <a:cubicBezTo>
                  <a:pt x="385771" y="1032239"/>
                  <a:pt x="382008" y="1028343"/>
                  <a:pt x="378311" y="1024448"/>
                </a:cubicBezTo>
                <a:cubicBezTo>
                  <a:pt x="378245" y="1024052"/>
                  <a:pt x="378179" y="1023656"/>
                  <a:pt x="378113" y="1023326"/>
                </a:cubicBezTo>
                <a:cubicBezTo>
                  <a:pt x="386299" y="1018176"/>
                  <a:pt x="394486" y="1013159"/>
                  <a:pt x="402738" y="1008075"/>
                </a:cubicBezTo>
                <a:close/>
                <a:moveTo>
                  <a:pt x="393165" y="1064193"/>
                </a:moveTo>
                <a:cubicBezTo>
                  <a:pt x="407162" y="1078717"/>
                  <a:pt x="421224" y="1093242"/>
                  <a:pt x="435221" y="1107767"/>
                </a:cubicBezTo>
                <a:cubicBezTo>
                  <a:pt x="424988" y="1135693"/>
                  <a:pt x="415084" y="1163752"/>
                  <a:pt x="405115" y="1191745"/>
                </a:cubicBezTo>
                <a:cubicBezTo>
                  <a:pt x="399107" y="1152991"/>
                  <a:pt x="393033" y="1114303"/>
                  <a:pt x="386761" y="1075614"/>
                </a:cubicBezTo>
                <a:cubicBezTo>
                  <a:pt x="388874" y="1071851"/>
                  <a:pt x="390987" y="1068022"/>
                  <a:pt x="393165" y="1064193"/>
                </a:cubicBezTo>
                <a:close/>
                <a:moveTo>
                  <a:pt x="401814" y="1048810"/>
                </a:moveTo>
                <a:cubicBezTo>
                  <a:pt x="407690" y="1038378"/>
                  <a:pt x="413566" y="1027881"/>
                  <a:pt x="419442" y="1017450"/>
                </a:cubicBezTo>
                <a:cubicBezTo>
                  <a:pt x="430665" y="1022666"/>
                  <a:pt x="442549" y="1026627"/>
                  <a:pt x="453310" y="1029664"/>
                </a:cubicBezTo>
                <a:cubicBezTo>
                  <a:pt x="453641" y="1038378"/>
                  <a:pt x="454037" y="1047027"/>
                  <a:pt x="454367" y="1055742"/>
                </a:cubicBezTo>
                <a:cubicBezTo>
                  <a:pt x="450075" y="1067164"/>
                  <a:pt x="445916" y="1078651"/>
                  <a:pt x="441691" y="1090139"/>
                </a:cubicBezTo>
                <a:cubicBezTo>
                  <a:pt x="428421" y="1076407"/>
                  <a:pt x="415084" y="1062608"/>
                  <a:pt x="401814" y="1048810"/>
                </a:cubicBezTo>
                <a:close/>
                <a:moveTo>
                  <a:pt x="443473" y="1017978"/>
                </a:moveTo>
                <a:cubicBezTo>
                  <a:pt x="437135" y="1015931"/>
                  <a:pt x="430335" y="1013357"/>
                  <a:pt x="423535" y="1010188"/>
                </a:cubicBezTo>
                <a:cubicBezTo>
                  <a:pt x="427166" y="1003784"/>
                  <a:pt x="430731" y="997380"/>
                  <a:pt x="434362" y="990975"/>
                </a:cubicBezTo>
                <a:cubicBezTo>
                  <a:pt x="440238" y="992956"/>
                  <a:pt x="446114" y="994871"/>
                  <a:pt x="451990" y="996851"/>
                </a:cubicBezTo>
                <a:cubicBezTo>
                  <a:pt x="452320" y="1004840"/>
                  <a:pt x="452650" y="1012828"/>
                  <a:pt x="452980" y="1020817"/>
                </a:cubicBezTo>
                <a:cubicBezTo>
                  <a:pt x="449811" y="1019893"/>
                  <a:pt x="446576" y="1018968"/>
                  <a:pt x="443473" y="1017978"/>
                </a:cubicBezTo>
                <a:close/>
                <a:moveTo>
                  <a:pt x="351836" y="869365"/>
                </a:moveTo>
                <a:cubicBezTo>
                  <a:pt x="347743" y="846258"/>
                  <a:pt x="343584" y="823216"/>
                  <a:pt x="339424" y="800175"/>
                </a:cubicBezTo>
                <a:cubicBezTo>
                  <a:pt x="351968" y="808031"/>
                  <a:pt x="364446" y="815888"/>
                  <a:pt x="377056" y="823678"/>
                </a:cubicBezTo>
                <a:cubicBezTo>
                  <a:pt x="368606" y="838929"/>
                  <a:pt x="360221" y="854114"/>
                  <a:pt x="351836" y="869365"/>
                </a:cubicBezTo>
                <a:close/>
                <a:moveTo>
                  <a:pt x="357514" y="1002925"/>
                </a:moveTo>
                <a:cubicBezTo>
                  <a:pt x="349988" y="995135"/>
                  <a:pt x="342461" y="987278"/>
                  <a:pt x="334935" y="979488"/>
                </a:cubicBezTo>
                <a:cubicBezTo>
                  <a:pt x="340613" y="976121"/>
                  <a:pt x="346291" y="972688"/>
                  <a:pt x="351968" y="969321"/>
                </a:cubicBezTo>
                <a:cubicBezTo>
                  <a:pt x="353817" y="980544"/>
                  <a:pt x="355666" y="991768"/>
                  <a:pt x="357514" y="1002925"/>
                </a:cubicBezTo>
                <a:close/>
                <a:moveTo>
                  <a:pt x="322919" y="967076"/>
                </a:moveTo>
                <a:cubicBezTo>
                  <a:pt x="321797" y="965953"/>
                  <a:pt x="320740" y="964831"/>
                  <a:pt x="319618" y="963643"/>
                </a:cubicBezTo>
                <a:cubicBezTo>
                  <a:pt x="321203" y="960672"/>
                  <a:pt x="322787" y="957767"/>
                  <a:pt x="324372" y="954796"/>
                </a:cubicBezTo>
                <a:cubicBezTo>
                  <a:pt x="328465" y="956116"/>
                  <a:pt x="332624" y="957371"/>
                  <a:pt x="336717" y="958691"/>
                </a:cubicBezTo>
                <a:cubicBezTo>
                  <a:pt x="332162" y="961530"/>
                  <a:pt x="327541" y="964303"/>
                  <a:pt x="322919" y="967076"/>
                </a:cubicBezTo>
                <a:close/>
                <a:moveTo>
                  <a:pt x="350780" y="1020289"/>
                </a:moveTo>
                <a:cubicBezTo>
                  <a:pt x="319420" y="1039897"/>
                  <a:pt x="288126" y="1059769"/>
                  <a:pt x="256964" y="1079774"/>
                </a:cubicBezTo>
                <a:cubicBezTo>
                  <a:pt x="271885" y="1053563"/>
                  <a:pt x="286145" y="1026825"/>
                  <a:pt x="300208" y="1000218"/>
                </a:cubicBezTo>
                <a:cubicBezTo>
                  <a:pt x="306810" y="996323"/>
                  <a:pt x="313412" y="992296"/>
                  <a:pt x="320014" y="988401"/>
                </a:cubicBezTo>
                <a:cubicBezTo>
                  <a:pt x="330247" y="999030"/>
                  <a:pt x="340547" y="1009659"/>
                  <a:pt x="350780" y="1020289"/>
                </a:cubicBezTo>
                <a:close/>
                <a:moveTo>
                  <a:pt x="373491" y="1335077"/>
                </a:moveTo>
                <a:cubicBezTo>
                  <a:pt x="381744" y="1310451"/>
                  <a:pt x="390194" y="1285957"/>
                  <a:pt x="398711" y="1261463"/>
                </a:cubicBezTo>
                <a:cubicBezTo>
                  <a:pt x="402474" y="1286419"/>
                  <a:pt x="406106" y="1311309"/>
                  <a:pt x="409737" y="1336265"/>
                </a:cubicBezTo>
                <a:cubicBezTo>
                  <a:pt x="397589" y="1336463"/>
                  <a:pt x="385507" y="1336067"/>
                  <a:pt x="373491" y="1335077"/>
                </a:cubicBezTo>
                <a:close/>
                <a:moveTo>
                  <a:pt x="410529" y="1227000"/>
                </a:moveTo>
                <a:cubicBezTo>
                  <a:pt x="422941" y="1191679"/>
                  <a:pt x="435485" y="1156490"/>
                  <a:pt x="448359" y="1121367"/>
                </a:cubicBezTo>
                <a:cubicBezTo>
                  <a:pt x="451396" y="1124536"/>
                  <a:pt x="454433" y="1127705"/>
                  <a:pt x="457536" y="1130874"/>
                </a:cubicBezTo>
                <a:cubicBezTo>
                  <a:pt x="460309" y="1197753"/>
                  <a:pt x="463082" y="1264698"/>
                  <a:pt x="465788" y="1331578"/>
                </a:cubicBezTo>
                <a:cubicBezTo>
                  <a:pt x="452848" y="1333558"/>
                  <a:pt x="439776" y="1335011"/>
                  <a:pt x="426704" y="1335737"/>
                </a:cubicBezTo>
                <a:cubicBezTo>
                  <a:pt x="421422" y="1299425"/>
                  <a:pt x="416009" y="1263246"/>
                  <a:pt x="410529" y="1227000"/>
                </a:cubicBezTo>
                <a:close/>
                <a:moveTo>
                  <a:pt x="475229" y="1149228"/>
                </a:moveTo>
                <a:cubicBezTo>
                  <a:pt x="518407" y="1193990"/>
                  <a:pt x="561585" y="1238752"/>
                  <a:pt x="604763" y="1283448"/>
                </a:cubicBezTo>
                <a:cubicBezTo>
                  <a:pt x="566602" y="1304839"/>
                  <a:pt x="525207" y="1320090"/>
                  <a:pt x="482558" y="1328541"/>
                </a:cubicBezTo>
                <a:cubicBezTo>
                  <a:pt x="480181" y="1268792"/>
                  <a:pt x="477738" y="1209043"/>
                  <a:pt x="475229" y="1149228"/>
                </a:cubicBezTo>
                <a:close/>
                <a:moveTo>
                  <a:pt x="328927" y="573921"/>
                </a:moveTo>
                <a:cubicBezTo>
                  <a:pt x="348271" y="572337"/>
                  <a:pt x="367747" y="571742"/>
                  <a:pt x="387158" y="571875"/>
                </a:cubicBezTo>
                <a:cubicBezTo>
                  <a:pt x="385705" y="571941"/>
                  <a:pt x="384253" y="571875"/>
                  <a:pt x="382800" y="571941"/>
                </a:cubicBezTo>
                <a:cubicBezTo>
                  <a:pt x="363522" y="572601"/>
                  <a:pt x="344310" y="574515"/>
                  <a:pt x="325362" y="577486"/>
                </a:cubicBezTo>
                <a:cubicBezTo>
                  <a:pt x="326880" y="576562"/>
                  <a:pt x="328069" y="575374"/>
                  <a:pt x="328927" y="573921"/>
                </a:cubicBezTo>
                <a:close/>
                <a:moveTo>
                  <a:pt x="435089" y="587455"/>
                </a:moveTo>
                <a:cubicBezTo>
                  <a:pt x="436739" y="628058"/>
                  <a:pt x="438456" y="668595"/>
                  <a:pt x="440106" y="709198"/>
                </a:cubicBezTo>
                <a:cubicBezTo>
                  <a:pt x="429873" y="727750"/>
                  <a:pt x="419640" y="746302"/>
                  <a:pt x="409407" y="764920"/>
                </a:cubicBezTo>
                <a:cubicBezTo>
                  <a:pt x="376330" y="708736"/>
                  <a:pt x="343848" y="652156"/>
                  <a:pt x="311894" y="595312"/>
                </a:cubicBezTo>
                <a:cubicBezTo>
                  <a:pt x="352100" y="587521"/>
                  <a:pt x="393628" y="585145"/>
                  <a:pt x="435089" y="587455"/>
                </a:cubicBezTo>
                <a:close/>
                <a:moveTo>
                  <a:pt x="399966" y="782019"/>
                </a:moveTo>
                <a:cubicBezTo>
                  <a:pt x="395080" y="790932"/>
                  <a:pt x="390128" y="799779"/>
                  <a:pt x="385243" y="808692"/>
                </a:cubicBezTo>
                <a:cubicBezTo>
                  <a:pt x="368606" y="798392"/>
                  <a:pt x="351968" y="787961"/>
                  <a:pt x="335331" y="777596"/>
                </a:cubicBezTo>
                <a:cubicBezTo>
                  <a:pt x="325626" y="724317"/>
                  <a:pt x="315591" y="671038"/>
                  <a:pt x="305292" y="617891"/>
                </a:cubicBezTo>
                <a:cubicBezTo>
                  <a:pt x="336387" y="672887"/>
                  <a:pt x="367879" y="727618"/>
                  <a:pt x="399966" y="782019"/>
                </a:cubicBezTo>
                <a:close/>
                <a:moveTo>
                  <a:pt x="338764" y="893066"/>
                </a:moveTo>
                <a:cubicBezTo>
                  <a:pt x="336123" y="897820"/>
                  <a:pt x="333482" y="902573"/>
                  <a:pt x="330908" y="907327"/>
                </a:cubicBezTo>
                <a:cubicBezTo>
                  <a:pt x="330644" y="907723"/>
                  <a:pt x="330446" y="908185"/>
                  <a:pt x="330181" y="908647"/>
                </a:cubicBezTo>
                <a:cubicBezTo>
                  <a:pt x="312158" y="911948"/>
                  <a:pt x="294134" y="915249"/>
                  <a:pt x="276110" y="918550"/>
                </a:cubicBezTo>
                <a:cubicBezTo>
                  <a:pt x="218738" y="859132"/>
                  <a:pt x="161432" y="799713"/>
                  <a:pt x="104060" y="740294"/>
                </a:cubicBezTo>
                <a:cubicBezTo>
                  <a:pt x="117660" y="719035"/>
                  <a:pt x="133439" y="698173"/>
                  <a:pt x="150935" y="678564"/>
                </a:cubicBezTo>
                <a:cubicBezTo>
                  <a:pt x="206854" y="715734"/>
                  <a:pt x="263236" y="752244"/>
                  <a:pt x="320014" y="788027"/>
                </a:cubicBezTo>
                <a:cubicBezTo>
                  <a:pt x="326418" y="823084"/>
                  <a:pt x="332624" y="858075"/>
                  <a:pt x="338764" y="893066"/>
                </a:cubicBezTo>
                <a:close/>
                <a:moveTo>
                  <a:pt x="281524" y="583560"/>
                </a:moveTo>
                <a:cubicBezTo>
                  <a:pt x="281722" y="584551"/>
                  <a:pt x="281920" y="585541"/>
                  <a:pt x="282118" y="586531"/>
                </a:cubicBezTo>
                <a:cubicBezTo>
                  <a:pt x="274658" y="588512"/>
                  <a:pt x="267197" y="590690"/>
                  <a:pt x="259869" y="593067"/>
                </a:cubicBezTo>
                <a:cubicBezTo>
                  <a:pt x="266999" y="589568"/>
                  <a:pt x="274196" y="586333"/>
                  <a:pt x="281524" y="583560"/>
                </a:cubicBezTo>
                <a:close/>
                <a:moveTo>
                  <a:pt x="284891" y="601254"/>
                </a:moveTo>
                <a:cubicBezTo>
                  <a:pt x="295520" y="655919"/>
                  <a:pt x="305886" y="710585"/>
                  <a:pt x="315921" y="765316"/>
                </a:cubicBezTo>
                <a:cubicBezTo>
                  <a:pt x="264425" y="732834"/>
                  <a:pt x="213324" y="699757"/>
                  <a:pt x="162620" y="666020"/>
                </a:cubicBezTo>
                <a:cubicBezTo>
                  <a:pt x="172193" y="656117"/>
                  <a:pt x="182162" y="646676"/>
                  <a:pt x="192594" y="637829"/>
                </a:cubicBezTo>
                <a:cubicBezTo>
                  <a:pt x="221709" y="621720"/>
                  <a:pt x="252673" y="609639"/>
                  <a:pt x="284891" y="601254"/>
                </a:cubicBezTo>
                <a:close/>
                <a:moveTo>
                  <a:pt x="58109" y="767032"/>
                </a:moveTo>
                <a:cubicBezTo>
                  <a:pt x="44905" y="801957"/>
                  <a:pt x="35464" y="838467"/>
                  <a:pt x="29588" y="874449"/>
                </a:cubicBezTo>
                <a:cubicBezTo>
                  <a:pt x="24967" y="877419"/>
                  <a:pt x="23778" y="884352"/>
                  <a:pt x="27541" y="887785"/>
                </a:cubicBezTo>
                <a:cubicBezTo>
                  <a:pt x="26749" y="893397"/>
                  <a:pt x="25957" y="899074"/>
                  <a:pt x="25363" y="904620"/>
                </a:cubicBezTo>
                <a:cubicBezTo>
                  <a:pt x="23184" y="924624"/>
                  <a:pt x="21930" y="944827"/>
                  <a:pt x="21864" y="964897"/>
                </a:cubicBezTo>
                <a:cubicBezTo>
                  <a:pt x="15328" y="968264"/>
                  <a:pt x="15724" y="978630"/>
                  <a:pt x="22062" y="980610"/>
                </a:cubicBezTo>
                <a:cubicBezTo>
                  <a:pt x="22722" y="1004246"/>
                  <a:pt x="25297" y="1027749"/>
                  <a:pt x="30050" y="1050724"/>
                </a:cubicBezTo>
                <a:cubicBezTo>
                  <a:pt x="23580" y="1029003"/>
                  <a:pt x="18959" y="1006754"/>
                  <a:pt x="16582" y="984109"/>
                </a:cubicBezTo>
                <a:cubicBezTo>
                  <a:pt x="8527" y="908779"/>
                  <a:pt x="24438" y="833449"/>
                  <a:pt x="58109" y="767032"/>
                </a:cubicBezTo>
                <a:close/>
                <a:moveTo>
                  <a:pt x="429015" y="1351252"/>
                </a:moveTo>
                <a:cubicBezTo>
                  <a:pt x="428949" y="1350790"/>
                  <a:pt x="428883" y="1350327"/>
                  <a:pt x="428817" y="1349865"/>
                </a:cubicBezTo>
                <a:cubicBezTo>
                  <a:pt x="441361" y="1349139"/>
                  <a:pt x="453905" y="1347885"/>
                  <a:pt x="466383" y="1346036"/>
                </a:cubicBezTo>
                <a:cubicBezTo>
                  <a:pt x="466449" y="1347291"/>
                  <a:pt x="466515" y="1348479"/>
                  <a:pt x="466515" y="1349733"/>
                </a:cubicBezTo>
                <a:cubicBezTo>
                  <a:pt x="454103" y="1351120"/>
                  <a:pt x="441559" y="1351582"/>
                  <a:pt x="429015" y="1351252"/>
                </a:cubicBezTo>
                <a:close/>
                <a:moveTo>
                  <a:pt x="483416" y="1347423"/>
                </a:moveTo>
                <a:cubicBezTo>
                  <a:pt x="483350" y="1346036"/>
                  <a:pt x="483284" y="1344584"/>
                  <a:pt x="483218" y="1343197"/>
                </a:cubicBezTo>
                <a:cubicBezTo>
                  <a:pt x="524943" y="1335275"/>
                  <a:pt x="565810" y="1321014"/>
                  <a:pt x="604168" y="1300482"/>
                </a:cubicBezTo>
                <a:cubicBezTo>
                  <a:pt x="604895" y="1300085"/>
                  <a:pt x="605621" y="1299689"/>
                  <a:pt x="606347" y="1299293"/>
                </a:cubicBezTo>
                <a:cubicBezTo>
                  <a:pt x="568451" y="1323127"/>
                  <a:pt x="526792" y="1340160"/>
                  <a:pt x="483416" y="1347423"/>
                </a:cubicBezTo>
                <a:close/>
                <a:moveTo>
                  <a:pt x="718121" y="1236705"/>
                </a:moveTo>
                <a:cubicBezTo>
                  <a:pt x="733107" y="1219408"/>
                  <a:pt x="746444" y="1201120"/>
                  <a:pt x="758393" y="1181974"/>
                </a:cubicBezTo>
                <a:cubicBezTo>
                  <a:pt x="746906" y="1201780"/>
                  <a:pt x="733371" y="1220002"/>
                  <a:pt x="718121" y="1236705"/>
                </a:cubicBezTo>
                <a:close/>
                <a:moveTo>
                  <a:pt x="807249" y="1092120"/>
                </a:moveTo>
                <a:cubicBezTo>
                  <a:pt x="807777" y="1089611"/>
                  <a:pt x="808239" y="1087102"/>
                  <a:pt x="808767" y="1084527"/>
                </a:cubicBezTo>
                <a:cubicBezTo>
                  <a:pt x="833195" y="1090799"/>
                  <a:pt x="857755" y="1096675"/>
                  <a:pt x="882315" y="1101957"/>
                </a:cubicBezTo>
                <a:cubicBezTo>
                  <a:pt x="857095" y="1099514"/>
                  <a:pt x="831941" y="1095685"/>
                  <a:pt x="807249" y="1092120"/>
                </a:cubicBezTo>
                <a:close/>
                <a:moveTo>
                  <a:pt x="811606" y="1068220"/>
                </a:moveTo>
                <a:cubicBezTo>
                  <a:pt x="812795" y="1060892"/>
                  <a:pt x="813785" y="1053563"/>
                  <a:pt x="814577" y="1046169"/>
                </a:cubicBezTo>
                <a:cubicBezTo>
                  <a:pt x="831016" y="976319"/>
                  <a:pt x="831280" y="902705"/>
                  <a:pt x="814445" y="832195"/>
                </a:cubicBezTo>
                <a:cubicBezTo>
                  <a:pt x="817350" y="831601"/>
                  <a:pt x="820321" y="831139"/>
                  <a:pt x="823226" y="830611"/>
                </a:cubicBezTo>
                <a:cubicBezTo>
                  <a:pt x="838279" y="828696"/>
                  <a:pt x="853397" y="827442"/>
                  <a:pt x="868516" y="826979"/>
                </a:cubicBezTo>
                <a:cubicBezTo>
                  <a:pt x="870695" y="831205"/>
                  <a:pt x="872874" y="835430"/>
                  <a:pt x="875052" y="839655"/>
                </a:cubicBezTo>
                <a:cubicBezTo>
                  <a:pt x="821443" y="891944"/>
                  <a:pt x="824810" y="1011046"/>
                  <a:pt x="877561" y="1063070"/>
                </a:cubicBezTo>
                <a:cubicBezTo>
                  <a:pt x="888190" y="1075086"/>
                  <a:pt x="901461" y="1084989"/>
                  <a:pt x="917900" y="1091459"/>
                </a:cubicBezTo>
                <a:cubicBezTo>
                  <a:pt x="918230" y="1091591"/>
                  <a:pt x="918494" y="1091657"/>
                  <a:pt x="918824" y="1091790"/>
                </a:cubicBezTo>
                <a:cubicBezTo>
                  <a:pt x="882975" y="1086442"/>
                  <a:pt x="847125" y="1077793"/>
                  <a:pt x="811606" y="1068220"/>
                </a:cubicBezTo>
                <a:close/>
                <a:moveTo>
                  <a:pt x="928463" y="1074162"/>
                </a:moveTo>
                <a:cubicBezTo>
                  <a:pt x="925294" y="1072973"/>
                  <a:pt x="922125" y="1071719"/>
                  <a:pt x="918956" y="1070333"/>
                </a:cubicBezTo>
                <a:cubicBezTo>
                  <a:pt x="867394" y="1046961"/>
                  <a:pt x="856566" y="1005038"/>
                  <a:pt x="856236" y="953211"/>
                </a:cubicBezTo>
                <a:cubicBezTo>
                  <a:pt x="856038" y="919673"/>
                  <a:pt x="862508" y="880786"/>
                  <a:pt x="883569" y="856095"/>
                </a:cubicBezTo>
                <a:cubicBezTo>
                  <a:pt x="900536" y="889039"/>
                  <a:pt x="917570" y="921984"/>
                  <a:pt x="934537" y="954928"/>
                </a:cubicBezTo>
                <a:cubicBezTo>
                  <a:pt x="936848" y="959417"/>
                  <a:pt x="940413" y="962190"/>
                  <a:pt x="944374" y="963643"/>
                </a:cubicBezTo>
                <a:cubicBezTo>
                  <a:pt x="939951" y="1000614"/>
                  <a:pt x="934537" y="1037454"/>
                  <a:pt x="928463" y="1074162"/>
                </a:cubicBezTo>
                <a:close/>
                <a:moveTo>
                  <a:pt x="955664" y="922248"/>
                </a:moveTo>
                <a:lnTo>
                  <a:pt x="911364" y="836486"/>
                </a:lnTo>
                <a:cubicBezTo>
                  <a:pt x="918428" y="833780"/>
                  <a:pt x="926417" y="832063"/>
                  <a:pt x="935263" y="831601"/>
                </a:cubicBezTo>
                <a:cubicBezTo>
                  <a:pt x="940875" y="832591"/>
                  <a:pt x="946487" y="833582"/>
                  <a:pt x="952033" y="834902"/>
                </a:cubicBezTo>
                <a:cubicBezTo>
                  <a:pt x="961672" y="837213"/>
                  <a:pt x="971377" y="840250"/>
                  <a:pt x="981016" y="843815"/>
                </a:cubicBezTo>
                <a:cubicBezTo>
                  <a:pt x="972565" y="869959"/>
                  <a:pt x="964115" y="896103"/>
                  <a:pt x="955664" y="922248"/>
                </a:cubicBezTo>
                <a:close/>
                <a:moveTo>
                  <a:pt x="996663" y="850219"/>
                </a:moveTo>
                <a:cubicBezTo>
                  <a:pt x="1005048" y="853982"/>
                  <a:pt x="1013168" y="858207"/>
                  <a:pt x="1021091" y="862895"/>
                </a:cubicBezTo>
                <a:cubicBezTo>
                  <a:pt x="1006698" y="878212"/>
                  <a:pt x="992239" y="893462"/>
                  <a:pt x="977781" y="908713"/>
                </a:cubicBezTo>
                <a:lnTo>
                  <a:pt x="996663" y="850219"/>
                </a:lnTo>
                <a:close/>
                <a:moveTo>
                  <a:pt x="944836" y="1079047"/>
                </a:moveTo>
                <a:cubicBezTo>
                  <a:pt x="951108" y="1041481"/>
                  <a:pt x="956588" y="1003784"/>
                  <a:pt x="961078" y="965887"/>
                </a:cubicBezTo>
                <a:cubicBezTo>
                  <a:pt x="994682" y="992560"/>
                  <a:pt x="1028221" y="1019232"/>
                  <a:pt x="1061826" y="1045905"/>
                </a:cubicBezTo>
                <a:cubicBezTo>
                  <a:pt x="1031588" y="1074756"/>
                  <a:pt x="988608" y="1088951"/>
                  <a:pt x="944836" y="1079047"/>
                </a:cubicBezTo>
                <a:close/>
                <a:moveTo>
                  <a:pt x="1095364" y="944101"/>
                </a:moveTo>
                <a:cubicBezTo>
                  <a:pt x="1097939" y="958097"/>
                  <a:pt x="1098929" y="972820"/>
                  <a:pt x="1098203" y="986948"/>
                </a:cubicBezTo>
                <a:cubicBezTo>
                  <a:pt x="1092987" y="1004312"/>
                  <a:pt x="1084405" y="1020025"/>
                  <a:pt x="1073445" y="1033427"/>
                </a:cubicBezTo>
                <a:lnTo>
                  <a:pt x="969462" y="950835"/>
                </a:lnTo>
                <a:cubicBezTo>
                  <a:pt x="992834" y="925681"/>
                  <a:pt x="1016535" y="900659"/>
                  <a:pt x="1040237" y="875703"/>
                </a:cubicBezTo>
                <a:cubicBezTo>
                  <a:pt x="1064400" y="893661"/>
                  <a:pt x="1084339" y="916570"/>
                  <a:pt x="1095364" y="944101"/>
                </a:cubicBezTo>
                <a:close/>
                <a:moveTo>
                  <a:pt x="1039907" y="842890"/>
                </a:moveTo>
                <a:cubicBezTo>
                  <a:pt x="1028617" y="835892"/>
                  <a:pt x="1016733" y="830412"/>
                  <a:pt x="1004519" y="825923"/>
                </a:cubicBezTo>
                <a:cubicBezTo>
                  <a:pt x="1009273" y="811266"/>
                  <a:pt x="1014026" y="796544"/>
                  <a:pt x="1018780" y="781887"/>
                </a:cubicBezTo>
                <a:lnTo>
                  <a:pt x="1044924" y="779642"/>
                </a:lnTo>
                <a:cubicBezTo>
                  <a:pt x="1066711" y="777728"/>
                  <a:pt x="1063806" y="743859"/>
                  <a:pt x="1042019" y="745774"/>
                </a:cubicBezTo>
                <a:lnTo>
                  <a:pt x="965831" y="752376"/>
                </a:lnTo>
                <a:cubicBezTo>
                  <a:pt x="944044" y="754290"/>
                  <a:pt x="946949" y="788159"/>
                  <a:pt x="968736" y="786245"/>
                </a:cubicBezTo>
                <a:lnTo>
                  <a:pt x="1000558" y="783472"/>
                </a:lnTo>
                <a:cubicBezTo>
                  <a:pt x="996531" y="795884"/>
                  <a:pt x="992504" y="808362"/>
                  <a:pt x="988476" y="820773"/>
                </a:cubicBezTo>
                <a:cubicBezTo>
                  <a:pt x="962266" y="813577"/>
                  <a:pt x="934603" y="811134"/>
                  <a:pt x="907204" y="811861"/>
                </a:cubicBezTo>
                <a:cubicBezTo>
                  <a:pt x="904300" y="811663"/>
                  <a:pt x="901329" y="811399"/>
                  <a:pt x="898424" y="811266"/>
                </a:cubicBezTo>
                <a:lnTo>
                  <a:pt x="754036" y="531470"/>
                </a:lnTo>
                <a:cubicBezTo>
                  <a:pt x="721025" y="467495"/>
                  <a:pt x="688873" y="402531"/>
                  <a:pt x="652496" y="340339"/>
                </a:cubicBezTo>
                <a:lnTo>
                  <a:pt x="1366776" y="278477"/>
                </a:lnTo>
                <a:cubicBezTo>
                  <a:pt x="1388761" y="317562"/>
                  <a:pt x="1411010" y="356514"/>
                  <a:pt x="1433127" y="395533"/>
                </a:cubicBezTo>
                <a:cubicBezTo>
                  <a:pt x="1306565" y="548635"/>
                  <a:pt x="1175448" y="697776"/>
                  <a:pt x="1039907" y="842890"/>
                </a:cubicBezTo>
                <a:close/>
                <a:moveTo>
                  <a:pt x="1271772" y="925351"/>
                </a:moveTo>
                <a:cubicBezTo>
                  <a:pt x="1272234" y="925285"/>
                  <a:pt x="1272696" y="925219"/>
                  <a:pt x="1273225" y="925153"/>
                </a:cubicBezTo>
                <a:cubicBezTo>
                  <a:pt x="1274017" y="934858"/>
                  <a:pt x="1275073" y="944563"/>
                  <a:pt x="1276328" y="954202"/>
                </a:cubicBezTo>
                <a:cubicBezTo>
                  <a:pt x="1274413" y="944695"/>
                  <a:pt x="1272829" y="935056"/>
                  <a:pt x="1271772" y="925351"/>
                </a:cubicBezTo>
                <a:close/>
                <a:moveTo>
                  <a:pt x="1272102" y="908185"/>
                </a:moveTo>
                <a:lnTo>
                  <a:pt x="1270452" y="908449"/>
                </a:lnTo>
                <a:cubicBezTo>
                  <a:pt x="1270452" y="908185"/>
                  <a:pt x="1270386" y="907855"/>
                  <a:pt x="1270386" y="907591"/>
                </a:cubicBezTo>
                <a:cubicBezTo>
                  <a:pt x="1269461" y="886266"/>
                  <a:pt x="1269990" y="863951"/>
                  <a:pt x="1271838" y="841174"/>
                </a:cubicBezTo>
                <a:cubicBezTo>
                  <a:pt x="1270980" y="862961"/>
                  <a:pt x="1270914" y="885474"/>
                  <a:pt x="1272102" y="908185"/>
                </a:cubicBezTo>
                <a:close/>
                <a:moveTo>
                  <a:pt x="2015300" y="800901"/>
                </a:moveTo>
                <a:cubicBezTo>
                  <a:pt x="1957994" y="809154"/>
                  <a:pt x="1900688" y="817472"/>
                  <a:pt x="1843382" y="825725"/>
                </a:cubicBezTo>
                <a:cubicBezTo>
                  <a:pt x="1837572" y="818199"/>
                  <a:pt x="1831828" y="810606"/>
                  <a:pt x="1826018" y="803146"/>
                </a:cubicBezTo>
                <a:cubicBezTo>
                  <a:pt x="1867083" y="746962"/>
                  <a:pt x="1907620" y="690316"/>
                  <a:pt x="1947298" y="633142"/>
                </a:cubicBezTo>
                <a:cubicBezTo>
                  <a:pt x="1986845" y="682262"/>
                  <a:pt x="2008566" y="740360"/>
                  <a:pt x="2015300" y="800901"/>
                </a:cubicBezTo>
                <a:close/>
                <a:moveTo>
                  <a:pt x="1836053" y="843947"/>
                </a:moveTo>
                <a:cubicBezTo>
                  <a:pt x="1840080" y="849163"/>
                  <a:pt x="1844042" y="854378"/>
                  <a:pt x="1848069" y="859594"/>
                </a:cubicBezTo>
                <a:cubicBezTo>
                  <a:pt x="1834535" y="855897"/>
                  <a:pt x="1821001" y="852001"/>
                  <a:pt x="1807532" y="848106"/>
                </a:cubicBezTo>
                <a:cubicBezTo>
                  <a:pt x="1816973" y="846720"/>
                  <a:pt x="1826480" y="845333"/>
                  <a:pt x="1836053" y="843947"/>
                </a:cubicBezTo>
                <a:close/>
                <a:moveTo>
                  <a:pt x="1805618" y="831205"/>
                </a:moveTo>
                <a:cubicBezTo>
                  <a:pt x="1808919" y="826583"/>
                  <a:pt x="1812286" y="822028"/>
                  <a:pt x="1815653" y="817406"/>
                </a:cubicBezTo>
                <a:cubicBezTo>
                  <a:pt x="1818492" y="821104"/>
                  <a:pt x="1821331" y="824801"/>
                  <a:pt x="1824169" y="828498"/>
                </a:cubicBezTo>
                <a:cubicBezTo>
                  <a:pt x="1817963" y="829422"/>
                  <a:pt x="1811823" y="830281"/>
                  <a:pt x="1805618" y="831205"/>
                </a:cubicBezTo>
                <a:close/>
                <a:moveTo>
                  <a:pt x="1922739" y="584947"/>
                </a:moveTo>
                <a:cubicBezTo>
                  <a:pt x="1902074" y="566329"/>
                  <a:pt x="1879363" y="550616"/>
                  <a:pt x="1855133" y="537412"/>
                </a:cubicBezTo>
                <a:cubicBezTo>
                  <a:pt x="1879891" y="549427"/>
                  <a:pt x="1902602" y="564942"/>
                  <a:pt x="1922739" y="584947"/>
                </a:cubicBezTo>
                <a:close/>
                <a:moveTo>
                  <a:pt x="1830573" y="540911"/>
                </a:moveTo>
                <a:cubicBezTo>
                  <a:pt x="1808852" y="572403"/>
                  <a:pt x="1787132" y="603829"/>
                  <a:pt x="1765477" y="635321"/>
                </a:cubicBezTo>
                <a:cubicBezTo>
                  <a:pt x="1758346" y="593067"/>
                  <a:pt x="1750886" y="550946"/>
                  <a:pt x="1742898" y="508825"/>
                </a:cubicBezTo>
                <a:cubicBezTo>
                  <a:pt x="1773267" y="516483"/>
                  <a:pt x="1802647" y="526980"/>
                  <a:pt x="1830573" y="540911"/>
                </a:cubicBezTo>
                <a:close/>
                <a:moveTo>
                  <a:pt x="1536384" y="795025"/>
                </a:moveTo>
                <a:cubicBezTo>
                  <a:pt x="1530640" y="783538"/>
                  <a:pt x="1524897" y="772050"/>
                  <a:pt x="1519087" y="760562"/>
                </a:cubicBezTo>
                <a:cubicBezTo>
                  <a:pt x="1549456" y="773635"/>
                  <a:pt x="1579628" y="786971"/>
                  <a:pt x="1609733" y="799251"/>
                </a:cubicBezTo>
                <a:cubicBezTo>
                  <a:pt x="1614421" y="808890"/>
                  <a:pt x="1619108" y="818595"/>
                  <a:pt x="1623862" y="828234"/>
                </a:cubicBezTo>
                <a:cubicBezTo>
                  <a:pt x="1613959" y="834638"/>
                  <a:pt x="1603990" y="840910"/>
                  <a:pt x="1594020" y="847248"/>
                </a:cubicBezTo>
                <a:cubicBezTo>
                  <a:pt x="1574808" y="829950"/>
                  <a:pt x="1555596" y="812521"/>
                  <a:pt x="1536384" y="795025"/>
                </a:cubicBezTo>
                <a:close/>
                <a:moveTo>
                  <a:pt x="1589795" y="889831"/>
                </a:moveTo>
                <a:cubicBezTo>
                  <a:pt x="1588673" y="891482"/>
                  <a:pt x="1587484" y="893132"/>
                  <a:pt x="1586362" y="894783"/>
                </a:cubicBezTo>
                <a:cubicBezTo>
                  <a:pt x="1585306" y="892670"/>
                  <a:pt x="1584249" y="890558"/>
                  <a:pt x="1583193" y="888445"/>
                </a:cubicBezTo>
                <a:lnTo>
                  <a:pt x="1589795" y="889831"/>
                </a:lnTo>
                <a:close/>
                <a:moveTo>
                  <a:pt x="1579232" y="856755"/>
                </a:moveTo>
                <a:cubicBezTo>
                  <a:pt x="1576195" y="858669"/>
                  <a:pt x="1573224" y="860584"/>
                  <a:pt x="1570187" y="862433"/>
                </a:cubicBezTo>
                <a:cubicBezTo>
                  <a:pt x="1565895" y="853916"/>
                  <a:pt x="1561604" y="845399"/>
                  <a:pt x="1557379" y="836817"/>
                </a:cubicBezTo>
                <a:cubicBezTo>
                  <a:pt x="1564707" y="843485"/>
                  <a:pt x="1571903" y="850153"/>
                  <a:pt x="1579232" y="856755"/>
                </a:cubicBezTo>
                <a:close/>
                <a:moveTo>
                  <a:pt x="1644857" y="871544"/>
                </a:moveTo>
                <a:cubicBezTo>
                  <a:pt x="1647101" y="876099"/>
                  <a:pt x="1649280" y="880654"/>
                  <a:pt x="1651525" y="885210"/>
                </a:cubicBezTo>
                <a:lnTo>
                  <a:pt x="1631850" y="881183"/>
                </a:lnTo>
                <a:cubicBezTo>
                  <a:pt x="1629342" y="878938"/>
                  <a:pt x="1626833" y="876759"/>
                  <a:pt x="1624258" y="874515"/>
                </a:cubicBezTo>
                <a:cubicBezTo>
                  <a:pt x="1631124" y="873524"/>
                  <a:pt x="1637990" y="872534"/>
                  <a:pt x="1644857" y="871544"/>
                </a:cubicBezTo>
                <a:close/>
                <a:moveTo>
                  <a:pt x="1633105" y="808560"/>
                </a:moveTo>
                <a:cubicBezTo>
                  <a:pt x="1636472" y="809880"/>
                  <a:pt x="1639839" y="811266"/>
                  <a:pt x="1643206" y="812587"/>
                </a:cubicBezTo>
                <a:lnTo>
                  <a:pt x="1639047" y="818595"/>
                </a:lnTo>
                <a:cubicBezTo>
                  <a:pt x="1638783" y="818793"/>
                  <a:pt x="1638519" y="818925"/>
                  <a:pt x="1638188" y="819123"/>
                </a:cubicBezTo>
                <a:cubicBezTo>
                  <a:pt x="1636472" y="815558"/>
                  <a:pt x="1634755" y="812059"/>
                  <a:pt x="1633105" y="808560"/>
                </a:cubicBezTo>
                <a:close/>
                <a:moveTo>
                  <a:pt x="1732863" y="712301"/>
                </a:moveTo>
                <a:cubicBezTo>
                  <a:pt x="1740587" y="721940"/>
                  <a:pt x="1748245" y="731645"/>
                  <a:pt x="1755904" y="741284"/>
                </a:cubicBezTo>
                <a:cubicBezTo>
                  <a:pt x="1738276" y="753168"/>
                  <a:pt x="1720583" y="764920"/>
                  <a:pt x="1702889" y="776605"/>
                </a:cubicBezTo>
                <a:cubicBezTo>
                  <a:pt x="1704209" y="767759"/>
                  <a:pt x="1705530" y="758912"/>
                  <a:pt x="1706784" y="749999"/>
                </a:cubicBezTo>
                <a:lnTo>
                  <a:pt x="1732863" y="712301"/>
                </a:lnTo>
                <a:close/>
                <a:moveTo>
                  <a:pt x="1712000" y="712763"/>
                </a:moveTo>
                <a:cubicBezTo>
                  <a:pt x="1712990" y="705171"/>
                  <a:pt x="1713980" y="697578"/>
                  <a:pt x="1714971" y="690052"/>
                </a:cubicBezTo>
                <a:cubicBezTo>
                  <a:pt x="1717281" y="692891"/>
                  <a:pt x="1719592" y="695664"/>
                  <a:pt x="1721837" y="698437"/>
                </a:cubicBezTo>
                <a:lnTo>
                  <a:pt x="1712000" y="712763"/>
                </a:lnTo>
                <a:close/>
                <a:moveTo>
                  <a:pt x="1766599" y="754620"/>
                </a:moveTo>
                <a:cubicBezTo>
                  <a:pt x="1766929" y="755017"/>
                  <a:pt x="1767193" y="755413"/>
                  <a:pt x="1767524" y="755743"/>
                </a:cubicBezTo>
                <a:cubicBezTo>
                  <a:pt x="1771419" y="782151"/>
                  <a:pt x="1775182" y="808560"/>
                  <a:pt x="1778747" y="835034"/>
                </a:cubicBezTo>
                <a:cubicBezTo>
                  <a:pt x="1775446" y="835496"/>
                  <a:pt x="1772145" y="835958"/>
                  <a:pt x="1768844" y="836486"/>
                </a:cubicBezTo>
                <a:cubicBezTo>
                  <a:pt x="1751348" y="831139"/>
                  <a:pt x="1733919" y="825725"/>
                  <a:pt x="1716555" y="820047"/>
                </a:cubicBezTo>
                <a:cubicBezTo>
                  <a:pt x="1712066" y="812323"/>
                  <a:pt x="1707576" y="804664"/>
                  <a:pt x="1703087" y="796940"/>
                </a:cubicBezTo>
                <a:cubicBezTo>
                  <a:pt x="1724346" y="782944"/>
                  <a:pt x="1745473" y="768815"/>
                  <a:pt x="1766599" y="754620"/>
                </a:cubicBezTo>
                <a:close/>
                <a:moveTo>
                  <a:pt x="1782510" y="862433"/>
                </a:moveTo>
                <a:cubicBezTo>
                  <a:pt x="1784755" y="879466"/>
                  <a:pt x="1786802" y="896500"/>
                  <a:pt x="1788848" y="913533"/>
                </a:cubicBezTo>
                <a:cubicBezTo>
                  <a:pt x="1775842" y="910826"/>
                  <a:pt x="1762902" y="908185"/>
                  <a:pt x="1749896" y="905478"/>
                </a:cubicBezTo>
                <a:cubicBezTo>
                  <a:pt x="1760789" y="891152"/>
                  <a:pt x="1771749" y="876891"/>
                  <a:pt x="1782510" y="862433"/>
                </a:cubicBezTo>
                <a:close/>
                <a:moveTo>
                  <a:pt x="1710283" y="876561"/>
                </a:moveTo>
                <a:cubicBezTo>
                  <a:pt x="1721111" y="895047"/>
                  <a:pt x="1747915" y="876429"/>
                  <a:pt x="1738540" y="858009"/>
                </a:cubicBezTo>
                <a:cubicBezTo>
                  <a:pt x="1748245" y="856623"/>
                  <a:pt x="1757950" y="855236"/>
                  <a:pt x="1767589" y="853784"/>
                </a:cubicBezTo>
                <a:cubicBezTo>
                  <a:pt x="1767655" y="853784"/>
                  <a:pt x="1767655" y="853784"/>
                  <a:pt x="1767722" y="853784"/>
                </a:cubicBezTo>
                <a:cubicBezTo>
                  <a:pt x="1755772" y="869827"/>
                  <a:pt x="1743558" y="885738"/>
                  <a:pt x="1731476" y="901649"/>
                </a:cubicBezTo>
                <a:cubicBezTo>
                  <a:pt x="1715433" y="898348"/>
                  <a:pt x="1699390" y="895047"/>
                  <a:pt x="1683347" y="891746"/>
                </a:cubicBezTo>
                <a:cubicBezTo>
                  <a:pt x="1685063" y="882899"/>
                  <a:pt x="1686582" y="874052"/>
                  <a:pt x="1688232" y="865206"/>
                </a:cubicBezTo>
                <a:cubicBezTo>
                  <a:pt x="1692986" y="864545"/>
                  <a:pt x="1697739" y="863819"/>
                  <a:pt x="1702493" y="863159"/>
                </a:cubicBezTo>
                <a:cubicBezTo>
                  <a:pt x="1705134" y="867648"/>
                  <a:pt x="1707709" y="872138"/>
                  <a:pt x="1710283" y="876561"/>
                </a:cubicBezTo>
                <a:close/>
                <a:moveTo>
                  <a:pt x="1673708" y="850219"/>
                </a:moveTo>
                <a:cubicBezTo>
                  <a:pt x="1667370" y="851143"/>
                  <a:pt x="1661032" y="852067"/>
                  <a:pt x="1654694" y="852992"/>
                </a:cubicBezTo>
                <a:cubicBezTo>
                  <a:pt x="1652119" y="847644"/>
                  <a:pt x="1649478" y="842296"/>
                  <a:pt x="1646903" y="836949"/>
                </a:cubicBezTo>
                <a:cubicBezTo>
                  <a:pt x="1648290" y="834968"/>
                  <a:pt x="1649610" y="832987"/>
                  <a:pt x="1650996" y="831007"/>
                </a:cubicBezTo>
                <a:cubicBezTo>
                  <a:pt x="1656146" y="827640"/>
                  <a:pt x="1661296" y="824273"/>
                  <a:pt x="1666445" y="820906"/>
                </a:cubicBezTo>
                <a:cubicBezTo>
                  <a:pt x="1670407" y="822226"/>
                  <a:pt x="1674302" y="823612"/>
                  <a:pt x="1678263" y="824933"/>
                </a:cubicBezTo>
                <a:cubicBezTo>
                  <a:pt x="1676811" y="833384"/>
                  <a:pt x="1675160" y="841768"/>
                  <a:pt x="1673708" y="850219"/>
                </a:cubicBezTo>
                <a:close/>
                <a:moveTo>
                  <a:pt x="1670539" y="867846"/>
                </a:moveTo>
                <a:cubicBezTo>
                  <a:pt x="1669746" y="872204"/>
                  <a:pt x="1669020" y="876561"/>
                  <a:pt x="1668228" y="880919"/>
                </a:cubicBezTo>
                <a:lnTo>
                  <a:pt x="1662484" y="869035"/>
                </a:lnTo>
                <a:cubicBezTo>
                  <a:pt x="1665125" y="868573"/>
                  <a:pt x="1667832" y="868176"/>
                  <a:pt x="1670539" y="867846"/>
                </a:cubicBezTo>
                <a:close/>
                <a:moveTo>
                  <a:pt x="1607819" y="893529"/>
                </a:moveTo>
                <a:cubicBezTo>
                  <a:pt x="1613232" y="894651"/>
                  <a:pt x="1618646" y="895773"/>
                  <a:pt x="1623994" y="896896"/>
                </a:cubicBezTo>
                <a:cubicBezTo>
                  <a:pt x="1635482" y="907063"/>
                  <a:pt x="1647101" y="917230"/>
                  <a:pt x="1658655" y="927331"/>
                </a:cubicBezTo>
                <a:cubicBezTo>
                  <a:pt x="1652845" y="951693"/>
                  <a:pt x="1645583" y="975725"/>
                  <a:pt x="1637792" y="999492"/>
                </a:cubicBezTo>
                <a:cubicBezTo>
                  <a:pt x="1623532" y="970377"/>
                  <a:pt x="1609337" y="941262"/>
                  <a:pt x="1594945" y="912146"/>
                </a:cubicBezTo>
                <a:cubicBezTo>
                  <a:pt x="1599236" y="906007"/>
                  <a:pt x="1603527" y="899734"/>
                  <a:pt x="1607819" y="893529"/>
                </a:cubicBezTo>
                <a:close/>
                <a:moveTo>
                  <a:pt x="1673047" y="939941"/>
                </a:moveTo>
                <a:cubicBezTo>
                  <a:pt x="1676018" y="942516"/>
                  <a:pt x="1678923" y="945157"/>
                  <a:pt x="1681894" y="947732"/>
                </a:cubicBezTo>
                <a:cubicBezTo>
                  <a:pt x="1683809" y="951627"/>
                  <a:pt x="1685657" y="955522"/>
                  <a:pt x="1687572" y="959417"/>
                </a:cubicBezTo>
                <a:cubicBezTo>
                  <a:pt x="1676811" y="973348"/>
                  <a:pt x="1665983" y="987212"/>
                  <a:pt x="1655156" y="1001143"/>
                </a:cubicBezTo>
                <a:cubicBezTo>
                  <a:pt x="1661824" y="980940"/>
                  <a:pt x="1667832" y="960540"/>
                  <a:pt x="1673047" y="939941"/>
                </a:cubicBezTo>
                <a:close/>
                <a:moveTo>
                  <a:pt x="1681828" y="908779"/>
                </a:moveTo>
                <a:cubicBezTo>
                  <a:pt x="1694636" y="911420"/>
                  <a:pt x="1707378" y="914061"/>
                  <a:pt x="1720186" y="916702"/>
                </a:cubicBezTo>
                <a:cubicBezTo>
                  <a:pt x="1713782" y="925087"/>
                  <a:pt x="1707510" y="933603"/>
                  <a:pt x="1701040" y="941988"/>
                </a:cubicBezTo>
                <a:cubicBezTo>
                  <a:pt x="1699192" y="940403"/>
                  <a:pt x="1697409" y="938819"/>
                  <a:pt x="1695627" y="937234"/>
                </a:cubicBezTo>
                <a:lnTo>
                  <a:pt x="1681828" y="908779"/>
                </a:lnTo>
                <a:close/>
                <a:moveTo>
                  <a:pt x="1738540" y="920531"/>
                </a:moveTo>
                <a:cubicBezTo>
                  <a:pt x="1756036" y="924162"/>
                  <a:pt x="1773531" y="927727"/>
                  <a:pt x="1791027" y="931359"/>
                </a:cubicBezTo>
                <a:cubicBezTo>
                  <a:pt x="1794922" y="963841"/>
                  <a:pt x="1798685" y="996323"/>
                  <a:pt x="1802052" y="1028872"/>
                </a:cubicBezTo>
                <a:cubicBezTo>
                  <a:pt x="1772475" y="1003850"/>
                  <a:pt x="1743030" y="978630"/>
                  <a:pt x="1713782" y="953211"/>
                </a:cubicBezTo>
                <a:cubicBezTo>
                  <a:pt x="1722167" y="942384"/>
                  <a:pt x="1730288" y="931425"/>
                  <a:pt x="1738540" y="920531"/>
                </a:cubicBezTo>
                <a:close/>
                <a:moveTo>
                  <a:pt x="1762242" y="721940"/>
                </a:moveTo>
                <a:cubicBezTo>
                  <a:pt x="1755772" y="713886"/>
                  <a:pt x="1749368" y="705765"/>
                  <a:pt x="1742898" y="697644"/>
                </a:cubicBezTo>
                <a:cubicBezTo>
                  <a:pt x="1747123" y="691504"/>
                  <a:pt x="1751414" y="685364"/>
                  <a:pt x="1755640" y="679225"/>
                </a:cubicBezTo>
                <a:cubicBezTo>
                  <a:pt x="1757950" y="693485"/>
                  <a:pt x="1760063" y="707746"/>
                  <a:pt x="1762242" y="721940"/>
                </a:cubicBezTo>
                <a:close/>
                <a:moveTo>
                  <a:pt x="1751679" y="655259"/>
                </a:moveTo>
                <a:cubicBezTo>
                  <a:pt x="1745076" y="664832"/>
                  <a:pt x="1738540" y="674339"/>
                  <a:pt x="1731938" y="683912"/>
                </a:cubicBezTo>
                <a:cubicBezTo>
                  <a:pt x="1727317" y="678234"/>
                  <a:pt x="1722629" y="672622"/>
                  <a:pt x="1718008" y="666879"/>
                </a:cubicBezTo>
                <a:cubicBezTo>
                  <a:pt x="1723091" y="627464"/>
                  <a:pt x="1727977" y="587984"/>
                  <a:pt x="1733061" y="548635"/>
                </a:cubicBezTo>
                <a:cubicBezTo>
                  <a:pt x="1739530" y="584154"/>
                  <a:pt x="1745803" y="619674"/>
                  <a:pt x="1751679" y="655259"/>
                </a:cubicBezTo>
                <a:close/>
                <a:moveTo>
                  <a:pt x="1638056" y="492517"/>
                </a:moveTo>
                <a:cubicBezTo>
                  <a:pt x="1666313" y="494498"/>
                  <a:pt x="1694372" y="498195"/>
                  <a:pt x="1721837" y="503939"/>
                </a:cubicBezTo>
                <a:cubicBezTo>
                  <a:pt x="1715301" y="552068"/>
                  <a:pt x="1709359" y="600462"/>
                  <a:pt x="1703219" y="648855"/>
                </a:cubicBezTo>
                <a:cubicBezTo>
                  <a:pt x="1660371" y="596236"/>
                  <a:pt x="1616996" y="544014"/>
                  <a:pt x="1572828" y="492517"/>
                </a:cubicBezTo>
                <a:cubicBezTo>
                  <a:pt x="1594615" y="491461"/>
                  <a:pt x="1616335" y="491527"/>
                  <a:pt x="1638056" y="492517"/>
                </a:cubicBezTo>
                <a:close/>
                <a:moveTo>
                  <a:pt x="1533083" y="499648"/>
                </a:moveTo>
                <a:cubicBezTo>
                  <a:pt x="1534536" y="499846"/>
                  <a:pt x="1535988" y="499978"/>
                  <a:pt x="1537506" y="500242"/>
                </a:cubicBezTo>
                <a:cubicBezTo>
                  <a:pt x="1539751" y="500638"/>
                  <a:pt x="1541600" y="500044"/>
                  <a:pt x="1542986" y="498987"/>
                </a:cubicBezTo>
                <a:cubicBezTo>
                  <a:pt x="1547278" y="498723"/>
                  <a:pt x="1550249" y="496677"/>
                  <a:pt x="1551899" y="493838"/>
                </a:cubicBezTo>
                <a:cubicBezTo>
                  <a:pt x="1552295" y="493772"/>
                  <a:pt x="1552757" y="493772"/>
                  <a:pt x="1553153" y="493772"/>
                </a:cubicBezTo>
                <a:cubicBezTo>
                  <a:pt x="1553352" y="495026"/>
                  <a:pt x="1553880" y="496347"/>
                  <a:pt x="1555002" y="497601"/>
                </a:cubicBezTo>
                <a:cubicBezTo>
                  <a:pt x="1604254" y="555039"/>
                  <a:pt x="1652581" y="613270"/>
                  <a:pt x="1700248" y="672028"/>
                </a:cubicBezTo>
                <a:cubicBezTo>
                  <a:pt x="1697145" y="695928"/>
                  <a:pt x="1693976" y="719893"/>
                  <a:pt x="1690609" y="743727"/>
                </a:cubicBezTo>
                <a:lnTo>
                  <a:pt x="1680574" y="758318"/>
                </a:lnTo>
                <a:cubicBezTo>
                  <a:pt x="1630464" y="672292"/>
                  <a:pt x="1580618" y="586135"/>
                  <a:pt x="1531168" y="499780"/>
                </a:cubicBezTo>
                <a:cubicBezTo>
                  <a:pt x="1531829" y="499714"/>
                  <a:pt x="1532423" y="499714"/>
                  <a:pt x="1533083" y="499648"/>
                </a:cubicBezTo>
                <a:close/>
                <a:moveTo>
                  <a:pt x="1495121" y="504929"/>
                </a:moveTo>
                <a:cubicBezTo>
                  <a:pt x="1549390" y="599867"/>
                  <a:pt x="1604254" y="694541"/>
                  <a:pt x="1659315" y="789083"/>
                </a:cubicBezTo>
                <a:cubicBezTo>
                  <a:pt x="1657202" y="792120"/>
                  <a:pt x="1655090" y="795157"/>
                  <a:pt x="1653043" y="798194"/>
                </a:cubicBezTo>
                <a:cubicBezTo>
                  <a:pt x="1648554" y="796610"/>
                  <a:pt x="1643998" y="795025"/>
                  <a:pt x="1639509" y="793441"/>
                </a:cubicBezTo>
                <a:cubicBezTo>
                  <a:pt x="1633897" y="791394"/>
                  <a:pt x="1628219" y="789215"/>
                  <a:pt x="1622607" y="787037"/>
                </a:cubicBezTo>
                <a:cubicBezTo>
                  <a:pt x="1577251" y="693749"/>
                  <a:pt x="1531961" y="600462"/>
                  <a:pt x="1486604" y="507174"/>
                </a:cubicBezTo>
                <a:cubicBezTo>
                  <a:pt x="1489443" y="506382"/>
                  <a:pt x="1492216" y="505589"/>
                  <a:pt x="1495121" y="504929"/>
                </a:cubicBezTo>
                <a:close/>
                <a:moveTo>
                  <a:pt x="1418339" y="538666"/>
                </a:moveTo>
                <a:cubicBezTo>
                  <a:pt x="1434316" y="527772"/>
                  <a:pt x="1451481" y="518596"/>
                  <a:pt x="1470363" y="512060"/>
                </a:cubicBezTo>
                <a:cubicBezTo>
                  <a:pt x="1470495" y="512324"/>
                  <a:pt x="1470429" y="512588"/>
                  <a:pt x="1470561" y="512852"/>
                </a:cubicBezTo>
                <a:cubicBezTo>
                  <a:pt x="1513475" y="601122"/>
                  <a:pt x="1556388" y="689458"/>
                  <a:pt x="1599302" y="777728"/>
                </a:cubicBezTo>
                <a:cubicBezTo>
                  <a:pt x="1568998" y="765316"/>
                  <a:pt x="1538695" y="751914"/>
                  <a:pt x="1508193" y="738775"/>
                </a:cubicBezTo>
                <a:cubicBezTo>
                  <a:pt x="1475645" y="674405"/>
                  <a:pt x="1442898" y="610167"/>
                  <a:pt x="1409756" y="546060"/>
                </a:cubicBezTo>
                <a:cubicBezTo>
                  <a:pt x="1412595" y="543551"/>
                  <a:pt x="1415434" y="541043"/>
                  <a:pt x="1418339" y="538666"/>
                </a:cubicBezTo>
                <a:close/>
                <a:moveTo>
                  <a:pt x="1501327" y="762741"/>
                </a:moveTo>
                <a:cubicBezTo>
                  <a:pt x="1494857" y="756733"/>
                  <a:pt x="1488321" y="750791"/>
                  <a:pt x="1481851" y="744783"/>
                </a:cubicBezTo>
                <a:cubicBezTo>
                  <a:pt x="1486274" y="746632"/>
                  <a:pt x="1490764" y="748547"/>
                  <a:pt x="1495187" y="750395"/>
                </a:cubicBezTo>
                <a:cubicBezTo>
                  <a:pt x="1497168" y="754488"/>
                  <a:pt x="1499214" y="758648"/>
                  <a:pt x="1501327" y="762741"/>
                </a:cubicBezTo>
                <a:close/>
                <a:moveTo>
                  <a:pt x="1397014" y="558274"/>
                </a:moveTo>
                <a:cubicBezTo>
                  <a:pt x="1426261" y="614920"/>
                  <a:pt x="1455376" y="671698"/>
                  <a:pt x="1484162" y="728542"/>
                </a:cubicBezTo>
                <a:cubicBezTo>
                  <a:pt x="1472608" y="723723"/>
                  <a:pt x="1461054" y="718969"/>
                  <a:pt x="1449435" y="714414"/>
                </a:cubicBezTo>
                <a:cubicBezTo>
                  <a:pt x="1415830" y="682922"/>
                  <a:pt x="1382489" y="651232"/>
                  <a:pt x="1349347" y="619212"/>
                </a:cubicBezTo>
                <a:cubicBezTo>
                  <a:pt x="1362617" y="598151"/>
                  <a:pt x="1378660" y="576958"/>
                  <a:pt x="1397014" y="558274"/>
                </a:cubicBezTo>
                <a:close/>
                <a:moveTo>
                  <a:pt x="1329276" y="655391"/>
                </a:moveTo>
                <a:cubicBezTo>
                  <a:pt x="1332643" y="648459"/>
                  <a:pt x="1336341" y="641395"/>
                  <a:pt x="1340434" y="634198"/>
                </a:cubicBezTo>
                <a:cubicBezTo>
                  <a:pt x="1363145" y="656183"/>
                  <a:pt x="1385988" y="678036"/>
                  <a:pt x="1408964" y="699757"/>
                </a:cubicBezTo>
                <a:cubicBezTo>
                  <a:pt x="1379650" y="689920"/>
                  <a:pt x="1349941" y="682129"/>
                  <a:pt x="1319637" y="677178"/>
                </a:cubicBezTo>
                <a:cubicBezTo>
                  <a:pt x="1322674" y="669784"/>
                  <a:pt x="1325843" y="662521"/>
                  <a:pt x="1329276" y="655391"/>
                </a:cubicBezTo>
                <a:close/>
                <a:moveTo>
                  <a:pt x="1313431" y="693287"/>
                </a:moveTo>
                <a:cubicBezTo>
                  <a:pt x="1355949" y="699889"/>
                  <a:pt x="1397674" y="712367"/>
                  <a:pt x="1438871" y="727816"/>
                </a:cubicBezTo>
                <a:cubicBezTo>
                  <a:pt x="1466600" y="753828"/>
                  <a:pt x="1494593" y="779576"/>
                  <a:pt x="1522652" y="805259"/>
                </a:cubicBezTo>
                <a:cubicBezTo>
                  <a:pt x="1532621" y="825131"/>
                  <a:pt x="1542590" y="844937"/>
                  <a:pt x="1552493" y="864809"/>
                </a:cubicBezTo>
                <a:cubicBezTo>
                  <a:pt x="1464487" y="846654"/>
                  <a:pt x="1376547" y="828498"/>
                  <a:pt x="1288542" y="810342"/>
                </a:cubicBezTo>
                <a:cubicBezTo>
                  <a:pt x="1291975" y="770399"/>
                  <a:pt x="1299897" y="730985"/>
                  <a:pt x="1313431" y="693287"/>
                </a:cubicBezTo>
                <a:close/>
                <a:moveTo>
                  <a:pt x="1287683" y="827508"/>
                </a:moveTo>
                <a:cubicBezTo>
                  <a:pt x="1362221" y="842890"/>
                  <a:pt x="1436825" y="858273"/>
                  <a:pt x="1511362" y="873656"/>
                </a:cubicBezTo>
                <a:cubicBezTo>
                  <a:pt x="1438211" y="884220"/>
                  <a:pt x="1365126" y="894783"/>
                  <a:pt x="1291975" y="905346"/>
                </a:cubicBezTo>
                <a:cubicBezTo>
                  <a:pt x="1288409" y="879400"/>
                  <a:pt x="1286957" y="853454"/>
                  <a:pt x="1287683" y="827508"/>
                </a:cubicBezTo>
                <a:close/>
                <a:moveTo>
                  <a:pt x="1294549" y="922050"/>
                </a:moveTo>
                <a:cubicBezTo>
                  <a:pt x="1372718" y="910760"/>
                  <a:pt x="1450887" y="899470"/>
                  <a:pt x="1529056" y="888247"/>
                </a:cubicBezTo>
                <a:cubicBezTo>
                  <a:pt x="1460394" y="931161"/>
                  <a:pt x="1391138" y="973084"/>
                  <a:pt x="1321222" y="1013951"/>
                </a:cubicBezTo>
                <a:cubicBezTo>
                  <a:pt x="1310658" y="988401"/>
                  <a:pt x="1302406" y="962256"/>
                  <a:pt x="1297058" y="935848"/>
                </a:cubicBezTo>
                <a:cubicBezTo>
                  <a:pt x="1296068" y="931292"/>
                  <a:pt x="1295342" y="926671"/>
                  <a:pt x="1294549" y="922050"/>
                </a:cubicBezTo>
                <a:close/>
                <a:moveTo>
                  <a:pt x="1314686" y="1037388"/>
                </a:moveTo>
                <a:cubicBezTo>
                  <a:pt x="1315016" y="1037190"/>
                  <a:pt x="1315346" y="1036992"/>
                  <a:pt x="1315676" y="1036794"/>
                </a:cubicBezTo>
                <a:cubicBezTo>
                  <a:pt x="1325513" y="1059175"/>
                  <a:pt x="1337133" y="1080830"/>
                  <a:pt x="1350601" y="1101561"/>
                </a:cubicBezTo>
                <a:cubicBezTo>
                  <a:pt x="1335482" y="1081490"/>
                  <a:pt x="1323731" y="1060099"/>
                  <a:pt x="1314686" y="1037388"/>
                </a:cubicBezTo>
                <a:close/>
                <a:moveTo>
                  <a:pt x="1327956" y="1029598"/>
                </a:moveTo>
                <a:cubicBezTo>
                  <a:pt x="1407313" y="983317"/>
                  <a:pt x="1485746" y="935650"/>
                  <a:pt x="1563453" y="886662"/>
                </a:cubicBezTo>
                <a:cubicBezTo>
                  <a:pt x="1567414" y="894651"/>
                  <a:pt x="1571441" y="902705"/>
                  <a:pt x="1575403" y="910694"/>
                </a:cubicBezTo>
                <a:cubicBezTo>
                  <a:pt x="1519945" y="991108"/>
                  <a:pt x="1464421" y="1071521"/>
                  <a:pt x="1408964" y="1151935"/>
                </a:cubicBezTo>
                <a:cubicBezTo>
                  <a:pt x="1375887" y="1115557"/>
                  <a:pt x="1348291" y="1073832"/>
                  <a:pt x="1327956" y="1029598"/>
                </a:cubicBezTo>
                <a:close/>
                <a:moveTo>
                  <a:pt x="1486868" y="1210033"/>
                </a:moveTo>
                <a:cubicBezTo>
                  <a:pt x="1469571" y="1201186"/>
                  <a:pt x="1452934" y="1191151"/>
                  <a:pt x="1436891" y="1180258"/>
                </a:cubicBezTo>
                <a:cubicBezTo>
                  <a:pt x="1431411" y="1175174"/>
                  <a:pt x="1426063" y="1169958"/>
                  <a:pt x="1420781" y="1164611"/>
                </a:cubicBezTo>
                <a:cubicBezTo>
                  <a:pt x="1475183" y="1085782"/>
                  <a:pt x="1529518" y="1007019"/>
                  <a:pt x="1583919" y="928190"/>
                </a:cubicBezTo>
                <a:cubicBezTo>
                  <a:pt x="1599434" y="959550"/>
                  <a:pt x="1614751" y="990909"/>
                  <a:pt x="1630134" y="1022335"/>
                </a:cubicBezTo>
                <a:cubicBezTo>
                  <a:pt x="1627889" y="1028805"/>
                  <a:pt x="1625644" y="1035275"/>
                  <a:pt x="1623334" y="1041746"/>
                </a:cubicBezTo>
                <a:cubicBezTo>
                  <a:pt x="1578571" y="1098392"/>
                  <a:pt x="1533149" y="1154509"/>
                  <a:pt x="1486868" y="1210033"/>
                </a:cubicBezTo>
                <a:close/>
                <a:moveTo>
                  <a:pt x="1560944" y="1240469"/>
                </a:moveTo>
                <a:cubicBezTo>
                  <a:pt x="1541006" y="1234197"/>
                  <a:pt x="1521463" y="1226604"/>
                  <a:pt x="1502515" y="1217757"/>
                </a:cubicBezTo>
                <a:cubicBezTo>
                  <a:pt x="1537176" y="1176098"/>
                  <a:pt x="1571441" y="1134043"/>
                  <a:pt x="1605310" y="1091723"/>
                </a:cubicBezTo>
                <a:cubicBezTo>
                  <a:pt x="1587682" y="1140645"/>
                  <a:pt x="1570979" y="1189765"/>
                  <a:pt x="1560944" y="1240469"/>
                </a:cubicBezTo>
                <a:close/>
                <a:moveTo>
                  <a:pt x="1584645" y="1247335"/>
                </a:moveTo>
                <a:cubicBezTo>
                  <a:pt x="1582203" y="1246741"/>
                  <a:pt x="1579826" y="1245882"/>
                  <a:pt x="1577449" y="1245222"/>
                </a:cubicBezTo>
                <a:cubicBezTo>
                  <a:pt x="1590455" y="1178541"/>
                  <a:pt x="1615081" y="1114699"/>
                  <a:pt x="1638188" y="1050328"/>
                </a:cubicBezTo>
                <a:cubicBezTo>
                  <a:pt x="1639377" y="1048810"/>
                  <a:pt x="1640565" y="1047291"/>
                  <a:pt x="1641687" y="1045773"/>
                </a:cubicBezTo>
                <a:cubicBezTo>
                  <a:pt x="1675754" y="1115689"/>
                  <a:pt x="1709557" y="1185671"/>
                  <a:pt x="1742964" y="1255918"/>
                </a:cubicBezTo>
                <a:cubicBezTo>
                  <a:pt x="1691335" y="1266679"/>
                  <a:pt x="1635746" y="1260407"/>
                  <a:pt x="1584645" y="1247335"/>
                </a:cubicBezTo>
                <a:close/>
                <a:moveTo>
                  <a:pt x="1759733" y="1251890"/>
                </a:moveTo>
                <a:cubicBezTo>
                  <a:pt x="1724676" y="1178079"/>
                  <a:pt x="1689091" y="1104466"/>
                  <a:pt x="1653241" y="1031050"/>
                </a:cubicBezTo>
                <a:cubicBezTo>
                  <a:pt x="1667502" y="1012894"/>
                  <a:pt x="1681762" y="994739"/>
                  <a:pt x="1695891" y="976517"/>
                </a:cubicBezTo>
                <a:cubicBezTo>
                  <a:pt x="1736229" y="1059505"/>
                  <a:pt x="1776568" y="1142560"/>
                  <a:pt x="1816907" y="1225548"/>
                </a:cubicBezTo>
                <a:cubicBezTo>
                  <a:pt x="1798949" y="1237564"/>
                  <a:pt x="1779737" y="1246146"/>
                  <a:pt x="1759733" y="1251890"/>
                </a:cubicBezTo>
                <a:close/>
                <a:moveTo>
                  <a:pt x="1816643" y="1186265"/>
                </a:moveTo>
                <a:cubicBezTo>
                  <a:pt x="1782576" y="1116217"/>
                  <a:pt x="1748576" y="1046169"/>
                  <a:pt x="1714509" y="976121"/>
                </a:cubicBezTo>
                <a:cubicBezTo>
                  <a:pt x="1744416" y="1002001"/>
                  <a:pt x="1774456" y="1027749"/>
                  <a:pt x="1804759" y="1053299"/>
                </a:cubicBezTo>
                <a:cubicBezTo>
                  <a:pt x="1809183" y="1097533"/>
                  <a:pt x="1813078" y="1141899"/>
                  <a:pt x="1816643" y="1186265"/>
                </a:cubicBezTo>
                <a:close/>
                <a:moveTo>
                  <a:pt x="1769504" y="659220"/>
                </a:moveTo>
                <a:cubicBezTo>
                  <a:pt x="1794922" y="622447"/>
                  <a:pt x="1820274" y="585607"/>
                  <a:pt x="1845692" y="548833"/>
                </a:cubicBezTo>
                <a:cubicBezTo>
                  <a:pt x="1872299" y="563556"/>
                  <a:pt x="1897387" y="581646"/>
                  <a:pt x="1920296" y="603631"/>
                </a:cubicBezTo>
                <a:cubicBezTo>
                  <a:pt x="1925182" y="608318"/>
                  <a:pt x="1929803" y="613138"/>
                  <a:pt x="1934226" y="618023"/>
                </a:cubicBezTo>
                <a:cubicBezTo>
                  <a:pt x="1883126" y="654401"/>
                  <a:pt x="1831696" y="690184"/>
                  <a:pt x="1779803" y="725373"/>
                </a:cubicBezTo>
                <a:cubicBezTo>
                  <a:pt x="1776436" y="703256"/>
                  <a:pt x="1773135" y="681205"/>
                  <a:pt x="1769504" y="659220"/>
                </a:cubicBezTo>
                <a:close/>
                <a:moveTo>
                  <a:pt x="1782708" y="743793"/>
                </a:moveTo>
                <a:cubicBezTo>
                  <a:pt x="1825820" y="714612"/>
                  <a:pt x="1868668" y="685034"/>
                  <a:pt x="1911251" y="655061"/>
                </a:cubicBezTo>
                <a:cubicBezTo>
                  <a:pt x="1879627" y="700087"/>
                  <a:pt x="1847673" y="744849"/>
                  <a:pt x="1815191" y="789215"/>
                </a:cubicBezTo>
                <a:cubicBezTo>
                  <a:pt x="1804627" y="775615"/>
                  <a:pt x="1794064" y="762081"/>
                  <a:pt x="1783435" y="748547"/>
                </a:cubicBezTo>
                <a:cubicBezTo>
                  <a:pt x="1783170" y="746962"/>
                  <a:pt x="1782906" y="745378"/>
                  <a:pt x="1782708" y="743793"/>
                </a:cubicBezTo>
                <a:close/>
                <a:moveTo>
                  <a:pt x="1788254" y="782283"/>
                </a:moveTo>
                <a:cubicBezTo>
                  <a:pt x="1793800" y="789347"/>
                  <a:pt x="1799280" y="796412"/>
                  <a:pt x="1804825" y="803542"/>
                </a:cubicBezTo>
                <a:cubicBezTo>
                  <a:pt x="1801062" y="808692"/>
                  <a:pt x="1797365" y="813907"/>
                  <a:pt x="1793602" y="819057"/>
                </a:cubicBezTo>
                <a:cubicBezTo>
                  <a:pt x="1791885" y="806777"/>
                  <a:pt x="1790037" y="794563"/>
                  <a:pt x="1788254" y="782283"/>
                </a:cubicBezTo>
                <a:close/>
                <a:moveTo>
                  <a:pt x="1799808" y="863555"/>
                </a:moveTo>
                <a:cubicBezTo>
                  <a:pt x="1821397" y="869893"/>
                  <a:pt x="1843117" y="875835"/>
                  <a:pt x="1864838" y="881579"/>
                </a:cubicBezTo>
                <a:cubicBezTo>
                  <a:pt x="1879033" y="900263"/>
                  <a:pt x="1893029" y="919079"/>
                  <a:pt x="1907092" y="937895"/>
                </a:cubicBezTo>
                <a:cubicBezTo>
                  <a:pt x="1873553" y="930962"/>
                  <a:pt x="1840014" y="924096"/>
                  <a:pt x="1806476" y="917164"/>
                </a:cubicBezTo>
                <a:cubicBezTo>
                  <a:pt x="1804231" y="899272"/>
                  <a:pt x="1802118" y="881381"/>
                  <a:pt x="1799808" y="863555"/>
                </a:cubicBezTo>
                <a:close/>
                <a:moveTo>
                  <a:pt x="1835723" y="1211683"/>
                </a:moveTo>
                <a:cubicBezTo>
                  <a:pt x="1832092" y="1164016"/>
                  <a:pt x="1827933" y="1116481"/>
                  <a:pt x="1823245" y="1068946"/>
                </a:cubicBezTo>
                <a:cubicBezTo>
                  <a:pt x="1851040" y="1092252"/>
                  <a:pt x="1878901" y="1115359"/>
                  <a:pt x="1906960" y="1138334"/>
                </a:cubicBezTo>
                <a:cubicBezTo>
                  <a:pt x="1885701" y="1165667"/>
                  <a:pt x="1861801" y="1190887"/>
                  <a:pt x="1835723" y="1211683"/>
                </a:cubicBezTo>
                <a:close/>
                <a:moveTo>
                  <a:pt x="1821001" y="1044717"/>
                </a:moveTo>
                <a:cubicBezTo>
                  <a:pt x="1817237" y="1008075"/>
                  <a:pt x="1813078" y="971499"/>
                  <a:pt x="1808654" y="934924"/>
                </a:cubicBezTo>
                <a:cubicBezTo>
                  <a:pt x="1846616" y="942714"/>
                  <a:pt x="1884513" y="950571"/>
                  <a:pt x="1922409" y="958361"/>
                </a:cubicBezTo>
                <a:cubicBezTo>
                  <a:pt x="1939838" y="981865"/>
                  <a:pt x="1957070" y="1005500"/>
                  <a:pt x="1974235" y="1029202"/>
                </a:cubicBezTo>
                <a:cubicBezTo>
                  <a:pt x="1973047" y="1031710"/>
                  <a:pt x="1971858" y="1034285"/>
                  <a:pt x="1970604" y="1036794"/>
                </a:cubicBezTo>
                <a:cubicBezTo>
                  <a:pt x="1955815" y="1066173"/>
                  <a:pt x="1937857" y="1096279"/>
                  <a:pt x="1917193" y="1124668"/>
                </a:cubicBezTo>
                <a:cubicBezTo>
                  <a:pt x="1884909" y="1098260"/>
                  <a:pt x="1852889" y="1071587"/>
                  <a:pt x="1821001" y="1044717"/>
                </a:cubicBezTo>
                <a:close/>
                <a:moveTo>
                  <a:pt x="1947364" y="963577"/>
                </a:moveTo>
                <a:cubicBezTo>
                  <a:pt x="1963738" y="966944"/>
                  <a:pt x="1980111" y="970311"/>
                  <a:pt x="1996484" y="973678"/>
                </a:cubicBezTo>
                <a:cubicBezTo>
                  <a:pt x="1992325" y="986486"/>
                  <a:pt x="1987637" y="999096"/>
                  <a:pt x="1982356" y="1011508"/>
                </a:cubicBezTo>
                <a:cubicBezTo>
                  <a:pt x="1970736" y="995465"/>
                  <a:pt x="1959116" y="979488"/>
                  <a:pt x="1947364" y="963577"/>
                </a:cubicBezTo>
                <a:close/>
                <a:moveTo>
                  <a:pt x="1970340" y="1071455"/>
                </a:moveTo>
                <a:cubicBezTo>
                  <a:pt x="1958588" y="1092120"/>
                  <a:pt x="1944790" y="1111992"/>
                  <a:pt x="1929473" y="1130676"/>
                </a:cubicBezTo>
                <a:cubicBezTo>
                  <a:pt x="1930397" y="1129421"/>
                  <a:pt x="1931388" y="1128167"/>
                  <a:pt x="1932312" y="1126847"/>
                </a:cubicBezTo>
                <a:cubicBezTo>
                  <a:pt x="1951854" y="1100174"/>
                  <a:pt x="1969283" y="1071455"/>
                  <a:pt x="1983940" y="1041415"/>
                </a:cubicBezTo>
                <a:cubicBezTo>
                  <a:pt x="1984402" y="1041679"/>
                  <a:pt x="1984864" y="1042010"/>
                  <a:pt x="1985327" y="1042142"/>
                </a:cubicBezTo>
                <a:cubicBezTo>
                  <a:pt x="1980705" y="1052111"/>
                  <a:pt x="1975753" y="1061882"/>
                  <a:pt x="1970340" y="1071455"/>
                </a:cubicBezTo>
                <a:close/>
                <a:moveTo>
                  <a:pt x="1992589" y="1025504"/>
                </a:moveTo>
                <a:cubicBezTo>
                  <a:pt x="1992325" y="1025174"/>
                  <a:pt x="1992061" y="1024844"/>
                  <a:pt x="1991863" y="1024514"/>
                </a:cubicBezTo>
                <a:cubicBezTo>
                  <a:pt x="1995560" y="1016195"/>
                  <a:pt x="1999059" y="1007745"/>
                  <a:pt x="2002294" y="999228"/>
                </a:cubicBezTo>
                <a:cubicBezTo>
                  <a:pt x="1999323" y="1008075"/>
                  <a:pt x="1996154" y="1016856"/>
                  <a:pt x="1992589" y="1025504"/>
                </a:cubicBezTo>
                <a:close/>
                <a:moveTo>
                  <a:pt x="2001436" y="957371"/>
                </a:moveTo>
                <a:lnTo>
                  <a:pt x="1932180" y="943110"/>
                </a:lnTo>
                <a:cubicBezTo>
                  <a:pt x="1918645" y="924889"/>
                  <a:pt x="1905111" y="906667"/>
                  <a:pt x="1891445" y="888511"/>
                </a:cubicBezTo>
                <a:cubicBezTo>
                  <a:pt x="1931057" y="898612"/>
                  <a:pt x="1970868" y="907855"/>
                  <a:pt x="2010943" y="916306"/>
                </a:cubicBezTo>
                <a:cubicBezTo>
                  <a:pt x="2008434" y="930104"/>
                  <a:pt x="2005265" y="943837"/>
                  <a:pt x="2001436" y="957371"/>
                </a:cubicBezTo>
                <a:close/>
                <a:moveTo>
                  <a:pt x="2013650" y="899536"/>
                </a:moveTo>
                <a:cubicBezTo>
                  <a:pt x="1967105" y="889765"/>
                  <a:pt x="1920758" y="878740"/>
                  <a:pt x="1874808" y="866658"/>
                </a:cubicBezTo>
                <a:cubicBezTo>
                  <a:pt x="1868337" y="858141"/>
                  <a:pt x="1861735" y="849691"/>
                  <a:pt x="1855265" y="841174"/>
                </a:cubicBezTo>
                <a:cubicBezTo>
                  <a:pt x="1909138" y="833384"/>
                  <a:pt x="1962946" y="825659"/>
                  <a:pt x="2016818" y="817869"/>
                </a:cubicBezTo>
                <a:cubicBezTo>
                  <a:pt x="2018535" y="844937"/>
                  <a:pt x="2017413" y="872336"/>
                  <a:pt x="2013650" y="899536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42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336901" y="3636259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09" y="-87050"/>
            <a:ext cx="3192324" cy="3192324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223" y="1053776"/>
            <a:ext cx="8446457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932" y="938698"/>
            <a:ext cx="1916430" cy="1424940"/>
          </a:xfrm>
          <a:prstGeom prst="rect">
            <a:avLst/>
          </a:prstGeom>
        </p:spPr>
      </p:pic>
      <p:sp>
        <p:nvSpPr>
          <p:cNvPr id="44" name="Oval 33"/>
          <p:cNvSpPr/>
          <p:nvPr/>
        </p:nvSpPr>
        <p:spPr>
          <a:xfrm>
            <a:off x="2566894" y="2982783"/>
            <a:ext cx="1392402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+mn-lt"/>
            </a:endParaRPr>
          </a:p>
        </p:txBody>
      </p:sp>
      <p:sp>
        <p:nvSpPr>
          <p:cNvPr id="50" name="Oval 40"/>
          <p:cNvSpPr/>
          <p:nvPr/>
        </p:nvSpPr>
        <p:spPr>
          <a:xfrm>
            <a:off x="1816669" y="2658691"/>
            <a:ext cx="8418117" cy="13924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rgbClr val="84CBC5">
              <a:shade val="50000"/>
            </a:srgbClr>
          </a:lnRef>
          <a:fillRef idx="1">
            <a:srgbClr val="84CBC5"/>
          </a:fillRef>
          <a:effectRef idx="0">
            <a:srgbClr val="84CBC5"/>
          </a:effectRef>
          <a:fontRef idx="minor">
            <a:srgbClr val="FFFFFF"/>
          </a:fontRef>
        </p:style>
        <p:txBody>
          <a:bodyPr rtlCol="0" anchor="ctr"/>
          <a:lstStyle>
            <a:defPPr>
              <a:defRPr lang="zh-CN">
                <a:solidFill>
                  <a:srgbClr val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等线" charset="0"/>
                <a:ea typeface="+mn-ea"/>
                <a:cs typeface="+mn-ea"/>
              </a:defRPr>
            </a:lvl9pPr>
          </a:lstStyle>
          <a:p>
            <a:pPr algn="ctr"/>
            <a:endParaRPr lang="en-GB" sz="13800" b="1" dirty="0">
              <a:solidFill>
                <a:srgbClr val="4BB1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C0047A-1647-4111-8DE5-F037D8110E31}"/>
              </a:ext>
            </a:extLst>
          </p:cNvPr>
          <p:cNvSpPr txBox="1"/>
          <p:nvPr/>
        </p:nvSpPr>
        <p:spPr>
          <a:xfrm>
            <a:off x="7366291" y="4051092"/>
            <a:ext cx="249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 96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D960632-0ED2-49FF-B9FA-FA0339A1C3BD}"/>
              </a:ext>
            </a:extLst>
          </p:cNvPr>
          <p:cNvGrpSpPr/>
          <p:nvPr/>
        </p:nvGrpSpPr>
        <p:grpSpPr>
          <a:xfrm>
            <a:off x="2043812" y="4376624"/>
            <a:ext cx="3473450" cy="2439893"/>
            <a:chOff x="3654425" y="3657600"/>
            <a:chExt cx="641351" cy="487363"/>
          </a:xfrm>
        </p:grpSpPr>
        <p:sp>
          <p:nvSpPr>
            <p:cNvPr id="55" name="Freeform 3633">
              <a:extLst>
                <a:ext uri="{FF2B5EF4-FFF2-40B4-BE49-F238E27FC236}">
                  <a16:creationId xmlns:a16="http://schemas.microsoft.com/office/drawing/2014/main" id="{B3624CF7-ABF5-4000-9FD6-C47E197D940D}"/>
                </a:ext>
              </a:extLst>
            </p:cNvPr>
            <p:cNvSpPr/>
            <p:nvPr/>
          </p:nvSpPr>
          <p:spPr bwMode="auto">
            <a:xfrm>
              <a:off x="4051300" y="4065588"/>
              <a:ext cx="193675" cy="79375"/>
            </a:xfrm>
            <a:custGeom>
              <a:avLst/>
              <a:gdLst>
                <a:gd name="T0" fmla="*/ 123 w 123"/>
                <a:gd name="T1" fmla="*/ 0 h 50"/>
                <a:gd name="T2" fmla="*/ 100 w 123"/>
                <a:gd name="T3" fmla="*/ 0 h 50"/>
                <a:gd name="T4" fmla="*/ 62 w 123"/>
                <a:gd name="T5" fmla="*/ 28 h 50"/>
                <a:gd name="T6" fmla="*/ 23 w 123"/>
                <a:gd name="T7" fmla="*/ 0 h 50"/>
                <a:gd name="T8" fmla="*/ 0 w 123"/>
                <a:gd name="T9" fmla="*/ 0 h 50"/>
                <a:gd name="T10" fmla="*/ 62 w 123"/>
                <a:gd name="T11" fmla="*/ 50 h 50"/>
                <a:gd name="T12" fmla="*/ 123 w 12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0">
                  <a:moveTo>
                    <a:pt x="123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5" y="17"/>
                    <a:pt x="80" y="28"/>
                    <a:pt x="62" y="28"/>
                  </a:cubicBezTo>
                  <a:cubicBezTo>
                    <a:pt x="44" y="28"/>
                    <a:pt x="28" y="17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9"/>
                    <a:pt x="32" y="50"/>
                    <a:pt x="62" y="50"/>
                  </a:cubicBezTo>
                  <a:cubicBezTo>
                    <a:pt x="92" y="50"/>
                    <a:pt x="117" y="29"/>
                    <a:pt x="123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3634">
              <a:extLst>
                <a:ext uri="{FF2B5EF4-FFF2-40B4-BE49-F238E27FC236}">
                  <a16:creationId xmlns:a16="http://schemas.microsoft.com/office/drawing/2014/main" id="{8CFC5879-95B2-429B-B9F2-B83EED59A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7813" y="4065588"/>
              <a:ext cx="120650" cy="44450"/>
            </a:xfrm>
            <a:custGeom>
              <a:avLst/>
              <a:gdLst>
                <a:gd name="T0" fmla="*/ 61 w 77"/>
                <a:gd name="T1" fmla="*/ 0 h 28"/>
                <a:gd name="T2" fmla="*/ 16 w 77"/>
                <a:gd name="T3" fmla="*/ 0 h 28"/>
                <a:gd name="T4" fmla="*/ 20 w 77"/>
                <a:gd name="T5" fmla="*/ 6 h 28"/>
                <a:gd name="T6" fmla="*/ 39 w 77"/>
                <a:gd name="T7" fmla="*/ 14 h 28"/>
                <a:gd name="T8" fmla="*/ 57 w 77"/>
                <a:gd name="T9" fmla="*/ 6 h 28"/>
                <a:gd name="T10" fmla="*/ 61 w 77"/>
                <a:gd name="T11" fmla="*/ 0 h 28"/>
                <a:gd name="T12" fmla="*/ 77 w 77"/>
                <a:gd name="T13" fmla="*/ 0 h 28"/>
                <a:gd name="T14" fmla="*/ 68 w 77"/>
                <a:gd name="T15" fmla="*/ 0 h 28"/>
                <a:gd name="T16" fmla="*/ 39 w 77"/>
                <a:gd name="T17" fmla="*/ 19 h 28"/>
                <a:gd name="T18" fmla="*/ 10 w 77"/>
                <a:gd name="T19" fmla="*/ 0 h 28"/>
                <a:gd name="T20" fmla="*/ 0 w 77"/>
                <a:gd name="T21" fmla="*/ 0 h 28"/>
                <a:gd name="T22" fmla="*/ 39 w 77"/>
                <a:gd name="T23" fmla="*/ 28 h 28"/>
                <a:gd name="T24" fmla="*/ 77 w 77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28">
                  <a:moveTo>
                    <a:pt x="61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7" y="2"/>
                    <a:pt x="18" y="4"/>
                    <a:pt x="20" y="6"/>
                  </a:cubicBezTo>
                  <a:cubicBezTo>
                    <a:pt x="25" y="11"/>
                    <a:pt x="31" y="14"/>
                    <a:pt x="39" y="14"/>
                  </a:cubicBezTo>
                  <a:cubicBezTo>
                    <a:pt x="46" y="14"/>
                    <a:pt x="53" y="11"/>
                    <a:pt x="57" y="6"/>
                  </a:cubicBezTo>
                  <a:cubicBezTo>
                    <a:pt x="59" y="4"/>
                    <a:pt x="60" y="2"/>
                    <a:pt x="61" y="0"/>
                  </a:cubicBezTo>
                  <a:moveTo>
                    <a:pt x="77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63" y="11"/>
                    <a:pt x="51" y="19"/>
                    <a:pt x="39" y="19"/>
                  </a:cubicBezTo>
                  <a:cubicBezTo>
                    <a:pt x="26" y="19"/>
                    <a:pt x="15" y="11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7"/>
                    <a:pt x="21" y="28"/>
                    <a:pt x="39" y="28"/>
                  </a:cubicBezTo>
                  <a:cubicBezTo>
                    <a:pt x="57" y="28"/>
                    <a:pt x="72" y="17"/>
                    <a:pt x="77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3635">
              <a:extLst>
                <a:ext uri="{FF2B5EF4-FFF2-40B4-BE49-F238E27FC236}">
                  <a16:creationId xmlns:a16="http://schemas.microsoft.com/office/drawing/2014/main" id="{ACC5F91E-327D-4FFE-A8C8-EECD8670688F}"/>
                </a:ext>
              </a:extLst>
            </p:cNvPr>
            <p:cNvSpPr/>
            <p:nvPr/>
          </p:nvSpPr>
          <p:spPr bwMode="auto">
            <a:xfrm>
              <a:off x="3678238" y="3946525"/>
              <a:ext cx="196850" cy="198438"/>
            </a:xfrm>
            <a:custGeom>
              <a:avLst/>
              <a:gdLst>
                <a:gd name="T0" fmla="*/ 62 w 125"/>
                <a:gd name="T1" fmla="*/ 0 h 126"/>
                <a:gd name="T2" fmla="*/ 0 w 125"/>
                <a:gd name="T3" fmla="*/ 63 h 126"/>
                <a:gd name="T4" fmla="*/ 62 w 125"/>
                <a:gd name="T5" fmla="*/ 126 h 126"/>
                <a:gd name="T6" fmla="*/ 125 w 125"/>
                <a:gd name="T7" fmla="*/ 63 h 126"/>
                <a:gd name="T8" fmla="*/ 111 w 125"/>
                <a:gd name="T9" fmla="*/ 24 h 126"/>
                <a:gd name="T10" fmla="*/ 95 w 125"/>
                <a:gd name="T11" fmla="*/ 39 h 126"/>
                <a:gd name="T12" fmla="*/ 103 w 125"/>
                <a:gd name="T13" fmla="*/ 63 h 126"/>
                <a:gd name="T14" fmla="*/ 62 w 125"/>
                <a:gd name="T15" fmla="*/ 104 h 126"/>
                <a:gd name="T16" fmla="*/ 21 w 125"/>
                <a:gd name="T17" fmla="*/ 63 h 126"/>
                <a:gd name="T18" fmla="*/ 62 w 125"/>
                <a:gd name="T19" fmla="*/ 22 h 126"/>
                <a:gd name="T20" fmla="*/ 86 w 125"/>
                <a:gd name="T21" fmla="*/ 30 h 126"/>
                <a:gd name="T22" fmla="*/ 102 w 125"/>
                <a:gd name="T23" fmla="*/ 15 h 126"/>
                <a:gd name="T24" fmla="*/ 62 w 125"/>
                <a:gd name="T2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6">
                  <a:moveTo>
                    <a:pt x="62" y="0"/>
                  </a:moveTo>
                  <a:cubicBezTo>
                    <a:pt x="28" y="0"/>
                    <a:pt x="0" y="29"/>
                    <a:pt x="0" y="63"/>
                  </a:cubicBezTo>
                  <a:cubicBezTo>
                    <a:pt x="0" y="98"/>
                    <a:pt x="28" y="126"/>
                    <a:pt x="62" y="126"/>
                  </a:cubicBezTo>
                  <a:cubicBezTo>
                    <a:pt x="97" y="126"/>
                    <a:pt x="125" y="98"/>
                    <a:pt x="125" y="63"/>
                  </a:cubicBezTo>
                  <a:cubicBezTo>
                    <a:pt x="125" y="48"/>
                    <a:pt x="120" y="35"/>
                    <a:pt x="111" y="24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100" y="46"/>
                    <a:pt x="103" y="54"/>
                    <a:pt x="103" y="63"/>
                  </a:cubicBezTo>
                  <a:cubicBezTo>
                    <a:pt x="103" y="86"/>
                    <a:pt x="85" y="104"/>
                    <a:pt x="62" y="104"/>
                  </a:cubicBezTo>
                  <a:cubicBezTo>
                    <a:pt x="40" y="104"/>
                    <a:pt x="21" y="86"/>
                    <a:pt x="21" y="63"/>
                  </a:cubicBezTo>
                  <a:cubicBezTo>
                    <a:pt x="21" y="40"/>
                    <a:pt x="40" y="22"/>
                    <a:pt x="62" y="22"/>
                  </a:cubicBezTo>
                  <a:cubicBezTo>
                    <a:pt x="71" y="22"/>
                    <a:pt x="79" y="25"/>
                    <a:pt x="86" y="30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1" y="6"/>
                    <a:pt x="77" y="0"/>
                    <a:pt x="62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3636">
              <a:extLst>
                <a:ext uri="{FF2B5EF4-FFF2-40B4-BE49-F238E27FC236}">
                  <a16:creationId xmlns:a16="http://schemas.microsoft.com/office/drawing/2014/main" id="{8484D14F-69CD-429F-BF27-A993FC292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1575" y="3981450"/>
              <a:ext cx="128588" cy="128588"/>
            </a:xfrm>
            <a:custGeom>
              <a:avLst/>
              <a:gdLst>
                <a:gd name="T0" fmla="*/ 41 w 82"/>
                <a:gd name="T1" fmla="*/ 15 h 82"/>
                <a:gd name="T2" fmla="*/ 22 w 82"/>
                <a:gd name="T3" fmla="*/ 22 h 82"/>
                <a:gd name="T4" fmla="*/ 15 w 82"/>
                <a:gd name="T5" fmla="*/ 41 h 82"/>
                <a:gd name="T6" fmla="*/ 22 w 82"/>
                <a:gd name="T7" fmla="*/ 60 h 82"/>
                <a:gd name="T8" fmla="*/ 41 w 82"/>
                <a:gd name="T9" fmla="*/ 68 h 82"/>
                <a:gd name="T10" fmla="*/ 60 w 82"/>
                <a:gd name="T11" fmla="*/ 60 h 82"/>
                <a:gd name="T12" fmla="*/ 68 w 82"/>
                <a:gd name="T13" fmla="*/ 41 h 82"/>
                <a:gd name="T14" fmla="*/ 70 w 82"/>
                <a:gd name="T15" fmla="*/ 41 h 82"/>
                <a:gd name="T16" fmla="*/ 73 w 82"/>
                <a:gd name="T17" fmla="*/ 41 h 82"/>
                <a:gd name="T18" fmla="*/ 73 w 82"/>
                <a:gd name="T19" fmla="*/ 41 h 82"/>
                <a:gd name="T20" fmla="*/ 70 w 82"/>
                <a:gd name="T21" fmla="*/ 41 h 82"/>
                <a:gd name="T22" fmla="*/ 68 w 82"/>
                <a:gd name="T23" fmla="*/ 41 h 82"/>
                <a:gd name="T24" fmla="*/ 64 w 82"/>
                <a:gd name="T25" fmla="*/ 27 h 82"/>
                <a:gd name="T26" fmla="*/ 44 w 82"/>
                <a:gd name="T27" fmla="*/ 45 h 82"/>
                <a:gd name="T28" fmla="*/ 40 w 82"/>
                <a:gd name="T29" fmla="*/ 47 h 82"/>
                <a:gd name="T30" fmla="*/ 35 w 82"/>
                <a:gd name="T31" fmla="*/ 45 h 82"/>
                <a:gd name="T32" fmla="*/ 35 w 82"/>
                <a:gd name="T33" fmla="*/ 35 h 82"/>
                <a:gd name="T34" fmla="*/ 54 w 82"/>
                <a:gd name="T35" fmla="*/ 18 h 82"/>
                <a:gd name="T36" fmla="*/ 41 w 82"/>
                <a:gd name="T37" fmla="*/ 15 h 82"/>
                <a:gd name="T38" fmla="*/ 41 w 82"/>
                <a:gd name="T39" fmla="*/ 0 h 82"/>
                <a:gd name="T40" fmla="*/ 0 w 82"/>
                <a:gd name="T41" fmla="*/ 41 h 82"/>
                <a:gd name="T42" fmla="*/ 41 w 82"/>
                <a:gd name="T43" fmla="*/ 82 h 82"/>
                <a:gd name="T44" fmla="*/ 82 w 82"/>
                <a:gd name="T45" fmla="*/ 41 h 82"/>
                <a:gd name="T46" fmla="*/ 74 w 82"/>
                <a:gd name="T47" fmla="*/ 17 h 82"/>
                <a:gd name="T48" fmla="*/ 68 w 82"/>
                <a:gd name="T49" fmla="*/ 23 h 82"/>
                <a:gd name="T50" fmla="*/ 73 w 82"/>
                <a:gd name="T51" fmla="*/ 41 h 82"/>
                <a:gd name="T52" fmla="*/ 73 w 82"/>
                <a:gd name="T53" fmla="*/ 41 h 82"/>
                <a:gd name="T54" fmla="*/ 73 w 82"/>
                <a:gd name="T55" fmla="*/ 41 h 82"/>
                <a:gd name="T56" fmla="*/ 41 w 82"/>
                <a:gd name="T57" fmla="*/ 73 h 82"/>
                <a:gd name="T58" fmla="*/ 9 w 82"/>
                <a:gd name="T59" fmla="*/ 41 h 82"/>
                <a:gd name="T60" fmla="*/ 41 w 82"/>
                <a:gd name="T61" fmla="*/ 9 h 82"/>
                <a:gd name="T62" fmla="*/ 58 w 82"/>
                <a:gd name="T63" fmla="*/ 14 h 82"/>
                <a:gd name="T64" fmla="*/ 65 w 82"/>
                <a:gd name="T65" fmla="*/ 8 h 82"/>
                <a:gd name="T66" fmla="*/ 41 w 82"/>
                <a:gd name="T6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82">
                  <a:moveTo>
                    <a:pt x="41" y="15"/>
                  </a:moveTo>
                  <a:cubicBezTo>
                    <a:pt x="34" y="15"/>
                    <a:pt x="27" y="18"/>
                    <a:pt x="22" y="22"/>
                  </a:cubicBezTo>
                  <a:cubicBezTo>
                    <a:pt x="18" y="27"/>
                    <a:pt x="15" y="34"/>
                    <a:pt x="15" y="41"/>
                  </a:cubicBezTo>
                  <a:cubicBezTo>
                    <a:pt x="15" y="48"/>
                    <a:pt x="18" y="55"/>
                    <a:pt x="22" y="60"/>
                  </a:cubicBezTo>
                  <a:cubicBezTo>
                    <a:pt x="27" y="65"/>
                    <a:pt x="34" y="68"/>
                    <a:pt x="41" y="68"/>
                  </a:cubicBezTo>
                  <a:cubicBezTo>
                    <a:pt x="48" y="68"/>
                    <a:pt x="55" y="65"/>
                    <a:pt x="60" y="60"/>
                  </a:cubicBezTo>
                  <a:cubicBezTo>
                    <a:pt x="65" y="55"/>
                    <a:pt x="68" y="48"/>
                    <a:pt x="68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6"/>
                    <a:pt x="66" y="31"/>
                    <a:pt x="64" y="27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7"/>
                    <a:pt x="41" y="47"/>
                    <a:pt x="40" y="47"/>
                  </a:cubicBezTo>
                  <a:cubicBezTo>
                    <a:pt x="38" y="47"/>
                    <a:pt x="36" y="46"/>
                    <a:pt x="35" y="45"/>
                  </a:cubicBezTo>
                  <a:cubicBezTo>
                    <a:pt x="32" y="42"/>
                    <a:pt x="32" y="38"/>
                    <a:pt x="35" y="35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16"/>
                    <a:pt x="46" y="15"/>
                    <a:pt x="41" y="15"/>
                  </a:cubicBezTo>
                  <a:moveTo>
                    <a:pt x="41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4"/>
                    <a:pt x="19" y="82"/>
                    <a:pt x="41" y="82"/>
                  </a:cubicBezTo>
                  <a:cubicBezTo>
                    <a:pt x="64" y="82"/>
                    <a:pt x="82" y="64"/>
                    <a:pt x="82" y="41"/>
                  </a:cubicBezTo>
                  <a:cubicBezTo>
                    <a:pt x="82" y="32"/>
                    <a:pt x="79" y="24"/>
                    <a:pt x="74" y="17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71" y="28"/>
                    <a:pt x="73" y="35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59"/>
                    <a:pt x="59" y="73"/>
                    <a:pt x="41" y="73"/>
                  </a:cubicBezTo>
                  <a:cubicBezTo>
                    <a:pt x="24" y="73"/>
                    <a:pt x="9" y="59"/>
                    <a:pt x="9" y="41"/>
                  </a:cubicBezTo>
                  <a:cubicBezTo>
                    <a:pt x="9" y="24"/>
                    <a:pt x="24" y="9"/>
                    <a:pt x="41" y="9"/>
                  </a:cubicBezTo>
                  <a:cubicBezTo>
                    <a:pt x="47" y="9"/>
                    <a:pt x="53" y="11"/>
                    <a:pt x="58" y="14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58" y="3"/>
                    <a:pt x="50" y="0"/>
                    <a:pt x="41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3637">
              <a:extLst>
                <a:ext uri="{FF2B5EF4-FFF2-40B4-BE49-F238E27FC236}">
                  <a16:creationId xmlns:a16="http://schemas.microsoft.com/office/drawing/2014/main" id="{0F5832CC-FBFF-460A-B06C-0C3453B95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863" y="3995738"/>
              <a:ext cx="100013" cy="100013"/>
            </a:xfrm>
            <a:custGeom>
              <a:avLst/>
              <a:gdLst>
                <a:gd name="T0" fmla="*/ 64 w 64"/>
                <a:gd name="T1" fmla="*/ 32 h 64"/>
                <a:gd name="T2" fmla="*/ 64 w 64"/>
                <a:gd name="T3" fmla="*/ 32 h 64"/>
                <a:gd name="T4" fmla="*/ 64 w 64"/>
                <a:gd name="T5" fmla="*/ 32 h 64"/>
                <a:gd name="T6" fmla="*/ 59 w 64"/>
                <a:gd name="T7" fmla="*/ 14 h 64"/>
                <a:gd name="T8" fmla="*/ 55 w 64"/>
                <a:gd name="T9" fmla="*/ 18 h 64"/>
                <a:gd name="T10" fmla="*/ 59 w 64"/>
                <a:gd name="T11" fmla="*/ 32 h 64"/>
                <a:gd name="T12" fmla="*/ 61 w 64"/>
                <a:gd name="T13" fmla="*/ 32 h 64"/>
                <a:gd name="T14" fmla="*/ 64 w 64"/>
                <a:gd name="T15" fmla="*/ 32 h 64"/>
                <a:gd name="T16" fmla="*/ 64 w 64"/>
                <a:gd name="T17" fmla="*/ 32 h 64"/>
                <a:gd name="T18" fmla="*/ 59 w 64"/>
                <a:gd name="T19" fmla="*/ 14 h 64"/>
                <a:gd name="T20" fmla="*/ 32 w 64"/>
                <a:gd name="T21" fmla="*/ 0 h 64"/>
                <a:gd name="T22" fmla="*/ 0 w 64"/>
                <a:gd name="T23" fmla="*/ 32 h 64"/>
                <a:gd name="T24" fmla="*/ 32 w 64"/>
                <a:gd name="T25" fmla="*/ 64 h 64"/>
                <a:gd name="T26" fmla="*/ 64 w 64"/>
                <a:gd name="T27" fmla="*/ 32 h 64"/>
                <a:gd name="T28" fmla="*/ 61 w 64"/>
                <a:gd name="T29" fmla="*/ 32 h 64"/>
                <a:gd name="T30" fmla="*/ 59 w 64"/>
                <a:gd name="T31" fmla="*/ 32 h 64"/>
                <a:gd name="T32" fmla="*/ 51 w 64"/>
                <a:gd name="T33" fmla="*/ 51 h 64"/>
                <a:gd name="T34" fmla="*/ 32 w 64"/>
                <a:gd name="T35" fmla="*/ 59 h 64"/>
                <a:gd name="T36" fmla="*/ 13 w 64"/>
                <a:gd name="T37" fmla="*/ 51 h 64"/>
                <a:gd name="T38" fmla="*/ 6 w 64"/>
                <a:gd name="T39" fmla="*/ 32 h 64"/>
                <a:gd name="T40" fmla="*/ 13 w 64"/>
                <a:gd name="T41" fmla="*/ 13 h 64"/>
                <a:gd name="T42" fmla="*/ 32 w 64"/>
                <a:gd name="T43" fmla="*/ 6 h 64"/>
                <a:gd name="T44" fmla="*/ 45 w 64"/>
                <a:gd name="T45" fmla="*/ 9 h 64"/>
                <a:gd name="T46" fmla="*/ 49 w 64"/>
                <a:gd name="T47" fmla="*/ 5 h 64"/>
                <a:gd name="T48" fmla="*/ 32 w 64"/>
                <a:gd name="T4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moveTo>
                    <a:pt x="59" y="14"/>
                  </a:moveTo>
                  <a:cubicBezTo>
                    <a:pt x="55" y="18"/>
                    <a:pt x="55" y="18"/>
                    <a:pt x="55" y="18"/>
                  </a:cubicBezTo>
                  <a:cubicBezTo>
                    <a:pt x="57" y="22"/>
                    <a:pt x="59" y="27"/>
                    <a:pt x="59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26"/>
                    <a:pt x="62" y="19"/>
                    <a:pt x="59" y="14"/>
                  </a:cubicBezTo>
                  <a:moveTo>
                    <a:pt x="32" y="0"/>
                  </a:move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9"/>
                    <a:pt x="56" y="46"/>
                    <a:pt x="51" y="51"/>
                  </a:cubicBezTo>
                  <a:cubicBezTo>
                    <a:pt x="46" y="56"/>
                    <a:pt x="39" y="59"/>
                    <a:pt x="32" y="59"/>
                  </a:cubicBezTo>
                  <a:cubicBezTo>
                    <a:pt x="25" y="59"/>
                    <a:pt x="18" y="56"/>
                    <a:pt x="13" y="51"/>
                  </a:cubicBezTo>
                  <a:cubicBezTo>
                    <a:pt x="9" y="46"/>
                    <a:pt x="6" y="39"/>
                    <a:pt x="6" y="32"/>
                  </a:cubicBezTo>
                  <a:cubicBezTo>
                    <a:pt x="6" y="25"/>
                    <a:pt x="9" y="18"/>
                    <a:pt x="13" y="13"/>
                  </a:cubicBezTo>
                  <a:cubicBezTo>
                    <a:pt x="18" y="9"/>
                    <a:pt x="25" y="6"/>
                    <a:pt x="32" y="6"/>
                  </a:cubicBezTo>
                  <a:cubicBezTo>
                    <a:pt x="37" y="6"/>
                    <a:pt x="41" y="7"/>
                    <a:pt x="45" y="9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4" y="2"/>
                    <a:pt x="38" y="0"/>
                    <a:pt x="32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3638">
              <a:extLst>
                <a:ext uri="{FF2B5EF4-FFF2-40B4-BE49-F238E27FC236}">
                  <a16:creationId xmlns:a16="http://schemas.microsoft.com/office/drawing/2014/main" id="{E8D3345D-81BE-4565-B413-E7BCA7328A10}"/>
                </a:ext>
              </a:extLst>
            </p:cNvPr>
            <p:cNvSpPr/>
            <p:nvPr/>
          </p:nvSpPr>
          <p:spPr bwMode="auto">
            <a:xfrm>
              <a:off x="4103688" y="4065588"/>
              <a:ext cx="90488" cy="30163"/>
            </a:xfrm>
            <a:custGeom>
              <a:avLst/>
              <a:gdLst>
                <a:gd name="T0" fmla="*/ 58 w 58"/>
                <a:gd name="T1" fmla="*/ 0 h 19"/>
                <a:gd name="T2" fmla="*/ 51 w 58"/>
                <a:gd name="T3" fmla="*/ 0 h 19"/>
                <a:gd name="T4" fmla="*/ 47 w 58"/>
                <a:gd name="T5" fmla="*/ 6 h 19"/>
                <a:gd name="T6" fmla="*/ 29 w 58"/>
                <a:gd name="T7" fmla="*/ 14 h 19"/>
                <a:gd name="T8" fmla="*/ 10 w 58"/>
                <a:gd name="T9" fmla="*/ 6 h 19"/>
                <a:gd name="T10" fmla="*/ 6 w 58"/>
                <a:gd name="T11" fmla="*/ 0 h 19"/>
                <a:gd name="T12" fmla="*/ 0 w 58"/>
                <a:gd name="T13" fmla="*/ 0 h 19"/>
                <a:gd name="T14" fmla="*/ 29 w 58"/>
                <a:gd name="T15" fmla="*/ 19 h 19"/>
                <a:gd name="T16" fmla="*/ 58 w 5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9">
                  <a:moveTo>
                    <a:pt x="58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9" y="4"/>
                    <a:pt x="47" y="6"/>
                  </a:cubicBezTo>
                  <a:cubicBezTo>
                    <a:pt x="43" y="11"/>
                    <a:pt x="36" y="14"/>
                    <a:pt x="29" y="14"/>
                  </a:cubicBezTo>
                  <a:cubicBezTo>
                    <a:pt x="21" y="14"/>
                    <a:pt x="15" y="11"/>
                    <a:pt x="10" y="6"/>
                  </a:cubicBezTo>
                  <a:cubicBezTo>
                    <a:pt x="8" y="4"/>
                    <a:pt x="7" y="2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1"/>
                    <a:pt x="16" y="19"/>
                    <a:pt x="29" y="19"/>
                  </a:cubicBezTo>
                  <a:cubicBezTo>
                    <a:pt x="41" y="19"/>
                    <a:pt x="53" y="11"/>
                    <a:pt x="5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3639">
              <a:extLst>
                <a:ext uri="{FF2B5EF4-FFF2-40B4-BE49-F238E27FC236}">
                  <a16:creationId xmlns:a16="http://schemas.microsoft.com/office/drawing/2014/main" id="{BF16C7CF-FDF2-432F-B54B-43290B2A7E40}"/>
                </a:ext>
              </a:extLst>
            </p:cNvPr>
            <p:cNvSpPr/>
            <p:nvPr/>
          </p:nvSpPr>
          <p:spPr bwMode="auto">
            <a:xfrm>
              <a:off x="3762375" y="3960813"/>
              <a:ext cx="101600" cy="95250"/>
            </a:xfrm>
            <a:custGeom>
              <a:avLst/>
              <a:gdLst>
                <a:gd name="T0" fmla="*/ 54 w 65"/>
                <a:gd name="T1" fmla="*/ 0 h 60"/>
                <a:gd name="T2" fmla="*/ 49 w 65"/>
                <a:gd name="T3" fmla="*/ 6 h 60"/>
                <a:gd name="T4" fmla="*/ 33 w 65"/>
                <a:gd name="T5" fmla="*/ 21 h 60"/>
                <a:gd name="T6" fmla="*/ 26 w 65"/>
                <a:gd name="T7" fmla="*/ 27 h 60"/>
                <a:gd name="T8" fmla="*/ 22 w 65"/>
                <a:gd name="T9" fmla="*/ 31 h 60"/>
                <a:gd name="T10" fmla="*/ 3 w 65"/>
                <a:gd name="T11" fmla="*/ 48 h 60"/>
                <a:gd name="T12" fmla="*/ 3 w 65"/>
                <a:gd name="T13" fmla="*/ 58 h 60"/>
                <a:gd name="T14" fmla="*/ 8 w 65"/>
                <a:gd name="T15" fmla="*/ 60 h 60"/>
                <a:gd name="T16" fmla="*/ 12 w 65"/>
                <a:gd name="T17" fmla="*/ 58 h 60"/>
                <a:gd name="T18" fmla="*/ 32 w 65"/>
                <a:gd name="T19" fmla="*/ 40 h 60"/>
                <a:gd name="T20" fmla="*/ 36 w 65"/>
                <a:gd name="T21" fmla="*/ 36 h 60"/>
                <a:gd name="T22" fmla="*/ 42 w 65"/>
                <a:gd name="T23" fmla="*/ 30 h 60"/>
                <a:gd name="T24" fmla="*/ 58 w 65"/>
                <a:gd name="T25" fmla="*/ 15 h 60"/>
                <a:gd name="T26" fmla="*/ 65 w 65"/>
                <a:gd name="T27" fmla="*/ 8 h 60"/>
                <a:gd name="T28" fmla="*/ 54 w 65"/>
                <a:gd name="T2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0">
                  <a:moveTo>
                    <a:pt x="54" y="0"/>
                  </a:moveTo>
                  <a:cubicBezTo>
                    <a:pt x="49" y="6"/>
                    <a:pt x="49" y="6"/>
                    <a:pt x="49" y="6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1"/>
                    <a:pt x="0" y="55"/>
                    <a:pt x="3" y="58"/>
                  </a:cubicBezTo>
                  <a:cubicBezTo>
                    <a:pt x="4" y="59"/>
                    <a:pt x="6" y="60"/>
                    <a:pt x="8" y="60"/>
                  </a:cubicBezTo>
                  <a:cubicBezTo>
                    <a:pt x="9" y="60"/>
                    <a:pt x="11" y="60"/>
                    <a:pt x="12" y="58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2" y="5"/>
                    <a:pt x="58" y="3"/>
                    <a:pt x="5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3640">
              <a:extLst>
                <a:ext uri="{FF2B5EF4-FFF2-40B4-BE49-F238E27FC236}">
                  <a16:creationId xmlns:a16="http://schemas.microsoft.com/office/drawing/2014/main" id="{AB3FEFA3-4A67-472F-9C85-DCD9367B92F3}"/>
                </a:ext>
              </a:extLst>
            </p:cNvPr>
            <p:cNvSpPr/>
            <p:nvPr/>
          </p:nvSpPr>
          <p:spPr bwMode="auto">
            <a:xfrm>
              <a:off x="3876675" y="3724275"/>
              <a:ext cx="114300" cy="15875"/>
            </a:xfrm>
            <a:custGeom>
              <a:avLst/>
              <a:gdLst>
                <a:gd name="T0" fmla="*/ 68 w 73"/>
                <a:gd name="T1" fmla="*/ 0 h 10"/>
                <a:gd name="T2" fmla="*/ 0 w 73"/>
                <a:gd name="T3" fmla="*/ 0 h 10"/>
                <a:gd name="T4" fmla="*/ 0 w 73"/>
                <a:gd name="T5" fmla="*/ 10 h 10"/>
                <a:gd name="T6" fmla="*/ 68 w 73"/>
                <a:gd name="T7" fmla="*/ 10 h 10"/>
                <a:gd name="T8" fmla="*/ 73 w 73"/>
                <a:gd name="T9" fmla="*/ 5 h 10"/>
                <a:gd name="T10" fmla="*/ 68 w 7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0">
                  <a:moveTo>
                    <a:pt x="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71" y="10"/>
                    <a:pt x="73" y="8"/>
                    <a:pt x="73" y="5"/>
                  </a:cubicBezTo>
                  <a:cubicBezTo>
                    <a:pt x="73" y="2"/>
                    <a:pt x="71" y="0"/>
                    <a:pt x="6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3641">
              <a:extLst>
                <a:ext uri="{FF2B5EF4-FFF2-40B4-BE49-F238E27FC236}">
                  <a16:creationId xmlns:a16="http://schemas.microsoft.com/office/drawing/2014/main" id="{57BE69EF-A5B1-4F06-ACEB-1A5BBE1306D2}"/>
                </a:ext>
              </a:extLst>
            </p:cNvPr>
            <p:cNvSpPr/>
            <p:nvPr/>
          </p:nvSpPr>
          <p:spPr bwMode="auto">
            <a:xfrm>
              <a:off x="3816350" y="3698875"/>
              <a:ext cx="60325" cy="98425"/>
            </a:xfrm>
            <a:custGeom>
              <a:avLst/>
              <a:gdLst>
                <a:gd name="T0" fmla="*/ 0 w 38"/>
                <a:gd name="T1" fmla="*/ 0 h 62"/>
                <a:gd name="T2" fmla="*/ 0 w 38"/>
                <a:gd name="T3" fmla="*/ 62 h 62"/>
                <a:gd name="T4" fmla="*/ 19 w 38"/>
                <a:gd name="T5" fmla="*/ 57 h 62"/>
                <a:gd name="T6" fmla="*/ 25 w 38"/>
                <a:gd name="T7" fmla="*/ 46 h 62"/>
                <a:gd name="T8" fmla="*/ 38 w 38"/>
                <a:gd name="T9" fmla="*/ 51 h 62"/>
                <a:gd name="T10" fmla="*/ 38 w 38"/>
                <a:gd name="T11" fmla="*/ 26 h 62"/>
                <a:gd name="T12" fmla="*/ 38 w 38"/>
                <a:gd name="T13" fmla="*/ 16 h 62"/>
                <a:gd name="T14" fmla="*/ 38 w 38"/>
                <a:gd name="T15" fmla="*/ 16 h 62"/>
                <a:gd name="T16" fmla="*/ 0 w 38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3" y="50"/>
                    <a:pt x="25" y="46"/>
                    <a:pt x="25" y="46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3642">
              <a:extLst>
                <a:ext uri="{FF2B5EF4-FFF2-40B4-BE49-F238E27FC236}">
                  <a16:creationId xmlns:a16="http://schemas.microsoft.com/office/drawing/2014/main" id="{70A8C848-7B12-40AC-B964-3440F3DAD96C}"/>
                </a:ext>
              </a:extLst>
            </p:cNvPr>
            <p:cNvSpPr/>
            <p:nvPr/>
          </p:nvSpPr>
          <p:spPr bwMode="auto">
            <a:xfrm>
              <a:off x="4002088" y="3922713"/>
              <a:ext cx="293688" cy="114300"/>
            </a:xfrm>
            <a:custGeom>
              <a:avLst/>
              <a:gdLst>
                <a:gd name="T0" fmla="*/ 164 w 186"/>
                <a:gd name="T1" fmla="*/ 0 h 72"/>
                <a:gd name="T2" fmla="*/ 10 w 186"/>
                <a:gd name="T3" fmla="*/ 0 h 72"/>
                <a:gd name="T4" fmla="*/ 0 w 186"/>
                <a:gd name="T5" fmla="*/ 48 h 72"/>
                <a:gd name="T6" fmla="*/ 0 w 186"/>
                <a:gd name="T7" fmla="*/ 59 h 72"/>
                <a:gd name="T8" fmla="*/ 12 w 186"/>
                <a:gd name="T9" fmla="*/ 59 h 72"/>
                <a:gd name="T10" fmla="*/ 18 w 186"/>
                <a:gd name="T11" fmla="*/ 61 h 72"/>
                <a:gd name="T12" fmla="*/ 93 w 186"/>
                <a:gd name="T13" fmla="*/ 15 h 72"/>
                <a:gd name="T14" fmla="*/ 170 w 186"/>
                <a:gd name="T15" fmla="*/ 72 h 72"/>
                <a:gd name="T16" fmla="*/ 177 w 186"/>
                <a:gd name="T17" fmla="*/ 72 h 72"/>
                <a:gd name="T18" fmla="*/ 186 w 186"/>
                <a:gd name="T19" fmla="*/ 48 h 72"/>
                <a:gd name="T20" fmla="*/ 164 w 186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6" h="72">
                  <a:moveTo>
                    <a:pt x="164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3" y="13"/>
                    <a:pt x="0" y="30"/>
                    <a:pt x="0" y="48"/>
                  </a:cubicBezTo>
                  <a:cubicBezTo>
                    <a:pt x="0" y="52"/>
                    <a:pt x="0" y="56"/>
                    <a:pt x="0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7" y="35"/>
                    <a:pt x="57" y="15"/>
                    <a:pt x="93" y="15"/>
                  </a:cubicBezTo>
                  <a:cubicBezTo>
                    <a:pt x="133" y="15"/>
                    <a:pt x="166" y="40"/>
                    <a:pt x="170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83" y="66"/>
                    <a:pt x="186" y="58"/>
                    <a:pt x="186" y="48"/>
                  </a:cubicBezTo>
                  <a:cubicBezTo>
                    <a:pt x="186" y="30"/>
                    <a:pt x="177" y="13"/>
                    <a:pt x="16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3643">
              <a:extLst>
                <a:ext uri="{FF2B5EF4-FFF2-40B4-BE49-F238E27FC236}">
                  <a16:creationId xmlns:a16="http://schemas.microsoft.com/office/drawing/2014/main" id="{7E7EB136-BFF6-4838-B4DA-079E40D8C330}"/>
                </a:ext>
              </a:extLst>
            </p:cNvPr>
            <p:cNvSpPr/>
            <p:nvPr/>
          </p:nvSpPr>
          <p:spPr bwMode="auto">
            <a:xfrm>
              <a:off x="3768725" y="3771900"/>
              <a:ext cx="261938" cy="265113"/>
            </a:xfrm>
            <a:custGeom>
              <a:avLst/>
              <a:gdLst>
                <a:gd name="T0" fmla="*/ 56 w 167"/>
                <a:gd name="T1" fmla="*/ 0 h 168"/>
                <a:gd name="T2" fmla="*/ 50 w 167"/>
                <a:gd name="T3" fmla="*/ 11 h 168"/>
                <a:gd name="T4" fmla="*/ 1 w 167"/>
                <a:gd name="T5" fmla="*/ 98 h 168"/>
                <a:gd name="T6" fmla="*/ 1 w 167"/>
                <a:gd name="T7" fmla="*/ 98 h 168"/>
                <a:gd name="T8" fmla="*/ 1 w 167"/>
                <a:gd name="T9" fmla="*/ 98 h 168"/>
                <a:gd name="T10" fmla="*/ 50 w 167"/>
                <a:gd name="T11" fmla="*/ 120 h 168"/>
                <a:gd name="T12" fmla="*/ 61 w 167"/>
                <a:gd name="T13" fmla="*/ 128 h 168"/>
                <a:gd name="T14" fmla="*/ 83 w 167"/>
                <a:gd name="T15" fmla="*/ 168 h 168"/>
                <a:gd name="T16" fmla="*/ 164 w 167"/>
                <a:gd name="T17" fmla="*/ 168 h 168"/>
                <a:gd name="T18" fmla="*/ 167 w 167"/>
                <a:gd name="T19" fmla="*/ 157 h 168"/>
                <a:gd name="T20" fmla="*/ 161 w 167"/>
                <a:gd name="T21" fmla="*/ 155 h 168"/>
                <a:gd name="T22" fmla="*/ 149 w 167"/>
                <a:gd name="T23" fmla="*/ 155 h 168"/>
                <a:gd name="T24" fmla="*/ 97 w 167"/>
                <a:gd name="T25" fmla="*/ 155 h 168"/>
                <a:gd name="T26" fmla="*/ 52 w 167"/>
                <a:gd name="T27" fmla="*/ 88 h 168"/>
                <a:gd name="T28" fmla="*/ 50 w 167"/>
                <a:gd name="T29" fmla="*/ 88 h 168"/>
                <a:gd name="T30" fmla="*/ 69 w 167"/>
                <a:gd name="T31" fmla="*/ 5 h 168"/>
                <a:gd name="T32" fmla="*/ 56 w 167"/>
                <a:gd name="T33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7" h="168">
                  <a:moveTo>
                    <a:pt x="56" y="0"/>
                  </a:moveTo>
                  <a:cubicBezTo>
                    <a:pt x="56" y="0"/>
                    <a:pt x="54" y="4"/>
                    <a:pt x="50" y="11"/>
                  </a:cubicBezTo>
                  <a:cubicBezTo>
                    <a:pt x="35" y="36"/>
                    <a:pt x="0" y="98"/>
                    <a:pt x="1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4" y="98"/>
                    <a:pt x="29" y="106"/>
                    <a:pt x="50" y="120"/>
                  </a:cubicBezTo>
                  <a:cubicBezTo>
                    <a:pt x="54" y="123"/>
                    <a:pt x="58" y="125"/>
                    <a:pt x="61" y="128"/>
                  </a:cubicBezTo>
                  <a:cubicBezTo>
                    <a:pt x="74" y="139"/>
                    <a:pt x="83" y="152"/>
                    <a:pt x="83" y="168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5" y="164"/>
                    <a:pt x="166" y="161"/>
                    <a:pt x="167" y="157"/>
                  </a:cubicBezTo>
                  <a:cubicBezTo>
                    <a:pt x="161" y="155"/>
                    <a:pt x="161" y="155"/>
                    <a:pt x="161" y="155"/>
                  </a:cubicBezTo>
                  <a:cubicBezTo>
                    <a:pt x="149" y="155"/>
                    <a:pt x="149" y="155"/>
                    <a:pt x="149" y="155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55"/>
                    <a:pt x="102" y="88"/>
                    <a:pt x="52" y="88"/>
                  </a:cubicBezTo>
                  <a:cubicBezTo>
                    <a:pt x="51" y="88"/>
                    <a:pt x="51" y="88"/>
                    <a:pt x="50" y="88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3644">
              <a:extLst>
                <a:ext uri="{FF2B5EF4-FFF2-40B4-BE49-F238E27FC236}">
                  <a16:creationId xmlns:a16="http://schemas.microsoft.com/office/drawing/2014/main" id="{91AC7B0C-BEED-4F6D-8CEC-6747BBA36947}"/>
                </a:ext>
              </a:extLst>
            </p:cNvPr>
            <p:cNvSpPr/>
            <p:nvPr/>
          </p:nvSpPr>
          <p:spPr bwMode="auto">
            <a:xfrm>
              <a:off x="4002088" y="3857625"/>
              <a:ext cx="282575" cy="65088"/>
            </a:xfrm>
            <a:custGeom>
              <a:avLst/>
              <a:gdLst>
                <a:gd name="T0" fmla="*/ 89 w 179"/>
                <a:gd name="T1" fmla="*/ 0 h 41"/>
                <a:gd name="T2" fmla="*/ 0 w 179"/>
                <a:gd name="T3" fmla="*/ 41 h 41"/>
                <a:gd name="T4" fmla="*/ 10 w 179"/>
                <a:gd name="T5" fmla="*/ 41 h 41"/>
                <a:gd name="T6" fmla="*/ 164 w 179"/>
                <a:gd name="T7" fmla="*/ 41 h 41"/>
                <a:gd name="T8" fmla="*/ 179 w 179"/>
                <a:gd name="T9" fmla="*/ 41 h 41"/>
                <a:gd name="T10" fmla="*/ 89 w 179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41">
                  <a:moveTo>
                    <a:pt x="89" y="0"/>
                  </a:moveTo>
                  <a:cubicBezTo>
                    <a:pt x="41" y="0"/>
                    <a:pt x="2" y="18"/>
                    <a:pt x="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76" y="18"/>
                    <a:pt x="137" y="0"/>
                    <a:pt x="89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3645">
              <a:extLst>
                <a:ext uri="{FF2B5EF4-FFF2-40B4-BE49-F238E27FC236}">
                  <a16:creationId xmlns:a16="http://schemas.microsoft.com/office/drawing/2014/main" id="{23AE530C-C0CB-4E71-B051-FFADC5A8FF40}"/>
                </a:ext>
              </a:extLst>
            </p:cNvPr>
            <p:cNvSpPr/>
            <p:nvPr/>
          </p:nvSpPr>
          <p:spPr bwMode="auto">
            <a:xfrm>
              <a:off x="3795713" y="3681413"/>
              <a:ext cx="20638" cy="136525"/>
            </a:xfrm>
            <a:custGeom>
              <a:avLst/>
              <a:gdLst>
                <a:gd name="T0" fmla="*/ 7 w 13"/>
                <a:gd name="T1" fmla="*/ 0 h 86"/>
                <a:gd name="T2" fmla="*/ 5 w 13"/>
                <a:gd name="T3" fmla="*/ 0 h 86"/>
                <a:gd name="T4" fmla="*/ 0 w 13"/>
                <a:gd name="T5" fmla="*/ 7 h 86"/>
                <a:gd name="T6" fmla="*/ 0 w 13"/>
                <a:gd name="T7" fmla="*/ 78 h 86"/>
                <a:gd name="T8" fmla="*/ 5 w 13"/>
                <a:gd name="T9" fmla="*/ 86 h 86"/>
                <a:gd name="T10" fmla="*/ 7 w 13"/>
                <a:gd name="T11" fmla="*/ 86 h 86"/>
                <a:gd name="T12" fmla="*/ 13 w 13"/>
                <a:gd name="T13" fmla="*/ 78 h 86"/>
                <a:gd name="T14" fmla="*/ 13 w 13"/>
                <a:gd name="T15" fmla="*/ 73 h 86"/>
                <a:gd name="T16" fmla="*/ 13 w 13"/>
                <a:gd name="T17" fmla="*/ 11 h 86"/>
                <a:gd name="T18" fmla="*/ 13 w 13"/>
                <a:gd name="T19" fmla="*/ 7 h 86"/>
                <a:gd name="T20" fmla="*/ 7 w 13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86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2"/>
                    <a:pt x="2" y="86"/>
                    <a:pt x="5" y="86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10" y="86"/>
                    <a:pt x="13" y="82"/>
                    <a:pt x="13" y="78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3646">
              <a:extLst>
                <a:ext uri="{FF2B5EF4-FFF2-40B4-BE49-F238E27FC236}">
                  <a16:creationId xmlns:a16="http://schemas.microsoft.com/office/drawing/2014/main" id="{EA5CAFA6-4C07-40AE-8F3C-BF0885B227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5900" y="3946525"/>
              <a:ext cx="244475" cy="119063"/>
            </a:xfrm>
            <a:custGeom>
              <a:avLst/>
              <a:gdLst>
                <a:gd name="T0" fmla="*/ 9 w 155"/>
                <a:gd name="T1" fmla="*/ 72 h 76"/>
                <a:gd name="T2" fmla="*/ 2 w 155"/>
                <a:gd name="T3" fmla="*/ 65 h 76"/>
                <a:gd name="T4" fmla="*/ 54 w 155"/>
                <a:gd name="T5" fmla="*/ 9 h 76"/>
                <a:gd name="T6" fmla="*/ 55 w 155"/>
                <a:gd name="T7" fmla="*/ 9 h 76"/>
                <a:gd name="T8" fmla="*/ 57 w 155"/>
                <a:gd name="T9" fmla="*/ 22 h 76"/>
                <a:gd name="T10" fmla="*/ 16 w 155"/>
                <a:gd name="T11" fmla="*/ 65 h 76"/>
                <a:gd name="T12" fmla="*/ 9 w 155"/>
                <a:gd name="T13" fmla="*/ 72 h 76"/>
                <a:gd name="T14" fmla="*/ 68 w 155"/>
                <a:gd name="T15" fmla="*/ 20 h 76"/>
                <a:gd name="T16" fmla="*/ 68 w 155"/>
                <a:gd name="T17" fmla="*/ 6 h 76"/>
                <a:gd name="T18" fmla="*/ 68 w 155"/>
                <a:gd name="T19" fmla="*/ 20 h 76"/>
                <a:gd name="T20" fmla="*/ 78 w 155"/>
                <a:gd name="T21" fmla="*/ 0 h 76"/>
                <a:gd name="T22" fmla="*/ 3 w 155"/>
                <a:gd name="T23" fmla="*/ 46 h 76"/>
                <a:gd name="T24" fmla="*/ 0 w 155"/>
                <a:gd name="T25" fmla="*/ 57 h 76"/>
                <a:gd name="T26" fmla="*/ 0 w 155"/>
                <a:gd name="T27" fmla="*/ 63 h 76"/>
                <a:gd name="T28" fmla="*/ 2 w 155"/>
                <a:gd name="T29" fmla="*/ 76 h 76"/>
                <a:gd name="T30" fmla="*/ 16 w 155"/>
                <a:gd name="T31" fmla="*/ 76 h 76"/>
                <a:gd name="T32" fmla="*/ 39 w 155"/>
                <a:gd name="T33" fmla="*/ 76 h 76"/>
                <a:gd name="T34" fmla="*/ 49 w 155"/>
                <a:gd name="T35" fmla="*/ 76 h 76"/>
                <a:gd name="T36" fmla="*/ 55 w 155"/>
                <a:gd name="T37" fmla="*/ 76 h 76"/>
                <a:gd name="T38" fmla="*/ 100 w 155"/>
                <a:gd name="T39" fmla="*/ 76 h 76"/>
                <a:gd name="T40" fmla="*/ 107 w 155"/>
                <a:gd name="T41" fmla="*/ 76 h 76"/>
                <a:gd name="T42" fmla="*/ 116 w 155"/>
                <a:gd name="T43" fmla="*/ 76 h 76"/>
                <a:gd name="T44" fmla="*/ 139 w 155"/>
                <a:gd name="T45" fmla="*/ 76 h 76"/>
                <a:gd name="T46" fmla="*/ 154 w 155"/>
                <a:gd name="T47" fmla="*/ 76 h 76"/>
                <a:gd name="T48" fmla="*/ 155 w 155"/>
                <a:gd name="T49" fmla="*/ 63 h 76"/>
                <a:gd name="T50" fmla="*/ 155 w 155"/>
                <a:gd name="T51" fmla="*/ 57 h 76"/>
                <a:gd name="T52" fmla="*/ 78 w 155"/>
                <a:gd name="T5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5" h="76">
                  <a:moveTo>
                    <a:pt x="9" y="72"/>
                  </a:moveTo>
                  <a:cubicBezTo>
                    <a:pt x="6" y="72"/>
                    <a:pt x="2" y="69"/>
                    <a:pt x="2" y="65"/>
                  </a:cubicBezTo>
                  <a:cubicBezTo>
                    <a:pt x="1" y="37"/>
                    <a:pt x="28" y="15"/>
                    <a:pt x="54" y="9"/>
                  </a:cubicBezTo>
                  <a:cubicBezTo>
                    <a:pt x="54" y="9"/>
                    <a:pt x="55" y="9"/>
                    <a:pt x="55" y="9"/>
                  </a:cubicBezTo>
                  <a:cubicBezTo>
                    <a:pt x="62" y="9"/>
                    <a:pt x="65" y="20"/>
                    <a:pt x="57" y="22"/>
                  </a:cubicBezTo>
                  <a:cubicBezTo>
                    <a:pt x="38" y="27"/>
                    <a:pt x="15" y="43"/>
                    <a:pt x="16" y="65"/>
                  </a:cubicBezTo>
                  <a:cubicBezTo>
                    <a:pt x="16" y="69"/>
                    <a:pt x="13" y="72"/>
                    <a:pt x="9" y="72"/>
                  </a:cubicBezTo>
                  <a:moveTo>
                    <a:pt x="68" y="20"/>
                  </a:moveTo>
                  <a:cubicBezTo>
                    <a:pt x="59" y="20"/>
                    <a:pt x="59" y="6"/>
                    <a:pt x="68" y="6"/>
                  </a:cubicBezTo>
                  <a:cubicBezTo>
                    <a:pt x="77" y="6"/>
                    <a:pt x="77" y="20"/>
                    <a:pt x="68" y="20"/>
                  </a:cubicBezTo>
                  <a:moveTo>
                    <a:pt x="78" y="0"/>
                  </a:moveTo>
                  <a:cubicBezTo>
                    <a:pt x="42" y="0"/>
                    <a:pt x="12" y="20"/>
                    <a:pt x="3" y="46"/>
                  </a:cubicBezTo>
                  <a:cubicBezTo>
                    <a:pt x="2" y="50"/>
                    <a:pt x="1" y="53"/>
                    <a:pt x="0" y="57"/>
                  </a:cubicBezTo>
                  <a:cubicBezTo>
                    <a:pt x="0" y="59"/>
                    <a:pt x="0" y="61"/>
                    <a:pt x="0" y="63"/>
                  </a:cubicBezTo>
                  <a:cubicBezTo>
                    <a:pt x="0" y="68"/>
                    <a:pt x="1" y="72"/>
                    <a:pt x="2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16" y="76"/>
                    <a:pt x="116" y="76"/>
                    <a:pt x="116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5" y="72"/>
                    <a:pt x="155" y="68"/>
                    <a:pt x="155" y="63"/>
                  </a:cubicBezTo>
                  <a:cubicBezTo>
                    <a:pt x="155" y="61"/>
                    <a:pt x="155" y="59"/>
                    <a:pt x="155" y="57"/>
                  </a:cubicBezTo>
                  <a:cubicBezTo>
                    <a:pt x="151" y="25"/>
                    <a:pt x="118" y="0"/>
                    <a:pt x="78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3647">
              <a:extLst>
                <a:ext uri="{FF2B5EF4-FFF2-40B4-BE49-F238E27FC236}">
                  <a16:creationId xmlns:a16="http://schemas.microsoft.com/office/drawing/2014/main" id="{52E6287B-D3CE-4D0D-BE63-8EE392CBDC4E}"/>
                </a:ext>
              </a:extLst>
            </p:cNvPr>
            <p:cNvSpPr/>
            <p:nvPr/>
          </p:nvSpPr>
          <p:spPr bwMode="auto">
            <a:xfrm>
              <a:off x="4027488" y="3960813"/>
              <a:ext cx="101600" cy="100013"/>
            </a:xfrm>
            <a:custGeom>
              <a:avLst/>
              <a:gdLst>
                <a:gd name="T0" fmla="*/ 54 w 64"/>
                <a:gd name="T1" fmla="*/ 0 h 63"/>
                <a:gd name="T2" fmla="*/ 53 w 64"/>
                <a:gd name="T3" fmla="*/ 0 h 63"/>
                <a:gd name="T4" fmla="*/ 1 w 64"/>
                <a:gd name="T5" fmla="*/ 56 h 63"/>
                <a:gd name="T6" fmla="*/ 8 w 64"/>
                <a:gd name="T7" fmla="*/ 63 h 63"/>
                <a:gd name="T8" fmla="*/ 15 w 64"/>
                <a:gd name="T9" fmla="*/ 56 h 63"/>
                <a:gd name="T10" fmla="*/ 56 w 64"/>
                <a:gd name="T11" fmla="*/ 13 h 63"/>
                <a:gd name="T12" fmla="*/ 54 w 64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3">
                  <a:moveTo>
                    <a:pt x="54" y="0"/>
                  </a:moveTo>
                  <a:cubicBezTo>
                    <a:pt x="54" y="0"/>
                    <a:pt x="53" y="0"/>
                    <a:pt x="53" y="0"/>
                  </a:cubicBezTo>
                  <a:cubicBezTo>
                    <a:pt x="27" y="6"/>
                    <a:pt x="0" y="28"/>
                    <a:pt x="1" y="56"/>
                  </a:cubicBezTo>
                  <a:cubicBezTo>
                    <a:pt x="1" y="60"/>
                    <a:pt x="5" y="63"/>
                    <a:pt x="8" y="63"/>
                  </a:cubicBezTo>
                  <a:cubicBezTo>
                    <a:pt x="12" y="63"/>
                    <a:pt x="15" y="60"/>
                    <a:pt x="15" y="56"/>
                  </a:cubicBezTo>
                  <a:cubicBezTo>
                    <a:pt x="14" y="34"/>
                    <a:pt x="37" y="18"/>
                    <a:pt x="56" y="13"/>
                  </a:cubicBezTo>
                  <a:cubicBezTo>
                    <a:pt x="64" y="11"/>
                    <a:pt x="61" y="0"/>
                    <a:pt x="54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3648">
              <a:extLst>
                <a:ext uri="{FF2B5EF4-FFF2-40B4-BE49-F238E27FC236}">
                  <a16:creationId xmlns:a16="http://schemas.microsoft.com/office/drawing/2014/main" id="{6B8EFD32-C842-44E6-9A31-039126F8C822}"/>
                </a:ext>
              </a:extLst>
            </p:cNvPr>
            <p:cNvSpPr/>
            <p:nvPr/>
          </p:nvSpPr>
          <p:spPr bwMode="auto">
            <a:xfrm>
              <a:off x="4119563" y="3956050"/>
              <a:ext cx="28575" cy="22225"/>
            </a:xfrm>
            <a:custGeom>
              <a:avLst/>
              <a:gdLst>
                <a:gd name="T0" fmla="*/ 9 w 18"/>
                <a:gd name="T1" fmla="*/ 0 h 14"/>
                <a:gd name="T2" fmla="*/ 9 w 18"/>
                <a:gd name="T3" fmla="*/ 14 h 14"/>
                <a:gd name="T4" fmla="*/ 9 w 18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9" y="0"/>
                  </a:moveTo>
                  <a:cubicBezTo>
                    <a:pt x="0" y="0"/>
                    <a:pt x="0" y="14"/>
                    <a:pt x="9" y="14"/>
                  </a:cubicBezTo>
                  <a:cubicBezTo>
                    <a:pt x="18" y="14"/>
                    <a:pt x="18" y="0"/>
                    <a:pt x="9" y="0"/>
                  </a:cubicBezTo>
                </a:path>
              </a:pathLst>
            </a:custGeom>
            <a:solidFill>
              <a:srgbClr val="D5C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Oval 3649">
              <a:extLst>
                <a:ext uri="{FF2B5EF4-FFF2-40B4-BE49-F238E27FC236}">
                  <a16:creationId xmlns:a16="http://schemas.microsoft.com/office/drawing/2014/main" id="{D9383CEB-B393-4C4E-BE0A-29C643942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488" y="3924300"/>
              <a:ext cx="196850" cy="196850"/>
            </a:xfrm>
            <a:prstGeom prst="ellipse">
              <a:avLst/>
            </a:pr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Oval 3650">
              <a:extLst>
                <a:ext uri="{FF2B5EF4-FFF2-40B4-BE49-F238E27FC236}">
                  <a16:creationId xmlns:a16="http://schemas.microsoft.com/office/drawing/2014/main" id="{6D99C1FF-1B80-49F0-A33E-B17E09B7C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825" y="3959225"/>
              <a:ext cx="130175" cy="128588"/>
            </a:xfrm>
            <a:prstGeom prst="ellipse">
              <a:avLst/>
            </a:prstGeom>
            <a:solidFill>
              <a:srgbClr val="FFC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Oval 3651">
              <a:extLst>
                <a:ext uri="{FF2B5EF4-FFF2-40B4-BE49-F238E27FC236}">
                  <a16:creationId xmlns:a16="http://schemas.microsoft.com/office/drawing/2014/main" id="{DA30A438-4018-4AEB-907C-C2191895E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425" y="3924300"/>
              <a:ext cx="198438" cy="196850"/>
            </a:xfrm>
            <a:prstGeom prst="ellipse">
              <a:avLst/>
            </a:pr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Oval 3652">
              <a:extLst>
                <a:ext uri="{FF2B5EF4-FFF2-40B4-BE49-F238E27FC236}">
                  <a16:creationId xmlns:a16="http://schemas.microsoft.com/office/drawing/2014/main" id="{A88CFD47-BCC7-47AE-A0AE-78EDFF217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350" y="3959225"/>
              <a:ext cx="128588" cy="128588"/>
            </a:xfrm>
            <a:prstGeom prst="ellipse">
              <a:avLst/>
            </a:prstGeom>
            <a:solidFill>
              <a:srgbClr val="FFC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3653">
              <a:extLst>
                <a:ext uri="{FF2B5EF4-FFF2-40B4-BE49-F238E27FC236}">
                  <a16:creationId xmlns:a16="http://schemas.microsoft.com/office/drawing/2014/main" id="{B1F37E11-A24F-40C0-826B-7AF6040E09FD}"/>
                </a:ext>
              </a:extLst>
            </p:cNvPr>
            <p:cNvSpPr/>
            <p:nvPr/>
          </p:nvSpPr>
          <p:spPr bwMode="auto">
            <a:xfrm>
              <a:off x="3703638" y="3973513"/>
              <a:ext cx="100013" cy="100013"/>
            </a:xfrm>
            <a:custGeom>
              <a:avLst/>
              <a:gdLst>
                <a:gd name="T0" fmla="*/ 61 w 64"/>
                <a:gd name="T1" fmla="*/ 32 h 64"/>
                <a:gd name="T2" fmla="*/ 58 w 64"/>
                <a:gd name="T3" fmla="*/ 32 h 64"/>
                <a:gd name="T4" fmla="*/ 51 w 64"/>
                <a:gd name="T5" fmla="*/ 50 h 64"/>
                <a:gd name="T6" fmla="*/ 32 w 64"/>
                <a:gd name="T7" fmla="*/ 58 h 64"/>
                <a:gd name="T8" fmla="*/ 13 w 64"/>
                <a:gd name="T9" fmla="*/ 50 h 64"/>
                <a:gd name="T10" fmla="*/ 5 w 64"/>
                <a:gd name="T11" fmla="*/ 32 h 64"/>
                <a:gd name="T12" fmla="*/ 13 w 64"/>
                <a:gd name="T13" fmla="*/ 13 h 64"/>
                <a:gd name="T14" fmla="*/ 32 w 64"/>
                <a:gd name="T15" fmla="*/ 5 h 64"/>
                <a:gd name="T16" fmla="*/ 51 w 64"/>
                <a:gd name="T17" fmla="*/ 13 h 64"/>
                <a:gd name="T18" fmla="*/ 58 w 64"/>
                <a:gd name="T19" fmla="*/ 32 h 64"/>
                <a:gd name="T20" fmla="*/ 61 w 64"/>
                <a:gd name="T21" fmla="*/ 32 h 64"/>
                <a:gd name="T22" fmla="*/ 64 w 64"/>
                <a:gd name="T23" fmla="*/ 32 h 64"/>
                <a:gd name="T24" fmla="*/ 32 w 64"/>
                <a:gd name="T25" fmla="*/ 0 h 64"/>
                <a:gd name="T26" fmla="*/ 0 w 64"/>
                <a:gd name="T27" fmla="*/ 32 h 64"/>
                <a:gd name="T28" fmla="*/ 32 w 64"/>
                <a:gd name="T29" fmla="*/ 64 h 64"/>
                <a:gd name="T30" fmla="*/ 64 w 64"/>
                <a:gd name="T31" fmla="*/ 32 h 64"/>
                <a:gd name="T32" fmla="*/ 61 w 64"/>
                <a:gd name="T3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4">
                  <a:moveTo>
                    <a:pt x="61" y="32"/>
                  </a:moveTo>
                  <a:cubicBezTo>
                    <a:pt x="58" y="32"/>
                    <a:pt x="58" y="32"/>
                    <a:pt x="58" y="32"/>
                  </a:cubicBezTo>
                  <a:cubicBezTo>
                    <a:pt x="58" y="39"/>
                    <a:pt x="55" y="46"/>
                    <a:pt x="51" y="50"/>
                  </a:cubicBezTo>
                  <a:cubicBezTo>
                    <a:pt x="46" y="55"/>
                    <a:pt x="39" y="58"/>
                    <a:pt x="32" y="58"/>
                  </a:cubicBezTo>
                  <a:cubicBezTo>
                    <a:pt x="25" y="58"/>
                    <a:pt x="18" y="55"/>
                    <a:pt x="13" y="50"/>
                  </a:cubicBezTo>
                  <a:cubicBezTo>
                    <a:pt x="8" y="46"/>
                    <a:pt x="5" y="39"/>
                    <a:pt x="5" y="32"/>
                  </a:cubicBezTo>
                  <a:cubicBezTo>
                    <a:pt x="5" y="24"/>
                    <a:pt x="8" y="18"/>
                    <a:pt x="13" y="13"/>
                  </a:cubicBezTo>
                  <a:cubicBezTo>
                    <a:pt x="18" y="8"/>
                    <a:pt x="25" y="5"/>
                    <a:pt x="32" y="5"/>
                  </a:cubicBezTo>
                  <a:cubicBezTo>
                    <a:pt x="39" y="5"/>
                    <a:pt x="46" y="8"/>
                    <a:pt x="51" y="13"/>
                  </a:cubicBezTo>
                  <a:cubicBezTo>
                    <a:pt x="55" y="18"/>
                    <a:pt x="58" y="24"/>
                    <a:pt x="58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2" y="64"/>
                  </a:cubicBezTo>
                  <a:cubicBezTo>
                    <a:pt x="49" y="64"/>
                    <a:pt x="64" y="49"/>
                    <a:pt x="64" y="32"/>
                  </a:cubicBezTo>
                  <a:lnTo>
                    <a:pt x="61" y="32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3654">
              <a:extLst>
                <a:ext uri="{FF2B5EF4-FFF2-40B4-BE49-F238E27FC236}">
                  <a16:creationId xmlns:a16="http://schemas.microsoft.com/office/drawing/2014/main" id="{3EF706B7-FB04-4964-A4A9-B96B09771F5A}"/>
                </a:ext>
              </a:extLst>
            </p:cNvPr>
            <p:cNvSpPr/>
            <p:nvPr/>
          </p:nvSpPr>
          <p:spPr bwMode="auto">
            <a:xfrm>
              <a:off x="4075113" y="3973513"/>
              <a:ext cx="101600" cy="100013"/>
            </a:xfrm>
            <a:custGeom>
              <a:avLst/>
              <a:gdLst>
                <a:gd name="T0" fmla="*/ 61 w 64"/>
                <a:gd name="T1" fmla="*/ 32 h 64"/>
                <a:gd name="T2" fmla="*/ 59 w 64"/>
                <a:gd name="T3" fmla="*/ 32 h 64"/>
                <a:gd name="T4" fmla="*/ 51 w 64"/>
                <a:gd name="T5" fmla="*/ 50 h 64"/>
                <a:gd name="T6" fmla="*/ 32 w 64"/>
                <a:gd name="T7" fmla="*/ 58 h 64"/>
                <a:gd name="T8" fmla="*/ 14 w 64"/>
                <a:gd name="T9" fmla="*/ 50 h 64"/>
                <a:gd name="T10" fmla="*/ 6 w 64"/>
                <a:gd name="T11" fmla="*/ 32 h 64"/>
                <a:gd name="T12" fmla="*/ 14 w 64"/>
                <a:gd name="T13" fmla="*/ 13 h 64"/>
                <a:gd name="T14" fmla="*/ 32 w 64"/>
                <a:gd name="T15" fmla="*/ 5 h 64"/>
                <a:gd name="T16" fmla="*/ 51 w 64"/>
                <a:gd name="T17" fmla="*/ 13 h 64"/>
                <a:gd name="T18" fmla="*/ 59 w 64"/>
                <a:gd name="T19" fmla="*/ 32 h 64"/>
                <a:gd name="T20" fmla="*/ 61 w 64"/>
                <a:gd name="T21" fmla="*/ 32 h 64"/>
                <a:gd name="T22" fmla="*/ 64 w 64"/>
                <a:gd name="T23" fmla="*/ 32 h 64"/>
                <a:gd name="T24" fmla="*/ 32 w 64"/>
                <a:gd name="T25" fmla="*/ 0 h 64"/>
                <a:gd name="T26" fmla="*/ 0 w 64"/>
                <a:gd name="T27" fmla="*/ 32 h 64"/>
                <a:gd name="T28" fmla="*/ 32 w 64"/>
                <a:gd name="T29" fmla="*/ 64 h 64"/>
                <a:gd name="T30" fmla="*/ 64 w 64"/>
                <a:gd name="T31" fmla="*/ 32 h 64"/>
                <a:gd name="T32" fmla="*/ 61 w 64"/>
                <a:gd name="T3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4">
                  <a:moveTo>
                    <a:pt x="61" y="3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59" y="39"/>
                    <a:pt x="56" y="46"/>
                    <a:pt x="51" y="50"/>
                  </a:cubicBezTo>
                  <a:cubicBezTo>
                    <a:pt x="46" y="55"/>
                    <a:pt x="40" y="58"/>
                    <a:pt x="32" y="58"/>
                  </a:cubicBezTo>
                  <a:cubicBezTo>
                    <a:pt x="25" y="58"/>
                    <a:pt x="18" y="55"/>
                    <a:pt x="14" y="50"/>
                  </a:cubicBezTo>
                  <a:cubicBezTo>
                    <a:pt x="9" y="46"/>
                    <a:pt x="6" y="39"/>
                    <a:pt x="6" y="32"/>
                  </a:cubicBezTo>
                  <a:cubicBezTo>
                    <a:pt x="6" y="24"/>
                    <a:pt x="9" y="18"/>
                    <a:pt x="14" y="13"/>
                  </a:cubicBezTo>
                  <a:cubicBezTo>
                    <a:pt x="18" y="8"/>
                    <a:pt x="25" y="5"/>
                    <a:pt x="32" y="5"/>
                  </a:cubicBezTo>
                  <a:cubicBezTo>
                    <a:pt x="40" y="5"/>
                    <a:pt x="46" y="8"/>
                    <a:pt x="51" y="13"/>
                  </a:cubicBezTo>
                  <a:cubicBezTo>
                    <a:pt x="56" y="18"/>
                    <a:pt x="59" y="24"/>
                    <a:pt x="59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4" y="49"/>
                    <a:pt x="64" y="32"/>
                  </a:cubicBezTo>
                  <a:lnTo>
                    <a:pt x="61" y="32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3655">
              <a:extLst>
                <a:ext uri="{FF2B5EF4-FFF2-40B4-BE49-F238E27FC236}">
                  <a16:creationId xmlns:a16="http://schemas.microsoft.com/office/drawing/2014/main" id="{D4A84BB1-6947-49D5-AE4F-40CB49433902}"/>
                </a:ext>
              </a:extLst>
            </p:cNvPr>
            <p:cNvSpPr/>
            <p:nvPr/>
          </p:nvSpPr>
          <p:spPr bwMode="auto">
            <a:xfrm>
              <a:off x="3740150" y="3906838"/>
              <a:ext cx="133350" cy="128588"/>
            </a:xfrm>
            <a:custGeom>
              <a:avLst/>
              <a:gdLst>
                <a:gd name="T0" fmla="*/ 2 w 85"/>
                <a:gd name="T1" fmla="*/ 78 h 81"/>
                <a:gd name="T2" fmla="*/ 3 w 85"/>
                <a:gd name="T3" fmla="*/ 68 h 81"/>
                <a:gd name="T4" fmla="*/ 72 w 85"/>
                <a:gd name="T5" fmla="*/ 3 h 81"/>
                <a:gd name="T6" fmla="*/ 82 w 85"/>
                <a:gd name="T7" fmla="*/ 3 h 81"/>
                <a:gd name="T8" fmla="*/ 82 w 85"/>
                <a:gd name="T9" fmla="*/ 12 h 81"/>
                <a:gd name="T10" fmla="*/ 12 w 85"/>
                <a:gd name="T11" fmla="*/ 78 h 81"/>
                <a:gd name="T12" fmla="*/ 2 w 85"/>
                <a:gd name="T13" fmla="*/ 7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1">
                  <a:moveTo>
                    <a:pt x="2" y="78"/>
                  </a:moveTo>
                  <a:cubicBezTo>
                    <a:pt x="0" y="75"/>
                    <a:pt x="0" y="71"/>
                    <a:pt x="3" y="68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5" y="0"/>
                    <a:pt x="79" y="0"/>
                    <a:pt x="82" y="3"/>
                  </a:cubicBezTo>
                  <a:cubicBezTo>
                    <a:pt x="85" y="6"/>
                    <a:pt x="84" y="10"/>
                    <a:pt x="82" y="12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9" y="81"/>
                    <a:pt x="5" y="80"/>
                    <a:pt x="2" y="78"/>
                  </a:cubicBezTo>
                  <a:close/>
                </a:path>
              </a:pathLst>
            </a:custGeom>
            <a:solidFill>
              <a:srgbClr val="F4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3656">
              <a:extLst>
                <a:ext uri="{FF2B5EF4-FFF2-40B4-BE49-F238E27FC236}">
                  <a16:creationId xmlns:a16="http://schemas.microsoft.com/office/drawing/2014/main" id="{9B4F258B-52D1-465C-B630-15633BDE09EA}"/>
                </a:ext>
              </a:extLst>
            </p:cNvPr>
            <p:cNvSpPr/>
            <p:nvPr/>
          </p:nvSpPr>
          <p:spPr bwMode="auto">
            <a:xfrm>
              <a:off x="3833813" y="3700463"/>
              <a:ext cx="136525" cy="17463"/>
            </a:xfrm>
            <a:custGeom>
              <a:avLst/>
              <a:gdLst>
                <a:gd name="T0" fmla="*/ 86 w 86"/>
                <a:gd name="T1" fmla="*/ 6 h 11"/>
                <a:gd name="T2" fmla="*/ 81 w 86"/>
                <a:gd name="T3" fmla="*/ 11 h 11"/>
                <a:gd name="T4" fmla="*/ 5 w 86"/>
                <a:gd name="T5" fmla="*/ 11 h 11"/>
                <a:gd name="T6" fmla="*/ 0 w 86"/>
                <a:gd name="T7" fmla="*/ 6 h 11"/>
                <a:gd name="T8" fmla="*/ 5 w 86"/>
                <a:gd name="T9" fmla="*/ 0 h 11"/>
                <a:gd name="T10" fmla="*/ 81 w 86"/>
                <a:gd name="T11" fmla="*/ 0 h 11"/>
                <a:gd name="T12" fmla="*/ 86 w 86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">
                  <a:moveTo>
                    <a:pt x="86" y="6"/>
                  </a:moveTo>
                  <a:cubicBezTo>
                    <a:pt x="86" y="9"/>
                    <a:pt x="84" y="11"/>
                    <a:pt x="81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4" y="0"/>
                    <a:pt x="86" y="3"/>
                    <a:pt x="86" y="6"/>
                  </a:cubicBez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3657">
              <a:extLst>
                <a:ext uri="{FF2B5EF4-FFF2-40B4-BE49-F238E27FC236}">
                  <a16:creationId xmlns:a16="http://schemas.microsoft.com/office/drawing/2014/main" id="{0FA425F2-B50E-438F-90AC-E685428F4DE4}"/>
                </a:ext>
              </a:extLst>
            </p:cNvPr>
            <p:cNvSpPr/>
            <p:nvPr/>
          </p:nvSpPr>
          <p:spPr bwMode="auto">
            <a:xfrm>
              <a:off x="3778250" y="3668713"/>
              <a:ext cx="76200" cy="111125"/>
            </a:xfrm>
            <a:custGeom>
              <a:avLst/>
              <a:gdLst>
                <a:gd name="T0" fmla="*/ 48 w 48"/>
                <a:gd name="T1" fmla="*/ 56 h 70"/>
                <a:gd name="T2" fmla="*/ 0 w 48"/>
                <a:gd name="T3" fmla="*/ 70 h 70"/>
                <a:gd name="T4" fmla="*/ 0 w 48"/>
                <a:gd name="T5" fmla="*/ 0 h 70"/>
                <a:gd name="T6" fmla="*/ 48 w 48"/>
                <a:gd name="T7" fmla="*/ 20 h 70"/>
                <a:gd name="T8" fmla="*/ 48 w 48"/>
                <a:gd name="T9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0">
                  <a:moveTo>
                    <a:pt x="48" y="56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48" y="20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3658">
              <a:extLst>
                <a:ext uri="{FF2B5EF4-FFF2-40B4-BE49-F238E27FC236}">
                  <a16:creationId xmlns:a16="http://schemas.microsoft.com/office/drawing/2014/main" id="{C8A9C580-14F5-43C6-A911-D044E90C12C3}"/>
                </a:ext>
              </a:extLst>
            </p:cNvPr>
            <p:cNvSpPr/>
            <p:nvPr/>
          </p:nvSpPr>
          <p:spPr bwMode="auto">
            <a:xfrm>
              <a:off x="3979863" y="3849688"/>
              <a:ext cx="292100" cy="165100"/>
            </a:xfrm>
            <a:custGeom>
              <a:avLst/>
              <a:gdLst>
                <a:gd name="T0" fmla="*/ 178 w 186"/>
                <a:gd name="T1" fmla="*/ 105 h 105"/>
                <a:gd name="T2" fmla="*/ 186 w 186"/>
                <a:gd name="T3" fmla="*/ 80 h 105"/>
                <a:gd name="T4" fmla="*/ 78 w 186"/>
                <a:gd name="T5" fmla="*/ 0 h 105"/>
                <a:gd name="T6" fmla="*/ 0 w 186"/>
                <a:gd name="T7" fmla="*/ 80 h 105"/>
                <a:gd name="T8" fmla="*/ 4 w 186"/>
                <a:gd name="T9" fmla="*/ 105 h 105"/>
                <a:gd name="T10" fmla="*/ 178 w 186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105">
                  <a:moveTo>
                    <a:pt x="178" y="105"/>
                  </a:moveTo>
                  <a:cubicBezTo>
                    <a:pt x="183" y="99"/>
                    <a:pt x="186" y="91"/>
                    <a:pt x="186" y="80"/>
                  </a:cubicBezTo>
                  <a:cubicBezTo>
                    <a:pt x="186" y="36"/>
                    <a:pt x="138" y="0"/>
                    <a:pt x="78" y="0"/>
                  </a:cubicBezTo>
                  <a:cubicBezTo>
                    <a:pt x="18" y="0"/>
                    <a:pt x="0" y="36"/>
                    <a:pt x="0" y="80"/>
                  </a:cubicBezTo>
                  <a:cubicBezTo>
                    <a:pt x="0" y="91"/>
                    <a:pt x="2" y="99"/>
                    <a:pt x="4" y="105"/>
                  </a:cubicBezTo>
                  <a:lnTo>
                    <a:pt x="178" y="105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3659">
              <a:extLst>
                <a:ext uri="{FF2B5EF4-FFF2-40B4-BE49-F238E27FC236}">
                  <a16:creationId xmlns:a16="http://schemas.microsoft.com/office/drawing/2014/main" id="{8EE992BB-1B8D-44AD-ACF8-309DB6C3E479}"/>
                </a:ext>
              </a:extLst>
            </p:cNvPr>
            <p:cNvSpPr/>
            <p:nvPr/>
          </p:nvSpPr>
          <p:spPr bwMode="auto">
            <a:xfrm>
              <a:off x="3743325" y="3749675"/>
              <a:ext cx="320675" cy="265113"/>
            </a:xfrm>
            <a:custGeom>
              <a:avLst/>
              <a:gdLst>
                <a:gd name="T0" fmla="*/ 58 w 204"/>
                <a:gd name="T1" fmla="*/ 0 h 168"/>
                <a:gd name="T2" fmla="*/ 3 w 204"/>
                <a:gd name="T3" fmla="*/ 98 h 168"/>
                <a:gd name="T4" fmla="*/ 85 w 204"/>
                <a:gd name="T5" fmla="*/ 168 h 168"/>
                <a:gd name="T6" fmla="*/ 204 w 204"/>
                <a:gd name="T7" fmla="*/ 168 h 168"/>
                <a:gd name="T8" fmla="*/ 163 w 204"/>
                <a:gd name="T9" fmla="*/ 155 h 168"/>
                <a:gd name="T10" fmla="*/ 99 w 204"/>
                <a:gd name="T11" fmla="*/ 155 h 168"/>
                <a:gd name="T12" fmla="*/ 52 w 204"/>
                <a:gd name="T13" fmla="*/ 87 h 168"/>
                <a:gd name="T14" fmla="*/ 71 w 204"/>
                <a:gd name="T15" fmla="*/ 5 h 168"/>
                <a:gd name="T16" fmla="*/ 58 w 204"/>
                <a:gd name="T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168">
                  <a:moveTo>
                    <a:pt x="58" y="0"/>
                  </a:moveTo>
                  <a:cubicBezTo>
                    <a:pt x="58" y="0"/>
                    <a:pt x="0" y="99"/>
                    <a:pt x="3" y="98"/>
                  </a:cubicBezTo>
                  <a:cubicBezTo>
                    <a:pt x="5" y="97"/>
                    <a:pt x="86" y="122"/>
                    <a:pt x="85" y="168"/>
                  </a:cubicBezTo>
                  <a:cubicBezTo>
                    <a:pt x="204" y="168"/>
                    <a:pt x="204" y="168"/>
                    <a:pt x="204" y="168"/>
                  </a:cubicBezTo>
                  <a:cubicBezTo>
                    <a:pt x="163" y="155"/>
                    <a:pt x="163" y="155"/>
                    <a:pt x="163" y="155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99" y="155"/>
                    <a:pt x="103" y="86"/>
                    <a:pt x="52" y="87"/>
                  </a:cubicBezTo>
                  <a:cubicBezTo>
                    <a:pt x="71" y="5"/>
                    <a:pt x="71" y="5"/>
                    <a:pt x="71" y="5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F5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3660">
              <a:extLst>
                <a:ext uri="{FF2B5EF4-FFF2-40B4-BE49-F238E27FC236}">
                  <a16:creationId xmlns:a16="http://schemas.microsoft.com/office/drawing/2014/main" id="{0E0A5D62-57D1-428A-A3C9-0AB137655D2F}"/>
                </a:ext>
              </a:extLst>
            </p:cNvPr>
            <p:cNvSpPr/>
            <p:nvPr/>
          </p:nvSpPr>
          <p:spPr bwMode="auto">
            <a:xfrm>
              <a:off x="3979863" y="3836988"/>
              <a:ext cx="280988" cy="61913"/>
            </a:xfrm>
            <a:custGeom>
              <a:avLst/>
              <a:gdLst>
                <a:gd name="T0" fmla="*/ 179 w 179"/>
                <a:gd name="T1" fmla="*/ 40 h 40"/>
                <a:gd name="T2" fmla="*/ 90 w 179"/>
                <a:gd name="T3" fmla="*/ 0 h 40"/>
                <a:gd name="T4" fmla="*/ 0 w 179"/>
                <a:gd name="T5" fmla="*/ 40 h 40"/>
                <a:gd name="T6" fmla="*/ 179 w 17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40">
                  <a:moveTo>
                    <a:pt x="179" y="40"/>
                  </a:moveTo>
                  <a:cubicBezTo>
                    <a:pt x="177" y="18"/>
                    <a:pt x="138" y="0"/>
                    <a:pt x="90" y="0"/>
                  </a:cubicBezTo>
                  <a:cubicBezTo>
                    <a:pt x="42" y="0"/>
                    <a:pt x="3" y="18"/>
                    <a:pt x="0" y="40"/>
                  </a:cubicBezTo>
                  <a:lnTo>
                    <a:pt x="179" y="40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3661">
              <a:extLst>
                <a:ext uri="{FF2B5EF4-FFF2-40B4-BE49-F238E27FC236}">
                  <a16:creationId xmlns:a16="http://schemas.microsoft.com/office/drawing/2014/main" id="{30FC3694-7166-465C-8955-1AB60C909841}"/>
                </a:ext>
              </a:extLst>
            </p:cNvPr>
            <p:cNvSpPr/>
            <p:nvPr/>
          </p:nvSpPr>
          <p:spPr bwMode="auto">
            <a:xfrm>
              <a:off x="3773488" y="3657600"/>
              <a:ext cx="19050" cy="138113"/>
            </a:xfrm>
            <a:custGeom>
              <a:avLst/>
              <a:gdLst>
                <a:gd name="T0" fmla="*/ 12 w 12"/>
                <a:gd name="T1" fmla="*/ 79 h 87"/>
                <a:gd name="T2" fmla="*/ 7 w 12"/>
                <a:gd name="T3" fmla="*/ 87 h 87"/>
                <a:gd name="T4" fmla="*/ 5 w 12"/>
                <a:gd name="T5" fmla="*/ 87 h 87"/>
                <a:gd name="T6" fmla="*/ 0 w 12"/>
                <a:gd name="T7" fmla="*/ 79 h 87"/>
                <a:gd name="T8" fmla="*/ 0 w 12"/>
                <a:gd name="T9" fmla="*/ 8 h 87"/>
                <a:gd name="T10" fmla="*/ 5 w 12"/>
                <a:gd name="T11" fmla="*/ 0 h 87"/>
                <a:gd name="T12" fmla="*/ 7 w 12"/>
                <a:gd name="T13" fmla="*/ 0 h 87"/>
                <a:gd name="T14" fmla="*/ 12 w 12"/>
                <a:gd name="T15" fmla="*/ 8 h 87"/>
                <a:gd name="T16" fmla="*/ 12 w 12"/>
                <a:gd name="T17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87">
                  <a:moveTo>
                    <a:pt x="12" y="79"/>
                  </a:moveTo>
                  <a:cubicBezTo>
                    <a:pt x="12" y="83"/>
                    <a:pt x="10" y="87"/>
                    <a:pt x="7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2" y="87"/>
                    <a:pt x="0" y="83"/>
                    <a:pt x="0" y="7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2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2" y="4"/>
                    <a:pt x="12" y="8"/>
                  </a:cubicBezTo>
                  <a:lnTo>
                    <a:pt x="12" y="79"/>
                  </a:lnTo>
                  <a:close/>
                </a:path>
              </a:pathLst>
            </a:custGeom>
            <a:solidFill>
              <a:srgbClr val="570A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3662">
              <a:extLst>
                <a:ext uri="{FF2B5EF4-FFF2-40B4-BE49-F238E27FC236}">
                  <a16:creationId xmlns:a16="http://schemas.microsoft.com/office/drawing/2014/main" id="{BBB51920-8CF4-4709-BEF9-23C1F84B512D}"/>
                </a:ext>
              </a:extLst>
            </p:cNvPr>
            <p:cNvSpPr/>
            <p:nvPr/>
          </p:nvSpPr>
          <p:spPr bwMode="auto">
            <a:xfrm>
              <a:off x="4003675" y="3924300"/>
              <a:ext cx="244475" cy="120650"/>
            </a:xfrm>
            <a:custGeom>
              <a:avLst/>
              <a:gdLst>
                <a:gd name="T0" fmla="*/ 153 w 155"/>
                <a:gd name="T1" fmla="*/ 76 h 76"/>
                <a:gd name="T2" fmla="*/ 155 w 155"/>
                <a:gd name="T3" fmla="*/ 63 h 76"/>
                <a:gd name="T4" fmla="*/ 77 w 155"/>
                <a:gd name="T5" fmla="*/ 0 h 76"/>
                <a:gd name="T6" fmla="*/ 0 w 155"/>
                <a:gd name="T7" fmla="*/ 63 h 76"/>
                <a:gd name="T8" fmla="*/ 1 w 155"/>
                <a:gd name="T9" fmla="*/ 76 h 76"/>
                <a:gd name="T10" fmla="*/ 153 w 155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76">
                  <a:moveTo>
                    <a:pt x="153" y="76"/>
                  </a:moveTo>
                  <a:cubicBezTo>
                    <a:pt x="154" y="72"/>
                    <a:pt x="155" y="67"/>
                    <a:pt x="155" y="63"/>
                  </a:cubicBezTo>
                  <a:cubicBezTo>
                    <a:pt x="155" y="28"/>
                    <a:pt x="120" y="0"/>
                    <a:pt x="77" y="0"/>
                  </a:cubicBezTo>
                  <a:cubicBezTo>
                    <a:pt x="34" y="0"/>
                    <a:pt x="0" y="28"/>
                    <a:pt x="0" y="63"/>
                  </a:cubicBezTo>
                  <a:cubicBezTo>
                    <a:pt x="0" y="67"/>
                    <a:pt x="0" y="72"/>
                    <a:pt x="1" y="76"/>
                  </a:cubicBezTo>
                  <a:lnTo>
                    <a:pt x="153" y="76"/>
                  </a:lnTo>
                  <a:close/>
                </a:path>
              </a:pathLst>
            </a:custGeom>
            <a:solidFill>
              <a:srgbClr val="F4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3663">
              <a:extLst>
                <a:ext uri="{FF2B5EF4-FFF2-40B4-BE49-F238E27FC236}">
                  <a16:creationId xmlns:a16="http://schemas.microsoft.com/office/drawing/2014/main" id="{40B9C444-3DA7-42D4-9710-4BE1513684FD}"/>
                </a:ext>
              </a:extLst>
            </p:cNvPr>
            <p:cNvSpPr/>
            <p:nvPr/>
          </p:nvSpPr>
          <p:spPr bwMode="auto">
            <a:xfrm>
              <a:off x="4005263" y="3935413"/>
              <a:ext cx="101600" cy="104775"/>
            </a:xfrm>
            <a:custGeom>
              <a:avLst/>
              <a:gdLst>
                <a:gd name="T0" fmla="*/ 14 w 64"/>
                <a:gd name="T1" fmla="*/ 58 h 66"/>
                <a:gd name="T2" fmla="*/ 56 w 64"/>
                <a:gd name="T3" fmla="*/ 15 h 66"/>
                <a:gd name="T4" fmla="*/ 52 w 64"/>
                <a:gd name="T5" fmla="*/ 2 h 66"/>
                <a:gd name="T6" fmla="*/ 1 w 64"/>
                <a:gd name="T7" fmla="*/ 58 h 66"/>
                <a:gd name="T8" fmla="*/ 14 w 64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6">
                  <a:moveTo>
                    <a:pt x="14" y="58"/>
                  </a:moveTo>
                  <a:cubicBezTo>
                    <a:pt x="14" y="36"/>
                    <a:pt x="37" y="19"/>
                    <a:pt x="56" y="15"/>
                  </a:cubicBezTo>
                  <a:cubicBezTo>
                    <a:pt x="64" y="13"/>
                    <a:pt x="61" y="0"/>
                    <a:pt x="52" y="2"/>
                  </a:cubicBezTo>
                  <a:cubicBezTo>
                    <a:pt x="27" y="8"/>
                    <a:pt x="0" y="30"/>
                    <a:pt x="1" y="58"/>
                  </a:cubicBezTo>
                  <a:cubicBezTo>
                    <a:pt x="1" y="66"/>
                    <a:pt x="15" y="66"/>
                    <a:pt x="14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3664">
              <a:extLst>
                <a:ext uri="{FF2B5EF4-FFF2-40B4-BE49-F238E27FC236}">
                  <a16:creationId xmlns:a16="http://schemas.microsoft.com/office/drawing/2014/main" id="{0465B85C-ABFB-4B1D-9834-5AF8CBB4AFBF}"/>
                </a:ext>
              </a:extLst>
            </p:cNvPr>
            <p:cNvSpPr/>
            <p:nvPr/>
          </p:nvSpPr>
          <p:spPr bwMode="auto">
            <a:xfrm>
              <a:off x="4097338" y="3933825"/>
              <a:ext cx="28575" cy="20638"/>
            </a:xfrm>
            <a:custGeom>
              <a:avLst/>
              <a:gdLst>
                <a:gd name="T0" fmla="*/ 9 w 18"/>
                <a:gd name="T1" fmla="*/ 13 h 13"/>
                <a:gd name="T2" fmla="*/ 9 w 18"/>
                <a:gd name="T3" fmla="*/ 0 h 13"/>
                <a:gd name="T4" fmla="*/ 9 w 18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3">
                  <a:moveTo>
                    <a:pt x="9" y="13"/>
                  </a:moveTo>
                  <a:cubicBezTo>
                    <a:pt x="18" y="13"/>
                    <a:pt x="18" y="0"/>
                    <a:pt x="9" y="0"/>
                  </a:cubicBezTo>
                  <a:cubicBezTo>
                    <a:pt x="0" y="0"/>
                    <a:pt x="0" y="13"/>
                    <a:pt x="9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7EDD8AE-3B44-4B7C-8DB2-9FF9D122E4D8}"/>
              </a:ext>
            </a:extLst>
          </p:cNvPr>
          <p:cNvSpPr/>
          <p:nvPr/>
        </p:nvSpPr>
        <p:spPr>
          <a:xfrm rot="20301473">
            <a:off x="8272900" y="4439864"/>
            <a:ext cx="3692923" cy="1701773"/>
          </a:xfrm>
          <a:custGeom>
            <a:avLst/>
            <a:gdLst>
              <a:gd name="connsiteX0" fmla="*/ 2040256 w 2057051"/>
              <a:gd name="connsiteY0" fmla="*/ 764590 h 1374179"/>
              <a:gd name="connsiteX1" fmla="*/ 2008434 w 2057051"/>
              <a:gd name="connsiteY1" fmla="*/ 668001 h 1374179"/>
              <a:gd name="connsiteX2" fmla="*/ 1968623 w 2057051"/>
              <a:gd name="connsiteY2" fmla="*/ 600528 h 1374179"/>
              <a:gd name="connsiteX3" fmla="*/ 1961031 w 2057051"/>
              <a:gd name="connsiteY3" fmla="*/ 590757 h 1374179"/>
              <a:gd name="connsiteX4" fmla="*/ 1819944 w 2057051"/>
              <a:gd name="connsiteY4" fmla="*/ 495158 h 1374179"/>
              <a:gd name="connsiteX5" fmla="*/ 1515588 w 2057051"/>
              <a:gd name="connsiteY5" fmla="*/ 472315 h 1374179"/>
              <a:gd name="connsiteX6" fmla="*/ 1331257 w 2057051"/>
              <a:gd name="connsiteY6" fmla="*/ 145907 h 1374179"/>
              <a:gd name="connsiteX7" fmla="*/ 1324325 w 2057051"/>
              <a:gd name="connsiteY7" fmla="*/ 140494 h 1374179"/>
              <a:gd name="connsiteX8" fmla="*/ 1428440 w 2057051"/>
              <a:gd name="connsiteY8" fmla="*/ 82857 h 1374179"/>
              <a:gd name="connsiteX9" fmla="*/ 1430222 w 2057051"/>
              <a:gd name="connsiteY9" fmla="*/ 26343 h 1374179"/>
              <a:gd name="connsiteX10" fmla="*/ 1376811 w 2057051"/>
              <a:gd name="connsiteY10" fmla="*/ 25485 h 1374179"/>
              <a:gd name="connsiteX11" fmla="*/ 1374369 w 2057051"/>
              <a:gd name="connsiteY11" fmla="*/ 18685 h 1374179"/>
              <a:gd name="connsiteX12" fmla="*/ 1370341 w 2057051"/>
              <a:gd name="connsiteY12" fmla="*/ 13535 h 1374179"/>
              <a:gd name="connsiteX13" fmla="*/ 1316138 w 2057051"/>
              <a:gd name="connsiteY13" fmla="*/ 133 h 1374179"/>
              <a:gd name="connsiteX14" fmla="*/ 1268537 w 2057051"/>
              <a:gd name="connsiteY14" fmla="*/ 11621 h 1374179"/>
              <a:gd name="connsiteX15" fmla="*/ 1253088 w 2057051"/>
              <a:gd name="connsiteY15" fmla="*/ 25617 h 1374179"/>
              <a:gd name="connsiteX16" fmla="*/ 1258040 w 2057051"/>
              <a:gd name="connsiteY16" fmla="*/ 58892 h 1374179"/>
              <a:gd name="connsiteX17" fmla="*/ 1267943 w 2057051"/>
              <a:gd name="connsiteY17" fmla="*/ 63579 h 1374179"/>
              <a:gd name="connsiteX18" fmla="*/ 1268009 w 2057051"/>
              <a:gd name="connsiteY18" fmla="*/ 63645 h 1374179"/>
              <a:gd name="connsiteX19" fmla="*/ 1303198 w 2057051"/>
              <a:gd name="connsiteY19" fmla="*/ 62457 h 1374179"/>
              <a:gd name="connsiteX20" fmla="*/ 1350403 w 2057051"/>
              <a:gd name="connsiteY20" fmla="*/ 58430 h 1374179"/>
              <a:gd name="connsiteX21" fmla="*/ 1363211 w 2057051"/>
              <a:gd name="connsiteY21" fmla="*/ 53346 h 1374179"/>
              <a:gd name="connsiteX22" fmla="*/ 1369351 w 2057051"/>
              <a:gd name="connsiteY22" fmla="*/ 51629 h 1374179"/>
              <a:gd name="connsiteX23" fmla="*/ 1380245 w 2057051"/>
              <a:gd name="connsiteY23" fmla="*/ 51035 h 1374179"/>
              <a:gd name="connsiteX24" fmla="*/ 1404474 w 2057051"/>
              <a:gd name="connsiteY24" fmla="*/ 49715 h 1374179"/>
              <a:gd name="connsiteX25" fmla="*/ 1257115 w 2057051"/>
              <a:gd name="connsiteY25" fmla="*/ 123064 h 1374179"/>
              <a:gd name="connsiteX26" fmla="*/ 1257512 w 2057051"/>
              <a:gd name="connsiteY26" fmla="*/ 119235 h 1374179"/>
              <a:gd name="connsiteX27" fmla="*/ 1243713 w 2057051"/>
              <a:gd name="connsiteY27" fmla="*/ 107615 h 1374179"/>
              <a:gd name="connsiteX28" fmla="*/ 1140787 w 2057051"/>
              <a:gd name="connsiteY28" fmla="*/ 111841 h 1374179"/>
              <a:gd name="connsiteX29" fmla="*/ 1139268 w 2057051"/>
              <a:gd name="connsiteY29" fmla="*/ 112171 h 1374179"/>
              <a:gd name="connsiteX30" fmla="*/ 1116161 w 2057051"/>
              <a:gd name="connsiteY30" fmla="*/ 117782 h 1374179"/>
              <a:gd name="connsiteX31" fmla="*/ 1131148 w 2057051"/>
              <a:gd name="connsiteY31" fmla="*/ 183143 h 1374179"/>
              <a:gd name="connsiteX32" fmla="*/ 1132996 w 2057051"/>
              <a:gd name="connsiteY32" fmla="*/ 183275 h 1374179"/>
              <a:gd name="connsiteX33" fmla="*/ 1136033 w 2057051"/>
              <a:gd name="connsiteY33" fmla="*/ 184001 h 1374179"/>
              <a:gd name="connsiteX34" fmla="*/ 1244638 w 2057051"/>
              <a:gd name="connsiteY34" fmla="*/ 157131 h 1374179"/>
              <a:gd name="connsiteX35" fmla="*/ 1249259 w 2057051"/>
              <a:gd name="connsiteY35" fmla="*/ 153038 h 1374179"/>
              <a:gd name="connsiteX36" fmla="*/ 1292965 w 2057051"/>
              <a:gd name="connsiteY36" fmla="*/ 147162 h 1374179"/>
              <a:gd name="connsiteX37" fmla="*/ 1348422 w 2057051"/>
              <a:gd name="connsiteY37" fmla="*/ 245995 h 1374179"/>
              <a:gd name="connsiteX38" fmla="*/ 632887 w 2057051"/>
              <a:gd name="connsiteY38" fmla="*/ 307923 h 1374179"/>
              <a:gd name="connsiteX39" fmla="*/ 538544 w 2057051"/>
              <a:gd name="connsiteY39" fmla="*/ 180304 h 1374179"/>
              <a:gd name="connsiteX40" fmla="*/ 569177 w 2057051"/>
              <a:gd name="connsiteY40" fmla="*/ 169807 h 1374179"/>
              <a:gd name="connsiteX41" fmla="*/ 725911 w 2057051"/>
              <a:gd name="connsiteY41" fmla="*/ 143531 h 1374179"/>
              <a:gd name="connsiteX42" fmla="*/ 743869 w 2057051"/>
              <a:gd name="connsiteY42" fmla="*/ 134420 h 1374179"/>
              <a:gd name="connsiteX43" fmla="*/ 746576 w 2057051"/>
              <a:gd name="connsiteY43" fmla="*/ 127884 h 1374179"/>
              <a:gd name="connsiteX44" fmla="*/ 746179 w 2057051"/>
              <a:gd name="connsiteY44" fmla="*/ 124385 h 1374179"/>
              <a:gd name="connsiteX45" fmla="*/ 739973 w 2057051"/>
              <a:gd name="connsiteY45" fmla="*/ 103192 h 1374179"/>
              <a:gd name="connsiteX46" fmla="*/ 698380 w 2057051"/>
              <a:gd name="connsiteY46" fmla="*/ 75595 h 1374179"/>
              <a:gd name="connsiteX47" fmla="*/ 546730 w 2057051"/>
              <a:gd name="connsiteY47" fmla="*/ 60608 h 1374179"/>
              <a:gd name="connsiteX48" fmla="*/ 371048 w 2057051"/>
              <a:gd name="connsiteY48" fmla="*/ 94147 h 1374179"/>
              <a:gd name="connsiteX49" fmla="*/ 369794 w 2057051"/>
              <a:gd name="connsiteY49" fmla="*/ 95863 h 1374179"/>
              <a:gd name="connsiteX50" fmla="*/ 441691 w 2057051"/>
              <a:gd name="connsiteY50" fmla="*/ 205920 h 1374179"/>
              <a:gd name="connsiteX51" fmla="*/ 505203 w 2057051"/>
              <a:gd name="connsiteY51" fmla="*/ 191792 h 1374179"/>
              <a:gd name="connsiteX52" fmla="*/ 508504 w 2057051"/>
              <a:gd name="connsiteY52" fmla="*/ 197272 h 1374179"/>
              <a:gd name="connsiteX53" fmla="*/ 601594 w 2057051"/>
              <a:gd name="connsiteY53" fmla="*/ 321787 h 1374179"/>
              <a:gd name="connsiteX54" fmla="*/ 605555 w 2057051"/>
              <a:gd name="connsiteY54" fmla="*/ 338160 h 1374179"/>
              <a:gd name="connsiteX55" fmla="*/ 542703 w 2057051"/>
              <a:gd name="connsiteY55" fmla="*/ 561179 h 1374179"/>
              <a:gd name="connsiteX56" fmla="*/ 262444 w 2057051"/>
              <a:gd name="connsiteY56" fmla="*/ 557482 h 1374179"/>
              <a:gd name="connsiteX57" fmla="*/ 253993 w 2057051"/>
              <a:gd name="connsiteY57" fmla="*/ 563028 h 1374179"/>
              <a:gd name="connsiteX58" fmla="*/ 120961 w 2057051"/>
              <a:gd name="connsiteY58" fmla="*/ 654335 h 1374179"/>
              <a:gd name="connsiteX59" fmla="*/ 275 w 2057051"/>
              <a:gd name="connsiteY59" fmla="*/ 930566 h 1374179"/>
              <a:gd name="connsiteX60" fmla="*/ 133241 w 2057051"/>
              <a:gd name="connsiteY60" fmla="*/ 1241789 h 1374179"/>
              <a:gd name="connsiteX61" fmla="*/ 331040 w 2057051"/>
              <a:gd name="connsiteY61" fmla="*/ 1361749 h 1374179"/>
              <a:gd name="connsiteX62" fmla="*/ 438060 w 2057051"/>
              <a:gd name="connsiteY62" fmla="*/ 1374095 h 1374179"/>
              <a:gd name="connsiteX63" fmla="*/ 439182 w 2057051"/>
              <a:gd name="connsiteY63" fmla="*/ 1374095 h 1374179"/>
              <a:gd name="connsiteX64" fmla="*/ 444530 w 2057051"/>
              <a:gd name="connsiteY64" fmla="*/ 1373963 h 1374179"/>
              <a:gd name="connsiteX65" fmla="*/ 485529 w 2057051"/>
              <a:gd name="connsiteY65" fmla="*/ 1370464 h 1374179"/>
              <a:gd name="connsiteX66" fmla="*/ 773842 w 2057051"/>
              <a:gd name="connsiteY66" fmla="*/ 1183361 h 1374179"/>
              <a:gd name="connsiteX67" fmla="*/ 805004 w 2057051"/>
              <a:gd name="connsiteY67" fmla="*/ 1101759 h 1374179"/>
              <a:gd name="connsiteX68" fmla="*/ 893208 w 2057051"/>
              <a:gd name="connsiteY68" fmla="*/ 1111266 h 1374179"/>
              <a:gd name="connsiteX69" fmla="*/ 921993 w 2057051"/>
              <a:gd name="connsiteY69" fmla="*/ 1112718 h 1374179"/>
              <a:gd name="connsiteX70" fmla="*/ 909779 w 2057051"/>
              <a:gd name="connsiteY70" fmla="*/ 1175240 h 1374179"/>
              <a:gd name="connsiteX71" fmla="*/ 870431 w 2057051"/>
              <a:gd name="connsiteY71" fmla="*/ 1178673 h 1374179"/>
              <a:gd name="connsiteX72" fmla="*/ 873336 w 2057051"/>
              <a:gd name="connsiteY72" fmla="*/ 1212542 h 1374179"/>
              <a:gd name="connsiteX73" fmla="*/ 962200 w 2057051"/>
              <a:gd name="connsiteY73" fmla="*/ 1204817 h 1374179"/>
              <a:gd name="connsiteX74" fmla="*/ 959295 w 2057051"/>
              <a:gd name="connsiteY74" fmla="*/ 1170949 h 1374179"/>
              <a:gd name="connsiteX75" fmla="*/ 927407 w 2057051"/>
              <a:gd name="connsiteY75" fmla="*/ 1173721 h 1374179"/>
              <a:gd name="connsiteX76" fmla="*/ 939225 w 2057051"/>
              <a:gd name="connsiteY76" fmla="*/ 1112718 h 1374179"/>
              <a:gd name="connsiteX77" fmla="*/ 946553 w 2057051"/>
              <a:gd name="connsiteY77" fmla="*/ 1112388 h 1374179"/>
              <a:gd name="connsiteX78" fmla="*/ 1051922 w 2057051"/>
              <a:gd name="connsiteY78" fmla="*/ 1094958 h 1374179"/>
              <a:gd name="connsiteX79" fmla="*/ 1119264 w 2057051"/>
              <a:gd name="connsiteY79" fmla="*/ 993352 h 1374179"/>
              <a:gd name="connsiteX80" fmla="*/ 1120650 w 2057051"/>
              <a:gd name="connsiteY80" fmla="*/ 960210 h 1374179"/>
              <a:gd name="connsiteX81" fmla="*/ 1120386 w 2057051"/>
              <a:gd name="connsiteY81" fmla="*/ 958229 h 1374179"/>
              <a:gd name="connsiteX82" fmla="*/ 1120914 w 2057051"/>
              <a:gd name="connsiteY82" fmla="*/ 950571 h 1374179"/>
              <a:gd name="connsiteX83" fmla="*/ 1117877 w 2057051"/>
              <a:gd name="connsiteY83" fmla="*/ 944365 h 1374179"/>
              <a:gd name="connsiteX84" fmla="*/ 1058855 w 2057051"/>
              <a:gd name="connsiteY84" fmla="*/ 856293 h 1374179"/>
              <a:gd name="connsiteX85" fmla="*/ 1220540 w 2057051"/>
              <a:gd name="connsiteY85" fmla="*/ 678036 h 1374179"/>
              <a:gd name="connsiteX86" fmla="*/ 1328550 w 2057051"/>
              <a:gd name="connsiteY86" fmla="*/ 547777 h 1374179"/>
              <a:gd name="connsiteX87" fmla="*/ 1451811 w 2057051"/>
              <a:gd name="connsiteY87" fmla="*/ 428741 h 1374179"/>
              <a:gd name="connsiteX88" fmla="*/ 1480596 w 2057051"/>
              <a:gd name="connsiteY88" fmla="*/ 479577 h 1374179"/>
              <a:gd name="connsiteX89" fmla="*/ 1478550 w 2057051"/>
              <a:gd name="connsiteY89" fmla="*/ 481558 h 1374179"/>
              <a:gd name="connsiteX90" fmla="*/ 1474126 w 2057051"/>
              <a:gd name="connsiteY90" fmla="*/ 481954 h 1374179"/>
              <a:gd name="connsiteX91" fmla="*/ 1468647 w 2057051"/>
              <a:gd name="connsiteY91" fmla="*/ 485717 h 1374179"/>
              <a:gd name="connsiteX92" fmla="*/ 1248335 w 2057051"/>
              <a:gd name="connsiteY92" fmla="*/ 824669 h 1374179"/>
              <a:gd name="connsiteX93" fmla="*/ 1294549 w 2057051"/>
              <a:gd name="connsiteY93" fmla="*/ 1074954 h 1374179"/>
              <a:gd name="connsiteX94" fmla="*/ 1498158 w 2057051"/>
              <a:gd name="connsiteY94" fmla="*/ 1252550 h 1374179"/>
              <a:gd name="connsiteX95" fmla="*/ 1555464 w 2057051"/>
              <a:gd name="connsiteY95" fmla="*/ 1277242 h 1374179"/>
              <a:gd name="connsiteX96" fmla="*/ 1569923 w 2057051"/>
              <a:gd name="connsiteY96" fmla="*/ 1281666 h 1374179"/>
              <a:gd name="connsiteX97" fmla="*/ 1616137 w 2057051"/>
              <a:gd name="connsiteY97" fmla="*/ 1291173 h 1374179"/>
              <a:gd name="connsiteX98" fmla="*/ 1728373 w 2057051"/>
              <a:gd name="connsiteY98" fmla="*/ 1294210 h 1374179"/>
              <a:gd name="connsiteX99" fmla="*/ 1985723 w 2057051"/>
              <a:gd name="connsiteY99" fmla="*/ 1115161 h 1374179"/>
              <a:gd name="connsiteX100" fmla="*/ 2040256 w 2057051"/>
              <a:gd name="connsiteY100" fmla="*/ 764590 h 1374179"/>
              <a:gd name="connsiteX101" fmla="*/ 493187 w 2057051"/>
              <a:gd name="connsiteY101" fmla="*/ 92364 h 1374179"/>
              <a:gd name="connsiteX102" fmla="*/ 395674 w 2057051"/>
              <a:gd name="connsiteY102" fmla="*/ 88535 h 1374179"/>
              <a:gd name="connsiteX103" fmla="*/ 567791 w 2057051"/>
              <a:gd name="connsiteY103" fmla="*/ 81537 h 1374179"/>
              <a:gd name="connsiteX104" fmla="*/ 668275 w 2057051"/>
              <a:gd name="connsiteY104" fmla="*/ 86158 h 1374179"/>
              <a:gd name="connsiteX105" fmla="*/ 623182 w 2057051"/>
              <a:gd name="connsiteY105" fmla="*/ 86819 h 1374179"/>
              <a:gd name="connsiteX106" fmla="*/ 493187 w 2057051"/>
              <a:gd name="connsiteY106" fmla="*/ 92364 h 1374179"/>
              <a:gd name="connsiteX107" fmla="*/ 631369 w 2057051"/>
              <a:gd name="connsiteY107" fmla="*/ 371435 h 1374179"/>
              <a:gd name="connsiteX108" fmla="*/ 729674 w 2057051"/>
              <a:gd name="connsiteY108" fmla="*/ 557944 h 1374179"/>
              <a:gd name="connsiteX109" fmla="*/ 860264 w 2057051"/>
              <a:gd name="connsiteY109" fmla="*/ 811002 h 1374179"/>
              <a:gd name="connsiteX110" fmla="*/ 810022 w 2057051"/>
              <a:gd name="connsiteY110" fmla="*/ 815492 h 1374179"/>
              <a:gd name="connsiteX111" fmla="*/ 797280 w 2057051"/>
              <a:gd name="connsiteY111" fmla="*/ 776671 h 1374179"/>
              <a:gd name="connsiteX112" fmla="*/ 755620 w 2057051"/>
              <a:gd name="connsiteY112" fmla="*/ 694673 h 1374179"/>
              <a:gd name="connsiteX113" fmla="*/ 596906 w 2057051"/>
              <a:gd name="connsiteY113" fmla="*/ 575109 h 1374179"/>
              <a:gd name="connsiteX114" fmla="*/ 575647 w 2057051"/>
              <a:gd name="connsiteY114" fmla="*/ 568970 h 1374179"/>
              <a:gd name="connsiteX115" fmla="*/ 631369 w 2057051"/>
              <a:gd name="connsiteY115" fmla="*/ 371435 h 1374179"/>
              <a:gd name="connsiteX116" fmla="*/ 78972 w 2057051"/>
              <a:gd name="connsiteY116" fmla="*/ 784528 h 1374179"/>
              <a:gd name="connsiteX117" fmla="*/ 94883 w 2057051"/>
              <a:gd name="connsiteY117" fmla="*/ 755149 h 1374179"/>
              <a:gd name="connsiteX118" fmla="*/ 248646 w 2057051"/>
              <a:gd name="connsiteY118" fmla="*/ 914523 h 1374179"/>
              <a:gd name="connsiteX119" fmla="*/ 54544 w 2057051"/>
              <a:gd name="connsiteY119" fmla="*/ 875043 h 1374179"/>
              <a:gd name="connsiteX120" fmla="*/ 73360 w 2057051"/>
              <a:gd name="connsiteY120" fmla="*/ 796610 h 1374179"/>
              <a:gd name="connsiteX121" fmla="*/ 78972 w 2057051"/>
              <a:gd name="connsiteY121" fmla="*/ 784528 h 1374179"/>
              <a:gd name="connsiteX122" fmla="*/ 229830 w 2057051"/>
              <a:gd name="connsiteY122" fmla="*/ 926935 h 1374179"/>
              <a:gd name="connsiteX123" fmla="*/ 47084 w 2057051"/>
              <a:gd name="connsiteY123" fmla="*/ 959814 h 1374179"/>
              <a:gd name="connsiteX124" fmla="*/ 52167 w 2057051"/>
              <a:gd name="connsiteY124" fmla="*/ 891812 h 1374179"/>
              <a:gd name="connsiteX125" fmla="*/ 229830 w 2057051"/>
              <a:gd name="connsiteY125" fmla="*/ 926935 h 1374179"/>
              <a:gd name="connsiteX126" fmla="*/ 267131 w 2057051"/>
              <a:gd name="connsiteY126" fmla="*/ 937366 h 1374179"/>
              <a:gd name="connsiteX127" fmla="*/ 272149 w 2057051"/>
              <a:gd name="connsiteY127" fmla="*/ 938819 h 1374179"/>
              <a:gd name="connsiteX128" fmla="*/ 299086 w 2057051"/>
              <a:gd name="connsiteY128" fmla="*/ 966680 h 1374179"/>
              <a:gd name="connsiteX129" fmla="*/ 288060 w 2057051"/>
              <a:gd name="connsiteY129" fmla="*/ 987674 h 1374179"/>
              <a:gd name="connsiteX130" fmla="*/ 78840 w 2057051"/>
              <a:gd name="connsiteY130" fmla="*/ 1108889 h 1374179"/>
              <a:gd name="connsiteX131" fmla="*/ 47348 w 2057051"/>
              <a:gd name="connsiteY131" fmla="*/ 987476 h 1374179"/>
              <a:gd name="connsiteX132" fmla="*/ 47084 w 2057051"/>
              <a:gd name="connsiteY132" fmla="*/ 976913 h 1374179"/>
              <a:gd name="connsiteX133" fmla="*/ 267131 w 2057051"/>
              <a:gd name="connsiteY133" fmla="*/ 937366 h 1374179"/>
              <a:gd name="connsiteX134" fmla="*/ 784406 w 2057051"/>
              <a:gd name="connsiteY134" fmla="*/ 1060760 h 1374179"/>
              <a:gd name="connsiteX135" fmla="*/ 733569 w 2057051"/>
              <a:gd name="connsiteY135" fmla="*/ 1046697 h 1374179"/>
              <a:gd name="connsiteX136" fmla="*/ 548051 w 2057051"/>
              <a:gd name="connsiteY136" fmla="*/ 993286 h 1374179"/>
              <a:gd name="connsiteX137" fmla="*/ 516162 w 2057051"/>
              <a:gd name="connsiteY137" fmla="*/ 942186 h 1374179"/>
              <a:gd name="connsiteX138" fmla="*/ 517945 w 2057051"/>
              <a:gd name="connsiteY138" fmla="*/ 937631 h 1374179"/>
              <a:gd name="connsiteX139" fmla="*/ 542307 w 2057051"/>
              <a:gd name="connsiteY139" fmla="*/ 922974 h 1374179"/>
              <a:gd name="connsiteX140" fmla="*/ 784538 w 2057051"/>
              <a:gd name="connsiteY140" fmla="*/ 1060099 h 1374179"/>
              <a:gd name="connsiteX141" fmla="*/ 784406 w 2057051"/>
              <a:gd name="connsiteY141" fmla="*/ 1060760 h 1374179"/>
              <a:gd name="connsiteX142" fmla="*/ 776219 w 2057051"/>
              <a:gd name="connsiteY142" fmla="*/ 1087498 h 1374179"/>
              <a:gd name="connsiteX143" fmla="*/ 631435 w 2057051"/>
              <a:gd name="connsiteY143" fmla="*/ 1062212 h 1374179"/>
              <a:gd name="connsiteX144" fmla="*/ 585286 w 2057051"/>
              <a:gd name="connsiteY144" fmla="*/ 1053035 h 1374179"/>
              <a:gd name="connsiteX145" fmla="*/ 574789 w 2057051"/>
              <a:gd name="connsiteY145" fmla="*/ 1036266 h 1374179"/>
              <a:gd name="connsiteX146" fmla="*/ 777737 w 2057051"/>
              <a:gd name="connsiteY146" fmla="*/ 1083075 h 1374179"/>
              <a:gd name="connsiteX147" fmla="*/ 776219 w 2057051"/>
              <a:gd name="connsiteY147" fmla="*/ 1087498 h 1374179"/>
              <a:gd name="connsiteX148" fmla="*/ 692042 w 2057051"/>
              <a:gd name="connsiteY148" fmla="*/ 1217889 h 1374179"/>
              <a:gd name="connsiteX149" fmla="*/ 591954 w 2057051"/>
              <a:gd name="connsiteY149" fmla="*/ 1063599 h 1374179"/>
              <a:gd name="connsiteX150" fmla="*/ 772588 w 2057051"/>
              <a:gd name="connsiteY150" fmla="*/ 1097269 h 1374179"/>
              <a:gd name="connsiteX151" fmla="*/ 692042 w 2057051"/>
              <a:gd name="connsiteY151" fmla="*/ 1217889 h 1374179"/>
              <a:gd name="connsiteX152" fmla="*/ 520520 w 2057051"/>
              <a:gd name="connsiteY152" fmla="*/ 598481 h 1374179"/>
              <a:gd name="connsiteX153" fmla="*/ 531545 w 2057051"/>
              <a:gd name="connsiteY153" fmla="*/ 600792 h 1374179"/>
              <a:gd name="connsiteX154" fmla="*/ 462685 w 2057051"/>
              <a:gd name="connsiteY154" fmla="*/ 845003 h 1374179"/>
              <a:gd name="connsiteX155" fmla="*/ 457272 w 2057051"/>
              <a:gd name="connsiteY155" fmla="*/ 713159 h 1374179"/>
              <a:gd name="connsiteX156" fmla="*/ 520520 w 2057051"/>
              <a:gd name="connsiteY156" fmla="*/ 598481 h 1374179"/>
              <a:gd name="connsiteX157" fmla="*/ 455951 w 2057051"/>
              <a:gd name="connsiteY157" fmla="*/ 680479 h 1374179"/>
              <a:gd name="connsiteX158" fmla="*/ 452188 w 2057051"/>
              <a:gd name="connsiteY158" fmla="*/ 588644 h 1374179"/>
              <a:gd name="connsiteX159" fmla="*/ 502958 w 2057051"/>
              <a:gd name="connsiteY159" fmla="*/ 595180 h 1374179"/>
              <a:gd name="connsiteX160" fmla="*/ 455951 w 2057051"/>
              <a:gd name="connsiteY160" fmla="*/ 680479 h 1374179"/>
              <a:gd name="connsiteX161" fmla="*/ 658173 w 2057051"/>
              <a:gd name="connsiteY161" fmla="*/ 650307 h 1374179"/>
              <a:gd name="connsiteX162" fmla="*/ 690062 w 2057051"/>
              <a:gd name="connsiteY162" fmla="*/ 665294 h 1374179"/>
              <a:gd name="connsiteX163" fmla="*/ 735550 w 2057051"/>
              <a:gd name="connsiteY163" fmla="*/ 709924 h 1374179"/>
              <a:gd name="connsiteX164" fmla="*/ 566272 w 2057051"/>
              <a:gd name="connsiteY164" fmla="*/ 818067 h 1374179"/>
              <a:gd name="connsiteX165" fmla="*/ 640744 w 2057051"/>
              <a:gd name="connsiteY165" fmla="*/ 642649 h 1374179"/>
              <a:gd name="connsiteX166" fmla="*/ 658173 w 2057051"/>
              <a:gd name="connsiteY166" fmla="*/ 650307 h 1374179"/>
              <a:gd name="connsiteX167" fmla="*/ 785198 w 2057051"/>
              <a:gd name="connsiteY167" fmla="*/ 819387 h 1374179"/>
              <a:gd name="connsiteX168" fmla="*/ 782359 w 2057051"/>
              <a:gd name="connsiteY168" fmla="*/ 819849 h 1374179"/>
              <a:gd name="connsiteX169" fmla="*/ 684978 w 2057051"/>
              <a:gd name="connsiteY169" fmla="*/ 839457 h 1374179"/>
              <a:gd name="connsiteX170" fmla="*/ 774899 w 2057051"/>
              <a:gd name="connsiteY170" fmla="*/ 788159 h 1374179"/>
              <a:gd name="connsiteX171" fmla="*/ 785198 w 2057051"/>
              <a:gd name="connsiteY171" fmla="*/ 819387 h 1374179"/>
              <a:gd name="connsiteX172" fmla="*/ 629718 w 2057051"/>
              <a:gd name="connsiteY172" fmla="*/ 851935 h 1374179"/>
              <a:gd name="connsiteX173" fmla="*/ 625691 w 2057051"/>
              <a:gd name="connsiteY173" fmla="*/ 852860 h 1374179"/>
              <a:gd name="connsiteX174" fmla="*/ 545608 w 2057051"/>
              <a:gd name="connsiteY174" fmla="*/ 868243 h 1374179"/>
              <a:gd name="connsiteX175" fmla="*/ 555181 w 2057051"/>
              <a:gd name="connsiteY175" fmla="*/ 845069 h 1374179"/>
              <a:gd name="connsiteX176" fmla="*/ 744727 w 2057051"/>
              <a:gd name="connsiteY176" fmla="*/ 724251 h 1374179"/>
              <a:gd name="connsiteX177" fmla="*/ 768759 w 2057051"/>
              <a:gd name="connsiteY177" fmla="*/ 772314 h 1374179"/>
              <a:gd name="connsiteX178" fmla="*/ 629718 w 2057051"/>
              <a:gd name="connsiteY178" fmla="*/ 851935 h 1374179"/>
              <a:gd name="connsiteX179" fmla="*/ 566800 w 2057051"/>
              <a:gd name="connsiteY179" fmla="*/ 888907 h 1374179"/>
              <a:gd name="connsiteX180" fmla="*/ 542109 w 2057051"/>
              <a:gd name="connsiteY180" fmla="*/ 903498 h 1374179"/>
              <a:gd name="connsiteX181" fmla="*/ 533394 w 2057051"/>
              <a:gd name="connsiteY181" fmla="*/ 898414 h 1374179"/>
              <a:gd name="connsiteX182" fmla="*/ 534186 w 2057051"/>
              <a:gd name="connsiteY182" fmla="*/ 896433 h 1374179"/>
              <a:gd name="connsiteX183" fmla="*/ 566800 w 2057051"/>
              <a:gd name="connsiteY183" fmla="*/ 888907 h 1374179"/>
              <a:gd name="connsiteX184" fmla="*/ 541382 w 2057051"/>
              <a:gd name="connsiteY184" fmla="*/ 833648 h 1374179"/>
              <a:gd name="connsiteX185" fmla="*/ 512927 w 2057051"/>
              <a:gd name="connsiteY185" fmla="*/ 851407 h 1374179"/>
              <a:gd name="connsiteX186" fmla="*/ 594265 w 2057051"/>
              <a:gd name="connsiteY186" fmla="*/ 706821 h 1374179"/>
              <a:gd name="connsiteX187" fmla="*/ 541382 w 2057051"/>
              <a:gd name="connsiteY187" fmla="*/ 833648 h 1374179"/>
              <a:gd name="connsiteX188" fmla="*/ 530423 w 2057051"/>
              <a:gd name="connsiteY188" fmla="*/ 860452 h 1374179"/>
              <a:gd name="connsiteX189" fmla="*/ 525735 w 2057051"/>
              <a:gd name="connsiteY189" fmla="*/ 872006 h 1374179"/>
              <a:gd name="connsiteX190" fmla="*/ 505797 w 2057051"/>
              <a:gd name="connsiteY190" fmla="*/ 875835 h 1374179"/>
              <a:gd name="connsiteX191" fmla="*/ 530423 w 2057051"/>
              <a:gd name="connsiteY191" fmla="*/ 860452 h 1374179"/>
              <a:gd name="connsiteX192" fmla="*/ 512399 w 2057051"/>
              <a:gd name="connsiteY192" fmla="*/ 905544 h 1374179"/>
              <a:gd name="connsiteX193" fmla="*/ 505071 w 2057051"/>
              <a:gd name="connsiteY193" fmla="*/ 924162 h 1374179"/>
              <a:gd name="connsiteX194" fmla="*/ 493715 w 2057051"/>
              <a:gd name="connsiteY194" fmla="*/ 905742 h 1374179"/>
              <a:gd name="connsiteX195" fmla="*/ 507448 w 2057051"/>
              <a:gd name="connsiteY195" fmla="*/ 902573 h 1374179"/>
              <a:gd name="connsiteX196" fmla="*/ 512399 w 2057051"/>
              <a:gd name="connsiteY196" fmla="*/ 905544 h 1374179"/>
              <a:gd name="connsiteX197" fmla="*/ 523227 w 2057051"/>
              <a:gd name="connsiteY197" fmla="*/ 985760 h 1374179"/>
              <a:gd name="connsiteX198" fmla="*/ 501836 w 2057051"/>
              <a:gd name="connsiteY198" fmla="*/ 979026 h 1374179"/>
              <a:gd name="connsiteX199" fmla="*/ 508372 w 2057051"/>
              <a:gd name="connsiteY199" fmla="*/ 961992 h 1374179"/>
              <a:gd name="connsiteX200" fmla="*/ 523227 w 2057051"/>
              <a:gd name="connsiteY200" fmla="*/ 985760 h 1374179"/>
              <a:gd name="connsiteX201" fmla="*/ 550031 w 2057051"/>
              <a:gd name="connsiteY201" fmla="*/ 1028673 h 1374179"/>
              <a:gd name="connsiteX202" fmla="*/ 562311 w 2057051"/>
              <a:gd name="connsiteY202" fmla="*/ 1048282 h 1374179"/>
              <a:gd name="connsiteX203" fmla="*/ 482558 w 2057051"/>
              <a:gd name="connsiteY203" fmla="*/ 1029400 h 1374179"/>
              <a:gd name="connsiteX204" fmla="*/ 490216 w 2057051"/>
              <a:gd name="connsiteY204" fmla="*/ 1009461 h 1374179"/>
              <a:gd name="connsiteX205" fmla="*/ 550031 w 2057051"/>
              <a:gd name="connsiteY205" fmla="*/ 1028673 h 1374179"/>
              <a:gd name="connsiteX206" fmla="*/ 558878 w 2057051"/>
              <a:gd name="connsiteY206" fmla="*/ 913269 h 1374179"/>
              <a:gd name="connsiteX207" fmla="*/ 621532 w 2057051"/>
              <a:gd name="connsiteY207" fmla="*/ 876165 h 1374179"/>
              <a:gd name="connsiteX208" fmla="*/ 763411 w 2057051"/>
              <a:gd name="connsiteY208" fmla="*/ 843287 h 1374179"/>
              <a:gd name="connsiteX209" fmla="*/ 766052 w 2057051"/>
              <a:gd name="connsiteY209" fmla="*/ 842692 h 1374179"/>
              <a:gd name="connsiteX210" fmla="*/ 790149 w 2057051"/>
              <a:gd name="connsiteY210" fmla="*/ 838005 h 1374179"/>
              <a:gd name="connsiteX211" fmla="*/ 793913 w 2057051"/>
              <a:gd name="connsiteY211" fmla="*/ 855765 h 1374179"/>
              <a:gd name="connsiteX212" fmla="*/ 788433 w 2057051"/>
              <a:gd name="connsiteY212" fmla="*/ 1043000 h 1374179"/>
              <a:gd name="connsiteX213" fmla="*/ 558878 w 2057051"/>
              <a:gd name="connsiteY213" fmla="*/ 913269 h 1374179"/>
              <a:gd name="connsiteX214" fmla="*/ 616712 w 2057051"/>
              <a:gd name="connsiteY214" fmla="*/ 632284 h 1374179"/>
              <a:gd name="connsiteX215" fmla="*/ 498667 w 2057051"/>
              <a:gd name="connsiteY215" fmla="*/ 842032 h 1374179"/>
              <a:gd name="connsiteX216" fmla="*/ 563698 w 2057051"/>
              <a:gd name="connsiteY216" fmla="*/ 611289 h 1374179"/>
              <a:gd name="connsiteX217" fmla="*/ 616712 w 2057051"/>
              <a:gd name="connsiteY217" fmla="*/ 632284 h 1374179"/>
              <a:gd name="connsiteX218" fmla="*/ 478596 w 2057051"/>
              <a:gd name="connsiteY218" fmla="*/ 913533 h 1374179"/>
              <a:gd name="connsiteX219" fmla="*/ 491273 w 2057051"/>
              <a:gd name="connsiteY219" fmla="*/ 934065 h 1374179"/>
              <a:gd name="connsiteX220" fmla="*/ 469023 w 2057051"/>
              <a:gd name="connsiteY220" fmla="*/ 947534 h 1374179"/>
              <a:gd name="connsiteX221" fmla="*/ 478596 w 2057051"/>
              <a:gd name="connsiteY221" fmla="*/ 913533 h 1374179"/>
              <a:gd name="connsiteX222" fmla="*/ 494111 w 2057051"/>
              <a:gd name="connsiteY222" fmla="*/ 952155 h 1374179"/>
              <a:gd name="connsiteX223" fmla="*/ 485727 w 2057051"/>
              <a:gd name="connsiteY223" fmla="*/ 973942 h 1374179"/>
              <a:gd name="connsiteX224" fmla="*/ 467769 w 2057051"/>
              <a:gd name="connsiteY224" fmla="*/ 968264 h 1374179"/>
              <a:gd name="connsiteX225" fmla="*/ 467769 w 2057051"/>
              <a:gd name="connsiteY225" fmla="*/ 968132 h 1374179"/>
              <a:gd name="connsiteX226" fmla="*/ 494111 w 2057051"/>
              <a:gd name="connsiteY226" fmla="*/ 952155 h 1374179"/>
              <a:gd name="connsiteX227" fmla="*/ 474041 w 2057051"/>
              <a:gd name="connsiteY227" fmla="*/ 1004180 h 1374179"/>
              <a:gd name="connsiteX228" fmla="*/ 469684 w 2057051"/>
              <a:gd name="connsiteY228" fmla="*/ 1015403 h 1374179"/>
              <a:gd name="connsiteX229" fmla="*/ 469156 w 2057051"/>
              <a:gd name="connsiteY229" fmla="*/ 1002529 h 1374179"/>
              <a:gd name="connsiteX230" fmla="*/ 474041 w 2057051"/>
              <a:gd name="connsiteY230" fmla="*/ 1004180 h 1374179"/>
              <a:gd name="connsiteX231" fmla="*/ 479785 w 2057051"/>
              <a:gd name="connsiteY231" fmla="*/ 1036596 h 1374179"/>
              <a:gd name="connsiteX232" fmla="*/ 568583 w 2057051"/>
              <a:gd name="connsiteY232" fmla="*/ 1058317 h 1374179"/>
              <a:gd name="connsiteX233" fmla="*/ 679498 w 2057051"/>
              <a:gd name="connsiteY233" fmla="*/ 1229707 h 1374179"/>
              <a:gd name="connsiteX234" fmla="*/ 639886 w 2057051"/>
              <a:gd name="connsiteY234" fmla="*/ 1261463 h 1374179"/>
              <a:gd name="connsiteX235" fmla="*/ 619815 w 2057051"/>
              <a:gd name="connsiteY235" fmla="*/ 1274667 h 1374179"/>
              <a:gd name="connsiteX236" fmla="*/ 474239 w 2057051"/>
              <a:gd name="connsiteY236" fmla="*/ 1123810 h 1374179"/>
              <a:gd name="connsiteX237" fmla="*/ 471532 w 2057051"/>
              <a:gd name="connsiteY237" fmla="*/ 1058449 h 1374179"/>
              <a:gd name="connsiteX238" fmla="*/ 479785 w 2057051"/>
              <a:gd name="connsiteY238" fmla="*/ 1036596 h 1374179"/>
              <a:gd name="connsiteX239" fmla="*/ 444860 w 2057051"/>
              <a:gd name="connsiteY239" fmla="*/ 824603 h 1374179"/>
              <a:gd name="connsiteX240" fmla="*/ 419376 w 2057051"/>
              <a:gd name="connsiteY240" fmla="*/ 781887 h 1374179"/>
              <a:gd name="connsiteX241" fmla="*/ 441427 w 2057051"/>
              <a:gd name="connsiteY241" fmla="*/ 741878 h 1374179"/>
              <a:gd name="connsiteX242" fmla="*/ 444860 w 2057051"/>
              <a:gd name="connsiteY242" fmla="*/ 824603 h 1374179"/>
              <a:gd name="connsiteX243" fmla="*/ 433372 w 2057051"/>
              <a:gd name="connsiteY243" fmla="*/ 838401 h 1374179"/>
              <a:gd name="connsiteX244" fmla="*/ 399701 w 2057051"/>
              <a:gd name="connsiteY244" fmla="*/ 817670 h 1374179"/>
              <a:gd name="connsiteX245" fmla="*/ 410001 w 2057051"/>
              <a:gd name="connsiteY245" fmla="*/ 798987 h 1374179"/>
              <a:gd name="connsiteX246" fmla="*/ 433372 w 2057051"/>
              <a:gd name="connsiteY246" fmla="*/ 838401 h 1374179"/>
              <a:gd name="connsiteX247" fmla="*/ 446576 w 2057051"/>
              <a:gd name="connsiteY247" fmla="*/ 866262 h 1374179"/>
              <a:gd name="connsiteX248" fmla="*/ 447435 w 2057051"/>
              <a:gd name="connsiteY248" fmla="*/ 886926 h 1374179"/>
              <a:gd name="connsiteX249" fmla="*/ 357712 w 2057051"/>
              <a:gd name="connsiteY249" fmla="*/ 903630 h 1374179"/>
              <a:gd name="connsiteX250" fmla="*/ 356392 w 2057051"/>
              <a:gd name="connsiteY250" fmla="*/ 896169 h 1374179"/>
              <a:gd name="connsiteX251" fmla="*/ 391449 w 2057051"/>
              <a:gd name="connsiteY251" fmla="*/ 832591 h 1374179"/>
              <a:gd name="connsiteX252" fmla="*/ 446576 w 2057051"/>
              <a:gd name="connsiteY252" fmla="*/ 866262 h 1374179"/>
              <a:gd name="connsiteX253" fmla="*/ 322985 w 2057051"/>
              <a:gd name="connsiteY253" fmla="*/ 1327550 h 1374179"/>
              <a:gd name="connsiteX254" fmla="*/ 261520 w 2057051"/>
              <a:gd name="connsiteY254" fmla="*/ 1298237 h 1374179"/>
              <a:gd name="connsiteX255" fmla="*/ 373425 w 2057051"/>
              <a:gd name="connsiteY255" fmla="*/ 1099382 h 1374179"/>
              <a:gd name="connsiteX256" fmla="*/ 393165 w 2057051"/>
              <a:gd name="connsiteY256" fmla="*/ 1225350 h 1374179"/>
              <a:gd name="connsiteX257" fmla="*/ 356260 w 2057051"/>
              <a:gd name="connsiteY257" fmla="*/ 1333228 h 1374179"/>
              <a:gd name="connsiteX258" fmla="*/ 322985 w 2057051"/>
              <a:gd name="connsiteY258" fmla="*/ 1327550 h 1374179"/>
              <a:gd name="connsiteX259" fmla="*/ 204147 w 2057051"/>
              <a:gd name="connsiteY259" fmla="*/ 1134043 h 1374179"/>
              <a:gd name="connsiteX260" fmla="*/ 147567 w 2057051"/>
              <a:gd name="connsiteY260" fmla="*/ 1208316 h 1374179"/>
              <a:gd name="connsiteX261" fmla="*/ 127233 w 2057051"/>
              <a:gd name="connsiteY261" fmla="*/ 1184615 h 1374179"/>
              <a:gd name="connsiteX262" fmla="*/ 204147 w 2057051"/>
              <a:gd name="connsiteY262" fmla="*/ 1134043 h 1374179"/>
              <a:gd name="connsiteX263" fmla="*/ 116736 w 2057051"/>
              <a:gd name="connsiteY263" fmla="*/ 1171147 h 1374179"/>
              <a:gd name="connsiteX264" fmla="*/ 86564 w 2057051"/>
              <a:gd name="connsiteY264" fmla="*/ 1124074 h 1374179"/>
              <a:gd name="connsiteX265" fmla="*/ 272941 w 2057051"/>
              <a:gd name="connsiteY265" fmla="*/ 1016394 h 1374179"/>
              <a:gd name="connsiteX266" fmla="*/ 225802 w 2057051"/>
              <a:gd name="connsiteY266" fmla="*/ 1099844 h 1374179"/>
              <a:gd name="connsiteX267" fmla="*/ 116736 w 2057051"/>
              <a:gd name="connsiteY267" fmla="*/ 1171147 h 1374179"/>
              <a:gd name="connsiteX268" fmla="*/ 237950 w 2057051"/>
              <a:gd name="connsiteY268" fmla="*/ 1112256 h 1374179"/>
              <a:gd name="connsiteX269" fmla="*/ 362532 w 2057051"/>
              <a:gd name="connsiteY269" fmla="*/ 1033031 h 1374179"/>
              <a:gd name="connsiteX270" fmla="*/ 369068 w 2057051"/>
              <a:gd name="connsiteY270" fmla="*/ 1072511 h 1374179"/>
              <a:gd name="connsiteX271" fmla="*/ 246863 w 2057051"/>
              <a:gd name="connsiteY271" fmla="*/ 1289654 h 1374179"/>
              <a:gd name="connsiteX272" fmla="*/ 159385 w 2057051"/>
              <a:gd name="connsiteY272" fmla="*/ 1220596 h 1374179"/>
              <a:gd name="connsiteX273" fmla="*/ 237950 w 2057051"/>
              <a:gd name="connsiteY273" fmla="*/ 1112256 h 1374179"/>
              <a:gd name="connsiteX274" fmla="*/ 433900 w 2057051"/>
              <a:gd name="connsiteY274" fmla="*/ 957173 h 1374179"/>
              <a:gd name="connsiteX275" fmla="*/ 433900 w 2057051"/>
              <a:gd name="connsiteY275" fmla="*/ 957173 h 1374179"/>
              <a:gd name="connsiteX276" fmla="*/ 394156 w 2057051"/>
              <a:gd name="connsiteY276" fmla="*/ 943969 h 1374179"/>
              <a:gd name="connsiteX277" fmla="*/ 434428 w 2057051"/>
              <a:gd name="connsiteY277" fmla="*/ 919541 h 1374179"/>
              <a:gd name="connsiteX278" fmla="*/ 442153 w 2057051"/>
              <a:gd name="connsiteY278" fmla="*/ 917758 h 1374179"/>
              <a:gd name="connsiteX279" fmla="*/ 442153 w 2057051"/>
              <a:gd name="connsiteY279" fmla="*/ 917758 h 1374179"/>
              <a:gd name="connsiteX280" fmla="*/ 433702 w 2057051"/>
              <a:gd name="connsiteY280" fmla="*/ 947666 h 1374179"/>
              <a:gd name="connsiteX281" fmla="*/ 433900 w 2057051"/>
              <a:gd name="connsiteY281" fmla="*/ 957173 h 1374179"/>
              <a:gd name="connsiteX282" fmla="*/ 410859 w 2057051"/>
              <a:gd name="connsiteY282" fmla="*/ 983119 h 1374179"/>
              <a:gd name="connsiteX283" fmla="*/ 396665 w 2057051"/>
              <a:gd name="connsiteY283" fmla="*/ 991900 h 1374179"/>
              <a:gd name="connsiteX284" fmla="*/ 386233 w 2057051"/>
              <a:gd name="connsiteY284" fmla="*/ 974932 h 1374179"/>
              <a:gd name="connsiteX285" fmla="*/ 410859 w 2057051"/>
              <a:gd name="connsiteY285" fmla="*/ 983119 h 1374179"/>
              <a:gd name="connsiteX286" fmla="*/ 373095 w 2057051"/>
              <a:gd name="connsiteY286" fmla="*/ 936904 h 1374179"/>
              <a:gd name="connsiteX287" fmla="*/ 365305 w 2057051"/>
              <a:gd name="connsiteY287" fmla="*/ 934263 h 1374179"/>
              <a:gd name="connsiteX288" fmla="*/ 385507 w 2057051"/>
              <a:gd name="connsiteY288" fmla="*/ 929378 h 1374179"/>
              <a:gd name="connsiteX289" fmla="*/ 373095 w 2057051"/>
              <a:gd name="connsiteY289" fmla="*/ 936904 h 1374179"/>
              <a:gd name="connsiteX290" fmla="*/ 369068 w 2057051"/>
              <a:gd name="connsiteY290" fmla="*/ 969255 h 1374179"/>
              <a:gd name="connsiteX291" fmla="*/ 376330 w 2057051"/>
              <a:gd name="connsiteY291" fmla="*/ 971631 h 1374179"/>
              <a:gd name="connsiteX292" fmla="*/ 389138 w 2057051"/>
              <a:gd name="connsiteY292" fmla="*/ 996521 h 1374179"/>
              <a:gd name="connsiteX293" fmla="*/ 375076 w 2057051"/>
              <a:gd name="connsiteY293" fmla="*/ 1005170 h 1374179"/>
              <a:gd name="connsiteX294" fmla="*/ 369068 w 2057051"/>
              <a:gd name="connsiteY294" fmla="*/ 969255 h 1374179"/>
              <a:gd name="connsiteX295" fmla="*/ 402738 w 2057051"/>
              <a:gd name="connsiteY295" fmla="*/ 1008075 h 1374179"/>
              <a:gd name="connsiteX296" fmla="*/ 404587 w 2057051"/>
              <a:gd name="connsiteY296" fmla="*/ 1009395 h 1374179"/>
              <a:gd name="connsiteX297" fmla="*/ 389534 w 2057051"/>
              <a:gd name="connsiteY297" fmla="*/ 1036134 h 1374179"/>
              <a:gd name="connsiteX298" fmla="*/ 378311 w 2057051"/>
              <a:gd name="connsiteY298" fmla="*/ 1024448 h 1374179"/>
              <a:gd name="connsiteX299" fmla="*/ 378113 w 2057051"/>
              <a:gd name="connsiteY299" fmla="*/ 1023326 h 1374179"/>
              <a:gd name="connsiteX300" fmla="*/ 402738 w 2057051"/>
              <a:gd name="connsiteY300" fmla="*/ 1008075 h 1374179"/>
              <a:gd name="connsiteX301" fmla="*/ 393165 w 2057051"/>
              <a:gd name="connsiteY301" fmla="*/ 1064193 h 1374179"/>
              <a:gd name="connsiteX302" fmla="*/ 435221 w 2057051"/>
              <a:gd name="connsiteY302" fmla="*/ 1107767 h 1374179"/>
              <a:gd name="connsiteX303" fmla="*/ 405115 w 2057051"/>
              <a:gd name="connsiteY303" fmla="*/ 1191745 h 1374179"/>
              <a:gd name="connsiteX304" fmla="*/ 386761 w 2057051"/>
              <a:gd name="connsiteY304" fmla="*/ 1075614 h 1374179"/>
              <a:gd name="connsiteX305" fmla="*/ 393165 w 2057051"/>
              <a:gd name="connsiteY305" fmla="*/ 1064193 h 1374179"/>
              <a:gd name="connsiteX306" fmla="*/ 401814 w 2057051"/>
              <a:gd name="connsiteY306" fmla="*/ 1048810 h 1374179"/>
              <a:gd name="connsiteX307" fmla="*/ 419442 w 2057051"/>
              <a:gd name="connsiteY307" fmla="*/ 1017450 h 1374179"/>
              <a:gd name="connsiteX308" fmla="*/ 453310 w 2057051"/>
              <a:gd name="connsiteY308" fmla="*/ 1029664 h 1374179"/>
              <a:gd name="connsiteX309" fmla="*/ 454367 w 2057051"/>
              <a:gd name="connsiteY309" fmla="*/ 1055742 h 1374179"/>
              <a:gd name="connsiteX310" fmla="*/ 441691 w 2057051"/>
              <a:gd name="connsiteY310" fmla="*/ 1090139 h 1374179"/>
              <a:gd name="connsiteX311" fmla="*/ 401814 w 2057051"/>
              <a:gd name="connsiteY311" fmla="*/ 1048810 h 1374179"/>
              <a:gd name="connsiteX312" fmla="*/ 443473 w 2057051"/>
              <a:gd name="connsiteY312" fmla="*/ 1017978 h 1374179"/>
              <a:gd name="connsiteX313" fmla="*/ 423535 w 2057051"/>
              <a:gd name="connsiteY313" fmla="*/ 1010188 h 1374179"/>
              <a:gd name="connsiteX314" fmla="*/ 434362 w 2057051"/>
              <a:gd name="connsiteY314" fmla="*/ 990975 h 1374179"/>
              <a:gd name="connsiteX315" fmla="*/ 451990 w 2057051"/>
              <a:gd name="connsiteY315" fmla="*/ 996851 h 1374179"/>
              <a:gd name="connsiteX316" fmla="*/ 452980 w 2057051"/>
              <a:gd name="connsiteY316" fmla="*/ 1020817 h 1374179"/>
              <a:gd name="connsiteX317" fmla="*/ 443473 w 2057051"/>
              <a:gd name="connsiteY317" fmla="*/ 1017978 h 1374179"/>
              <a:gd name="connsiteX318" fmla="*/ 351836 w 2057051"/>
              <a:gd name="connsiteY318" fmla="*/ 869365 h 1374179"/>
              <a:gd name="connsiteX319" fmla="*/ 339424 w 2057051"/>
              <a:gd name="connsiteY319" fmla="*/ 800175 h 1374179"/>
              <a:gd name="connsiteX320" fmla="*/ 377056 w 2057051"/>
              <a:gd name="connsiteY320" fmla="*/ 823678 h 1374179"/>
              <a:gd name="connsiteX321" fmla="*/ 351836 w 2057051"/>
              <a:gd name="connsiteY321" fmla="*/ 869365 h 1374179"/>
              <a:gd name="connsiteX322" fmla="*/ 357514 w 2057051"/>
              <a:gd name="connsiteY322" fmla="*/ 1002925 h 1374179"/>
              <a:gd name="connsiteX323" fmla="*/ 334935 w 2057051"/>
              <a:gd name="connsiteY323" fmla="*/ 979488 h 1374179"/>
              <a:gd name="connsiteX324" fmla="*/ 351968 w 2057051"/>
              <a:gd name="connsiteY324" fmla="*/ 969321 h 1374179"/>
              <a:gd name="connsiteX325" fmla="*/ 357514 w 2057051"/>
              <a:gd name="connsiteY325" fmla="*/ 1002925 h 1374179"/>
              <a:gd name="connsiteX326" fmla="*/ 322919 w 2057051"/>
              <a:gd name="connsiteY326" fmla="*/ 967076 h 1374179"/>
              <a:gd name="connsiteX327" fmla="*/ 319618 w 2057051"/>
              <a:gd name="connsiteY327" fmla="*/ 963643 h 1374179"/>
              <a:gd name="connsiteX328" fmla="*/ 324372 w 2057051"/>
              <a:gd name="connsiteY328" fmla="*/ 954796 h 1374179"/>
              <a:gd name="connsiteX329" fmla="*/ 336717 w 2057051"/>
              <a:gd name="connsiteY329" fmla="*/ 958691 h 1374179"/>
              <a:gd name="connsiteX330" fmla="*/ 322919 w 2057051"/>
              <a:gd name="connsiteY330" fmla="*/ 967076 h 1374179"/>
              <a:gd name="connsiteX331" fmla="*/ 350780 w 2057051"/>
              <a:gd name="connsiteY331" fmla="*/ 1020289 h 1374179"/>
              <a:gd name="connsiteX332" fmla="*/ 256964 w 2057051"/>
              <a:gd name="connsiteY332" fmla="*/ 1079774 h 1374179"/>
              <a:gd name="connsiteX333" fmla="*/ 300208 w 2057051"/>
              <a:gd name="connsiteY333" fmla="*/ 1000218 h 1374179"/>
              <a:gd name="connsiteX334" fmla="*/ 320014 w 2057051"/>
              <a:gd name="connsiteY334" fmla="*/ 988401 h 1374179"/>
              <a:gd name="connsiteX335" fmla="*/ 350780 w 2057051"/>
              <a:gd name="connsiteY335" fmla="*/ 1020289 h 1374179"/>
              <a:gd name="connsiteX336" fmla="*/ 373491 w 2057051"/>
              <a:gd name="connsiteY336" fmla="*/ 1335077 h 1374179"/>
              <a:gd name="connsiteX337" fmla="*/ 398711 w 2057051"/>
              <a:gd name="connsiteY337" fmla="*/ 1261463 h 1374179"/>
              <a:gd name="connsiteX338" fmla="*/ 409737 w 2057051"/>
              <a:gd name="connsiteY338" fmla="*/ 1336265 h 1374179"/>
              <a:gd name="connsiteX339" fmla="*/ 373491 w 2057051"/>
              <a:gd name="connsiteY339" fmla="*/ 1335077 h 1374179"/>
              <a:gd name="connsiteX340" fmla="*/ 410529 w 2057051"/>
              <a:gd name="connsiteY340" fmla="*/ 1227000 h 1374179"/>
              <a:gd name="connsiteX341" fmla="*/ 448359 w 2057051"/>
              <a:gd name="connsiteY341" fmla="*/ 1121367 h 1374179"/>
              <a:gd name="connsiteX342" fmla="*/ 457536 w 2057051"/>
              <a:gd name="connsiteY342" fmla="*/ 1130874 h 1374179"/>
              <a:gd name="connsiteX343" fmla="*/ 465788 w 2057051"/>
              <a:gd name="connsiteY343" fmla="*/ 1331578 h 1374179"/>
              <a:gd name="connsiteX344" fmla="*/ 426704 w 2057051"/>
              <a:gd name="connsiteY344" fmla="*/ 1335737 h 1374179"/>
              <a:gd name="connsiteX345" fmla="*/ 410529 w 2057051"/>
              <a:gd name="connsiteY345" fmla="*/ 1227000 h 1374179"/>
              <a:gd name="connsiteX346" fmla="*/ 475229 w 2057051"/>
              <a:gd name="connsiteY346" fmla="*/ 1149228 h 1374179"/>
              <a:gd name="connsiteX347" fmla="*/ 604763 w 2057051"/>
              <a:gd name="connsiteY347" fmla="*/ 1283448 h 1374179"/>
              <a:gd name="connsiteX348" fmla="*/ 482558 w 2057051"/>
              <a:gd name="connsiteY348" fmla="*/ 1328541 h 1374179"/>
              <a:gd name="connsiteX349" fmla="*/ 475229 w 2057051"/>
              <a:gd name="connsiteY349" fmla="*/ 1149228 h 1374179"/>
              <a:gd name="connsiteX350" fmla="*/ 328927 w 2057051"/>
              <a:gd name="connsiteY350" fmla="*/ 573921 h 1374179"/>
              <a:gd name="connsiteX351" fmla="*/ 387158 w 2057051"/>
              <a:gd name="connsiteY351" fmla="*/ 571875 h 1374179"/>
              <a:gd name="connsiteX352" fmla="*/ 382800 w 2057051"/>
              <a:gd name="connsiteY352" fmla="*/ 571941 h 1374179"/>
              <a:gd name="connsiteX353" fmla="*/ 325362 w 2057051"/>
              <a:gd name="connsiteY353" fmla="*/ 577486 h 1374179"/>
              <a:gd name="connsiteX354" fmla="*/ 328927 w 2057051"/>
              <a:gd name="connsiteY354" fmla="*/ 573921 h 1374179"/>
              <a:gd name="connsiteX355" fmla="*/ 435089 w 2057051"/>
              <a:gd name="connsiteY355" fmla="*/ 587455 h 1374179"/>
              <a:gd name="connsiteX356" fmla="*/ 440106 w 2057051"/>
              <a:gd name="connsiteY356" fmla="*/ 709198 h 1374179"/>
              <a:gd name="connsiteX357" fmla="*/ 409407 w 2057051"/>
              <a:gd name="connsiteY357" fmla="*/ 764920 h 1374179"/>
              <a:gd name="connsiteX358" fmla="*/ 311894 w 2057051"/>
              <a:gd name="connsiteY358" fmla="*/ 595312 h 1374179"/>
              <a:gd name="connsiteX359" fmla="*/ 435089 w 2057051"/>
              <a:gd name="connsiteY359" fmla="*/ 587455 h 1374179"/>
              <a:gd name="connsiteX360" fmla="*/ 399966 w 2057051"/>
              <a:gd name="connsiteY360" fmla="*/ 782019 h 1374179"/>
              <a:gd name="connsiteX361" fmla="*/ 385243 w 2057051"/>
              <a:gd name="connsiteY361" fmla="*/ 808692 h 1374179"/>
              <a:gd name="connsiteX362" fmla="*/ 335331 w 2057051"/>
              <a:gd name="connsiteY362" fmla="*/ 777596 h 1374179"/>
              <a:gd name="connsiteX363" fmla="*/ 305292 w 2057051"/>
              <a:gd name="connsiteY363" fmla="*/ 617891 h 1374179"/>
              <a:gd name="connsiteX364" fmla="*/ 399966 w 2057051"/>
              <a:gd name="connsiteY364" fmla="*/ 782019 h 1374179"/>
              <a:gd name="connsiteX365" fmla="*/ 338764 w 2057051"/>
              <a:gd name="connsiteY365" fmla="*/ 893066 h 1374179"/>
              <a:gd name="connsiteX366" fmla="*/ 330908 w 2057051"/>
              <a:gd name="connsiteY366" fmla="*/ 907327 h 1374179"/>
              <a:gd name="connsiteX367" fmla="*/ 330181 w 2057051"/>
              <a:gd name="connsiteY367" fmla="*/ 908647 h 1374179"/>
              <a:gd name="connsiteX368" fmla="*/ 276110 w 2057051"/>
              <a:gd name="connsiteY368" fmla="*/ 918550 h 1374179"/>
              <a:gd name="connsiteX369" fmla="*/ 104060 w 2057051"/>
              <a:gd name="connsiteY369" fmla="*/ 740294 h 1374179"/>
              <a:gd name="connsiteX370" fmla="*/ 150935 w 2057051"/>
              <a:gd name="connsiteY370" fmla="*/ 678564 h 1374179"/>
              <a:gd name="connsiteX371" fmla="*/ 320014 w 2057051"/>
              <a:gd name="connsiteY371" fmla="*/ 788027 h 1374179"/>
              <a:gd name="connsiteX372" fmla="*/ 338764 w 2057051"/>
              <a:gd name="connsiteY372" fmla="*/ 893066 h 1374179"/>
              <a:gd name="connsiteX373" fmla="*/ 281524 w 2057051"/>
              <a:gd name="connsiteY373" fmla="*/ 583560 h 1374179"/>
              <a:gd name="connsiteX374" fmla="*/ 282118 w 2057051"/>
              <a:gd name="connsiteY374" fmla="*/ 586531 h 1374179"/>
              <a:gd name="connsiteX375" fmla="*/ 259869 w 2057051"/>
              <a:gd name="connsiteY375" fmla="*/ 593067 h 1374179"/>
              <a:gd name="connsiteX376" fmla="*/ 281524 w 2057051"/>
              <a:gd name="connsiteY376" fmla="*/ 583560 h 1374179"/>
              <a:gd name="connsiteX377" fmla="*/ 284891 w 2057051"/>
              <a:gd name="connsiteY377" fmla="*/ 601254 h 1374179"/>
              <a:gd name="connsiteX378" fmla="*/ 315921 w 2057051"/>
              <a:gd name="connsiteY378" fmla="*/ 765316 h 1374179"/>
              <a:gd name="connsiteX379" fmla="*/ 162620 w 2057051"/>
              <a:gd name="connsiteY379" fmla="*/ 666020 h 1374179"/>
              <a:gd name="connsiteX380" fmla="*/ 192594 w 2057051"/>
              <a:gd name="connsiteY380" fmla="*/ 637829 h 1374179"/>
              <a:gd name="connsiteX381" fmla="*/ 284891 w 2057051"/>
              <a:gd name="connsiteY381" fmla="*/ 601254 h 1374179"/>
              <a:gd name="connsiteX382" fmla="*/ 58109 w 2057051"/>
              <a:gd name="connsiteY382" fmla="*/ 767032 h 1374179"/>
              <a:gd name="connsiteX383" fmla="*/ 29588 w 2057051"/>
              <a:gd name="connsiteY383" fmla="*/ 874449 h 1374179"/>
              <a:gd name="connsiteX384" fmla="*/ 27541 w 2057051"/>
              <a:gd name="connsiteY384" fmla="*/ 887785 h 1374179"/>
              <a:gd name="connsiteX385" fmla="*/ 25363 w 2057051"/>
              <a:gd name="connsiteY385" fmla="*/ 904620 h 1374179"/>
              <a:gd name="connsiteX386" fmla="*/ 21864 w 2057051"/>
              <a:gd name="connsiteY386" fmla="*/ 964897 h 1374179"/>
              <a:gd name="connsiteX387" fmla="*/ 22062 w 2057051"/>
              <a:gd name="connsiteY387" fmla="*/ 980610 h 1374179"/>
              <a:gd name="connsiteX388" fmla="*/ 30050 w 2057051"/>
              <a:gd name="connsiteY388" fmla="*/ 1050724 h 1374179"/>
              <a:gd name="connsiteX389" fmla="*/ 16582 w 2057051"/>
              <a:gd name="connsiteY389" fmla="*/ 984109 h 1374179"/>
              <a:gd name="connsiteX390" fmla="*/ 58109 w 2057051"/>
              <a:gd name="connsiteY390" fmla="*/ 767032 h 1374179"/>
              <a:gd name="connsiteX391" fmla="*/ 429015 w 2057051"/>
              <a:gd name="connsiteY391" fmla="*/ 1351252 h 1374179"/>
              <a:gd name="connsiteX392" fmla="*/ 428817 w 2057051"/>
              <a:gd name="connsiteY392" fmla="*/ 1349865 h 1374179"/>
              <a:gd name="connsiteX393" fmla="*/ 466383 w 2057051"/>
              <a:gd name="connsiteY393" fmla="*/ 1346036 h 1374179"/>
              <a:gd name="connsiteX394" fmla="*/ 466515 w 2057051"/>
              <a:gd name="connsiteY394" fmla="*/ 1349733 h 1374179"/>
              <a:gd name="connsiteX395" fmla="*/ 429015 w 2057051"/>
              <a:gd name="connsiteY395" fmla="*/ 1351252 h 1374179"/>
              <a:gd name="connsiteX396" fmla="*/ 483416 w 2057051"/>
              <a:gd name="connsiteY396" fmla="*/ 1347423 h 1374179"/>
              <a:gd name="connsiteX397" fmla="*/ 483218 w 2057051"/>
              <a:gd name="connsiteY397" fmla="*/ 1343197 h 1374179"/>
              <a:gd name="connsiteX398" fmla="*/ 604168 w 2057051"/>
              <a:gd name="connsiteY398" fmla="*/ 1300482 h 1374179"/>
              <a:gd name="connsiteX399" fmla="*/ 606347 w 2057051"/>
              <a:gd name="connsiteY399" fmla="*/ 1299293 h 1374179"/>
              <a:gd name="connsiteX400" fmla="*/ 483416 w 2057051"/>
              <a:gd name="connsiteY400" fmla="*/ 1347423 h 1374179"/>
              <a:gd name="connsiteX401" fmla="*/ 718121 w 2057051"/>
              <a:gd name="connsiteY401" fmla="*/ 1236705 h 1374179"/>
              <a:gd name="connsiteX402" fmla="*/ 758393 w 2057051"/>
              <a:gd name="connsiteY402" fmla="*/ 1181974 h 1374179"/>
              <a:gd name="connsiteX403" fmla="*/ 718121 w 2057051"/>
              <a:gd name="connsiteY403" fmla="*/ 1236705 h 1374179"/>
              <a:gd name="connsiteX404" fmla="*/ 807249 w 2057051"/>
              <a:gd name="connsiteY404" fmla="*/ 1092120 h 1374179"/>
              <a:gd name="connsiteX405" fmla="*/ 808767 w 2057051"/>
              <a:gd name="connsiteY405" fmla="*/ 1084527 h 1374179"/>
              <a:gd name="connsiteX406" fmla="*/ 882315 w 2057051"/>
              <a:gd name="connsiteY406" fmla="*/ 1101957 h 1374179"/>
              <a:gd name="connsiteX407" fmla="*/ 807249 w 2057051"/>
              <a:gd name="connsiteY407" fmla="*/ 1092120 h 1374179"/>
              <a:gd name="connsiteX408" fmla="*/ 811606 w 2057051"/>
              <a:gd name="connsiteY408" fmla="*/ 1068220 h 1374179"/>
              <a:gd name="connsiteX409" fmla="*/ 814577 w 2057051"/>
              <a:gd name="connsiteY409" fmla="*/ 1046169 h 1374179"/>
              <a:gd name="connsiteX410" fmla="*/ 814445 w 2057051"/>
              <a:gd name="connsiteY410" fmla="*/ 832195 h 1374179"/>
              <a:gd name="connsiteX411" fmla="*/ 823226 w 2057051"/>
              <a:gd name="connsiteY411" fmla="*/ 830611 h 1374179"/>
              <a:gd name="connsiteX412" fmla="*/ 868516 w 2057051"/>
              <a:gd name="connsiteY412" fmla="*/ 826979 h 1374179"/>
              <a:gd name="connsiteX413" fmla="*/ 875052 w 2057051"/>
              <a:gd name="connsiteY413" fmla="*/ 839655 h 1374179"/>
              <a:gd name="connsiteX414" fmla="*/ 877561 w 2057051"/>
              <a:gd name="connsiteY414" fmla="*/ 1063070 h 1374179"/>
              <a:gd name="connsiteX415" fmla="*/ 917900 w 2057051"/>
              <a:gd name="connsiteY415" fmla="*/ 1091459 h 1374179"/>
              <a:gd name="connsiteX416" fmla="*/ 918824 w 2057051"/>
              <a:gd name="connsiteY416" fmla="*/ 1091790 h 1374179"/>
              <a:gd name="connsiteX417" fmla="*/ 811606 w 2057051"/>
              <a:gd name="connsiteY417" fmla="*/ 1068220 h 1374179"/>
              <a:gd name="connsiteX418" fmla="*/ 928463 w 2057051"/>
              <a:gd name="connsiteY418" fmla="*/ 1074162 h 1374179"/>
              <a:gd name="connsiteX419" fmla="*/ 918956 w 2057051"/>
              <a:gd name="connsiteY419" fmla="*/ 1070333 h 1374179"/>
              <a:gd name="connsiteX420" fmla="*/ 856236 w 2057051"/>
              <a:gd name="connsiteY420" fmla="*/ 953211 h 1374179"/>
              <a:gd name="connsiteX421" fmla="*/ 883569 w 2057051"/>
              <a:gd name="connsiteY421" fmla="*/ 856095 h 1374179"/>
              <a:gd name="connsiteX422" fmla="*/ 934537 w 2057051"/>
              <a:gd name="connsiteY422" fmla="*/ 954928 h 1374179"/>
              <a:gd name="connsiteX423" fmla="*/ 944374 w 2057051"/>
              <a:gd name="connsiteY423" fmla="*/ 963643 h 1374179"/>
              <a:gd name="connsiteX424" fmla="*/ 928463 w 2057051"/>
              <a:gd name="connsiteY424" fmla="*/ 1074162 h 1374179"/>
              <a:gd name="connsiteX425" fmla="*/ 955664 w 2057051"/>
              <a:gd name="connsiteY425" fmla="*/ 922248 h 1374179"/>
              <a:gd name="connsiteX426" fmla="*/ 911364 w 2057051"/>
              <a:gd name="connsiteY426" fmla="*/ 836486 h 1374179"/>
              <a:gd name="connsiteX427" fmla="*/ 935263 w 2057051"/>
              <a:gd name="connsiteY427" fmla="*/ 831601 h 1374179"/>
              <a:gd name="connsiteX428" fmla="*/ 952033 w 2057051"/>
              <a:gd name="connsiteY428" fmla="*/ 834902 h 1374179"/>
              <a:gd name="connsiteX429" fmla="*/ 981016 w 2057051"/>
              <a:gd name="connsiteY429" fmla="*/ 843815 h 1374179"/>
              <a:gd name="connsiteX430" fmla="*/ 955664 w 2057051"/>
              <a:gd name="connsiteY430" fmla="*/ 922248 h 1374179"/>
              <a:gd name="connsiteX431" fmla="*/ 996663 w 2057051"/>
              <a:gd name="connsiteY431" fmla="*/ 850219 h 1374179"/>
              <a:gd name="connsiteX432" fmla="*/ 1021091 w 2057051"/>
              <a:gd name="connsiteY432" fmla="*/ 862895 h 1374179"/>
              <a:gd name="connsiteX433" fmla="*/ 977781 w 2057051"/>
              <a:gd name="connsiteY433" fmla="*/ 908713 h 1374179"/>
              <a:gd name="connsiteX434" fmla="*/ 996663 w 2057051"/>
              <a:gd name="connsiteY434" fmla="*/ 850219 h 1374179"/>
              <a:gd name="connsiteX435" fmla="*/ 944836 w 2057051"/>
              <a:gd name="connsiteY435" fmla="*/ 1079047 h 1374179"/>
              <a:gd name="connsiteX436" fmla="*/ 961078 w 2057051"/>
              <a:gd name="connsiteY436" fmla="*/ 965887 h 1374179"/>
              <a:gd name="connsiteX437" fmla="*/ 1061826 w 2057051"/>
              <a:gd name="connsiteY437" fmla="*/ 1045905 h 1374179"/>
              <a:gd name="connsiteX438" fmla="*/ 944836 w 2057051"/>
              <a:gd name="connsiteY438" fmla="*/ 1079047 h 1374179"/>
              <a:gd name="connsiteX439" fmla="*/ 1095364 w 2057051"/>
              <a:gd name="connsiteY439" fmla="*/ 944101 h 1374179"/>
              <a:gd name="connsiteX440" fmla="*/ 1098203 w 2057051"/>
              <a:gd name="connsiteY440" fmla="*/ 986948 h 1374179"/>
              <a:gd name="connsiteX441" fmla="*/ 1073445 w 2057051"/>
              <a:gd name="connsiteY441" fmla="*/ 1033427 h 1374179"/>
              <a:gd name="connsiteX442" fmla="*/ 969462 w 2057051"/>
              <a:gd name="connsiteY442" fmla="*/ 950835 h 1374179"/>
              <a:gd name="connsiteX443" fmla="*/ 1040237 w 2057051"/>
              <a:gd name="connsiteY443" fmla="*/ 875703 h 1374179"/>
              <a:gd name="connsiteX444" fmla="*/ 1095364 w 2057051"/>
              <a:gd name="connsiteY444" fmla="*/ 944101 h 1374179"/>
              <a:gd name="connsiteX445" fmla="*/ 1039907 w 2057051"/>
              <a:gd name="connsiteY445" fmla="*/ 842890 h 1374179"/>
              <a:gd name="connsiteX446" fmla="*/ 1004519 w 2057051"/>
              <a:gd name="connsiteY446" fmla="*/ 825923 h 1374179"/>
              <a:gd name="connsiteX447" fmla="*/ 1018780 w 2057051"/>
              <a:gd name="connsiteY447" fmla="*/ 781887 h 1374179"/>
              <a:gd name="connsiteX448" fmla="*/ 1044924 w 2057051"/>
              <a:gd name="connsiteY448" fmla="*/ 779642 h 1374179"/>
              <a:gd name="connsiteX449" fmla="*/ 1042019 w 2057051"/>
              <a:gd name="connsiteY449" fmla="*/ 745774 h 1374179"/>
              <a:gd name="connsiteX450" fmla="*/ 965831 w 2057051"/>
              <a:gd name="connsiteY450" fmla="*/ 752376 h 1374179"/>
              <a:gd name="connsiteX451" fmla="*/ 968736 w 2057051"/>
              <a:gd name="connsiteY451" fmla="*/ 786245 h 1374179"/>
              <a:gd name="connsiteX452" fmla="*/ 1000558 w 2057051"/>
              <a:gd name="connsiteY452" fmla="*/ 783472 h 1374179"/>
              <a:gd name="connsiteX453" fmla="*/ 988476 w 2057051"/>
              <a:gd name="connsiteY453" fmla="*/ 820773 h 1374179"/>
              <a:gd name="connsiteX454" fmla="*/ 907204 w 2057051"/>
              <a:gd name="connsiteY454" fmla="*/ 811861 h 1374179"/>
              <a:gd name="connsiteX455" fmla="*/ 898424 w 2057051"/>
              <a:gd name="connsiteY455" fmla="*/ 811266 h 1374179"/>
              <a:gd name="connsiteX456" fmla="*/ 754036 w 2057051"/>
              <a:gd name="connsiteY456" fmla="*/ 531470 h 1374179"/>
              <a:gd name="connsiteX457" fmla="*/ 652496 w 2057051"/>
              <a:gd name="connsiteY457" fmla="*/ 340339 h 1374179"/>
              <a:gd name="connsiteX458" fmla="*/ 1366776 w 2057051"/>
              <a:gd name="connsiteY458" fmla="*/ 278477 h 1374179"/>
              <a:gd name="connsiteX459" fmla="*/ 1433127 w 2057051"/>
              <a:gd name="connsiteY459" fmla="*/ 395533 h 1374179"/>
              <a:gd name="connsiteX460" fmla="*/ 1039907 w 2057051"/>
              <a:gd name="connsiteY460" fmla="*/ 842890 h 1374179"/>
              <a:gd name="connsiteX461" fmla="*/ 1271772 w 2057051"/>
              <a:gd name="connsiteY461" fmla="*/ 925351 h 1374179"/>
              <a:gd name="connsiteX462" fmla="*/ 1273225 w 2057051"/>
              <a:gd name="connsiteY462" fmla="*/ 925153 h 1374179"/>
              <a:gd name="connsiteX463" fmla="*/ 1276328 w 2057051"/>
              <a:gd name="connsiteY463" fmla="*/ 954202 h 1374179"/>
              <a:gd name="connsiteX464" fmla="*/ 1271772 w 2057051"/>
              <a:gd name="connsiteY464" fmla="*/ 925351 h 1374179"/>
              <a:gd name="connsiteX465" fmla="*/ 1272102 w 2057051"/>
              <a:gd name="connsiteY465" fmla="*/ 908185 h 1374179"/>
              <a:gd name="connsiteX466" fmla="*/ 1270452 w 2057051"/>
              <a:gd name="connsiteY466" fmla="*/ 908449 h 1374179"/>
              <a:gd name="connsiteX467" fmla="*/ 1270386 w 2057051"/>
              <a:gd name="connsiteY467" fmla="*/ 907591 h 1374179"/>
              <a:gd name="connsiteX468" fmla="*/ 1271838 w 2057051"/>
              <a:gd name="connsiteY468" fmla="*/ 841174 h 1374179"/>
              <a:gd name="connsiteX469" fmla="*/ 1272102 w 2057051"/>
              <a:gd name="connsiteY469" fmla="*/ 908185 h 1374179"/>
              <a:gd name="connsiteX470" fmla="*/ 2015300 w 2057051"/>
              <a:gd name="connsiteY470" fmla="*/ 800901 h 1374179"/>
              <a:gd name="connsiteX471" fmla="*/ 1843382 w 2057051"/>
              <a:gd name="connsiteY471" fmla="*/ 825725 h 1374179"/>
              <a:gd name="connsiteX472" fmla="*/ 1826018 w 2057051"/>
              <a:gd name="connsiteY472" fmla="*/ 803146 h 1374179"/>
              <a:gd name="connsiteX473" fmla="*/ 1947298 w 2057051"/>
              <a:gd name="connsiteY473" fmla="*/ 633142 h 1374179"/>
              <a:gd name="connsiteX474" fmla="*/ 2015300 w 2057051"/>
              <a:gd name="connsiteY474" fmla="*/ 800901 h 1374179"/>
              <a:gd name="connsiteX475" fmla="*/ 1836053 w 2057051"/>
              <a:gd name="connsiteY475" fmla="*/ 843947 h 1374179"/>
              <a:gd name="connsiteX476" fmla="*/ 1848069 w 2057051"/>
              <a:gd name="connsiteY476" fmla="*/ 859594 h 1374179"/>
              <a:gd name="connsiteX477" fmla="*/ 1807532 w 2057051"/>
              <a:gd name="connsiteY477" fmla="*/ 848106 h 1374179"/>
              <a:gd name="connsiteX478" fmla="*/ 1836053 w 2057051"/>
              <a:gd name="connsiteY478" fmla="*/ 843947 h 1374179"/>
              <a:gd name="connsiteX479" fmla="*/ 1805618 w 2057051"/>
              <a:gd name="connsiteY479" fmla="*/ 831205 h 1374179"/>
              <a:gd name="connsiteX480" fmla="*/ 1815653 w 2057051"/>
              <a:gd name="connsiteY480" fmla="*/ 817406 h 1374179"/>
              <a:gd name="connsiteX481" fmla="*/ 1824169 w 2057051"/>
              <a:gd name="connsiteY481" fmla="*/ 828498 h 1374179"/>
              <a:gd name="connsiteX482" fmla="*/ 1805618 w 2057051"/>
              <a:gd name="connsiteY482" fmla="*/ 831205 h 1374179"/>
              <a:gd name="connsiteX483" fmla="*/ 1922739 w 2057051"/>
              <a:gd name="connsiteY483" fmla="*/ 584947 h 1374179"/>
              <a:gd name="connsiteX484" fmla="*/ 1855133 w 2057051"/>
              <a:gd name="connsiteY484" fmla="*/ 537412 h 1374179"/>
              <a:gd name="connsiteX485" fmla="*/ 1922739 w 2057051"/>
              <a:gd name="connsiteY485" fmla="*/ 584947 h 1374179"/>
              <a:gd name="connsiteX486" fmla="*/ 1830573 w 2057051"/>
              <a:gd name="connsiteY486" fmla="*/ 540911 h 1374179"/>
              <a:gd name="connsiteX487" fmla="*/ 1765477 w 2057051"/>
              <a:gd name="connsiteY487" fmla="*/ 635321 h 1374179"/>
              <a:gd name="connsiteX488" fmla="*/ 1742898 w 2057051"/>
              <a:gd name="connsiteY488" fmla="*/ 508825 h 1374179"/>
              <a:gd name="connsiteX489" fmla="*/ 1830573 w 2057051"/>
              <a:gd name="connsiteY489" fmla="*/ 540911 h 1374179"/>
              <a:gd name="connsiteX490" fmla="*/ 1536384 w 2057051"/>
              <a:gd name="connsiteY490" fmla="*/ 795025 h 1374179"/>
              <a:gd name="connsiteX491" fmla="*/ 1519087 w 2057051"/>
              <a:gd name="connsiteY491" fmla="*/ 760562 h 1374179"/>
              <a:gd name="connsiteX492" fmla="*/ 1609733 w 2057051"/>
              <a:gd name="connsiteY492" fmla="*/ 799251 h 1374179"/>
              <a:gd name="connsiteX493" fmla="*/ 1623862 w 2057051"/>
              <a:gd name="connsiteY493" fmla="*/ 828234 h 1374179"/>
              <a:gd name="connsiteX494" fmla="*/ 1594020 w 2057051"/>
              <a:gd name="connsiteY494" fmla="*/ 847248 h 1374179"/>
              <a:gd name="connsiteX495" fmla="*/ 1536384 w 2057051"/>
              <a:gd name="connsiteY495" fmla="*/ 795025 h 1374179"/>
              <a:gd name="connsiteX496" fmla="*/ 1589795 w 2057051"/>
              <a:gd name="connsiteY496" fmla="*/ 889831 h 1374179"/>
              <a:gd name="connsiteX497" fmla="*/ 1586362 w 2057051"/>
              <a:gd name="connsiteY497" fmla="*/ 894783 h 1374179"/>
              <a:gd name="connsiteX498" fmla="*/ 1583193 w 2057051"/>
              <a:gd name="connsiteY498" fmla="*/ 888445 h 1374179"/>
              <a:gd name="connsiteX499" fmla="*/ 1589795 w 2057051"/>
              <a:gd name="connsiteY499" fmla="*/ 889831 h 1374179"/>
              <a:gd name="connsiteX500" fmla="*/ 1579232 w 2057051"/>
              <a:gd name="connsiteY500" fmla="*/ 856755 h 1374179"/>
              <a:gd name="connsiteX501" fmla="*/ 1570187 w 2057051"/>
              <a:gd name="connsiteY501" fmla="*/ 862433 h 1374179"/>
              <a:gd name="connsiteX502" fmla="*/ 1557379 w 2057051"/>
              <a:gd name="connsiteY502" fmla="*/ 836817 h 1374179"/>
              <a:gd name="connsiteX503" fmla="*/ 1579232 w 2057051"/>
              <a:gd name="connsiteY503" fmla="*/ 856755 h 1374179"/>
              <a:gd name="connsiteX504" fmla="*/ 1644857 w 2057051"/>
              <a:gd name="connsiteY504" fmla="*/ 871544 h 1374179"/>
              <a:gd name="connsiteX505" fmla="*/ 1651525 w 2057051"/>
              <a:gd name="connsiteY505" fmla="*/ 885210 h 1374179"/>
              <a:gd name="connsiteX506" fmla="*/ 1631850 w 2057051"/>
              <a:gd name="connsiteY506" fmla="*/ 881183 h 1374179"/>
              <a:gd name="connsiteX507" fmla="*/ 1624258 w 2057051"/>
              <a:gd name="connsiteY507" fmla="*/ 874515 h 1374179"/>
              <a:gd name="connsiteX508" fmla="*/ 1644857 w 2057051"/>
              <a:gd name="connsiteY508" fmla="*/ 871544 h 1374179"/>
              <a:gd name="connsiteX509" fmla="*/ 1633105 w 2057051"/>
              <a:gd name="connsiteY509" fmla="*/ 808560 h 1374179"/>
              <a:gd name="connsiteX510" fmla="*/ 1643206 w 2057051"/>
              <a:gd name="connsiteY510" fmla="*/ 812587 h 1374179"/>
              <a:gd name="connsiteX511" fmla="*/ 1639047 w 2057051"/>
              <a:gd name="connsiteY511" fmla="*/ 818595 h 1374179"/>
              <a:gd name="connsiteX512" fmla="*/ 1638188 w 2057051"/>
              <a:gd name="connsiteY512" fmla="*/ 819123 h 1374179"/>
              <a:gd name="connsiteX513" fmla="*/ 1633105 w 2057051"/>
              <a:gd name="connsiteY513" fmla="*/ 808560 h 1374179"/>
              <a:gd name="connsiteX514" fmla="*/ 1732863 w 2057051"/>
              <a:gd name="connsiteY514" fmla="*/ 712301 h 1374179"/>
              <a:gd name="connsiteX515" fmla="*/ 1755904 w 2057051"/>
              <a:gd name="connsiteY515" fmla="*/ 741284 h 1374179"/>
              <a:gd name="connsiteX516" fmla="*/ 1702889 w 2057051"/>
              <a:gd name="connsiteY516" fmla="*/ 776605 h 1374179"/>
              <a:gd name="connsiteX517" fmla="*/ 1706784 w 2057051"/>
              <a:gd name="connsiteY517" fmla="*/ 749999 h 1374179"/>
              <a:gd name="connsiteX518" fmla="*/ 1732863 w 2057051"/>
              <a:gd name="connsiteY518" fmla="*/ 712301 h 1374179"/>
              <a:gd name="connsiteX519" fmla="*/ 1712000 w 2057051"/>
              <a:gd name="connsiteY519" fmla="*/ 712763 h 1374179"/>
              <a:gd name="connsiteX520" fmla="*/ 1714971 w 2057051"/>
              <a:gd name="connsiteY520" fmla="*/ 690052 h 1374179"/>
              <a:gd name="connsiteX521" fmla="*/ 1721837 w 2057051"/>
              <a:gd name="connsiteY521" fmla="*/ 698437 h 1374179"/>
              <a:gd name="connsiteX522" fmla="*/ 1712000 w 2057051"/>
              <a:gd name="connsiteY522" fmla="*/ 712763 h 1374179"/>
              <a:gd name="connsiteX523" fmla="*/ 1766599 w 2057051"/>
              <a:gd name="connsiteY523" fmla="*/ 754620 h 1374179"/>
              <a:gd name="connsiteX524" fmla="*/ 1767524 w 2057051"/>
              <a:gd name="connsiteY524" fmla="*/ 755743 h 1374179"/>
              <a:gd name="connsiteX525" fmla="*/ 1778747 w 2057051"/>
              <a:gd name="connsiteY525" fmla="*/ 835034 h 1374179"/>
              <a:gd name="connsiteX526" fmla="*/ 1768844 w 2057051"/>
              <a:gd name="connsiteY526" fmla="*/ 836486 h 1374179"/>
              <a:gd name="connsiteX527" fmla="*/ 1716555 w 2057051"/>
              <a:gd name="connsiteY527" fmla="*/ 820047 h 1374179"/>
              <a:gd name="connsiteX528" fmla="*/ 1703087 w 2057051"/>
              <a:gd name="connsiteY528" fmla="*/ 796940 h 1374179"/>
              <a:gd name="connsiteX529" fmla="*/ 1766599 w 2057051"/>
              <a:gd name="connsiteY529" fmla="*/ 754620 h 1374179"/>
              <a:gd name="connsiteX530" fmla="*/ 1782510 w 2057051"/>
              <a:gd name="connsiteY530" fmla="*/ 862433 h 1374179"/>
              <a:gd name="connsiteX531" fmla="*/ 1788848 w 2057051"/>
              <a:gd name="connsiteY531" fmla="*/ 913533 h 1374179"/>
              <a:gd name="connsiteX532" fmla="*/ 1749896 w 2057051"/>
              <a:gd name="connsiteY532" fmla="*/ 905478 h 1374179"/>
              <a:gd name="connsiteX533" fmla="*/ 1782510 w 2057051"/>
              <a:gd name="connsiteY533" fmla="*/ 862433 h 1374179"/>
              <a:gd name="connsiteX534" fmla="*/ 1710283 w 2057051"/>
              <a:gd name="connsiteY534" fmla="*/ 876561 h 1374179"/>
              <a:gd name="connsiteX535" fmla="*/ 1738540 w 2057051"/>
              <a:gd name="connsiteY535" fmla="*/ 858009 h 1374179"/>
              <a:gd name="connsiteX536" fmla="*/ 1767589 w 2057051"/>
              <a:gd name="connsiteY536" fmla="*/ 853784 h 1374179"/>
              <a:gd name="connsiteX537" fmla="*/ 1767722 w 2057051"/>
              <a:gd name="connsiteY537" fmla="*/ 853784 h 1374179"/>
              <a:gd name="connsiteX538" fmla="*/ 1731476 w 2057051"/>
              <a:gd name="connsiteY538" fmla="*/ 901649 h 1374179"/>
              <a:gd name="connsiteX539" fmla="*/ 1683347 w 2057051"/>
              <a:gd name="connsiteY539" fmla="*/ 891746 h 1374179"/>
              <a:gd name="connsiteX540" fmla="*/ 1688232 w 2057051"/>
              <a:gd name="connsiteY540" fmla="*/ 865206 h 1374179"/>
              <a:gd name="connsiteX541" fmla="*/ 1702493 w 2057051"/>
              <a:gd name="connsiteY541" fmla="*/ 863159 h 1374179"/>
              <a:gd name="connsiteX542" fmla="*/ 1710283 w 2057051"/>
              <a:gd name="connsiteY542" fmla="*/ 876561 h 1374179"/>
              <a:gd name="connsiteX543" fmla="*/ 1673708 w 2057051"/>
              <a:gd name="connsiteY543" fmla="*/ 850219 h 1374179"/>
              <a:gd name="connsiteX544" fmla="*/ 1654694 w 2057051"/>
              <a:gd name="connsiteY544" fmla="*/ 852992 h 1374179"/>
              <a:gd name="connsiteX545" fmla="*/ 1646903 w 2057051"/>
              <a:gd name="connsiteY545" fmla="*/ 836949 h 1374179"/>
              <a:gd name="connsiteX546" fmla="*/ 1650996 w 2057051"/>
              <a:gd name="connsiteY546" fmla="*/ 831007 h 1374179"/>
              <a:gd name="connsiteX547" fmla="*/ 1666445 w 2057051"/>
              <a:gd name="connsiteY547" fmla="*/ 820906 h 1374179"/>
              <a:gd name="connsiteX548" fmla="*/ 1678263 w 2057051"/>
              <a:gd name="connsiteY548" fmla="*/ 824933 h 1374179"/>
              <a:gd name="connsiteX549" fmla="*/ 1673708 w 2057051"/>
              <a:gd name="connsiteY549" fmla="*/ 850219 h 1374179"/>
              <a:gd name="connsiteX550" fmla="*/ 1670539 w 2057051"/>
              <a:gd name="connsiteY550" fmla="*/ 867846 h 1374179"/>
              <a:gd name="connsiteX551" fmla="*/ 1668228 w 2057051"/>
              <a:gd name="connsiteY551" fmla="*/ 880919 h 1374179"/>
              <a:gd name="connsiteX552" fmla="*/ 1662484 w 2057051"/>
              <a:gd name="connsiteY552" fmla="*/ 869035 h 1374179"/>
              <a:gd name="connsiteX553" fmla="*/ 1670539 w 2057051"/>
              <a:gd name="connsiteY553" fmla="*/ 867846 h 1374179"/>
              <a:gd name="connsiteX554" fmla="*/ 1607819 w 2057051"/>
              <a:gd name="connsiteY554" fmla="*/ 893529 h 1374179"/>
              <a:gd name="connsiteX555" fmla="*/ 1623994 w 2057051"/>
              <a:gd name="connsiteY555" fmla="*/ 896896 h 1374179"/>
              <a:gd name="connsiteX556" fmla="*/ 1658655 w 2057051"/>
              <a:gd name="connsiteY556" fmla="*/ 927331 h 1374179"/>
              <a:gd name="connsiteX557" fmla="*/ 1637792 w 2057051"/>
              <a:gd name="connsiteY557" fmla="*/ 999492 h 1374179"/>
              <a:gd name="connsiteX558" fmla="*/ 1594945 w 2057051"/>
              <a:gd name="connsiteY558" fmla="*/ 912146 h 1374179"/>
              <a:gd name="connsiteX559" fmla="*/ 1607819 w 2057051"/>
              <a:gd name="connsiteY559" fmla="*/ 893529 h 1374179"/>
              <a:gd name="connsiteX560" fmla="*/ 1673047 w 2057051"/>
              <a:gd name="connsiteY560" fmla="*/ 939941 h 1374179"/>
              <a:gd name="connsiteX561" fmla="*/ 1681894 w 2057051"/>
              <a:gd name="connsiteY561" fmla="*/ 947732 h 1374179"/>
              <a:gd name="connsiteX562" fmla="*/ 1687572 w 2057051"/>
              <a:gd name="connsiteY562" fmla="*/ 959417 h 1374179"/>
              <a:gd name="connsiteX563" fmla="*/ 1655156 w 2057051"/>
              <a:gd name="connsiteY563" fmla="*/ 1001143 h 1374179"/>
              <a:gd name="connsiteX564" fmla="*/ 1673047 w 2057051"/>
              <a:gd name="connsiteY564" fmla="*/ 939941 h 1374179"/>
              <a:gd name="connsiteX565" fmla="*/ 1681828 w 2057051"/>
              <a:gd name="connsiteY565" fmla="*/ 908779 h 1374179"/>
              <a:gd name="connsiteX566" fmla="*/ 1720186 w 2057051"/>
              <a:gd name="connsiteY566" fmla="*/ 916702 h 1374179"/>
              <a:gd name="connsiteX567" fmla="*/ 1701040 w 2057051"/>
              <a:gd name="connsiteY567" fmla="*/ 941988 h 1374179"/>
              <a:gd name="connsiteX568" fmla="*/ 1695627 w 2057051"/>
              <a:gd name="connsiteY568" fmla="*/ 937234 h 1374179"/>
              <a:gd name="connsiteX569" fmla="*/ 1681828 w 2057051"/>
              <a:gd name="connsiteY569" fmla="*/ 908779 h 1374179"/>
              <a:gd name="connsiteX570" fmla="*/ 1738540 w 2057051"/>
              <a:gd name="connsiteY570" fmla="*/ 920531 h 1374179"/>
              <a:gd name="connsiteX571" fmla="*/ 1791027 w 2057051"/>
              <a:gd name="connsiteY571" fmla="*/ 931359 h 1374179"/>
              <a:gd name="connsiteX572" fmla="*/ 1802052 w 2057051"/>
              <a:gd name="connsiteY572" fmla="*/ 1028872 h 1374179"/>
              <a:gd name="connsiteX573" fmla="*/ 1713782 w 2057051"/>
              <a:gd name="connsiteY573" fmla="*/ 953211 h 1374179"/>
              <a:gd name="connsiteX574" fmla="*/ 1738540 w 2057051"/>
              <a:gd name="connsiteY574" fmla="*/ 920531 h 1374179"/>
              <a:gd name="connsiteX575" fmla="*/ 1762242 w 2057051"/>
              <a:gd name="connsiteY575" fmla="*/ 721940 h 1374179"/>
              <a:gd name="connsiteX576" fmla="*/ 1742898 w 2057051"/>
              <a:gd name="connsiteY576" fmla="*/ 697644 h 1374179"/>
              <a:gd name="connsiteX577" fmla="*/ 1755640 w 2057051"/>
              <a:gd name="connsiteY577" fmla="*/ 679225 h 1374179"/>
              <a:gd name="connsiteX578" fmla="*/ 1762242 w 2057051"/>
              <a:gd name="connsiteY578" fmla="*/ 721940 h 1374179"/>
              <a:gd name="connsiteX579" fmla="*/ 1751679 w 2057051"/>
              <a:gd name="connsiteY579" fmla="*/ 655259 h 1374179"/>
              <a:gd name="connsiteX580" fmla="*/ 1731938 w 2057051"/>
              <a:gd name="connsiteY580" fmla="*/ 683912 h 1374179"/>
              <a:gd name="connsiteX581" fmla="*/ 1718008 w 2057051"/>
              <a:gd name="connsiteY581" fmla="*/ 666879 h 1374179"/>
              <a:gd name="connsiteX582" fmla="*/ 1733061 w 2057051"/>
              <a:gd name="connsiteY582" fmla="*/ 548635 h 1374179"/>
              <a:gd name="connsiteX583" fmla="*/ 1751679 w 2057051"/>
              <a:gd name="connsiteY583" fmla="*/ 655259 h 1374179"/>
              <a:gd name="connsiteX584" fmla="*/ 1638056 w 2057051"/>
              <a:gd name="connsiteY584" fmla="*/ 492517 h 1374179"/>
              <a:gd name="connsiteX585" fmla="*/ 1721837 w 2057051"/>
              <a:gd name="connsiteY585" fmla="*/ 503939 h 1374179"/>
              <a:gd name="connsiteX586" fmla="*/ 1703219 w 2057051"/>
              <a:gd name="connsiteY586" fmla="*/ 648855 h 1374179"/>
              <a:gd name="connsiteX587" fmla="*/ 1572828 w 2057051"/>
              <a:gd name="connsiteY587" fmla="*/ 492517 h 1374179"/>
              <a:gd name="connsiteX588" fmla="*/ 1638056 w 2057051"/>
              <a:gd name="connsiteY588" fmla="*/ 492517 h 1374179"/>
              <a:gd name="connsiteX589" fmla="*/ 1533083 w 2057051"/>
              <a:gd name="connsiteY589" fmla="*/ 499648 h 1374179"/>
              <a:gd name="connsiteX590" fmla="*/ 1537506 w 2057051"/>
              <a:gd name="connsiteY590" fmla="*/ 500242 h 1374179"/>
              <a:gd name="connsiteX591" fmla="*/ 1542986 w 2057051"/>
              <a:gd name="connsiteY591" fmla="*/ 498987 h 1374179"/>
              <a:gd name="connsiteX592" fmla="*/ 1551899 w 2057051"/>
              <a:gd name="connsiteY592" fmla="*/ 493838 h 1374179"/>
              <a:gd name="connsiteX593" fmla="*/ 1553153 w 2057051"/>
              <a:gd name="connsiteY593" fmla="*/ 493772 h 1374179"/>
              <a:gd name="connsiteX594" fmla="*/ 1555002 w 2057051"/>
              <a:gd name="connsiteY594" fmla="*/ 497601 h 1374179"/>
              <a:gd name="connsiteX595" fmla="*/ 1700248 w 2057051"/>
              <a:gd name="connsiteY595" fmla="*/ 672028 h 1374179"/>
              <a:gd name="connsiteX596" fmla="*/ 1690609 w 2057051"/>
              <a:gd name="connsiteY596" fmla="*/ 743727 h 1374179"/>
              <a:gd name="connsiteX597" fmla="*/ 1680574 w 2057051"/>
              <a:gd name="connsiteY597" fmla="*/ 758318 h 1374179"/>
              <a:gd name="connsiteX598" fmla="*/ 1531168 w 2057051"/>
              <a:gd name="connsiteY598" fmla="*/ 499780 h 1374179"/>
              <a:gd name="connsiteX599" fmla="*/ 1533083 w 2057051"/>
              <a:gd name="connsiteY599" fmla="*/ 499648 h 1374179"/>
              <a:gd name="connsiteX600" fmla="*/ 1495121 w 2057051"/>
              <a:gd name="connsiteY600" fmla="*/ 504929 h 1374179"/>
              <a:gd name="connsiteX601" fmla="*/ 1659315 w 2057051"/>
              <a:gd name="connsiteY601" fmla="*/ 789083 h 1374179"/>
              <a:gd name="connsiteX602" fmla="*/ 1653043 w 2057051"/>
              <a:gd name="connsiteY602" fmla="*/ 798194 h 1374179"/>
              <a:gd name="connsiteX603" fmla="*/ 1639509 w 2057051"/>
              <a:gd name="connsiteY603" fmla="*/ 793441 h 1374179"/>
              <a:gd name="connsiteX604" fmla="*/ 1622607 w 2057051"/>
              <a:gd name="connsiteY604" fmla="*/ 787037 h 1374179"/>
              <a:gd name="connsiteX605" fmla="*/ 1486604 w 2057051"/>
              <a:gd name="connsiteY605" fmla="*/ 507174 h 1374179"/>
              <a:gd name="connsiteX606" fmla="*/ 1495121 w 2057051"/>
              <a:gd name="connsiteY606" fmla="*/ 504929 h 1374179"/>
              <a:gd name="connsiteX607" fmla="*/ 1418339 w 2057051"/>
              <a:gd name="connsiteY607" fmla="*/ 538666 h 1374179"/>
              <a:gd name="connsiteX608" fmla="*/ 1470363 w 2057051"/>
              <a:gd name="connsiteY608" fmla="*/ 512060 h 1374179"/>
              <a:gd name="connsiteX609" fmla="*/ 1470561 w 2057051"/>
              <a:gd name="connsiteY609" fmla="*/ 512852 h 1374179"/>
              <a:gd name="connsiteX610" fmla="*/ 1599302 w 2057051"/>
              <a:gd name="connsiteY610" fmla="*/ 777728 h 1374179"/>
              <a:gd name="connsiteX611" fmla="*/ 1508193 w 2057051"/>
              <a:gd name="connsiteY611" fmla="*/ 738775 h 1374179"/>
              <a:gd name="connsiteX612" fmla="*/ 1409756 w 2057051"/>
              <a:gd name="connsiteY612" fmla="*/ 546060 h 1374179"/>
              <a:gd name="connsiteX613" fmla="*/ 1418339 w 2057051"/>
              <a:gd name="connsiteY613" fmla="*/ 538666 h 1374179"/>
              <a:gd name="connsiteX614" fmla="*/ 1501327 w 2057051"/>
              <a:gd name="connsiteY614" fmla="*/ 762741 h 1374179"/>
              <a:gd name="connsiteX615" fmla="*/ 1481851 w 2057051"/>
              <a:gd name="connsiteY615" fmla="*/ 744783 h 1374179"/>
              <a:gd name="connsiteX616" fmla="*/ 1495187 w 2057051"/>
              <a:gd name="connsiteY616" fmla="*/ 750395 h 1374179"/>
              <a:gd name="connsiteX617" fmla="*/ 1501327 w 2057051"/>
              <a:gd name="connsiteY617" fmla="*/ 762741 h 1374179"/>
              <a:gd name="connsiteX618" fmla="*/ 1397014 w 2057051"/>
              <a:gd name="connsiteY618" fmla="*/ 558274 h 1374179"/>
              <a:gd name="connsiteX619" fmla="*/ 1484162 w 2057051"/>
              <a:gd name="connsiteY619" fmla="*/ 728542 h 1374179"/>
              <a:gd name="connsiteX620" fmla="*/ 1449435 w 2057051"/>
              <a:gd name="connsiteY620" fmla="*/ 714414 h 1374179"/>
              <a:gd name="connsiteX621" fmla="*/ 1349347 w 2057051"/>
              <a:gd name="connsiteY621" fmla="*/ 619212 h 1374179"/>
              <a:gd name="connsiteX622" fmla="*/ 1397014 w 2057051"/>
              <a:gd name="connsiteY622" fmla="*/ 558274 h 1374179"/>
              <a:gd name="connsiteX623" fmla="*/ 1329276 w 2057051"/>
              <a:gd name="connsiteY623" fmla="*/ 655391 h 1374179"/>
              <a:gd name="connsiteX624" fmla="*/ 1340434 w 2057051"/>
              <a:gd name="connsiteY624" fmla="*/ 634198 h 1374179"/>
              <a:gd name="connsiteX625" fmla="*/ 1408964 w 2057051"/>
              <a:gd name="connsiteY625" fmla="*/ 699757 h 1374179"/>
              <a:gd name="connsiteX626" fmla="*/ 1319637 w 2057051"/>
              <a:gd name="connsiteY626" fmla="*/ 677178 h 1374179"/>
              <a:gd name="connsiteX627" fmla="*/ 1329276 w 2057051"/>
              <a:gd name="connsiteY627" fmla="*/ 655391 h 1374179"/>
              <a:gd name="connsiteX628" fmla="*/ 1313431 w 2057051"/>
              <a:gd name="connsiteY628" fmla="*/ 693287 h 1374179"/>
              <a:gd name="connsiteX629" fmla="*/ 1438871 w 2057051"/>
              <a:gd name="connsiteY629" fmla="*/ 727816 h 1374179"/>
              <a:gd name="connsiteX630" fmla="*/ 1522652 w 2057051"/>
              <a:gd name="connsiteY630" fmla="*/ 805259 h 1374179"/>
              <a:gd name="connsiteX631" fmla="*/ 1552493 w 2057051"/>
              <a:gd name="connsiteY631" fmla="*/ 864809 h 1374179"/>
              <a:gd name="connsiteX632" fmla="*/ 1288542 w 2057051"/>
              <a:gd name="connsiteY632" fmla="*/ 810342 h 1374179"/>
              <a:gd name="connsiteX633" fmla="*/ 1313431 w 2057051"/>
              <a:gd name="connsiteY633" fmla="*/ 693287 h 1374179"/>
              <a:gd name="connsiteX634" fmla="*/ 1287683 w 2057051"/>
              <a:gd name="connsiteY634" fmla="*/ 827508 h 1374179"/>
              <a:gd name="connsiteX635" fmla="*/ 1511362 w 2057051"/>
              <a:gd name="connsiteY635" fmla="*/ 873656 h 1374179"/>
              <a:gd name="connsiteX636" fmla="*/ 1291975 w 2057051"/>
              <a:gd name="connsiteY636" fmla="*/ 905346 h 1374179"/>
              <a:gd name="connsiteX637" fmla="*/ 1287683 w 2057051"/>
              <a:gd name="connsiteY637" fmla="*/ 827508 h 1374179"/>
              <a:gd name="connsiteX638" fmla="*/ 1294549 w 2057051"/>
              <a:gd name="connsiteY638" fmla="*/ 922050 h 1374179"/>
              <a:gd name="connsiteX639" fmla="*/ 1529056 w 2057051"/>
              <a:gd name="connsiteY639" fmla="*/ 888247 h 1374179"/>
              <a:gd name="connsiteX640" fmla="*/ 1321222 w 2057051"/>
              <a:gd name="connsiteY640" fmla="*/ 1013951 h 1374179"/>
              <a:gd name="connsiteX641" fmla="*/ 1297058 w 2057051"/>
              <a:gd name="connsiteY641" fmla="*/ 935848 h 1374179"/>
              <a:gd name="connsiteX642" fmla="*/ 1294549 w 2057051"/>
              <a:gd name="connsiteY642" fmla="*/ 922050 h 1374179"/>
              <a:gd name="connsiteX643" fmla="*/ 1314686 w 2057051"/>
              <a:gd name="connsiteY643" fmla="*/ 1037388 h 1374179"/>
              <a:gd name="connsiteX644" fmla="*/ 1315676 w 2057051"/>
              <a:gd name="connsiteY644" fmla="*/ 1036794 h 1374179"/>
              <a:gd name="connsiteX645" fmla="*/ 1350601 w 2057051"/>
              <a:gd name="connsiteY645" fmla="*/ 1101561 h 1374179"/>
              <a:gd name="connsiteX646" fmla="*/ 1314686 w 2057051"/>
              <a:gd name="connsiteY646" fmla="*/ 1037388 h 1374179"/>
              <a:gd name="connsiteX647" fmla="*/ 1327956 w 2057051"/>
              <a:gd name="connsiteY647" fmla="*/ 1029598 h 1374179"/>
              <a:gd name="connsiteX648" fmla="*/ 1563453 w 2057051"/>
              <a:gd name="connsiteY648" fmla="*/ 886662 h 1374179"/>
              <a:gd name="connsiteX649" fmla="*/ 1575403 w 2057051"/>
              <a:gd name="connsiteY649" fmla="*/ 910694 h 1374179"/>
              <a:gd name="connsiteX650" fmla="*/ 1408964 w 2057051"/>
              <a:gd name="connsiteY650" fmla="*/ 1151935 h 1374179"/>
              <a:gd name="connsiteX651" fmla="*/ 1327956 w 2057051"/>
              <a:gd name="connsiteY651" fmla="*/ 1029598 h 1374179"/>
              <a:gd name="connsiteX652" fmla="*/ 1486868 w 2057051"/>
              <a:gd name="connsiteY652" fmla="*/ 1210033 h 1374179"/>
              <a:gd name="connsiteX653" fmla="*/ 1436891 w 2057051"/>
              <a:gd name="connsiteY653" fmla="*/ 1180258 h 1374179"/>
              <a:gd name="connsiteX654" fmla="*/ 1420781 w 2057051"/>
              <a:gd name="connsiteY654" fmla="*/ 1164611 h 1374179"/>
              <a:gd name="connsiteX655" fmla="*/ 1583919 w 2057051"/>
              <a:gd name="connsiteY655" fmla="*/ 928190 h 1374179"/>
              <a:gd name="connsiteX656" fmla="*/ 1630134 w 2057051"/>
              <a:gd name="connsiteY656" fmla="*/ 1022335 h 1374179"/>
              <a:gd name="connsiteX657" fmla="*/ 1623334 w 2057051"/>
              <a:gd name="connsiteY657" fmla="*/ 1041746 h 1374179"/>
              <a:gd name="connsiteX658" fmla="*/ 1486868 w 2057051"/>
              <a:gd name="connsiteY658" fmla="*/ 1210033 h 1374179"/>
              <a:gd name="connsiteX659" fmla="*/ 1560944 w 2057051"/>
              <a:gd name="connsiteY659" fmla="*/ 1240469 h 1374179"/>
              <a:gd name="connsiteX660" fmla="*/ 1502515 w 2057051"/>
              <a:gd name="connsiteY660" fmla="*/ 1217757 h 1374179"/>
              <a:gd name="connsiteX661" fmla="*/ 1605310 w 2057051"/>
              <a:gd name="connsiteY661" fmla="*/ 1091723 h 1374179"/>
              <a:gd name="connsiteX662" fmla="*/ 1560944 w 2057051"/>
              <a:gd name="connsiteY662" fmla="*/ 1240469 h 1374179"/>
              <a:gd name="connsiteX663" fmla="*/ 1584645 w 2057051"/>
              <a:gd name="connsiteY663" fmla="*/ 1247335 h 1374179"/>
              <a:gd name="connsiteX664" fmla="*/ 1577449 w 2057051"/>
              <a:gd name="connsiteY664" fmla="*/ 1245222 h 1374179"/>
              <a:gd name="connsiteX665" fmla="*/ 1638188 w 2057051"/>
              <a:gd name="connsiteY665" fmla="*/ 1050328 h 1374179"/>
              <a:gd name="connsiteX666" fmla="*/ 1641687 w 2057051"/>
              <a:gd name="connsiteY666" fmla="*/ 1045773 h 1374179"/>
              <a:gd name="connsiteX667" fmla="*/ 1742964 w 2057051"/>
              <a:gd name="connsiteY667" fmla="*/ 1255918 h 1374179"/>
              <a:gd name="connsiteX668" fmla="*/ 1584645 w 2057051"/>
              <a:gd name="connsiteY668" fmla="*/ 1247335 h 1374179"/>
              <a:gd name="connsiteX669" fmla="*/ 1759733 w 2057051"/>
              <a:gd name="connsiteY669" fmla="*/ 1251890 h 1374179"/>
              <a:gd name="connsiteX670" fmla="*/ 1653241 w 2057051"/>
              <a:gd name="connsiteY670" fmla="*/ 1031050 h 1374179"/>
              <a:gd name="connsiteX671" fmla="*/ 1695891 w 2057051"/>
              <a:gd name="connsiteY671" fmla="*/ 976517 h 1374179"/>
              <a:gd name="connsiteX672" fmla="*/ 1816907 w 2057051"/>
              <a:gd name="connsiteY672" fmla="*/ 1225548 h 1374179"/>
              <a:gd name="connsiteX673" fmla="*/ 1759733 w 2057051"/>
              <a:gd name="connsiteY673" fmla="*/ 1251890 h 1374179"/>
              <a:gd name="connsiteX674" fmla="*/ 1816643 w 2057051"/>
              <a:gd name="connsiteY674" fmla="*/ 1186265 h 1374179"/>
              <a:gd name="connsiteX675" fmla="*/ 1714509 w 2057051"/>
              <a:gd name="connsiteY675" fmla="*/ 976121 h 1374179"/>
              <a:gd name="connsiteX676" fmla="*/ 1804759 w 2057051"/>
              <a:gd name="connsiteY676" fmla="*/ 1053299 h 1374179"/>
              <a:gd name="connsiteX677" fmla="*/ 1816643 w 2057051"/>
              <a:gd name="connsiteY677" fmla="*/ 1186265 h 1374179"/>
              <a:gd name="connsiteX678" fmla="*/ 1769504 w 2057051"/>
              <a:gd name="connsiteY678" fmla="*/ 659220 h 1374179"/>
              <a:gd name="connsiteX679" fmla="*/ 1845692 w 2057051"/>
              <a:gd name="connsiteY679" fmla="*/ 548833 h 1374179"/>
              <a:gd name="connsiteX680" fmla="*/ 1920296 w 2057051"/>
              <a:gd name="connsiteY680" fmla="*/ 603631 h 1374179"/>
              <a:gd name="connsiteX681" fmla="*/ 1934226 w 2057051"/>
              <a:gd name="connsiteY681" fmla="*/ 618023 h 1374179"/>
              <a:gd name="connsiteX682" fmla="*/ 1779803 w 2057051"/>
              <a:gd name="connsiteY682" fmla="*/ 725373 h 1374179"/>
              <a:gd name="connsiteX683" fmla="*/ 1769504 w 2057051"/>
              <a:gd name="connsiteY683" fmla="*/ 659220 h 1374179"/>
              <a:gd name="connsiteX684" fmla="*/ 1782708 w 2057051"/>
              <a:gd name="connsiteY684" fmla="*/ 743793 h 1374179"/>
              <a:gd name="connsiteX685" fmla="*/ 1911251 w 2057051"/>
              <a:gd name="connsiteY685" fmla="*/ 655061 h 1374179"/>
              <a:gd name="connsiteX686" fmla="*/ 1815191 w 2057051"/>
              <a:gd name="connsiteY686" fmla="*/ 789215 h 1374179"/>
              <a:gd name="connsiteX687" fmla="*/ 1783435 w 2057051"/>
              <a:gd name="connsiteY687" fmla="*/ 748547 h 1374179"/>
              <a:gd name="connsiteX688" fmla="*/ 1782708 w 2057051"/>
              <a:gd name="connsiteY688" fmla="*/ 743793 h 1374179"/>
              <a:gd name="connsiteX689" fmla="*/ 1788254 w 2057051"/>
              <a:gd name="connsiteY689" fmla="*/ 782283 h 1374179"/>
              <a:gd name="connsiteX690" fmla="*/ 1804825 w 2057051"/>
              <a:gd name="connsiteY690" fmla="*/ 803542 h 1374179"/>
              <a:gd name="connsiteX691" fmla="*/ 1793602 w 2057051"/>
              <a:gd name="connsiteY691" fmla="*/ 819057 h 1374179"/>
              <a:gd name="connsiteX692" fmla="*/ 1788254 w 2057051"/>
              <a:gd name="connsiteY692" fmla="*/ 782283 h 1374179"/>
              <a:gd name="connsiteX693" fmla="*/ 1799808 w 2057051"/>
              <a:gd name="connsiteY693" fmla="*/ 863555 h 1374179"/>
              <a:gd name="connsiteX694" fmla="*/ 1864838 w 2057051"/>
              <a:gd name="connsiteY694" fmla="*/ 881579 h 1374179"/>
              <a:gd name="connsiteX695" fmla="*/ 1907092 w 2057051"/>
              <a:gd name="connsiteY695" fmla="*/ 937895 h 1374179"/>
              <a:gd name="connsiteX696" fmla="*/ 1806476 w 2057051"/>
              <a:gd name="connsiteY696" fmla="*/ 917164 h 1374179"/>
              <a:gd name="connsiteX697" fmla="*/ 1799808 w 2057051"/>
              <a:gd name="connsiteY697" fmla="*/ 863555 h 1374179"/>
              <a:gd name="connsiteX698" fmla="*/ 1835723 w 2057051"/>
              <a:gd name="connsiteY698" fmla="*/ 1211683 h 1374179"/>
              <a:gd name="connsiteX699" fmla="*/ 1823245 w 2057051"/>
              <a:gd name="connsiteY699" fmla="*/ 1068946 h 1374179"/>
              <a:gd name="connsiteX700" fmla="*/ 1906960 w 2057051"/>
              <a:gd name="connsiteY700" fmla="*/ 1138334 h 1374179"/>
              <a:gd name="connsiteX701" fmla="*/ 1835723 w 2057051"/>
              <a:gd name="connsiteY701" fmla="*/ 1211683 h 1374179"/>
              <a:gd name="connsiteX702" fmla="*/ 1821001 w 2057051"/>
              <a:gd name="connsiteY702" fmla="*/ 1044717 h 1374179"/>
              <a:gd name="connsiteX703" fmla="*/ 1808654 w 2057051"/>
              <a:gd name="connsiteY703" fmla="*/ 934924 h 1374179"/>
              <a:gd name="connsiteX704" fmla="*/ 1922409 w 2057051"/>
              <a:gd name="connsiteY704" fmla="*/ 958361 h 1374179"/>
              <a:gd name="connsiteX705" fmla="*/ 1974235 w 2057051"/>
              <a:gd name="connsiteY705" fmla="*/ 1029202 h 1374179"/>
              <a:gd name="connsiteX706" fmla="*/ 1970604 w 2057051"/>
              <a:gd name="connsiteY706" fmla="*/ 1036794 h 1374179"/>
              <a:gd name="connsiteX707" fmla="*/ 1917193 w 2057051"/>
              <a:gd name="connsiteY707" fmla="*/ 1124668 h 1374179"/>
              <a:gd name="connsiteX708" fmla="*/ 1821001 w 2057051"/>
              <a:gd name="connsiteY708" fmla="*/ 1044717 h 1374179"/>
              <a:gd name="connsiteX709" fmla="*/ 1947364 w 2057051"/>
              <a:gd name="connsiteY709" fmla="*/ 963577 h 1374179"/>
              <a:gd name="connsiteX710" fmla="*/ 1996484 w 2057051"/>
              <a:gd name="connsiteY710" fmla="*/ 973678 h 1374179"/>
              <a:gd name="connsiteX711" fmla="*/ 1982356 w 2057051"/>
              <a:gd name="connsiteY711" fmla="*/ 1011508 h 1374179"/>
              <a:gd name="connsiteX712" fmla="*/ 1947364 w 2057051"/>
              <a:gd name="connsiteY712" fmla="*/ 963577 h 1374179"/>
              <a:gd name="connsiteX713" fmla="*/ 1970340 w 2057051"/>
              <a:gd name="connsiteY713" fmla="*/ 1071455 h 1374179"/>
              <a:gd name="connsiteX714" fmla="*/ 1929473 w 2057051"/>
              <a:gd name="connsiteY714" fmla="*/ 1130676 h 1374179"/>
              <a:gd name="connsiteX715" fmla="*/ 1932312 w 2057051"/>
              <a:gd name="connsiteY715" fmla="*/ 1126847 h 1374179"/>
              <a:gd name="connsiteX716" fmla="*/ 1983940 w 2057051"/>
              <a:gd name="connsiteY716" fmla="*/ 1041415 h 1374179"/>
              <a:gd name="connsiteX717" fmla="*/ 1985327 w 2057051"/>
              <a:gd name="connsiteY717" fmla="*/ 1042142 h 1374179"/>
              <a:gd name="connsiteX718" fmla="*/ 1970340 w 2057051"/>
              <a:gd name="connsiteY718" fmla="*/ 1071455 h 1374179"/>
              <a:gd name="connsiteX719" fmla="*/ 1992589 w 2057051"/>
              <a:gd name="connsiteY719" fmla="*/ 1025504 h 1374179"/>
              <a:gd name="connsiteX720" fmla="*/ 1991863 w 2057051"/>
              <a:gd name="connsiteY720" fmla="*/ 1024514 h 1374179"/>
              <a:gd name="connsiteX721" fmla="*/ 2002294 w 2057051"/>
              <a:gd name="connsiteY721" fmla="*/ 999228 h 1374179"/>
              <a:gd name="connsiteX722" fmla="*/ 1992589 w 2057051"/>
              <a:gd name="connsiteY722" fmla="*/ 1025504 h 1374179"/>
              <a:gd name="connsiteX723" fmla="*/ 2001436 w 2057051"/>
              <a:gd name="connsiteY723" fmla="*/ 957371 h 1374179"/>
              <a:gd name="connsiteX724" fmla="*/ 1932180 w 2057051"/>
              <a:gd name="connsiteY724" fmla="*/ 943110 h 1374179"/>
              <a:gd name="connsiteX725" fmla="*/ 1891445 w 2057051"/>
              <a:gd name="connsiteY725" fmla="*/ 888511 h 1374179"/>
              <a:gd name="connsiteX726" fmla="*/ 2010943 w 2057051"/>
              <a:gd name="connsiteY726" fmla="*/ 916306 h 1374179"/>
              <a:gd name="connsiteX727" fmla="*/ 2001436 w 2057051"/>
              <a:gd name="connsiteY727" fmla="*/ 957371 h 1374179"/>
              <a:gd name="connsiteX728" fmla="*/ 2013650 w 2057051"/>
              <a:gd name="connsiteY728" fmla="*/ 899536 h 1374179"/>
              <a:gd name="connsiteX729" fmla="*/ 1874808 w 2057051"/>
              <a:gd name="connsiteY729" fmla="*/ 866658 h 1374179"/>
              <a:gd name="connsiteX730" fmla="*/ 1855265 w 2057051"/>
              <a:gd name="connsiteY730" fmla="*/ 841174 h 1374179"/>
              <a:gd name="connsiteX731" fmla="*/ 2016818 w 2057051"/>
              <a:gd name="connsiteY731" fmla="*/ 817869 h 1374179"/>
              <a:gd name="connsiteX732" fmla="*/ 2013650 w 2057051"/>
              <a:gd name="connsiteY732" fmla="*/ 899536 h 137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</a:cxnLst>
            <a:rect l="l" t="t" r="r" b="b"/>
            <a:pathLst>
              <a:path w="2057051" h="1374179">
                <a:moveTo>
                  <a:pt x="2040256" y="764590"/>
                </a:moveTo>
                <a:cubicBezTo>
                  <a:pt x="2033324" y="731579"/>
                  <a:pt x="2022760" y="699097"/>
                  <a:pt x="2008434" y="668001"/>
                </a:cubicBezTo>
                <a:cubicBezTo>
                  <a:pt x="1997144" y="643507"/>
                  <a:pt x="1983874" y="620928"/>
                  <a:pt x="1968623" y="600528"/>
                </a:cubicBezTo>
                <a:cubicBezTo>
                  <a:pt x="1969019" y="595642"/>
                  <a:pt x="1965256" y="591351"/>
                  <a:pt x="1961031" y="590757"/>
                </a:cubicBezTo>
                <a:cubicBezTo>
                  <a:pt x="1925115" y="546390"/>
                  <a:pt x="1878769" y="513314"/>
                  <a:pt x="1819944" y="495158"/>
                </a:cubicBezTo>
                <a:cubicBezTo>
                  <a:pt x="1724742" y="465845"/>
                  <a:pt x="1615279" y="457526"/>
                  <a:pt x="1515588" y="472315"/>
                </a:cubicBezTo>
                <a:cubicBezTo>
                  <a:pt x="1453594" y="363843"/>
                  <a:pt x="1392194" y="254974"/>
                  <a:pt x="1331257" y="145907"/>
                </a:cubicBezTo>
                <a:cubicBezTo>
                  <a:pt x="1328616" y="144389"/>
                  <a:pt x="1326372" y="142540"/>
                  <a:pt x="1324325" y="140494"/>
                </a:cubicBezTo>
                <a:cubicBezTo>
                  <a:pt x="1363805" y="130458"/>
                  <a:pt x="1400183" y="113689"/>
                  <a:pt x="1428440" y="82857"/>
                </a:cubicBezTo>
                <a:cubicBezTo>
                  <a:pt x="1443889" y="66088"/>
                  <a:pt x="1458479" y="38689"/>
                  <a:pt x="1430222" y="26343"/>
                </a:cubicBezTo>
                <a:cubicBezTo>
                  <a:pt x="1415434" y="19873"/>
                  <a:pt x="1393647" y="23769"/>
                  <a:pt x="1376811" y="25485"/>
                </a:cubicBezTo>
                <a:cubicBezTo>
                  <a:pt x="1376349" y="23240"/>
                  <a:pt x="1375491" y="20996"/>
                  <a:pt x="1374369" y="18685"/>
                </a:cubicBezTo>
                <a:cubicBezTo>
                  <a:pt x="1373378" y="16770"/>
                  <a:pt x="1371992" y="14988"/>
                  <a:pt x="1370341" y="13535"/>
                </a:cubicBezTo>
                <a:cubicBezTo>
                  <a:pt x="1358128" y="595"/>
                  <a:pt x="1331983" y="661"/>
                  <a:pt x="1316138" y="133"/>
                </a:cubicBezTo>
                <a:cubicBezTo>
                  <a:pt x="1298841" y="-461"/>
                  <a:pt x="1281015" y="529"/>
                  <a:pt x="1268537" y="11621"/>
                </a:cubicBezTo>
                <a:cubicBezTo>
                  <a:pt x="1262661" y="13998"/>
                  <a:pt x="1257380" y="18157"/>
                  <a:pt x="1253088" y="25617"/>
                </a:cubicBezTo>
                <a:cubicBezTo>
                  <a:pt x="1246222" y="37435"/>
                  <a:pt x="1248269" y="51365"/>
                  <a:pt x="1258040" y="58892"/>
                </a:cubicBezTo>
                <a:cubicBezTo>
                  <a:pt x="1260285" y="62259"/>
                  <a:pt x="1264048" y="63711"/>
                  <a:pt x="1267943" y="63579"/>
                </a:cubicBezTo>
                <a:cubicBezTo>
                  <a:pt x="1268009" y="63579"/>
                  <a:pt x="1268009" y="63579"/>
                  <a:pt x="1268009" y="63645"/>
                </a:cubicBezTo>
                <a:cubicBezTo>
                  <a:pt x="1279167" y="66220"/>
                  <a:pt x="1291975" y="63249"/>
                  <a:pt x="1303198" y="62457"/>
                </a:cubicBezTo>
                <a:cubicBezTo>
                  <a:pt x="1318647" y="61335"/>
                  <a:pt x="1335218" y="61533"/>
                  <a:pt x="1350403" y="58430"/>
                </a:cubicBezTo>
                <a:cubicBezTo>
                  <a:pt x="1354959" y="57505"/>
                  <a:pt x="1359382" y="55723"/>
                  <a:pt x="1363211" y="53346"/>
                </a:cubicBezTo>
                <a:cubicBezTo>
                  <a:pt x="1365258" y="52818"/>
                  <a:pt x="1367304" y="52224"/>
                  <a:pt x="1369351" y="51629"/>
                </a:cubicBezTo>
                <a:cubicBezTo>
                  <a:pt x="1372982" y="51431"/>
                  <a:pt x="1376613" y="51233"/>
                  <a:pt x="1380245" y="51035"/>
                </a:cubicBezTo>
                <a:cubicBezTo>
                  <a:pt x="1388299" y="50573"/>
                  <a:pt x="1396420" y="50177"/>
                  <a:pt x="1404474" y="49715"/>
                </a:cubicBezTo>
                <a:cubicBezTo>
                  <a:pt x="1388497" y="97910"/>
                  <a:pt x="1303924" y="113095"/>
                  <a:pt x="1257115" y="123064"/>
                </a:cubicBezTo>
                <a:cubicBezTo>
                  <a:pt x="1257248" y="121810"/>
                  <a:pt x="1257446" y="120555"/>
                  <a:pt x="1257512" y="119235"/>
                </a:cubicBezTo>
                <a:cubicBezTo>
                  <a:pt x="1257776" y="112105"/>
                  <a:pt x="1249919" y="107351"/>
                  <a:pt x="1243713" y="107615"/>
                </a:cubicBezTo>
                <a:cubicBezTo>
                  <a:pt x="1209382" y="109002"/>
                  <a:pt x="1175117" y="110454"/>
                  <a:pt x="1140787" y="111841"/>
                </a:cubicBezTo>
                <a:cubicBezTo>
                  <a:pt x="1140192" y="111841"/>
                  <a:pt x="1139796" y="112105"/>
                  <a:pt x="1139268" y="112171"/>
                </a:cubicBezTo>
                <a:cubicBezTo>
                  <a:pt x="1133458" y="105767"/>
                  <a:pt x="1119462" y="106493"/>
                  <a:pt x="1116161" y="117782"/>
                </a:cubicBezTo>
                <a:cubicBezTo>
                  <a:pt x="1110351" y="137655"/>
                  <a:pt x="1099854" y="179248"/>
                  <a:pt x="1131148" y="183143"/>
                </a:cubicBezTo>
                <a:cubicBezTo>
                  <a:pt x="1131742" y="183209"/>
                  <a:pt x="1132402" y="183209"/>
                  <a:pt x="1132996" y="183275"/>
                </a:cubicBezTo>
                <a:cubicBezTo>
                  <a:pt x="1133920" y="183605"/>
                  <a:pt x="1134911" y="183869"/>
                  <a:pt x="1136033" y="184001"/>
                </a:cubicBezTo>
                <a:cubicBezTo>
                  <a:pt x="1173797" y="188161"/>
                  <a:pt x="1221992" y="185982"/>
                  <a:pt x="1244638" y="157131"/>
                </a:cubicBezTo>
                <a:cubicBezTo>
                  <a:pt x="1246552" y="156141"/>
                  <a:pt x="1248137" y="154754"/>
                  <a:pt x="1249259" y="153038"/>
                </a:cubicBezTo>
                <a:cubicBezTo>
                  <a:pt x="1263916" y="151453"/>
                  <a:pt x="1278572" y="149671"/>
                  <a:pt x="1292965" y="147162"/>
                </a:cubicBezTo>
                <a:cubicBezTo>
                  <a:pt x="1311385" y="180172"/>
                  <a:pt x="1329937" y="213051"/>
                  <a:pt x="1348422" y="245995"/>
                </a:cubicBezTo>
                <a:lnTo>
                  <a:pt x="632887" y="307923"/>
                </a:lnTo>
                <a:cubicBezTo>
                  <a:pt x="604895" y="263029"/>
                  <a:pt x="574195" y="219983"/>
                  <a:pt x="538544" y="180304"/>
                </a:cubicBezTo>
                <a:cubicBezTo>
                  <a:pt x="548777" y="176673"/>
                  <a:pt x="559010" y="173042"/>
                  <a:pt x="569177" y="169807"/>
                </a:cubicBezTo>
                <a:cubicBezTo>
                  <a:pt x="617174" y="154556"/>
                  <a:pt x="675471" y="131119"/>
                  <a:pt x="725911" y="143531"/>
                </a:cubicBezTo>
                <a:cubicBezTo>
                  <a:pt x="734956" y="145775"/>
                  <a:pt x="741228" y="141022"/>
                  <a:pt x="743869" y="134420"/>
                </a:cubicBezTo>
                <a:cubicBezTo>
                  <a:pt x="745519" y="132901"/>
                  <a:pt x="746642" y="130723"/>
                  <a:pt x="746576" y="127884"/>
                </a:cubicBezTo>
                <a:cubicBezTo>
                  <a:pt x="746509" y="126629"/>
                  <a:pt x="746311" y="125573"/>
                  <a:pt x="746179" y="124385"/>
                </a:cubicBezTo>
                <a:cubicBezTo>
                  <a:pt x="748556" y="115472"/>
                  <a:pt x="745915" y="108539"/>
                  <a:pt x="739973" y="103192"/>
                </a:cubicBezTo>
                <a:cubicBezTo>
                  <a:pt x="731985" y="89063"/>
                  <a:pt x="717262" y="80481"/>
                  <a:pt x="698380" y="75595"/>
                </a:cubicBezTo>
                <a:cubicBezTo>
                  <a:pt x="649525" y="62919"/>
                  <a:pt x="596444" y="69125"/>
                  <a:pt x="546730" y="60608"/>
                </a:cubicBezTo>
                <a:cubicBezTo>
                  <a:pt x="501638" y="52884"/>
                  <a:pt x="395674" y="39746"/>
                  <a:pt x="371048" y="94147"/>
                </a:cubicBezTo>
                <a:cubicBezTo>
                  <a:pt x="370652" y="94675"/>
                  <a:pt x="370190" y="95203"/>
                  <a:pt x="369794" y="95863"/>
                </a:cubicBezTo>
                <a:cubicBezTo>
                  <a:pt x="330974" y="161488"/>
                  <a:pt x="367813" y="212060"/>
                  <a:pt x="441691" y="205920"/>
                </a:cubicBezTo>
                <a:cubicBezTo>
                  <a:pt x="463412" y="204138"/>
                  <a:pt x="484472" y="198526"/>
                  <a:pt x="505203" y="191792"/>
                </a:cubicBezTo>
                <a:cubicBezTo>
                  <a:pt x="505863" y="193640"/>
                  <a:pt x="506919" y="195489"/>
                  <a:pt x="508504" y="197272"/>
                </a:cubicBezTo>
                <a:cubicBezTo>
                  <a:pt x="543561" y="235960"/>
                  <a:pt x="573997" y="277949"/>
                  <a:pt x="601594" y="321787"/>
                </a:cubicBezTo>
                <a:cubicBezTo>
                  <a:pt x="600339" y="327465"/>
                  <a:pt x="601726" y="333803"/>
                  <a:pt x="605555" y="338160"/>
                </a:cubicBezTo>
                <a:cubicBezTo>
                  <a:pt x="584626" y="412500"/>
                  <a:pt x="563632" y="486840"/>
                  <a:pt x="542703" y="561179"/>
                </a:cubicBezTo>
                <a:cubicBezTo>
                  <a:pt x="451396" y="541505"/>
                  <a:pt x="351770" y="539656"/>
                  <a:pt x="262444" y="557482"/>
                </a:cubicBezTo>
                <a:cubicBezTo>
                  <a:pt x="258549" y="558274"/>
                  <a:pt x="255776" y="560387"/>
                  <a:pt x="253993" y="563028"/>
                </a:cubicBezTo>
                <a:cubicBezTo>
                  <a:pt x="199394" y="578345"/>
                  <a:pt x="155424" y="611421"/>
                  <a:pt x="120961" y="654335"/>
                </a:cubicBezTo>
                <a:cubicBezTo>
                  <a:pt x="49262" y="727684"/>
                  <a:pt x="4302" y="826517"/>
                  <a:pt x="275" y="930566"/>
                </a:cubicBezTo>
                <a:cubicBezTo>
                  <a:pt x="-4281" y="1048414"/>
                  <a:pt x="48140" y="1162168"/>
                  <a:pt x="133241" y="1241789"/>
                </a:cubicBezTo>
                <a:cubicBezTo>
                  <a:pt x="185992" y="1298963"/>
                  <a:pt x="254323" y="1341811"/>
                  <a:pt x="331040" y="1361749"/>
                </a:cubicBezTo>
                <a:cubicBezTo>
                  <a:pt x="365965" y="1370860"/>
                  <a:pt x="402012" y="1374821"/>
                  <a:pt x="438060" y="1374095"/>
                </a:cubicBezTo>
                <a:cubicBezTo>
                  <a:pt x="438456" y="1374095"/>
                  <a:pt x="438786" y="1374095"/>
                  <a:pt x="439182" y="1374095"/>
                </a:cubicBezTo>
                <a:cubicBezTo>
                  <a:pt x="440965" y="1374029"/>
                  <a:pt x="442747" y="1374029"/>
                  <a:pt x="444530" y="1373963"/>
                </a:cubicBezTo>
                <a:cubicBezTo>
                  <a:pt x="458262" y="1373633"/>
                  <a:pt x="471928" y="1372444"/>
                  <a:pt x="485529" y="1370464"/>
                </a:cubicBezTo>
                <a:cubicBezTo>
                  <a:pt x="603310" y="1354487"/>
                  <a:pt x="714423" y="1288400"/>
                  <a:pt x="773842" y="1183361"/>
                </a:cubicBezTo>
                <a:cubicBezTo>
                  <a:pt x="788037" y="1158207"/>
                  <a:pt x="798072" y="1130610"/>
                  <a:pt x="805004" y="1101759"/>
                </a:cubicBezTo>
                <a:cubicBezTo>
                  <a:pt x="834449" y="1105588"/>
                  <a:pt x="863829" y="1108889"/>
                  <a:pt x="893208" y="1111266"/>
                </a:cubicBezTo>
                <a:cubicBezTo>
                  <a:pt x="902781" y="1112058"/>
                  <a:pt x="912354" y="1112520"/>
                  <a:pt x="921993" y="1112718"/>
                </a:cubicBezTo>
                <a:cubicBezTo>
                  <a:pt x="918164" y="1133581"/>
                  <a:pt x="914137" y="1154443"/>
                  <a:pt x="909779" y="1175240"/>
                </a:cubicBezTo>
                <a:lnTo>
                  <a:pt x="870431" y="1178673"/>
                </a:lnTo>
                <a:cubicBezTo>
                  <a:pt x="848644" y="1180588"/>
                  <a:pt x="851549" y="1214456"/>
                  <a:pt x="873336" y="1212542"/>
                </a:cubicBezTo>
                <a:lnTo>
                  <a:pt x="962200" y="1204817"/>
                </a:lnTo>
                <a:cubicBezTo>
                  <a:pt x="983987" y="1202903"/>
                  <a:pt x="981082" y="1169034"/>
                  <a:pt x="959295" y="1170949"/>
                </a:cubicBezTo>
                <a:lnTo>
                  <a:pt x="927407" y="1173721"/>
                </a:lnTo>
                <a:cubicBezTo>
                  <a:pt x="931566" y="1153387"/>
                  <a:pt x="935527" y="1133053"/>
                  <a:pt x="939225" y="1112718"/>
                </a:cubicBezTo>
                <a:cubicBezTo>
                  <a:pt x="941667" y="1112652"/>
                  <a:pt x="944110" y="1112454"/>
                  <a:pt x="946553" y="1112388"/>
                </a:cubicBezTo>
                <a:cubicBezTo>
                  <a:pt x="982666" y="1115161"/>
                  <a:pt x="1018978" y="1111794"/>
                  <a:pt x="1051922" y="1094958"/>
                </a:cubicBezTo>
                <a:cubicBezTo>
                  <a:pt x="1096421" y="1072247"/>
                  <a:pt x="1117679" y="1034021"/>
                  <a:pt x="1119264" y="993352"/>
                </a:cubicBezTo>
                <a:cubicBezTo>
                  <a:pt x="1121310" y="982657"/>
                  <a:pt x="1121905" y="971565"/>
                  <a:pt x="1120650" y="960210"/>
                </a:cubicBezTo>
                <a:cubicBezTo>
                  <a:pt x="1120584" y="959550"/>
                  <a:pt x="1120452" y="958889"/>
                  <a:pt x="1120386" y="958229"/>
                </a:cubicBezTo>
                <a:cubicBezTo>
                  <a:pt x="1120584" y="955654"/>
                  <a:pt x="1120782" y="953145"/>
                  <a:pt x="1120914" y="950571"/>
                </a:cubicBezTo>
                <a:cubicBezTo>
                  <a:pt x="1121046" y="947534"/>
                  <a:pt x="1119726" y="945553"/>
                  <a:pt x="1117877" y="944365"/>
                </a:cubicBezTo>
                <a:cubicBezTo>
                  <a:pt x="1109493" y="909506"/>
                  <a:pt x="1086848" y="878740"/>
                  <a:pt x="1058855" y="856293"/>
                </a:cubicBezTo>
                <a:cubicBezTo>
                  <a:pt x="1114114" y="797996"/>
                  <a:pt x="1169176" y="739370"/>
                  <a:pt x="1220540" y="678036"/>
                </a:cubicBezTo>
                <a:cubicBezTo>
                  <a:pt x="1256851" y="634726"/>
                  <a:pt x="1289796" y="589106"/>
                  <a:pt x="1328550" y="547777"/>
                </a:cubicBezTo>
                <a:cubicBezTo>
                  <a:pt x="1367635" y="506118"/>
                  <a:pt x="1409624" y="467231"/>
                  <a:pt x="1451811" y="428741"/>
                </a:cubicBezTo>
                <a:cubicBezTo>
                  <a:pt x="1461384" y="445708"/>
                  <a:pt x="1470957" y="462676"/>
                  <a:pt x="1480596" y="479577"/>
                </a:cubicBezTo>
                <a:cubicBezTo>
                  <a:pt x="1479738" y="480105"/>
                  <a:pt x="1479210" y="480898"/>
                  <a:pt x="1478550" y="481558"/>
                </a:cubicBezTo>
                <a:cubicBezTo>
                  <a:pt x="1477097" y="481690"/>
                  <a:pt x="1475579" y="481822"/>
                  <a:pt x="1474126" y="481954"/>
                </a:cubicBezTo>
                <a:cubicBezTo>
                  <a:pt x="1471354" y="482218"/>
                  <a:pt x="1469571" y="483803"/>
                  <a:pt x="1468647" y="485717"/>
                </a:cubicBezTo>
                <a:cubicBezTo>
                  <a:pt x="1331917" y="529489"/>
                  <a:pt x="1263520" y="686025"/>
                  <a:pt x="1248335" y="824669"/>
                </a:cubicBezTo>
                <a:cubicBezTo>
                  <a:pt x="1238828" y="911156"/>
                  <a:pt x="1246552" y="1000152"/>
                  <a:pt x="1294549" y="1074954"/>
                </a:cubicBezTo>
                <a:cubicBezTo>
                  <a:pt x="1342481" y="1149690"/>
                  <a:pt x="1420583" y="1210957"/>
                  <a:pt x="1498158" y="1252550"/>
                </a:cubicBezTo>
                <a:cubicBezTo>
                  <a:pt x="1517040" y="1262718"/>
                  <a:pt x="1536186" y="1270904"/>
                  <a:pt x="1555464" y="1277242"/>
                </a:cubicBezTo>
                <a:cubicBezTo>
                  <a:pt x="1556785" y="1283976"/>
                  <a:pt x="1565763" y="1286221"/>
                  <a:pt x="1569923" y="1281666"/>
                </a:cubicBezTo>
                <a:cubicBezTo>
                  <a:pt x="1585306" y="1286023"/>
                  <a:pt x="1600755" y="1289126"/>
                  <a:pt x="1616137" y="1291173"/>
                </a:cubicBezTo>
                <a:cubicBezTo>
                  <a:pt x="1652713" y="1298765"/>
                  <a:pt x="1690543" y="1300350"/>
                  <a:pt x="1728373" y="1294210"/>
                </a:cubicBezTo>
                <a:cubicBezTo>
                  <a:pt x="1836911" y="1276582"/>
                  <a:pt x="1928813" y="1207920"/>
                  <a:pt x="1985723" y="1115161"/>
                </a:cubicBezTo>
                <a:cubicBezTo>
                  <a:pt x="2047254" y="1014743"/>
                  <a:pt x="2078680" y="878872"/>
                  <a:pt x="2040256" y="764590"/>
                </a:cubicBezTo>
                <a:close/>
                <a:moveTo>
                  <a:pt x="493187" y="92364"/>
                </a:moveTo>
                <a:cubicBezTo>
                  <a:pt x="458922" y="88865"/>
                  <a:pt x="427628" y="79028"/>
                  <a:pt x="395674" y="88535"/>
                </a:cubicBezTo>
                <a:cubicBezTo>
                  <a:pt x="432118" y="54072"/>
                  <a:pt x="534384" y="76783"/>
                  <a:pt x="567791" y="81537"/>
                </a:cubicBezTo>
                <a:cubicBezTo>
                  <a:pt x="588521" y="84508"/>
                  <a:pt x="631699" y="81339"/>
                  <a:pt x="668275" y="86158"/>
                </a:cubicBezTo>
                <a:cubicBezTo>
                  <a:pt x="648534" y="85498"/>
                  <a:pt x="630775" y="86356"/>
                  <a:pt x="623182" y="86819"/>
                </a:cubicBezTo>
                <a:cubicBezTo>
                  <a:pt x="579873" y="89525"/>
                  <a:pt x="536629" y="96788"/>
                  <a:pt x="493187" y="92364"/>
                </a:cubicBezTo>
                <a:close/>
                <a:moveTo>
                  <a:pt x="631369" y="371435"/>
                </a:moveTo>
                <a:cubicBezTo>
                  <a:pt x="666360" y="432372"/>
                  <a:pt x="697588" y="495686"/>
                  <a:pt x="729674" y="557944"/>
                </a:cubicBezTo>
                <a:lnTo>
                  <a:pt x="860264" y="811002"/>
                </a:lnTo>
                <a:cubicBezTo>
                  <a:pt x="843362" y="811663"/>
                  <a:pt x="826593" y="813313"/>
                  <a:pt x="810022" y="815492"/>
                </a:cubicBezTo>
                <a:cubicBezTo>
                  <a:pt x="806390" y="802420"/>
                  <a:pt x="802099" y="789480"/>
                  <a:pt x="797280" y="776671"/>
                </a:cubicBezTo>
                <a:cubicBezTo>
                  <a:pt x="789621" y="746368"/>
                  <a:pt x="776945" y="718243"/>
                  <a:pt x="755620" y="694673"/>
                </a:cubicBezTo>
                <a:cubicBezTo>
                  <a:pt x="717790" y="638094"/>
                  <a:pt x="665898" y="596368"/>
                  <a:pt x="596906" y="575109"/>
                </a:cubicBezTo>
                <a:cubicBezTo>
                  <a:pt x="589908" y="572931"/>
                  <a:pt x="582844" y="570950"/>
                  <a:pt x="575647" y="568970"/>
                </a:cubicBezTo>
                <a:cubicBezTo>
                  <a:pt x="594265" y="503213"/>
                  <a:pt x="612817" y="437324"/>
                  <a:pt x="631369" y="371435"/>
                </a:cubicBezTo>
                <a:close/>
                <a:moveTo>
                  <a:pt x="78972" y="784528"/>
                </a:moveTo>
                <a:cubicBezTo>
                  <a:pt x="83725" y="774823"/>
                  <a:pt x="89139" y="764986"/>
                  <a:pt x="94883" y="755149"/>
                </a:cubicBezTo>
                <a:lnTo>
                  <a:pt x="248646" y="914523"/>
                </a:lnTo>
                <a:cubicBezTo>
                  <a:pt x="185067" y="896764"/>
                  <a:pt x="120631" y="882503"/>
                  <a:pt x="54544" y="875043"/>
                </a:cubicBezTo>
                <a:cubicBezTo>
                  <a:pt x="58901" y="848700"/>
                  <a:pt x="65107" y="822226"/>
                  <a:pt x="73360" y="796610"/>
                </a:cubicBezTo>
                <a:cubicBezTo>
                  <a:pt x="75209" y="792583"/>
                  <a:pt x="77057" y="788489"/>
                  <a:pt x="78972" y="784528"/>
                </a:cubicBezTo>
                <a:close/>
                <a:moveTo>
                  <a:pt x="229830" y="926935"/>
                </a:moveTo>
                <a:cubicBezTo>
                  <a:pt x="168958" y="938027"/>
                  <a:pt x="108021" y="949052"/>
                  <a:pt x="47084" y="959814"/>
                </a:cubicBezTo>
                <a:cubicBezTo>
                  <a:pt x="47282" y="937763"/>
                  <a:pt x="49064" y="914853"/>
                  <a:pt x="52167" y="891812"/>
                </a:cubicBezTo>
                <a:cubicBezTo>
                  <a:pt x="112576" y="898678"/>
                  <a:pt x="171533" y="911288"/>
                  <a:pt x="229830" y="926935"/>
                </a:cubicBezTo>
                <a:close/>
                <a:moveTo>
                  <a:pt x="267131" y="937366"/>
                </a:moveTo>
                <a:cubicBezTo>
                  <a:pt x="268782" y="937829"/>
                  <a:pt x="270498" y="938357"/>
                  <a:pt x="272149" y="938819"/>
                </a:cubicBezTo>
                <a:cubicBezTo>
                  <a:pt x="281128" y="948128"/>
                  <a:pt x="290107" y="957437"/>
                  <a:pt x="299086" y="966680"/>
                </a:cubicBezTo>
                <a:cubicBezTo>
                  <a:pt x="295388" y="973678"/>
                  <a:pt x="291757" y="980676"/>
                  <a:pt x="288060" y="987674"/>
                </a:cubicBezTo>
                <a:cubicBezTo>
                  <a:pt x="218738" y="1028739"/>
                  <a:pt x="149020" y="1069144"/>
                  <a:pt x="78840" y="1108889"/>
                </a:cubicBezTo>
                <a:cubicBezTo>
                  <a:pt x="60552" y="1070861"/>
                  <a:pt x="49262" y="1030060"/>
                  <a:pt x="47348" y="987476"/>
                </a:cubicBezTo>
                <a:cubicBezTo>
                  <a:pt x="47216" y="983977"/>
                  <a:pt x="47150" y="980412"/>
                  <a:pt x="47084" y="976913"/>
                </a:cubicBezTo>
                <a:cubicBezTo>
                  <a:pt x="120565" y="964039"/>
                  <a:pt x="193848" y="950769"/>
                  <a:pt x="267131" y="937366"/>
                </a:cubicBezTo>
                <a:close/>
                <a:moveTo>
                  <a:pt x="784406" y="1060760"/>
                </a:moveTo>
                <a:cubicBezTo>
                  <a:pt x="767372" y="1056006"/>
                  <a:pt x="750405" y="1051253"/>
                  <a:pt x="733569" y="1046697"/>
                </a:cubicBezTo>
                <a:cubicBezTo>
                  <a:pt x="671444" y="1029994"/>
                  <a:pt x="609582" y="1012102"/>
                  <a:pt x="548051" y="993286"/>
                </a:cubicBezTo>
                <a:cubicBezTo>
                  <a:pt x="537421" y="976253"/>
                  <a:pt x="526726" y="959285"/>
                  <a:pt x="516162" y="942186"/>
                </a:cubicBezTo>
                <a:cubicBezTo>
                  <a:pt x="516757" y="940668"/>
                  <a:pt x="517351" y="939149"/>
                  <a:pt x="517945" y="937631"/>
                </a:cubicBezTo>
                <a:cubicBezTo>
                  <a:pt x="526066" y="932745"/>
                  <a:pt x="534186" y="927859"/>
                  <a:pt x="542307" y="922974"/>
                </a:cubicBezTo>
                <a:cubicBezTo>
                  <a:pt x="622324" y="969981"/>
                  <a:pt x="703002" y="1015799"/>
                  <a:pt x="784538" y="1060099"/>
                </a:cubicBezTo>
                <a:cubicBezTo>
                  <a:pt x="784472" y="1060430"/>
                  <a:pt x="784472" y="1060562"/>
                  <a:pt x="784406" y="1060760"/>
                </a:cubicBezTo>
                <a:close/>
                <a:moveTo>
                  <a:pt x="776219" y="1087498"/>
                </a:moveTo>
                <a:cubicBezTo>
                  <a:pt x="727760" y="1080170"/>
                  <a:pt x="679498" y="1071785"/>
                  <a:pt x="631435" y="1062212"/>
                </a:cubicBezTo>
                <a:cubicBezTo>
                  <a:pt x="616118" y="1059175"/>
                  <a:pt x="600735" y="1056138"/>
                  <a:pt x="585286" y="1053035"/>
                </a:cubicBezTo>
                <a:cubicBezTo>
                  <a:pt x="581721" y="1047489"/>
                  <a:pt x="578354" y="1041812"/>
                  <a:pt x="574789" y="1036266"/>
                </a:cubicBezTo>
                <a:cubicBezTo>
                  <a:pt x="641338" y="1056204"/>
                  <a:pt x="708680" y="1073106"/>
                  <a:pt x="777737" y="1083075"/>
                </a:cubicBezTo>
                <a:cubicBezTo>
                  <a:pt x="777275" y="1084527"/>
                  <a:pt x="776747" y="1086046"/>
                  <a:pt x="776219" y="1087498"/>
                </a:cubicBezTo>
                <a:close/>
                <a:moveTo>
                  <a:pt x="692042" y="1217889"/>
                </a:moveTo>
                <a:cubicBezTo>
                  <a:pt x="658240" y="1166723"/>
                  <a:pt x="624833" y="1115359"/>
                  <a:pt x="591954" y="1063599"/>
                </a:cubicBezTo>
                <a:cubicBezTo>
                  <a:pt x="651703" y="1076869"/>
                  <a:pt x="712113" y="1088422"/>
                  <a:pt x="772588" y="1097269"/>
                </a:cubicBezTo>
                <a:cubicBezTo>
                  <a:pt x="754828" y="1142560"/>
                  <a:pt x="726637" y="1183493"/>
                  <a:pt x="692042" y="1217889"/>
                </a:cubicBezTo>
                <a:close/>
                <a:moveTo>
                  <a:pt x="520520" y="598481"/>
                </a:moveTo>
                <a:cubicBezTo>
                  <a:pt x="524217" y="599207"/>
                  <a:pt x="527914" y="599999"/>
                  <a:pt x="531545" y="600792"/>
                </a:cubicBezTo>
                <a:cubicBezTo>
                  <a:pt x="508570" y="682195"/>
                  <a:pt x="485661" y="763599"/>
                  <a:pt x="462685" y="845003"/>
                </a:cubicBezTo>
                <a:cubicBezTo>
                  <a:pt x="460903" y="801033"/>
                  <a:pt x="459054" y="757129"/>
                  <a:pt x="457272" y="713159"/>
                </a:cubicBezTo>
                <a:cubicBezTo>
                  <a:pt x="478332" y="674933"/>
                  <a:pt x="499393" y="636707"/>
                  <a:pt x="520520" y="598481"/>
                </a:cubicBezTo>
                <a:close/>
                <a:moveTo>
                  <a:pt x="455951" y="680479"/>
                </a:moveTo>
                <a:cubicBezTo>
                  <a:pt x="454697" y="649845"/>
                  <a:pt x="453443" y="619278"/>
                  <a:pt x="452188" y="588644"/>
                </a:cubicBezTo>
                <a:cubicBezTo>
                  <a:pt x="469222" y="590096"/>
                  <a:pt x="486123" y="592275"/>
                  <a:pt x="502958" y="595180"/>
                </a:cubicBezTo>
                <a:lnTo>
                  <a:pt x="455951" y="680479"/>
                </a:lnTo>
                <a:close/>
                <a:moveTo>
                  <a:pt x="658173" y="650307"/>
                </a:moveTo>
                <a:cubicBezTo>
                  <a:pt x="668869" y="655061"/>
                  <a:pt x="679630" y="659946"/>
                  <a:pt x="690062" y="665294"/>
                </a:cubicBezTo>
                <a:cubicBezTo>
                  <a:pt x="707293" y="678366"/>
                  <a:pt x="722478" y="693287"/>
                  <a:pt x="735550" y="709924"/>
                </a:cubicBezTo>
                <a:cubicBezTo>
                  <a:pt x="679432" y="746434"/>
                  <a:pt x="622984" y="782481"/>
                  <a:pt x="566272" y="818067"/>
                </a:cubicBezTo>
                <a:cubicBezTo>
                  <a:pt x="590436" y="759308"/>
                  <a:pt x="615194" y="700813"/>
                  <a:pt x="640744" y="642649"/>
                </a:cubicBezTo>
                <a:cubicBezTo>
                  <a:pt x="646554" y="645224"/>
                  <a:pt x="652364" y="647733"/>
                  <a:pt x="658173" y="650307"/>
                </a:cubicBezTo>
                <a:close/>
                <a:moveTo>
                  <a:pt x="785198" y="819387"/>
                </a:moveTo>
                <a:cubicBezTo>
                  <a:pt x="784273" y="819585"/>
                  <a:pt x="783283" y="819717"/>
                  <a:pt x="782359" y="819849"/>
                </a:cubicBezTo>
                <a:cubicBezTo>
                  <a:pt x="749811" y="825725"/>
                  <a:pt x="717394" y="832393"/>
                  <a:pt x="684978" y="839457"/>
                </a:cubicBezTo>
                <a:cubicBezTo>
                  <a:pt x="714885" y="822226"/>
                  <a:pt x="744859" y="805127"/>
                  <a:pt x="774899" y="788159"/>
                </a:cubicBezTo>
                <a:cubicBezTo>
                  <a:pt x="778662" y="798524"/>
                  <a:pt x="782161" y="808890"/>
                  <a:pt x="785198" y="819387"/>
                </a:cubicBezTo>
                <a:close/>
                <a:moveTo>
                  <a:pt x="629718" y="851935"/>
                </a:moveTo>
                <a:cubicBezTo>
                  <a:pt x="628398" y="852265"/>
                  <a:pt x="627012" y="852530"/>
                  <a:pt x="625691" y="852860"/>
                </a:cubicBezTo>
                <a:cubicBezTo>
                  <a:pt x="598953" y="858009"/>
                  <a:pt x="572280" y="863159"/>
                  <a:pt x="545608" y="868243"/>
                </a:cubicBezTo>
                <a:cubicBezTo>
                  <a:pt x="548711" y="860518"/>
                  <a:pt x="552012" y="852794"/>
                  <a:pt x="555181" y="845069"/>
                </a:cubicBezTo>
                <a:cubicBezTo>
                  <a:pt x="618693" y="805325"/>
                  <a:pt x="681941" y="765118"/>
                  <a:pt x="744727" y="724251"/>
                </a:cubicBezTo>
                <a:cubicBezTo>
                  <a:pt x="753838" y="739700"/>
                  <a:pt x="761826" y="755743"/>
                  <a:pt x="768759" y="772314"/>
                </a:cubicBezTo>
                <a:cubicBezTo>
                  <a:pt x="722148" y="798458"/>
                  <a:pt x="675867" y="824999"/>
                  <a:pt x="629718" y="851935"/>
                </a:cubicBezTo>
                <a:close/>
                <a:moveTo>
                  <a:pt x="566800" y="888907"/>
                </a:moveTo>
                <a:cubicBezTo>
                  <a:pt x="558614" y="893793"/>
                  <a:pt x="550361" y="898612"/>
                  <a:pt x="542109" y="903498"/>
                </a:cubicBezTo>
                <a:cubicBezTo>
                  <a:pt x="539204" y="901781"/>
                  <a:pt x="536299" y="900131"/>
                  <a:pt x="533394" y="898414"/>
                </a:cubicBezTo>
                <a:cubicBezTo>
                  <a:pt x="533658" y="897754"/>
                  <a:pt x="533922" y="897094"/>
                  <a:pt x="534186" y="896433"/>
                </a:cubicBezTo>
                <a:cubicBezTo>
                  <a:pt x="545080" y="893925"/>
                  <a:pt x="555907" y="891416"/>
                  <a:pt x="566800" y="888907"/>
                </a:cubicBezTo>
                <a:close/>
                <a:moveTo>
                  <a:pt x="541382" y="833648"/>
                </a:moveTo>
                <a:cubicBezTo>
                  <a:pt x="531875" y="839589"/>
                  <a:pt x="522434" y="845465"/>
                  <a:pt x="512927" y="851407"/>
                </a:cubicBezTo>
                <a:cubicBezTo>
                  <a:pt x="540062" y="803212"/>
                  <a:pt x="567131" y="755017"/>
                  <a:pt x="594265" y="706821"/>
                </a:cubicBezTo>
                <a:cubicBezTo>
                  <a:pt x="576241" y="748943"/>
                  <a:pt x="558680" y="791196"/>
                  <a:pt x="541382" y="833648"/>
                </a:cubicBezTo>
                <a:close/>
                <a:moveTo>
                  <a:pt x="530423" y="860452"/>
                </a:moveTo>
                <a:cubicBezTo>
                  <a:pt x="528838" y="864281"/>
                  <a:pt x="527254" y="868176"/>
                  <a:pt x="525735" y="872006"/>
                </a:cubicBezTo>
                <a:cubicBezTo>
                  <a:pt x="519067" y="873260"/>
                  <a:pt x="512465" y="874515"/>
                  <a:pt x="505797" y="875835"/>
                </a:cubicBezTo>
                <a:cubicBezTo>
                  <a:pt x="514050" y="870685"/>
                  <a:pt x="522236" y="865536"/>
                  <a:pt x="530423" y="860452"/>
                </a:cubicBezTo>
                <a:close/>
                <a:moveTo>
                  <a:pt x="512399" y="905544"/>
                </a:moveTo>
                <a:cubicBezTo>
                  <a:pt x="509956" y="911750"/>
                  <a:pt x="507514" y="917956"/>
                  <a:pt x="505071" y="924162"/>
                </a:cubicBezTo>
                <a:cubicBezTo>
                  <a:pt x="501308" y="918022"/>
                  <a:pt x="497478" y="911948"/>
                  <a:pt x="493715" y="905742"/>
                </a:cubicBezTo>
                <a:cubicBezTo>
                  <a:pt x="498271" y="904686"/>
                  <a:pt x="502892" y="903630"/>
                  <a:pt x="507448" y="902573"/>
                </a:cubicBezTo>
                <a:cubicBezTo>
                  <a:pt x="509098" y="903630"/>
                  <a:pt x="510749" y="904620"/>
                  <a:pt x="512399" y="905544"/>
                </a:cubicBezTo>
                <a:close/>
                <a:moveTo>
                  <a:pt x="523227" y="985760"/>
                </a:moveTo>
                <a:cubicBezTo>
                  <a:pt x="516096" y="983515"/>
                  <a:pt x="508966" y="981270"/>
                  <a:pt x="501836" y="979026"/>
                </a:cubicBezTo>
                <a:cubicBezTo>
                  <a:pt x="504015" y="973348"/>
                  <a:pt x="506127" y="967670"/>
                  <a:pt x="508372" y="961992"/>
                </a:cubicBezTo>
                <a:cubicBezTo>
                  <a:pt x="513324" y="969915"/>
                  <a:pt x="518275" y="977837"/>
                  <a:pt x="523227" y="985760"/>
                </a:cubicBezTo>
                <a:close/>
                <a:moveTo>
                  <a:pt x="550031" y="1028673"/>
                </a:moveTo>
                <a:cubicBezTo>
                  <a:pt x="554124" y="1035209"/>
                  <a:pt x="558152" y="1041746"/>
                  <a:pt x="562311" y="1048282"/>
                </a:cubicBezTo>
                <a:cubicBezTo>
                  <a:pt x="535573" y="1042670"/>
                  <a:pt x="508834" y="1036596"/>
                  <a:pt x="482558" y="1029400"/>
                </a:cubicBezTo>
                <a:cubicBezTo>
                  <a:pt x="485067" y="1022732"/>
                  <a:pt x="487641" y="1016129"/>
                  <a:pt x="490216" y="1009461"/>
                </a:cubicBezTo>
                <a:cubicBezTo>
                  <a:pt x="510088" y="1016063"/>
                  <a:pt x="530027" y="1022467"/>
                  <a:pt x="550031" y="1028673"/>
                </a:cubicBezTo>
                <a:close/>
                <a:moveTo>
                  <a:pt x="558878" y="913269"/>
                </a:moveTo>
                <a:cubicBezTo>
                  <a:pt x="579741" y="900857"/>
                  <a:pt x="600603" y="888445"/>
                  <a:pt x="621532" y="876165"/>
                </a:cubicBezTo>
                <a:cubicBezTo>
                  <a:pt x="668803" y="865206"/>
                  <a:pt x="716140" y="854180"/>
                  <a:pt x="763411" y="843287"/>
                </a:cubicBezTo>
                <a:cubicBezTo>
                  <a:pt x="764269" y="843089"/>
                  <a:pt x="765193" y="842890"/>
                  <a:pt x="766052" y="842692"/>
                </a:cubicBezTo>
                <a:cubicBezTo>
                  <a:pt x="774106" y="841108"/>
                  <a:pt x="782161" y="839589"/>
                  <a:pt x="790149" y="838005"/>
                </a:cubicBezTo>
                <a:cubicBezTo>
                  <a:pt x="791536" y="843881"/>
                  <a:pt x="792790" y="849823"/>
                  <a:pt x="793913" y="855765"/>
                </a:cubicBezTo>
                <a:cubicBezTo>
                  <a:pt x="798072" y="917164"/>
                  <a:pt x="800713" y="982063"/>
                  <a:pt x="788433" y="1043000"/>
                </a:cubicBezTo>
                <a:cubicBezTo>
                  <a:pt x="711188" y="1001011"/>
                  <a:pt x="634670" y="957701"/>
                  <a:pt x="558878" y="913269"/>
                </a:cubicBezTo>
                <a:close/>
                <a:moveTo>
                  <a:pt x="616712" y="632284"/>
                </a:moveTo>
                <a:cubicBezTo>
                  <a:pt x="577364" y="702200"/>
                  <a:pt x="538015" y="772116"/>
                  <a:pt x="498667" y="842032"/>
                </a:cubicBezTo>
                <a:cubicBezTo>
                  <a:pt x="520388" y="765118"/>
                  <a:pt x="542043" y="688203"/>
                  <a:pt x="563698" y="611289"/>
                </a:cubicBezTo>
                <a:cubicBezTo>
                  <a:pt x="581589" y="617759"/>
                  <a:pt x="599217" y="624889"/>
                  <a:pt x="616712" y="632284"/>
                </a:cubicBezTo>
                <a:close/>
                <a:moveTo>
                  <a:pt x="478596" y="913533"/>
                </a:moveTo>
                <a:cubicBezTo>
                  <a:pt x="482756" y="920399"/>
                  <a:pt x="486981" y="927265"/>
                  <a:pt x="491273" y="934065"/>
                </a:cubicBezTo>
                <a:cubicBezTo>
                  <a:pt x="483878" y="938555"/>
                  <a:pt x="476418" y="943044"/>
                  <a:pt x="469023" y="947534"/>
                </a:cubicBezTo>
                <a:lnTo>
                  <a:pt x="478596" y="913533"/>
                </a:lnTo>
                <a:close/>
                <a:moveTo>
                  <a:pt x="494111" y="952155"/>
                </a:moveTo>
                <a:cubicBezTo>
                  <a:pt x="491273" y="959417"/>
                  <a:pt x="488500" y="966680"/>
                  <a:pt x="485727" y="973942"/>
                </a:cubicBezTo>
                <a:cubicBezTo>
                  <a:pt x="479719" y="972027"/>
                  <a:pt x="473777" y="970179"/>
                  <a:pt x="467769" y="968264"/>
                </a:cubicBezTo>
                <a:lnTo>
                  <a:pt x="467769" y="968132"/>
                </a:lnTo>
                <a:cubicBezTo>
                  <a:pt x="476550" y="962784"/>
                  <a:pt x="485331" y="957437"/>
                  <a:pt x="494111" y="952155"/>
                </a:cubicBezTo>
                <a:close/>
                <a:moveTo>
                  <a:pt x="474041" y="1004180"/>
                </a:moveTo>
                <a:cubicBezTo>
                  <a:pt x="472589" y="1007943"/>
                  <a:pt x="471136" y="1011640"/>
                  <a:pt x="469684" y="1015403"/>
                </a:cubicBezTo>
                <a:lnTo>
                  <a:pt x="469156" y="1002529"/>
                </a:lnTo>
                <a:cubicBezTo>
                  <a:pt x="470806" y="1003123"/>
                  <a:pt x="472457" y="1003651"/>
                  <a:pt x="474041" y="1004180"/>
                </a:cubicBezTo>
                <a:close/>
                <a:moveTo>
                  <a:pt x="479785" y="1036596"/>
                </a:moveTo>
                <a:cubicBezTo>
                  <a:pt x="509164" y="1044122"/>
                  <a:pt x="538742" y="1051451"/>
                  <a:pt x="568583" y="1058317"/>
                </a:cubicBezTo>
                <a:cubicBezTo>
                  <a:pt x="604961" y="1115821"/>
                  <a:pt x="641932" y="1172929"/>
                  <a:pt x="679498" y="1229707"/>
                </a:cubicBezTo>
                <a:cubicBezTo>
                  <a:pt x="666954" y="1241129"/>
                  <a:pt x="653684" y="1251758"/>
                  <a:pt x="639886" y="1261463"/>
                </a:cubicBezTo>
                <a:cubicBezTo>
                  <a:pt x="633284" y="1266085"/>
                  <a:pt x="626615" y="1270442"/>
                  <a:pt x="619815" y="1274667"/>
                </a:cubicBezTo>
                <a:cubicBezTo>
                  <a:pt x="571290" y="1224360"/>
                  <a:pt x="522765" y="1174118"/>
                  <a:pt x="474239" y="1123810"/>
                </a:cubicBezTo>
                <a:cubicBezTo>
                  <a:pt x="473315" y="1102023"/>
                  <a:pt x="472457" y="1080236"/>
                  <a:pt x="471532" y="1058449"/>
                </a:cubicBezTo>
                <a:cubicBezTo>
                  <a:pt x="474239" y="1051187"/>
                  <a:pt x="477078" y="1043924"/>
                  <a:pt x="479785" y="1036596"/>
                </a:cubicBezTo>
                <a:close/>
                <a:moveTo>
                  <a:pt x="444860" y="824603"/>
                </a:moveTo>
                <a:cubicBezTo>
                  <a:pt x="436343" y="810342"/>
                  <a:pt x="427826" y="796148"/>
                  <a:pt x="419376" y="781887"/>
                </a:cubicBezTo>
                <a:lnTo>
                  <a:pt x="441427" y="741878"/>
                </a:lnTo>
                <a:cubicBezTo>
                  <a:pt x="442615" y="769409"/>
                  <a:pt x="443737" y="797006"/>
                  <a:pt x="444860" y="824603"/>
                </a:cubicBezTo>
                <a:close/>
                <a:moveTo>
                  <a:pt x="433372" y="838401"/>
                </a:moveTo>
                <a:cubicBezTo>
                  <a:pt x="422083" y="831535"/>
                  <a:pt x="410925" y="824537"/>
                  <a:pt x="399701" y="817670"/>
                </a:cubicBezTo>
                <a:cubicBezTo>
                  <a:pt x="403135" y="811464"/>
                  <a:pt x="406568" y="805193"/>
                  <a:pt x="410001" y="798987"/>
                </a:cubicBezTo>
                <a:cubicBezTo>
                  <a:pt x="417791" y="812125"/>
                  <a:pt x="425516" y="825263"/>
                  <a:pt x="433372" y="838401"/>
                </a:cubicBezTo>
                <a:close/>
                <a:moveTo>
                  <a:pt x="446576" y="866262"/>
                </a:moveTo>
                <a:cubicBezTo>
                  <a:pt x="446840" y="873128"/>
                  <a:pt x="447171" y="879994"/>
                  <a:pt x="447435" y="886926"/>
                </a:cubicBezTo>
                <a:cubicBezTo>
                  <a:pt x="417527" y="892538"/>
                  <a:pt x="387620" y="898084"/>
                  <a:pt x="357712" y="903630"/>
                </a:cubicBezTo>
                <a:cubicBezTo>
                  <a:pt x="357250" y="901121"/>
                  <a:pt x="356854" y="898678"/>
                  <a:pt x="356392" y="896169"/>
                </a:cubicBezTo>
                <a:cubicBezTo>
                  <a:pt x="368077" y="874977"/>
                  <a:pt x="379763" y="853784"/>
                  <a:pt x="391449" y="832591"/>
                </a:cubicBezTo>
                <a:cubicBezTo>
                  <a:pt x="409869" y="843815"/>
                  <a:pt x="428223" y="855104"/>
                  <a:pt x="446576" y="866262"/>
                </a:cubicBezTo>
                <a:close/>
                <a:moveTo>
                  <a:pt x="322985" y="1327550"/>
                </a:moveTo>
                <a:cubicBezTo>
                  <a:pt x="302123" y="1319364"/>
                  <a:pt x="281458" y="1309659"/>
                  <a:pt x="261520" y="1298237"/>
                </a:cubicBezTo>
                <a:cubicBezTo>
                  <a:pt x="298821" y="1231952"/>
                  <a:pt x="336123" y="1165667"/>
                  <a:pt x="373425" y="1099382"/>
                </a:cubicBezTo>
                <a:cubicBezTo>
                  <a:pt x="380159" y="1141371"/>
                  <a:pt x="386761" y="1183361"/>
                  <a:pt x="393165" y="1225350"/>
                </a:cubicBezTo>
                <a:cubicBezTo>
                  <a:pt x="380621" y="1261199"/>
                  <a:pt x="368342" y="1297181"/>
                  <a:pt x="356260" y="1333228"/>
                </a:cubicBezTo>
                <a:cubicBezTo>
                  <a:pt x="345102" y="1331908"/>
                  <a:pt x="333945" y="1329993"/>
                  <a:pt x="322985" y="1327550"/>
                </a:cubicBezTo>
                <a:close/>
                <a:moveTo>
                  <a:pt x="204147" y="1134043"/>
                </a:moveTo>
                <a:cubicBezTo>
                  <a:pt x="186784" y="1160121"/>
                  <a:pt x="168166" y="1185143"/>
                  <a:pt x="147567" y="1208316"/>
                </a:cubicBezTo>
                <a:cubicBezTo>
                  <a:pt x="140437" y="1200658"/>
                  <a:pt x="133703" y="1192735"/>
                  <a:pt x="127233" y="1184615"/>
                </a:cubicBezTo>
                <a:cubicBezTo>
                  <a:pt x="152783" y="1167648"/>
                  <a:pt x="178399" y="1150746"/>
                  <a:pt x="204147" y="1134043"/>
                </a:cubicBezTo>
                <a:close/>
                <a:moveTo>
                  <a:pt x="116736" y="1171147"/>
                </a:moveTo>
                <a:cubicBezTo>
                  <a:pt x="105578" y="1156094"/>
                  <a:pt x="95411" y="1140381"/>
                  <a:pt x="86564" y="1124074"/>
                </a:cubicBezTo>
                <a:cubicBezTo>
                  <a:pt x="149020" y="1088687"/>
                  <a:pt x="211080" y="1052771"/>
                  <a:pt x="272941" y="1016394"/>
                </a:cubicBezTo>
                <a:cubicBezTo>
                  <a:pt x="257888" y="1044584"/>
                  <a:pt x="242374" y="1072643"/>
                  <a:pt x="225802" y="1099844"/>
                </a:cubicBezTo>
                <a:cubicBezTo>
                  <a:pt x="189359" y="1123413"/>
                  <a:pt x="152981" y="1147115"/>
                  <a:pt x="116736" y="1171147"/>
                </a:cubicBezTo>
                <a:close/>
                <a:moveTo>
                  <a:pt x="237950" y="1112256"/>
                </a:moveTo>
                <a:cubicBezTo>
                  <a:pt x="279279" y="1085584"/>
                  <a:pt x="320806" y="1059109"/>
                  <a:pt x="362532" y="1033031"/>
                </a:cubicBezTo>
                <a:cubicBezTo>
                  <a:pt x="364710" y="1046169"/>
                  <a:pt x="366889" y="1059373"/>
                  <a:pt x="369068" y="1072511"/>
                </a:cubicBezTo>
                <a:cubicBezTo>
                  <a:pt x="328333" y="1144870"/>
                  <a:pt x="287598" y="1217295"/>
                  <a:pt x="246863" y="1289654"/>
                </a:cubicBezTo>
                <a:cubicBezTo>
                  <a:pt x="215305" y="1270178"/>
                  <a:pt x="185728" y="1246873"/>
                  <a:pt x="159385" y="1220596"/>
                </a:cubicBezTo>
                <a:cubicBezTo>
                  <a:pt x="189095" y="1187388"/>
                  <a:pt x="214579" y="1150614"/>
                  <a:pt x="237950" y="1112256"/>
                </a:cubicBezTo>
                <a:close/>
                <a:moveTo>
                  <a:pt x="433900" y="957173"/>
                </a:moveTo>
                <a:cubicBezTo>
                  <a:pt x="433900" y="957173"/>
                  <a:pt x="433900" y="957173"/>
                  <a:pt x="433900" y="957173"/>
                </a:cubicBezTo>
                <a:cubicBezTo>
                  <a:pt x="420630" y="952815"/>
                  <a:pt x="407360" y="948458"/>
                  <a:pt x="394156" y="943969"/>
                </a:cubicBezTo>
                <a:cubicBezTo>
                  <a:pt x="407624" y="935848"/>
                  <a:pt x="421026" y="927727"/>
                  <a:pt x="434428" y="919541"/>
                </a:cubicBezTo>
                <a:lnTo>
                  <a:pt x="442153" y="917758"/>
                </a:lnTo>
                <a:lnTo>
                  <a:pt x="442153" y="917758"/>
                </a:lnTo>
                <a:cubicBezTo>
                  <a:pt x="439314" y="927727"/>
                  <a:pt x="436541" y="937697"/>
                  <a:pt x="433702" y="947666"/>
                </a:cubicBezTo>
                <a:cubicBezTo>
                  <a:pt x="432712" y="951363"/>
                  <a:pt x="432976" y="954532"/>
                  <a:pt x="433900" y="957173"/>
                </a:cubicBezTo>
                <a:close/>
                <a:moveTo>
                  <a:pt x="410859" y="983119"/>
                </a:moveTo>
                <a:cubicBezTo>
                  <a:pt x="406106" y="986024"/>
                  <a:pt x="401418" y="988929"/>
                  <a:pt x="396665" y="991900"/>
                </a:cubicBezTo>
                <a:cubicBezTo>
                  <a:pt x="391977" y="986948"/>
                  <a:pt x="388280" y="981336"/>
                  <a:pt x="386233" y="974932"/>
                </a:cubicBezTo>
                <a:cubicBezTo>
                  <a:pt x="394420" y="977639"/>
                  <a:pt x="402672" y="980346"/>
                  <a:pt x="410859" y="983119"/>
                </a:cubicBezTo>
                <a:close/>
                <a:moveTo>
                  <a:pt x="373095" y="936904"/>
                </a:moveTo>
                <a:cubicBezTo>
                  <a:pt x="370520" y="936046"/>
                  <a:pt x="367945" y="935122"/>
                  <a:pt x="365305" y="934263"/>
                </a:cubicBezTo>
                <a:cubicBezTo>
                  <a:pt x="372039" y="932679"/>
                  <a:pt x="378773" y="931028"/>
                  <a:pt x="385507" y="929378"/>
                </a:cubicBezTo>
                <a:cubicBezTo>
                  <a:pt x="381414" y="931953"/>
                  <a:pt x="377254" y="934462"/>
                  <a:pt x="373095" y="936904"/>
                </a:cubicBezTo>
                <a:close/>
                <a:moveTo>
                  <a:pt x="369068" y="969255"/>
                </a:moveTo>
                <a:cubicBezTo>
                  <a:pt x="371511" y="970047"/>
                  <a:pt x="373887" y="970839"/>
                  <a:pt x="376330" y="971631"/>
                </a:cubicBezTo>
                <a:cubicBezTo>
                  <a:pt x="378047" y="981336"/>
                  <a:pt x="382668" y="989523"/>
                  <a:pt x="389138" y="996521"/>
                </a:cubicBezTo>
                <a:cubicBezTo>
                  <a:pt x="384451" y="999426"/>
                  <a:pt x="379763" y="1002265"/>
                  <a:pt x="375076" y="1005170"/>
                </a:cubicBezTo>
                <a:cubicBezTo>
                  <a:pt x="373095" y="993220"/>
                  <a:pt x="371048" y="981204"/>
                  <a:pt x="369068" y="969255"/>
                </a:cubicBezTo>
                <a:close/>
                <a:moveTo>
                  <a:pt x="402738" y="1008075"/>
                </a:moveTo>
                <a:cubicBezTo>
                  <a:pt x="403333" y="1008471"/>
                  <a:pt x="403927" y="1008933"/>
                  <a:pt x="404587" y="1009395"/>
                </a:cubicBezTo>
                <a:cubicBezTo>
                  <a:pt x="399569" y="1018308"/>
                  <a:pt x="394552" y="1027221"/>
                  <a:pt x="389534" y="1036134"/>
                </a:cubicBezTo>
                <a:cubicBezTo>
                  <a:pt x="385771" y="1032239"/>
                  <a:pt x="382008" y="1028343"/>
                  <a:pt x="378311" y="1024448"/>
                </a:cubicBezTo>
                <a:cubicBezTo>
                  <a:pt x="378245" y="1024052"/>
                  <a:pt x="378179" y="1023656"/>
                  <a:pt x="378113" y="1023326"/>
                </a:cubicBezTo>
                <a:cubicBezTo>
                  <a:pt x="386299" y="1018176"/>
                  <a:pt x="394486" y="1013159"/>
                  <a:pt x="402738" y="1008075"/>
                </a:cubicBezTo>
                <a:close/>
                <a:moveTo>
                  <a:pt x="393165" y="1064193"/>
                </a:moveTo>
                <a:cubicBezTo>
                  <a:pt x="407162" y="1078717"/>
                  <a:pt x="421224" y="1093242"/>
                  <a:pt x="435221" y="1107767"/>
                </a:cubicBezTo>
                <a:cubicBezTo>
                  <a:pt x="424988" y="1135693"/>
                  <a:pt x="415084" y="1163752"/>
                  <a:pt x="405115" y="1191745"/>
                </a:cubicBezTo>
                <a:cubicBezTo>
                  <a:pt x="399107" y="1152991"/>
                  <a:pt x="393033" y="1114303"/>
                  <a:pt x="386761" y="1075614"/>
                </a:cubicBezTo>
                <a:cubicBezTo>
                  <a:pt x="388874" y="1071851"/>
                  <a:pt x="390987" y="1068022"/>
                  <a:pt x="393165" y="1064193"/>
                </a:cubicBezTo>
                <a:close/>
                <a:moveTo>
                  <a:pt x="401814" y="1048810"/>
                </a:moveTo>
                <a:cubicBezTo>
                  <a:pt x="407690" y="1038378"/>
                  <a:pt x="413566" y="1027881"/>
                  <a:pt x="419442" y="1017450"/>
                </a:cubicBezTo>
                <a:cubicBezTo>
                  <a:pt x="430665" y="1022666"/>
                  <a:pt x="442549" y="1026627"/>
                  <a:pt x="453310" y="1029664"/>
                </a:cubicBezTo>
                <a:cubicBezTo>
                  <a:pt x="453641" y="1038378"/>
                  <a:pt x="454037" y="1047027"/>
                  <a:pt x="454367" y="1055742"/>
                </a:cubicBezTo>
                <a:cubicBezTo>
                  <a:pt x="450075" y="1067164"/>
                  <a:pt x="445916" y="1078651"/>
                  <a:pt x="441691" y="1090139"/>
                </a:cubicBezTo>
                <a:cubicBezTo>
                  <a:pt x="428421" y="1076407"/>
                  <a:pt x="415084" y="1062608"/>
                  <a:pt x="401814" y="1048810"/>
                </a:cubicBezTo>
                <a:close/>
                <a:moveTo>
                  <a:pt x="443473" y="1017978"/>
                </a:moveTo>
                <a:cubicBezTo>
                  <a:pt x="437135" y="1015931"/>
                  <a:pt x="430335" y="1013357"/>
                  <a:pt x="423535" y="1010188"/>
                </a:cubicBezTo>
                <a:cubicBezTo>
                  <a:pt x="427166" y="1003784"/>
                  <a:pt x="430731" y="997380"/>
                  <a:pt x="434362" y="990975"/>
                </a:cubicBezTo>
                <a:cubicBezTo>
                  <a:pt x="440238" y="992956"/>
                  <a:pt x="446114" y="994871"/>
                  <a:pt x="451990" y="996851"/>
                </a:cubicBezTo>
                <a:cubicBezTo>
                  <a:pt x="452320" y="1004840"/>
                  <a:pt x="452650" y="1012828"/>
                  <a:pt x="452980" y="1020817"/>
                </a:cubicBezTo>
                <a:cubicBezTo>
                  <a:pt x="449811" y="1019893"/>
                  <a:pt x="446576" y="1018968"/>
                  <a:pt x="443473" y="1017978"/>
                </a:cubicBezTo>
                <a:close/>
                <a:moveTo>
                  <a:pt x="351836" y="869365"/>
                </a:moveTo>
                <a:cubicBezTo>
                  <a:pt x="347743" y="846258"/>
                  <a:pt x="343584" y="823216"/>
                  <a:pt x="339424" y="800175"/>
                </a:cubicBezTo>
                <a:cubicBezTo>
                  <a:pt x="351968" y="808031"/>
                  <a:pt x="364446" y="815888"/>
                  <a:pt x="377056" y="823678"/>
                </a:cubicBezTo>
                <a:cubicBezTo>
                  <a:pt x="368606" y="838929"/>
                  <a:pt x="360221" y="854114"/>
                  <a:pt x="351836" y="869365"/>
                </a:cubicBezTo>
                <a:close/>
                <a:moveTo>
                  <a:pt x="357514" y="1002925"/>
                </a:moveTo>
                <a:cubicBezTo>
                  <a:pt x="349988" y="995135"/>
                  <a:pt x="342461" y="987278"/>
                  <a:pt x="334935" y="979488"/>
                </a:cubicBezTo>
                <a:cubicBezTo>
                  <a:pt x="340613" y="976121"/>
                  <a:pt x="346291" y="972688"/>
                  <a:pt x="351968" y="969321"/>
                </a:cubicBezTo>
                <a:cubicBezTo>
                  <a:pt x="353817" y="980544"/>
                  <a:pt x="355666" y="991768"/>
                  <a:pt x="357514" y="1002925"/>
                </a:cubicBezTo>
                <a:close/>
                <a:moveTo>
                  <a:pt x="322919" y="967076"/>
                </a:moveTo>
                <a:cubicBezTo>
                  <a:pt x="321797" y="965953"/>
                  <a:pt x="320740" y="964831"/>
                  <a:pt x="319618" y="963643"/>
                </a:cubicBezTo>
                <a:cubicBezTo>
                  <a:pt x="321203" y="960672"/>
                  <a:pt x="322787" y="957767"/>
                  <a:pt x="324372" y="954796"/>
                </a:cubicBezTo>
                <a:cubicBezTo>
                  <a:pt x="328465" y="956116"/>
                  <a:pt x="332624" y="957371"/>
                  <a:pt x="336717" y="958691"/>
                </a:cubicBezTo>
                <a:cubicBezTo>
                  <a:pt x="332162" y="961530"/>
                  <a:pt x="327541" y="964303"/>
                  <a:pt x="322919" y="967076"/>
                </a:cubicBezTo>
                <a:close/>
                <a:moveTo>
                  <a:pt x="350780" y="1020289"/>
                </a:moveTo>
                <a:cubicBezTo>
                  <a:pt x="319420" y="1039897"/>
                  <a:pt x="288126" y="1059769"/>
                  <a:pt x="256964" y="1079774"/>
                </a:cubicBezTo>
                <a:cubicBezTo>
                  <a:pt x="271885" y="1053563"/>
                  <a:pt x="286145" y="1026825"/>
                  <a:pt x="300208" y="1000218"/>
                </a:cubicBezTo>
                <a:cubicBezTo>
                  <a:pt x="306810" y="996323"/>
                  <a:pt x="313412" y="992296"/>
                  <a:pt x="320014" y="988401"/>
                </a:cubicBezTo>
                <a:cubicBezTo>
                  <a:pt x="330247" y="999030"/>
                  <a:pt x="340547" y="1009659"/>
                  <a:pt x="350780" y="1020289"/>
                </a:cubicBezTo>
                <a:close/>
                <a:moveTo>
                  <a:pt x="373491" y="1335077"/>
                </a:moveTo>
                <a:cubicBezTo>
                  <a:pt x="381744" y="1310451"/>
                  <a:pt x="390194" y="1285957"/>
                  <a:pt x="398711" y="1261463"/>
                </a:cubicBezTo>
                <a:cubicBezTo>
                  <a:pt x="402474" y="1286419"/>
                  <a:pt x="406106" y="1311309"/>
                  <a:pt x="409737" y="1336265"/>
                </a:cubicBezTo>
                <a:cubicBezTo>
                  <a:pt x="397589" y="1336463"/>
                  <a:pt x="385507" y="1336067"/>
                  <a:pt x="373491" y="1335077"/>
                </a:cubicBezTo>
                <a:close/>
                <a:moveTo>
                  <a:pt x="410529" y="1227000"/>
                </a:moveTo>
                <a:cubicBezTo>
                  <a:pt x="422941" y="1191679"/>
                  <a:pt x="435485" y="1156490"/>
                  <a:pt x="448359" y="1121367"/>
                </a:cubicBezTo>
                <a:cubicBezTo>
                  <a:pt x="451396" y="1124536"/>
                  <a:pt x="454433" y="1127705"/>
                  <a:pt x="457536" y="1130874"/>
                </a:cubicBezTo>
                <a:cubicBezTo>
                  <a:pt x="460309" y="1197753"/>
                  <a:pt x="463082" y="1264698"/>
                  <a:pt x="465788" y="1331578"/>
                </a:cubicBezTo>
                <a:cubicBezTo>
                  <a:pt x="452848" y="1333558"/>
                  <a:pt x="439776" y="1335011"/>
                  <a:pt x="426704" y="1335737"/>
                </a:cubicBezTo>
                <a:cubicBezTo>
                  <a:pt x="421422" y="1299425"/>
                  <a:pt x="416009" y="1263246"/>
                  <a:pt x="410529" y="1227000"/>
                </a:cubicBezTo>
                <a:close/>
                <a:moveTo>
                  <a:pt x="475229" y="1149228"/>
                </a:moveTo>
                <a:cubicBezTo>
                  <a:pt x="518407" y="1193990"/>
                  <a:pt x="561585" y="1238752"/>
                  <a:pt x="604763" y="1283448"/>
                </a:cubicBezTo>
                <a:cubicBezTo>
                  <a:pt x="566602" y="1304839"/>
                  <a:pt x="525207" y="1320090"/>
                  <a:pt x="482558" y="1328541"/>
                </a:cubicBezTo>
                <a:cubicBezTo>
                  <a:pt x="480181" y="1268792"/>
                  <a:pt x="477738" y="1209043"/>
                  <a:pt x="475229" y="1149228"/>
                </a:cubicBezTo>
                <a:close/>
                <a:moveTo>
                  <a:pt x="328927" y="573921"/>
                </a:moveTo>
                <a:cubicBezTo>
                  <a:pt x="348271" y="572337"/>
                  <a:pt x="367747" y="571742"/>
                  <a:pt x="387158" y="571875"/>
                </a:cubicBezTo>
                <a:cubicBezTo>
                  <a:pt x="385705" y="571941"/>
                  <a:pt x="384253" y="571875"/>
                  <a:pt x="382800" y="571941"/>
                </a:cubicBezTo>
                <a:cubicBezTo>
                  <a:pt x="363522" y="572601"/>
                  <a:pt x="344310" y="574515"/>
                  <a:pt x="325362" y="577486"/>
                </a:cubicBezTo>
                <a:cubicBezTo>
                  <a:pt x="326880" y="576562"/>
                  <a:pt x="328069" y="575374"/>
                  <a:pt x="328927" y="573921"/>
                </a:cubicBezTo>
                <a:close/>
                <a:moveTo>
                  <a:pt x="435089" y="587455"/>
                </a:moveTo>
                <a:cubicBezTo>
                  <a:pt x="436739" y="628058"/>
                  <a:pt x="438456" y="668595"/>
                  <a:pt x="440106" y="709198"/>
                </a:cubicBezTo>
                <a:cubicBezTo>
                  <a:pt x="429873" y="727750"/>
                  <a:pt x="419640" y="746302"/>
                  <a:pt x="409407" y="764920"/>
                </a:cubicBezTo>
                <a:cubicBezTo>
                  <a:pt x="376330" y="708736"/>
                  <a:pt x="343848" y="652156"/>
                  <a:pt x="311894" y="595312"/>
                </a:cubicBezTo>
                <a:cubicBezTo>
                  <a:pt x="352100" y="587521"/>
                  <a:pt x="393628" y="585145"/>
                  <a:pt x="435089" y="587455"/>
                </a:cubicBezTo>
                <a:close/>
                <a:moveTo>
                  <a:pt x="399966" y="782019"/>
                </a:moveTo>
                <a:cubicBezTo>
                  <a:pt x="395080" y="790932"/>
                  <a:pt x="390128" y="799779"/>
                  <a:pt x="385243" y="808692"/>
                </a:cubicBezTo>
                <a:cubicBezTo>
                  <a:pt x="368606" y="798392"/>
                  <a:pt x="351968" y="787961"/>
                  <a:pt x="335331" y="777596"/>
                </a:cubicBezTo>
                <a:cubicBezTo>
                  <a:pt x="325626" y="724317"/>
                  <a:pt x="315591" y="671038"/>
                  <a:pt x="305292" y="617891"/>
                </a:cubicBezTo>
                <a:cubicBezTo>
                  <a:pt x="336387" y="672887"/>
                  <a:pt x="367879" y="727618"/>
                  <a:pt x="399966" y="782019"/>
                </a:cubicBezTo>
                <a:close/>
                <a:moveTo>
                  <a:pt x="338764" y="893066"/>
                </a:moveTo>
                <a:cubicBezTo>
                  <a:pt x="336123" y="897820"/>
                  <a:pt x="333482" y="902573"/>
                  <a:pt x="330908" y="907327"/>
                </a:cubicBezTo>
                <a:cubicBezTo>
                  <a:pt x="330644" y="907723"/>
                  <a:pt x="330446" y="908185"/>
                  <a:pt x="330181" y="908647"/>
                </a:cubicBezTo>
                <a:cubicBezTo>
                  <a:pt x="312158" y="911948"/>
                  <a:pt x="294134" y="915249"/>
                  <a:pt x="276110" y="918550"/>
                </a:cubicBezTo>
                <a:cubicBezTo>
                  <a:pt x="218738" y="859132"/>
                  <a:pt x="161432" y="799713"/>
                  <a:pt x="104060" y="740294"/>
                </a:cubicBezTo>
                <a:cubicBezTo>
                  <a:pt x="117660" y="719035"/>
                  <a:pt x="133439" y="698173"/>
                  <a:pt x="150935" y="678564"/>
                </a:cubicBezTo>
                <a:cubicBezTo>
                  <a:pt x="206854" y="715734"/>
                  <a:pt x="263236" y="752244"/>
                  <a:pt x="320014" y="788027"/>
                </a:cubicBezTo>
                <a:cubicBezTo>
                  <a:pt x="326418" y="823084"/>
                  <a:pt x="332624" y="858075"/>
                  <a:pt x="338764" y="893066"/>
                </a:cubicBezTo>
                <a:close/>
                <a:moveTo>
                  <a:pt x="281524" y="583560"/>
                </a:moveTo>
                <a:cubicBezTo>
                  <a:pt x="281722" y="584551"/>
                  <a:pt x="281920" y="585541"/>
                  <a:pt x="282118" y="586531"/>
                </a:cubicBezTo>
                <a:cubicBezTo>
                  <a:pt x="274658" y="588512"/>
                  <a:pt x="267197" y="590690"/>
                  <a:pt x="259869" y="593067"/>
                </a:cubicBezTo>
                <a:cubicBezTo>
                  <a:pt x="266999" y="589568"/>
                  <a:pt x="274196" y="586333"/>
                  <a:pt x="281524" y="583560"/>
                </a:cubicBezTo>
                <a:close/>
                <a:moveTo>
                  <a:pt x="284891" y="601254"/>
                </a:moveTo>
                <a:cubicBezTo>
                  <a:pt x="295520" y="655919"/>
                  <a:pt x="305886" y="710585"/>
                  <a:pt x="315921" y="765316"/>
                </a:cubicBezTo>
                <a:cubicBezTo>
                  <a:pt x="264425" y="732834"/>
                  <a:pt x="213324" y="699757"/>
                  <a:pt x="162620" y="666020"/>
                </a:cubicBezTo>
                <a:cubicBezTo>
                  <a:pt x="172193" y="656117"/>
                  <a:pt x="182162" y="646676"/>
                  <a:pt x="192594" y="637829"/>
                </a:cubicBezTo>
                <a:cubicBezTo>
                  <a:pt x="221709" y="621720"/>
                  <a:pt x="252673" y="609639"/>
                  <a:pt x="284891" y="601254"/>
                </a:cubicBezTo>
                <a:close/>
                <a:moveTo>
                  <a:pt x="58109" y="767032"/>
                </a:moveTo>
                <a:cubicBezTo>
                  <a:pt x="44905" y="801957"/>
                  <a:pt x="35464" y="838467"/>
                  <a:pt x="29588" y="874449"/>
                </a:cubicBezTo>
                <a:cubicBezTo>
                  <a:pt x="24967" y="877419"/>
                  <a:pt x="23778" y="884352"/>
                  <a:pt x="27541" y="887785"/>
                </a:cubicBezTo>
                <a:cubicBezTo>
                  <a:pt x="26749" y="893397"/>
                  <a:pt x="25957" y="899074"/>
                  <a:pt x="25363" y="904620"/>
                </a:cubicBezTo>
                <a:cubicBezTo>
                  <a:pt x="23184" y="924624"/>
                  <a:pt x="21930" y="944827"/>
                  <a:pt x="21864" y="964897"/>
                </a:cubicBezTo>
                <a:cubicBezTo>
                  <a:pt x="15328" y="968264"/>
                  <a:pt x="15724" y="978630"/>
                  <a:pt x="22062" y="980610"/>
                </a:cubicBezTo>
                <a:cubicBezTo>
                  <a:pt x="22722" y="1004246"/>
                  <a:pt x="25297" y="1027749"/>
                  <a:pt x="30050" y="1050724"/>
                </a:cubicBezTo>
                <a:cubicBezTo>
                  <a:pt x="23580" y="1029003"/>
                  <a:pt x="18959" y="1006754"/>
                  <a:pt x="16582" y="984109"/>
                </a:cubicBezTo>
                <a:cubicBezTo>
                  <a:pt x="8527" y="908779"/>
                  <a:pt x="24438" y="833449"/>
                  <a:pt x="58109" y="767032"/>
                </a:cubicBezTo>
                <a:close/>
                <a:moveTo>
                  <a:pt x="429015" y="1351252"/>
                </a:moveTo>
                <a:cubicBezTo>
                  <a:pt x="428949" y="1350790"/>
                  <a:pt x="428883" y="1350327"/>
                  <a:pt x="428817" y="1349865"/>
                </a:cubicBezTo>
                <a:cubicBezTo>
                  <a:pt x="441361" y="1349139"/>
                  <a:pt x="453905" y="1347885"/>
                  <a:pt x="466383" y="1346036"/>
                </a:cubicBezTo>
                <a:cubicBezTo>
                  <a:pt x="466449" y="1347291"/>
                  <a:pt x="466515" y="1348479"/>
                  <a:pt x="466515" y="1349733"/>
                </a:cubicBezTo>
                <a:cubicBezTo>
                  <a:pt x="454103" y="1351120"/>
                  <a:pt x="441559" y="1351582"/>
                  <a:pt x="429015" y="1351252"/>
                </a:cubicBezTo>
                <a:close/>
                <a:moveTo>
                  <a:pt x="483416" y="1347423"/>
                </a:moveTo>
                <a:cubicBezTo>
                  <a:pt x="483350" y="1346036"/>
                  <a:pt x="483284" y="1344584"/>
                  <a:pt x="483218" y="1343197"/>
                </a:cubicBezTo>
                <a:cubicBezTo>
                  <a:pt x="524943" y="1335275"/>
                  <a:pt x="565810" y="1321014"/>
                  <a:pt x="604168" y="1300482"/>
                </a:cubicBezTo>
                <a:cubicBezTo>
                  <a:pt x="604895" y="1300085"/>
                  <a:pt x="605621" y="1299689"/>
                  <a:pt x="606347" y="1299293"/>
                </a:cubicBezTo>
                <a:cubicBezTo>
                  <a:pt x="568451" y="1323127"/>
                  <a:pt x="526792" y="1340160"/>
                  <a:pt x="483416" y="1347423"/>
                </a:cubicBezTo>
                <a:close/>
                <a:moveTo>
                  <a:pt x="718121" y="1236705"/>
                </a:moveTo>
                <a:cubicBezTo>
                  <a:pt x="733107" y="1219408"/>
                  <a:pt x="746444" y="1201120"/>
                  <a:pt x="758393" y="1181974"/>
                </a:cubicBezTo>
                <a:cubicBezTo>
                  <a:pt x="746906" y="1201780"/>
                  <a:pt x="733371" y="1220002"/>
                  <a:pt x="718121" y="1236705"/>
                </a:cubicBezTo>
                <a:close/>
                <a:moveTo>
                  <a:pt x="807249" y="1092120"/>
                </a:moveTo>
                <a:cubicBezTo>
                  <a:pt x="807777" y="1089611"/>
                  <a:pt x="808239" y="1087102"/>
                  <a:pt x="808767" y="1084527"/>
                </a:cubicBezTo>
                <a:cubicBezTo>
                  <a:pt x="833195" y="1090799"/>
                  <a:pt x="857755" y="1096675"/>
                  <a:pt x="882315" y="1101957"/>
                </a:cubicBezTo>
                <a:cubicBezTo>
                  <a:pt x="857095" y="1099514"/>
                  <a:pt x="831941" y="1095685"/>
                  <a:pt x="807249" y="1092120"/>
                </a:cubicBezTo>
                <a:close/>
                <a:moveTo>
                  <a:pt x="811606" y="1068220"/>
                </a:moveTo>
                <a:cubicBezTo>
                  <a:pt x="812795" y="1060892"/>
                  <a:pt x="813785" y="1053563"/>
                  <a:pt x="814577" y="1046169"/>
                </a:cubicBezTo>
                <a:cubicBezTo>
                  <a:pt x="831016" y="976319"/>
                  <a:pt x="831280" y="902705"/>
                  <a:pt x="814445" y="832195"/>
                </a:cubicBezTo>
                <a:cubicBezTo>
                  <a:pt x="817350" y="831601"/>
                  <a:pt x="820321" y="831139"/>
                  <a:pt x="823226" y="830611"/>
                </a:cubicBezTo>
                <a:cubicBezTo>
                  <a:pt x="838279" y="828696"/>
                  <a:pt x="853397" y="827442"/>
                  <a:pt x="868516" y="826979"/>
                </a:cubicBezTo>
                <a:cubicBezTo>
                  <a:pt x="870695" y="831205"/>
                  <a:pt x="872874" y="835430"/>
                  <a:pt x="875052" y="839655"/>
                </a:cubicBezTo>
                <a:cubicBezTo>
                  <a:pt x="821443" y="891944"/>
                  <a:pt x="824810" y="1011046"/>
                  <a:pt x="877561" y="1063070"/>
                </a:cubicBezTo>
                <a:cubicBezTo>
                  <a:pt x="888190" y="1075086"/>
                  <a:pt x="901461" y="1084989"/>
                  <a:pt x="917900" y="1091459"/>
                </a:cubicBezTo>
                <a:cubicBezTo>
                  <a:pt x="918230" y="1091591"/>
                  <a:pt x="918494" y="1091657"/>
                  <a:pt x="918824" y="1091790"/>
                </a:cubicBezTo>
                <a:cubicBezTo>
                  <a:pt x="882975" y="1086442"/>
                  <a:pt x="847125" y="1077793"/>
                  <a:pt x="811606" y="1068220"/>
                </a:cubicBezTo>
                <a:close/>
                <a:moveTo>
                  <a:pt x="928463" y="1074162"/>
                </a:moveTo>
                <a:cubicBezTo>
                  <a:pt x="925294" y="1072973"/>
                  <a:pt x="922125" y="1071719"/>
                  <a:pt x="918956" y="1070333"/>
                </a:cubicBezTo>
                <a:cubicBezTo>
                  <a:pt x="867394" y="1046961"/>
                  <a:pt x="856566" y="1005038"/>
                  <a:pt x="856236" y="953211"/>
                </a:cubicBezTo>
                <a:cubicBezTo>
                  <a:pt x="856038" y="919673"/>
                  <a:pt x="862508" y="880786"/>
                  <a:pt x="883569" y="856095"/>
                </a:cubicBezTo>
                <a:cubicBezTo>
                  <a:pt x="900536" y="889039"/>
                  <a:pt x="917570" y="921984"/>
                  <a:pt x="934537" y="954928"/>
                </a:cubicBezTo>
                <a:cubicBezTo>
                  <a:pt x="936848" y="959417"/>
                  <a:pt x="940413" y="962190"/>
                  <a:pt x="944374" y="963643"/>
                </a:cubicBezTo>
                <a:cubicBezTo>
                  <a:pt x="939951" y="1000614"/>
                  <a:pt x="934537" y="1037454"/>
                  <a:pt x="928463" y="1074162"/>
                </a:cubicBezTo>
                <a:close/>
                <a:moveTo>
                  <a:pt x="955664" y="922248"/>
                </a:moveTo>
                <a:lnTo>
                  <a:pt x="911364" y="836486"/>
                </a:lnTo>
                <a:cubicBezTo>
                  <a:pt x="918428" y="833780"/>
                  <a:pt x="926417" y="832063"/>
                  <a:pt x="935263" y="831601"/>
                </a:cubicBezTo>
                <a:cubicBezTo>
                  <a:pt x="940875" y="832591"/>
                  <a:pt x="946487" y="833582"/>
                  <a:pt x="952033" y="834902"/>
                </a:cubicBezTo>
                <a:cubicBezTo>
                  <a:pt x="961672" y="837213"/>
                  <a:pt x="971377" y="840250"/>
                  <a:pt x="981016" y="843815"/>
                </a:cubicBezTo>
                <a:cubicBezTo>
                  <a:pt x="972565" y="869959"/>
                  <a:pt x="964115" y="896103"/>
                  <a:pt x="955664" y="922248"/>
                </a:cubicBezTo>
                <a:close/>
                <a:moveTo>
                  <a:pt x="996663" y="850219"/>
                </a:moveTo>
                <a:cubicBezTo>
                  <a:pt x="1005048" y="853982"/>
                  <a:pt x="1013168" y="858207"/>
                  <a:pt x="1021091" y="862895"/>
                </a:cubicBezTo>
                <a:cubicBezTo>
                  <a:pt x="1006698" y="878212"/>
                  <a:pt x="992239" y="893462"/>
                  <a:pt x="977781" y="908713"/>
                </a:cubicBezTo>
                <a:lnTo>
                  <a:pt x="996663" y="850219"/>
                </a:lnTo>
                <a:close/>
                <a:moveTo>
                  <a:pt x="944836" y="1079047"/>
                </a:moveTo>
                <a:cubicBezTo>
                  <a:pt x="951108" y="1041481"/>
                  <a:pt x="956588" y="1003784"/>
                  <a:pt x="961078" y="965887"/>
                </a:cubicBezTo>
                <a:cubicBezTo>
                  <a:pt x="994682" y="992560"/>
                  <a:pt x="1028221" y="1019232"/>
                  <a:pt x="1061826" y="1045905"/>
                </a:cubicBezTo>
                <a:cubicBezTo>
                  <a:pt x="1031588" y="1074756"/>
                  <a:pt x="988608" y="1088951"/>
                  <a:pt x="944836" y="1079047"/>
                </a:cubicBezTo>
                <a:close/>
                <a:moveTo>
                  <a:pt x="1095364" y="944101"/>
                </a:moveTo>
                <a:cubicBezTo>
                  <a:pt x="1097939" y="958097"/>
                  <a:pt x="1098929" y="972820"/>
                  <a:pt x="1098203" y="986948"/>
                </a:cubicBezTo>
                <a:cubicBezTo>
                  <a:pt x="1092987" y="1004312"/>
                  <a:pt x="1084405" y="1020025"/>
                  <a:pt x="1073445" y="1033427"/>
                </a:cubicBezTo>
                <a:lnTo>
                  <a:pt x="969462" y="950835"/>
                </a:lnTo>
                <a:cubicBezTo>
                  <a:pt x="992834" y="925681"/>
                  <a:pt x="1016535" y="900659"/>
                  <a:pt x="1040237" y="875703"/>
                </a:cubicBezTo>
                <a:cubicBezTo>
                  <a:pt x="1064400" y="893661"/>
                  <a:pt x="1084339" y="916570"/>
                  <a:pt x="1095364" y="944101"/>
                </a:cubicBezTo>
                <a:close/>
                <a:moveTo>
                  <a:pt x="1039907" y="842890"/>
                </a:moveTo>
                <a:cubicBezTo>
                  <a:pt x="1028617" y="835892"/>
                  <a:pt x="1016733" y="830412"/>
                  <a:pt x="1004519" y="825923"/>
                </a:cubicBezTo>
                <a:cubicBezTo>
                  <a:pt x="1009273" y="811266"/>
                  <a:pt x="1014026" y="796544"/>
                  <a:pt x="1018780" y="781887"/>
                </a:cubicBezTo>
                <a:lnTo>
                  <a:pt x="1044924" y="779642"/>
                </a:lnTo>
                <a:cubicBezTo>
                  <a:pt x="1066711" y="777728"/>
                  <a:pt x="1063806" y="743859"/>
                  <a:pt x="1042019" y="745774"/>
                </a:cubicBezTo>
                <a:lnTo>
                  <a:pt x="965831" y="752376"/>
                </a:lnTo>
                <a:cubicBezTo>
                  <a:pt x="944044" y="754290"/>
                  <a:pt x="946949" y="788159"/>
                  <a:pt x="968736" y="786245"/>
                </a:cubicBezTo>
                <a:lnTo>
                  <a:pt x="1000558" y="783472"/>
                </a:lnTo>
                <a:cubicBezTo>
                  <a:pt x="996531" y="795884"/>
                  <a:pt x="992504" y="808362"/>
                  <a:pt x="988476" y="820773"/>
                </a:cubicBezTo>
                <a:cubicBezTo>
                  <a:pt x="962266" y="813577"/>
                  <a:pt x="934603" y="811134"/>
                  <a:pt x="907204" y="811861"/>
                </a:cubicBezTo>
                <a:cubicBezTo>
                  <a:pt x="904300" y="811663"/>
                  <a:pt x="901329" y="811399"/>
                  <a:pt x="898424" y="811266"/>
                </a:cubicBezTo>
                <a:lnTo>
                  <a:pt x="754036" y="531470"/>
                </a:lnTo>
                <a:cubicBezTo>
                  <a:pt x="721025" y="467495"/>
                  <a:pt x="688873" y="402531"/>
                  <a:pt x="652496" y="340339"/>
                </a:cubicBezTo>
                <a:lnTo>
                  <a:pt x="1366776" y="278477"/>
                </a:lnTo>
                <a:cubicBezTo>
                  <a:pt x="1388761" y="317562"/>
                  <a:pt x="1411010" y="356514"/>
                  <a:pt x="1433127" y="395533"/>
                </a:cubicBezTo>
                <a:cubicBezTo>
                  <a:pt x="1306565" y="548635"/>
                  <a:pt x="1175448" y="697776"/>
                  <a:pt x="1039907" y="842890"/>
                </a:cubicBezTo>
                <a:close/>
                <a:moveTo>
                  <a:pt x="1271772" y="925351"/>
                </a:moveTo>
                <a:cubicBezTo>
                  <a:pt x="1272234" y="925285"/>
                  <a:pt x="1272696" y="925219"/>
                  <a:pt x="1273225" y="925153"/>
                </a:cubicBezTo>
                <a:cubicBezTo>
                  <a:pt x="1274017" y="934858"/>
                  <a:pt x="1275073" y="944563"/>
                  <a:pt x="1276328" y="954202"/>
                </a:cubicBezTo>
                <a:cubicBezTo>
                  <a:pt x="1274413" y="944695"/>
                  <a:pt x="1272829" y="935056"/>
                  <a:pt x="1271772" y="925351"/>
                </a:cubicBezTo>
                <a:close/>
                <a:moveTo>
                  <a:pt x="1272102" y="908185"/>
                </a:moveTo>
                <a:lnTo>
                  <a:pt x="1270452" y="908449"/>
                </a:lnTo>
                <a:cubicBezTo>
                  <a:pt x="1270452" y="908185"/>
                  <a:pt x="1270386" y="907855"/>
                  <a:pt x="1270386" y="907591"/>
                </a:cubicBezTo>
                <a:cubicBezTo>
                  <a:pt x="1269461" y="886266"/>
                  <a:pt x="1269990" y="863951"/>
                  <a:pt x="1271838" y="841174"/>
                </a:cubicBezTo>
                <a:cubicBezTo>
                  <a:pt x="1270980" y="862961"/>
                  <a:pt x="1270914" y="885474"/>
                  <a:pt x="1272102" y="908185"/>
                </a:cubicBezTo>
                <a:close/>
                <a:moveTo>
                  <a:pt x="2015300" y="800901"/>
                </a:moveTo>
                <a:cubicBezTo>
                  <a:pt x="1957994" y="809154"/>
                  <a:pt x="1900688" y="817472"/>
                  <a:pt x="1843382" y="825725"/>
                </a:cubicBezTo>
                <a:cubicBezTo>
                  <a:pt x="1837572" y="818199"/>
                  <a:pt x="1831828" y="810606"/>
                  <a:pt x="1826018" y="803146"/>
                </a:cubicBezTo>
                <a:cubicBezTo>
                  <a:pt x="1867083" y="746962"/>
                  <a:pt x="1907620" y="690316"/>
                  <a:pt x="1947298" y="633142"/>
                </a:cubicBezTo>
                <a:cubicBezTo>
                  <a:pt x="1986845" y="682262"/>
                  <a:pt x="2008566" y="740360"/>
                  <a:pt x="2015300" y="800901"/>
                </a:cubicBezTo>
                <a:close/>
                <a:moveTo>
                  <a:pt x="1836053" y="843947"/>
                </a:moveTo>
                <a:cubicBezTo>
                  <a:pt x="1840080" y="849163"/>
                  <a:pt x="1844042" y="854378"/>
                  <a:pt x="1848069" y="859594"/>
                </a:cubicBezTo>
                <a:cubicBezTo>
                  <a:pt x="1834535" y="855897"/>
                  <a:pt x="1821001" y="852001"/>
                  <a:pt x="1807532" y="848106"/>
                </a:cubicBezTo>
                <a:cubicBezTo>
                  <a:pt x="1816973" y="846720"/>
                  <a:pt x="1826480" y="845333"/>
                  <a:pt x="1836053" y="843947"/>
                </a:cubicBezTo>
                <a:close/>
                <a:moveTo>
                  <a:pt x="1805618" y="831205"/>
                </a:moveTo>
                <a:cubicBezTo>
                  <a:pt x="1808919" y="826583"/>
                  <a:pt x="1812286" y="822028"/>
                  <a:pt x="1815653" y="817406"/>
                </a:cubicBezTo>
                <a:cubicBezTo>
                  <a:pt x="1818492" y="821104"/>
                  <a:pt x="1821331" y="824801"/>
                  <a:pt x="1824169" y="828498"/>
                </a:cubicBezTo>
                <a:cubicBezTo>
                  <a:pt x="1817963" y="829422"/>
                  <a:pt x="1811823" y="830281"/>
                  <a:pt x="1805618" y="831205"/>
                </a:cubicBezTo>
                <a:close/>
                <a:moveTo>
                  <a:pt x="1922739" y="584947"/>
                </a:moveTo>
                <a:cubicBezTo>
                  <a:pt x="1902074" y="566329"/>
                  <a:pt x="1879363" y="550616"/>
                  <a:pt x="1855133" y="537412"/>
                </a:cubicBezTo>
                <a:cubicBezTo>
                  <a:pt x="1879891" y="549427"/>
                  <a:pt x="1902602" y="564942"/>
                  <a:pt x="1922739" y="584947"/>
                </a:cubicBezTo>
                <a:close/>
                <a:moveTo>
                  <a:pt x="1830573" y="540911"/>
                </a:moveTo>
                <a:cubicBezTo>
                  <a:pt x="1808852" y="572403"/>
                  <a:pt x="1787132" y="603829"/>
                  <a:pt x="1765477" y="635321"/>
                </a:cubicBezTo>
                <a:cubicBezTo>
                  <a:pt x="1758346" y="593067"/>
                  <a:pt x="1750886" y="550946"/>
                  <a:pt x="1742898" y="508825"/>
                </a:cubicBezTo>
                <a:cubicBezTo>
                  <a:pt x="1773267" y="516483"/>
                  <a:pt x="1802647" y="526980"/>
                  <a:pt x="1830573" y="540911"/>
                </a:cubicBezTo>
                <a:close/>
                <a:moveTo>
                  <a:pt x="1536384" y="795025"/>
                </a:moveTo>
                <a:cubicBezTo>
                  <a:pt x="1530640" y="783538"/>
                  <a:pt x="1524897" y="772050"/>
                  <a:pt x="1519087" y="760562"/>
                </a:cubicBezTo>
                <a:cubicBezTo>
                  <a:pt x="1549456" y="773635"/>
                  <a:pt x="1579628" y="786971"/>
                  <a:pt x="1609733" y="799251"/>
                </a:cubicBezTo>
                <a:cubicBezTo>
                  <a:pt x="1614421" y="808890"/>
                  <a:pt x="1619108" y="818595"/>
                  <a:pt x="1623862" y="828234"/>
                </a:cubicBezTo>
                <a:cubicBezTo>
                  <a:pt x="1613959" y="834638"/>
                  <a:pt x="1603990" y="840910"/>
                  <a:pt x="1594020" y="847248"/>
                </a:cubicBezTo>
                <a:cubicBezTo>
                  <a:pt x="1574808" y="829950"/>
                  <a:pt x="1555596" y="812521"/>
                  <a:pt x="1536384" y="795025"/>
                </a:cubicBezTo>
                <a:close/>
                <a:moveTo>
                  <a:pt x="1589795" y="889831"/>
                </a:moveTo>
                <a:cubicBezTo>
                  <a:pt x="1588673" y="891482"/>
                  <a:pt x="1587484" y="893132"/>
                  <a:pt x="1586362" y="894783"/>
                </a:cubicBezTo>
                <a:cubicBezTo>
                  <a:pt x="1585306" y="892670"/>
                  <a:pt x="1584249" y="890558"/>
                  <a:pt x="1583193" y="888445"/>
                </a:cubicBezTo>
                <a:lnTo>
                  <a:pt x="1589795" y="889831"/>
                </a:lnTo>
                <a:close/>
                <a:moveTo>
                  <a:pt x="1579232" y="856755"/>
                </a:moveTo>
                <a:cubicBezTo>
                  <a:pt x="1576195" y="858669"/>
                  <a:pt x="1573224" y="860584"/>
                  <a:pt x="1570187" y="862433"/>
                </a:cubicBezTo>
                <a:cubicBezTo>
                  <a:pt x="1565895" y="853916"/>
                  <a:pt x="1561604" y="845399"/>
                  <a:pt x="1557379" y="836817"/>
                </a:cubicBezTo>
                <a:cubicBezTo>
                  <a:pt x="1564707" y="843485"/>
                  <a:pt x="1571903" y="850153"/>
                  <a:pt x="1579232" y="856755"/>
                </a:cubicBezTo>
                <a:close/>
                <a:moveTo>
                  <a:pt x="1644857" y="871544"/>
                </a:moveTo>
                <a:cubicBezTo>
                  <a:pt x="1647101" y="876099"/>
                  <a:pt x="1649280" y="880654"/>
                  <a:pt x="1651525" y="885210"/>
                </a:cubicBezTo>
                <a:lnTo>
                  <a:pt x="1631850" y="881183"/>
                </a:lnTo>
                <a:cubicBezTo>
                  <a:pt x="1629342" y="878938"/>
                  <a:pt x="1626833" y="876759"/>
                  <a:pt x="1624258" y="874515"/>
                </a:cubicBezTo>
                <a:cubicBezTo>
                  <a:pt x="1631124" y="873524"/>
                  <a:pt x="1637990" y="872534"/>
                  <a:pt x="1644857" y="871544"/>
                </a:cubicBezTo>
                <a:close/>
                <a:moveTo>
                  <a:pt x="1633105" y="808560"/>
                </a:moveTo>
                <a:cubicBezTo>
                  <a:pt x="1636472" y="809880"/>
                  <a:pt x="1639839" y="811266"/>
                  <a:pt x="1643206" y="812587"/>
                </a:cubicBezTo>
                <a:lnTo>
                  <a:pt x="1639047" y="818595"/>
                </a:lnTo>
                <a:cubicBezTo>
                  <a:pt x="1638783" y="818793"/>
                  <a:pt x="1638519" y="818925"/>
                  <a:pt x="1638188" y="819123"/>
                </a:cubicBezTo>
                <a:cubicBezTo>
                  <a:pt x="1636472" y="815558"/>
                  <a:pt x="1634755" y="812059"/>
                  <a:pt x="1633105" y="808560"/>
                </a:cubicBezTo>
                <a:close/>
                <a:moveTo>
                  <a:pt x="1732863" y="712301"/>
                </a:moveTo>
                <a:cubicBezTo>
                  <a:pt x="1740587" y="721940"/>
                  <a:pt x="1748245" y="731645"/>
                  <a:pt x="1755904" y="741284"/>
                </a:cubicBezTo>
                <a:cubicBezTo>
                  <a:pt x="1738276" y="753168"/>
                  <a:pt x="1720583" y="764920"/>
                  <a:pt x="1702889" y="776605"/>
                </a:cubicBezTo>
                <a:cubicBezTo>
                  <a:pt x="1704209" y="767759"/>
                  <a:pt x="1705530" y="758912"/>
                  <a:pt x="1706784" y="749999"/>
                </a:cubicBezTo>
                <a:lnTo>
                  <a:pt x="1732863" y="712301"/>
                </a:lnTo>
                <a:close/>
                <a:moveTo>
                  <a:pt x="1712000" y="712763"/>
                </a:moveTo>
                <a:cubicBezTo>
                  <a:pt x="1712990" y="705171"/>
                  <a:pt x="1713980" y="697578"/>
                  <a:pt x="1714971" y="690052"/>
                </a:cubicBezTo>
                <a:cubicBezTo>
                  <a:pt x="1717281" y="692891"/>
                  <a:pt x="1719592" y="695664"/>
                  <a:pt x="1721837" y="698437"/>
                </a:cubicBezTo>
                <a:lnTo>
                  <a:pt x="1712000" y="712763"/>
                </a:lnTo>
                <a:close/>
                <a:moveTo>
                  <a:pt x="1766599" y="754620"/>
                </a:moveTo>
                <a:cubicBezTo>
                  <a:pt x="1766929" y="755017"/>
                  <a:pt x="1767193" y="755413"/>
                  <a:pt x="1767524" y="755743"/>
                </a:cubicBezTo>
                <a:cubicBezTo>
                  <a:pt x="1771419" y="782151"/>
                  <a:pt x="1775182" y="808560"/>
                  <a:pt x="1778747" y="835034"/>
                </a:cubicBezTo>
                <a:cubicBezTo>
                  <a:pt x="1775446" y="835496"/>
                  <a:pt x="1772145" y="835958"/>
                  <a:pt x="1768844" y="836486"/>
                </a:cubicBezTo>
                <a:cubicBezTo>
                  <a:pt x="1751348" y="831139"/>
                  <a:pt x="1733919" y="825725"/>
                  <a:pt x="1716555" y="820047"/>
                </a:cubicBezTo>
                <a:cubicBezTo>
                  <a:pt x="1712066" y="812323"/>
                  <a:pt x="1707576" y="804664"/>
                  <a:pt x="1703087" y="796940"/>
                </a:cubicBezTo>
                <a:cubicBezTo>
                  <a:pt x="1724346" y="782944"/>
                  <a:pt x="1745473" y="768815"/>
                  <a:pt x="1766599" y="754620"/>
                </a:cubicBezTo>
                <a:close/>
                <a:moveTo>
                  <a:pt x="1782510" y="862433"/>
                </a:moveTo>
                <a:cubicBezTo>
                  <a:pt x="1784755" y="879466"/>
                  <a:pt x="1786802" y="896500"/>
                  <a:pt x="1788848" y="913533"/>
                </a:cubicBezTo>
                <a:cubicBezTo>
                  <a:pt x="1775842" y="910826"/>
                  <a:pt x="1762902" y="908185"/>
                  <a:pt x="1749896" y="905478"/>
                </a:cubicBezTo>
                <a:cubicBezTo>
                  <a:pt x="1760789" y="891152"/>
                  <a:pt x="1771749" y="876891"/>
                  <a:pt x="1782510" y="862433"/>
                </a:cubicBezTo>
                <a:close/>
                <a:moveTo>
                  <a:pt x="1710283" y="876561"/>
                </a:moveTo>
                <a:cubicBezTo>
                  <a:pt x="1721111" y="895047"/>
                  <a:pt x="1747915" y="876429"/>
                  <a:pt x="1738540" y="858009"/>
                </a:cubicBezTo>
                <a:cubicBezTo>
                  <a:pt x="1748245" y="856623"/>
                  <a:pt x="1757950" y="855236"/>
                  <a:pt x="1767589" y="853784"/>
                </a:cubicBezTo>
                <a:cubicBezTo>
                  <a:pt x="1767655" y="853784"/>
                  <a:pt x="1767655" y="853784"/>
                  <a:pt x="1767722" y="853784"/>
                </a:cubicBezTo>
                <a:cubicBezTo>
                  <a:pt x="1755772" y="869827"/>
                  <a:pt x="1743558" y="885738"/>
                  <a:pt x="1731476" y="901649"/>
                </a:cubicBezTo>
                <a:cubicBezTo>
                  <a:pt x="1715433" y="898348"/>
                  <a:pt x="1699390" y="895047"/>
                  <a:pt x="1683347" y="891746"/>
                </a:cubicBezTo>
                <a:cubicBezTo>
                  <a:pt x="1685063" y="882899"/>
                  <a:pt x="1686582" y="874052"/>
                  <a:pt x="1688232" y="865206"/>
                </a:cubicBezTo>
                <a:cubicBezTo>
                  <a:pt x="1692986" y="864545"/>
                  <a:pt x="1697739" y="863819"/>
                  <a:pt x="1702493" y="863159"/>
                </a:cubicBezTo>
                <a:cubicBezTo>
                  <a:pt x="1705134" y="867648"/>
                  <a:pt x="1707709" y="872138"/>
                  <a:pt x="1710283" y="876561"/>
                </a:cubicBezTo>
                <a:close/>
                <a:moveTo>
                  <a:pt x="1673708" y="850219"/>
                </a:moveTo>
                <a:cubicBezTo>
                  <a:pt x="1667370" y="851143"/>
                  <a:pt x="1661032" y="852067"/>
                  <a:pt x="1654694" y="852992"/>
                </a:cubicBezTo>
                <a:cubicBezTo>
                  <a:pt x="1652119" y="847644"/>
                  <a:pt x="1649478" y="842296"/>
                  <a:pt x="1646903" y="836949"/>
                </a:cubicBezTo>
                <a:cubicBezTo>
                  <a:pt x="1648290" y="834968"/>
                  <a:pt x="1649610" y="832987"/>
                  <a:pt x="1650996" y="831007"/>
                </a:cubicBezTo>
                <a:cubicBezTo>
                  <a:pt x="1656146" y="827640"/>
                  <a:pt x="1661296" y="824273"/>
                  <a:pt x="1666445" y="820906"/>
                </a:cubicBezTo>
                <a:cubicBezTo>
                  <a:pt x="1670407" y="822226"/>
                  <a:pt x="1674302" y="823612"/>
                  <a:pt x="1678263" y="824933"/>
                </a:cubicBezTo>
                <a:cubicBezTo>
                  <a:pt x="1676811" y="833384"/>
                  <a:pt x="1675160" y="841768"/>
                  <a:pt x="1673708" y="850219"/>
                </a:cubicBezTo>
                <a:close/>
                <a:moveTo>
                  <a:pt x="1670539" y="867846"/>
                </a:moveTo>
                <a:cubicBezTo>
                  <a:pt x="1669746" y="872204"/>
                  <a:pt x="1669020" y="876561"/>
                  <a:pt x="1668228" y="880919"/>
                </a:cubicBezTo>
                <a:lnTo>
                  <a:pt x="1662484" y="869035"/>
                </a:lnTo>
                <a:cubicBezTo>
                  <a:pt x="1665125" y="868573"/>
                  <a:pt x="1667832" y="868176"/>
                  <a:pt x="1670539" y="867846"/>
                </a:cubicBezTo>
                <a:close/>
                <a:moveTo>
                  <a:pt x="1607819" y="893529"/>
                </a:moveTo>
                <a:cubicBezTo>
                  <a:pt x="1613232" y="894651"/>
                  <a:pt x="1618646" y="895773"/>
                  <a:pt x="1623994" y="896896"/>
                </a:cubicBezTo>
                <a:cubicBezTo>
                  <a:pt x="1635482" y="907063"/>
                  <a:pt x="1647101" y="917230"/>
                  <a:pt x="1658655" y="927331"/>
                </a:cubicBezTo>
                <a:cubicBezTo>
                  <a:pt x="1652845" y="951693"/>
                  <a:pt x="1645583" y="975725"/>
                  <a:pt x="1637792" y="999492"/>
                </a:cubicBezTo>
                <a:cubicBezTo>
                  <a:pt x="1623532" y="970377"/>
                  <a:pt x="1609337" y="941262"/>
                  <a:pt x="1594945" y="912146"/>
                </a:cubicBezTo>
                <a:cubicBezTo>
                  <a:pt x="1599236" y="906007"/>
                  <a:pt x="1603527" y="899734"/>
                  <a:pt x="1607819" y="893529"/>
                </a:cubicBezTo>
                <a:close/>
                <a:moveTo>
                  <a:pt x="1673047" y="939941"/>
                </a:moveTo>
                <a:cubicBezTo>
                  <a:pt x="1676018" y="942516"/>
                  <a:pt x="1678923" y="945157"/>
                  <a:pt x="1681894" y="947732"/>
                </a:cubicBezTo>
                <a:cubicBezTo>
                  <a:pt x="1683809" y="951627"/>
                  <a:pt x="1685657" y="955522"/>
                  <a:pt x="1687572" y="959417"/>
                </a:cubicBezTo>
                <a:cubicBezTo>
                  <a:pt x="1676811" y="973348"/>
                  <a:pt x="1665983" y="987212"/>
                  <a:pt x="1655156" y="1001143"/>
                </a:cubicBezTo>
                <a:cubicBezTo>
                  <a:pt x="1661824" y="980940"/>
                  <a:pt x="1667832" y="960540"/>
                  <a:pt x="1673047" y="939941"/>
                </a:cubicBezTo>
                <a:close/>
                <a:moveTo>
                  <a:pt x="1681828" y="908779"/>
                </a:moveTo>
                <a:cubicBezTo>
                  <a:pt x="1694636" y="911420"/>
                  <a:pt x="1707378" y="914061"/>
                  <a:pt x="1720186" y="916702"/>
                </a:cubicBezTo>
                <a:cubicBezTo>
                  <a:pt x="1713782" y="925087"/>
                  <a:pt x="1707510" y="933603"/>
                  <a:pt x="1701040" y="941988"/>
                </a:cubicBezTo>
                <a:cubicBezTo>
                  <a:pt x="1699192" y="940403"/>
                  <a:pt x="1697409" y="938819"/>
                  <a:pt x="1695627" y="937234"/>
                </a:cubicBezTo>
                <a:lnTo>
                  <a:pt x="1681828" y="908779"/>
                </a:lnTo>
                <a:close/>
                <a:moveTo>
                  <a:pt x="1738540" y="920531"/>
                </a:moveTo>
                <a:cubicBezTo>
                  <a:pt x="1756036" y="924162"/>
                  <a:pt x="1773531" y="927727"/>
                  <a:pt x="1791027" y="931359"/>
                </a:cubicBezTo>
                <a:cubicBezTo>
                  <a:pt x="1794922" y="963841"/>
                  <a:pt x="1798685" y="996323"/>
                  <a:pt x="1802052" y="1028872"/>
                </a:cubicBezTo>
                <a:cubicBezTo>
                  <a:pt x="1772475" y="1003850"/>
                  <a:pt x="1743030" y="978630"/>
                  <a:pt x="1713782" y="953211"/>
                </a:cubicBezTo>
                <a:cubicBezTo>
                  <a:pt x="1722167" y="942384"/>
                  <a:pt x="1730288" y="931425"/>
                  <a:pt x="1738540" y="920531"/>
                </a:cubicBezTo>
                <a:close/>
                <a:moveTo>
                  <a:pt x="1762242" y="721940"/>
                </a:moveTo>
                <a:cubicBezTo>
                  <a:pt x="1755772" y="713886"/>
                  <a:pt x="1749368" y="705765"/>
                  <a:pt x="1742898" y="697644"/>
                </a:cubicBezTo>
                <a:cubicBezTo>
                  <a:pt x="1747123" y="691504"/>
                  <a:pt x="1751414" y="685364"/>
                  <a:pt x="1755640" y="679225"/>
                </a:cubicBezTo>
                <a:cubicBezTo>
                  <a:pt x="1757950" y="693485"/>
                  <a:pt x="1760063" y="707746"/>
                  <a:pt x="1762242" y="721940"/>
                </a:cubicBezTo>
                <a:close/>
                <a:moveTo>
                  <a:pt x="1751679" y="655259"/>
                </a:moveTo>
                <a:cubicBezTo>
                  <a:pt x="1745076" y="664832"/>
                  <a:pt x="1738540" y="674339"/>
                  <a:pt x="1731938" y="683912"/>
                </a:cubicBezTo>
                <a:cubicBezTo>
                  <a:pt x="1727317" y="678234"/>
                  <a:pt x="1722629" y="672622"/>
                  <a:pt x="1718008" y="666879"/>
                </a:cubicBezTo>
                <a:cubicBezTo>
                  <a:pt x="1723091" y="627464"/>
                  <a:pt x="1727977" y="587984"/>
                  <a:pt x="1733061" y="548635"/>
                </a:cubicBezTo>
                <a:cubicBezTo>
                  <a:pt x="1739530" y="584154"/>
                  <a:pt x="1745803" y="619674"/>
                  <a:pt x="1751679" y="655259"/>
                </a:cubicBezTo>
                <a:close/>
                <a:moveTo>
                  <a:pt x="1638056" y="492517"/>
                </a:moveTo>
                <a:cubicBezTo>
                  <a:pt x="1666313" y="494498"/>
                  <a:pt x="1694372" y="498195"/>
                  <a:pt x="1721837" y="503939"/>
                </a:cubicBezTo>
                <a:cubicBezTo>
                  <a:pt x="1715301" y="552068"/>
                  <a:pt x="1709359" y="600462"/>
                  <a:pt x="1703219" y="648855"/>
                </a:cubicBezTo>
                <a:cubicBezTo>
                  <a:pt x="1660371" y="596236"/>
                  <a:pt x="1616996" y="544014"/>
                  <a:pt x="1572828" y="492517"/>
                </a:cubicBezTo>
                <a:cubicBezTo>
                  <a:pt x="1594615" y="491461"/>
                  <a:pt x="1616335" y="491527"/>
                  <a:pt x="1638056" y="492517"/>
                </a:cubicBezTo>
                <a:close/>
                <a:moveTo>
                  <a:pt x="1533083" y="499648"/>
                </a:moveTo>
                <a:cubicBezTo>
                  <a:pt x="1534536" y="499846"/>
                  <a:pt x="1535988" y="499978"/>
                  <a:pt x="1537506" y="500242"/>
                </a:cubicBezTo>
                <a:cubicBezTo>
                  <a:pt x="1539751" y="500638"/>
                  <a:pt x="1541600" y="500044"/>
                  <a:pt x="1542986" y="498987"/>
                </a:cubicBezTo>
                <a:cubicBezTo>
                  <a:pt x="1547278" y="498723"/>
                  <a:pt x="1550249" y="496677"/>
                  <a:pt x="1551899" y="493838"/>
                </a:cubicBezTo>
                <a:cubicBezTo>
                  <a:pt x="1552295" y="493772"/>
                  <a:pt x="1552757" y="493772"/>
                  <a:pt x="1553153" y="493772"/>
                </a:cubicBezTo>
                <a:cubicBezTo>
                  <a:pt x="1553352" y="495026"/>
                  <a:pt x="1553880" y="496347"/>
                  <a:pt x="1555002" y="497601"/>
                </a:cubicBezTo>
                <a:cubicBezTo>
                  <a:pt x="1604254" y="555039"/>
                  <a:pt x="1652581" y="613270"/>
                  <a:pt x="1700248" y="672028"/>
                </a:cubicBezTo>
                <a:cubicBezTo>
                  <a:pt x="1697145" y="695928"/>
                  <a:pt x="1693976" y="719893"/>
                  <a:pt x="1690609" y="743727"/>
                </a:cubicBezTo>
                <a:lnTo>
                  <a:pt x="1680574" y="758318"/>
                </a:lnTo>
                <a:cubicBezTo>
                  <a:pt x="1630464" y="672292"/>
                  <a:pt x="1580618" y="586135"/>
                  <a:pt x="1531168" y="499780"/>
                </a:cubicBezTo>
                <a:cubicBezTo>
                  <a:pt x="1531829" y="499714"/>
                  <a:pt x="1532423" y="499714"/>
                  <a:pt x="1533083" y="499648"/>
                </a:cubicBezTo>
                <a:close/>
                <a:moveTo>
                  <a:pt x="1495121" y="504929"/>
                </a:moveTo>
                <a:cubicBezTo>
                  <a:pt x="1549390" y="599867"/>
                  <a:pt x="1604254" y="694541"/>
                  <a:pt x="1659315" y="789083"/>
                </a:cubicBezTo>
                <a:cubicBezTo>
                  <a:pt x="1657202" y="792120"/>
                  <a:pt x="1655090" y="795157"/>
                  <a:pt x="1653043" y="798194"/>
                </a:cubicBezTo>
                <a:cubicBezTo>
                  <a:pt x="1648554" y="796610"/>
                  <a:pt x="1643998" y="795025"/>
                  <a:pt x="1639509" y="793441"/>
                </a:cubicBezTo>
                <a:cubicBezTo>
                  <a:pt x="1633897" y="791394"/>
                  <a:pt x="1628219" y="789215"/>
                  <a:pt x="1622607" y="787037"/>
                </a:cubicBezTo>
                <a:cubicBezTo>
                  <a:pt x="1577251" y="693749"/>
                  <a:pt x="1531961" y="600462"/>
                  <a:pt x="1486604" y="507174"/>
                </a:cubicBezTo>
                <a:cubicBezTo>
                  <a:pt x="1489443" y="506382"/>
                  <a:pt x="1492216" y="505589"/>
                  <a:pt x="1495121" y="504929"/>
                </a:cubicBezTo>
                <a:close/>
                <a:moveTo>
                  <a:pt x="1418339" y="538666"/>
                </a:moveTo>
                <a:cubicBezTo>
                  <a:pt x="1434316" y="527772"/>
                  <a:pt x="1451481" y="518596"/>
                  <a:pt x="1470363" y="512060"/>
                </a:cubicBezTo>
                <a:cubicBezTo>
                  <a:pt x="1470495" y="512324"/>
                  <a:pt x="1470429" y="512588"/>
                  <a:pt x="1470561" y="512852"/>
                </a:cubicBezTo>
                <a:cubicBezTo>
                  <a:pt x="1513475" y="601122"/>
                  <a:pt x="1556388" y="689458"/>
                  <a:pt x="1599302" y="777728"/>
                </a:cubicBezTo>
                <a:cubicBezTo>
                  <a:pt x="1568998" y="765316"/>
                  <a:pt x="1538695" y="751914"/>
                  <a:pt x="1508193" y="738775"/>
                </a:cubicBezTo>
                <a:cubicBezTo>
                  <a:pt x="1475645" y="674405"/>
                  <a:pt x="1442898" y="610167"/>
                  <a:pt x="1409756" y="546060"/>
                </a:cubicBezTo>
                <a:cubicBezTo>
                  <a:pt x="1412595" y="543551"/>
                  <a:pt x="1415434" y="541043"/>
                  <a:pt x="1418339" y="538666"/>
                </a:cubicBezTo>
                <a:close/>
                <a:moveTo>
                  <a:pt x="1501327" y="762741"/>
                </a:moveTo>
                <a:cubicBezTo>
                  <a:pt x="1494857" y="756733"/>
                  <a:pt x="1488321" y="750791"/>
                  <a:pt x="1481851" y="744783"/>
                </a:cubicBezTo>
                <a:cubicBezTo>
                  <a:pt x="1486274" y="746632"/>
                  <a:pt x="1490764" y="748547"/>
                  <a:pt x="1495187" y="750395"/>
                </a:cubicBezTo>
                <a:cubicBezTo>
                  <a:pt x="1497168" y="754488"/>
                  <a:pt x="1499214" y="758648"/>
                  <a:pt x="1501327" y="762741"/>
                </a:cubicBezTo>
                <a:close/>
                <a:moveTo>
                  <a:pt x="1397014" y="558274"/>
                </a:moveTo>
                <a:cubicBezTo>
                  <a:pt x="1426261" y="614920"/>
                  <a:pt x="1455376" y="671698"/>
                  <a:pt x="1484162" y="728542"/>
                </a:cubicBezTo>
                <a:cubicBezTo>
                  <a:pt x="1472608" y="723723"/>
                  <a:pt x="1461054" y="718969"/>
                  <a:pt x="1449435" y="714414"/>
                </a:cubicBezTo>
                <a:cubicBezTo>
                  <a:pt x="1415830" y="682922"/>
                  <a:pt x="1382489" y="651232"/>
                  <a:pt x="1349347" y="619212"/>
                </a:cubicBezTo>
                <a:cubicBezTo>
                  <a:pt x="1362617" y="598151"/>
                  <a:pt x="1378660" y="576958"/>
                  <a:pt x="1397014" y="558274"/>
                </a:cubicBezTo>
                <a:close/>
                <a:moveTo>
                  <a:pt x="1329276" y="655391"/>
                </a:moveTo>
                <a:cubicBezTo>
                  <a:pt x="1332643" y="648459"/>
                  <a:pt x="1336341" y="641395"/>
                  <a:pt x="1340434" y="634198"/>
                </a:cubicBezTo>
                <a:cubicBezTo>
                  <a:pt x="1363145" y="656183"/>
                  <a:pt x="1385988" y="678036"/>
                  <a:pt x="1408964" y="699757"/>
                </a:cubicBezTo>
                <a:cubicBezTo>
                  <a:pt x="1379650" y="689920"/>
                  <a:pt x="1349941" y="682129"/>
                  <a:pt x="1319637" y="677178"/>
                </a:cubicBezTo>
                <a:cubicBezTo>
                  <a:pt x="1322674" y="669784"/>
                  <a:pt x="1325843" y="662521"/>
                  <a:pt x="1329276" y="655391"/>
                </a:cubicBezTo>
                <a:close/>
                <a:moveTo>
                  <a:pt x="1313431" y="693287"/>
                </a:moveTo>
                <a:cubicBezTo>
                  <a:pt x="1355949" y="699889"/>
                  <a:pt x="1397674" y="712367"/>
                  <a:pt x="1438871" y="727816"/>
                </a:cubicBezTo>
                <a:cubicBezTo>
                  <a:pt x="1466600" y="753828"/>
                  <a:pt x="1494593" y="779576"/>
                  <a:pt x="1522652" y="805259"/>
                </a:cubicBezTo>
                <a:cubicBezTo>
                  <a:pt x="1532621" y="825131"/>
                  <a:pt x="1542590" y="844937"/>
                  <a:pt x="1552493" y="864809"/>
                </a:cubicBezTo>
                <a:cubicBezTo>
                  <a:pt x="1464487" y="846654"/>
                  <a:pt x="1376547" y="828498"/>
                  <a:pt x="1288542" y="810342"/>
                </a:cubicBezTo>
                <a:cubicBezTo>
                  <a:pt x="1291975" y="770399"/>
                  <a:pt x="1299897" y="730985"/>
                  <a:pt x="1313431" y="693287"/>
                </a:cubicBezTo>
                <a:close/>
                <a:moveTo>
                  <a:pt x="1287683" y="827508"/>
                </a:moveTo>
                <a:cubicBezTo>
                  <a:pt x="1362221" y="842890"/>
                  <a:pt x="1436825" y="858273"/>
                  <a:pt x="1511362" y="873656"/>
                </a:cubicBezTo>
                <a:cubicBezTo>
                  <a:pt x="1438211" y="884220"/>
                  <a:pt x="1365126" y="894783"/>
                  <a:pt x="1291975" y="905346"/>
                </a:cubicBezTo>
                <a:cubicBezTo>
                  <a:pt x="1288409" y="879400"/>
                  <a:pt x="1286957" y="853454"/>
                  <a:pt x="1287683" y="827508"/>
                </a:cubicBezTo>
                <a:close/>
                <a:moveTo>
                  <a:pt x="1294549" y="922050"/>
                </a:moveTo>
                <a:cubicBezTo>
                  <a:pt x="1372718" y="910760"/>
                  <a:pt x="1450887" y="899470"/>
                  <a:pt x="1529056" y="888247"/>
                </a:cubicBezTo>
                <a:cubicBezTo>
                  <a:pt x="1460394" y="931161"/>
                  <a:pt x="1391138" y="973084"/>
                  <a:pt x="1321222" y="1013951"/>
                </a:cubicBezTo>
                <a:cubicBezTo>
                  <a:pt x="1310658" y="988401"/>
                  <a:pt x="1302406" y="962256"/>
                  <a:pt x="1297058" y="935848"/>
                </a:cubicBezTo>
                <a:cubicBezTo>
                  <a:pt x="1296068" y="931292"/>
                  <a:pt x="1295342" y="926671"/>
                  <a:pt x="1294549" y="922050"/>
                </a:cubicBezTo>
                <a:close/>
                <a:moveTo>
                  <a:pt x="1314686" y="1037388"/>
                </a:moveTo>
                <a:cubicBezTo>
                  <a:pt x="1315016" y="1037190"/>
                  <a:pt x="1315346" y="1036992"/>
                  <a:pt x="1315676" y="1036794"/>
                </a:cubicBezTo>
                <a:cubicBezTo>
                  <a:pt x="1325513" y="1059175"/>
                  <a:pt x="1337133" y="1080830"/>
                  <a:pt x="1350601" y="1101561"/>
                </a:cubicBezTo>
                <a:cubicBezTo>
                  <a:pt x="1335482" y="1081490"/>
                  <a:pt x="1323731" y="1060099"/>
                  <a:pt x="1314686" y="1037388"/>
                </a:cubicBezTo>
                <a:close/>
                <a:moveTo>
                  <a:pt x="1327956" y="1029598"/>
                </a:moveTo>
                <a:cubicBezTo>
                  <a:pt x="1407313" y="983317"/>
                  <a:pt x="1485746" y="935650"/>
                  <a:pt x="1563453" y="886662"/>
                </a:cubicBezTo>
                <a:cubicBezTo>
                  <a:pt x="1567414" y="894651"/>
                  <a:pt x="1571441" y="902705"/>
                  <a:pt x="1575403" y="910694"/>
                </a:cubicBezTo>
                <a:cubicBezTo>
                  <a:pt x="1519945" y="991108"/>
                  <a:pt x="1464421" y="1071521"/>
                  <a:pt x="1408964" y="1151935"/>
                </a:cubicBezTo>
                <a:cubicBezTo>
                  <a:pt x="1375887" y="1115557"/>
                  <a:pt x="1348291" y="1073832"/>
                  <a:pt x="1327956" y="1029598"/>
                </a:cubicBezTo>
                <a:close/>
                <a:moveTo>
                  <a:pt x="1486868" y="1210033"/>
                </a:moveTo>
                <a:cubicBezTo>
                  <a:pt x="1469571" y="1201186"/>
                  <a:pt x="1452934" y="1191151"/>
                  <a:pt x="1436891" y="1180258"/>
                </a:cubicBezTo>
                <a:cubicBezTo>
                  <a:pt x="1431411" y="1175174"/>
                  <a:pt x="1426063" y="1169958"/>
                  <a:pt x="1420781" y="1164611"/>
                </a:cubicBezTo>
                <a:cubicBezTo>
                  <a:pt x="1475183" y="1085782"/>
                  <a:pt x="1529518" y="1007019"/>
                  <a:pt x="1583919" y="928190"/>
                </a:cubicBezTo>
                <a:cubicBezTo>
                  <a:pt x="1599434" y="959550"/>
                  <a:pt x="1614751" y="990909"/>
                  <a:pt x="1630134" y="1022335"/>
                </a:cubicBezTo>
                <a:cubicBezTo>
                  <a:pt x="1627889" y="1028805"/>
                  <a:pt x="1625644" y="1035275"/>
                  <a:pt x="1623334" y="1041746"/>
                </a:cubicBezTo>
                <a:cubicBezTo>
                  <a:pt x="1578571" y="1098392"/>
                  <a:pt x="1533149" y="1154509"/>
                  <a:pt x="1486868" y="1210033"/>
                </a:cubicBezTo>
                <a:close/>
                <a:moveTo>
                  <a:pt x="1560944" y="1240469"/>
                </a:moveTo>
                <a:cubicBezTo>
                  <a:pt x="1541006" y="1234197"/>
                  <a:pt x="1521463" y="1226604"/>
                  <a:pt x="1502515" y="1217757"/>
                </a:cubicBezTo>
                <a:cubicBezTo>
                  <a:pt x="1537176" y="1176098"/>
                  <a:pt x="1571441" y="1134043"/>
                  <a:pt x="1605310" y="1091723"/>
                </a:cubicBezTo>
                <a:cubicBezTo>
                  <a:pt x="1587682" y="1140645"/>
                  <a:pt x="1570979" y="1189765"/>
                  <a:pt x="1560944" y="1240469"/>
                </a:cubicBezTo>
                <a:close/>
                <a:moveTo>
                  <a:pt x="1584645" y="1247335"/>
                </a:moveTo>
                <a:cubicBezTo>
                  <a:pt x="1582203" y="1246741"/>
                  <a:pt x="1579826" y="1245882"/>
                  <a:pt x="1577449" y="1245222"/>
                </a:cubicBezTo>
                <a:cubicBezTo>
                  <a:pt x="1590455" y="1178541"/>
                  <a:pt x="1615081" y="1114699"/>
                  <a:pt x="1638188" y="1050328"/>
                </a:cubicBezTo>
                <a:cubicBezTo>
                  <a:pt x="1639377" y="1048810"/>
                  <a:pt x="1640565" y="1047291"/>
                  <a:pt x="1641687" y="1045773"/>
                </a:cubicBezTo>
                <a:cubicBezTo>
                  <a:pt x="1675754" y="1115689"/>
                  <a:pt x="1709557" y="1185671"/>
                  <a:pt x="1742964" y="1255918"/>
                </a:cubicBezTo>
                <a:cubicBezTo>
                  <a:pt x="1691335" y="1266679"/>
                  <a:pt x="1635746" y="1260407"/>
                  <a:pt x="1584645" y="1247335"/>
                </a:cubicBezTo>
                <a:close/>
                <a:moveTo>
                  <a:pt x="1759733" y="1251890"/>
                </a:moveTo>
                <a:cubicBezTo>
                  <a:pt x="1724676" y="1178079"/>
                  <a:pt x="1689091" y="1104466"/>
                  <a:pt x="1653241" y="1031050"/>
                </a:cubicBezTo>
                <a:cubicBezTo>
                  <a:pt x="1667502" y="1012894"/>
                  <a:pt x="1681762" y="994739"/>
                  <a:pt x="1695891" y="976517"/>
                </a:cubicBezTo>
                <a:cubicBezTo>
                  <a:pt x="1736229" y="1059505"/>
                  <a:pt x="1776568" y="1142560"/>
                  <a:pt x="1816907" y="1225548"/>
                </a:cubicBezTo>
                <a:cubicBezTo>
                  <a:pt x="1798949" y="1237564"/>
                  <a:pt x="1779737" y="1246146"/>
                  <a:pt x="1759733" y="1251890"/>
                </a:cubicBezTo>
                <a:close/>
                <a:moveTo>
                  <a:pt x="1816643" y="1186265"/>
                </a:moveTo>
                <a:cubicBezTo>
                  <a:pt x="1782576" y="1116217"/>
                  <a:pt x="1748576" y="1046169"/>
                  <a:pt x="1714509" y="976121"/>
                </a:cubicBezTo>
                <a:cubicBezTo>
                  <a:pt x="1744416" y="1002001"/>
                  <a:pt x="1774456" y="1027749"/>
                  <a:pt x="1804759" y="1053299"/>
                </a:cubicBezTo>
                <a:cubicBezTo>
                  <a:pt x="1809183" y="1097533"/>
                  <a:pt x="1813078" y="1141899"/>
                  <a:pt x="1816643" y="1186265"/>
                </a:cubicBezTo>
                <a:close/>
                <a:moveTo>
                  <a:pt x="1769504" y="659220"/>
                </a:moveTo>
                <a:cubicBezTo>
                  <a:pt x="1794922" y="622447"/>
                  <a:pt x="1820274" y="585607"/>
                  <a:pt x="1845692" y="548833"/>
                </a:cubicBezTo>
                <a:cubicBezTo>
                  <a:pt x="1872299" y="563556"/>
                  <a:pt x="1897387" y="581646"/>
                  <a:pt x="1920296" y="603631"/>
                </a:cubicBezTo>
                <a:cubicBezTo>
                  <a:pt x="1925182" y="608318"/>
                  <a:pt x="1929803" y="613138"/>
                  <a:pt x="1934226" y="618023"/>
                </a:cubicBezTo>
                <a:cubicBezTo>
                  <a:pt x="1883126" y="654401"/>
                  <a:pt x="1831696" y="690184"/>
                  <a:pt x="1779803" y="725373"/>
                </a:cubicBezTo>
                <a:cubicBezTo>
                  <a:pt x="1776436" y="703256"/>
                  <a:pt x="1773135" y="681205"/>
                  <a:pt x="1769504" y="659220"/>
                </a:cubicBezTo>
                <a:close/>
                <a:moveTo>
                  <a:pt x="1782708" y="743793"/>
                </a:moveTo>
                <a:cubicBezTo>
                  <a:pt x="1825820" y="714612"/>
                  <a:pt x="1868668" y="685034"/>
                  <a:pt x="1911251" y="655061"/>
                </a:cubicBezTo>
                <a:cubicBezTo>
                  <a:pt x="1879627" y="700087"/>
                  <a:pt x="1847673" y="744849"/>
                  <a:pt x="1815191" y="789215"/>
                </a:cubicBezTo>
                <a:cubicBezTo>
                  <a:pt x="1804627" y="775615"/>
                  <a:pt x="1794064" y="762081"/>
                  <a:pt x="1783435" y="748547"/>
                </a:cubicBezTo>
                <a:cubicBezTo>
                  <a:pt x="1783170" y="746962"/>
                  <a:pt x="1782906" y="745378"/>
                  <a:pt x="1782708" y="743793"/>
                </a:cubicBezTo>
                <a:close/>
                <a:moveTo>
                  <a:pt x="1788254" y="782283"/>
                </a:moveTo>
                <a:cubicBezTo>
                  <a:pt x="1793800" y="789347"/>
                  <a:pt x="1799280" y="796412"/>
                  <a:pt x="1804825" y="803542"/>
                </a:cubicBezTo>
                <a:cubicBezTo>
                  <a:pt x="1801062" y="808692"/>
                  <a:pt x="1797365" y="813907"/>
                  <a:pt x="1793602" y="819057"/>
                </a:cubicBezTo>
                <a:cubicBezTo>
                  <a:pt x="1791885" y="806777"/>
                  <a:pt x="1790037" y="794563"/>
                  <a:pt x="1788254" y="782283"/>
                </a:cubicBezTo>
                <a:close/>
                <a:moveTo>
                  <a:pt x="1799808" y="863555"/>
                </a:moveTo>
                <a:cubicBezTo>
                  <a:pt x="1821397" y="869893"/>
                  <a:pt x="1843117" y="875835"/>
                  <a:pt x="1864838" y="881579"/>
                </a:cubicBezTo>
                <a:cubicBezTo>
                  <a:pt x="1879033" y="900263"/>
                  <a:pt x="1893029" y="919079"/>
                  <a:pt x="1907092" y="937895"/>
                </a:cubicBezTo>
                <a:cubicBezTo>
                  <a:pt x="1873553" y="930962"/>
                  <a:pt x="1840014" y="924096"/>
                  <a:pt x="1806476" y="917164"/>
                </a:cubicBezTo>
                <a:cubicBezTo>
                  <a:pt x="1804231" y="899272"/>
                  <a:pt x="1802118" y="881381"/>
                  <a:pt x="1799808" y="863555"/>
                </a:cubicBezTo>
                <a:close/>
                <a:moveTo>
                  <a:pt x="1835723" y="1211683"/>
                </a:moveTo>
                <a:cubicBezTo>
                  <a:pt x="1832092" y="1164016"/>
                  <a:pt x="1827933" y="1116481"/>
                  <a:pt x="1823245" y="1068946"/>
                </a:cubicBezTo>
                <a:cubicBezTo>
                  <a:pt x="1851040" y="1092252"/>
                  <a:pt x="1878901" y="1115359"/>
                  <a:pt x="1906960" y="1138334"/>
                </a:cubicBezTo>
                <a:cubicBezTo>
                  <a:pt x="1885701" y="1165667"/>
                  <a:pt x="1861801" y="1190887"/>
                  <a:pt x="1835723" y="1211683"/>
                </a:cubicBezTo>
                <a:close/>
                <a:moveTo>
                  <a:pt x="1821001" y="1044717"/>
                </a:moveTo>
                <a:cubicBezTo>
                  <a:pt x="1817237" y="1008075"/>
                  <a:pt x="1813078" y="971499"/>
                  <a:pt x="1808654" y="934924"/>
                </a:cubicBezTo>
                <a:cubicBezTo>
                  <a:pt x="1846616" y="942714"/>
                  <a:pt x="1884513" y="950571"/>
                  <a:pt x="1922409" y="958361"/>
                </a:cubicBezTo>
                <a:cubicBezTo>
                  <a:pt x="1939838" y="981865"/>
                  <a:pt x="1957070" y="1005500"/>
                  <a:pt x="1974235" y="1029202"/>
                </a:cubicBezTo>
                <a:cubicBezTo>
                  <a:pt x="1973047" y="1031710"/>
                  <a:pt x="1971858" y="1034285"/>
                  <a:pt x="1970604" y="1036794"/>
                </a:cubicBezTo>
                <a:cubicBezTo>
                  <a:pt x="1955815" y="1066173"/>
                  <a:pt x="1937857" y="1096279"/>
                  <a:pt x="1917193" y="1124668"/>
                </a:cubicBezTo>
                <a:cubicBezTo>
                  <a:pt x="1884909" y="1098260"/>
                  <a:pt x="1852889" y="1071587"/>
                  <a:pt x="1821001" y="1044717"/>
                </a:cubicBezTo>
                <a:close/>
                <a:moveTo>
                  <a:pt x="1947364" y="963577"/>
                </a:moveTo>
                <a:cubicBezTo>
                  <a:pt x="1963738" y="966944"/>
                  <a:pt x="1980111" y="970311"/>
                  <a:pt x="1996484" y="973678"/>
                </a:cubicBezTo>
                <a:cubicBezTo>
                  <a:pt x="1992325" y="986486"/>
                  <a:pt x="1987637" y="999096"/>
                  <a:pt x="1982356" y="1011508"/>
                </a:cubicBezTo>
                <a:cubicBezTo>
                  <a:pt x="1970736" y="995465"/>
                  <a:pt x="1959116" y="979488"/>
                  <a:pt x="1947364" y="963577"/>
                </a:cubicBezTo>
                <a:close/>
                <a:moveTo>
                  <a:pt x="1970340" y="1071455"/>
                </a:moveTo>
                <a:cubicBezTo>
                  <a:pt x="1958588" y="1092120"/>
                  <a:pt x="1944790" y="1111992"/>
                  <a:pt x="1929473" y="1130676"/>
                </a:cubicBezTo>
                <a:cubicBezTo>
                  <a:pt x="1930397" y="1129421"/>
                  <a:pt x="1931388" y="1128167"/>
                  <a:pt x="1932312" y="1126847"/>
                </a:cubicBezTo>
                <a:cubicBezTo>
                  <a:pt x="1951854" y="1100174"/>
                  <a:pt x="1969283" y="1071455"/>
                  <a:pt x="1983940" y="1041415"/>
                </a:cubicBezTo>
                <a:cubicBezTo>
                  <a:pt x="1984402" y="1041679"/>
                  <a:pt x="1984864" y="1042010"/>
                  <a:pt x="1985327" y="1042142"/>
                </a:cubicBezTo>
                <a:cubicBezTo>
                  <a:pt x="1980705" y="1052111"/>
                  <a:pt x="1975753" y="1061882"/>
                  <a:pt x="1970340" y="1071455"/>
                </a:cubicBezTo>
                <a:close/>
                <a:moveTo>
                  <a:pt x="1992589" y="1025504"/>
                </a:moveTo>
                <a:cubicBezTo>
                  <a:pt x="1992325" y="1025174"/>
                  <a:pt x="1992061" y="1024844"/>
                  <a:pt x="1991863" y="1024514"/>
                </a:cubicBezTo>
                <a:cubicBezTo>
                  <a:pt x="1995560" y="1016195"/>
                  <a:pt x="1999059" y="1007745"/>
                  <a:pt x="2002294" y="999228"/>
                </a:cubicBezTo>
                <a:cubicBezTo>
                  <a:pt x="1999323" y="1008075"/>
                  <a:pt x="1996154" y="1016856"/>
                  <a:pt x="1992589" y="1025504"/>
                </a:cubicBezTo>
                <a:close/>
                <a:moveTo>
                  <a:pt x="2001436" y="957371"/>
                </a:moveTo>
                <a:lnTo>
                  <a:pt x="1932180" y="943110"/>
                </a:lnTo>
                <a:cubicBezTo>
                  <a:pt x="1918645" y="924889"/>
                  <a:pt x="1905111" y="906667"/>
                  <a:pt x="1891445" y="888511"/>
                </a:cubicBezTo>
                <a:cubicBezTo>
                  <a:pt x="1931057" y="898612"/>
                  <a:pt x="1970868" y="907855"/>
                  <a:pt x="2010943" y="916306"/>
                </a:cubicBezTo>
                <a:cubicBezTo>
                  <a:pt x="2008434" y="930104"/>
                  <a:pt x="2005265" y="943837"/>
                  <a:pt x="2001436" y="957371"/>
                </a:cubicBezTo>
                <a:close/>
                <a:moveTo>
                  <a:pt x="2013650" y="899536"/>
                </a:moveTo>
                <a:cubicBezTo>
                  <a:pt x="1967105" y="889765"/>
                  <a:pt x="1920758" y="878740"/>
                  <a:pt x="1874808" y="866658"/>
                </a:cubicBezTo>
                <a:cubicBezTo>
                  <a:pt x="1868337" y="858141"/>
                  <a:pt x="1861735" y="849691"/>
                  <a:pt x="1855265" y="841174"/>
                </a:cubicBezTo>
                <a:cubicBezTo>
                  <a:pt x="1909138" y="833384"/>
                  <a:pt x="1962946" y="825659"/>
                  <a:pt x="2016818" y="817869"/>
                </a:cubicBezTo>
                <a:cubicBezTo>
                  <a:pt x="2018535" y="844937"/>
                  <a:pt x="2017413" y="872336"/>
                  <a:pt x="2013650" y="899536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65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25BBCD-F651-41D4-B7ED-16A7D4399B15}"/>
              </a:ext>
            </a:extLst>
          </p:cNvPr>
          <p:cNvSpPr/>
          <p:nvPr/>
        </p:nvSpPr>
        <p:spPr>
          <a:xfrm>
            <a:off x="4400864" y="2014230"/>
            <a:ext cx="35715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9E8AC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ĐỊA LÍ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212F43-A0BC-464C-BD3E-8C084672A71F}"/>
              </a:ext>
            </a:extLst>
          </p:cNvPr>
          <p:cNvSpPr/>
          <p:nvPr/>
        </p:nvSpPr>
        <p:spPr>
          <a:xfrm>
            <a:off x="2816708" y="3033848"/>
            <a:ext cx="7609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F43A3B"/>
                  </a:solidFill>
                  <a:prstDash val="solid"/>
                </a:ln>
                <a:solidFill>
                  <a:srgbClr val="F43A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GIAO THÔNG VẬN TẢI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34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10120637" y="3030227"/>
            <a:ext cx="6092190" cy="330898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0" y="294279"/>
            <a:ext cx="1219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285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NỘI DUNG</a:t>
            </a:r>
            <a:endParaRPr lang="zh-CN" altLang="en-US" sz="2000" b="1" dirty="0">
              <a:ln w="3175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861017" y="5405706"/>
            <a:ext cx="4266983" cy="12378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zh-CN" altLang="en-US" sz="36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4" r="-1" b="67495"/>
          <a:stretch>
            <a:fillRect/>
          </a:stretch>
        </p:blipFill>
        <p:spPr>
          <a:xfrm>
            <a:off x="2870980" y="5489200"/>
            <a:ext cx="952442" cy="1129111"/>
          </a:xfrm>
          <a:prstGeom prst="rect">
            <a:avLst/>
          </a:prstGeom>
          <a:ln>
            <a:noFill/>
          </a:ln>
        </p:spPr>
      </p:pic>
      <p:sp>
        <p:nvSpPr>
          <p:cNvPr id="73" name="矩形 72"/>
          <p:cNvSpPr/>
          <p:nvPr/>
        </p:nvSpPr>
        <p:spPr>
          <a:xfrm>
            <a:off x="3978353" y="4247449"/>
            <a:ext cx="5613772" cy="9232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107" name="图片 10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r="30052" b="67495"/>
          <a:stretch>
            <a:fillRect/>
          </a:stretch>
        </p:blipFill>
        <p:spPr>
          <a:xfrm>
            <a:off x="2726578" y="4095966"/>
            <a:ext cx="952442" cy="1082675"/>
          </a:xfrm>
          <a:prstGeom prst="rect">
            <a:avLst/>
          </a:prstGeom>
          <a:ln>
            <a:noFill/>
          </a:ln>
        </p:spPr>
      </p:pic>
      <p:sp>
        <p:nvSpPr>
          <p:cNvPr id="77" name="矩形 76"/>
          <p:cNvSpPr/>
          <p:nvPr/>
        </p:nvSpPr>
        <p:spPr>
          <a:xfrm>
            <a:off x="3992609" y="2705197"/>
            <a:ext cx="5810837" cy="8946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3600" b="1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51909" b="67495"/>
          <a:stretch>
            <a:fillRect/>
          </a:stretch>
        </p:blipFill>
        <p:spPr>
          <a:xfrm>
            <a:off x="2748256" y="2652080"/>
            <a:ext cx="1075166" cy="969859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4000312" y="1513268"/>
            <a:ext cx="7293837" cy="1200150"/>
            <a:chOff x="2638269" y="2965026"/>
            <a:chExt cx="3863815" cy="1201119"/>
          </a:xfrm>
        </p:grpSpPr>
        <p:sp>
          <p:nvSpPr>
            <p:cNvPr id="80" name="文本框 1"/>
            <p:cNvSpPr txBox="1">
              <a:spLocks noChangeArrowheads="1"/>
            </p:cNvSpPr>
            <p:nvPr/>
          </p:nvSpPr>
          <p:spPr bwMode="auto">
            <a:xfrm>
              <a:off x="2638269" y="2965026"/>
              <a:ext cx="3863815" cy="120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defRPr/>
              </a:pPr>
              <a:r>
                <a:rPr lang="en-US" altLang="zh-CN" sz="3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altLang="zh-CN" sz="3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loại</a:t>
              </a:r>
              <a:r>
                <a:rPr lang="en-US" altLang="zh-CN" sz="3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3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giao</a:t>
              </a:r>
              <a:r>
                <a:rPr lang="en-US" altLang="zh-CN" sz="3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3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vận</a:t>
              </a:r>
              <a:r>
                <a:rPr lang="en-US" altLang="zh-CN" sz="36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tải</a:t>
              </a:r>
              <a:endParaRPr lang="zh-CN" alt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2638269" y="3073040"/>
              <a:ext cx="2952906" cy="9239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36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9" name="图片 10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2" b="67495"/>
          <a:stretch>
            <a:fillRect/>
          </a:stretch>
        </p:blipFill>
        <p:spPr>
          <a:xfrm>
            <a:off x="2891744" y="1328396"/>
            <a:ext cx="622111" cy="9478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366" y="3505056"/>
            <a:ext cx="2512665" cy="37941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67CC4D-D2E0-4816-A055-C2B88F20D2E7}"/>
              </a:ext>
            </a:extLst>
          </p:cNvPr>
          <p:cNvSpPr txBox="1"/>
          <p:nvPr/>
        </p:nvSpPr>
        <p:spPr>
          <a:xfrm>
            <a:off x="4075277" y="2521605"/>
            <a:ext cx="73581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hình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thông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1">
            <a:extLst>
              <a:ext uri="{FF2B5EF4-FFF2-40B4-BE49-F238E27FC236}">
                <a16:creationId xmlns:a16="http://schemas.microsoft.com/office/drawing/2014/main" id="{32444735-9AF7-453F-8391-E0110F608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7921" y="5748954"/>
            <a:ext cx="6505711" cy="64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3600" b="1" dirty="0" err="1">
                <a:solidFill>
                  <a:srgbClr val="B046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Vận</a:t>
            </a:r>
            <a:r>
              <a:rPr lang="en-US" altLang="zh-CN" sz="3600" b="1" dirty="0">
                <a:solidFill>
                  <a:srgbClr val="B046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464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dụng</a:t>
            </a:r>
            <a:endParaRPr lang="zh-CN" altLang="en-US" sz="3600" b="1" dirty="0">
              <a:solidFill>
                <a:srgbClr val="B0464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33" name="文本框 1">
            <a:extLst>
              <a:ext uri="{FF2B5EF4-FFF2-40B4-BE49-F238E27FC236}">
                <a16:creationId xmlns:a16="http://schemas.microsoft.com/office/drawing/2014/main" id="{93A66ABB-1C00-4D64-AB01-1B5C5E78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277" y="4073827"/>
            <a:ext cx="81167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Phân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bố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một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số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loại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hình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giao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thông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vận</a:t>
            </a:r>
            <a:r>
              <a:rPr lang="en-US" altLang="zh-CN" sz="3600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ea"/>
                <a:sym typeface="+mn-lt"/>
              </a:rPr>
              <a:t>tải</a:t>
            </a:r>
            <a:endParaRPr lang="zh-CN" altLang="en-US" sz="3600" b="1" dirty="0">
              <a:solidFill>
                <a:srgbClr val="7030A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8" grpId="0"/>
      <p:bldP spid="39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92691" y="411327"/>
            <a:ext cx="10173378" cy="1446550"/>
            <a:chOff x="2638269" y="2965026"/>
            <a:chExt cx="3551555" cy="1446550"/>
          </a:xfrm>
        </p:grpSpPr>
        <p:sp>
          <p:nvSpPr>
            <p:cNvPr id="7" name="文本框 1"/>
            <p:cNvSpPr txBox="1">
              <a:spLocks noChangeArrowheads="1"/>
            </p:cNvSpPr>
            <p:nvPr/>
          </p:nvSpPr>
          <p:spPr bwMode="auto">
            <a:xfrm>
              <a:off x="2638269" y="2965026"/>
              <a:ext cx="355155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>
                <a:defRPr/>
              </a:pP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loại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hình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giao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thông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vận</a:t>
              </a:r>
              <a:r>
                <a:rPr lang="en-US" altLang="zh-CN" sz="4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+mn-lt"/>
                </a:rPr>
                <a:t>tải</a:t>
              </a:r>
              <a:endParaRPr lang="zh-CN" alt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638269" y="3073040"/>
              <a:ext cx="295290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4400" b="1" spc="300" dirty="0">
                <a:solidFill>
                  <a:srgbClr val="4BB1A8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25632" y="25131"/>
            <a:ext cx="910170" cy="1109471"/>
            <a:chOff x="6219365" y="418888"/>
            <a:chExt cx="910170" cy="1109471"/>
          </a:xfrm>
        </p:grpSpPr>
        <p:sp>
          <p:nvSpPr>
            <p:cNvPr id="10" name="椭圆 9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rgbClr val="97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  <p:pic>
        <p:nvPicPr>
          <p:cNvPr id="3" name="图片 2" descr="6"/>
          <p:cNvPicPr>
            <a:picLocks noChangeAspect="1"/>
          </p:cNvPicPr>
          <p:nvPr/>
        </p:nvPicPr>
        <p:blipFill>
          <a:blip r:embed="rId6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grpSp>
        <p:nvGrpSpPr>
          <p:cNvPr id="16" name="Graphic 2">
            <a:extLst>
              <a:ext uri="{FF2B5EF4-FFF2-40B4-BE49-F238E27FC236}">
                <a16:creationId xmlns:a16="http://schemas.microsoft.com/office/drawing/2014/main" id="{9B8F61C5-6FDB-4377-A2F0-8EA22B82AAF3}"/>
              </a:ext>
            </a:extLst>
          </p:cNvPr>
          <p:cNvGrpSpPr/>
          <p:nvPr/>
        </p:nvGrpSpPr>
        <p:grpSpPr>
          <a:xfrm rot="1456594">
            <a:off x="9131265" y="1603540"/>
            <a:ext cx="2701985" cy="1956638"/>
            <a:chOff x="5759698" y="141033"/>
            <a:chExt cx="2701985" cy="1956638"/>
          </a:xfrm>
          <a:solidFill>
            <a:schemeClr val="accent1">
              <a:lumMod val="5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CFD519-C4C6-46A6-80CB-FB338C90733F}"/>
                </a:ext>
              </a:extLst>
            </p:cNvPr>
            <p:cNvSpPr/>
            <p:nvPr/>
          </p:nvSpPr>
          <p:spPr>
            <a:xfrm>
              <a:off x="5759698" y="141033"/>
              <a:ext cx="2701985" cy="1956638"/>
            </a:xfrm>
            <a:custGeom>
              <a:avLst/>
              <a:gdLst>
                <a:gd name="connsiteX0" fmla="*/ 2685789 w 2701985"/>
                <a:gd name="connsiteY0" fmla="*/ 1072897 h 1956638"/>
                <a:gd name="connsiteX1" fmla="*/ 2670934 w 2701985"/>
                <a:gd name="connsiteY1" fmla="*/ 1048074 h 1956638"/>
                <a:gd name="connsiteX2" fmla="*/ 2666379 w 2701985"/>
                <a:gd name="connsiteY2" fmla="*/ 1040811 h 1956638"/>
                <a:gd name="connsiteX3" fmla="*/ 2641225 w 2701985"/>
                <a:gd name="connsiteY3" fmla="*/ 1003179 h 1956638"/>
                <a:gd name="connsiteX4" fmla="*/ 2640433 w 2701985"/>
                <a:gd name="connsiteY4" fmla="*/ 1002057 h 1956638"/>
                <a:gd name="connsiteX5" fmla="*/ 2533677 w 2701985"/>
                <a:gd name="connsiteY5" fmla="*/ 860640 h 1956638"/>
                <a:gd name="connsiteX6" fmla="*/ 2537704 w 2701985"/>
                <a:gd name="connsiteY6" fmla="*/ 856085 h 1956638"/>
                <a:gd name="connsiteX7" fmla="*/ 2567545 w 2701985"/>
                <a:gd name="connsiteY7" fmla="*/ 780491 h 1956638"/>
                <a:gd name="connsiteX8" fmla="*/ 2575864 w 2701985"/>
                <a:gd name="connsiteY8" fmla="*/ 774681 h 1956638"/>
                <a:gd name="connsiteX9" fmla="*/ 2639442 w 2701985"/>
                <a:gd name="connsiteY9" fmla="*/ 615042 h 1956638"/>
                <a:gd name="connsiteX10" fmla="*/ 2676744 w 2701985"/>
                <a:gd name="connsiteY10" fmla="*/ 471777 h 1956638"/>
                <a:gd name="connsiteX11" fmla="*/ 2674301 w 2701985"/>
                <a:gd name="connsiteY11" fmla="*/ 442595 h 1956638"/>
                <a:gd name="connsiteX12" fmla="*/ 2602009 w 2701985"/>
                <a:gd name="connsiteY12" fmla="*/ 328643 h 1956638"/>
                <a:gd name="connsiteX13" fmla="*/ 2599037 w 2701985"/>
                <a:gd name="connsiteY13" fmla="*/ 326861 h 1956638"/>
                <a:gd name="connsiteX14" fmla="*/ 2590719 w 2701985"/>
                <a:gd name="connsiteY14" fmla="*/ 323296 h 1956638"/>
                <a:gd name="connsiteX15" fmla="*/ 2392260 w 2701985"/>
                <a:gd name="connsiteY15" fmla="*/ 457516 h 1956638"/>
                <a:gd name="connsiteX16" fmla="*/ 2338981 w 2701985"/>
                <a:gd name="connsiteY16" fmla="*/ 548757 h 1956638"/>
                <a:gd name="connsiteX17" fmla="*/ 2325050 w 2701985"/>
                <a:gd name="connsiteY17" fmla="*/ 534034 h 1956638"/>
                <a:gd name="connsiteX18" fmla="*/ 2323994 w 2701985"/>
                <a:gd name="connsiteY18" fmla="*/ 533110 h 1956638"/>
                <a:gd name="connsiteX19" fmla="*/ 2189972 w 2701985"/>
                <a:gd name="connsiteY19" fmla="*/ 499968 h 1956638"/>
                <a:gd name="connsiteX20" fmla="*/ 2166997 w 2701985"/>
                <a:gd name="connsiteY20" fmla="*/ 650429 h 1956638"/>
                <a:gd name="connsiteX21" fmla="*/ 1458790 w 2701985"/>
                <a:gd name="connsiteY21" fmla="*/ 600187 h 1956638"/>
                <a:gd name="connsiteX22" fmla="*/ 1425581 w 2701985"/>
                <a:gd name="connsiteY22" fmla="*/ 596160 h 1956638"/>
                <a:gd name="connsiteX23" fmla="*/ 1514247 w 2701985"/>
                <a:gd name="connsiteY23" fmla="*/ 218652 h 1956638"/>
                <a:gd name="connsiteX24" fmla="*/ 1409076 w 2701985"/>
                <a:gd name="connsiteY24" fmla="*/ 3160 h 1956638"/>
                <a:gd name="connsiteX25" fmla="*/ 1408680 w 2701985"/>
                <a:gd name="connsiteY25" fmla="*/ 2896 h 1956638"/>
                <a:gd name="connsiteX26" fmla="*/ 1402078 w 2701985"/>
                <a:gd name="connsiteY26" fmla="*/ 1708 h 1956638"/>
                <a:gd name="connsiteX27" fmla="*/ 1392373 w 2701985"/>
                <a:gd name="connsiteY27" fmla="*/ 519 h 1956638"/>
                <a:gd name="connsiteX28" fmla="*/ 1255842 w 2701985"/>
                <a:gd name="connsiteY28" fmla="*/ 37755 h 1956638"/>
                <a:gd name="connsiteX29" fmla="*/ 1153113 w 2701985"/>
                <a:gd name="connsiteY29" fmla="*/ 164515 h 1956638"/>
                <a:gd name="connsiteX30" fmla="*/ 883483 w 2701985"/>
                <a:gd name="connsiteY30" fmla="*/ 509211 h 1956638"/>
                <a:gd name="connsiteX31" fmla="*/ 881634 w 2701985"/>
                <a:gd name="connsiteY31" fmla="*/ 512512 h 1956638"/>
                <a:gd name="connsiteX32" fmla="*/ 756393 w 2701985"/>
                <a:gd name="connsiteY32" fmla="*/ 500034 h 1956638"/>
                <a:gd name="connsiteX33" fmla="*/ 167024 w 2701985"/>
                <a:gd name="connsiteY33" fmla="*/ 668321 h 1956638"/>
                <a:gd name="connsiteX34" fmla="*/ 74924 w 2701985"/>
                <a:gd name="connsiteY34" fmla="*/ 787357 h 1956638"/>
                <a:gd name="connsiteX35" fmla="*/ 2632 w 2701985"/>
                <a:gd name="connsiteY35" fmla="*/ 905468 h 1956638"/>
                <a:gd name="connsiteX36" fmla="*/ 12535 w 2701985"/>
                <a:gd name="connsiteY36" fmla="*/ 987928 h 1956638"/>
                <a:gd name="connsiteX37" fmla="*/ 18675 w 2701985"/>
                <a:gd name="connsiteY37" fmla="*/ 1004698 h 1956638"/>
                <a:gd name="connsiteX38" fmla="*/ 187292 w 2701985"/>
                <a:gd name="connsiteY38" fmla="*/ 1158923 h 1956638"/>
                <a:gd name="connsiteX39" fmla="*/ 702322 w 2701985"/>
                <a:gd name="connsiteY39" fmla="*/ 1212070 h 1956638"/>
                <a:gd name="connsiteX40" fmla="*/ 739492 w 2701985"/>
                <a:gd name="connsiteY40" fmla="*/ 1533063 h 1956638"/>
                <a:gd name="connsiteX41" fmla="*/ 788017 w 2701985"/>
                <a:gd name="connsiteY41" fmla="*/ 1848313 h 1956638"/>
                <a:gd name="connsiteX42" fmla="*/ 851925 w 2701985"/>
                <a:gd name="connsiteY42" fmla="*/ 1933018 h 1956638"/>
                <a:gd name="connsiteX43" fmla="*/ 950362 w 2701985"/>
                <a:gd name="connsiteY43" fmla="*/ 1953947 h 1956638"/>
                <a:gd name="connsiteX44" fmla="*/ 970499 w 2701985"/>
                <a:gd name="connsiteY44" fmla="*/ 1950778 h 1956638"/>
                <a:gd name="connsiteX45" fmla="*/ 982515 w 2701985"/>
                <a:gd name="connsiteY45" fmla="*/ 1954871 h 1956638"/>
                <a:gd name="connsiteX46" fmla="*/ 1025032 w 2701985"/>
                <a:gd name="connsiteY46" fmla="*/ 1925558 h 1956638"/>
                <a:gd name="connsiteX47" fmla="*/ 1057977 w 2701985"/>
                <a:gd name="connsiteY47" fmla="*/ 1896179 h 1956638"/>
                <a:gd name="connsiteX48" fmla="*/ 1150868 w 2701985"/>
                <a:gd name="connsiteY48" fmla="*/ 1660682 h 1956638"/>
                <a:gd name="connsiteX49" fmla="*/ 1213852 w 2701985"/>
                <a:gd name="connsiteY49" fmla="*/ 1355797 h 1956638"/>
                <a:gd name="connsiteX50" fmla="*/ 1283702 w 2701985"/>
                <a:gd name="connsiteY50" fmla="*/ 1221775 h 1956638"/>
                <a:gd name="connsiteX51" fmla="*/ 1301528 w 2701985"/>
                <a:gd name="connsiteY51" fmla="*/ 1171137 h 1956638"/>
                <a:gd name="connsiteX52" fmla="*/ 2317524 w 2701985"/>
                <a:gd name="connsiteY52" fmla="*/ 987268 h 1956638"/>
                <a:gd name="connsiteX53" fmla="*/ 2444614 w 2701985"/>
                <a:gd name="connsiteY53" fmla="*/ 1115679 h 1956638"/>
                <a:gd name="connsiteX54" fmla="*/ 2589794 w 2701985"/>
                <a:gd name="connsiteY54" fmla="*/ 1202497 h 1956638"/>
                <a:gd name="connsiteX55" fmla="*/ 2638782 w 2701985"/>
                <a:gd name="connsiteY55" fmla="*/ 1202034 h 1956638"/>
                <a:gd name="connsiteX56" fmla="*/ 2640102 w 2701985"/>
                <a:gd name="connsiteY56" fmla="*/ 1201836 h 1956638"/>
                <a:gd name="connsiteX57" fmla="*/ 2685789 w 2701985"/>
                <a:gd name="connsiteY57" fmla="*/ 1072897 h 1956638"/>
                <a:gd name="connsiteX58" fmla="*/ 2656344 w 2701985"/>
                <a:gd name="connsiteY58" fmla="*/ 451376 h 1956638"/>
                <a:gd name="connsiteX59" fmla="*/ 2634161 w 2701985"/>
                <a:gd name="connsiteY59" fmla="*/ 557010 h 1956638"/>
                <a:gd name="connsiteX60" fmla="*/ 2551766 w 2701985"/>
                <a:gd name="connsiteY60" fmla="*/ 768079 h 1956638"/>
                <a:gd name="connsiteX61" fmla="*/ 2549522 w 2701985"/>
                <a:gd name="connsiteY61" fmla="*/ 768079 h 1956638"/>
                <a:gd name="connsiteX62" fmla="*/ 2410086 w 2701985"/>
                <a:gd name="connsiteY62" fmla="*/ 773426 h 1956638"/>
                <a:gd name="connsiteX63" fmla="*/ 2331388 w 2701985"/>
                <a:gd name="connsiteY63" fmla="*/ 758110 h 1956638"/>
                <a:gd name="connsiteX64" fmla="*/ 2334161 w 2701985"/>
                <a:gd name="connsiteY64" fmla="*/ 754610 h 1956638"/>
                <a:gd name="connsiteX65" fmla="*/ 2438475 w 2701985"/>
                <a:gd name="connsiteY65" fmla="*/ 526574 h 1956638"/>
                <a:gd name="connsiteX66" fmla="*/ 2581806 w 2701985"/>
                <a:gd name="connsiteY66" fmla="*/ 349638 h 1956638"/>
                <a:gd name="connsiteX67" fmla="*/ 2656344 w 2701985"/>
                <a:gd name="connsiteY67" fmla="*/ 451376 h 1956638"/>
                <a:gd name="connsiteX68" fmla="*/ 2391336 w 2701985"/>
                <a:gd name="connsiteY68" fmla="*/ 492771 h 1956638"/>
                <a:gd name="connsiteX69" fmla="*/ 2531300 w 2701985"/>
                <a:gd name="connsiteY69" fmla="*/ 358419 h 1956638"/>
                <a:gd name="connsiteX70" fmla="*/ 2443954 w 2701985"/>
                <a:gd name="connsiteY70" fmla="*/ 473889 h 1956638"/>
                <a:gd name="connsiteX71" fmla="*/ 2317656 w 2701985"/>
                <a:gd name="connsiteY71" fmla="*/ 748933 h 1956638"/>
                <a:gd name="connsiteX72" fmla="*/ 2316930 w 2701985"/>
                <a:gd name="connsiteY72" fmla="*/ 753158 h 1956638"/>
                <a:gd name="connsiteX73" fmla="*/ 2273290 w 2701985"/>
                <a:gd name="connsiteY73" fmla="*/ 725957 h 1956638"/>
                <a:gd name="connsiteX74" fmla="*/ 2391336 w 2701985"/>
                <a:gd name="connsiteY74" fmla="*/ 492771 h 1956638"/>
                <a:gd name="connsiteX75" fmla="*/ 2314818 w 2701985"/>
                <a:gd name="connsiteY75" fmla="*/ 547899 h 1956638"/>
                <a:gd name="connsiteX76" fmla="*/ 2327758 w 2701985"/>
                <a:gd name="connsiteY76" fmla="*/ 562357 h 1956638"/>
                <a:gd name="connsiteX77" fmla="*/ 2330465 w 2701985"/>
                <a:gd name="connsiteY77" fmla="*/ 564998 h 1956638"/>
                <a:gd name="connsiteX78" fmla="*/ 2285306 w 2701985"/>
                <a:gd name="connsiteY78" fmla="*/ 656371 h 1956638"/>
                <a:gd name="connsiteX79" fmla="*/ 2282863 w 2701985"/>
                <a:gd name="connsiteY79" fmla="*/ 655777 h 1956638"/>
                <a:gd name="connsiteX80" fmla="*/ 2186605 w 2701985"/>
                <a:gd name="connsiteY80" fmla="*/ 651420 h 1956638"/>
                <a:gd name="connsiteX81" fmla="*/ 2167723 w 2701985"/>
                <a:gd name="connsiteY81" fmla="*/ 587643 h 1956638"/>
                <a:gd name="connsiteX82" fmla="*/ 2168515 w 2701985"/>
                <a:gd name="connsiteY82" fmla="*/ 587313 h 1956638"/>
                <a:gd name="connsiteX83" fmla="*/ 2241138 w 2701985"/>
                <a:gd name="connsiteY83" fmla="*/ 555953 h 1956638"/>
                <a:gd name="connsiteX84" fmla="*/ 2314818 w 2701985"/>
                <a:gd name="connsiteY84" fmla="*/ 547899 h 1956638"/>
                <a:gd name="connsiteX85" fmla="*/ 2201592 w 2701985"/>
                <a:gd name="connsiteY85" fmla="*/ 514690 h 1956638"/>
                <a:gd name="connsiteX86" fmla="*/ 2287287 w 2701985"/>
                <a:gd name="connsiteY86" fmla="*/ 528621 h 1956638"/>
                <a:gd name="connsiteX87" fmla="*/ 2237573 w 2701985"/>
                <a:gd name="connsiteY87" fmla="*/ 538788 h 1956638"/>
                <a:gd name="connsiteX88" fmla="*/ 2167194 w 2701985"/>
                <a:gd name="connsiteY88" fmla="*/ 567309 h 1956638"/>
                <a:gd name="connsiteX89" fmla="*/ 2201592 w 2701985"/>
                <a:gd name="connsiteY89" fmla="*/ 514690 h 1956638"/>
                <a:gd name="connsiteX90" fmla="*/ 1203355 w 2701985"/>
                <a:gd name="connsiteY90" fmla="*/ 122592 h 1956638"/>
                <a:gd name="connsiteX91" fmla="*/ 1343715 w 2701985"/>
                <a:gd name="connsiteY91" fmla="*/ 22636 h 1956638"/>
                <a:gd name="connsiteX92" fmla="*/ 1407293 w 2701985"/>
                <a:gd name="connsiteY92" fmla="*/ 23230 h 1956638"/>
                <a:gd name="connsiteX93" fmla="*/ 1484670 w 2701985"/>
                <a:gd name="connsiteY93" fmla="*/ 243476 h 1956638"/>
                <a:gd name="connsiteX94" fmla="*/ 1192659 w 2701985"/>
                <a:gd name="connsiteY94" fmla="*/ 137909 h 1956638"/>
                <a:gd name="connsiteX95" fmla="*/ 1203355 w 2701985"/>
                <a:gd name="connsiteY95" fmla="*/ 122592 h 1956638"/>
                <a:gd name="connsiteX96" fmla="*/ 1181106 w 2701985"/>
                <a:gd name="connsiteY96" fmla="*/ 154480 h 1956638"/>
                <a:gd name="connsiteX97" fmla="*/ 1183615 w 2701985"/>
                <a:gd name="connsiteY97" fmla="*/ 155074 h 1956638"/>
                <a:gd name="connsiteX98" fmla="*/ 1481435 w 2701985"/>
                <a:gd name="connsiteY98" fmla="*/ 263085 h 1956638"/>
                <a:gd name="connsiteX99" fmla="*/ 1466712 w 2701985"/>
                <a:gd name="connsiteY99" fmla="*/ 325936 h 1956638"/>
                <a:gd name="connsiteX100" fmla="*/ 1342131 w 2701985"/>
                <a:gd name="connsiteY100" fmla="*/ 249484 h 1956638"/>
                <a:gd name="connsiteX101" fmla="*/ 1149746 w 2701985"/>
                <a:gd name="connsiteY101" fmla="*/ 199110 h 1956638"/>
                <a:gd name="connsiteX102" fmla="*/ 1181106 w 2701985"/>
                <a:gd name="connsiteY102" fmla="*/ 154480 h 1956638"/>
                <a:gd name="connsiteX103" fmla="*/ 1105842 w 2701985"/>
                <a:gd name="connsiteY103" fmla="*/ 260246 h 1956638"/>
                <a:gd name="connsiteX104" fmla="*/ 1138192 w 2701985"/>
                <a:gd name="connsiteY104" fmla="*/ 215417 h 1956638"/>
                <a:gd name="connsiteX105" fmla="*/ 1304235 w 2701985"/>
                <a:gd name="connsiteY105" fmla="*/ 252719 h 1956638"/>
                <a:gd name="connsiteX106" fmla="*/ 1384516 w 2701985"/>
                <a:gd name="connsiteY106" fmla="*/ 290087 h 1956638"/>
                <a:gd name="connsiteX107" fmla="*/ 1460308 w 2701985"/>
                <a:gd name="connsiteY107" fmla="*/ 348252 h 1956638"/>
                <a:gd name="connsiteX108" fmla="*/ 1410198 w 2701985"/>
                <a:gd name="connsiteY108" fmla="*/ 505051 h 1956638"/>
                <a:gd name="connsiteX109" fmla="*/ 1005688 w 2701985"/>
                <a:gd name="connsiteY109" fmla="*/ 389911 h 1956638"/>
                <a:gd name="connsiteX110" fmla="*/ 1105842 w 2701985"/>
                <a:gd name="connsiteY110" fmla="*/ 260246 h 1956638"/>
                <a:gd name="connsiteX111" fmla="*/ 991890 w 2701985"/>
                <a:gd name="connsiteY111" fmla="*/ 406878 h 1956638"/>
                <a:gd name="connsiteX112" fmla="*/ 994200 w 2701985"/>
                <a:gd name="connsiteY112" fmla="*/ 407340 h 1956638"/>
                <a:gd name="connsiteX113" fmla="*/ 1405379 w 2701985"/>
                <a:gd name="connsiteY113" fmla="*/ 522481 h 1956638"/>
                <a:gd name="connsiteX114" fmla="*/ 1396466 w 2701985"/>
                <a:gd name="connsiteY114" fmla="*/ 559387 h 1956638"/>
                <a:gd name="connsiteX115" fmla="*/ 963302 w 2701985"/>
                <a:gd name="connsiteY115" fmla="*/ 448933 h 1956638"/>
                <a:gd name="connsiteX116" fmla="*/ 960001 w 2701985"/>
                <a:gd name="connsiteY116" fmla="*/ 445632 h 1956638"/>
                <a:gd name="connsiteX117" fmla="*/ 991890 w 2701985"/>
                <a:gd name="connsiteY117" fmla="*/ 406878 h 1956638"/>
                <a:gd name="connsiteX118" fmla="*/ 930424 w 2701985"/>
                <a:gd name="connsiteY118" fmla="*/ 493564 h 1956638"/>
                <a:gd name="connsiteX119" fmla="*/ 951221 w 2701985"/>
                <a:gd name="connsiteY119" fmla="*/ 464118 h 1956638"/>
                <a:gd name="connsiteX120" fmla="*/ 955644 w 2701985"/>
                <a:gd name="connsiteY120" fmla="*/ 465769 h 1956638"/>
                <a:gd name="connsiteX121" fmla="*/ 1393231 w 2701985"/>
                <a:gd name="connsiteY121" fmla="*/ 576948 h 1956638"/>
                <a:gd name="connsiteX122" fmla="*/ 1391250 w 2701985"/>
                <a:gd name="connsiteY122" fmla="*/ 591671 h 1956638"/>
                <a:gd name="connsiteX123" fmla="*/ 914645 w 2701985"/>
                <a:gd name="connsiteY123" fmla="*/ 516935 h 1956638"/>
                <a:gd name="connsiteX124" fmla="*/ 930424 w 2701985"/>
                <a:gd name="connsiteY124" fmla="*/ 493564 h 1956638"/>
                <a:gd name="connsiteX125" fmla="*/ 129854 w 2701985"/>
                <a:gd name="connsiteY125" fmla="*/ 742066 h 1956638"/>
                <a:gd name="connsiteX126" fmla="*/ 188745 w 2701985"/>
                <a:gd name="connsiteY126" fmla="*/ 672414 h 1956638"/>
                <a:gd name="connsiteX127" fmla="*/ 195083 w 2701985"/>
                <a:gd name="connsiteY127" fmla="*/ 684100 h 1956638"/>
                <a:gd name="connsiteX128" fmla="*/ 193697 w 2701985"/>
                <a:gd name="connsiteY128" fmla="*/ 685288 h 1956638"/>
                <a:gd name="connsiteX129" fmla="*/ 114339 w 2701985"/>
                <a:gd name="connsiteY129" fmla="*/ 810398 h 1956638"/>
                <a:gd name="connsiteX130" fmla="*/ 90506 w 2701985"/>
                <a:gd name="connsiteY130" fmla="*/ 794949 h 1956638"/>
                <a:gd name="connsiteX131" fmla="*/ 129854 w 2701985"/>
                <a:gd name="connsiteY131" fmla="*/ 742066 h 1956638"/>
                <a:gd name="connsiteX132" fmla="*/ 204854 w 2701985"/>
                <a:gd name="connsiteY132" fmla="*/ 699747 h 1956638"/>
                <a:gd name="connsiteX133" fmla="*/ 292266 w 2701985"/>
                <a:gd name="connsiteY133" fmla="*/ 773823 h 1956638"/>
                <a:gd name="connsiteX134" fmla="*/ 367398 w 2701985"/>
                <a:gd name="connsiteY134" fmla="*/ 798580 h 1956638"/>
                <a:gd name="connsiteX135" fmla="*/ 405425 w 2701985"/>
                <a:gd name="connsiteY135" fmla="*/ 802278 h 1956638"/>
                <a:gd name="connsiteX136" fmla="*/ 414404 w 2701985"/>
                <a:gd name="connsiteY136" fmla="*/ 804324 h 1956638"/>
                <a:gd name="connsiteX137" fmla="*/ 431041 w 2701985"/>
                <a:gd name="connsiteY137" fmla="*/ 868431 h 1956638"/>
                <a:gd name="connsiteX138" fmla="*/ 408462 w 2701985"/>
                <a:gd name="connsiteY138" fmla="*/ 877475 h 1956638"/>
                <a:gd name="connsiteX139" fmla="*/ 293784 w 2701985"/>
                <a:gd name="connsiteY139" fmla="*/ 889953 h 1956638"/>
                <a:gd name="connsiteX140" fmla="*/ 128996 w 2701985"/>
                <a:gd name="connsiteY140" fmla="*/ 819839 h 1956638"/>
                <a:gd name="connsiteX141" fmla="*/ 204854 w 2701985"/>
                <a:gd name="connsiteY141" fmla="*/ 699747 h 1956638"/>
                <a:gd name="connsiteX142" fmla="*/ 245061 w 2701985"/>
                <a:gd name="connsiteY142" fmla="*/ 1164006 h 1956638"/>
                <a:gd name="connsiteX143" fmla="*/ 143983 w 2701985"/>
                <a:gd name="connsiteY143" fmla="*/ 1114953 h 1956638"/>
                <a:gd name="connsiteX144" fmla="*/ 367794 w 2701985"/>
                <a:gd name="connsiteY144" fmla="*/ 1172919 h 1956638"/>
                <a:gd name="connsiteX145" fmla="*/ 695390 w 2701985"/>
                <a:gd name="connsiteY145" fmla="*/ 1174966 h 1956638"/>
                <a:gd name="connsiteX146" fmla="*/ 699153 w 2701985"/>
                <a:gd name="connsiteY146" fmla="*/ 1195168 h 1956638"/>
                <a:gd name="connsiteX147" fmla="*/ 245061 w 2701985"/>
                <a:gd name="connsiteY147" fmla="*/ 1164006 h 1956638"/>
                <a:gd name="connsiteX148" fmla="*/ 1023646 w 2701985"/>
                <a:gd name="connsiteY148" fmla="*/ 1889180 h 1956638"/>
                <a:gd name="connsiteX149" fmla="*/ 949240 w 2701985"/>
                <a:gd name="connsiteY149" fmla="*/ 1935593 h 1956638"/>
                <a:gd name="connsiteX150" fmla="*/ 806767 w 2701985"/>
                <a:gd name="connsiteY150" fmla="*/ 1842239 h 1956638"/>
                <a:gd name="connsiteX151" fmla="*/ 768409 w 2701985"/>
                <a:gd name="connsiteY151" fmla="*/ 1602319 h 1956638"/>
                <a:gd name="connsiteX152" fmla="*/ 1116273 w 2701985"/>
                <a:gd name="connsiteY152" fmla="*/ 1650185 h 1956638"/>
                <a:gd name="connsiteX153" fmla="*/ 1101286 w 2701985"/>
                <a:gd name="connsiteY153" fmla="*/ 1749942 h 1956638"/>
                <a:gd name="connsiteX154" fmla="*/ 1023646 w 2701985"/>
                <a:gd name="connsiteY154" fmla="*/ 1889180 h 1956638"/>
                <a:gd name="connsiteX155" fmla="*/ 1121026 w 2701985"/>
                <a:gd name="connsiteY155" fmla="*/ 1605290 h 1956638"/>
                <a:gd name="connsiteX156" fmla="*/ 1118188 w 2701985"/>
                <a:gd name="connsiteY156" fmla="*/ 1632359 h 1956638"/>
                <a:gd name="connsiteX157" fmla="*/ 768144 w 2701985"/>
                <a:gd name="connsiteY157" fmla="*/ 1584824 h 1956638"/>
                <a:gd name="connsiteX158" fmla="*/ 767617 w 2701985"/>
                <a:gd name="connsiteY158" fmla="*/ 1561915 h 1956638"/>
                <a:gd name="connsiteX159" fmla="*/ 767220 w 2701985"/>
                <a:gd name="connsiteY159" fmla="*/ 1545541 h 1956638"/>
                <a:gd name="connsiteX160" fmla="*/ 1122215 w 2701985"/>
                <a:gd name="connsiteY160" fmla="*/ 1595255 h 1956638"/>
                <a:gd name="connsiteX161" fmla="*/ 1121026 w 2701985"/>
                <a:gd name="connsiteY161" fmla="*/ 1605290 h 1956638"/>
                <a:gd name="connsiteX162" fmla="*/ 1162422 w 2701985"/>
                <a:gd name="connsiteY162" fmla="*/ 1389996 h 1956638"/>
                <a:gd name="connsiteX163" fmla="*/ 1124261 w 2701985"/>
                <a:gd name="connsiteY163" fmla="*/ 1577561 h 1956638"/>
                <a:gd name="connsiteX164" fmla="*/ 766758 w 2701985"/>
                <a:gd name="connsiteY164" fmla="*/ 1528178 h 1956638"/>
                <a:gd name="connsiteX165" fmla="*/ 753092 w 2701985"/>
                <a:gd name="connsiteY165" fmla="*/ 1316119 h 1956638"/>
                <a:gd name="connsiteX166" fmla="*/ 754940 w 2701985"/>
                <a:gd name="connsiteY166" fmla="*/ 1316053 h 1956638"/>
                <a:gd name="connsiteX167" fmla="*/ 1181436 w 2701985"/>
                <a:gd name="connsiteY167" fmla="*/ 1333680 h 1956638"/>
                <a:gd name="connsiteX168" fmla="*/ 1162422 w 2701985"/>
                <a:gd name="connsiteY168" fmla="*/ 1389996 h 1956638"/>
                <a:gd name="connsiteX169" fmla="*/ 1187774 w 2701985"/>
                <a:gd name="connsiteY169" fmla="*/ 1317373 h 1956638"/>
                <a:gd name="connsiteX170" fmla="*/ 751375 w 2701985"/>
                <a:gd name="connsiteY170" fmla="*/ 1298953 h 1956638"/>
                <a:gd name="connsiteX171" fmla="*/ 750451 w 2701985"/>
                <a:gd name="connsiteY171" fmla="*/ 1299349 h 1956638"/>
                <a:gd name="connsiteX172" fmla="*/ 737181 w 2701985"/>
                <a:gd name="connsiteY172" fmla="*/ 1236497 h 1956638"/>
                <a:gd name="connsiteX173" fmla="*/ 1209099 w 2701985"/>
                <a:gd name="connsiteY173" fmla="*/ 1265547 h 1956638"/>
                <a:gd name="connsiteX174" fmla="*/ 1187774 w 2701985"/>
                <a:gd name="connsiteY174" fmla="*/ 1317373 h 1956638"/>
                <a:gd name="connsiteX175" fmla="*/ 1248975 w 2701985"/>
                <a:gd name="connsiteY175" fmla="*/ 1169156 h 1956638"/>
                <a:gd name="connsiteX176" fmla="*/ 1215832 w 2701985"/>
                <a:gd name="connsiteY176" fmla="*/ 1249834 h 1956638"/>
                <a:gd name="connsiteX177" fmla="*/ 733087 w 2701985"/>
                <a:gd name="connsiteY177" fmla="*/ 1219596 h 1956638"/>
                <a:gd name="connsiteX178" fmla="*/ 706547 w 2701985"/>
                <a:gd name="connsiteY178" fmla="*/ 1057383 h 1956638"/>
                <a:gd name="connsiteX179" fmla="*/ 763985 w 2701985"/>
                <a:gd name="connsiteY179" fmla="*/ 935640 h 1956638"/>
                <a:gd name="connsiteX180" fmla="*/ 789932 w 2701985"/>
                <a:gd name="connsiteY180" fmla="*/ 929236 h 1956638"/>
                <a:gd name="connsiteX181" fmla="*/ 922370 w 2701985"/>
                <a:gd name="connsiteY181" fmla="*/ 920455 h 1956638"/>
                <a:gd name="connsiteX182" fmla="*/ 1193320 w 2701985"/>
                <a:gd name="connsiteY182" fmla="*/ 954060 h 1956638"/>
                <a:gd name="connsiteX183" fmla="*/ 1248975 w 2701985"/>
                <a:gd name="connsiteY183" fmla="*/ 1169156 h 1956638"/>
                <a:gd name="connsiteX184" fmla="*/ 1292813 w 2701985"/>
                <a:gd name="connsiteY184" fmla="*/ 1091515 h 1956638"/>
                <a:gd name="connsiteX185" fmla="*/ 1293539 w 2701985"/>
                <a:gd name="connsiteY185" fmla="*/ 1056458 h 1956638"/>
                <a:gd name="connsiteX186" fmla="*/ 1292813 w 2701985"/>
                <a:gd name="connsiteY186" fmla="*/ 1091515 h 1956638"/>
                <a:gd name="connsiteX187" fmla="*/ 1306083 w 2701985"/>
                <a:gd name="connsiteY187" fmla="*/ 1153377 h 1956638"/>
                <a:gd name="connsiteX188" fmla="*/ 1309847 w 2701985"/>
                <a:gd name="connsiteY188" fmla="*/ 1134033 h 1956638"/>
                <a:gd name="connsiteX189" fmla="*/ 2279826 w 2701985"/>
                <a:gd name="connsiteY189" fmla="*/ 986740 h 1956638"/>
                <a:gd name="connsiteX190" fmla="*/ 1306083 w 2701985"/>
                <a:gd name="connsiteY190" fmla="*/ 1153377 h 1956638"/>
                <a:gd name="connsiteX191" fmla="*/ 1312157 w 2701985"/>
                <a:gd name="connsiteY191" fmla="*/ 1116603 h 1956638"/>
                <a:gd name="connsiteX192" fmla="*/ 1313346 w 2701985"/>
                <a:gd name="connsiteY192" fmla="*/ 1085441 h 1956638"/>
                <a:gd name="connsiteX193" fmla="*/ 1313478 w 2701985"/>
                <a:gd name="connsiteY193" fmla="*/ 1055006 h 1956638"/>
                <a:gd name="connsiteX194" fmla="*/ 1211211 w 2701985"/>
                <a:gd name="connsiteY194" fmla="*/ 939931 h 1956638"/>
                <a:gd name="connsiteX195" fmla="*/ 1207778 w 2701985"/>
                <a:gd name="connsiteY195" fmla="*/ 938281 h 1956638"/>
                <a:gd name="connsiteX196" fmla="*/ 1206458 w 2701985"/>
                <a:gd name="connsiteY196" fmla="*/ 938017 h 1956638"/>
                <a:gd name="connsiteX197" fmla="*/ 1197215 w 2701985"/>
                <a:gd name="connsiteY197" fmla="*/ 934782 h 1956638"/>
                <a:gd name="connsiteX198" fmla="*/ 1171665 w 2701985"/>
                <a:gd name="connsiteY198" fmla="*/ 926661 h 1956638"/>
                <a:gd name="connsiteX199" fmla="*/ 1125582 w 2701985"/>
                <a:gd name="connsiteY199" fmla="*/ 918144 h 1956638"/>
                <a:gd name="connsiteX200" fmla="*/ 927915 w 2701985"/>
                <a:gd name="connsiteY200" fmla="*/ 901903 h 1956638"/>
                <a:gd name="connsiteX201" fmla="*/ 924020 w 2701985"/>
                <a:gd name="connsiteY201" fmla="*/ 902761 h 1956638"/>
                <a:gd name="connsiteX202" fmla="*/ 834100 w 2701985"/>
                <a:gd name="connsiteY202" fmla="*/ 903488 h 1956638"/>
                <a:gd name="connsiteX203" fmla="*/ 727608 w 2701985"/>
                <a:gd name="connsiteY203" fmla="*/ 937488 h 1956638"/>
                <a:gd name="connsiteX204" fmla="*/ 685553 w 2701985"/>
                <a:gd name="connsiteY204" fmla="*/ 1121555 h 1956638"/>
                <a:gd name="connsiteX205" fmla="*/ 692286 w 2701985"/>
                <a:gd name="connsiteY205" fmla="*/ 1157800 h 1956638"/>
                <a:gd name="connsiteX206" fmla="*/ 341055 w 2701985"/>
                <a:gd name="connsiteY206" fmla="*/ 1152057 h 1956638"/>
                <a:gd name="connsiteX207" fmla="*/ 48120 w 2701985"/>
                <a:gd name="connsiteY207" fmla="*/ 1014601 h 1956638"/>
                <a:gd name="connsiteX208" fmla="*/ 47592 w 2701985"/>
                <a:gd name="connsiteY208" fmla="*/ 1013743 h 1956638"/>
                <a:gd name="connsiteX209" fmla="*/ 48582 w 2701985"/>
                <a:gd name="connsiteY209" fmla="*/ 1004632 h 1956638"/>
                <a:gd name="connsiteX210" fmla="*/ 101861 w 2701985"/>
                <a:gd name="connsiteY210" fmla="*/ 861300 h 1956638"/>
                <a:gd name="connsiteX211" fmla="*/ 90241 w 2701985"/>
                <a:gd name="connsiteY211" fmla="*/ 848294 h 1956638"/>
                <a:gd name="connsiteX212" fmla="*/ 25871 w 2701985"/>
                <a:gd name="connsiteY212" fmla="*/ 949240 h 1956638"/>
                <a:gd name="connsiteX213" fmla="*/ 81527 w 2701985"/>
                <a:gd name="connsiteY213" fmla="*/ 812115 h 1956638"/>
                <a:gd name="connsiteX214" fmla="*/ 82121 w 2701985"/>
                <a:gd name="connsiteY214" fmla="*/ 811124 h 1956638"/>
                <a:gd name="connsiteX215" fmla="*/ 264075 w 2701985"/>
                <a:gd name="connsiteY215" fmla="*/ 903884 h 1956638"/>
                <a:gd name="connsiteX216" fmla="*/ 469796 w 2701985"/>
                <a:gd name="connsiteY216" fmla="*/ 877938 h 1956638"/>
                <a:gd name="connsiteX217" fmla="*/ 436125 w 2701985"/>
                <a:gd name="connsiteY217" fmla="*/ 790658 h 1956638"/>
                <a:gd name="connsiteX218" fmla="*/ 420082 w 2701985"/>
                <a:gd name="connsiteY218" fmla="*/ 787951 h 1956638"/>
                <a:gd name="connsiteX219" fmla="*/ 419026 w 2701985"/>
                <a:gd name="connsiteY219" fmla="*/ 787621 h 1956638"/>
                <a:gd name="connsiteX220" fmla="*/ 308044 w 2701985"/>
                <a:gd name="connsiteY220" fmla="*/ 751045 h 1956638"/>
                <a:gd name="connsiteX221" fmla="*/ 224264 w 2701985"/>
                <a:gd name="connsiteY221" fmla="*/ 640790 h 1956638"/>
                <a:gd name="connsiteX222" fmla="*/ 224924 w 2701985"/>
                <a:gd name="connsiteY222" fmla="*/ 638216 h 1956638"/>
                <a:gd name="connsiteX223" fmla="*/ 388458 w 2701985"/>
                <a:gd name="connsiteY223" fmla="*/ 547437 h 1956638"/>
                <a:gd name="connsiteX224" fmla="*/ 1001595 w 2701985"/>
                <a:gd name="connsiteY224" fmla="*/ 549021 h 1956638"/>
                <a:gd name="connsiteX225" fmla="*/ 1633811 w 2701985"/>
                <a:gd name="connsiteY225" fmla="*/ 635113 h 1956638"/>
                <a:gd name="connsiteX226" fmla="*/ 2277779 w 2701985"/>
                <a:gd name="connsiteY226" fmla="*/ 673009 h 1956638"/>
                <a:gd name="connsiteX227" fmla="*/ 2253484 w 2701985"/>
                <a:gd name="connsiteY227" fmla="*/ 727806 h 1956638"/>
                <a:gd name="connsiteX228" fmla="*/ 2261406 w 2701985"/>
                <a:gd name="connsiteY228" fmla="*/ 738831 h 1956638"/>
                <a:gd name="connsiteX229" fmla="*/ 2377735 w 2701985"/>
                <a:gd name="connsiteY229" fmla="*/ 785574 h 1956638"/>
                <a:gd name="connsiteX230" fmla="*/ 2546749 w 2701985"/>
                <a:gd name="connsiteY230" fmla="*/ 786234 h 1956638"/>
                <a:gd name="connsiteX231" fmla="*/ 2524236 w 2701985"/>
                <a:gd name="connsiteY231" fmla="*/ 843211 h 1956638"/>
                <a:gd name="connsiteX232" fmla="*/ 2511032 w 2701985"/>
                <a:gd name="connsiteY232" fmla="*/ 830535 h 1956638"/>
                <a:gd name="connsiteX233" fmla="*/ 2506344 w 2701985"/>
                <a:gd name="connsiteY233" fmla="*/ 828092 h 1956638"/>
                <a:gd name="connsiteX234" fmla="*/ 2474390 w 2701985"/>
                <a:gd name="connsiteY234" fmla="*/ 821358 h 1956638"/>
                <a:gd name="connsiteX235" fmla="*/ 2325975 w 2701985"/>
                <a:gd name="connsiteY235" fmla="*/ 837269 h 1956638"/>
                <a:gd name="connsiteX236" fmla="*/ 2260944 w 2701985"/>
                <a:gd name="connsiteY236" fmla="*/ 895367 h 1956638"/>
                <a:gd name="connsiteX237" fmla="*/ 2256455 w 2701985"/>
                <a:gd name="connsiteY237" fmla="*/ 909760 h 1956638"/>
                <a:gd name="connsiteX238" fmla="*/ 2297124 w 2701985"/>
                <a:gd name="connsiteY238" fmla="*/ 963105 h 1956638"/>
                <a:gd name="connsiteX239" fmla="*/ 1312157 w 2701985"/>
                <a:gd name="connsiteY239" fmla="*/ 1116603 h 1956638"/>
                <a:gd name="connsiteX240" fmla="*/ 469070 w 2701985"/>
                <a:gd name="connsiteY240" fmla="*/ 824725 h 1956638"/>
                <a:gd name="connsiteX241" fmla="*/ 469994 w 2701985"/>
                <a:gd name="connsiteY241" fmla="*/ 852916 h 1956638"/>
                <a:gd name="connsiteX242" fmla="*/ 469070 w 2701985"/>
                <a:gd name="connsiteY242" fmla="*/ 824725 h 1956638"/>
                <a:gd name="connsiteX243" fmla="*/ 2437617 w 2701985"/>
                <a:gd name="connsiteY243" fmla="*/ 1087752 h 1956638"/>
                <a:gd name="connsiteX244" fmla="*/ 2399192 w 2701985"/>
                <a:gd name="connsiteY244" fmla="*/ 1050516 h 1956638"/>
                <a:gd name="connsiteX245" fmla="*/ 2351063 w 2701985"/>
                <a:gd name="connsiteY245" fmla="*/ 991296 h 1956638"/>
                <a:gd name="connsiteX246" fmla="*/ 2438738 w 2701985"/>
                <a:gd name="connsiteY246" fmla="*/ 1086432 h 1956638"/>
                <a:gd name="connsiteX247" fmla="*/ 2437617 w 2701985"/>
                <a:gd name="connsiteY247" fmla="*/ 1087752 h 1956638"/>
                <a:gd name="connsiteX248" fmla="*/ 2449962 w 2701985"/>
                <a:gd name="connsiteY248" fmla="*/ 1072963 h 1956638"/>
                <a:gd name="connsiteX249" fmla="*/ 2376349 w 2701985"/>
                <a:gd name="connsiteY249" fmla="*/ 993870 h 1956638"/>
                <a:gd name="connsiteX250" fmla="*/ 2298312 w 2701985"/>
                <a:gd name="connsiteY250" fmla="*/ 888567 h 1956638"/>
                <a:gd name="connsiteX251" fmla="*/ 2391138 w 2701985"/>
                <a:gd name="connsiteY251" fmla="*/ 847700 h 1956638"/>
                <a:gd name="connsiteX252" fmla="*/ 2475512 w 2701985"/>
                <a:gd name="connsiteY252" fmla="*/ 839645 h 1956638"/>
                <a:gd name="connsiteX253" fmla="*/ 2503637 w 2701985"/>
                <a:gd name="connsiteY253" fmla="*/ 849681 h 1956638"/>
                <a:gd name="connsiteX254" fmla="*/ 2612242 w 2701985"/>
                <a:gd name="connsiteY254" fmla="*/ 998690 h 1956638"/>
                <a:gd name="connsiteX255" fmla="*/ 2449962 w 2701985"/>
                <a:gd name="connsiteY255" fmla="*/ 1072963 h 1956638"/>
                <a:gd name="connsiteX256" fmla="*/ 2462044 w 2701985"/>
                <a:gd name="connsiteY256" fmla="*/ 1085507 h 1956638"/>
                <a:gd name="connsiteX257" fmla="*/ 2625116 w 2701985"/>
                <a:gd name="connsiteY257" fmla="*/ 1016251 h 1956638"/>
                <a:gd name="connsiteX258" fmla="*/ 2632378 w 2701985"/>
                <a:gd name="connsiteY258" fmla="*/ 1026221 h 1956638"/>
                <a:gd name="connsiteX259" fmla="*/ 2643734 w 2701985"/>
                <a:gd name="connsiteY259" fmla="*/ 1041207 h 1956638"/>
                <a:gd name="connsiteX260" fmla="*/ 2500864 w 2701985"/>
                <a:gd name="connsiteY260" fmla="*/ 1125780 h 1956638"/>
                <a:gd name="connsiteX261" fmla="*/ 2462044 w 2701985"/>
                <a:gd name="connsiteY261" fmla="*/ 1085507 h 1956638"/>
                <a:gd name="connsiteX262" fmla="*/ 2668953 w 2701985"/>
                <a:gd name="connsiteY262" fmla="*/ 1170410 h 1956638"/>
                <a:gd name="connsiteX263" fmla="*/ 2659381 w 2701985"/>
                <a:gd name="connsiteY263" fmla="*/ 1171599 h 1956638"/>
                <a:gd name="connsiteX264" fmla="*/ 2638386 w 2701985"/>
                <a:gd name="connsiteY264" fmla="*/ 1184209 h 1956638"/>
                <a:gd name="connsiteX265" fmla="*/ 2572695 w 2701985"/>
                <a:gd name="connsiteY265" fmla="*/ 1179455 h 1956638"/>
                <a:gd name="connsiteX266" fmla="*/ 2513804 w 2701985"/>
                <a:gd name="connsiteY266" fmla="*/ 1137862 h 1956638"/>
                <a:gd name="connsiteX267" fmla="*/ 2656344 w 2701985"/>
                <a:gd name="connsiteY267" fmla="*/ 1057713 h 1956638"/>
                <a:gd name="connsiteX268" fmla="*/ 2686119 w 2701985"/>
                <a:gd name="connsiteY268" fmla="*/ 1121489 h 1956638"/>
                <a:gd name="connsiteX269" fmla="*/ 2668953 w 2701985"/>
                <a:gd name="connsiteY269" fmla="*/ 1170410 h 1956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2701985" h="1956638">
                  <a:moveTo>
                    <a:pt x="2685789" y="1072897"/>
                  </a:moveTo>
                  <a:cubicBezTo>
                    <a:pt x="2681036" y="1064513"/>
                    <a:pt x="2676084" y="1056260"/>
                    <a:pt x="2670934" y="1048074"/>
                  </a:cubicBezTo>
                  <a:cubicBezTo>
                    <a:pt x="2670934" y="1044971"/>
                    <a:pt x="2669416" y="1042000"/>
                    <a:pt x="2666379" y="1040811"/>
                  </a:cubicBezTo>
                  <a:cubicBezTo>
                    <a:pt x="2658324" y="1028135"/>
                    <a:pt x="2649939" y="1015591"/>
                    <a:pt x="2641225" y="1003179"/>
                  </a:cubicBezTo>
                  <a:cubicBezTo>
                    <a:pt x="2641027" y="1002783"/>
                    <a:pt x="2640763" y="1002387"/>
                    <a:pt x="2640433" y="1002057"/>
                  </a:cubicBezTo>
                  <a:cubicBezTo>
                    <a:pt x="2606696" y="953796"/>
                    <a:pt x="2569064" y="907251"/>
                    <a:pt x="2533677" y="860640"/>
                  </a:cubicBezTo>
                  <a:cubicBezTo>
                    <a:pt x="2535393" y="859782"/>
                    <a:pt x="2536846" y="858329"/>
                    <a:pt x="2537704" y="856085"/>
                  </a:cubicBezTo>
                  <a:cubicBezTo>
                    <a:pt x="2547673" y="830865"/>
                    <a:pt x="2557642" y="805711"/>
                    <a:pt x="2567545" y="780491"/>
                  </a:cubicBezTo>
                  <a:cubicBezTo>
                    <a:pt x="2570912" y="780359"/>
                    <a:pt x="2574346" y="778576"/>
                    <a:pt x="2575864" y="774681"/>
                  </a:cubicBezTo>
                  <a:cubicBezTo>
                    <a:pt x="2597057" y="721468"/>
                    <a:pt x="2618448" y="668387"/>
                    <a:pt x="2639442" y="615042"/>
                  </a:cubicBezTo>
                  <a:cubicBezTo>
                    <a:pt x="2657466" y="569224"/>
                    <a:pt x="2676348" y="521755"/>
                    <a:pt x="2676744" y="471777"/>
                  </a:cubicBezTo>
                  <a:cubicBezTo>
                    <a:pt x="2676810" y="462006"/>
                    <a:pt x="2675952" y="452235"/>
                    <a:pt x="2674301" y="442595"/>
                  </a:cubicBezTo>
                  <a:cubicBezTo>
                    <a:pt x="2671793" y="393542"/>
                    <a:pt x="2650468" y="346601"/>
                    <a:pt x="2602009" y="328643"/>
                  </a:cubicBezTo>
                  <a:cubicBezTo>
                    <a:pt x="2601151" y="327785"/>
                    <a:pt x="2600226" y="327191"/>
                    <a:pt x="2599037" y="326861"/>
                  </a:cubicBezTo>
                  <a:cubicBezTo>
                    <a:pt x="2597321" y="324418"/>
                    <a:pt x="2594482" y="322701"/>
                    <a:pt x="2590719" y="323296"/>
                  </a:cubicBezTo>
                  <a:cubicBezTo>
                    <a:pt x="2504693" y="336434"/>
                    <a:pt x="2438541" y="384893"/>
                    <a:pt x="2392260" y="457516"/>
                  </a:cubicBezTo>
                  <a:cubicBezTo>
                    <a:pt x="2373378" y="487160"/>
                    <a:pt x="2355750" y="517661"/>
                    <a:pt x="2338981" y="548757"/>
                  </a:cubicBezTo>
                  <a:cubicBezTo>
                    <a:pt x="2334954" y="543674"/>
                    <a:pt x="2330266" y="538722"/>
                    <a:pt x="2325050" y="534034"/>
                  </a:cubicBezTo>
                  <a:cubicBezTo>
                    <a:pt x="2324721" y="533704"/>
                    <a:pt x="2324390" y="533440"/>
                    <a:pt x="2323994" y="533110"/>
                  </a:cubicBezTo>
                  <a:cubicBezTo>
                    <a:pt x="2288739" y="502014"/>
                    <a:pt x="2230311" y="482142"/>
                    <a:pt x="2189972" y="499968"/>
                  </a:cubicBezTo>
                  <a:cubicBezTo>
                    <a:pt x="2133194" y="525056"/>
                    <a:pt x="2146596" y="602366"/>
                    <a:pt x="2166997" y="650429"/>
                  </a:cubicBezTo>
                  <a:cubicBezTo>
                    <a:pt x="1930575" y="639470"/>
                    <a:pt x="1694088" y="626662"/>
                    <a:pt x="1458790" y="600187"/>
                  </a:cubicBezTo>
                  <a:cubicBezTo>
                    <a:pt x="1447698" y="598933"/>
                    <a:pt x="1436607" y="597547"/>
                    <a:pt x="1425581" y="596160"/>
                  </a:cubicBezTo>
                  <a:cubicBezTo>
                    <a:pt x="1440172" y="466891"/>
                    <a:pt x="1508372" y="349506"/>
                    <a:pt x="1514247" y="218652"/>
                  </a:cubicBezTo>
                  <a:cubicBezTo>
                    <a:pt x="1517614" y="143521"/>
                    <a:pt x="1494507" y="23560"/>
                    <a:pt x="1409076" y="3160"/>
                  </a:cubicBezTo>
                  <a:cubicBezTo>
                    <a:pt x="1408944" y="3094"/>
                    <a:pt x="1408812" y="2962"/>
                    <a:pt x="1408680" y="2896"/>
                  </a:cubicBezTo>
                  <a:cubicBezTo>
                    <a:pt x="1406369" y="1311"/>
                    <a:pt x="1404058" y="1113"/>
                    <a:pt x="1402078" y="1708"/>
                  </a:cubicBezTo>
                  <a:cubicBezTo>
                    <a:pt x="1398909" y="1179"/>
                    <a:pt x="1395674" y="783"/>
                    <a:pt x="1392373" y="519"/>
                  </a:cubicBezTo>
                  <a:cubicBezTo>
                    <a:pt x="1347940" y="-3046"/>
                    <a:pt x="1292087" y="12007"/>
                    <a:pt x="1255842" y="37755"/>
                  </a:cubicBezTo>
                  <a:cubicBezTo>
                    <a:pt x="1211475" y="69247"/>
                    <a:pt x="1183680" y="120875"/>
                    <a:pt x="1153113" y="164515"/>
                  </a:cubicBezTo>
                  <a:cubicBezTo>
                    <a:pt x="1069398" y="284079"/>
                    <a:pt x="979214" y="399022"/>
                    <a:pt x="883483" y="509211"/>
                  </a:cubicBezTo>
                  <a:cubicBezTo>
                    <a:pt x="882559" y="510267"/>
                    <a:pt x="881965" y="511323"/>
                    <a:pt x="881634" y="512512"/>
                  </a:cubicBezTo>
                  <a:cubicBezTo>
                    <a:pt x="839975" y="507362"/>
                    <a:pt x="798250" y="503071"/>
                    <a:pt x="756393" y="500034"/>
                  </a:cubicBezTo>
                  <a:cubicBezTo>
                    <a:pt x="548427" y="484981"/>
                    <a:pt x="313920" y="503005"/>
                    <a:pt x="167024" y="668321"/>
                  </a:cubicBezTo>
                  <a:cubicBezTo>
                    <a:pt x="133683" y="705887"/>
                    <a:pt x="104436" y="746820"/>
                    <a:pt x="74924" y="787357"/>
                  </a:cubicBezTo>
                  <a:cubicBezTo>
                    <a:pt x="49110" y="822876"/>
                    <a:pt x="11941" y="861036"/>
                    <a:pt x="2632" y="905468"/>
                  </a:cubicBezTo>
                  <a:cubicBezTo>
                    <a:pt x="-3376" y="933989"/>
                    <a:pt x="1311" y="961982"/>
                    <a:pt x="12535" y="987928"/>
                  </a:cubicBezTo>
                  <a:cubicBezTo>
                    <a:pt x="14251" y="993474"/>
                    <a:pt x="16232" y="999086"/>
                    <a:pt x="18675" y="1004698"/>
                  </a:cubicBezTo>
                  <a:cubicBezTo>
                    <a:pt x="49837" y="1075208"/>
                    <a:pt x="119555" y="1126837"/>
                    <a:pt x="187292" y="1158923"/>
                  </a:cubicBezTo>
                  <a:cubicBezTo>
                    <a:pt x="343828" y="1233130"/>
                    <a:pt x="533572" y="1237422"/>
                    <a:pt x="702322" y="1212070"/>
                  </a:cubicBezTo>
                  <a:cubicBezTo>
                    <a:pt x="721930" y="1318231"/>
                    <a:pt x="739162" y="1422940"/>
                    <a:pt x="739492" y="1533063"/>
                  </a:cubicBezTo>
                  <a:cubicBezTo>
                    <a:pt x="739822" y="1639357"/>
                    <a:pt x="742925" y="1749876"/>
                    <a:pt x="788017" y="1848313"/>
                  </a:cubicBezTo>
                  <a:cubicBezTo>
                    <a:pt x="802278" y="1881324"/>
                    <a:pt x="821688" y="1911561"/>
                    <a:pt x="851925" y="1933018"/>
                  </a:cubicBezTo>
                  <a:cubicBezTo>
                    <a:pt x="882031" y="1954409"/>
                    <a:pt x="916758" y="1960945"/>
                    <a:pt x="950362" y="1953947"/>
                  </a:cubicBezTo>
                  <a:cubicBezTo>
                    <a:pt x="957162" y="1953353"/>
                    <a:pt x="963831" y="1952363"/>
                    <a:pt x="970499" y="1950778"/>
                  </a:cubicBezTo>
                  <a:cubicBezTo>
                    <a:pt x="972545" y="1954871"/>
                    <a:pt x="977365" y="1957710"/>
                    <a:pt x="982515" y="1954871"/>
                  </a:cubicBezTo>
                  <a:cubicBezTo>
                    <a:pt x="998294" y="1946288"/>
                    <a:pt x="1012356" y="1936451"/>
                    <a:pt x="1025032" y="1925558"/>
                  </a:cubicBezTo>
                  <a:cubicBezTo>
                    <a:pt x="1036784" y="1917305"/>
                    <a:pt x="1047876" y="1907468"/>
                    <a:pt x="1057977" y="1896179"/>
                  </a:cubicBezTo>
                  <a:cubicBezTo>
                    <a:pt x="1116141" y="1831610"/>
                    <a:pt x="1138258" y="1744462"/>
                    <a:pt x="1150868" y="1660682"/>
                  </a:cubicBezTo>
                  <a:cubicBezTo>
                    <a:pt x="1166647" y="1555709"/>
                    <a:pt x="1179323" y="1455621"/>
                    <a:pt x="1213852" y="1355797"/>
                  </a:cubicBezTo>
                  <a:cubicBezTo>
                    <a:pt x="1237488" y="1311365"/>
                    <a:pt x="1264226" y="1267791"/>
                    <a:pt x="1283702" y="1221775"/>
                  </a:cubicBezTo>
                  <a:cubicBezTo>
                    <a:pt x="1290436" y="1205930"/>
                    <a:pt x="1296576" y="1188830"/>
                    <a:pt x="1301528" y="1171137"/>
                  </a:cubicBezTo>
                  <a:cubicBezTo>
                    <a:pt x="1643780" y="1134165"/>
                    <a:pt x="2003529" y="1149218"/>
                    <a:pt x="2317524" y="987268"/>
                  </a:cubicBezTo>
                  <a:cubicBezTo>
                    <a:pt x="2356543" y="1033219"/>
                    <a:pt x="2398664" y="1076330"/>
                    <a:pt x="2444614" y="1115679"/>
                  </a:cubicBezTo>
                  <a:cubicBezTo>
                    <a:pt x="2484756" y="1150076"/>
                    <a:pt x="2534931" y="1192527"/>
                    <a:pt x="2589794" y="1202497"/>
                  </a:cubicBezTo>
                  <a:cubicBezTo>
                    <a:pt x="2605904" y="1206722"/>
                    <a:pt x="2622343" y="1207118"/>
                    <a:pt x="2638782" y="1202034"/>
                  </a:cubicBezTo>
                  <a:cubicBezTo>
                    <a:pt x="2639244" y="1201968"/>
                    <a:pt x="2639640" y="1201902"/>
                    <a:pt x="2640102" y="1201836"/>
                  </a:cubicBezTo>
                  <a:cubicBezTo>
                    <a:pt x="2706123" y="1186784"/>
                    <a:pt x="2715763" y="1125846"/>
                    <a:pt x="2685789" y="1072897"/>
                  </a:cubicBezTo>
                  <a:close/>
                  <a:moveTo>
                    <a:pt x="2656344" y="451376"/>
                  </a:moveTo>
                  <a:cubicBezTo>
                    <a:pt x="2655023" y="488150"/>
                    <a:pt x="2644262" y="527102"/>
                    <a:pt x="2634161" y="557010"/>
                  </a:cubicBezTo>
                  <a:cubicBezTo>
                    <a:pt x="2610129" y="628708"/>
                    <a:pt x="2582334" y="698955"/>
                    <a:pt x="2551766" y="768079"/>
                  </a:cubicBezTo>
                  <a:cubicBezTo>
                    <a:pt x="2551040" y="768013"/>
                    <a:pt x="2550314" y="767881"/>
                    <a:pt x="2549522" y="768079"/>
                  </a:cubicBezTo>
                  <a:cubicBezTo>
                    <a:pt x="2503373" y="776860"/>
                    <a:pt x="2456763" y="779500"/>
                    <a:pt x="2410086" y="773426"/>
                  </a:cubicBezTo>
                  <a:cubicBezTo>
                    <a:pt x="2388233" y="770587"/>
                    <a:pt x="2358655" y="766428"/>
                    <a:pt x="2331388" y="758110"/>
                  </a:cubicBezTo>
                  <a:cubicBezTo>
                    <a:pt x="2332511" y="757251"/>
                    <a:pt x="2333501" y="756129"/>
                    <a:pt x="2334161" y="754610"/>
                  </a:cubicBezTo>
                  <a:cubicBezTo>
                    <a:pt x="2368955" y="678620"/>
                    <a:pt x="2403682" y="602564"/>
                    <a:pt x="2438475" y="526574"/>
                  </a:cubicBezTo>
                  <a:cubicBezTo>
                    <a:pt x="2470759" y="456064"/>
                    <a:pt x="2506278" y="379281"/>
                    <a:pt x="2581806" y="349638"/>
                  </a:cubicBezTo>
                  <a:cubicBezTo>
                    <a:pt x="2630860" y="364229"/>
                    <a:pt x="2651788" y="405426"/>
                    <a:pt x="2656344" y="451376"/>
                  </a:cubicBezTo>
                  <a:close/>
                  <a:moveTo>
                    <a:pt x="2391336" y="492771"/>
                  </a:moveTo>
                  <a:cubicBezTo>
                    <a:pt x="2427317" y="432098"/>
                    <a:pt x="2470957" y="384365"/>
                    <a:pt x="2531300" y="358419"/>
                  </a:cubicBezTo>
                  <a:cubicBezTo>
                    <a:pt x="2493140" y="387270"/>
                    <a:pt x="2466005" y="429061"/>
                    <a:pt x="2443954" y="473889"/>
                  </a:cubicBezTo>
                  <a:cubicBezTo>
                    <a:pt x="2399390" y="564272"/>
                    <a:pt x="2359579" y="657296"/>
                    <a:pt x="2317656" y="748933"/>
                  </a:cubicBezTo>
                  <a:cubicBezTo>
                    <a:pt x="2316930" y="750451"/>
                    <a:pt x="2316798" y="751838"/>
                    <a:pt x="2316930" y="753158"/>
                  </a:cubicBezTo>
                  <a:cubicBezTo>
                    <a:pt x="2299500" y="746490"/>
                    <a:pt x="2283986" y="737709"/>
                    <a:pt x="2273290" y="725957"/>
                  </a:cubicBezTo>
                  <a:cubicBezTo>
                    <a:pt x="2308017" y="646006"/>
                    <a:pt x="2346904" y="567837"/>
                    <a:pt x="2391336" y="492771"/>
                  </a:cubicBezTo>
                  <a:close/>
                  <a:moveTo>
                    <a:pt x="2314818" y="547899"/>
                  </a:moveTo>
                  <a:cubicBezTo>
                    <a:pt x="2319967" y="552586"/>
                    <a:pt x="2324457" y="557472"/>
                    <a:pt x="2327758" y="562357"/>
                  </a:cubicBezTo>
                  <a:cubicBezTo>
                    <a:pt x="2328550" y="563480"/>
                    <a:pt x="2329408" y="564338"/>
                    <a:pt x="2330465" y="564998"/>
                  </a:cubicBezTo>
                  <a:cubicBezTo>
                    <a:pt x="2314686" y="595038"/>
                    <a:pt x="2299633" y="625540"/>
                    <a:pt x="2285306" y="656371"/>
                  </a:cubicBezTo>
                  <a:cubicBezTo>
                    <a:pt x="2284514" y="656107"/>
                    <a:pt x="2283853" y="655777"/>
                    <a:pt x="2282863" y="655777"/>
                  </a:cubicBezTo>
                  <a:cubicBezTo>
                    <a:pt x="2250777" y="654325"/>
                    <a:pt x="2218691" y="652872"/>
                    <a:pt x="2186605" y="651420"/>
                  </a:cubicBezTo>
                  <a:cubicBezTo>
                    <a:pt x="2178220" y="633990"/>
                    <a:pt x="2170100" y="610553"/>
                    <a:pt x="2167723" y="587643"/>
                  </a:cubicBezTo>
                  <a:cubicBezTo>
                    <a:pt x="2167986" y="587511"/>
                    <a:pt x="2168251" y="587445"/>
                    <a:pt x="2168515" y="587313"/>
                  </a:cubicBezTo>
                  <a:cubicBezTo>
                    <a:pt x="2190566" y="571534"/>
                    <a:pt x="2214796" y="562159"/>
                    <a:pt x="2241138" y="555953"/>
                  </a:cubicBezTo>
                  <a:cubicBezTo>
                    <a:pt x="2262132" y="550936"/>
                    <a:pt x="2293426" y="540967"/>
                    <a:pt x="2314818" y="547899"/>
                  </a:cubicBezTo>
                  <a:close/>
                  <a:moveTo>
                    <a:pt x="2201592" y="514690"/>
                  </a:moveTo>
                  <a:cubicBezTo>
                    <a:pt x="2224369" y="504853"/>
                    <a:pt x="2259030" y="513238"/>
                    <a:pt x="2287287" y="528621"/>
                  </a:cubicBezTo>
                  <a:cubicBezTo>
                    <a:pt x="2270188" y="530271"/>
                    <a:pt x="2252692" y="535223"/>
                    <a:pt x="2237573" y="538788"/>
                  </a:cubicBezTo>
                  <a:cubicBezTo>
                    <a:pt x="2212287" y="544796"/>
                    <a:pt x="2188915" y="553709"/>
                    <a:pt x="2167194" y="567309"/>
                  </a:cubicBezTo>
                  <a:cubicBezTo>
                    <a:pt x="2168845" y="544730"/>
                    <a:pt x="2178286" y="524792"/>
                    <a:pt x="2201592" y="514690"/>
                  </a:cubicBezTo>
                  <a:close/>
                  <a:moveTo>
                    <a:pt x="1203355" y="122592"/>
                  </a:moveTo>
                  <a:cubicBezTo>
                    <a:pt x="1240656" y="69181"/>
                    <a:pt x="1278883" y="36501"/>
                    <a:pt x="1343715" y="22636"/>
                  </a:cubicBezTo>
                  <a:cubicBezTo>
                    <a:pt x="1368473" y="17355"/>
                    <a:pt x="1389468" y="18015"/>
                    <a:pt x="1407293" y="23230"/>
                  </a:cubicBezTo>
                  <a:cubicBezTo>
                    <a:pt x="1483944" y="78820"/>
                    <a:pt x="1496950" y="157913"/>
                    <a:pt x="1484670" y="243476"/>
                  </a:cubicBezTo>
                  <a:cubicBezTo>
                    <a:pt x="1400427" y="178380"/>
                    <a:pt x="1299415" y="141804"/>
                    <a:pt x="1192659" y="137909"/>
                  </a:cubicBezTo>
                  <a:cubicBezTo>
                    <a:pt x="1196224" y="132825"/>
                    <a:pt x="1199789" y="127742"/>
                    <a:pt x="1203355" y="122592"/>
                  </a:cubicBezTo>
                  <a:close/>
                  <a:moveTo>
                    <a:pt x="1181106" y="154480"/>
                  </a:moveTo>
                  <a:cubicBezTo>
                    <a:pt x="1181898" y="154744"/>
                    <a:pt x="1182624" y="155008"/>
                    <a:pt x="1183615" y="155074"/>
                  </a:cubicBezTo>
                  <a:cubicBezTo>
                    <a:pt x="1293341" y="157451"/>
                    <a:pt x="1396070" y="195017"/>
                    <a:pt x="1481435" y="263085"/>
                  </a:cubicBezTo>
                  <a:cubicBezTo>
                    <a:pt x="1477672" y="283815"/>
                    <a:pt x="1472588" y="304876"/>
                    <a:pt x="1466712" y="325936"/>
                  </a:cubicBezTo>
                  <a:cubicBezTo>
                    <a:pt x="1438785" y="289295"/>
                    <a:pt x="1379366" y="266121"/>
                    <a:pt x="1342131" y="249484"/>
                  </a:cubicBezTo>
                  <a:cubicBezTo>
                    <a:pt x="1280996" y="222218"/>
                    <a:pt x="1216163" y="205976"/>
                    <a:pt x="1149746" y="199110"/>
                  </a:cubicBezTo>
                  <a:cubicBezTo>
                    <a:pt x="1160243" y="184255"/>
                    <a:pt x="1170740" y="169401"/>
                    <a:pt x="1181106" y="154480"/>
                  </a:cubicBezTo>
                  <a:close/>
                  <a:moveTo>
                    <a:pt x="1105842" y="260246"/>
                  </a:moveTo>
                  <a:cubicBezTo>
                    <a:pt x="1116801" y="245391"/>
                    <a:pt x="1127497" y="230404"/>
                    <a:pt x="1138192" y="215417"/>
                  </a:cubicBezTo>
                  <a:cubicBezTo>
                    <a:pt x="1195102" y="220501"/>
                    <a:pt x="1250758" y="232451"/>
                    <a:pt x="1304235" y="252719"/>
                  </a:cubicBezTo>
                  <a:cubicBezTo>
                    <a:pt x="1331897" y="263217"/>
                    <a:pt x="1358768" y="275628"/>
                    <a:pt x="1384516" y="290087"/>
                  </a:cubicBezTo>
                  <a:cubicBezTo>
                    <a:pt x="1407690" y="303093"/>
                    <a:pt x="1447566" y="321579"/>
                    <a:pt x="1460308" y="348252"/>
                  </a:cubicBezTo>
                  <a:cubicBezTo>
                    <a:pt x="1444331" y="401927"/>
                    <a:pt x="1424723" y="455470"/>
                    <a:pt x="1410198" y="505051"/>
                  </a:cubicBezTo>
                  <a:cubicBezTo>
                    <a:pt x="1288258" y="429919"/>
                    <a:pt x="1149151" y="390109"/>
                    <a:pt x="1005688" y="389911"/>
                  </a:cubicBezTo>
                  <a:cubicBezTo>
                    <a:pt x="1039887" y="347393"/>
                    <a:pt x="1073360" y="304216"/>
                    <a:pt x="1105842" y="260246"/>
                  </a:cubicBezTo>
                  <a:close/>
                  <a:moveTo>
                    <a:pt x="991890" y="406878"/>
                  </a:moveTo>
                  <a:cubicBezTo>
                    <a:pt x="992616" y="407076"/>
                    <a:pt x="993276" y="407340"/>
                    <a:pt x="994200" y="407340"/>
                  </a:cubicBezTo>
                  <a:cubicBezTo>
                    <a:pt x="1140371" y="405558"/>
                    <a:pt x="1281722" y="445170"/>
                    <a:pt x="1405379" y="522481"/>
                  </a:cubicBezTo>
                  <a:cubicBezTo>
                    <a:pt x="1401946" y="535091"/>
                    <a:pt x="1398909" y="547437"/>
                    <a:pt x="1396466" y="559387"/>
                  </a:cubicBezTo>
                  <a:cubicBezTo>
                    <a:pt x="1258944" y="498845"/>
                    <a:pt x="1113170" y="461676"/>
                    <a:pt x="963302" y="448933"/>
                  </a:cubicBezTo>
                  <a:cubicBezTo>
                    <a:pt x="962576" y="447547"/>
                    <a:pt x="961388" y="446425"/>
                    <a:pt x="960001" y="445632"/>
                  </a:cubicBezTo>
                  <a:cubicBezTo>
                    <a:pt x="970631" y="432758"/>
                    <a:pt x="981326" y="419884"/>
                    <a:pt x="991890" y="406878"/>
                  </a:cubicBezTo>
                  <a:close/>
                  <a:moveTo>
                    <a:pt x="930424" y="493564"/>
                  </a:moveTo>
                  <a:cubicBezTo>
                    <a:pt x="935508" y="482934"/>
                    <a:pt x="940525" y="469796"/>
                    <a:pt x="951221" y="464118"/>
                  </a:cubicBezTo>
                  <a:cubicBezTo>
                    <a:pt x="952409" y="464977"/>
                    <a:pt x="953796" y="465637"/>
                    <a:pt x="955644" y="465769"/>
                  </a:cubicBezTo>
                  <a:cubicBezTo>
                    <a:pt x="1107294" y="477917"/>
                    <a:pt x="1254323" y="515483"/>
                    <a:pt x="1393231" y="576948"/>
                  </a:cubicBezTo>
                  <a:cubicBezTo>
                    <a:pt x="1392439" y="581900"/>
                    <a:pt x="1391778" y="586851"/>
                    <a:pt x="1391250" y="591671"/>
                  </a:cubicBezTo>
                  <a:cubicBezTo>
                    <a:pt x="1232008" y="570214"/>
                    <a:pt x="1073887" y="538194"/>
                    <a:pt x="914645" y="516935"/>
                  </a:cubicBezTo>
                  <a:cubicBezTo>
                    <a:pt x="921511" y="510399"/>
                    <a:pt x="926265" y="502344"/>
                    <a:pt x="930424" y="493564"/>
                  </a:cubicBezTo>
                  <a:close/>
                  <a:moveTo>
                    <a:pt x="129854" y="742066"/>
                  </a:moveTo>
                  <a:cubicBezTo>
                    <a:pt x="148604" y="717111"/>
                    <a:pt x="168080" y="693871"/>
                    <a:pt x="188745" y="672414"/>
                  </a:cubicBezTo>
                  <a:cubicBezTo>
                    <a:pt x="190725" y="676442"/>
                    <a:pt x="192904" y="680271"/>
                    <a:pt x="195083" y="684100"/>
                  </a:cubicBezTo>
                  <a:cubicBezTo>
                    <a:pt x="194620" y="684496"/>
                    <a:pt x="194093" y="684760"/>
                    <a:pt x="193697" y="685288"/>
                  </a:cubicBezTo>
                  <a:cubicBezTo>
                    <a:pt x="163987" y="724901"/>
                    <a:pt x="137644" y="766692"/>
                    <a:pt x="114339" y="810398"/>
                  </a:cubicBezTo>
                  <a:cubicBezTo>
                    <a:pt x="106417" y="805182"/>
                    <a:pt x="98428" y="800033"/>
                    <a:pt x="90506" y="794949"/>
                  </a:cubicBezTo>
                  <a:cubicBezTo>
                    <a:pt x="103512" y="777256"/>
                    <a:pt x="116650" y="759562"/>
                    <a:pt x="129854" y="742066"/>
                  </a:cubicBezTo>
                  <a:close/>
                  <a:moveTo>
                    <a:pt x="204854" y="699747"/>
                  </a:moveTo>
                  <a:cubicBezTo>
                    <a:pt x="226707" y="731503"/>
                    <a:pt x="256548" y="756459"/>
                    <a:pt x="292266" y="773823"/>
                  </a:cubicBezTo>
                  <a:cubicBezTo>
                    <a:pt x="316099" y="785442"/>
                    <a:pt x="341451" y="793299"/>
                    <a:pt x="367398" y="798580"/>
                  </a:cubicBezTo>
                  <a:cubicBezTo>
                    <a:pt x="378489" y="800891"/>
                    <a:pt x="391957" y="801353"/>
                    <a:pt x="405425" y="802278"/>
                  </a:cubicBezTo>
                  <a:cubicBezTo>
                    <a:pt x="408462" y="802872"/>
                    <a:pt x="411433" y="803532"/>
                    <a:pt x="414404" y="804324"/>
                  </a:cubicBezTo>
                  <a:cubicBezTo>
                    <a:pt x="446755" y="808021"/>
                    <a:pt x="452300" y="829412"/>
                    <a:pt x="431041" y="868431"/>
                  </a:cubicBezTo>
                  <a:cubicBezTo>
                    <a:pt x="423515" y="871467"/>
                    <a:pt x="415989" y="874504"/>
                    <a:pt x="408462" y="877475"/>
                  </a:cubicBezTo>
                  <a:cubicBezTo>
                    <a:pt x="372019" y="889953"/>
                    <a:pt x="332076" y="893915"/>
                    <a:pt x="293784" y="889953"/>
                  </a:cubicBezTo>
                  <a:cubicBezTo>
                    <a:pt x="232120" y="883483"/>
                    <a:pt x="179832" y="852718"/>
                    <a:pt x="128996" y="819839"/>
                  </a:cubicBezTo>
                  <a:cubicBezTo>
                    <a:pt x="151311" y="777982"/>
                    <a:pt x="176597" y="737907"/>
                    <a:pt x="204854" y="699747"/>
                  </a:cubicBezTo>
                  <a:close/>
                  <a:moveTo>
                    <a:pt x="245061" y="1164006"/>
                  </a:moveTo>
                  <a:cubicBezTo>
                    <a:pt x="209871" y="1151594"/>
                    <a:pt x="175409" y="1135419"/>
                    <a:pt x="143983" y="1114953"/>
                  </a:cubicBezTo>
                  <a:cubicBezTo>
                    <a:pt x="213041" y="1149482"/>
                    <a:pt x="291870" y="1164403"/>
                    <a:pt x="367794" y="1172919"/>
                  </a:cubicBezTo>
                  <a:cubicBezTo>
                    <a:pt x="476662" y="1185067"/>
                    <a:pt x="586389" y="1184803"/>
                    <a:pt x="695390" y="1174966"/>
                  </a:cubicBezTo>
                  <a:cubicBezTo>
                    <a:pt x="696644" y="1181700"/>
                    <a:pt x="697898" y="1188434"/>
                    <a:pt x="699153" y="1195168"/>
                  </a:cubicBezTo>
                  <a:cubicBezTo>
                    <a:pt x="549814" y="1217747"/>
                    <a:pt x="388524" y="1214710"/>
                    <a:pt x="245061" y="1164006"/>
                  </a:cubicBezTo>
                  <a:close/>
                  <a:moveTo>
                    <a:pt x="1023646" y="1889180"/>
                  </a:moveTo>
                  <a:cubicBezTo>
                    <a:pt x="1002783" y="1912420"/>
                    <a:pt x="976771" y="1929057"/>
                    <a:pt x="949240" y="1935593"/>
                  </a:cubicBezTo>
                  <a:cubicBezTo>
                    <a:pt x="891868" y="1939290"/>
                    <a:pt x="835882" y="1901922"/>
                    <a:pt x="806767" y="1842239"/>
                  </a:cubicBezTo>
                  <a:cubicBezTo>
                    <a:pt x="771578" y="1770145"/>
                    <a:pt x="769795" y="1683195"/>
                    <a:pt x="768409" y="1602319"/>
                  </a:cubicBezTo>
                  <a:cubicBezTo>
                    <a:pt x="886124" y="1605951"/>
                    <a:pt x="1004500" y="1611166"/>
                    <a:pt x="1116273" y="1650185"/>
                  </a:cubicBezTo>
                  <a:cubicBezTo>
                    <a:pt x="1112642" y="1683789"/>
                    <a:pt x="1108285" y="1717196"/>
                    <a:pt x="1101286" y="1749942"/>
                  </a:cubicBezTo>
                  <a:cubicBezTo>
                    <a:pt x="1083461" y="1801769"/>
                    <a:pt x="1058373" y="1850558"/>
                    <a:pt x="1023646" y="1889180"/>
                  </a:cubicBezTo>
                  <a:close/>
                  <a:moveTo>
                    <a:pt x="1121026" y="1605290"/>
                  </a:moveTo>
                  <a:cubicBezTo>
                    <a:pt x="1120102" y="1614335"/>
                    <a:pt x="1119112" y="1623314"/>
                    <a:pt x="1118188" y="1632359"/>
                  </a:cubicBezTo>
                  <a:cubicBezTo>
                    <a:pt x="1005688" y="1593803"/>
                    <a:pt x="886520" y="1588455"/>
                    <a:pt x="768144" y="1584824"/>
                  </a:cubicBezTo>
                  <a:cubicBezTo>
                    <a:pt x="768013" y="1577099"/>
                    <a:pt x="767814" y="1569441"/>
                    <a:pt x="767617" y="1561915"/>
                  </a:cubicBezTo>
                  <a:cubicBezTo>
                    <a:pt x="767484" y="1556435"/>
                    <a:pt x="767352" y="1551021"/>
                    <a:pt x="767220" y="1545541"/>
                  </a:cubicBezTo>
                  <a:cubicBezTo>
                    <a:pt x="887643" y="1542570"/>
                    <a:pt x="1010837" y="1546070"/>
                    <a:pt x="1122215" y="1595255"/>
                  </a:cubicBezTo>
                  <a:cubicBezTo>
                    <a:pt x="1121819" y="1598622"/>
                    <a:pt x="1121357" y="1601989"/>
                    <a:pt x="1121026" y="1605290"/>
                  </a:cubicBezTo>
                  <a:close/>
                  <a:moveTo>
                    <a:pt x="1162422" y="1389996"/>
                  </a:moveTo>
                  <a:cubicBezTo>
                    <a:pt x="1144398" y="1451528"/>
                    <a:pt x="1132250" y="1514115"/>
                    <a:pt x="1124261" y="1577561"/>
                  </a:cubicBezTo>
                  <a:cubicBezTo>
                    <a:pt x="1011498" y="1529564"/>
                    <a:pt x="888567" y="1525141"/>
                    <a:pt x="766758" y="1528178"/>
                  </a:cubicBezTo>
                  <a:cubicBezTo>
                    <a:pt x="764909" y="1457337"/>
                    <a:pt x="762731" y="1386365"/>
                    <a:pt x="753092" y="1316119"/>
                  </a:cubicBezTo>
                  <a:cubicBezTo>
                    <a:pt x="753686" y="1316119"/>
                    <a:pt x="754280" y="1316251"/>
                    <a:pt x="754940" y="1316053"/>
                  </a:cubicBezTo>
                  <a:cubicBezTo>
                    <a:pt x="897216" y="1284164"/>
                    <a:pt x="1042924" y="1290370"/>
                    <a:pt x="1181436" y="1333680"/>
                  </a:cubicBezTo>
                  <a:cubicBezTo>
                    <a:pt x="1174438" y="1352166"/>
                    <a:pt x="1168033" y="1370850"/>
                    <a:pt x="1162422" y="1389996"/>
                  </a:cubicBezTo>
                  <a:close/>
                  <a:moveTo>
                    <a:pt x="1187774" y="1317373"/>
                  </a:moveTo>
                  <a:cubicBezTo>
                    <a:pt x="1046291" y="1272941"/>
                    <a:pt x="896687" y="1266405"/>
                    <a:pt x="751375" y="1298953"/>
                  </a:cubicBezTo>
                  <a:cubicBezTo>
                    <a:pt x="750979" y="1299019"/>
                    <a:pt x="750781" y="1299283"/>
                    <a:pt x="750451" y="1299349"/>
                  </a:cubicBezTo>
                  <a:cubicBezTo>
                    <a:pt x="746886" y="1278355"/>
                    <a:pt x="742264" y="1257426"/>
                    <a:pt x="737181" y="1236497"/>
                  </a:cubicBezTo>
                  <a:cubicBezTo>
                    <a:pt x="893519" y="1197677"/>
                    <a:pt x="1062466" y="1193452"/>
                    <a:pt x="1209099" y="1265547"/>
                  </a:cubicBezTo>
                  <a:cubicBezTo>
                    <a:pt x="1201770" y="1282778"/>
                    <a:pt x="1194640" y="1300009"/>
                    <a:pt x="1187774" y="1317373"/>
                  </a:cubicBezTo>
                  <a:close/>
                  <a:moveTo>
                    <a:pt x="1248975" y="1169156"/>
                  </a:moveTo>
                  <a:cubicBezTo>
                    <a:pt x="1238610" y="1196489"/>
                    <a:pt x="1227188" y="1223161"/>
                    <a:pt x="1215832" y="1249834"/>
                  </a:cubicBezTo>
                  <a:cubicBezTo>
                    <a:pt x="1065635" y="1176682"/>
                    <a:pt x="893320" y="1179719"/>
                    <a:pt x="733087" y="1219596"/>
                  </a:cubicBezTo>
                  <a:cubicBezTo>
                    <a:pt x="719817" y="1165921"/>
                    <a:pt x="706085" y="1112114"/>
                    <a:pt x="706547" y="1057383"/>
                  </a:cubicBezTo>
                  <a:cubicBezTo>
                    <a:pt x="707009" y="1005820"/>
                    <a:pt x="721270" y="958945"/>
                    <a:pt x="763985" y="935640"/>
                  </a:cubicBezTo>
                  <a:cubicBezTo>
                    <a:pt x="771776" y="932801"/>
                    <a:pt x="780359" y="930622"/>
                    <a:pt x="789932" y="929236"/>
                  </a:cubicBezTo>
                  <a:cubicBezTo>
                    <a:pt x="793563" y="928708"/>
                    <a:pt x="882361" y="919465"/>
                    <a:pt x="922370" y="920455"/>
                  </a:cubicBezTo>
                  <a:cubicBezTo>
                    <a:pt x="1012686" y="922766"/>
                    <a:pt x="1192197" y="953664"/>
                    <a:pt x="1193320" y="954060"/>
                  </a:cubicBezTo>
                  <a:cubicBezTo>
                    <a:pt x="1284561" y="985816"/>
                    <a:pt x="1276770" y="1095939"/>
                    <a:pt x="1248975" y="1169156"/>
                  </a:cubicBezTo>
                  <a:close/>
                  <a:moveTo>
                    <a:pt x="1292813" y="1091515"/>
                  </a:moveTo>
                  <a:cubicBezTo>
                    <a:pt x="1293804" y="1079830"/>
                    <a:pt x="1294068" y="1068144"/>
                    <a:pt x="1293539" y="1056458"/>
                  </a:cubicBezTo>
                  <a:cubicBezTo>
                    <a:pt x="1294860" y="1068144"/>
                    <a:pt x="1294530" y="1079896"/>
                    <a:pt x="1292813" y="1091515"/>
                  </a:cubicBezTo>
                  <a:close/>
                  <a:moveTo>
                    <a:pt x="1306083" y="1153377"/>
                  </a:moveTo>
                  <a:cubicBezTo>
                    <a:pt x="1307536" y="1146973"/>
                    <a:pt x="1308790" y="1140503"/>
                    <a:pt x="1309847" y="1134033"/>
                  </a:cubicBezTo>
                  <a:cubicBezTo>
                    <a:pt x="1640149" y="1137796"/>
                    <a:pt x="1965368" y="1086366"/>
                    <a:pt x="2279826" y="986740"/>
                  </a:cubicBezTo>
                  <a:cubicBezTo>
                    <a:pt x="1977120" y="1131194"/>
                    <a:pt x="1633283" y="1118518"/>
                    <a:pt x="1306083" y="1153377"/>
                  </a:cubicBezTo>
                  <a:close/>
                  <a:moveTo>
                    <a:pt x="1312157" y="1116603"/>
                  </a:moveTo>
                  <a:cubicBezTo>
                    <a:pt x="1313213" y="1106172"/>
                    <a:pt x="1313610" y="1095741"/>
                    <a:pt x="1313346" y="1085441"/>
                  </a:cubicBezTo>
                  <a:cubicBezTo>
                    <a:pt x="1314402" y="1075340"/>
                    <a:pt x="1314600" y="1065173"/>
                    <a:pt x="1313478" y="1055006"/>
                  </a:cubicBezTo>
                  <a:cubicBezTo>
                    <a:pt x="1306810" y="994002"/>
                    <a:pt x="1262642" y="960530"/>
                    <a:pt x="1211211" y="939931"/>
                  </a:cubicBezTo>
                  <a:cubicBezTo>
                    <a:pt x="1210287" y="939205"/>
                    <a:pt x="1209165" y="938611"/>
                    <a:pt x="1207778" y="938281"/>
                  </a:cubicBezTo>
                  <a:cubicBezTo>
                    <a:pt x="1207316" y="938215"/>
                    <a:pt x="1206920" y="938083"/>
                    <a:pt x="1206458" y="938017"/>
                  </a:cubicBezTo>
                  <a:cubicBezTo>
                    <a:pt x="1203421" y="936828"/>
                    <a:pt x="1200318" y="935838"/>
                    <a:pt x="1197215" y="934782"/>
                  </a:cubicBezTo>
                  <a:cubicBezTo>
                    <a:pt x="1196357" y="932933"/>
                    <a:pt x="1178399" y="927981"/>
                    <a:pt x="1171665" y="926661"/>
                  </a:cubicBezTo>
                  <a:cubicBezTo>
                    <a:pt x="1158395" y="922898"/>
                    <a:pt x="1127431" y="916890"/>
                    <a:pt x="1125582" y="918144"/>
                  </a:cubicBezTo>
                  <a:cubicBezTo>
                    <a:pt x="1060287" y="907449"/>
                    <a:pt x="994464" y="901969"/>
                    <a:pt x="927915" y="901903"/>
                  </a:cubicBezTo>
                  <a:cubicBezTo>
                    <a:pt x="926397" y="901903"/>
                    <a:pt x="925142" y="902233"/>
                    <a:pt x="924020" y="902761"/>
                  </a:cubicBezTo>
                  <a:cubicBezTo>
                    <a:pt x="894046" y="901969"/>
                    <a:pt x="864007" y="902101"/>
                    <a:pt x="834100" y="903488"/>
                  </a:cubicBezTo>
                  <a:cubicBezTo>
                    <a:pt x="795807" y="905270"/>
                    <a:pt x="755601" y="909430"/>
                    <a:pt x="727608" y="937488"/>
                  </a:cubicBezTo>
                  <a:cubicBezTo>
                    <a:pt x="679611" y="978620"/>
                    <a:pt x="674131" y="1059363"/>
                    <a:pt x="685553" y="1121555"/>
                  </a:cubicBezTo>
                  <a:cubicBezTo>
                    <a:pt x="687797" y="1133703"/>
                    <a:pt x="690042" y="1145719"/>
                    <a:pt x="692286" y="1157800"/>
                  </a:cubicBezTo>
                  <a:cubicBezTo>
                    <a:pt x="575561" y="1168364"/>
                    <a:pt x="457252" y="1167836"/>
                    <a:pt x="341055" y="1152057"/>
                  </a:cubicBezTo>
                  <a:cubicBezTo>
                    <a:pt x="236214" y="1137796"/>
                    <a:pt x="112359" y="1106304"/>
                    <a:pt x="48120" y="1014601"/>
                  </a:cubicBezTo>
                  <a:cubicBezTo>
                    <a:pt x="47922" y="1014337"/>
                    <a:pt x="47790" y="1014007"/>
                    <a:pt x="47592" y="1013743"/>
                  </a:cubicBezTo>
                  <a:cubicBezTo>
                    <a:pt x="49639" y="1011432"/>
                    <a:pt x="50497" y="1008197"/>
                    <a:pt x="48582" y="1004632"/>
                  </a:cubicBezTo>
                  <a:cubicBezTo>
                    <a:pt x="22372" y="955050"/>
                    <a:pt x="66012" y="894245"/>
                    <a:pt x="101861" y="861300"/>
                  </a:cubicBezTo>
                  <a:cubicBezTo>
                    <a:pt x="110114" y="853708"/>
                    <a:pt x="98494" y="840702"/>
                    <a:pt x="90241" y="848294"/>
                  </a:cubicBezTo>
                  <a:cubicBezTo>
                    <a:pt x="62975" y="873382"/>
                    <a:pt x="34454" y="910486"/>
                    <a:pt x="25871" y="949240"/>
                  </a:cubicBezTo>
                  <a:cubicBezTo>
                    <a:pt x="24749" y="902761"/>
                    <a:pt x="47592" y="857405"/>
                    <a:pt x="81527" y="812115"/>
                  </a:cubicBezTo>
                  <a:cubicBezTo>
                    <a:pt x="81791" y="811785"/>
                    <a:pt x="81923" y="811454"/>
                    <a:pt x="82121" y="811124"/>
                  </a:cubicBezTo>
                  <a:cubicBezTo>
                    <a:pt x="133221" y="858527"/>
                    <a:pt x="195215" y="890878"/>
                    <a:pt x="264075" y="903884"/>
                  </a:cubicBezTo>
                  <a:cubicBezTo>
                    <a:pt x="324352" y="915239"/>
                    <a:pt x="418432" y="918342"/>
                    <a:pt x="469796" y="877938"/>
                  </a:cubicBezTo>
                  <a:cubicBezTo>
                    <a:pt x="515549" y="841956"/>
                    <a:pt x="482472" y="798448"/>
                    <a:pt x="436125" y="790658"/>
                  </a:cubicBezTo>
                  <a:cubicBezTo>
                    <a:pt x="430778" y="789734"/>
                    <a:pt x="425430" y="788875"/>
                    <a:pt x="420082" y="787951"/>
                  </a:cubicBezTo>
                  <a:cubicBezTo>
                    <a:pt x="419752" y="787885"/>
                    <a:pt x="419356" y="787753"/>
                    <a:pt x="419026" y="787621"/>
                  </a:cubicBezTo>
                  <a:cubicBezTo>
                    <a:pt x="380007" y="777058"/>
                    <a:pt x="344224" y="771182"/>
                    <a:pt x="308044" y="751045"/>
                  </a:cubicBezTo>
                  <a:cubicBezTo>
                    <a:pt x="275496" y="732956"/>
                    <a:pt x="202279" y="687401"/>
                    <a:pt x="224264" y="640790"/>
                  </a:cubicBezTo>
                  <a:cubicBezTo>
                    <a:pt x="224660" y="639932"/>
                    <a:pt x="224792" y="639074"/>
                    <a:pt x="224924" y="638216"/>
                  </a:cubicBezTo>
                  <a:cubicBezTo>
                    <a:pt x="271403" y="597811"/>
                    <a:pt x="324352" y="566583"/>
                    <a:pt x="388458" y="547437"/>
                  </a:cubicBezTo>
                  <a:cubicBezTo>
                    <a:pt x="586983" y="488348"/>
                    <a:pt x="801089" y="516011"/>
                    <a:pt x="1001595" y="549021"/>
                  </a:cubicBezTo>
                  <a:cubicBezTo>
                    <a:pt x="1212004" y="583682"/>
                    <a:pt x="1421224" y="616693"/>
                    <a:pt x="1633811" y="635113"/>
                  </a:cubicBezTo>
                  <a:cubicBezTo>
                    <a:pt x="1848115" y="653664"/>
                    <a:pt x="2062948" y="663369"/>
                    <a:pt x="2277779" y="673009"/>
                  </a:cubicBezTo>
                  <a:cubicBezTo>
                    <a:pt x="2269461" y="691230"/>
                    <a:pt x="2261340" y="709518"/>
                    <a:pt x="2253484" y="727806"/>
                  </a:cubicBezTo>
                  <a:cubicBezTo>
                    <a:pt x="2250711" y="734144"/>
                    <a:pt x="2255927" y="738699"/>
                    <a:pt x="2261406" y="738831"/>
                  </a:cubicBezTo>
                  <a:cubicBezTo>
                    <a:pt x="2289531" y="769201"/>
                    <a:pt x="2339113" y="777784"/>
                    <a:pt x="2377735" y="785574"/>
                  </a:cubicBezTo>
                  <a:cubicBezTo>
                    <a:pt x="2433985" y="796864"/>
                    <a:pt x="2490499" y="796204"/>
                    <a:pt x="2546749" y="786234"/>
                  </a:cubicBezTo>
                  <a:cubicBezTo>
                    <a:pt x="2539223" y="805248"/>
                    <a:pt x="2531762" y="824197"/>
                    <a:pt x="2524236" y="843211"/>
                  </a:cubicBezTo>
                  <a:cubicBezTo>
                    <a:pt x="2521067" y="837863"/>
                    <a:pt x="2516511" y="833704"/>
                    <a:pt x="2511032" y="830535"/>
                  </a:cubicBezTo>
                  <a:cubicBezTo>
                    <a:pt x="2509580" y="829016"/>
                    <a:pt x="2507994" y="828158"/>
                    <a:pt x="2506344" y="828092"/>
                  </a:cubicBezTo>
                  <a:cubicBezTo>
                    <a:pt x="2497168" y="823998"/>
                    <a:pt x="2486076" y="821952"/>
                    <a:pt x="2474390" y="821358"/>
                  </a:cubicBezTo>
                  <a:cubicBezTo>
                    <a:pt x="2425006" y="809210"/>
                    <a:pt x="2372651" y="814227"/>
                    <a:pt x="2325975" y="837269"/>
                  </a:cubicBezTo>
                  <a:cubicBezTo>
                    <a:pt x="2319175" y="840636"/>
                    <a:pt x="2262463" y="876749"/>
                    <a:pt x="2260944" y="895367"/>
                  </a:cubicBezTo>
                  <a:cubicBezTo>
                    <a:pt x="2256059" y="897282"/>
                    <a:pt x="2252361" y="904016"/>
                    <a:pt x="2256455" y="909760"/>
                  </a:cubicBezTo>
                  <a:cubicBezTo>
                    <a:pt x="2269527" y="927915"/>
                    <a:pt x="2283061" y="945675"/>
                    <a:pt x="2297124" y="963105"/>
                  </a:cubicBezTo>
                  <a:cubicBezTo>
                    <a:pt x="1978044" y="1066427"/>
                    <a:pt x="1647742" y="1120300"/>
                    <a:pt x="1312157" y="1116603"/>
                  </a:cubicBezTo>
                  <a:close/>
                  <a:moveTo>
                    <a:pt x="469070" y="824725"/>
                  </a:moveTo>
                  <a:cubicBezTo>
                    <a:pt x="478643" y="834826"/>
                    <a:pt x="477058" y="844465"/>
                    <a:pt x="469994" y="852916"/>
                  </a:cubicBezTo>
                  <a:cubicBezTo>
                    <a:pt x="473823" y="842880"/>
                    <a:pt x="473031" y="833373"/>
                    <a:pt x="469070" y="824725"/>
                  </a:cubicBezTo>
                  <a:close/>
                  <a:moveTo>
                    <a:pt x="2437617" y="1087752"/>
                  </a:moveTo>
                  <a:cubicBezTo>
                    <a:pt x="2424346" y="1075274"/>
                    <a:pt x="2411538" y="1062664"/>
                    <a:pt x="2399192" y="1050516"/>
                  </a:cubicBezTo>
                  <a:cubicBezTo>
                    <a:pt x="2384469" y="1036058"/>
                    <a:pt x="2367568" y="1014205"/>
                    <a:pt x="2351063" y="991296"/>
                  </a:cubicBezTo>
                  <a:cubicBezTo>
                    <a:pt x="2379320" y="1023844"/>
                    <a:pt x="2408567" y="1055600"/>
                    <a:pt x="2438738" y="1086432"/>
                  </a:cubicBezTo>
                  <a:cubicBezTo>
                    <a:pt x="2438343" y="1086828"/>
                    <a:pt x="2438012" y="1087290"/>
                    <a:pt x="2437617" y="1087752"/>
                  </a:cubicBezTo>
                  <a:close/>
                  <a:moveTo>
                    <a:pt x="2449962" y="1072963"/>
                  </a:moveTo>
                  <a:cubicBezTo>
                    <a:pt x="2424808" y="1047215"/>
                    <a:pt x="2400182" y="1020873"/>
                    <a:pt x="2376349" y="993870"/>
                  </a:cubicBezTo>
                  <a:cubicBezTo>
                    <a:pt x="2358985" y="974262"/>
                    <a:pt x="2296926" y="918210"/>
                    <a:pt x="2298312" y="888567"/>
                  </a:cubicBezTo>
                  <a:cubicBezTo>
                    <a:pt x="2320957" y="865328"/>
                    <a:pt x="2365192" y="853774"/>
                    <a:pt x="2391138" y="847700"/>
                  </a:cubicBezTo>
                  <a:cubicBezTo>
                    <a:pt x="2401569" y="845257"/>
                    <a:pt x="2443888" y="837335"/>
                    <a:pt x="2475512" y="839645"/>
                  </a:cubicBezTo>
                  <a:cubicBezTo>
                    <a:pt x="2485019" y="842286"/>
                    <a:pt x="2494394" y="845653"/>
                    <a:pt x="2503637" y="849681"/>
                  </a:cubicBezTo>
                  <a:lnTo>
                    <a:pt x="2612242" y="998690"/>
                  </a:lnTo>
                  <a:cubicBezTo>
                    <a:pt x="2549588" y="999812"/>
                    <a:pt x="2492084" y="1026287"/>
                    <a:pt x="2449962" y="1072963"/>
                  </a:cubicBezTo>
                  <a:close/>
                  <a:moveTo>
                    <a:pt x="2462044" y="1085507"/>
                  </a:moveTo>
                  <a:cubicBezTo>
                    <a:pt x="2503637" y="1038500"/>
                    <a:pt x="2562066" y="1013809"/>
                    <a:pt x="2625116" y="1016251"/>
                  </a:cubicBezTo>
                  <a:cubicBezTo>
                    <a:pt x="2627559" y="1019553"/>
                    <a:pt x="2629936" y="1022920"/>
                    <a:pt x="2632378" y="1026221"/>
                  </a:cubicBezTo>
                  <a:cubicBezTo>
                    <a:pt x="2635878" y="1030974"/>
                    <a:pt x="2639707" y="1035992"/>
                    <a:pt x="2643734" y="1041207"/>
                  </a:cubicBezTo>
                  <a:cubicBezTo>
                    <a:pt x="2585504" y="1046819"/>
                    <a:pt x="2533809" y="1077057"/>
                    <a:pt x="2500864" y="1125780"/>
                  </a:cubicBezTo>
                  <a:cubicBezTo>
                    <a:pt x="2486537" y="1111718"/>
                    <a:pt x="2473333" y="1097457"/>
                    <a:pt x="2462044" y="1085507"/>
                  </a:cubicBezTo>
                  <a:close/>
                  <a:moveTo>
                    <a:pt x="2668953" y="1170410"/>
                  </a:moveTo>
                  <a:cubicBezTo>
                    <a:pt x="2666049" y="1169090"/>
                    <a:pt x="2662483" y="1169090"/>
                    <a:pt x="2659381" y="1171599"/>
                  </a:cubicBezTo>
                  <a:cubicBezTo>
                    <a:pt x="2652514" y="1177210"/>
                    <a:pt x="2645450" y="1181370"/>
                    <a:pt x="2638386" y="1184209"/>
                  </a:cubicBezTo>
                  <a:cubicBezTo>
                    <a:pt x="2616995" y="1188500"/>
                    <a:pt x="2592303" y="1185727"/>
                    <a:pt x="2572695" y="1179455"/>
                  </a:cubicBezTo>
                  <a:cubicBezTo>
                    <a:pt x="2552163" y="1170014"/>
                    <a:pt x="2532224" y="1154631"/>
                    <a:pt x="2513804" y="1137862"/>
                  </a:cubicBezTo>
                  <a:cubicBezTo>
                    <a:pt x="2545956" y="1089139"/>
                    <a:pt x="2597585" y="1059627"/>
                    <a:pt x="2656344" y="1057713"/>
                  </a:cubicBezTo>
                  <a:cubicBezTo>
                    <a:pt x="2670934" y="1077519"/>
                    <a:pt x="2684337" y="1099240"/>
                    <a:pt x="2686119" y="1121489"/>
                  </a:cubicBezTo>
                  <a:cubicBezTo>
                    <a:pt x="2687901" y="1144530"/>
                    <a:pt x="2680837" y="1160243"/>
                    <a:pt x="2668953" y="117041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D445AF-D253-4D5D-97E4-84872C40991D}"/>
                </a:ext>
              </a:extLst>
            </p:cNvPr>
            <p:cNvSpPr/>
            <p:nvPr/>
          </p:nvSpPr>
          <p:spPr>
            <a:xfrm>
              <a:off x="6382028" y="885895"/>
              <a:ext cx="119219" cy="123423"/>
            </a:xfrm>
            <a:custGeom>
              <a:avLst/>
              <a:gdLst>
                <a:gd name="connsiteX0" fmla="*/ 69362 w 119219"/>
                <a:gd name="connsiteY0" fmla="*/ 836 h 123423"/>
                <a:gd name="connsiteX1" fmla="*/ 68966 w 119219"/>
                <a:gd name="connsiteY1" fmla="*/ 968 h 123423"/>
                <a:gd name="connsiteX2" fmla="*/ 29551 w 119219"/>
                <a:gd name="connsiteY2" fmla="*/ 8098 h 123423"/>
                <a:gd name="connsiteX3" fmla="*/ 20705 w 119219"/>
                <a:gd name="connsiteY3" fmla="*/ 13116 h 123423"/>
                <a:gd name="connsiteX4" fmla="*/ 17404 w 119219"/>
                <a:gd name="connsiteY4" fmla="*/ 17671 h 123423"/>
                <a:gd name="connsiteX5" fmla="*/ 20374 w 119219"/>
                <a:gd name="connsiteY5" fmla="*/ 109572 h 123423"/>
                <a:gd name="connsiteX6" fmla="*/ 87518 w 119219"/>
                <a:gd name="connsiteY6" fmla="*/ 116438 h 123423"/>
                <a:gd name="connsiteX7" fmla="*/ 97157 w 119219"/>
                <a:gd name="connsiteY7" fmla="*/ 110826 h 123423"/>
                <a:gd name="connsiteX8" fmla="*/ 97355 w 119219"/>
                <a:gd name="connsiteY8" fmla="*/ 110364 h 123423"/>
                <a:gd name="connsiteX9" fmla="*/ 113530 w 119219"/>
                <a:gd name="connsiteY9" fmla="*/ 90822 h 123423"/>
                <a:gd name="connsiteX10" fmla="*/ 69362 w 119219"/>
                <a:gd name="connsiteY10" fmla="*/ 836 h 123423"/>
                <a:gd name="connsiteX11" fmla="*/ 30080 w 119219"/>
                <a:gd name="connsiteY11" fmla="*/ 94849 h 123423"/>
                <a:gd name="connsiteX12" fmla="*/ 29221 w 119219"/>
                <a:gd name="connsiteY12" fmla="*/ 30215 h 123423"/>
                <a:gd name="connsiteX13" fmla="*/ 36550 w 119219"/>
                <a:gd name="connsiteY13" fmla="*/ 24339 h 123423"/>
                <a:gd name="connsiteX14" fmla="*/ 48499 w 119219"/>
                <a:gd name="connsiteY14" fmla="*/ 22160 h 123423"/>
                <a:gd name="connsiteX15" fmla="*/ 52527 w 119219"/>
                <a:gd name="connsiteY15" fmla="*/ 22490 h 123423"/>
                <a:gd name="connsiteX16" fmla="*/ 74974 w 119219"/>
                <a:gd name="connsiteY16" fmla="*/ 35497 h 123423"/>
                <a:gd name="connsiteX17" fmla="*/ 82434 w 119219"/>
                <a:gd name="connsiteY17" fmla="*/ 52002 h 123423"/>
                <a:gd name="connsiteX18" fmla="*/ 64939 w 119219"/>
                <a:gd name="connsiteY18" fmla="*/ 102772 h 123423"/>
                <a:gd name="connsiteX19" fmla="*/ 60515 w 119219"/>
                <a:gd name="connsiteY19" fmla="*/ 105941 h 123423"/>
                <a:gd name="connsiteX20" fmla="*/ 30080 w 119219"/>
                <a:gd name="connsiteY20" fmla="*/ 94849 h 12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219" h="123423">
                  <a:moveTo>
                    <a:pt x="69362" y="836"/>
                  </a:moveTo>
                  <a:cubicBezTo>
                    <a:pt x="69230" y="836"/>
                    <a:pt x="69098" y="968"/>
                    <a:pt x="68966" y="968"/>
                  </a:cubicBezTo>
                  <a:cubicBezTo>
                    <a:pt x="56158" y="-1475"/>
                    <a:pt x="42162" y="638"/>
                    <a:pt x="29551" y="8098"/>
                  </a:cubicBezTo>
                  <a:cubicBezTo>
                    <a:pt x="26515" y="9418"/>
                    <a:pt x="23544" y="11069"/>
                    <a:pt x="20705" y="13116"/>
                  </a:cubicBezTo>
                  <a:cubicBezTo>
                    <a:pt x="18988" y="14370"/>
                    <a:pt x="17932" y="16020"/>
                    <a:pt x="17404" y="17671"/>
                  </a:cubicBezTo>
                  <a:cubicBezTo>
                    <a:pt x="-6562" y="42429"/>
                    <a:pt x="-5968" y="85805"/>
                    <a:pt x="20374" y="109572"/>
                  </a:cubicBezTo>
                  <a:cubicBezTo>
                    <a:pt x="38728" y="126077"/>
                    <a:pt x="66193" y="127134"/>
                    <a:pt x="87518" y="116438"/>
                  </a:cubicBezTo>
                  <a:cubicBezTo>
                    <a:pt x="91281" y="116768"/>
                    <a:pt x="95375" y="115184"/>
                    <a:pt x="97157" y="110826"/>
                  </a:cubicBezTo>
                  <a:cubicBezTo>
                    <a:pt x="97223" y="110695"/>
                    <a:pt x="97289" y="110496"/>
                    <a:pt x="97355" y="110364"/>
                  </a:cubicBezTo>
                  <a:cubicBezTo>
                    <a:pt x="104089" y="105215"/>
                    <a:pt x="109701" y="98679"/>
                    <a:pt x="113530" y="90822"/>
                  </a:cubicBezTo>
                  <a:cubicBezTo>
                    <a:pt x="128451" y="59924"/>
                    <a:pt x="114124" y="-8011"/>
                    <a:pt x="69362" y="836"/>
                  </a:cubicBezTo>
                  <a:close/>
                  <a:moveTo>
                    <a:pt x="30080" y="94849"/>
                  </a:moveTo>
                  <a:cubicBezTo>
                    <a:pt x="13508" y="77948"/>
                    <a:pt x="12650" y="47380"/>
                    <a:pt x="29221" y="30215"/>
                  </a:cubicBezTo>
                  <a:cubicBezTo>
                    <a:pt x="31400" y="27904"/>
                    <a:pt x="33909" y="25990"/>
                    <a:pt x="36550" y="24339"/>
                  </a:cubicBezTo>
                  <a:cubicBezTo>
                    <a:pt x="40445" y="22755"/>
                    <a:pt x="44472" y="22160"/>
                    <a:pt x="48499" y="22160"/>
                  </a:cubicBezTo>
                  <a:cubicBezTo>
                    <a:pt x="49754" y="22623"/>
                    <a:pt x="51074" y="22821"/>
                    <a:pt x="52527" y="22490"/>
                  </a:cubicBezTo>
                  <a:cubicBezTo>
                    <a:pt x="61110" y="23679"/>
                    <a:pt x="69296" y="28234"/>
                    <a:pt x="74974" y="35497"/>
                  </a:cubicBezTo>
                  <a:cubicBezTo>
                    <a:pt x="78011" y="41108"/>
                    <a:pt x="80586" y="47182"/>
                    <a:pt x="82434" y="52002"/>
                  </a:cubicBezTo>
                  <a:cubicBezTo>
                    <a:pt x="86330" y="70356"/>
                    <a:pt x="82830" y="97556"/>
                    <a:pt x="64939" y="102772"/>
                  </a:cubicBezTo>
                  <a:cubicBezTo>
                    <a:pt x="62892" y="103366"/>
                    <a:pt x="61506" y="104555"/>
                    <a:pt x="60515" y="105941"/>
                  </a:cubicBezTo>
                  <a:cubicBezTo>
                    <a:pt x="49358" y="106469"/>
                    <a:pt x="38200" y="103036"/>
                    <a:pt x="30080" y="9484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740F32-54AF-4A62-A0D4-D64BA4512331}"/>
                </a:ext>
              </a:extLst>
            </p:cNvPr>
            <p:cNvSpPr/>
            <p:nvPr/>
          </p:nvSpPr>
          <p:spPr>
            <a:xfrm>
              <a:off x="6603586" y="883543"/>
              <a:ext cx="101204" cy="114710"/>
            </a:xfrm>
            <a:custGeom>
              <a:avLst/>
              <a:gdLst>
                <a:gd name="connsiteX0" fmla="*/ 55572 w 101204"/>
                <a:gd name="connsiteY0" fmla="*/ 1538 h 114710"/>
                <a:gd name="connsiteX1" fmla="*/ 1104 w 101204"/>
                <a:gd name="connsiteY1" fmla="*/ 46300 h 114710"/>
                <a:gd name="connsiteX2" fmla="*/ 41839 w 101204"/>
                <a:gd name="connsiteY2" fmla="*/ 114235 h 114710"/>
                <a:gd name="connsiteX3" fmla="*/ 100532 w 101204"/>
                <a:gd name="connsiteY3" fmla="*/ 69803 h 114710"/>
                <a:gd name="connsiteX4" fmla="*/ 55572 w 101204"/>
                <a:gd name="connsiteY4" fmla="*/ 1538 h 114710"/>
                <a:gd name="connsiteX5" fmla="*/ 49960 w 101204"/>
                <a:gd name="connsiteY5" fmla="*/ 97730 h 114710"/>
                <a:gd name="connsiteX6" fmla="*/ 17346 w 101204"/>
                <a:gd name="connsiteY6" fmla="*/ 57919 h 114710"/>
                <a:gd name="connsiteX7" fmla="*/ 66267 w 101204"/>
                <a:gd name="connsiteY7" fmla="*/ 31247 h 114710"/>
                <a:gd name="connsiteX8" fmla="*/ 79670 w 101204"/>
                <a:gd name="connsiteY8" fmla="*/ 71454 h 114710"/>
                <a:gd name="connsiteX9" fmla="*/ 49960 w 101204"/>
                <a:gd name="connsiteY9" fmla="*/ 97730 h 1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204" h="114710">
                  <a:moveTo>
                    <a:pt x="55572" y="1538"/>
                  </a:moveTo>
                  <a:cubicBezTo>
                    <a:pt x="29428" y="-6979"/>
                    <a:pt x="5660" y="21542"/>
                    <a:pt x="1104" y="46300"/>
                  </a:cubicBezTo>
                  <a:cubicBezTo>
                    <a:pt x="-4375" y="75877"/>
                    <a:pt x="10744" y="107963"/>
                    <a:pt x="41839" y="114235"/>
                  </a:cubicBezTo>
                  <a:cubicBezTo>
                    <a:pt x="57024" y="117272"/>
                    <a:pt x="94788" y="106115"/>
                    <a:pt x="100532" y="69803"/>
                  </a:cubicBezTo>
                  <a:cubicBezTo>
                    <a:pt x="104890" y="42074"/>
                    <a:pt x="87856" y="2594"/>
                    <a:pt x="55572" y="1538"/>
                  </a:cubicBezTo>
                  <a:close/>
                  <a:moveTo>
                    <a:pt x="49960" y="97730"/>
                  </a:moveTo>
                  <a:cubicBezTo>
                    <a:pt x="29163" y="96278"/>
                    <a:pt x="16487" y="77792"/>
                    <a:pt x="17346" y="57919"/>
                  </a:cubicBezTo>
                  <a:cubicBezTo>
                    <a:pt x="18468" y="30455"/>
                    <a:pt x="56760" y="25701"/>
                    <a:pt x="66267" y="31247"/>
                  </a:cubicBezTo>
                  <a:cubicBezTo>
                    <a:pt x="75642" y="41150"/>
                    <a:pt x="79340" y="56335"/>
                    <a:pt x="79670" y="71454"/>
                  </a:cubicBezTo>
                  <a:cubicBezTo>
                    <a:pt x="76765" y="90402"/>
                    <a:pt x="53525" y="97994"/>
                    <a:pt x="49960" y="9773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C9DC52D-A378-4DA4-8316-D6D35F4B3F34}"/>
                </a:ext>
              </a:extLst>
            </p:cNvPr>
            <p:cNvSpPr/>
            <p:nvPr/>
          </p:nvSpPr>
          <p:spPr>
            <a:xfrm>
              <a:off x="6802424" y="886640"/>
              <a:ext cx="97901" cy="102996"/>
            </a:xfrm>
            <a:custGeom>
              <a:avLst/>
              <a:gdLst>
                <a:gd name="connsiteX0" fmla="*/ 0 w 97901"/>
                <a:gd name="connsiteY0" fmla="*/ 55350 h 102996"/>
                <a:gd name="connsiteX1" fmla="*/ 264 w 97901"/>
                <a:gd name="connsiteY1" fmla="*/ 56275 h 102996"/>
                <a:gd name="connsiteX2" fmla="*/ 45686 w 97901"/>
                <a:gd name="connsiteY2" fmla="*/ 102952 h 102996"/>
                <a:gd name="connsiteX3" fmla="*/ 97645 w 97901"/>
                <a:gd name="connsiteY3" fmla="*/ 53370 h 102996"/>
                <a:gd name="connsiteX4" fmla="*/ 0 w 97901"/>
                <a:gd name="connsiteY4" fmla="*/ 55350 h 102996"/>
                <a:gd name="connsiteX5" fmla="*/ 46809 w 97901"/>
                <a:gd name="connsiteY5" fmla="*/ 85522 h 102996"/>
                <a:gd name="connsiteX6" fmla="*/ 17826 w 97901"/>
                <a:gd name="connsiteY6" fmla="*/ 48748 h 102996"/>
                <a:gd name="connsiteX7" fmla="*/ 58032 w 97901"/>
                <a:gd name="connsiteY7" fmla="*/ 24255 h 102996"/>
                <a:gd name="connsiteX8" fmla="*/ 46809 w 97901"/>
                <a:gd name="connsiteY8" fmla="*/ 85522 h 10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901" h="102996">
                  <a:moveTo>
                    <a:pt x="0" y="55350"/>
                  </a:moveTo>
                  <a:cubicBezTo>
                    <a:pt x="0" y="55681"/>
                    <a:pt x="198" y="55945"/>
                    <a:pt x="264" y="56275"/>
                  </a:cubicBezTo>
                  <a:cubicBezTo>
                    <a:pt x="1651" y="80372"/>
                    <a:pt x="20665" y="101895"/>
                    <a:pt x="45686" y="102952"/>
                  </a:cubicBezTo>
                  <a:cubicBezTo>
                    <a:pt x="73679" y="104140"/>
                    <a:pt x="94608" y="81561"/>
                    <a:pt x="97645" y="53370"/>
                  </a:cubicBezTo>
                  <a:cubicBezTo>
                    <a:pt x="103719" y="-3078"/>
                    <a:pt x="-66" y="-31929"/>
                    <a:pt x="0" y="55350"/>
                  </a:cubicBezTo>
                  <a:close/>
                  <a:moveTo>
                    <a:pt x="46809" y="85522"/>
                  </a:moveTo>
                  <a:cubicBezTo>
                    <a:pt x="28521" y="86710"/>
                    <a:pt x="14987" y="66706"/>
                    <a:pt x="17826" y="48748"/>
                  </a:cubicBezTo>
                  <a:cubicBezTo>
                    <a:pt x="20862" y="29734"/>
                    <a:pt x="41131" y="19501"/>
                    <a:pt x="58032" y="24255"/>
                  </a:cubicBezTo>
                  <a:cubicBezTo>
                    <a:pt x="73745" y="28612"/>
                    <a:pt x="107548" y="81561"/>
                    <a:pt x="46809" y="8552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64A4572-6093-495B-B37D-EE962B2EC5EC}"/>
                </a:ext>
              </a:extLst>
            </p:cNvPr>
            <p:cNvSpPr/>
            <p:nvPr/>
          </p:nvSpPr>
          <p:spPr>
            <a:xfrm>
              <a:off x="7025665" y="908841"/>
              <a:ext cx="88545" cy="102410"/>
            </a:xfrm>
            <a:custGeom>
              <a:avLst/>
              <a:gdLst>
                <a:gd name="connsiteX0" fmla="*/ 42559 w 88545"/>
                <a:gd name="connsiteY0" fmla="*/ 271 h 102410"/>
                <a:gd name="connsiteX1" fmla="*/ 31666 w 88545"/>
                <a:gd name="connsiteY1" fmla="*/ 1789 h 102410"/>
                <a:gd name="connsiteX2" fmla="*/ 42 w 88545"/>
                <a:gd name="connsiteY2" fmla="*/ 46354 h 102410"/>
                <a:gd name="connsiteX3" fmla="*/ 43682 w 88545"/>
                <a:gd name="connsiteY3" fmla="*/ 102207 h 102410"/>
                <a:gd name="connsiteX4" fmla="*/ 42559 w 88545"/>
                <a:gd name="connsiteY4" fmla="*/ 271 h 102410"/>
                <a:gd name="connsiteX5" fmla="*/ 36882 w 88545"/>
                <a:gd name="connsiteY5" fmla="*/ 18955 h 102410"/>
                <a:gd name="connsiteX6" fmla="*/ 62101 w 88545"/>
                <a:gd name="connsiteY6" fmla="*/ 21662 h 102410"/>
                <a:gd name="connsiteX7" fmla="*/ 48237 w 88545"/>
                <a:gd name="connsiteY7" fmla="*/ 84778 h 102410"/>
                <a:gd name="connsiteX8" fmla="*/ 44870 w 88545"/>
                <a:gd name="connsiteY8" fmla="*/ 84778 h 102410"/>
                <a:gd name="connsiteX9" fmla="*/ 36882 w 88545"/>
                <a:gd name="connsiteY9" fmla="*/ 18955 h 1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45" h="102410">
                  <a:moveTo>
                    <a:pt x="42559" y="271"/>
                  </a:moveTo>
                  <a:cubicBezTo>
                    <a:pt x="39060" y="-323"/>
                    <a:pt x="35429" y="7"/>
                    <a:pt x="31666" y="1789"/>
                  </a:cubicBezTo>
                  <a:cubicBezTo>
                    <a:pt x="13444" y="5685"/>
                    <a:pt x="768" y="27009"/>
                    <a:pt x="42" y="46354"/>
                  </a:cubicBezTo>
                  <a:cubicBezTo>
                    <a:pt x="-949" y="72696"/>
                    <a:pt x="15689" y="99897"/>
                    <a:pt x="43682" y="102207"/>
                  </a:cubicBezTo>
                  <a:cubicBezTo>
                    <a:pt x="111221" y="107819"/>
                    <a:pt x="95574" y="-4615"/>
                    <a:pt x="42559" y="271"/>
                  </a:cubicBezTo>
                  <a:close/>
                  <a:moveTo>
                    <a:pt x="36882" y="18955"/>
                  </a:moveTo>
                  <a:cubicBezTo>
                    <a:pt x="48501" y="15720"/>
                    <a:pt x="61970" y="21662"/>
                    <a:pt x="62101" y="21662"/>
                  </a:cubicBezTo>
                  <a:cubicBezTo>
                    <a:pt x="68506" y="28990"/>
                    <a:pt x="88576" y="76195"/>
                    <a:pt x="48237" y="84778"/>
                  </a:cubicBezTo>
                  <a:cubicBezTo>
                    <a:pt x="47115" y="84778"/>
                    <a:pt x="45993" y="85174"/>
                    <a:pt x="44870" y="84778"/>
                  </a:cubicBezTo>
                  <a:cubicBezTo>
                    <a:pt x="-16992" y="65104"/>
                    <a:pt x="23941" y="25491"/>
                    <a:pt x="36882" y="1895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7CC9F2A-7539-494A-B33F-16D63AD7A931}"/>
                </a:ext>
              </a:extLst>
            </p:cNvPr>
            <p:cNvSpPr/>
            <p:nvPr/>
          </p:nvSpPr>
          <p:spPr>
            <a:xfrm>
              <a:off x="7218108" y="923584"/>
              <a:ext cx="100986" cy="97808"/>
            </a:xfrm>
            <a:custGeom>
              <a:avLst/>
              <a:gdLst>
                <a:gd name="connsiteX0" fmla="*/ 43095 w 100986"/>
                <a:gd name="connsiteY0" fmla="*/ 96839 h 97808"/>
                <a:gd name="connsiteX1" fmla="*/ 100071 w 100986"/>
                <a:gd name="connsiteY1" fmla="*/ 58481 h 97808"/>
                <a:gd name="connsiteX2" fmla="*/ 70098 w 100986"/>
                <a:gd name="connsiteY2" fmla="*/ 3090 h 97808"/>
                <a:gd name="connsiteX3" fmla="*/ 181 w 100986"/>
                <a:gd name="connsiteY3" fmla="*/ 35638 h 97808"/>
                <a:gd name="connsiteX4" fmla="*/ 43095 w 100986"/>
                <a:gd name="connsiteY4" fmla="*/ 96839 h 97808"/>
                <a:gd name="connsiteX5" fmla="*/ 20054 w 100986"/>
                <a:gd name="connsiteY5" fmla="*/ 36034 h 97808"/>
                <a:gd name="connsiteX6" fmla="*/ 63430 w 100986"/>
                <a:gd name="connsiteY6" fmla="*/ 20387 h 97808"/>
                <a:gd name="connsiteX7" fmla="*/ 82510 w 100986"/>
                <a:gd name="connsiteY7" fmla="*/ 57227 h 97808"/>
                <a:gd name="connsiteX8" fmla="*/ 44349 w 100986"/>
                <a:gd name="connsiteY8" fmla="*/ 79344 h 97808"/>
                <a:gd name="connsiteX9" fmla="*/ 20054 w 100986"/>
                <a:gd name="connsiteY9" fmla="*/ 36034 h 9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86" h="97808">
                  <a:moveTo>
                    <a:pt x="43095" y="96839"/>
                  </a:moveTo>
                  <a:cubicBezTo>
                    <a:pt x="69240" y="102253"/>
                    <a:pt x="95054" y="84361"/>
                    <a:pt x="100071" y="58481"/>
                  </a:cubicBezTo>
                  <a:cubicBezTo>
                    <a:pt x="106872" y="23490"/>
                    <a:pt x="73663" y="3288"/>
                    <a:pt x="70098" y="3090"/>
                  </a:cubicBezTo>
                  <a:cubicBezTo>
                    <a:pt x="69306" y="3024"/>
                    <a:pt x="4341" y="-14736"/>
                    <a:pt x="181" y="35638"/>
                  </a:cubicBezTo>
                  <a:cubicBezTo>
                    <a:pt x="-1997" y="62971"/>
                    <a:pt x="15631" y="91096"/>
                    <a:pt x="43095" y="96839"/>
                  </a:cubicBezTo>
                  <a:close/>
                  <a:moveTo>
                    <a:pt x="20054" y="36034"/>
                  </a:moveTo>
                  <a:cubicBezTo>
                    <a:pt x="25402" y="22632"/>
                    <a:pt x="43623" y="17350"/>
                    <a:pt x="63430" y="20387"/>
                  </a:cubicBezTo>
                  <a:cubicBezTo>
                    <a:pt x="77360" y="26725"/>
                    <a:pt x="87329" y="40986"/>
                    <a:pt x="82510" y="57227"/>
                  </a:cubicBezTo>
                  <a:cubicBezTo>
                    <a:pt x="77690" y="73402"/>
                    <a:pt x="60987" y="84031"/>
                    <a:pt x="44349" y="79344"/>
                  </a:cubicBezTo>
                  <a:cubicBezTo>
                    <a:pt x="28043" y="74656"/>
                    <a:pt x="13386" y="52737"/>
                    <a:pt x="20054" y="3603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aphic 2">
            <a:extLst>
              <a:ext uri="{FF2B5EF4-FFF2-40B4-BE49-F238E27FC236}">
                <a16:creationId xmlns:a16="http://schemas.microsoft.com/office/drawing/2014/main" id="{9FE28D24-2974-4DE6-BC01-FEC07DE09988}"/>
              </a:ext>
            </a:extLst>
          </p:cNvPr>
          <p:cNvGrpSpPr/>
          <p:nvPr/>
        </p:nvGrpSpPr>
        <p:grpSpPr>
          <a:xfrm>
            <a:off x="797242" y="4669364"/>
            <a:ext cx="4010641" cy="2006839"/>
            <a:chOff x="5646355" y="5039616"/>
            <a:chExt cx="1575961" cy="1111531"/>
          </a:xfrm>
          <a:solidFill>
            <a:srgbClr val="C00000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CFFD5EF-A901-4967-BF90-1F6A901BC9D2}"/>
                </a:ext>
              </a:extLst>
            </p:cNvPr>
            <p:cNvSpPr/>
            <p:nvPr/>
          </p:nvSpPr>
          <p:spPr>
            <a:xfrm>
              <a:off x="5646355" y="5039616"/>
              <a:ext cx="1575961" cy="1104429"/>
            </a:xfrm>
            <a:custGeom>
              <a:avLst/>
              <a:gdLst>
                <a:gd name="connsiteX0" fmla="*/ 46586 w 1575961"/>
                <a:gd name="connsiteY0" fmla="*/ 1028901 h 1104429"/>
                <a:gd name="connsiteX1" fmla="*/ 69825 w 1575961"/>
                <a:gd name="connsiteY1" fmla="*/ 993382 h 1104429"/>
                <a:gd name="connsiteX2" fmla="*/ 71476 w 1575961"/>
                <a:gd name="connsiteY2" fmla="*/ 982686 h 1104429"/>
                <a:gd name="connsiteX3" fmla="*/ 229596 w 1575961"/>
                <a:gd name="connsiteY3" fmla="*/ 890257 h 1104429"/>
                <a:gd name="connsiteX4" fmla="*/ 266106 w 1575961"/>
                <a:gd name="connsiteY4" fmla="*/ 1034381 h 1104429"/>
                <a:gd name="connsiteX5" fmla="*/ 279376 w 1575961"/>
                <a:gd name="connsiteY5" fmla="*/ 1044944 h 1104429"/>
                <a:gd name="connsiteX6" fmla="*/ 413069 w 1575961"/>
                <a:gd name="connsiteY6" fmla="*/ 1045142 h 1104429"/>
                <a:gd name="connsiteX7" fmla="*/ 469583 w 1575961"/>
                <a:gd name="connsiteY7" fmla="*/ 1104429 h 1104429"/>
                <a:gd name="connsiteX8" fmla="*/ 524644 w 1575961"/>
                <a:gd name="connsiteY8" fmla="*/ 1043030 h 1104429"/>
                <a:gd name="connsiteX9" fmla="*/ 721782 w 1575961"/>
                <a:gd name="connsiteY9" fmla="*/ 1033721 h 1104429"/>
                <a:gd name="connsiteX10" fmla="*/ 826294 w 1575961"/>
                <a:gd name="connsiteY10" fmla="*/ 1025600 h 1104429"/>
                <a:gd name="connsiteX11" fmla="*/ 884986 w 1575961"/>
                <a:gd name="connsiteY11" fmla="*/ 1015829 h 1104429"/>
                <a:gd name="connsiteX12" fmla="*/ 904925 w 1575961"/>
                <a:gd name="connsiteY12" fmla="*/ 983347 h 1104429"/>
                <a:gd name="connsiteX13" fmla="*/ 990554 w 1575961"/>
                <a:gd name="connsiteY13" fmla="*/ 906894 h 1104429"/>
                <a:gd name="connsiteX14" fmla="*/ 1099290 w 1575961"/>
                <a:gd name="connsiteY14" fmla="*/ 1012396 h 1104429"/>
                <a:gd name="connsiteX15" fmla="*/ 1110184 w 1575961"/>
                <a:gd name="connsiteY15" fmla="*/ 1041445 h 1104429"/>
                <a:gd name="connsiteX16" fmla="*/ 1224532 w 1575961"/>
                <a:gd name="connsiteY16" fmla="*/ 1042633 h 1104429"/>
                <a:gd name="connsiteX17" fmla="*/ 1323300 w 1575961"/>
                <a:gd name="connsiteY17" fmla="*/ 1031938 h 1104429"/>
                <a:gd name="connsiteX18" fmla="*/ 1390311 w 1575961"/>
                <a:gd name="connsiteY18" fmla="*/ 1095979 h 1104429"/>
                <a:gd name="connsiteX19" fmla="*/ 1431442 w 1575961"/>
                <a:gd name="connsiteY19" fmla="*/ 1055178 h 1104429"/>
                <a:gd name="connsiteX20" fmla="*/ 1437516 w 1575961"/>
                <a:gd name="connsiteY20" fmla="*/ 1016423 h 1104429"/>
                <a:gd name="connsiteX21" fmla="*/ 1446164 w 1575961"/>
                <a:gd name="connsiteY21" fmla="*/ 1015169 h 1104429"/>
                <a:gd name="connsiteX22" fmla="*/ 1556947 w 1575961"/>
                <a:gd name="connsiteY22" fmla="*/ 986582 h 1104429"/>
                <a:gd name="connsiteX23" fmla="*/ 1575961 w 1575961"/>
                <a:gd name="connsiteY23" fmla="*/ 975160 h 1104429"/>
                <a:gd name="connsiteX24" fmla="*/ 1545328 w 1575961"/>
                <a:gd name="connsiteY24" fmla="*/ 641094 h 1104429"/>
                <a:gd name="connsiteX25" fmla="*/ 1521098 w 1575961"/>
                <a:gd name="connsiteY25" fmla="*/ 582600 h 1104429"/>
                <a:gd name="connsiteX26" fmla="*/ 1519051 w 1575961"/>
                <a:gd name="connsiteY26" fmla="*/ 576922 h 1104429"/>
                <a:gd name="connsiteX27" fmla="*/ 1512911 w 1575961"/>
                <a:gd name="connsiteY27" fmla="*/ 569131 h 1104429"/>
                <a:gd name="connsiteX28" fmla="*/ 1489012 w 1575961"/>
                <a:gd name="connsiteY28" fmla="*/ 539224 h 1104429"/>
                <a:gd name="connsiteX29" fmla="*/ 1434149 w 1575961"/>
                <a:gd name="connsiteY29" fmla="*/ 506807 h 1104429"/>
                <a:gd name="connsiteX30" fmla="*/ 1432828 w 1575961"/>
                <a:gd name="connsiteY30" fmla="*/ 505817 h 1104429"/>
                <a:gd name="connsiteX31" fmla="*/ 1357961 w 1575961"/>
                <a:gd name="connsiteY31" fmla="*/ 346971 h 1104429"/>
                <a:gd name="connsiteX32" fmla="*/ 1267776 w 1575961"/>
                <a:gd name="connsiteY32" fmla="*/ 96421 h 1104429"/>
                <a:gd name="connsiteX33" fmla="*/ 1260250 w 1575961"/>
                <a:gd name="connsiteY33" fmla="*/ 92130 h 1104429"/>
                <a:gd name="connsiteX34" fmla="*/ 1222288 w 1575961"/>
                <a:gd name="connsiteY34" fmla="*/ 59780 h 1104429"/>
                <a:gd name="connsiteX35" fmla="*/ 731620 w 1575961"/>
                <a:gd name="connsiteY35" fmla="*/ 12773 h 1104429"/>
                <a:gd name="connsiteX36" fmla="*/ 193615 w 1575961"/>
                <a:gd name="connsiteY36" fmla="*/ 107843 h 1104429"/>
                <a:gd name="connsiteX37" fmla="*/ 67647 w 1575961"/>
                <a:gd name="connsiteY37" fmla="*/ 532093 h 1104429"/>
                <a:gd name="connsiteX38" fmla="*/ 68109 w 1575961"/>
                <a:gd name="connsiteY38" fmla="*/ 533876 h 1104429"/>
                <a:gd name="connsiteX39" fmla="*/ 63554 w 1575961"/>
                <a:gd name="connsiteY39" fmla="*/ 543911 h 1104429"/>
                <a:gd name="connsiteX40" fmla="*/ 22291 w 1575961"/>
                <a:gd name="connsiteY40" fmla="*/ 572630 h 1104429"/>
                <a:gd name="connsiteX41" fmla="*/ 4927 w 1575961"/>
                <a:gd name="connsiteY41" fmla="*/ 660768 h 1104429"/>
                <a:gd name="connsiteX42" fmla="*/ 4201 w 1575961"/>
                <a:gd name="connsiteY42" fmla="*/ 909337 h 1104429"/>
                <a:gd name="connsiteX43" fmla="*/ 46586 w 1575961"/>
                <a:gd name="connsiteY43" fmla="*/ 1028901 h 1104429"/>
                <a:gd name="connsiteX44" fmla="*/ 1362318 w 1575961"/>
                <a:gd name="connsiteY44" fmla="*/ 471486 h 1104429"/>
                <a:gd name="connsiteX45" fmla="*/ 1359083 w 1575961"/>
                <a:gd name="connsiteY45" fmla="*/ 474061 h 1104429"/>
                <a:gd name="connsiteX46" fmla="*/ 1331222 w 1575961"/>
                <a:gd name="connsiteY46" fmla="*/ 483502 h 1104429"/>
                <a:gd name="connsiteX47" fmla="*/ 1235360 w 1575961"/>
                <a:gd name="connsiteY47" fmla="*/ 409361 h 1104429"/>
                <a:gd name="connsiteX48" fmla="*/ 1194360 w 1575961"/>
                <a:gd name="connsiteY48" fmla="*/ 522851 h 1104429"/>
                <a:gd name="connsiteX49" fmla="*/ 1008512 w 1575961"/>
                <a:gd name="connsiteY49" fmla="*/ 530773 h 1104429"/>
                <a:gd name="connsiteX50" fmla="*/ 989299 w 1575961"/>
                <a:gd name="connsiteY50" fmla="*/ 365324 h 1104429"/>
                <a:gd name="connsiteX51" fmla="*/ 1011482 w 1575961"/>
                <a:gd name="connsiteY51" fmla="*/ 179542 h 1104429"/>
                <a:gd name="connsiteX52" fmla="*/ 1286460 w 1575961"/>
                <a:gd name="connsiteY52" fmla="*/ 178221 h 1104429"/>
                <a:gd name="connsiteX53" fmla="*/ 1362318 w 1575961"/>
                <a:gd name="connsiteY53" fmla="*/ 471486 h 1104429"/>
                <a:gd name="connsiteX54" fmla="*/ 1241962 w 1575961"/>
                <a:gd name="connsiteY54" fmla="*/ 433920 h 1104429"/>
                <a:gd name="connsiteX55" fmla="*/ 1283687 w 1575961"/>
                <a:gd name="connsiteY55" fmla="*/ 456961 h 1104429"/>
                <a:gd name="connsiteX56" fmla="*/ 1308775 w 1575961"/>
                <a:gd name="connsiteY56" fmla="*/ 490962 h 1104429"/>
                <a:gd name="connsiteX57" fmla="*/ 1217666 w 1575961"/>
                <a:gd name="connsiteY57" fmla="*/ 517503 h 1104429"/>
                <a:gd name="connsiteX58" fmla="*/ 1241962 w 1575961"/>
                <a:gd name="connsiteY58" fmla="*/ 433920 h 1104429"/>
                <a:gd name="connsiteX59" fmla="*/ 1448475 w 1575961"/>
                <a:gd name="connsiteY59" fmla="*/ 799346 h 1104429"/>
                <a:gd name="connsiteX60" fmla="*/ 1488550 w 1575961"/>
                <a:gd name="connsiteY60" fmla="*/ 989157 h 1104429"/>
                <a:gd name="connsiteX61" fmla="*/ 1471384 w 1575961"/>
                <a:gd name="connsiteY61" fmla="*/ 992259 h 1104429"/>
                <a:gd name="connsiteX62" fmla="*/ 1448475 w 1575961"/>
                <a:gd name="connsiteY62" fmla="*/ 799346 h 1104429"/>
                <a:gd name="connsiteX63" fmla="*/ 1434809 w 1575961"/>
                <a:gd name="connsiteY63" fmla="*/ 996617 h 1104429"/>
                <a:gd name="connsiteX64" fmla="*/ 1414937 w 1575961"/>
                <a:gd name="connsiteY64" fmla="*/ 755244 h 1104429"/>
                <a:gd name="connsiteX65" fmla="*/ 1433488 w 1575961"/>
                <a:gd name="connsiteY65" fmla="*/ 774853 h 1104429"/>
                <a:gd name="connsiteX66" fmla="*/ 1459501 w 1575961"/>
                <a:gd name="connsiteY66" fmla="*/ 993910 h 1104429"/>
                <a:gd name="connsiteX67" fmla="*/ 1434809 w 1575961"/>
                <a:gd name="connsiteY67" fmla="*/ 996617 h 1104429"/>
                <a:gd name="connsiteX68" fmla="*/ 1422859 w 1575961"/>
                <a:gd name="connsiteY68" fmla="*/ 997673 h 1104429"/>
                <a:gd name="connsiteX69" fmla="*/ 1391961 w 1575961"/>
                <a:gd name="connsiteY69" fmla="*/ 1000050 h 1104429"/>
                <a:gd name="connsiteX70" fmla="*/ 1368920 w 1575961"/>
                <a:gd name="connsiteY70" fmla="*/ 735768 h 1104429"/>
                <a:gd name="connsiteX71" fmla="*/ 1396979 w 1575961"/>
                <a:gd name="connsiteY71" fmla="*/ 743757 h 1104429"/>
                <a:gd name="connsiteX72" fmla="*/ 1402195 w 1575961"/>
                <a:gd name="connsiteY72" fmla="*/ 746661 h 1104429"/>
                <a:gd name="connsiteX73" fmla="*/ 1422859 w 1575961"/>
                <a:gd name="connsiteY73" fmla="*/ 997673 h 1104429"/>
                <a:gd name="connsiteX74" fmla="*/ 1346935 w 1575961"/>
                <a:gd name="connsiteY74" fmla="*/ 1028901 h 1104429"/>
                <a:gd name="connsiteX75" fmla="*/ 1410711 w 1575961"/>
                <a:gd name="connsiteY75" fmla="*/ 1020252 h 1104429"/>
                <a:gd name="connsiteX76" fmla="*/ 1415068 w 1575961"/>
                <a:gd name="connsiteY76" fmla="*/ 1025270 h 1104429"/>
                <a:gd name="connsiteX77" fmla="*/ 1403845 w 1575961"/>
                <a:gd name="connsiteY77" fmla="*/ 1056960 h 1104429"/>
                <a:gd name="connsiteX78" fmla="*/ 1375258 w 1575961"/>
                <a:gd name="connsiteY78" fmla="*/ 1073069 h 1104429"/>
                <a:gd name="connsiteX79" fmla="*/ 1346935 w 1575961"/>
                <a:gd name="connsiteY79" fmla="*/ 1028901 h 1104429"/>
                <a:gd name="connsiteX80" fmla="*/ 1330033 w 1575961"/>
                <a:gd name="connsiteY80" fmla="*/ 1006718 h 1104429"/>
                <a:gd name="connsiteX81" fmla="*/ 1327459 w 1575961"/>
                <a:gd name="connsiteY81" fmla="*/ 876525 h 1104429"/>
                <a:gd name="connsiteX82" fmla="*/ 1323300 w 1575961"/>
                <a:gd name="connsiteY82" fmla="*/ 755772 h 1104429"/>
                <a:gd name="connsiteX83" fmla="*/ 1356970 w 1575961"/>
                <a:gd name="connsiteY83" fmla="*/ 736032 h 1104429"/>
                <a:gd name="connsiteX84" fmla="*/ 1380077 w 1575961"/>
                <a:gd name="connsiteY84" fmla="*/ 1001040 h 1104429"/>
                <a:gd name="connsiteX85" fmla="*/ 1361856 w 1575961"/>
                <a:gd name="connsiteY85" fmla="*/ 1002889 h 1104429"/>
                <a:gd name="connsiteX86" fmla="*/ 1330033 w 1575961"/>
                <a:gd name="connsiteY86" fmla="*/ 1006718 h 1104429"/>
                <a:gd name="connsiteX87" fmla="*/ 1288176 w 1575961"/>
                <a:gd name="connsiteY87" fmla="*/ 868404 h 1104429"/>
                <a:gd name="connsiteX88" fmla="*/ 1313000 w 1575961"/>
                <a:gd name="connsiteY88" fmla="*/ 770759 h 1104429"/>
                <a:gd name="connsiteX89" fmla="*/ 1315509 w 1575961"/>
                <a:gd name="connsiteY89" fmla="*/ 877845 h 1104429"/>
                <a:gd name="connsiteX90" fmla="*/ 1318084 w 1575961"/>
                <a:gd name="connsiteY90" fmla="*/ 1008105 h 1104429"/>
                <a:gd name="connsiteX91" fmla="*/ 1295637 w 1575961"/>
                <a:gd name="connsiteY91" fmla="*/ 1010811 h 1104429"/>
                <a:gd name="connsiteX92" fmla="*/ 1288176 w 1575961"/>
                <a:gd name="connsiteY92" fmla="*/ 868404 h 1104429"/>
                <a:gd name="connsiteX93" fmla="*/ 437166 w 1575961"/>
                <a:gd name="connsiteY93" fmla="*/ 1044812 h 1104429"/>
                <a:gd name="connsiteX94" fmla="*/ 500414 w 1575961"/>
                <a:gd name="connsiteY94" fmla="*/ 1043888 h 1104429"/>
                <a:gd name="connsiteX95" fmla="*/ 465753 w 1575961"/>
                <a:gd name="connsiteY95" fmla="*/ 1080332 h 1104429"/>
                <a:gd name="connsiteX96" fmla="*/ 437166 w 1575961"/>
                <a:gd name="connsiteY96" fmla="*/ 1044812 h 1104429"/>
                <a:gd name="connsiteX97" fmla="*/ 33778 w 1575961"/>
                <a:gd name="connsiteY97" fmla="*/ 973378 h 1104429"/>
                <a:gd name="connsiteX98" fmla="*/ 31467 w 1575961"/>
                <a:gd name="connsiteY98" fmla="*/ 951195 h 1104429"/>
                <a:gd name="connsiteX99" fmla="*/ 26912 w 1575961"/>
                <a:gd name="connsiteY99" fmla="*/ 895605 h 1104429"/>
                <a:gd name="connsiteX100" fmla="*/ 23611 w 1575961"/>
                <a:gd name="connsiteY100" fmla="*/ 806345 h 1104429"/>
                <a:gd name="connsiteX101" fmla="*/ 26780 w 1575961"/>
                <a:gd name="connsiteY101" fmla="*/ 686846 h 1104429"/>
                <a:gd name="connsiteX102" fmla="*/ 31137 w 1575961"/>
                <a:gd name="connsiteY102" fmla="*/ 631191 h 1104429"/>
                <a:gd name="connsiteX103" fmla="*/ 77484 w 1575961"/>
                <a:gd name="connsiteY103" fmla="*/ 569065 h 1104429"/>
                <a:gd name="connsiteX104" fmla="*/ 88047 w 1575961"/>
                <a:gd name="connsiteY104" fmla="*/ 555795 h 1104429"/>
                <a:gd name="connsiteX105" fmla="*/ 87123 w 1575961"/>
                <a:gd name="connsiteY105" fmla="*/ 541336 h 1104429"/>
                <a:gd name="connsiteX106" fmla="*/ 86595 w 1575961"/>
                <a:gd name="connsiteY106" fmla="*/ 539356 h 1104429"/>
                <a:gd name="connsiteX107" fmla="*/ 91282 w 1575961"/>
                <a:gd name="connsiteY107" fmla="*/ 529453 h 1104429"/>
                <a:gd name="connsiteX108" fmla="*/ 105213 w 1575961"/>
                <a:gd name="connsiteY108" fmla="*/ 278507 h 1104429"/>
                <a:gd name="connsiteX109" fmla="*/ 272444 w 1575961"/>
                <a:gd name="connsiteY109" fmla="*/ 97016 h 1104429"/>
                <a:gd name="connsiteX110" fmla="*/ 756509 w 1575961"/>
                <a:gd name="connsiteY110" fmla="*/ 35616 h 1104429"/>
                <a:gd name="connsiteX111" fmla="*/ 1228427 w 1575961"/>
                <a:gd name="connsiteY111" fmla="*/ 94308 h 1104429"/>
                <a:gd name="connsiteX112" fmla="*/ 1255628 w 1575961"/>
                <a:gd name="connsiteY112" fmla="*/ 123358 h 1104429"/>
                <a:gd name="connsiteX113" fmla="*/ 1030827 w 1575961"/>
                <a:gd name="connsiteY113" fmla="*/ 127913 h 1104429"/>
                <a:gd name="connsiteX114" fmla="*/ 963419 w 1575961"/>
                <a:gd name="connsiteY114" fmla="*/ 277979 h 1104429"/>
                <a:gd name="connsiteX115" fmla="*/ 986394 w 1575961"/>
                <a:gd name="connsiteY115" fmla="*/ 544241 h 1104429"/>
                <a:gd name="connsiteX116" fmla="*/ 1001249 w 1575961"/>
                <a:gd name="connsiteY116" fmla="*/ 554012 h 1104429"/>
                <a:gd name="connsiteX117" fmla="*/ 1367798 w 1575961"/>
                <a:gd name="connsiteY117" fmla="*/ 496508 h 1104429"/>
                <a:gd name="connsiteX118" fmla="*/ 1409061 w 1575961"/>
                <a:gd name="connsiteY118" fmla="*/ 517305 h 1104429"/>
                <a:gd name="connsiteX119" fmla="*/ 1493633 w 1575961"/>
                <a:gd name="connsiteY119" fmla="*/ 584052 h 1104429"/>
                <a:gd name="connsiteX120" fmla="*/ 1526974 w 1575961"/>
                <a:gd name="connsiteY120" fmla="*/ 668162 h 1104429"/>
                <a:gd name="connsiteX121" fmla="*/ 1551798 w 1575961"/>
                <a:gd name="connsiteY121" fmla="*/ 960701 h 1104429"/>
                <a:gd name="connsiteX122" fmla="*/ 1548233 w 1575961"/>
                <a:gd name="connsiteY122" fmla="*/ 963144 h 1104429"/>
                <a:gd name="connsiteX123" fmla="*/ 1512119 w 1575961"/>
                <a:gd name="connsiteY123" fmla="*/ 983016 h 1104429"/>
                <a:gd name="connsiteX124" fmla="*/ 1359083 w 1575961"/>
                <a:gd name="connsiteY124" fmla="*/ 704672 h 1104429"/>
                <a:gd name="connsiteX125" fmla="*/ 1274510 w 1575961"/>
                <a:gd name="connsiteY125" fmla="*/ 808457 h 1104429"/>
                <a:gd name="connsiteX126" fmla="*/ 1271869 w 1575961"/>
                <a:gd name="connsiteY126" fmla="*/ 1013650 h 1104429"/>
                <a:gd name="connsiteX127" fmla="*/ 1198256 w 1575961"/>
                <a:gd name="connsiteY127" fmla="*/ 1020913 h 1104429"/>
                <a:gd name="connsiteX128" fmla="*/ 1122926 w 1575961"/>
                <a:gd name="connsiteY128" fmla="*/ 1009689 h 1104429"/>
                <a:gd name="connsiteX129" fmla="*/ 1110514 w 1575961"/>
                <a:gd name="connsiteY129" fmla="*/ 965323 h 1104429"/>
                <a:gd name="connsiteX130" fmla="*/ 1056707 w 1575961"/>
                <a:gd name="connsiteY130" fmla="*/ 901547 h 1104429"/>
                <a:gd name="connsiteX131" fmla="*/ 911725 w 1575961"/>
                <a:gd name="connsiteY131" fmla="*/ 916731 h 1104429"/>
                <a:gd name="connsiteX132" fmla="*/ 846628 w 1575961"/>
                <a:gd name="connsiteY132" fmla="*/ 999786 h 1104429"/>
                <a:gd name="connsiteX133" fmla="*/ 684019 w 1575961"/>
                <a:gd name="connsiteY133" fmla="*/ 1012198 h 1104429"/>
                <a:gd name="connsiteX134" fmla="*/ 546101 w 1575961"/>
                <a:gd name="connsiteY134" fmla="*/ 1018602 h 1104429"/>
                <a:gd name="connsiteX135" fmla="*/ 546233 w 1575961"/>
                <a:gd name="connsiteY135" fmla="*/ 1016555 h 1104429"/>
                <a:gd name="connsiteX136" fmla="*/ 512496 w 1575961"/>
                <a:gd name="connsiteY136" fmla="*/ 589333 h 1104429"/>
                <a:gd name="connsiteX137" fmla="*/ 500612 w 1575961"/>
                <a:gd name="connsiteY137" fmla="*/ 590720 h 1104429"/>
                <a:gd name="connsiteX138" fmla="*/ 534349 w 1575961"/>
                <a:gd name="connsiteY138" fmla="*/ 1017942 h 1104429"/>
                <a:gd name="connsiteX139" fmla="*/ 534745 w 1575961"/>
                <a:gd name="connsiteY139" fmla="*/ 1019064 h 1104429"/>
                <a:gd name="connsiteX140" fmla="*/ 346453 w 1575961"/>
                <a:gd name="connsiteY140" fmla="*/ 1021969 h 1104429"/>
                <a:gd name="connsiteX141" fmla="*/ 288883 w 1575961"/>
                <a:gd name="connsiteY141" fmla="*/ 1014245 h 1104429"/>
                <a:gd name="connsiteX142" fmla="*/ 279112 w 1575961"/>
                <a:gd name="connsiteY142" fmla="*/ 943470 h 1104429"/>
                <a:gd name="connsiteX143" fmla="*/ 237585 w 1575961"/>
                <a:gd name="connsiteY143" fmla="*/ 863717 h 1104429"/>
                <a:gd name="connsiteX144" fmla="*/ 44341 w 1575961"/>
                <a:gd name="connsiteY144" fmla="*/ 972321 h 1104429"/>
                <a:gd name="connsiteX145" fmla="*/ 43417 w 1575961"/>
                <a:gd name="connsiteY145" fmla="*/ 982026 h 1104429"/>
                <a:gd name="connsiteX146" fmla="*/ 33778 w 1575961"/>
                <a:gd name="connsiteY146" fmla="*/ 973378 h 110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1575961" h="1104429">
                  <a:moveTo>
                    <a:pt x="46586" y="1028901"/>
                  </a:moveTo>
                  <a:cubicBezTo>
                    <a:pt x="67185" y="1027449"/>
                    <a:pt x="71344" y="1010349"/>
                    <a:pt x="69825" y="993382"/>
                  </a:cubicBezTo>
                  <a:cubicBezTo>
                    <a:pt x="71873" y="990543"/>
                    <a:pt x="72863" y="986912"/>
                    <a:pt x="71476" y="982686"/>
                  </a:cubicBezTo>
                  <a:cubicBezTo>
                    <a:pt x="37872" y="882599"/>
                    <a:pt x="162783" y="807797"/>
                    <a:pt x="229596" y="890257"/>
                  </a:cubicBezTo>
                  <a:cubicBezTo>
                    <a:pt x="261154" y="929210"/>
                    <a:pt x="263531" y="986713"/>
                    <a:pt x="266106" y="1034381"/>
                  </a:cubicBezTo>
                  <a:cubicBezTo>
                    <a:pt x="266502" y="1041511"/>
                    <a:pt x="273170" y="1044812"/>
                    <a:pt x="279376" y="1044944"/>
                  </a:cubicBezTo>
                  <a:cubicBezTo>
                    <a:pt x="323940" y="1045604"/>
                    <a:pt x="368505" y="1045538"/>
                    <a:pt x="413069" y="1045142"/>
                  </a:cubicBezTo>
                  <a:cubicBezTo>
                    <a:pt x="418548" y="1075314"/>
                    <a:pt x="434657" y="1104627"/>
                    <a:pt x="469583" y="1104429"/>
                  </a:cubicBezTo>
                  <a:cubicBezTo>
                    <a:pt x="503649" y="1104231"/>
                    <a:pt x="525040" y="1074653"/>
                    <a:pt x="524644" y="1043030"/>
                  </a:cubicBezTo>
                  <a:cubicBezTo>
                    <a:pt x="590401" y="1041115"/>
                    <a:pt x="656092" y="1038144"/>
                    <a:pt x="721782" y="1033721"/>
                  </a:cubicBezTo>
                  <a:cubicBezTo>
                    <a:pt x="756642" y="1031344"/>
                    <a:pt x="791501" y="1028637"/>
                    <a:pt x="826294" y="1025600"/>
                  </a:cubicBezTo>
                  <a:cubicBezTo>
                    <a:pt x="844119" y="1024015"/>
                    <a:pt x="869603" y="1025930"/>
                    <a:pt x="884986" y="1015829"/>
                  </a:cubicBezTo>
                  <a:cubicBezTo>
                    <a:pt x="898388" y="1007048"/>
                    <a:pt x="899445" y="996617"/>
                    <a:pt x="904925" y="983347"/>
                  </a:cubicBezTo>
                  <a:cubicBezTo>
                    <a:pt x="921364" y="943536"/>
                    <a:pt x="941500" y="908611"/>
                    <a:pt x="990554" y="906894"/>
                  </a:cubicBezTo>
                  <a:cubicBezTo>
                    <a:pt x="1056179" y="904583"/>
                    <a:pt x="1083775" y="960107"/>
                    <a:pt x="1099290" y="1012396"/>
                  </a:cubicBezTo>
                  <a:cubicBezTo>
                    <a:pt x="1102327" y="1022695"/>
                    <a:pt x="1101469" y="1033259"/>
                    <a:pt x="1110184" y="1041445"/>
                  </a:cubicBezTo>
                  <a:cubicBezTo>
                    <a:pt x="1134875" y="1064552"/>
                    <a:pt x="1196539" y="1045274"/>
                    <a:pt x="1224532" y="1042633"/>
                  </a:cubicBezTo>
                  <a:cubicBezTo>
                    <a:pt x="1257476" y="1039530"/>
                    <a:pt x="1290421" y="1035899"/>
                    <a:pt x="1323300" y="1031938"/>
                  </a:cubicBezTo>
                  <a:cubicBezTo>
                    <a:pt x="1330496" y="1064552"/>
                    <a:pt x="1348850" y="1107136"/>
                    <a:pt x="1390311" y="1095979"/>
                  </a:cubicBezTo>
                  <a:cubicBezTo>
                    <a:pt x="1410381" y="1090565"/>
                    <a:pt x="1424378" y="1074126"/>
                    <a:pt x="1431442" y="1055178"/>
                  </a:cubicBezTo>
                  <a:cubicBezTo>
                    <a:pt x="1435139" y="1045208"/>
                    <a:pt x="1441147" y="1028307"/>
                    <a:pt x="1437516" y="1016423"/>
                  </a:cubicBezTo>
                  <a:cubicBezTo>
                    <a:pt x="1440421" y="1015961"/>
                    <a:pt x="1443259" y="1015565"/>
                    <a:pt x="1446164" y="1015169"/>
                  </a:cubicBezTo>
                  <a:cubicBezTo>
                    <a:pt x="1484060" y="1009359"/>
                    <a:pt x="1525786" y="1009029"/>
                    <a:pt x="1556947" y="986582"/>
                  </a:cubicBezTo>
                  <a:cubicBezTo>
                    <a:pt x="1563880" y="990543"/>
                    <a:pt x="1576027" y="986120"/>
                    <a:pt x="1575961" y="975160"/>
                  </a:cubicBezTo>
                  <a:cubicBezTo>
                    <a:pt x="1575037" y="866357"/>
                    <a:pt x="1576490" y="746331"/>
                    <a:pt x="1545328" y="641094"/>
                  </a:cubicBezTo>
                  <a:cubicBezTo>
                    <a:pt x="1539320" y="620759"/>
                    <a:pt x="1531397" y="601019"/>
                    <a:pt x="1521098" y="582600"/>
                  </a:cubicBezTo>
                  <a:cubicBezTo>
                    <a:pt x="1520900" y="580751"/>
                    <a:pt x="1520372" y="578836"/>
                    <a:pt x="1519051" y="576922"/>
                  </a:cubicBezTo>
                  <a:cubicBezTo>
                    <a:pt x="1517071" y="574149"/>
                    <a:pt x="1514958" y="571640"/>
                    <a:pt x="1512911" y="569131"/>
                  </a:cubicBezTo>
                  <a:cubicBezTo>
                    <a:pt x="1505913" y="558502"/>
                    <a:pt x="1498057" y="548401"/>
                    <a:pt x="1489012" y="539224"/>
                  </a:cubicBezTo>
                  <a:cubicBezTo>
                    <a:pt x="1473629" y="523643"/>
                    <a:pt x="1453757" y="515126"/>
                    <a:pt x="1434149" y="506807"/>
                  </a:cubicBezTo>
                  <a:cubicBezTo>
                    <a:pt x="1433686" y="506477"/>
                    <a:pt x="1433290" y="506147"/>
                    <a:pt x="1432828" y="505817"/>
                  </a:cubicBezTo>
                  <a:cubicBezTo>
                    <a:pt x="1382520" y="466006"/>
                    <a:pt x="1367005" y="407710"/>
                    <a:pt x="1357961" y="346971"/>
                  </a:cubicBezTo>
                  <a:cubicBezTo>
                    <a:pt x="1343964" y="253023"/>
                    <a:pt x="1328845" y="172279"/>
                    <a:pt x="1267776" y="96421"/>
                  </a:cubicBezTo>
                  <a:cubicBezTo>
                    <a:pt x="1265597" y="93715"/>
                    <a:pt x="1262956" y="92526"/>
                    <a:pt x="1260250" y="92130"/>
                  </a:cubicBezTo>
                  <a:cubicBezTo>
                    <a:pt x="1249356" y="80312"/>
                    <a:pt x="1236878" y="69485"/>
                    <a:pt x="1222288" y="59780"/>
                  </a:cubicBezTo>
                  <a:cubicBezTo>
                    <a:pt x="1087605" y="-29745"/>
                    <a:pt x="882874" y="5906"/>
                    <a:pt x="731620" y="12773"/>
                  </a:cubicBezTo>
                  <a:cubicBezTo>
                    <a:pt x="556202" y="20761"/>
                    <a:pt x="349557" y="13763"/>
                    <a:pt x="193615" y="107843"/>
                  </a:cubicBezTo>
                  <a:cubicBezTo>
                    <a:pt x="51868" y="193340"/>
                    <a:pt x="63223" y="386517"/>
                    <a:pt x="67647" y="532093"/>
                  </a:cubicBezTo>
                  <a:cubicBezTo>
                    <a:pt x="67647" y="532820"/>
                    <a:pt x="67977" y="533282"/>
                    <a:pt x="68109" y="533876"/>
                  </a:cubicBezTo>
                  <a:cubicBezTo>
                    <a:pt x="65270" y="536055"/>
                    <a:pt x="63289" y="539356"/>
                    <a:pt x="63554" y="543911"/>
                  </a:cubicBezTo>
                  <a:cubicBezTo>
                    <a:pt x="62893" y="534206"/>
                    <a:pt x="22951" y="571640"/>
                    <a:pt x="22291" y="572630"/>
                  </a:cubicBezTo>
                  <a:cubicBezTo>
                    <a:pt x="6182" y="597388"/>
                    <a:pt x="7040" y="632841"/>
                    <a:pt x="4927" y="660768"/>
                  </a:cubicBezTo>
                  <a:cubicBezTo>
                    <a:pt x="-1345" y="743426"/>
                    <a:pt x="-1675" y="826613"/>
                    <a:pt x="4201" y="909337"/>
                  </a:cubicBezTo>
                  <a:cubicBezTo>
                    <a:pt x="5521" y="932246"/>
                    <a:pt x="-1411" y="1032334"/>
                    <a:pt x="46586" y="1028901"/>
                  </a:cubicBezTo>
                  <a:close/>
                  <a:moveTo>
                    <a:pt x="1362318" y="471486"/>
                  </a:moveTo>
                  <a:cubicBezTo>
                    <a:pt x="1361129" y="472212"/>
                    <a:pt x="1360007" y="473071"/>
                    <a:pt x="1359083" y="474061"/>
                  </a:cubicBezTo>
                  <a:cubicBezTo>
                    <a:pt x="1349972" y="477164"/>
                    <a:pt x="1340663" y="480333"/>
                    <a:pt x="1331222" y="483502"/>
                  </a:cubicBezTo>
                  <a:cubicBezTo>
                    <a:pt x="1318810" y="446398"/>
                    <a:pt x="1274312" y="408172"/>
                    <a:pt x="1235360" y="409361"/>
                  </a:cubicBezTo>
                  <a:cubicBezTo>
                    <a:pt x="1181882" y="411011"/>
                    <a:pt x="1187824" y="484360"/>
                    <a:pt x="1194360" y="522851"/>
                  </a:cubicBezTo>
                  <a:cubicBezTo>
                    <a:pt x="1131443" y="536649"/>
                    <a:pt x="1067270" y="542855"/>
                    <a:pt x="1008512" y="530773"/>
                  </a:cubicBezTo>
                  <a:cubicBezTo>
                    <a:pt x="999269" y="475976"/>
                    <a:pt x="992403" y="420914"/>
                    <a:pt x="989299" y="365324"/>
                  </a:cubicBezTo>
                  <a:cubicBezTo>
                    <a:pt x="985998" y="306236"/>
                    <a:pt x="975039" y="230048"/>
                    <a:pt x="1011482" y="179542"/>
                  </a:cubicBezTo>
                  <a:cubicBezTo>
                    <a:pt x="1077107" y="88631"/>
                    <a:pt x="1216676" y="102297"/>
                    <a:pt x="1286460" y="178221"/>
                  </a:cubicBezTo>
                  <a:cubicBezTo>
                    <a:pt x="1323431" y="269198"/>
                    <a:pt x="1317886" y="384207"/>
                    <a:pt x="1362318" y="471486"/>
                  </a:cubicBezTo>
                  <a:close/>
                  <a:moveTo>
                    <a:pt x="1241962" y="433920"/>
                  </a:moveTo>
                  <a:cubicBezTo>
                    <a:pt x="1255628" y="433854"/>
                    <a:pt x="1273454" y="448907"/>
                    <a:pt x="1283687" y="456961"/>
                  </a:cubicBezTo>
                  <a:cubicBezTo>
                    <a:pt x="1295241" y="466139"/>
                    <a:pt x="1304814" y="476768"/>
                    <a:pt x="1308775" y="490962"/>
                  </a:cubicBezTo>
                  <a:cubicBezTo>
                    <a:pt x="1279462" y="500536"/>
                    <a:pt x="1248828" y="509778"/>
                    <a:pt x="1217666" y="517503"/>
                  </a:cubicBezTo>
                  <a:cubicBezTo>
                    <a:pt x="1212318" y="488124"/>
                    <a:pt x="1205254" y="433986"/>
                    <a:pt x="1241962" y="433920"/>
                  </a:cubicBezTo>
                  <a:close/>
                  <a:moveTo>
                    <a:pt x="1448475" y="799346"/>
                  </a:moveTo>
                  <a:cubicBezTo>
                    <a:pt x="1477458" y="856917"/>
                    <a:pt x="1485117" y="940367"/>
                    <a:pt x="1488550" y="989157"/>
                  </a:cubicBezTo>
                  <a:cubicBezTo>
                    <a:pt x="1482938" y="990345"/>
                    <a:pt x="1477194" y="991335"/>
                    <a:pt x="1471384" y="992259"/>
                  </a:cubicBezTo>
                  <a:cubicBezTo>
                    <a:pt x="1463726" y="927955"/>
                    <a:pt x="1456134" y="863651"/>
                    <a:pt x="1448475" y="799346"/>
                  </a:cubicBezTo>
                  <a:close/>
                  <a:moveTo>
                    <a:pt x="1434809" y="996617"/>
                  </a:moveTo>
                  <a:cubicBezTo>
                    <a:pt x="1428206" y="916137"/>
                    <a:pt x="1421539" y="835724"/>
                    <a:pt x="1414937" y="755244"/>
                  </a:cubicBezTo>
                  <a:cubicBezTo>
                    <a:pt x="1421737" y="760856"/>
                    <a:pt x="1427943" y="767392"/>
                    <a:pt x="1433488" y="774853"/>
                  </a:cubicBezTo>
                  <a:lnTo>
                    <a:pt x="1459501" y="993910"/>
                  </a:lnTo>
                  <a:cubicBezTo>
                    <a:pt x="1451314" y="994966"/>
                    <a:pt x="1442996" y="995824"/>
                    <a:pt x="1434809" y="996617"/>
                  </a:cubicBezTo>
                  <a:close/>
                  <a:moveTo>
                    <a:pt x="1422859" y="997673"/>
                  </a:moveTo>
                  <a:cubicBezTo>
                    <a:pt x="1412098" y="998532"/>
                    <a:pt x="1401666" y="999258"/>
                    <a:pt x="1391961" y="1000050"/>
                  </a:cubicBezTo>
                  <a:cubicBezTo>
                    <a:pt x="1386085" y="911780"/>
                    <a:pt x="1378427" y="823708"/>
                    <a:pt x="1368920" y="735768"/>
                  </a:cubicBezTo>
                  <a:cubicBezTo>
                    <a:pt x="1377371" y="736494"/>
                    <a:pt x="1386679" y="739003"/>
                    <a:pt x="1396979" y="743757"/>
                  </a:cubicBezTo>
                  <a:cubicBezTo>
                    <a:pt x="1398761" y="744615"/>
                    <a:pt x="1400478" y="745671"/>
                    <a:pt x="1402195" y="746661"/>
                  </a:cubicBezTo>
                  <a:cubicBezTo>
                    <a:pt x="1409127" y="830310"/>
                    <a:pt x="1415993" y="913959"/>
                    <a:pt x="1422859" y="997673"/>
                  </a:cubicBezTo>
                  <a:close/>
                  <a:moveTo>
                    <a:pt x="1346935" y="1028901"/>
                  </a:moveTo>
                  <a:cubicBezTo>
                    <a:pt x="1368194" y="1026194"/>
                    <a:pt x="1389452" y="1023289"/>
                    <a:pt x="1410711" y="1020252"/>
                  </a:cubicBezTo>
                  <a:cubicBezTo>
                    <a:pt x="1411437" y="1022101"/>
                    <a:pt x="1412824" y="1023883"/>
                    <a:pt x="1415068" y="1025270"/>
                  </a:cubicBezTo>
                  <a:cubicBezTo>
                    <a:pt x="1417511" y="1026788"/>
                    <a:pt x="1405165" y="1054913"/>
                    <a:pt x="1403845" y="1056960"/>
                  </a:cubicBezTo>
                  <a:cubicBezTo>
                    <a:pt x="1397507" y="1066863"/>
                    <a:pt x="1387604" y="1074786"/>
                    <a:pt x="1375258" y="1073069"/>
                  </a:cubicBezTo>
                  <a:cubicBezTo>
                    <a:pt x="1356244" y="1070428"/>
                    <a:pt x="1350368" y="1044944"/>
                    <a:pt x="1346935" y="1028901"/>
                  </a:cubicBezTo>
                  <a:close/>
                  <a:moveTo>
                    <a:pt x="1330033" y="1006718"/>
                  </a:moveTo>
                  <a:cubicBezTo>
                    <a:pt x="1329175" y="963342"/>
                    <a:pt x="1328317" y="919900"/>
                    <a:pt x="1327459" y="876525"/>
                  </a:cubicBezTo>
                  <a:cubicBezTo>
                    <a:pt x="1326667" y="836846"/>
                    <a:pt x="1329109" y="795319"/>
                    <a:pt x="1323300" y="755772"/>
                  </a:cubicBezTo>
                  <a:cubicBezTo>
                    <a:pt x="1332146" y="745275"/>
                    <a:pt x="1343172" y="737881"/>
                    <a:pt x="1356970" y="736032"/>
                  </a:cubicBezTo>
                  <a:cubicBezTo>
                    <a:pt x="1366477" y="824236"/>
                    <a:pt x="1374136" y="912572"/>
                    <a:pt x="1380077" y="1001040"/>
                  </a:cubicBezTo>
                  <a:cubicBezTo>
                    <a:pt x="1373541" y="1001634"/>
                    <a:pt x="1367269" y="1002229"/>
                    <a:pt x="1361856" y="1002889"/>
                  </a:cubicBezTo>
                  <a:cubicBezTo>
                    <a:pt x="1351226" y="1004275"/>
                    <a:pt x="1340663" y="1005464"/>
                    <a:pt x="1330033" y="1006718"/>
                  </a:cubicBezTo>
                  <a:close/>
                  <a:moveTo>
                    <a:pt x="1288176" y="868404"/>
                  </a:moveTo>
                  <a:cubicBezTo>
                    <a:pt x="1290553" y="844438"/>
                    <a:pt x="1296165" y="801393"/>
                    <a:pt x="1313000" y="770759"/>
                  </a:cubicBezTo>
                  <a:cubicBezTo>
                    <a:pt x="1316631" y="806146"/>
                    <a:pt x="1314849" y="842788"/>
                    <a:pt x="1315509" y="877845"/>
                  </a:cubicBezTo>
                  <a:cubicBezTo>
                    <a:pt x="1316367" y="921287"/>
                    <a:pt x="1317225" y="964729"/>
                    <a:pt x="1318084" y="1008105"/>
                  </a:cubicBezTo>
                  <a:cubicBezTo>
                    <a:pt x="1310623" y="1008963"/>
                    <a:pt x="1303097" y="1009953"/>
                    <a:pt x="1295637" y="1010811"/>
                  </a:cubicBezTo>
                  <a:cubicBezTo>
                    <a:pt x="1288440" y="963738"/>
                    <a:pt x="1283489" y="916071"/>
                    <a:pt x="1288176" y="868404"/>
                  </a:cubicBezTo>
                  <a:close/>
                  <a:moveTo>
                    <a:pt x="437166" y="1044812"/>
                  </a:moveTo>
                  <a:cubicBezTo>
                    <a:pt x="458227" y="1044548"/>
                    <a:pt x="479354" y="1044416"/>
                    <a:pt x="500414" y="1043888"/>
                  </a:cubicBezTo>
                  <a:cubicBezTo>
                    <a:pt x="500480" y="1063496"/>
                    <a:pt x="487672" y="1082708"/>
                    <a:pt x="465753" y="1080332"/>
                  </a:cubicBezTo>
                  <a:cubicBezTo>
                    <a:pt x="447268" y="1078219"/>
                    <a:pt x="440335" y="1061185"/>
                    <a:pt x="437166" y="1044812"/>
                  </a:cubicBezTo>
                  <a:close/>
                  <a:moveTo>
                    <a:pt x="33778" y="973378"/>
                  </a:moveTo>
                  <a:cubicBezTo>
                    <a:pt x="32920" y="965983"/>
                    <a:pt x="32128" y="958589"/>
                    <a:pt x="31467" y="951195"/>
                  </a:cubicBezTo>
                  <a:cubicBezTo>
                    <a:pt x="29685" y="932708"/>
                    <a:pt x="28101" y="914157"/>
                    <a:pt x="26912" y="895605"/>
                  </a:cubicBezTo>
                  <a:cubicBezTo>
                    <a:pt x="25063" y="865895"/>
                    <a:pt x="23875" y="836120"/>
                    <a:pt x="23611" y="806345"/>
                  </a:cubicBezTo>
                  <a:cubicBezTo>
                    <a:pt x="23215" y="766468"/>
                    <a:pt x="24271" y="726591"/>
                    <a:pt x="26780" y="686846"/>
                  </a:cubicBezTo>
                  <a:cubicBezTo>
                    <a:pt x="27902" y="669417"/>
                    <a:pt x="26912" y="647960"/>
                    <a:pt x="31137" y="631191"/>
                  </a:cubicBezTo>
                  <a:cubicBezTo>
                    <a:pt x="35363" y="614553"/>
                    <a:pt x="57678" y="569461"/>
                    <a:pt x="77484" y="569065"/>
                  </a:cubicBezTo>
                  <a:cubicBezTo>
                    <a:pt x="84218" y="568933"/>
                    <a:pt x="88443" y="561803"/>
                    <a:pt x="88047" y="555795"/>
                  </a:cubicBezTo>
                  <a:lnTo>
                    <a:pt x="87123" y="541336"/>
                  </a:lnTo>
                  <a:cubicBezTo>
                    <a:pt x="87057" y="540610"/>
                    <a:pt x="86727" y="540082"/>
                    <a:pt x="86595" y="539356"/>
                  </a:cubicBezTo>
                  <a:cubicBezTo>
                    <a:pt x="89368" y="537177"/>
                    <a:pt x="91414" y="533876"/>
                    <a:pt x="91282" y="529453"/>
                  </a:cubicBezTo>
                  <a:cubicBezTo>
                    <a:pt x="88708" y="446728"/>
                    <a:pt x="89302" y="360175"/>
                    <a:pt x="105213" y="278507"/>
                  </a:cubicBezTo>
                  <a:cubicBezTo>
                    <a:pt x="123765" y="183437"/>
                    <a:pt x="184306" y="130290"/>
                    <a:pt x="272444" y="97016"/>
                  </a:cubicBezTo>
                  <a:cubicBezTo>
                    <a:pt x="424292" y="39643"/>
                    <a:pt x="596541" y="42746"/>
                    <a:pt x="756509" y="35616"/>
                  </a:cubicBezTo>
                  <a:cubicBezTo>
                    <a:pt x="898785" y="29278"/>
                    <a:pt x="1110514" y="-8222"/>
                    <a:pt x="1228427" y="94308"/>
                  </a:cubicBezTo>
                  <a:cubicBezTo>
                    <a:pt x="1238727" y="103287"/>
                    <a:pt x="1247705" y="112993"/>
                    <a:pt x="1255628" y="123358"/>
                  </a:cubicBezTo>
                  <a:cubicBezTo>
                    <a:pt x="1187362" y="82953"/>
                    <a:pt x="1098300" y="79388"/>
                    <a:pt x="1030827" y="127913"/>
                  </a:cubicBezTo>
                  <a:cubicBezTo>
                    <a:pt x="978802" y="165347"/>
                    <a:pt x="964740" y="216249"/>
                    <a:pt x="963419" y="277979"/>
                  </a:cubicBezTo>
                  <a:cubicBezTo>
                    <a:pt x="961505" y="367107"/>
                    <a:pt x="971077" y="456565"/>
                    <a:pt x="986394" y="544241"/>
                  </a:cubicBezTo>
                  <a:cubicBezTo>
                    <a:pt x="987781" y="552230"/>
                    <a:pt x="995109" y="555135"/>
                    <a:pt x="1001249" y="554012"/>
                  </a:cubicBezTo>
                  <a:cubicBezTo>
                    <a:pt x="1119955" y="579959"/>
                    <a:pt x="1255562" y="534932"/>
                    <a:pt x="1367798" y="496508"/>
                  </a:cubicBezTo>
                  <a:cubicBezTo>
                    <a:pt x="1380407" y="507005"/>
                    <a:pt x="1394338" y="511891"/>
                    <a:pt x="1409061" y="517305"/>
                  </a:cubicBezTo>
                  <a:cubicBezTo>
                    <a:pt x="1436921" y="540346"/>
                    <a:pt x="1470328" y="555795"/>
                    <a:pt x="1493633" y="584052"/>
                  </a:cubicBezTo>
                  <a:cubicBezTo>
                    <a:pt x="1509677" y="609470"/>
                    <a:pt x="1520108" y="638849"/>
                    <a:pt x="1526974" y="668162"/>
                  </a:cubicBezTo>
                  <a:cubicBezTo>
                    <a:pt x="1548959" y="762242"/>
                    <a:pt x="1550874" y="863915"/>
                    <a:pt x="1551798" y="960701"/>
                  </a:cubicBezTo>
                  <a:cubicBezTo>
                    <a:pt x="1550543" y="961296"/>
                    <a:pt x="1549355" y="962022"/>
                    <a:pt x="1548233" y="963144"/>
                  </a:cubicBezTo>
                  <a:cubicBezTo>
                    <a:pt x="1539386" y="971793"/>
                    <a:pt x="1526776" y="978131"/>
                    <a:pt x="1512119" y="983016"/>
                  </a:cubicBezTo>
                  <a:cubicBezTo>
                    <a:pt x="1505319" y="897189"/>
                    <a:pt x="1476072" y="702890"/>
                    <a:pt x="1359083" y="704672"/>
                  </a:cubicBezTo>
                  <a:cubicBezTo>
                    <a:pt x="1306464" y="705464"/>
                    <a:pt x="1285667" y="766600"/>
                    <a:pt x="1274510" y="808457"/>
                  </a:cubicBezTo>
                  <a:cubicBezTo>
                    <a:pt x="1256684" y="875601"/>
                    <a:pt x="1261504" y="945781"/>
                    <a:pt x="1271869" y="1013650"/>
                  </a:cubicBezTo>
                  <a:cubicBezTo>
                    <a:pt x="1247375" y="1016291"/>
                    <a:pt x="1222815" y="1018800"/>
                    <a:pt x="1198256" y="1020913"/>
                  </a:cubicBezTo>
                  <a:cubicBezTo>
                    <a:pt x="1169933" y="1023421"/>
                    <a:pt x="1142732" y="1034909"/>
                    <a:pt x="1122926" y="1009689"/>
                  </a:cubicBezTo>
                  <a:cubicBezTo>
                    <a:pt x="1117050" y="1002229"/>
                    <a:pt x="1114673" y="974830"/>
                    <a:pt x="1110514" y="965323"/>
                  </a:cubicBezTo>
                  <a:cubicBezTo>
                    <a:pt x="1099026" y="939509"/>
                    <a:pt x="1080804" y="916665"/>
                    <a:pt x="1056707" y="901547"/>
                  </a:cubicBezTo>
                  <a:cubicBezTo>
                    <a:pt x="1011218" y="872960"/>
                    <a:pt x="950281" y="878307"/>
                    <a:pt x="911725" y="916731"/>
                  </a:cubicBezTo>
                  <a:cubicBezTo>
                    <a:pt x="885052" y="943272"/>
                    <a:pt x="884920" y="986912"/>
                    <a:pt x="846628" y="999786"/>
                  </a:cubicBezTo>
                  <a:cubicBezTo>
                    <a:pt x="799951" y="1015499"/>
                    <a:pt x="733204" y="1009227"/>
                    <a:pt x="684019" y="1012198"/>
                  </a:cubicBezTo>
                  <a:cubicBezTo>
                    <a:pt x="638068" y="1014971"/>
                    <a:pt x="592118" y="1017017"/>
                    <a:pt x="546101" y="1018602"/>
                  </a:cubicBezTo>
                  <a:cubicBezTo>
                    <a:pt x="546233" y="1017942"/>
                    <a:pt x="546365" y="1017347"/>
                    <a:pt x="546233" y="1016555"/>
                  </a:cubicBezTo>
                  <a:cubicBezTo>
                    <a:pt x="527681" y="874808"/>
                    <a:pt x="516457" y="732269"/>
                    <a:pt x="512496" y="589333"/>
                  </a:cubicBezTo>
                  <a:cubicBezTo>
                    <a:pt x="512298" y="581609"/>
                    <a:pt x="500348" y="583062"/>
                    <a:pt x="500612" y="590720"/>
                  </a:cubicBezTo>
                  <a:cubicBezTo>
                    <a:pt x="504574" y="733656"/>
                    <a:pt x="515797" y="876128"/>
                    <a:pt x="534349" y="1017942"/>
                  </a:cubicBezTo>
                  <a:cubicBezTo>
                    <a:pt x="534415" y="1018404"/>
                    <a:pt x="534613" y="1018668"/>
                    <a:pt x="534745" y="1019064"/>
                  </a:cubicBezTo>
                  <a:cubicBezTo>
                    <a:pt x="472025" y="1021111"/>
                    <a:pt x="409173" y="1022167"/>
                    <a:pt x="346453" y="1021969"/>
                  </a:cubicBezTo>
                  <a:cubicBezTo>
                    <a:pt x="329090" y="1021903"/>
                    <a:pt x="301295" y="1028901"/>
                    <a:pt x="288883" y="1014245"/>
                  </a:cubicBezTo>
                  <a:cubicBezTo>
                    <a:pt x="280499" y="1004341"/>
                    <a:pt x="282743" y="957862"/>
                    <a:pt x="279112" y="943470"/>
                  </a:cubicBezTo>
                  <a:cubicBezTo>
                    <a:pt x="271652" y="913959"/>
                    <a:pt x="259768" y="885305"/>
                    <a:pt x="237585" y="863717"/>
                  </a:cubicBezTo>
                  <a:cubicBezTo>
                    <a:pt x="149777" y="778154"/>
                    <a:pt x="26318" y="866621"/>
                    <a:pt x="44341" y="972321"/>
                  </a:cubicBezTo>
                  <a:cubicBezTo>
                    <a:pt x="42823" y="975028"/>
                    <a:pt x="42229" y="978329"/>
                    <a:pt x="43417" y="982026"/>
                  </a:cubicBezTo>
                  <a:cubicBezTo>
                    <a:pt x="34571" y="987638"/>
                    <a:pt x="31336" y="984799"/>
                    <a:pt x="33778" y="973378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D3E06D2-D6CA-42EC-8A69-97FEC86DCAD9}"/>
                </a:ext>
              </a:extLst>
            </p:cNvPr>
            <p:cNvSpPr/>
            <p:nvPr/>
          </p:nvSpPr>
          <p:spPr>
            <a:xfrm>
              <a:off x="7088981" y="5663699"/>
              <a:ext cx="68810" cy="77071"/>
            </a:xfrm>
            <a:custGeom>
              <a:avLst/>
              <a:gdLst>
                <a:gd name="connsiteX0" fmla="*/ 5255 w 68810"/>
                <a:gd name="connsiteY0" fmla="*/ 54180 h 77071"/>
                <a:gd name="connsiteX1" fmla="*/ 55563 w 68810"/>
                <a:gd name="connsiteY1" fmla="*/ 74977 h 77071"/>
                <a:gd name="connsiteX2" fmla="*/ 58534 w 68810"/>
                <a:gd name="connsiteY2" fmla="*/ 13247 h 77071"/>
                <a:gd name="connsiteX3" fmla="*/ 48499 w 68810"/>
                <a:gd name="connsiteY3" fmla="*/ 6513 h 77071"/>
                <a:gd name="connsiteX4" fmla="*/ 17073 w 68810"/>
                <a:gd name="connsiteY4" fmla="*/ 3080 h 77071"/>
                <a:gd name="connsiteX5" fmla="*/ 5255 w 68810"/>
                <a:gd name="connsiteY5" fmla="*/ 54180 h 77071"/>
                <a:gd name="connsiteX6" fmla="*/ 26976 w 68810"/>
                <a:gd name="connsiteY6" fmla="*/ 24735 h 77071"/>
                <a:gd name="connsiteX7" fmla="*/ 34635 w 68810"/>
                <a:gd name="connsiteY7" fmla="*/ 24999 h 77071"/>
                <a:gd name="connsiteX8" fmla="*/ 40775 w 68810"/>
                <a:gd name="connsiteY8" fmla="*/ 33846 h 77071"/>
                <a:gd name="connsiteX9" fmla="*/ 43877 w 68810"/>
                <a:gd name="connsiteY9" fmla="*/ 52596 h 77071"/>
                <a:gd name="connsiteX10" fmla="*/ 24533 w 68810"/>
                <a:gd name="connsiteY10" fmla="*/ 38864 h 77071"/>
                <a:gd name="connsiteX11" fmla="*/ 26976 w 68810"/>
                <a:gd name="connsiteY11" fmla="*/ 24735 h 7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810" h="77071">
                  <a:moveTo>
                    <a:pt x="5255" y="54180"/>
                  </a:moveTo>
                  <a:cubicBezTo>
                    <a:pt x="14696" y="71280"/>
                    <a:pt x="36549" y="81777"/>
                    <a:pt x="55563" y="74977"/>
                  </a:cubicBezTo>
                  <a:cubicBezTo>
                    <a:pt x="78538" y="66725"/>
                    <a:pt x="66259" y="29290"/>
                    <a:pt x="58534" y="13247"/>
                  </a:cubicBezTo>
                  <a:cubicBezTo>
                    <a:pt x="56355" y="8692"/>
                    <a:pt x="52460" y="6777"/>
                    <a:pt x="48499" y="6513"/>
                  </a:cubicBezTo>
                  <a:cubicBezTo>
                    <a:pt x="40114" y="-353"/>
                    <a:pt x="28164" y="-2267"/>
                    <a:pt x="17073" y="3080"/>
                  </a:cubicBezTo>
                  <a:cubicBezTo>
                    <a:pt x="-1743" y="12059"/>
                    <a:pt x="-3922" y="37609"/>
                    <a:pt x="5255" y="54180"/>
                  </a:cubicBezTo>
                  <a:close/>
                  <a:moveTo>
                    <a:pt x="26976" y="24735"/>
                  </a:moveTo>
                  <a:cubicBezTo>
                    <a:pt x="28164" y="23943"/>
                    <a:pt x="34239" y="23217"/>
                    <a:pt x="34635" y="24999"/>
                  </a:cubicBezTo>
                  <a:cubicBezTo>
                    <a:pt x="35559" y="28763"/>
                    <a:pt x="37737" y="31931"/>
                    <a:pt x="40775" y="33846"/>
                  </a:cubicBezTo>
                  <a:cubicBezTo>
                    <a:pt x="42623" y="39920"/>
                    <a:pt x="43746" y="46192"/>
                    <a:pt x="43877" y="52596"/>
                  </a:cubicBezTo>
                  <a:cubicBezTo>
                    <a:pt x="35427" y="53124"/>
                    <a:pt x="27174" y="47710"/>
                    <a:pt x="24533" y="38864"/>
                  </a:cubicBezTo>
                  <a:cubicBezTo>
                    <a:pt x="23411" y="35100"/>
                    <a:pt x="22883" y="27376"/>
                    <a:pt x="26976" y="2473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23B574E-9401-417A-B196-63EB16E5205A}"/>
                </a:ext>
              </a:extLst>
            </p:cNvPr>
            <p:cNvSpPr/>
            <p:nvPr/>
          </p:nvSpPr>
          <p:spPr>
            <a:xfrm>
              <a:off x="6821954" y="5682577"/>
              <a:ext cx="83521" cy="93107"/>
            </a:xfrm>
            <a:custGeom>
              <a:avLst/>
              <a:gdLst>
                <a:gd name="connsiteX0" fmla="*/ 17309 w 83521"/>
                <a:gd name="connsiteY0" fmla="*/ 87658 h 93107"/>
                <a:gd name="connsiteX1" fmla="*/ 77850 w 83521"/>
                <a:gd name="connsiteY1" fmla="*/ 65541 h 93107"/>
                <a:gd name="connsiteX2" fmla="*/ 65042 w 83521"/>
                <a:gd name="connsiteY2" fmla="*/ 10677 h 93107"/>
                <a:gd name="connsiteX3" fmla="*/ 63392 w 83521"/>
                <a:gd name="connsiteY3" fmla="*/ 8432 h 93107"/>
                <a:gd name="connsiteX4" fmla="*/ 6416 w 83521"/>
                <a:gd name="connsiteY4" fmla="*/ 20250 h 93107"/>
                <a:gd name="connsiteX5" fmla="*/ 17309 w 83521"/>
                <a:gd name="connsiteY5" fmla="*/ 87658 h 93107"/>
                <a:gd name="connsiteX6" fmla="*/ 44972 w 83521"/>
                <a:gd name="connsiteY6" fmla="*/ 24674 h 93107"/>
                <a:gd name="connsiteX7" fmla="*/ 50650 w 83521"/>
                <a:gd name="connsiteY7" fmla="*/ 29955 h 93107"/>
                <a:gd name="connsiteX8" fmla="*/ 29919 w 83521"/>
                <a:gd name="connsiteY8" fmla="*/ 66729 h 93107"/>
                <a:gd name="connsiteX9" fmla="*/ 44972 w 83521"/>
                <a:gd name="connsiteY9" fmla="*/ 24674 h 9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521" h="93107">
                  <a:moveTo>
                    <a:pt x="17309" y="87658"/>
                  </a:moveTo>
                  <a:cubicBezTo>
                    <a:pt x="37379" y="102645"/>
                    <a:pt x="67221" y="83894"/>
                    <a:pt x="77850" y="65541"/>
                  </a:cubicBezTo>
                  <a:cubicBezTo>
                    <a:pt x="88744" y="46725"/>
                    <a:pt x="83660" y="21703"/>
                    <a:pt x="65042" y="10677"/>
                  </a:cubicBezTo>
                  <a:cubicBezTo>
                    <a:pt x="64514" y="9951"/>
                    <a:pt x="64118" y="9093"/>
                    <a:pt x="63392" y="8432"/>
                  </a:cubicBezTo>
                  <a:cubicBezTo>
                    <a:pt x="45632" y="-7413"/>
                    <a:pt x="17507" y="510"/>
                    <a:pt x="6416" y="20250"/>
                  </a:cubicBezTo>
                  <a:cubicBezTo>
                    <a:pt x="-4610" y="39859"/>
                    <a:pt x="-1705" y="73463"/>
                    <a:pt x="17309" y="87658"/>
                  </a:cubicBezTo>
                  <a:close/>
                  <a:moveTo>
                    <a:pt x="44972" y="24674"/>
                  </a:moveTo>
                  <a:cubicBezTo>
                    <a:pt x="46028" y="26852"/>
                    <a:pt x="47745" y="28767"/>
                    <a:pt x="50650" y="29955"/>
                  </a:cubicBezTo>
                  <a:cubicBezTo>
                    <a:pt x="76860" y="40783"/>
                    <a:pt x="42067" y="78745"/>
                    <a:pt x="29919" y="66729"/>
                  </a:cubicBezTo>
                  <a:cubicBezTo>
                    <a:pt x="17375" y="54383"/>
                    <a:pt x="27410" y="14771"/>
                    <a:pt x="44972" y="2467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B36A5F4-0CBC-4597-A976-30B7F62B1CC1}"/>
                </a:ext>
              </a:extLst>
            </p:cNvPr>
            <p:cNvSpPr/>
            <p:nvPr/>
          </p:nvSpPr>
          <p:spPr>
            <a:xfrm>
              <a:off x="6189736" y="5220732"/>
              <a:ext cx="361669" cy="417015"/>
            </a:xfrm>
            <a:custGeom>
              <a:avLst/>
              <a:gdLst>
                <a:gd name="connsiteX0" fmla="*/ 5493 w 361669"/>
                <a:gd name="connsiteY0" fmla="*/ 400361 h 417015"/>
                <a:gd name="connsiteX1" fmla="*/ 20876 w 361669"/>
                <a:gd name="connsiteY1" fmla="*/ 407953 h 417015"/>
                <a:gd name="connsiteX2" fmla="*/ 251223 w 361669"/>
                <a:gd name="connsiteY2" fmla="*/ 398182 h 417015"/>
                <a:gd name="connsiteX3" fmla="*/ 360686 w 361669"/>
                <a:gd name="connsiteY3" fmla="*/ 354344 h 417015"/>
                <a:gd name="connsiteX4" fmla="*/ 343850 w 361669"/>
                <a:gd name="connsiteY4" fmla="*/ 220519 h 417015"/>
                <a:gd name="connsiteX5" fmla="*/ 325562 w 361669"/>
                <a:gd name="connsiteY5" fmla="*/ 114688 h 417015"/>
                <a:gd name="connsiteX6" fmla="*/ 206196 w 361669"/>
                <a:gd name="connsiteY6" fmla="*/ 141 h 417015"/>
                <a:gd name="connsiteX7" fmla="*/ 197350 w 361669"/>
                <a:gd name="connsiteY7" fmla="*/ 2452 h 417015"/>
                <a:gd name="connsiteX8" fmla="*/ 34344 w 361669"/>
                <a:gd name="connsiteY8" fmla="*/ 90986 h 417015"/>
                <a:gd name="connsiteX9" fmla="*/ 4700 w 361669"/>
                <a:gd name="connsiteY9" fmla="*/ 387817 h 417015"/>
                <a:gd name="connsiteX10" fmla="*/ 5493 w 361669"/>
                <a:gd name="connsiteY10" fmla="*/ 400361 h 417015"/>
                <a:gd name="connsiteX11" fmla="*/ 30316 w 361669"/>
                <a:gd name="connsiteY11" fmla="*/ 385440 h 417015"/>
                <a:gd name="connsiteX12" fmla="*/ 26553 w 361669"/>
                <a:gd name="connsiteY12" fmla="*/ 308459 h 417015"/>
                <a:gd name="connsiteX13" fmla="*/ 36126 w 361669"/>
                <a:gd name="connsiteY13" fmla="*/ 168297 h 417015"/>
                <a:gd name="connsiteX14" fmla="*/ 56857 w 361669"/>
                <a:gd name="connsiteY14" fmla="*/ 107690 h 417015"/>
                <a:gd name="connsiteX15" fmla="*/ 194775 w 361669"/>
                <a:gd name="connsiteY15" fmla="*/ 26220 h 417015"/>
                <a:gd name="connsiteX16" fmla="*/ 204810 w 361669"/>
                <a:gd name="connsiteY16" fmla="*/ 28200 h 417015"/>
                <a:gd name="connsiteX17" fmla="*/ 212006 w 361669"/>
                <a:gd name="connsiteY17" fmla="*/ 27540 h 417015"/>
                <a:gd name="connsiteX18" fmla="*/ 229304 w 361669"/>
                <a:gd name="connsiteY18" fmla="*/ 31040 h 417015"/>
                <a:gd name="connsiteX19" fmla="*/ 317310 w 361669"/>
                <a:gd name="connsiteY19" fmla="*/ 201440 h 417015"/>
                <a:gd name="connsiteX20" fmla="*/ 325628 w 361669"/>
                <a:gd name="connsiteY20" fmla="*/ 266536 h 417015"/>
                <a:gd name="connsiteX21" fmla="*/ 336720 w 361669"/>
                <a:gd name="connsiteY21" fmla="*/ 353288 h 417015"/>
                <a:gd name="connsiteX22" fmla="*/ 248516 w 361669"/>
                <a:gd name="connsiteY22" fmla="*/ 374282 h 417015"/>
                <a:gd name="connsiteX23" fmla="*/ 188041 w 361669"/>
                <a:gd name="connsiteY23" fmla="*/ 385176 h 417015"/>
                <a:gd name="connsiteX24" fmla="*/ 30316 w 361669"/>
                <a:gd name="connsiteY24" fmla="*/ 385440 h 41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1669" h="417015">
                  <a:moveTo>
                    <a:pt x="5493" y="400361"/>
                  </a:moveTo>
                  <a:cubicBezTo>
                    <a:pt x="6747" y="408217"/>
                    <a:pt x="14472" y="410462"/>
                    <a:pt x="20876" y="407953"/>
                  </a:cubicBezTo>
                  <a:cubicBezTo>
                    <a:pt x="98054" y="426901"/>
                    <a:pt x="174044" y="412442"/>
                    <a:pt x="251223" y="398182"/>
                  </a:cubicBezTo>
                  <a:cubicBezTo>
                    <a:pt x="284828" y="391976"/>
                    <a:pt x="354942" y="397456"/>
                    <a:pt x="360686" y="354344"/>
                  </a:cubicBezTo>
                  <a:cubicBezTo>
                    <a:pt x="365901" y="315326"/>
                    <a:pt x="348934" y="260066"/>
                    <a:pt x="343850" y="220519"/>
                  </a:cubicBezTo>
                  <a:cubicBezTo>
                    <a:pt x="339295" y="185198"/>
                    <a:pt x="336126" y="148887"/>
                    <a:pt x="325562" y="114688"/>
                  </a:cubicBezTo>
                  <a:cubicBezTo>
                    <a:pt x="307407" y="55995"/>
                    <a:pt x="269180" y="9187"/>
                    <a:pt x="206196" y="141"/>
                  </a:cubicBezTo>
                  <a:cubicBezTo>
                    <a:pt x="202499" y="-387"/>
                    <a:pt x="199594" y="604"/>
                    <a:pt x="197350" y="2452"/>
                  </a:cubicBezTo>
                  <a:cubicBezTo>
                    <a:pt x="128622" y="-8705"/>
                    <a:pt x="67156" y="29719"/>
                    <a:pt x="34344" y="90986"/>
                  </a:cubicBezTo>
                  <a:cubicBezTo>
                    <a:pt x="-12927" y="179454"/>
                    <a:pt x="1201" y="290634"/>
                    <a:pt x="4700" y="387817"/>
                  </a:cubicBezTo>
                  <a:cubicBezTo>
                    <a:pt x="3050" y="391580"/>
                    <a:pt x="3182" y="396465"/>
                    <a:pt x="5493" y="400361"/>
                  </a:cubicBezTo>
                  <a:close/>
                  <a:moveTo>
                    <a:pt x="30316" y="385440"/>
                  </a:moveTo>
                  <a:cubicBezTo>
                    <a:pt x="29062" y="360682"/>
                    <a:pt x="27412" y="334736"/>
                    <a:pt x="26553" y="308459"/>
                  </a:cubicBezTo>
                  <a:cubicBezTo>
                    <a:pt x="26157" y="263895"/>
                    <a:pt x="27874" y="213917"/>
                    <a:pt x="36126" y="168297"/>
                  </a:cubicBezTo>
                  <a:cubicBezTo>
                    <a:pt x="40814" y="147236"/>
                    <a:pt x="47482" y="126902"/>
                    <a:pt x="56857" y="107690"/>
                  </a:cubicBezTo>
                  <a:cubicBezTo>
                    <a:pt x="82869" y="54477"/>
                    <a:pt x="138789" y="24965"/>
                    <a:pt x="194775" y="26220"/>
                  </a:cubicBezTo>
                  <a:cubicBezTo>
                    <a:pt x="198142" y="26814"/>
                    <a:pt x="201377" y="27342"/>
                    <a:pt x="204810" y="28200"/>
                  </a:cubicBezTo>
                  <a:cubicBezTo>
                    <a:pt x="207649" y="28861"/>
                    <a:pt x="210026" y="28531"/>
                    <a:pt x="212006" y="27540"/>
                  </a:cubicBezTo>
                  <a:cubicBezTo>
                    <a:pt x="217816" y="28332"/>
                    <a:pt x="223560" y="29587"/>
                    <a:pt x="229304" y="31040"/>
                  </a:cubicBezTo>
                  <a:cubicBezTo>
                    <a:pt x="294268" y="56854"/>
                    <a:pt x="308397" y="135815"/>
                    <a:pt x="317310" y="201440"/>
                  </a:cubicBezTo>
                  <a:cubicBezTo>
                    <a:pt x="320215" y="223094"/>
                    <a:pt x="322855" y="244815"/>
                    <a:pt x="325628" y="266536"/>
                  </a:cubicBezTo>
                  <a:cubicBezTo>
                    <a:pt x="327345" y="279806"/>
                    <a:pt x="344114" y="343781"/>
                    <a:pt x="336720" y="353288"/>
                  </a:cubicBezTo>
                  <a:cubicBezTo>
                    <a:pt x="324176" y="369529"/>
                    <a:pt x="267530" y="370783"/>
                    <a:pt x="248516" y="374282"/>
                  </a:cubicBezTo>
                  <a:cubicBezTo>
                    <a:pt x="228379" y="377980"/>
                    <a:pt x="208243" y="381941"/>
                    <a:pt x="188041" y="385176"/>
                  </a:cubicBezTo>
                  <a:cubicBezTo>
                    <a:pt x="134762" y="393890"/>
                    <a:pt x="82803" y="397191"/>
                    <a:pt x="30316" y="385440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7EE0E6-449F-40EA-B7F8-47A6326099B7}"/>
                </a:ext>
              </a:extLst>
            </p:cNvPr>
            <p:cNvSpPr/>
            <p:nvPr/>
          </p:nvSpPr>
          <p:spPr>
            <a:xfrm>
              <a:off x="5812567" y="5240720"/>
              <a:ext cx="294893" cy="400704"/>
            </a:xfrm>
            <a:custGeom>
              <a:avLst/>
              <a:gdLst>
                <a:gd name="connsiteX0" fmla="*/ 8653 w 294893"/>
                <a:gd name="connsiteY0" fmla="*/ 381693 h 400704"/>
                <a:gd name="connsiteX1" fmla="*/ 27734 w 294893"/>
                <a:gd name="connsiteY1" fmla="*/ 389087 h 400704"/>
                <a:gd name="connsiteX2" fmla="*/ 245008 w 294893"/>
                <a:gd name="connsiteY2" fmla="*/ 398264 h 400704"/>
                <a:gd name="connsiteX3" fmla="*/ 294788 w 294893"/>
                <a:gd name="connsiteY3" fmla="*/ 331781 h 400704"/>
                <a:gd name="connsiteX4" fmla="*/ 270823 w 294893"/>
                <a:gd name="connsiteY4" fmla="*/ 91399 h 400704"/>
                <a:gd name="connsiteX5" fmla="*/ 202227 w 294893"/>
                <a:gd name="connsiteY5" fmla="*/ 1479 h 400704"/>
                <a:gd name="connsiteX6" fmla="*/ 190937 w 294893"/>
                <a:gd name="connsiteY6" fmla="*/ 3261 h 400704"/>
                <a:gd name="connsiteX7" fmla="*/ 34071 w 294893"/>
                <a:gd name="connsiteY7" fmla="*/ 79978 h 400704"/>
                <a:gd name="connsiteX8" fmla="*/ 8653 w 294893"/>
                <a:gd name="connsiteY8" fmla="*/ 381693 h 400704"/>
                <a:gd name="connsiteX9" fmla="*/ 157861 w 294893"/>
                <a:gd name="connsiteY9" fmla="*/ 373044 h 400704"/>
                <a:gd name="connsiteX10" fmla="*/ 31563 w 294893"/>
                <a:gd name="connsiteY10" fmla="*/ 365320 h 400704"/>
                <a:gd name="connsiteX11" fmla="*/ 29120 w 294893"/>
                <a:gd name="connsiteY11" fmla="*/ 169634 h 400704"/>
                <a:gd name="connsiteX12" fmla="*/ 208235 w 294893"/>
                <a:gd name="connsiteY12" fmla="*/ 34225 h 400704"/>
                <a:gd name="connsiteX13" fmla="*/ 213516 w 294893"/>
                <a:gd name="connsiteY13" fmla="*/ 35348 h 400704"/>
                <a:gd name="connsiteX14" fmla="*/ 270625 w 294893"/>
                <a:gd name="connsiteY14" fmla="*/ 289132 h 400704"/>
                <a:gd name="connsiteX15" fmla="*/ 242302 w 294893"/>
                <a:gd name="connsiteY15" fmla="*/ 374365 h 400704"/>
                <a:gd name="connsiteX16" fmla="*/ 157861 w 294893"/>
                <a:gd name="connsiteY16" fmla="*/ 373044 h 40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4893" h="400704">
                  <a:moveTo>
                    <a:pt x="8653" y="381693"/>
                  </a:moveTo>
                  <a:cubicBezTo>
                    <a:pt x="9247" y="392455"/>
                    <a:pt x="20999" y="394171"/>
                    <a:pt x="27734" y="389087"/>
                  </a:cubicBezTo>
                  <a:cubicBezTo>
                    <a:pt x="98112" y="395228"/>
                    <a:pt x="174630" y="405395"/>
                    <a:pt x="245008" y="398264"/>
                  </a:cubicBezTo>
                  <a:cubicBezTo>
                    <a:pt x="289506" y="393775"/>
                    <a:pt x="294260" y="375289"/>
                    <a:pt x="294788" y="331781"/>
                  </a:cubicBezTo>
                  <a:cubicBezTo>
                    <a:pt x="295712" y="252292"/>
                    <a:pt x="290761" y="168710"/>
                    <a:pt x="270823" y="91399"/>
                  </a:cubicBezTo>
                  <a:cubicBezTo>
                    <a:pt x="260457" y="51192"/>
                    <a:pt x="242896" y="15937"/>
                    <a:pt x="202227" y="1479"/>
                  </a:cubicBezTo>
                  <a:cubicBezTo>
                    <a:pt x="197804" y="-106"/>
                    <a:pt x="193908" y="1017"/>
                    <a:pt x="190937" y="3261"/>
                  </a:cubicBezTo>
                  <a:cubicBezTo>
                    <a:pt x="128217" y="-10933"/>
                    <a:pt x="67148" y="22407"/>
                    <a:pt x="34071" y="79978"/>
                  </a:cubicBezTo>
                  <a:cubicBezTo>
                    <a:pt x="-17161" y="169304"/>
                    <a:pt x="3042" y="284048"/>
                    <a:pt x="8653" y="381693"/>
                  </a:cubicBezTo>
                  <a:close/>
                  <a:moveTo>
                    <a:pt x="157861" y="373044"/>
                  </a:moveTo>
                  <a:cubicBezTo>
                    <a:pt x="115674" y="371592"/>
                    <a:pt x="73618" y="368819"/>
                    <a:pt x="31563" y="365320"/>
                  </a:cubicBezTo>
                  <a:cubicBezTo>
                    <a:pt x="27271" y="300751"/>
                    <a:pt x="19349" y="233542"/>
                    <a:pt x="29120" y="169634"/>
                  </a:cubicBezTo>
                  <a:cubicBezTo>
                    <a:pt x="42126" y="84335"/>
                    <a:pt x="111976" y="-9283"/>
                    <a:pt x="208235" y="34225"/>
                  </a:cubicBezTo>
                  <a:cubicBezTo>
                    <a:pt x="210083" y="35083"/>
                    <a:pt x="211866" y="35348"/>
                    <a:pt x="213516" y="35348"/>
                  </a:cubicBezTo>
                  <a:cubicBezTo>
                    <a:pt x="272209" y="83477"/>
                    <a:pt x="268974" y="226478"/>
                    <a:pt x="270625" y="289132"/>
                  </a:cubicBezTo>
                  <a:cubicBezTo>
                    <a:pt x="271483" y="322539"/>
                    <a:pt x="282773" y="360369"/>
                    <a:pt x="242302" y="374365"/>
                  </a:cubicBezTo>
                  <a:cubicBezTo>
                    <a:pt x="220845" y="381825"/>
                    <a:pt x="180572" y="373837"/>
                    <a:pt x="157861" y="37304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EB9C6F-1218-4533-BE5D-B540579A348D}"/>
                </a:ext>
              </a:extLst>
            </p:cNvPr>
            <p:cNvSpPr/>
            <p:nvPr/>
          </p:nvSpPr>
          <p:spPr>
            <a:xfrm>
              <a:off x="6571252" y="5957203"/>
              <a:ext cx="162829" cy="193943"/>
            </a:xfrm>
            <a:custGeom>
              <a:avLst/>
              <a:gdLst>
                <a:gd name="connsiteX0" fmla="*/ 39447 w 162829"/>
                <a:gd name="connsiteY0" fmla="*/ 178457 h 193943"/>
                <a:gd name="connsiteX1" fmla="*/ 156766 w 162829"/>
                <a:gd name="connsiteY1" fmla="*/ 134817 h 193943"/>
                <a:gd name="connsiteX2" fmla="*/ 110353 w 162829"/>
                <a:gd name="connsiteY2" fmla="*/ 993 h 193943"/>
                <a:gd name="connsiteX3" fmla="*/ 98931 w 162829"/>
                <a:gd name="connsiteY3" fmla="*/ 2445 h 193943"/>
                <a:gd name="connsiteX4" fmla="*/ 11784 w 162829"/>
                <a:gd name="connsiteY4" fmla="*/ 46085 h 193943"/>
                <a:gd name="connsiteX5" fmla="*/ 39447 w 162829"/>
                <a:gd name="connsiteY5" fmla="*/ 178457 h 193943"/>
                <a:gd name="connsiteX6" fmla="*/ 25318 w 162829"/>
                <a:gd name="connsiteY6" fmla="*/ 77643 h 193943"/>
                <a:gd name="connsiteX7" fmla="*/ 60904 w 162829"/>
                <a:gd name="connsiteY7" fmla="*/ 35984 h 193943"/>
                <a:gd name="connsiteX8" fmla="*/ 108835 w 162829"/>
                <a:gd name="connsiteY8" fmla="*/ 31230 h 193943"/>
                <a:gd name="connsiteX9" fmla="*/ 118474 w 162829"/>
                <a:gd name="connsiteY9" fmla="*/ 35588 h 193943"/>
                <a:gd name="connsiteX10" fmla="*/ 136432 w 162829"/>
                <a:gd name="connsiteY10" fmla="*/ 117850 h 193943"/>
                <a:gd name="connsiteX11" fmla="*/ 46511 w 162829"/>
                <a:gd name="connsiteY11" fmla="*/ 152313 h 193943"/>
                <a:gd name="connsiteX12" fmla="*/ 25318 w 162829"/>
                <a:gd name="connsiteY12" fmla="*/ 77643 h 1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829" h="193943">
                  <a:moveTo>
                    <a:pt x="39447" y="178457"/>
                  </a:moveTo>
                  <a:cubicBezTo>
                    <a:pt x="83681" y="213778"/>
                    <a:pt x="140591" y="184201"/>
                    <a:pt x="156766" y="134817"/>
                  </a:cubicBezTo>
                  <a:cubicBezTo>
                    <a:pt x="172083" y="88075"/>
                    <a:pt x="159011" y="21921"/>
                    <a:pt x="110353" y="993"/>
                  </a:cubicBezTo>
                  <a:cubicBezTo>
                    <a:pt x="105864" y="-922"/>
                    <a:pt x="101902" y="135"/>
                    <a:pt x="98931" y="2445"/>
                  </a:cubicBezTo>
                  <a:cubicBezTo>
                    <a:pt x="66845" y="-328"/>
                    <a:pt x="25318" y="23308"/>
                    <a:pt x="11784" y="46085"/>
                  </a:cubicBezTo>
                  <a:cubicBezTo>
                    <a:pt x="-12644" y="87216"/>
                    <a:pt x="3003" y="149408"/>
                    <a:pt x="39447" y="178457"/>
                  </a:cubicBezTo>
                  <a:close/>
                  <a:moveTo>
                    <a:pt x="25318" y="77643"/>
                  </a:moveTo>
                  <a:cubicBezTo>
                    <a:pt x="29015" y="56846"/>
                    <a:pt x="41824" y="43840"/>
                    <a:pt x="60904" y="35984"/>
                  </a:cubicBezTo>
                  <a:cubicBezTo>
                    <a:pt x="71467" y="31626"/>
                    <a:pt x="99658" y="19809"/>
                    <a:pt x="108835" y="31230"/>
                  </a:cubicBezTo>
                  <a:cubicBezTo>
                    <a:pt x="111542" y="34663"/>
                    <a:pt x="115107" y="35786"/>
                    <a:pt x="118474" y="35588"/>
                  </a:cubicBezTo>
                  <a:cubicBezTo>
                    <a:pt x="137818" y="56186"/>
                    <a:pt x="141977" y="91111"/>
                    <a:pt x="136432" y="117850"/>
                  </a:cubicBezTo>
                  <a:cubicBezTo>
                    <a:pt x="127783" y="159641"/>
                    <a:pt x="81370" y="191133"/>
                    <a:pt x="46511" y="152313"/>
                  </a:cubicBezTo>
                  <a:cubicBezTo>
                    <a:pt x="29213" y="133035"/>
                    <a:pt x="20763" y="103259"/>
                    <a:pt x="25318" y="77643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8C55112-FDCA-4AD1-A054-BD5E36135660}"/>
                </a:ext>
              </a:extLst>
            </p:cNvPr>
            <p:cNvSpPr/>
            <p:nvPr/>
          </p:nvSpPr>
          <p:spPr>
            <a:xfrm>
              <a:off x="5736033" y="5926976"/>
              <a:ext cx="161241" cy="207217"/>
            </a:xfrm>
            <a:custGeom>
              <a:avLst/>
              <a:gdLst>
                <a:gd name="connsiteX0" fmla="*/ 61948 w 161241"/>
                <a:gd name="connsiteY0" fmla="*/ 205185 h 207217"/>
                <a:gd name="connsiteX1" fmla="*/ 161045 w 161241"/>
                <a:gd name="connsiteY1" fmla="*/ 123979 h 207217"/>
                <a:gd name="connsiteX2" fmla="*/ 88686 w 161241"/>
                <a:gd name="connsiteY2" fmla="*/ 4481 h 207217"/>
                <a:gd name="connsiteX3" fmla="*/ 88158 w 161241"/>
                <a:gd name="connsiteY3" fmla="*/ 4547 h 207217"/>
                <a:gd name="connsiteX4" fmla="*/ 51715 w 161241"/>
                <a:gd name="connsiteY4" fmla="*/ 5009 h 207217"/>
                <a:gd name="connsiteX5" fmla="*/ 3123 w 161241"/>
                <a:gd name="connsiteY5" fmla="*/ 55516 h 207217"/>
                <a:gd name="connsiteX6" fmla="*/ 61948 w 161241"/>
                <a:gd name="connsiteY6" fmla="*/ 205185 h 207217"/>
                <a:gd name="connsiteX7" fmla="*/ 44057 w 161241"/>
                <a:gd name="connsiteY7" fmla="*/ 36964 h 207217"/>
                <a:gd name="connsiteX8" fmla="*/ 117141 w 161241"/>
                <a:gd name="connsiteY8" fmla="*/ 43434 h 207217"/>
                <a:gd name="connsiteX9" fmla="*/ 118396 w 161241"/>
                <a:gd name="connsiteY9" fmla="*/ 43434 h 207217"/>
                <a:gd name="connsiteX10" fmla="*/ 135759 w 161241"/>
                <a:gd name="connsiteY10" fmla="*/ 135599 h 207217"/>
                <a:gd name="connsiteX11" fmla="*/ 42010 w 161241"/>
                <a:gd name="connsiteY11" fmla="*/ 152830 h 207217"/>
                <a:gd name="connsiteX12" fmla="*/ 44057 w 161241"/>
                <a:gd name="connsiteY12" fmla="*/ 36964 h 20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241" h="207217">
                  <a:moveTo>
                    <a:pt x="61948" y="205185"/>
                  </a:moveTo>
                  <a:cubicBezTo>
                    <a:pt x="113048" y="217333"/>
                    <a:pt x="158735" y="173099"/>
                    <a:pt x="161045" y="123979"/>
                  </a:cubicBezTo>
                  <a:cubicBezTo>
                    <a:pt x="163290" y="76246"/>
                    <a:pt x="146653" y="5538"/>
                    <a:pt x="88686" y="4481"/>
                  </a:cubicBezTo>
                  <a:cubicBezTo>
                    <a:pt x="88489" y="4481"/>
                    <a:pt x="88356" y="4547"/>
                    <a:pt x="88158" y="4547"/>
                  </a:cubicBezTo>
                  <a:cubicBezTo>
                    <a:pt x="78718" y="-404"/>
                    <a:pt x="69012" y="-2715"/>
                    <a:pt x="51715" y="5009"/>
                  </a:cubicBezTo>
                  <a:cubicBezTo>
                    <a:pt x="29136" y="15111"/>
                    <a:pt x="9527" y="30956"/>
                    <a:pt x="3123" y="55516"/>
                  </a:cubicBezTo>
                  <a:cubicBezTo>
                    <a:pt x="-8232" y="99089"/>
                    <a:pt x="11376" y="193169"/>
                    <a:pt x="61948" y="205185"/>
                  </a:cubicBezTo>
                  <a:close/>
                  <a:moveTo>
                    <a:pt x="44057" y="36964"/>
                  </a:moveTo>
                  <a:cubicBezTo>
                    <a:pt x="70861" y="14847"/>
                    <a:pt x="91063" y="37558"/>
                    <a:pt x="117141" y="43434"/>
                  </a:cubicBezTo>
                  <a:cubicBezTo>
                    <a:pt x="117604" y="43566"/>
                    <a:pt x="117934" y="43434"/>
                    <a:pt x="118396" y="43434"/>
                  </a:cubicBezTo>
                  <a:cubicBezTo>
                    <a:pt x="136816" y="67333"/>
                    <a:pt x="141041" y="113548"/>
                    <a:pt x="135759" y="135599"/>
                  </a:cubicBezTo>
                  <a:cubicBezTo>
                    <a:pt x="123743" y="185643"/>
                    <a:pt x="66702" y="199177"/>
                    <a:pt x="42010" y="152830"/>
                  </a:cubicBezTo>
                  <a:cubicBezTo>
                    <a:pt x="25174" y="121272"/>
                    <a:pt x="12564" y="62976"/>
                    <a:pt x="44057" y="3696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39B42A-8930-46A0-80B8-7A481A535668}"/>
                </a:ext>
              </a:extLst>
            </p:cNvPr>
            <p:cNvSpPr/>
            <p:nvPr/>
          </p:nvSpPr>
          <p:spPr>
            <a:xfrm>
              <a:off x="6050309" y="5763073"/>
              <a:ext cx="57471" cy="27748"/>
            </a:xfrm>
            <a:custGeom>
              <a:avLst/>
              <a:gdLst>
                <a:gd name="connsiteX0" fmla="*/ 8521 w 57471"/>
                <a:gd name="connsiteY0" fmla="*/ 2342 h 27748"/>
                <a:gd name="connsiteX1" fmla="*/ 49454 w 57471"/>
                <a:gd name="connsiteY1" fmla="*/ 3794 h 27748"/>
                <a:gd name="connsiteX2" fmla="*/ 53944 w 57471"/>
                <a:gd name="connsiteY2" fmla="*/ 14885 h 27748"/>
                <a:gd name="connsiteX3" fmla="*/ 35788 w 57471"/>
                <a:gd name="connsiteY3" fmla="*/ 16140 h 27748"/>
                <a:gd name="connsiteX4" fmla="*/ 27007 w 57471"/>
                <a:gd name="connsiteY4" fmla="*/ 13499 h 27748"/>
                <a:gd name="connsiteX5" fmla="*/ 17236 w 57471"/>
                <a:gd name="connsiteY5" fmla="*/ 11915 h 27748"/>
                <a:gd name="connsiteX6" fmla="*/ 12747 w 57471"/>
                <a:gd name="connsiteY6" fmla="*/ 18318 h 27748"/>
                <a:gd name="connsiteX7" fmla="*/ 3173 w 57471"/>
                <a:gd name="connsiteY7" fmla="*/ 25515 h 27748"/>
                <a:gd name="connsiteX8" fmla="*/ 8521 w 57471"/>
                <a:gd name="connsiteY8" fmla="*/ 2342 h 2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71" h="27748">
                  <a:moveTo>
                    <a:pt x="8521" y="2342"/>
                  </a:moveTo>
                  <a:cubicBezTo>
                    <a:pt x="22451" y="-5647"/>
                    <a:pt x="36184" y="9868"/>
                    <a:pt x="49454" y="3794"/>
                  </a:cubicBezTo>
                  <a:cubicBezTo>
                    <a:pt x="56518" y="625"/>
                    <a:pt x="60942" y="11716"/>
                    <a:pt x="53944" y="14885"/>
                  </a:cubicBezTo>
                  <a:cubicBezTo>
                    <a:pt x="48002" y="17592"/>
                    <a:pt x="42126" y="17592"/>
                    <a:pt x="35788" y="16140"/>
                  </a:cubicBezTo>
                  <a:cubicBezTo>
                    <a:pt x="32817" y="15414"/>
                    <a:pt x="29978" y="14291"/>
                    <a:pt x="27007" y="13499"/>
                  </a:cubicBezTo>
                  <a:cubicBezTo>
                    <a:pt x="23838" y="12376"/>
                    <a:pt x="20603" y="11849"/>
                    <a:pt x="17236" y="11915"/>
                  </a:cubicBezTo>
                  <a:cubicBezTo>
                    <a:pt x="13077" y="12443"/>
                    <a:pt x="11624" y="14555"/>
                    <a:pt x="12747" y="18318"/>
                  </a:cubicBezTo>
                  <a:cubicBezTo>
                    <a:pt x="17632" y="24326"/>
                    <a:pt x="7993" y="31457"/>
                    <a:pt x="3173" y="25515"/>
                  </a:cubicBezTo>
                  <a:cubicBezTo>
                    <a:pt x="-2966" y="17922"/>
                    <a:pt x="335" y="7029"/>
                    <a:pt x="8521" y="234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D308B9-47AB-414B-B1E2-6F584FF53C96}"/>
                </a:ext>
              </a:extLst>
            </p:cNvPr>
            <p:cNvSpPr/>
            <p:nvPr/>
          </p:nvSpPr>
          <p:spPr>
            <a:xfrm>
              <a:off x="6203913" y="5755007"/>
              <a:ext cx="60402" cy="33692"/>
            </a:xfrm>
            <a:custGeom>
              <a:avLst/>
              <a:gdLst>
                <a:gd name="connsiteX0" fmla="*/ 5048 w 60402"/>
                <a:gd name="connsiteY0" fmla="*/ 4004 h 33692"/>
                <a:gd name="connsiteX1" fmla="*/ 34295 w 60402"/>
                <a:gd name="connsiteY1" fmla="*/ 636 h 33692"/>
                <a:gd name="connsiteX2" fmla="*/ 53178 w 60402"/>
                <a:gd name="connsiteY2" fmla="*/ 1363 h 33692"/>
                <a:gd name="connsiteX3" fmla="*/ 60308 w 60402"/>
                <a:gd name="connsiteY3" fmla="*/ 10342 h 33692"/>
                <a:gd name="connsiteX4" fmla="*/ 58988 w 60402"/>
                <a:gd name="connsiteY4" fmla="*/ 25857 h 33692"/>
                <a:gd name="connsiteX5" fmla="*/ 47896 w 60402"/>
                <a:gd name="connsiteY5" fmla="*/ 30346 h 33692"/>
                <a:gd name="connsiteX6" fmla="*/ 46377 w 60402"/>
                <a:gd name="connsiteY6" fmla="*/ 21895 h 33692"/>
                <a:gd name="connsiteX7" fmla="*/ 45255 w 60402"/>
                <a:gd name="connsiteY7" fmla="*/ 12322 h 33692"/>
                <a:gd name="connsiteX8" fmla="*/ 26505 w 60402"/>
                <a:gd name="connsiteY8" fmla="*/ 13247 h 33692"/>
                <a:gd name="connsiteX9" fmla="*/ 6435 w 60402"/>
                <a:gd name="connsiteY9" fmla="*/ 15953 h 33692"/>
                <a:gd name="connsiteX10" fmla="*/ 5048 w 60402"/>
                <a:gd name="connsiteY10" fmla="*/ 4004 h 3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02" h="33692">
                  <a:moveTo>
                    <a:pt x="5048" y="4004"/>
                  </a:moveTo>
                  <a:cubicBezTo>
                    <a:pt x="14753" y="2353"/>
                    <a:pt x="24458" y="1165"/>
                    <a:pt x="34295" y="636"/>
                  </a:cubicBezTo>
                  <a:cubicBezTo>
                    <a:pt x="40105" y="306"/>
                    <a:pt x="47632" y="-948"/>
                    <a:pt x="53178" y="1363"/>
                  </a:cubicBezTo>
                  <a:cubicBezTo>
                    <a:pt x="57073" y="2947"/>
                    <a:pt x="59648" y="6315"/>
                    <a:pt x="60308" y="10342"/>
                  </a:cubicBezTo>
                  <a:cubicBezTo>
                    <a:pt x="61100" y="15359"/>
                    <a:pt x="56611" y="21433"/>
                    <a:pt x="58988" y="25857"/>
                  </a:cubicBezTo>
                  <a:cubicBezTo>
                    <a:pt x="62619" y="32657"/>
                    <a:pt x="51461" y="37080"/>
                    <a:pt x="47896" y="30346"/>
                  </a:cubicBezTo>
                  <a:cubicBezTo>
                    <a:pt x="46443" y="27639"/>
                    <a:pt x="46113" y="24866"/>
                    <a:pt x="46377" y="21895"/>
                  </a:cubicBezTo>
                  <a:cubicBezTo>
                    <a:pt x="46773" y="17604"/>
                    <a:pt x="50405" y="13445"/>
                    <a:pt x="45255" y="12322"/>
                  </a:cubicBezTo>
                  <a:cubicBezTo>
                    <a:pt x="39709" y="11134"/>
                    <a:pt x="32051" y="12785"/>
                    <a:pt x="26505" y="13247"/>
                  </a:cubicBezTo>
                  <a:cubicBezTo>
                    <a:pt x="19771" y="13841"/>
                    <a:pt x="13103" y="14831"/>
                    <a:pt x="6435" y="15953"/>
                  </a:cubicBezTo>
                  <a:cubicBezTo>
                    <a:pt x="-1158" y="17208"/>
                    <a:pt x="-2544" y="5324"/>
                    <a:pt x="5048" y="4004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AutoShape 7">
            <a:extLst>
              <a:ext uri="{FF2B5EF4-FFF2-40B4-BE49-F238E27FC236}">
                <a16:creationId xmlns:a16="http://schemas.microsoft.com/office/drawing/2014/main" id="{4421BD5E-0AB1-43B9-9369-F8DB5A52FD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37268" y="2146713"/>
            <a:ext cx="7162800" cy="2057400"/>
          </a:xfrm>
          <a:prstGeom prst="roundRect">
            <a:avLst>
              <a:gd name="adj" fmla="val 49106"/>
            </a:avLst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28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tải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6503" t="-86732" r="-81545" b="-9256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26" name="图片 2" descr="6">
            <a:extLst>
              <a:ext uri="{FF2B5EF4-FFF2-40B4-BE49-F238E27FC236}">
                <a16:creationId xmlns:a16="http://schemas.microsoft.com/office/drawing/2014/main" id="{A1CF77FF-039E-49D5-9EB0-F74726A4CB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CC1A6372-315A-4713-86B6-682987A1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500" y="427036"/>
            <a:ext cx="5326648" cy="2687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A7F0FC11-E349-4D8C-892C-1BA76BD4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4" y="3347785"/>
            <a:ext cx="5557519" cy="2896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5D5F5458-3A39-4005-97A9-94CAE157B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71" y="3418522"/>
            <a:ext cx="5326648" cy="2919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2" descr="70102466-122405sm">
            <a:extLst>
              <a:ext uri="{FF2B5EF4-FFF2-40B4-BE49-F238E27FC236}">
                <a16:creationId xmlns:a16="http://schemas.microsoft.com/office/drawing/2014/main" id="{FA400FBF-1A8C-4BB1-A291-7A30FB50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1" y="440214"/>
            <a:ext cx="5705855" cy="2674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43">
            <a:extLst>
              <a:ext uri="{FF2B5EF4-FFF2-40B4-BE49-F238E27FC236}">
                <a16:creationId xmlns:a16="http://schemas.microsoft.com/office/drawing/2014/main" id="{88CA7D47-BAC1-4F37-8082-AB3D867C6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6288563"/>
            <a:ext cx="7879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Giao </a:t>
            </a:r>
            <a:r>
              <a:rPr lang="en-US" altLang="en-US" sz="2800" b="1" dirty="0" err="1"/>
              <a:t>thông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hàng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không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máy</a:t>
            </a:r>
            <a:r>
              <a:rPr lang="en-US" altLang="en-US" sz="2800" b="1" dirty="0"/>
              <a:t> bay.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5916829" y="3429000"/>
            <a:ext cx="6273901" cy="3408045"/>
          </a:xfrm>
          <a:prstGeom prst="rect">
            <a:avLst/>
          </a:prstGeom>
        </p:spPr>
      </p:pic>
      <p:pic>
        <p:nvPicPr>
          <p:cNvPr id="26" name="图片 2" descr="6">
            <a:extLst>
              <a:ext uri="{FF2B5EF4-FFF2-40B4-BE49-F238E27FC236}">
                <a16:creationId xmlns:a16="http://schemas.microsoft.com/office/drawing/2014/main" id="{A1CF77FF-039E-49D5-9EB0-F74726A4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2377608"/>
            <a:ext cx="3167924" cy="4505157"/>
          </a:xfrm>
          <a:prstGeom prst="rect">
            <a:avLst/>
          </a:prstGeom>
        </p:spPr>
      </p:pic>
      <p:pic>
        <p:nvPicPr>
          <p:cNvPr id="4" name="Picture 34" descr="0GCALIQJF9CAD040IVCAS76AYACA8QK1H6CAI06DZQCA1GCLOPCAKHI4A5CACEM9GACAJQBZ8ACA20YPG3CA1NN076CAKKDVHZCAJ2TIPWCADAVUGJCAKLEXRQCAXQLD0GCAKYGD2KCAX36RJACAEALZKG">
            <a:extLst>
              <a:ext uri="{FF2B5EF4-FFF2-40B4-BE49-F238E27FC236}">
                <a16:creationId xmlns:a16="http://schemas.microsoft.com/office/drawing/2014/main" id="{559A0838-C7FB-4D9B-AF1C-09BB5B6F4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0" y="342900"/>
            <a:ext cx="5311687" cy="2963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57CAWYF2RKCAI30XDLCAZM1ODVCAN1ZXFBCAXPDIQ1CA0M8Y7SCALPSV85CAT9E8EQCAYCW8X2CAWV74WICA1IVONZCAVFY4VUCAC9NQI7CA69ON2XCALYLVBCCAVFA5G3CAIYF5AICAOCM9PQCATHHC4F">
            <a:extLst>
              <a:ext uri="{FF2B5EF4-FFF2-40B4-BE49-F238E27FC236}">
                <a16:creationId xmlns:a16="http://schemas.microsoft.com/office/drawing/2014/main" id="{F8CEBE4B-4173-41FD-B3EE-6C7C13A60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42900"/>
            <a:ext cx="5143825" cy="2963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603D1E9-4A63-4807-A7BB-87A2CDDC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1" y="3647440"/>
            <a:ext cx="5143825" cy="2705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A79AD-444C-435D-BF22-5127EDA8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39" y="3661171"/>
            <a:ext cx="5310759" cy="2714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8">
            <a:extLst>
              <a:ext uri="{FF2B5EF4-FFF2-40B4-BE49-F238E27FC236}">
                <a16:creationId xmlns:a16="http://schemas.microsoft.com/office/drawing/2014/main" id="{7F94FC35-CBE0-474B-B8A1-7C87D826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28" y="6363652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Giao </a:t>
            </a:r>
            <a:r>
              <a:rPr lang="en-US" altLang="en-US" sz="2800" b="1" dirty="0" err="1"/>
              <a:t>thông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sắt</a:t>
            </a:r>
            <a:r>
              <a:rPr lang="en-US" altLang="en-US" sz="2800" b="1" dirty="0"/>
              <a:t> : </a:t>
            </a:r>
            <a:r>
              <a:rPr lang="en-US" altLang="en-US" sz="2800" b="1" dirty="0" err="1"/>
              <a:t>tàu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hỏa</a:t>
            </a:r>
            <a:r>
              <a:rPr lang="en-US" alt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29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5916829" y="3429000"/>
            <a:ext cx="6273901" cy="3408045"/>
          </a:xfrm>
          <a:prstGeom prst="rect">
            <a:avLst/>
          </a:prstGeom>
        </p:spPr>
      </p:pic>
      <p:pic>
        <p:nvPicPr>
          <p:cNvPr id="26" name="图片 2" descr="6">
            <a:extLst>
              <a:ext uri="{FF2B5EF4-FFF2-40B4-BE49-F238E27FC236}">
                <a16:creationId xmlns:a16="http://schemas.microsoft.com/office/drawing/2014/main" id="{A1CF77FF-039E-49D5-9EB0-F74726A4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2377608"/>
            <a:ext cx="3167924" cy="4505157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5A2FA06-D59A-4E21-B171-4388BE7B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05" y="340360"/>
            <a:ext cx="5078095" cy="272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0" descr="LNCA4Y112OCAC2UVB7CAPU6LCOCAZHGROZCAFNOIKWCAMT0CFFCAD32I7OCAYWOK88CA0SCNZOCA2EF60QCAQ9S2DYCAHKMKS5CASUBEFQCA71IUY4CA3HL9WQCAYOTCR5CAJUHACOCAZ4HPJFCAVQBXUU">
            <a:extLst>
              <a:ext uri="{FF2B5EF4-FFF2-40B4-BE49-F238E27FC236}">
                <a16:creationId xmlns:a16="http://schemas.microsoft.com/office/drawing/2014/main" id="{44285E70-ED45-43A6-8129-59D6DF20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04" y="3313514"/>
            <a:ext cx="5078096" cy="282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1" descr="J4CAWZW3KMCAIZ2GIECAQIIASFCAZQBPPMCA7JC5YACA5SZ2TLCAZSJ1OLCAS1A029CAWY7V5YCA94E8V9CATA8WJKCAVAYYALCALBALQBCA5J6O1GCA9HIM1SCASVKC12CAJUHFR0CAD3L1OLCATVJOAF">
            <a:extLst>
              <a:ext uri="{FF2B5EF4-FFF2-40B4-BE49-F238E27FC236}">
                <a16:creationId xmlns:a16="http://schemas.microsoft.com/office/drawing/2014/main" id="{E4DBAB30-2817-49CF-9792-0A42A4E8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9" y="3313514"/>
            <a:ext cx="5078097" cy="282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VJCACPOCD0CAWERN6XCA0ZNJ0NCANASYTVCAJJ4FA5CAREQ21ICAIZT4DFCAORXB3NCA659WKBCAGFSKMBCARAIXJXCA1TE337CAHQWP3HCAJH1NK6CA9V1MHWCA2PZSCJCAMKFYSTCAEORRXJCA86NL7H">
            <a:extLst>
              <a:ext uri="{FF2B5EF4-FFF2-40B4-BE49-F238E27FC236}">
                <a16:creationId xmlns:a16="http://schemas.microsoft.com/office/drawing/2014/main" id="{2319526F-DBE5-4C45-A171-8A8A9A2C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9" y="340360"/>
            <a:ext cx="5153501" cy="272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3">
            <a:extLst>
              <a:ext uri="{FF2B5EF4-FFF2-40B4-BE49-F238E27FC236}">
                <a16:creationId xmlns:a16="http://schemas.microsoft.com/office/drawing/2014/main" id="{78F9C4B3-3F77-4B70-AD67-E3BB6BEF1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2" y="6360720"/>
            <a:ext cx="75966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/>
              <a:t>Giao </a:t>
            </a:r>
            <a:r>
              <a:rPr lang="en-US" altLang="en-US" sz="2800" b="1" dirty="0" err="1"/>
              <a:t>thông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biển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Tàu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biển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309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73437F25-C234-4DEE-8BC5-020555A1774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修改ppt1.4\90273"/>
  <p:tag name="ISPRING_FIRST_PUBLISH" val="1"/>
  <p:tag name="ISPRING_PRESENTATION_TITLE" val="人教版小学四年级语文课件雾凇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853</Words>
  <Application>Microsoft Macintosh PowerPoint</Application>
  <PresentationFormat>Widescreen</PresentationFormat>
  <Paragraphs>176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等线</vt:lpstr>
      <vt:lpstr>微软雅黑</vt:lpstr>
      <vt:lpstr>黑体</vt:lpstr>
      <vt:lpstr>.VnArial</vt:lpstr>
      <vt:lpstr>.VnTime</vt:lpstr>
      <vt:lpstr>Arial</vt:lpstr>
      <vt:lpstr>Arial Black</vt:lpstr>
      <vt:lpstr>Calibri</vt:lpstr>
      <vt:lpstr>Montserrat</vt:lpstr>
      <vt:lpstr>Times New Roman</vt:lpstr>
      <vt:lpstr>Wingdings</vt:lpstr>
      <vt:lpstr>字魂59号-创粗黑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人教版小学四年级语文课件雾凇PPT模板</dc:title>
  <dc:creator>1</dc:creator>
  <cp:lastModifiedBy>Microsoft Office User</cp:lastModifiedBy>
  <cp:revision>288</cp:revision>
  <dcterms:created xsi:type="dcterms:W3CDTF">2017-07-04T02:37:00Z</dcterms:created>
  <dcterms:modified xsi:type="dcterms:W3CDTF">2022-12-28T17:18:14Z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