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9"/>
  </p:notesMasterIdLst>
  <p:sldIdLst>
    <p:sldId id="313" r:id="rId2"/>
    <p:sldId id="269" r:id="rId3"/>
    <p:sldId id="314" r:id="rId4"/>
    <p:sldId id="260" r:id="rId5"/>
    <p:sldId id="310" r:id="rId6"/>
    <p:sldId id="321" r:id="rId7"/>
    <p:sldId id="293" r:id="rId8"/>
    <p:sldId id="295" r:id="rId9"/>
    <p:sldId id="296" r:id="rId10"/>
    <p:sldId id="261" r:id="rId11"/>
    <p:sldId id="320" r:id="rId12"/>
    <p:sldId id="297" r:id="rId13"/>
    <p:sldId id="299" r:id="rId14"/>
    <p:sldId id="311" r:id="rId15"/>
    <p:sldId id="294" r:id="rId16"/>
    <p:sldId id="319" r:id="rId17"/>
    <p:sldId id="301" r:id="rId18"/>
    <p:sldId id="302" r:id="rId19"/>
    <p:sldId id="303" r:id="rId20"/>
    <p:sldId id="304" r:id="rId21"/>
    <p:sldId id="305" r:id="rId22"/>
    <p:sldId id="315" r:id="rId23"/>
    <p:sldId id="318" r:id="rId24"/>
    <p:sldId id="308" r:id="rId25"/>
    <p:sldId id="283" r:id="rId26"/>
    <p:sldId id="316" r:id="rId27"/>
    <p:sldId id="31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506F"/>
    <a:srgbClr val="FCAAC7"/>
    <a:srgbClr val="314FA1"/>
    <a:srgbClr val="6D9AD1"/>
    <a:srgbClr val="E7852C"/>
    <a:srgbClr val="F4E227"/>
    <a:srgbClr val="DB45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895" autoAdjust="0"/>
    <p:restoredTop sz="88889" autoAdjust="0"/>
  </p:normalViewPr>
  <p:slideViewPr>
    <p:cSldViewPr snapToGrid="0">
      <p:cViewPr>
        <p:scale>
          <a:sx n="33" d="100"/>
          <a:sy n="33" d="100"/>
        </p:scale>
        <p:origin x="988" y="5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038514-BD61-4F60-846F-A549B63918E8}" type="datetimeFigureOut">
              <a:rPr lang="en-US" smtClean="0"/>
              <a:t>17/12/2021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5A0D37-03B4-4C59-9599-26C2B15DF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122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1574B-C867-4CC2-BC4F-27AA16EF5CAB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D9C4A-D6A6-4C36-B974-5CE6F5B39C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A32774-F11A-4F3A-8190-75F46C435D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BE767C-CB0F-4AAC-A356-0637C2197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BC04C6-05EF-46E7-AB95-030992FE9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B8ADBC-48D2-407F-A3F9-51E40468C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5491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0EA55-CF81-4F20-9AA6-F32B79012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3E07D8-F9DF-4474-839B-D04EBDD9CD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ECBFFB-40A3-4789-984C-CD3795F56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1217AB-A081-49AF-9F93-04C857C1E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488FE-E4B8-4A3F-955A-75C61708C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5990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EFB58E-0C20-4E12-AD26-5E4B360FFA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159CEC-C68A-452E-B32D-F2A5BEED7F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AA1BF-7DC5-4B5E-B5FC-88EF48B93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C3BFED-93DE-433F-BB5B-00C00B7F3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DDFF99-9DA9-4DC8-904C-B6307B76F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0290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8374467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50727-6CCC-4A58-B858-CD43F8137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110149-C675-4D4D-A4EF-3436324A29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524488-8507-443C-86E7-859471F76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833616-E179-453D-B197-644F92870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E77AAE-C111-4721-950D-6D36525AC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2710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B2BDC-DA10-48B9-9795-EED3D60B0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AB0B41-24B9-4636-A151-1AF3D42679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512521-8A45-48DE-A153-3ADDE4C4B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086799-811D-4A17-BCAF-7A7F17980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CF78C-0A87-4945-BF00-C0E59F712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3147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6547F-9624-49A1-B565-BBC0C1325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24FCEE-EE11-4AF1-9BCB-83469FC888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ED1E70-3109-4543-8B52-1011AE923E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D652C1-DE28-45CC-A9DD-EB6F26E73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9BF116-C2B7-4207-8045-DBA5288D4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38BD6F-E1C4-4373-A2E9-F44C773C1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6335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18764-470E-4C73-843C-892C19E9C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B192AB-B697-4CFA-A35A-12F3400EEE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403967-793F-4826-9D3F-41E9D5C432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EC8D07-1DE0-476F-BED4-5CB873910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3CE3A9-87E5-4731-8BD8-E195294F38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FE6B62-37D6-420F-9FBE-802158C70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79551F-5FCB-4EC7-B0A7-1569A6DBE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48133B-2FEF-44EC-BB9B-EDFB5DC5E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1712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7BA2D-E263-411E-ADCA-377C2AF09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F7B4E1-AB72-4358-8A7D-0713C9093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CD7D8E-2203-4CC2-8C5A-BFA8EA008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5ED4F3-C19D-40BF-AEED-62D376780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5231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739B9F-C922-4FB6-BA8B-B4C7A6D8C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3CF3D5-4BDA-47FF-944B-201E014C6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787A19-57A6-402F-821F-8E687796F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2570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BCDA2-6998-4155-844C-634C5B252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48A4E1-2F40-4974-8939-797B4D8CB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7ED9D0-B53E-4031-833A-C33459F6A7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35553F-8182-401A-9089-99F11D7F9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57300-F5E2-45A3-82D2-D1EAA8126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227577-66AF-4097-B83C-405E06AC2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7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699E8-F8DE-477D-AA4F-C8D105F63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75D79C-3428-4DCF-B8F0-F54AC12D52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B453AC-99D5-4173-AC60-FA208D01D2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90CE2F-7CED-4D44-AEE9-70BBF7CDC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103E0B-776B-4BD3-A215-4DE8B516D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093E38-C088-406E-B7EC-0FCDBA01D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344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BA3400-1D03-4489-AE2D-037F4BCF1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60C9A1-D715-4AC8-8FE1-6B68FA976C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8B6A0D-3B73-4447-AE02-1D15AAB3B3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56E3BF-81D5-4AF4-8A4E-7049D18CAC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7669EB-407E-4C07-865E-D5B5DBEAB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6846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6.gif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microsoft.com/office/2007/relationships/hdphoto" Target="../media/hdphoto6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6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6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7.wdp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0E0099A0-6F2F-4CF3-9A50-B9C84A4520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14">
            <a:extLst>
              <a:ext uri="{FF2B5EF4-FFF2-40B4-BE49-F238E27FC236}">
                <a16:creationId xmlns:a16="http://schemas.microsoft.com/office/drawing/2014/main" id="{C4DE8643-AD80-4B2B-87DA-C14CAE9CC861}"/>
              </a:ext>
            </a:extLst>
          </p:cNvPr>
          <p:cNvSpPr txBox="1"/>
          <p:nvPr/>
        </p:nvSpPr>
        <p:spPr>
          <a:xfrm>
            <a:off x="1281654" y="1765539"/>
            <a:ext cx="6844433" cy="27853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fontAlgn="auto">
              <a:lnSpc>
                <a:spcPts val="7000"/>
              </a:lnSpc>
              <a:defRPr/>
            </a:pPr>
            <a:r>
              <a:rPr lang="en-US" altLang="zh-CN" sz="6600" b="1" noProof="1">
                <a:solidFill>
                  <a:srgbClr val="FFFF00"/>
                </a:solidFill>
                <a:effectLst>
                  <a:outerShdw dist="63500" dir="2700000" algn="tl">
                    <a:srgbClr val="E7852C"/>
                  </a:outerShdw>
                </a:effectLst>
                <a:latin typeface="UTM Cookies" pitchFamily="18" charset="0"/>
                <a:ea typeface="包图简圆体" panose="02010601030101010101" pitchFamily="2" charset="-122"/>
                <a:cs typeface="Open Sans Light" pitchFamily="34" charset="0"/>
                <a:sym typeface="+mn-lt"/>
              </a:rPr>
              <a:t>Giải toán về </a:t>
            </a:r>
          </a:p>
          <a:p>
            <a:pPr algn="ctr" fontAlgn="auto">
              <a:lnSpc>
                <a:spcPts val="7000"/>
              </a:lnSpc>
              <a:defRPr/>
            </a:pPr>
            <a:r>
              <a:rPr lang="en-US" altLang="zh-CN" sz="6600" b="1" noProof="1">
                <a:solidFill>
                  <a:srgbClr val="FFFF00"/>
                </a:solidFill>
                <a:effectLst>
                  <a:outerShdw dist="63500" dir="2700000" algn="tl">
                    <a:srgbClr val="E7852C"/>
                  </a:outerShdw>
                </a:effectLst>
                <a:latin typeface="UTM Cookies" pitchFamily="18" charset="0"/>
                <a:ea typeface="包图简圆体" panose="02010601030101010101" pitchFamily="2" charset="-122"/>
                <a:cs typeface="Open Sans Light" pitchFamily="34" charset="0"/>
                <a:sym typeface="+mn-lt"/>
              </a:rPr>
              <a:t>tỉ số phần trăm (tiếp theo)</a:t>
            </a:r>
            <a:endParaRPr lang="zh-CN" altLang="en-US" sz="6600" b="1" noProof="1">
              <a:solidFill>
                <a:srgbClr val="FFFF00"/>
              </a:solidFill>
              <a:effectLst>
                <a:outerShdw dist="63500" dir="2700000" algn="tl">
                  <a:srgbClr val="E7852C"/>
                </a:outerShdw>
              </a:effectLst>
              <a:latin typeface="UTM Cookies" pitchFamily="18" charset="0"/>
              <a:ea typeface="包图简圆体" panose="02010601030101010101" pitchFamily="2" charset="-122"/>
              <a:cs typeface="Open Sans Light" pitchFamily="34" charset="0"/>
              <a:sym typeface="+mn-lt"/>
            </a:endParaRPr>
          </a:p>
        </p:txBody>
      </p:sp>
      <p:grpSp>
        <p:nvGrpSpPr>
          <p:cNvPr id="6" name="组合 15">
            <a:extLst>
              <a:ext uri="{FF2B5EF4-FFF2-40B4-BE49-F238E27FC236}">
                <a16:creationId xmlns:a16="http://schemas.microsoft.com/office/drawing/2014/main" id="{77163B0A-7BA6-4C3B-A103-0AC0E14325E6}"/>
              </a:ext>
            </a:extLst>
          </p:cNvPr>
          <p:cNvGrpSpPr/>
          <p:nvPr/>
        </p:nvGrpSpPr>
        <p:grpSpPr>
          <a:xfrm>
            <a:off x="1680643" y="761325"/>
            <a:ext cx="6003925" cy="769441"/>
            <a:chOff x="4394518" y="1558437"/>
            <a:chExt cx="4338320" cy="769441"/>
          </a:xfrm>
        </p:grpSpPr>
        <p:cxnSp>
          <p:nvCxnSpPr>
            <p:cNvPr id="7" name="直接连接符 16">
              <a:extLst>
                <a:ext uri="{FF2B5EF4-FFF2-40B4-BE49-F238E27FC236}">
                  <a16:creationId xmlns:a16="http://schemas.microsoft.com/office/drawing/2014/main" id="{F989BB4A-5BD9-4601-8FDA-2CDF9819DC89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8" y="1831975"/>
              <a:ext cx="4338320" cy="0"/>
            </a:xfrm>
            <a:prstGeom prst="line">
              <a:avLst/>
            </a:prstGeom>
            <a:ln w="25400" cmpd="sng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文本框 17">
              <a:extLst>
                <a:ext uri="{FF2B5EF4-FFF2-40B4-BE49-F238E27FC236}">
                  <a16:creationId xmlns:a16="http://schemas.microsoft.com/office/drawing/2014/main" id="{7AE72255-4A37-4148-BF72-ED84A7357D8D}"/>
                </a:ext>
              </a:extLst>
            </p:cNvPr>
            <p:cNvSpPr txBox="1"/>
            <p:nvPr/>
          </p:nvSpPr>
          <p:spPr>
            <a:xfrm>
              <a:off x="5241807" y="1558437"/>
              <a:ext cx="2643742" cy="769441"/>
            </a:xfrm>
            <a:prstGeom prst="rect">
              <a:avLst/>
            </a:prstGeom>
            <a:solidFill>
              <a:srgbClr val="FDFADE"/>
            </a:solidFill>
          </p:spPr>
          <p:txBody>
            <a:bodyPr wrap="square" lIns="91440" tIns="45720" rIns="91440" bIns="45720">
              <a:spAutoFit/>
            </a:bodyPr>
            <a:lstStyle/>
            <a:p>
              <a:pPr algn="ctr" fontAlgn="auto">
                <a:defRPr/>
              </a:pPr>
              <a:r>
                <a:rPr lang="en-US" altLang="zh-CN" sz="4400" b="1" noProof="1">
                  <a:solidFill>
                    <a:srgbClr val="314FA1"/>
                  </a:solidFill>
                  <a:latin typeface="UTM Edwardian" pitchFamily="18" charset="0"/>
                  <a:ea typeface="包图简圆体" panose="02010601030101010101" pitchFamily="2" charset="-122"/>
                  <a:cs typeface="Open Sans Light" pitchFamily="34" charset="0"/>
                  <a:sym typeface="+mn-lt"/>
                </a:rPr>
                <a:t>Toán</a:t>
              </a:r>
              <a:endParaRPr lang="zh-CN" altLang="en-US" sz="4400" b="1" noProof="1">
                <a:solidFill>
                  <a:srgbClr val="314FA1"/>
                </a:solidFill>
                <a:latin typeface="UTM Edwardian" pitchFamily="18" charset="0"/>
                <a:ea typeface="包图简圆体" panose="02010601030101010101" pitchFamily="2" charset="-122"/>
                <a:cs typeface="Open Sans Light" pitchFamily="34" charset="0"/>
                <a:sym typeface="+mn-lt"/>
              </a:endParaRPr>
            </a:p>
          </p:txBody>
        </p:sp>
      </p:grpSp>
      <p:sp>
        <p:nvSpPr>
          <p:cNvPr id="9" name="文本框 1">
            <a:extLst>
              <a:ext uri="{FF2B5EF4-FFF2-40B4-BE49-F238E27FC236}">
                <a16:creationId xmlns:a16="http://schemas.microsoft.com/office/drawing/2014/main" id="{FEBCF6D3-826C-4705-A69E-0F6BEEDC7B50}"/>
              </a:ext>
            </a:extLst>
          </p:cNvPr>
          <p:cNvSpPr txBox="1"/>
          <p:nvPr/>
        </p:nvSpPr>
        <p:spPr>
          <a:xfrm>
            <a:off x="1933013" y="4605611"/>
            <a:ext cx="574347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spc="300" dirty="0">
                <a:solidFill>
                  <a:srgbClr val="314FA1"/>
                </a:solidFill>
                <a:latin typeface="UTM Edwardian" pitchFamily="18" charset="0"/>
                <a:ea typeface="字魂59号-创粗黑" panose="00000500000000000000" pitchFamily="2" charset="-122"/>
              </a:rPr>
              <a:t>(</a:t>
            </a:r>
            <a:r>
              <a:rPr lang="en-US" altLang="zh-CN" sz="2400" spc="300" dirty="0" err="1">
                <a:solidFill>
                  <a:srgbClr val="314FA1"/>
                </a:solidFill>
                <a:latin typeface="UTM Edwardian" pitchFamily="18" charset="0"/>
                <a:ea typeface="字魂59号-创粗黑" panose="00000500000000000000" pitchFamily="2" charset="-122"/>
              </a:rPr>
              <a:t>Trang</a:t>
            </a:r>
            <a:r>
              <a:rPr lang="en-US" altLang="zh-CN" sz="2400" spc="300" dirty="0">
                <a:solidFill>
                  <a:srgbClr val="314FA1"/>
                </a:solidFill>
                <a:latin typeface="UTM Edwardian" pitchFamily="18" charset="0"/>
                <a:ea typeface="字魂59号-创粗黑" panose="00000500000000000000" pitchFamily="2" charset="-122"/>
              </a:rPr>
              <a:t> 78)</a:t>
            </a:r>
            <a:endParaRPr lang="zh-CN" altLang="en-US" sz="2400" spc="300" dirty="0">
              <a:solidFill>
                <a:srgbClr val="314FA1"/>
              </a:solidFill>
              <a:latin typeface="UTM Edwardian" pitchFamily="18" charset="0"/>
              <a:ea typeface="字魂59号-创粗黑" panose="00000500000000000000" pitchFamily="2" charset="-122"/>
            </a:endParaRPr>
          </a:p>
        </p:txBody>
      </p:sp>
      <p:sp>
        <p:nvSpPr>
          <p:cNvPr id="10" name="文本框 1">
            <a:extLst>
              <a:ext uri="{FF2B5EF4-FFF2-40B4-BE49-F238E27FC236}">
                <a16:creationId xmlns:a16="http://schemas.microsoft.com/office/drawing/2014/main" id="{A2A5CB06-3D49-4550-90D6-6DAF5F9C694A}"/>
              </a:ext>
            </a:extLst>
          </p:cNvPr>
          <p:cNvSpPr txBox="1"/>
          <p:nvPr/>
        </p:nvSpPr>
        <p:spPr>
          <a:xfrm>
            <a:off x="1933013" y="5205775"/>
            <a:ext cx="574347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b="1" spc="300" dirty="0">
                <a:latin typeface="UTM Edwardian" pitchFamily="18" charset="0"/>
                <a:ea typeface="字魂59号-创粗黑" panose="00000500000000000000" pitchFamily="2" charset="-122"/>
              </a:rPr>
              <a:t>(</a:t>
            </a:r>
            <a:r>
              <a:rPr lang="en-US" altLang="zh-CN" sz="2400" b="1" spc="300" dirty="0" err="1">
                <a:latin typeface="UTM Edwardian" pitchFamily="18" charset="0"/>
                <a:ea typeface="字魂59号-创粗黑" panose="00000500000000000000" pitchFamily="2" charset="-122"/>
              </a:rPr>
              <a:t>Giảm</a:t>
            </a:r>
            <a:r>
              <a:rPr lang="en-US" altLang="zh-CN" sz="2400" b="1" spc="300" dirty="0">
                <a:latin typeface="UTM Edwardian" pitchFamily="18" charset="0"/>
                <a:ea typeface="字魂59号-创粗黑" panose="00000500000000000000" pitchFamily="2" charset="-122"/>
              </a:rPr>
              <a:t> </a:t>
            </a:r>
            <a:r>
              <a:rPr lang="en-US" altLang="zh-CN" sz="2400" b="1" spc="300" dirty="0" err="1">
                <a:latin typeface="UTM Edwardian" pitchFamily="18" charset="0"/>
                <a:ea typeface="字魂59号-创粗黑" panose="00000500000000000000" pitchFamily="2" charset="-122"/>
              </a:rPr>
              <a:t>tải</a:t>
            </a:r>
            <a:r>
              <a:rPr lang="en-US" altLang="zh-CN" sz="2400" b="1" spc="300" dirty="0">
                <a:latin typeface="UTM Edwardian" pitchFamily="18" charset="0"/>
                <a:ea typeface="字魂59号-创粗黑" panose="00000500000000000000" pitchFamily="2" charset="-122"/>
              </a:rPr>
              <a:t> </a:t>
            </a:r>
            <a:r>
              <a:rPr lang="en-US" altLang="zh-CN" sz="2400" b="1" spc="300" dirty="0" err="1">
                <a:latin typeface="UTM Edwardian" pitchFamily="18" charset="0"/>
                <a:ea typeface="字魂59号-创粗黑" panose="00000500000000000000" pitchFamily="2" charset="-122"/>
              </a:rPr>
              <a:t>theo</a:t>
            </a:r>
            <a:r>
              <a:rPr lang="en-US" altLang="zh-CN" sz="2400" b="1" spc="300" dirty="0">
                <a:latin typeface="UTM Edwardian" pitchFamily="18" charset="0"/>
                <a:ea typeface="字魂59号-创粗黑" panose="00000500000000000000" pitchFamily="2" charset="-122"/>
              </a:rPr>
              <a:t> CV3969)</a:t>
            </a:r>
            <a:endParaRPr lang="zh-CN" altLang="en-US" sz="2400" b="1" spc="300" dirty="0">
              <a:latin typeface="UTM Edwardian" pitchFamily="18" charset="0"/>
              <a:ea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6566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5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5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E12ADE2-4985-44D1-848E-6E703E62BF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6" t="7084" r="60475"/>
          <a:stretch/>
        </p:blipFill>
        <p:spPr>
          <a:xfrm>
            <a:off x="562810" y="240367"/>
            <a:ext cx="1136650" cy="1556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6085DBC5-B73B-4D65-BD83-D0F792B51BD3}"/>
              </a:ext>
            </a:extLst>
          </p:cNvPr>
          <p:cNvGrpSpPr/>
          <p:nvPr/>
        </p:nvGrpSpPr>
        <p:grpSpPr>
          <a:xfrm>
            <a:off x="1244370" y="412399"/>
            <a:ext cx="3249312" cy="744675"/>
            <a:chOff x="4082820" y="1572791"/>
            <a:chExt cx="3249312" cy="744675"/>
          </a:xfrm>
        </p:grpSpPr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332D22B6-CF6E-4FB1-820B-7B8C2D250E29}"/>
                </a:ext>
              </a:extLst>
            </p:cNvPr>
            <p:cNvSpPr txBox="1"/>
            <p:nvPr/>
          </p:nvSpPr>
          <p:spPr>
            <a:xfrm>
              <a:off x="4082820" y="1572791"/>
              <a:ext cx="2959330" cy="5706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3200" dirty="0" err="1">
                  <a:latin typeface="UTM Showcard" pitchFamily="18" charset="0"/>
                  <a:ea typeface="思源宋体 CN Heavy" panose="02020900000000000000" charset="-122"/>
                  <a:cs typeface="Bauhaus 93" panose="04030905020B02020C02" charset="0"/>
                  <a:sym typeface="+mn-lt"/>
                </a:rPr>
                <a:t>Ghi</a:t>
              </a:r>
              <a:r>
                <a:rPr lang="en-US" sz="3200" dirty="0">
                  <a:latin typeface="UTM Showcard" pitchFamily="18" charset="0"/>
                  <a:ea typeface="思源宋体 CN Heavy" panose="02020900000000000000" charset="-122"/>
                  <a:cs typeface="Bauhaus 93" panose="04030905020B02020C02" charset="0"/>
                  <a:sym typeface="+mn-lt"/>
                </a:rPr>
                <a:t> </a:t>
              </a:r>
              <a:r>
                <a:rPr lang="en-US" sz="3200" dirty="0" err="1">
                  <a:latin typeface="UTM Showcard" pitchFamily="18" charset="0"/>
                  <a:ea typeface="思源宋体 CN Heavy" panose="02020900000000000000" charset="-122"/>
                  <a:cs typeface="Bauhaus 93" panose="04030905020B02020C02" charset="0"/>
                  <a:sym typeface="+mn-lt"/>
                </a:rPr>
                <a:t>nhớ</a:t>
              </a:r>
              <a:endParaRPr lang="en-US" sz="3200" dirty="0">
                <a:latin typeface="UTM Showcard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endParaRPr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A4A7F944-A9B4-49FF-8722-983CEC354B21}"/>
                </a:ext>
              </a:extLst>
            </p:cNvPr>
            <p:cNvSpPr txBox="1"/>
            <p:nvPr/>
          </p:nvSpPr>
          <p:spPr>
            <a:xfrm>
              <a:off x="4107311" y="2040467"/>
              <a:ext cx="322482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endParaRPr lang="zh-CN" altLang="en-US" sz="1200" dirty="0">
                <a:solidFill>
                  <a:srgbClr val="314FA1"/>
                </a:solidFill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3DA34F45-19B4-4274-A8DF-CF48514D2675}"/>
              </a:ext>
            </a:extLst>
          </p:cNvPr>
          <p:cNvGrpSpPr/>
          <p:nvPr/>
        </p:nvGrpSpPr>
        <p:grpSpPr>
          <a:xfrm>
            <a:off x="476673" y="1464850"/>
            <a:ext cx="8887460" cy="4728345"/>
            <a:chOff x="1020" y="2328"/>
            <a:chExt cx="11012" cy="7804"/>
          </a:xfrm>
        </p:grpSpPr>
        <p:sp>
          <p:nvSpPr>
            <p:cNvPr id="11" name="云形 10">
              <a:extLst>
                <a:ext uri="{FF2B5EF4-FFF2-40B4-BE49-F238E27FC236}">
                  <a16:creationId xmlns:a16="http://schemas.microsoft.com/office/drawing/2014/main" id="{2FD3EF12-5F59-42D4-B08D-BFC27AABB5A2}"/>
                </a:ext>
              </a:extLst>
            </p:cNvPr>
            <p:cNvSpPr/>
            <p:nvPr/>
          </p:nvSpPr>
          <p:spPr>
            <a:xfrm>
              <a:off x="1220" y="2528"/>
              <a:ext cx="10812" cy="7604"/>
            </a:xfrm>
            <a:prstGeom prst="cloud">
              <a:avLst/>
            </a:prstGeom>
            <a:solidFill>
              <a:srgbClr val="6D9AD1"/>
            </a:solidFill>
            <a:ln w="25400" cmpd="sng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5F7700"/>
                </a:solidFill>
              </a:endParaRPr>
            </a:p>
          </p:txBody>
        </p:sp>
        <p:sp>
          <p:nvSpPr>
            <p:cNvPr id="12" name="云形 11">
              <a:extLst>
                <a:ext uri="{FF2B5EF4-FFF2-40B4-BE49-F238E27FC236}">
                  <a16:creationId xmlns:a16="http://schemas.microsoft.com/office/drawing/2014/main" id="{A6CB5855-43EE-4191-885B-7C7B39F6319E}"/>
                </a:ext>
              </a:extLst>
            </p:cNvPr>
            <p:cNvSpPr/>
            <p:nvPr/>
          </p:nvSpPr>
          <p:spPr>
            <a:xfrm>
              <a:off x="1020" y="2328"/>
              <a:ext cx="10812" cy="7604"/>
            </a:xfrm>
            <a:prstGeom prst="cloud">
              <a:avLst/>
            </a:prstGeom>
            <a:solidFill>
              <a:schemeClr val="bg1"/>
            </a:solidFill>
            <a:ln w="25400" cmpd="sng">
              <a:solidFill>
                <a:srgbClr val="42210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5F7700"/>
                </a:solidFill>
              </a:endParaRPr>
            </a:p>
          </p:txBody>
        </p:sp>
      </p:grpSp>
      <p:pic>
        <p:nvPicPr>
          <p:cNvPr id="13" name="图片 12" descr="D:\PPT\包图网\素材\微信截图_20211013140349.png微信截图_20211013140349">
            <a:extLst>
              <a:ext uri="{FF2B5EF4-FFF2-40B4-BE49-F238E27FC236}">
                <a16:creationId xmlns:a16="http://schemas.microsoft.com/office/drawing/2014/main" id="{A3D15107-C549-47A7-97BD-1389AF28FE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608097" y="2931584"/>
            <a:ext cx="3559175" cy="3352800"/>
          </a:xfrm>
          <a:prstGeom prst="rect">
            <a:avLst/>
          </a:prstGeom>
        </p:spPr>
      </p:pic>
      <p:sp>
        <p:nvSpPr>
          <p:cNvPr id="15" name="文本框 36"/>
          <p:cNvSpPr txBox="1"/>
          <p:nvPr/>
        </p:nvSpPr>
        <p:spPr>
          <a:xfrm>
            <a:off x="1585467" y="2265037"/>
            <a:ext cx="683128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>
                <a:latin typeface="UTM Neo Sans Intel" pitchFamily="18" charset="0"/>
                <a:ea typeface="思源黑体 CN Light" panose="020B0300000000000000" charset="-122"/>
                <a:cs typeface="Times New Roman" pitchFamily="18" charset="0"/>
                <a:sym typeface="+mn-lt"/>
              </a:rPr>
              <a:t>Muốn</a:t>
            </a:r>
            <a:r>
              <a:rPr lang="en-US" altLang="zh-CN" sz="3200" b="1" dirty="0">
                <a:latin typeface="UTM Neo Sans Intel" pitchFamily="18" charset="0"/>
                <a:ea typeface="思源黑体 CN Light" panose="020B0300000000000000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UTM Neo Sans Intel" pitchFamily="18" charset="0"/>
                <a:ea typeface="思源黑体 CN Light" panose="020B0300000000000000" charset="-122"/>
                <a:cs typeface="Times New Roman" pitchFamily="18" charset="0"/>
                <a:sym typeface="+mn-lt"/>
              </a:rPr>
              <a:t>tìm</a:t>
            </a:r>
            <a:r>
              <a:rPr lang="en-US" altLang="zh-CN" sz="3200" b="1" dirty="0">
                <a:latin typeface="UTM Neo Sans Intel" pitchFamily="18" charset="0"/>
                <a:ea typeface="思源黑体 CN Light" panose="020B0300000000000000" charset="-122"/>
                <a:cs typeface="Times New Roman" pitchFamily="18" charset="0"/>
                <a:sym typeface="+mn-lt"/>
              </a:rPr>
              <a:t> 1 </a:t>
            </a:r>
            <a:r>
              <a:rPr lang="en-US" altLang="zh-CN" sz="3200" b="1" dirty="0" err="1">
                <a:latin typeface="UTM Neo Sans Intel" pitchFamily="18" charset="0"/>
                <a:ea typeface="思源黑体 CN Light" panose="020B0300000000000000" charset="-122"/>
                <a:cs typeface="Times New Roman" pitchFamily="18" charset="0"/>
                <a:sym typeface="+mn-lt"/>
              </a:rPr>
              <a:t>số</a:t>
            </a:r>
            <a:r>
              <a:rPr lang="en-US" altLang="zh-CN" sz="3200" b="1" dirty="0">
                <a:latin typeface="UTM Neo Sans Intel" pitchFamily="18" charset="0"/>
                <a:ea typeface="思源黑体 CN Light" panose="020B0300000000000000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UTM Neo Sans Intel" pitchFamily="18" charset="0"/>
                <a:ea typeface="思源黑体 CN Light" panose="020B0300000000000000" charset="-122"/>
                <a:cs typeface="Times New Roman" pitchFamily="18" charset="0"/>
                <a:sym typeface="+mn-lt"/>
              </a:rPr>
              <a:t>khi</a:t>
            </a:r>
            <a:r>
              <a:rPr lang="en-US" altLang="zh-CN" sz="3200" b="1" dirty="0">
                <a:latin typeface="UTM Neo Sans Intel" pitchFamily="18" charset="0"/>
                <a:ea typeface="思源黑体 CN Light" panose="020B0300000000000000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UTM Neo Sans Intel" pitchFamily="18" charset="0"/>
                <a:ea typeface="思源黑体 CN Light" panose="020B0300000000000000" charset="-122"/>
                <a:cs typeface="Times New Roman" pitchFamily="18" charset="0"/>
                <a:sym typeface="+mn-lt"/>
              </a:rPr>
              <a:t>biết</a:t>
            </a:r>
            <a:r>
              <a:rPr lang="en-US" altLang="zh-CN" sz="3200" b="1" dirty="0">
                <a:latin typeface="UTM Neo Sans Intel" pitchFamily="18" charset="0"/>
                <a:ea typeface="思源黑体 CN Light" panose="020B0300000000000000" charset="-122"/>
                <a:cs typeface="Times New Roman" pitchFamily="18" charset="0"/>
                <a:sym typeface="+mn-lt"/>
              </a:rPr>
              <a:t> </a:t>
            </a:r>
          </a:p>
          <a:p>
            <a:pPr algn="ctr"/>
            <a:r>
              <a:rPr lang="en-US" altLang="zh-CN" sz="3200" b="1" dirty="0" err="1">
                <a:latin typeface="UTM Neo Sans Intel" pitchFamily="18" charset="0"/>
                <a:ea typeface="思源黑体 CN Light" panose="020B0300000000000000" charset="-122"/>
                <a:cs typeface="Times New Roman" pitchFamily="18" charset="0"/>
                <a:sym typeface="+mn-lt"/>
              </a:rPr>
              <a:t>giá</a:t>
            </a:r>
            <a:r>
              <a:rPr lang="en-US" altLang="zh-CN" sz="3200" b="1" dirty="0">
                <a:latin typeface="UTM Neo Sans Intel" pitchFamily="18" charset="0"/>
                <a:ea typeface="思源黑体 CN Light" panose="020B0300000000000000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UTM Neo Sans Intel" pitchFamily="18" charset="0"/>
                <a:ea typeface="思源黑体 CN Light" panose="020B0300000000000000" charset="-122"/>
                <a:cs typeface="Times New Roman" pitchFamily="18" charset="0"/>
                <a:sym typeface="+mn-lt"/>
              </a:rPr>
              <a:t>trị</a:t>
            </a:r>
            <a:r>
              <a:rPr lang="en-US" altLang="zh-CN" sz="3200" b="1" dirty="0">
                <a:latin typeface="UTM Neo Sans Intel" pitchFamily="18" charset="0"/>
                <a:ea typeface="思源黑体 CN Light" panose="020B0300000000000000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UTM Neo Sans Intel" pitchFamily="18" charset="0"/>
                <a:ea typeface="思源黑体 CN Light" panose="020B0300000000000000" charset="-122"/>
                <a:cs typeface="Times New Roman" pitchFamily="18" charset="0"/>
                <a:sym typeface="+mn-lt"/>
              </a:rPr>
              <a:t>một</a:t>
            </a:r>
            <a:r>
              <a:rPr lang="en-US" altLang="zh-CN" sz="3200" b="1" dirty="0">
                <a:latin typeface="UTM Neo Sans Intel" pitchFamily="18" charset="0"/>
                <a:ea typeface="思源黑体 CN Light" panose="020B0300000000000000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UTM Neo Sans Intel" pitchFamily="18" charset="0"/>
                <a:ea typeface="思源黑体 CN Light" panose="020B0300000000000000" charset="-122"/>
                <a:cs typeface="Times New Roman" pitchFamily="18" charset="0"/>
                <a:sym typeface="+mn-lt"/>
              </a:rPr>
              <a:t>số</a:t>
            </a:r>
            <a:r>
              <a:rPr lang="en-US" altLang="zh-CN" sz="3200" b="1" dirty="0">
                <a:latin typeface="UTM Neo Sans Intel" pitchFamily="18" charset="0"/>
                <a:ea typeface="思源黑体 CN Light" panose="020B0300000000000000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UTM Neo Sans Intel" pitchFamily="18" charset="0"/>
                <a:ea typeface="思源黑体 CN Light" panose="020B0300000000000000" charset="-122"/>
                <a:cs typeface="Times New Roman" pitchFamily="18" charset="0"/>
                <a:sym typeface="+mn-lt"/>
              </a:rPr>
              <a:t>phần</a:t>
            </a:r>
            <a:r>
              <a:rPr lang="en-US" altLang="zh-CN" sz="3200" b="1" dirty="0">
                <a:latin typeface="UTM Neo Sans Intel" pitchFamily="18" charset="0"/>
                <a:ea typeface="思源黑体 CN Light" panose="020B0300000000000000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UTM Neo Sans Intel" pitchFamily="18" charset="0"/>
                <a:ea typeface="思源黑体 CN Light" panose="020B0300000000000000" charset="-122"/>
                <a:cs typeface="Times New Roman" pitchFamily="18" charset="0"/>
                <a:sym typeface="+mn-lt"/>
              </a:rPr>
              <a:t>trăm</a:t>
            </a:r>
            <a:r>
              <a:rPr lang="en-US" altLang="zh-CN" sz="3200" b="1" dirty="0">
                <a:latin typeface="UTM Neo Sans Intel" pitchFamily="18" charset="0"/>
                <a:ea typeface="思源黑体 CN Light" panose="020B0300000000000000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UTM Neo Sans Intel" pitchFamily="18" charset="0"/>
                <a:ea typeface="思源黑体 CN Light" panose="020B0300000000000000" charset="-122"/>
                <a:cs typeface="Times New Roman" pitchFamily="18" charset="0"/>
                <a:sym typeface="+mn-lt"/>
              </a:rPr>
              <a:t>của</a:t>
            </a:r>
            <a:r>
              <a:rPr lang="en-US" altLang="zh-CN" sz="3200" b="1" dirty="0">
                <a:latin typeface="UTM Neo Sans Intel" pitchFamily="18" charset="0"/>
                <a:ea typeface="思源黑体 CN Light" panose="020B0300000000000000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UTM Neo Sans Intel" pitchFamily="18" charset="0"/>
                <a:ea typeface="思源黑体 CN Light" panose="020B0300000000000000" charset="-122"/>
                <a:cs typeface="Times New Roman" pitchFamily="18" charset="0"/>
                <a:sym typeface="+mn-lt"/>
              </a:rPr>
              <a:t>nó</a:t>
            </a:r>
            <a:r>
              <a:rPr lang="en-US" altLang="zh-CN" sz="3200" b="1" dirty="0">
                <a:latin typeface="UTM Neo Sans Intel" pitchFamily="18" charset="0"/>
                <a:ea typeface="思源黑体 CN Light" panose="020B0300000000000000" charset="-122"/>
                <a:cs typeface="Times New Roman" pitchFamily="18" charset="0"/>
                <a:sym typeface="+mn-lt"/>
              </a:rPr>
              <a:t> </a:t>
            </a:r>
          </a:p>
          <a:p>
            <a:pPr algn="ctr"/>
            <a:r>
              <a:rPr lang="vi-VN" altLang="zh-CN" sz="3200" b="1" dirty="0">
                <a:latin typeface="UTM Neo Sans Intel" pitchFamily="18" charset="0"/>
                <a:ea typeface="思源黑体 CN Light" panose="020B0300000000000000" charset="-122"/>
                <a:cs typeface="Times New Roman" pitchFamily="18" charset="0"/>
                <a:sym typeface="+mn-lt"/>
              </a:rPr>
              <a:t>ta lấy giá trị một số phần trăm chia cho tỉ số phần trăm rồi nhân với 100.</a:t>
            </a:r>
          </a:p>
        </p:txBody>
      </p:sp>
      <p:sp>
        <p:nvSpPr>
          <p:cNvPr id="16" name="文本框 37"/>
          <p:cNvSpPr txBox="1"/>
          <p:nvPr/>
        </p:nvSpPr>
        <p:spPr>
          <a:xfrm>
            <a:off x="840316" y="4412746"/>
            <a:ext cx="7463144" cy="585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思源黑体 CN Light" panose="020B0300000000000000" charset="-122"/>
                <a:cs typeface="Times New Roman" pitchFamily="18" charset="0"/>
                <a:sym typeface="+mn-ea"/>
              </a:rPr>
              <a:t>Số</a:t>
            </a:r>
            <a:r>
              <a:rPr lang="en-US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思源黑体 CN Light" panose="020B0300000000000000" charset="-122"/>
                <a:cs typeface="Times New Roman" pitchFamily="18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思源黑体 CN Light" panose="020B0300000000000000" charset="-122"/>
                <a:cs typeface="Times New Roman" pitchFamily="18" charset="0"/>
                <a:sym typeface="+mn-ea"/>
              </a:rPr>
              <a:t>đó</a:t>
            </a:r>
            <a:r>
              <a:rPr lang="en-US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思源黑体 CN Light" panose="020B0300000000000000" charset="-122"/>
                <a:cs typeface="Times New Roman" pitchFamily="18" charset="0"/>
                <a:sym typeface="+mn-ea"/>
              </a:rPr>
              <a:t> = </a:t>
            </a:r>
            <a:r>
              <a:rPr lang="en-US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思源黑体 CN Light" panose="020B0300000000000000" charset="-122"/>
                <a:cs typeface="Times New Roman" pitchFamily="18" charset="0"/>
                <a:sym typeface="+mn-ea"/>
              </a:rPr>
              <a:t>giá</a:t>
            </a:r>
            <a:r>
              <a:rPr lang="en-US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思源黑体 CN Light" panose="020B0300000000000000" charset="-122"/>
                <a:cs typeface="Times New Roman" pitchFamily="18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思源黑体 CN Light" panose="020B0300000000000000" charset="-122"/>
                <a:cs typeface="Times New Roman" pitchFamily="18" charset="0"/>
                <a:sym typeface="+mn-ea"/>
              </a:rPr>
              <a:t>trị</a:t>
            </a:r>
            <a:r>
              <a:rPr lang="en-US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思源黑体 CN Light" panose="020B0300000000000000" charset="-122"/>
                <a:cs typeface="Times New Roman" pitchFamily="18" charset="0"/>
                <a:sym typeface="+mn-ea"/>
              </a:rPr>
              <a:t> : TSPT </a:t>
            </a:r>
            <a:r>
              <a:rPr lang="en-US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思源黑体 CN Light" panose="020B0300000000000000" charset="-122"/>
                <a:cs typeface="Times New Roman"/>
                <a:sym typeface="+mn-ea"/>
              </a:rPr>
              <a:t>×</a:t>
            </a:r>
            <a:r>
              <a:rPr lang="en-US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思源黑体 CN Light" panose="020B0300000000000000" charset="-122"/>
                <a:cs typeface="Times New Roman" pitchFamily="18" charset="0"/>
                <a:sym typeface="+mn-ea"/>
              </a:rPr>
              <a:t> 100</a:t>
            </a:r>
            <a:endParaRPr lang="zh-CN" altLang="en-US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思源黑体 CN Light" panose="020B0300000000000000" charset="-122"/>
              <a:cs typeface="Times New Roman" pitchFamily="18" charset="0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788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7C48DF08-AE9C-4F11-AA29-342B73DC8A86}"/>
              </a:ext>
            </a:extLst>
          </p:cNvPr>
          <p:cNvGrpSpPr/>
          <p:nvPr/>
        </p:nvGrpSpPr>
        <p:grpSpPr>
          <a:xfrm>
            <a:off x="884014" y="974785"/>
            <a:ext cx="6464970" cy="3683060"/>
            <a:chOff x="5485505" y="1825905"/>
            <a:chExt cx="6464970" cy="3683060"/>
          </a:xfrm>
        </p:grpSpPr>
        <p:sp>
          <p:nvSpPr>
            <p:cNvPr id="3" name="文本框 5">
              <a:extLst>
                <a:ext uri="{FF2B5EF4-FFF2-40B4-BE49-F238E27FC236}">
                  <a16:creationId xmlns:a16="http://schemas.microsoft.com/office/drawing/2014/main" id="{7D6960CD-760A-40AE-8F30-B544FB8A2A4B}"/>
                </a:ext>
              </a:extLst>
            </p:cNvPr>
            <p:cNvSpPr txBox="1"/>
            <p:nvPr/>
          </p:nvSpPr>
          <p:spPr>
            <a:xfrm>
              <a:off x="5485505" y="1825905"/>
              <a:ext cx="6464970" cy="36830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4000"/>
                </a:lnSpc>
              </a:pPr>
              <a:r>
                <a:rPr lang="en-US" altLang="zh-CN" sz="13800" dirty="0" err="1">
                  <a:solidFill>
                    <a:srgbClr val="DA506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rruba KT" pitchFamily="18" charset="0"/>
                  <a:ea typeface="思源黑体 CN Bold" panose="020B0800000000000000" pitchFamily="34" charset="-122"/>
                </a:rPr>
                <a:t>Luyện</a:t>
              </a:r>
              <a:endParaRPr lang="en-US" altLang="zh-CN" sz="13800" dirty="0">
                <a:solidFill>
                  <a:srgbClr val="DA50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ruba KT" pitchFamily="18" charset="0"/>
                <a:ea typeface="思源黑体 CN Bold" panose="020B0800000000000000" pitchFamily="34" charset="-122"/>
              </a:endParaRPr>
            </a:p>
            <a:p>
              <a:pPr>
                <a:lnSpc>
                  <a:spcPts val="14000"/>
                </a:lnSpc>
              </a:pPr>
              <a:r>
                <a:rPr lang="en-US" altLang="zh-CN" sz="13800" dirty="0">
                  <a:solidFill>
                    <a:srgbClr val="DA506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rruba KT" pitchFamily="18" charset="0"/>
                  <a:ea typeface="思源黑体 CN Bold" panose="020B0800000000000000" pitchFamily="34" charset="-122"/>
                </a:rPr>
                <a:t>       </a:t>
              </a:r>
              <a:r>
                <a:rPr lang="en-US" altLang="zh-CN" sz="13800" dirty="0" err="1">
                  <a:solidFill>
                    <a:srgbClr val="DA506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rruba KT" pitchFamily="18" charset="0"/>
                  <a:ea typeface="思源黑体 CN Bold" panose="020B0800000000000000" pitchFamily="34" charset="-122"/>
                </a:rPr>
                <a:t>tập</a:t>
              </a:r>
              <a:endParaRPr lang="zh-CN" altLang="en-US" sz="13800" dirty="0">
                <a:solidFill>
                  <a:srgbClr val="DA50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ruba KT" pitchFamily="18" charset="0"/>
                <a:ea typeface="思源黑体 CN Bold" panose="020B0800000000000000" pitchFamily="34" charset="-122"/>
              </a:endParaRPr>
            </a:p>
          </p:txBody>
        </p:sp>
        <p:sp>
          <p:nvSpPr>
            <p:cNvPr id="4" name="文本框 7">
              <a:extLst>
                <a:ext uri="{FF2B5EF4-FFF2-40B4-BE49-F238E27FC236}">
                  <a16:creationId xmlns:a16="http://schemas.microsoft.com/office/drawing/2014/main" id="{8EC89C34-3DF1-4BE3-9FAA-C56EC703C1B0}"/>
                </a:ext>
              </a:extLst>
            </p:cNvPr>
            <p:cNvSpPr txBox="1"/>
            <p:nvPr/>
          </p:nvSpPr>
          <p:spPr>
            <a:xfrm>
              <a:off x="5805712" y="3965409"/>
              <a:ext cx="55853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endParaRPr lang="zh-CN" altLang="en-US" sz="1400" dirty="0">
                <a:solidFill>
                  <a:srgbClr val="314FA1"/>
                </a:solidFill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</p:grpSp>
      <p:pic>
        <p:nvPicPr>
          <p:cNvPr id="5" name="图片 5">
            <a:extLst>
              <a:ext uri="{FF2B5EF4-FFF2-40B4-BE49-F238E27FC236}">
                <a16:creationId xmlns:a16="http://schemas.microsoft.com/office/drawing/2014/main" id="{C818190A-AB59-4768-B202-A74BA35605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925" y="2268188"/>
            <a:ext cx="4315899" cy="412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02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school B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099" y="0"/>
            <a:ext cx="8054902" cy="635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9373"/>
            <a:ext cx="12192000" cy="512402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114300"/>
            <a:ext cx="5155048" cy="2764353"/>
            <a:chOff x="0" y="114300"/>
            <a:chExt cx="5155048" cy="276435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14300"/>
              <a:ext cx="5155048" cy="2764353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82600" y="685800"/>
              <a:ext cx="421639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Chúng</a:t>
              </a:r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ta </a:t>
              </a:r>
              <a:r>
                <a:rPr lang="en-US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cùng</a:t>
              </a:r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đi</a:t>
              </a:r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tham</a:t>
              </a:r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quan</a:t>
              </a:r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nơi</a:t>
              </a:r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trải</a:t>
              </a:r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nghiệm</a:t>
              </a:r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tiễn</a:t>
              </a:r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nhé</a:t>
              </a:r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72704858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9.94441E-7 L -1.36667 0.11859 " pathEditMode="relative" rAng="0" ptsTypes="AA">
                                      <p:cBhvr>
                                        <p:cTn id="16" dur="9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333" y="59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ittleGirlBeatInstrumental-V.A-2918581-Section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7" b="564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56286" y="431798"/>
            <a:ext cx="11645214" cy="6083301"/>
          </a:xfrm>
          <a:prstGeom prst="roundRect">
            <a:avLst>
              <a:gd name="adj" fmla="val 2915"/>
            </a:avLst>
          </a:prstGeom>
          <a:solidFill>
            <a:schemeClr val="bg1">
              <a:alpha val="8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38199" y="584201"/>
            <a:ext cx="10642601" cy="141576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khá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Huỳnh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552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chiếm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92%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Huỳnh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939800" y="1117600"/>
            <a:ext cx="3226594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9178132" y="1066800"/>
            <a:ext cx="1032668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939800" y="1497383"/>
            <a:ext cx="4488657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069932" y="1510083"/>
            <a:ext cx="3877468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ext Box 14">
            <a:extLst>
              <a:ext uri="{FF2B5EF4-FFF2-40B4-BE49-F238E27FC236}">
                <a16:creationId xmlns:a16="http://schemas.microsoft.com/office/drawing/2014/main" id="{2CF73D76-BDA7-4358-B77C-583E35258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064" y="3294063"/>
            <a:ext cx="116626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6C6EE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100%</a:t>
            </a:r>
          </a:p>
        </p:txBody>
      </p:sp>
      <p:sp>
        <p:nvSpPr>
          <p:cNvPr id="10" name="Text Box 15">
            <a:extLst>
              <a:ext uri="{FF2B5EF4-FFF2-40B4-BE49-F238E27FC236}">
                <a16:creationId xmlns:a16="http://schemas.microsoft.com/office/drawing/2014/main" id="{D9FA4E37-AAF7-4D89-B374-4EACAFB145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9607" y="2733443"/>
            <a:ext cx="25241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6C6EE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 552 </a:t>
            </a:r>
            <a:r>
              <a:rPr lang="en-US" altLang="en-US" b="1" dirty="0" err="1">
                <a:solidFill>
                  <a:srgbClr val="6C6EE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altLang="en-US" b="1" dirty="0">
                <a:solidFill>
                  <a:srgbClr val="6C6EE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6C6EE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sinh</a:t>
            </a:r>
            <a:endParaRPr lang="en-US" altLang="en-US" b="1" dirty="0">
              <a:solidFill>
                <a:srgbClr val="6C6EE8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Box 19">
            <a:extLst>
              <a:ext uri="{FF2B5EF4-FFF2-40B4-BE49-F238E27FC236}">
                <a16:creationId xmlns:a16="http://schemas.microsoft.com/office/drawing/2014/main" id="{1732CE74-EE3D-4593-BBFA-46E11E47ED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5600" y="2595481"/>
            <a:ext cx="622300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552 : 92 x 100 = 600 (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i="1" u="sng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i="1" u="sng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u="sng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600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altLang="en-US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8">
            <a:extLst>
              <a:ext uri="{FF2B5EF4-FFF2-40B4-BE49-F238E27FC236}">
                <a16:creationId xmlns:a16="http://schemas.microsoft.com/office/drawing/2014/main" id="{485B414A-1D18-4259-91D5-47CEC51715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2100" y="2161338"/>
            <a:ext cx="1905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u="sng" dirty="0" err="1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altLang="en-US" b="1" u="sng" dirty="0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u="sng" dirty="0" err="1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giải</a:t>
            </a:r>
            <a:endParaRPr lang="en-US" altLang="en-US" b="1" u="sng" dirty="0">
              <a:solidFill>
                <a:srgbClr val="7030A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F54E6E0-00ED-4589-B4D2-F119863A01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3757" y="3274080"/>
            <a:ext cx="22012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6C6EE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 ... </a:t>
            </a:r>
            <a:r>
              <a:rPr lang="en-US" altLang="en-US" b="1" dirty="0" err="1">
                <a:solidFill>
                  <a:srgbClr val="6C6EE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altLang="en-US" b="1" dirty="0">
                <a:solidFill>
                  <a:srgbClr val="6C6EE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6C6EE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sinh</a:t>
            </a:r>
            <a:r>
              <a:rPr lang="en-US" altLang="en-US" b="1" dirty="0">
                <a:solidFill>
                  <a:srgbClr val="6C6EE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7E9DAF0-B1CD-4216-9F52-E7ADE25D5C5B}"/>
              </a:ext>
            </a:extLst>
          </p:cNvPr>
          <p:cNvGrpSpPr/>
          <p:nvPr/>
        </p:nvGrpSpPr>
        <p:grpSpPr>
          <a:xfrm>
            <a:off x="3470219" y="4123170"/>
            <a:ext cx="1509099" cy="2422097"/>
            <a:chOff x="3528816" y="1219200"/>
            <a:chExt cx="3240675" cy="5201266"/>
          </a:xfrm>
        </p:grpSpPr>
        <p:pic>
          <p:nvPicPr>
            <p:cNvPr id="15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CB1F68FD-7D76-4B06-AB55-A929B184E3E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926" b="83889" l="2300" r="49600">
                          <a14:foregroundMark x1="17500" y1="31204" x2="29700" y2="35648"/>
                          <a14:foregroundMark x1="30100" y1="37130" x2="32400" y2="38148"/>
                          <a14:foregroundMark x1="36200" y1="27963" x2="35800" y2="33241"/>
                          <a14:foregroundMark x1="35900" y1="48056" x2="37600" y2="48148"/>
                          <a14:foregroundMark x1="28200" y1="70278" x2="27900" y2="73704"/>
                          <a14:foregroundMark x1="26800" y1="78519" x2="26000" y2="79537"/>
                          <a14:foregroundMark x1="31300" y1="75370" x2="32400" y2="79444"/>
                          <a14:foregroundMark x1="32800" y1="78796" x2="35000" y2="79259"/>
                          <a14:foregroundMark x1="28200" y1="75278" x2="28000" y2="78981"/>
                          <a14:foregroundMark x1="24200" y1="79722" x2="25700" y2="78704"/>
                          <a14:backgroundMark x1="30200" y1="72963" x2="30200" y2="72963"/>
                          <a14:backgroundMark x1="30200" y1="76111" x2="30200" y2="7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14" r="48966" b="16144"/>
            <a:stretch/>
          </p:blipFill>
          <p:spPr bwMode="auto">
            <a:xfrm>
              <a:off x="3528816" y="1219200"/>
              <a:ext cx="3240675" cy="5201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5" descr="thiếu niên tiền phong quàng khăn đỏ minh họa">
              <a:extLst>
                <a:ext uri="{FF2B5EF4-FFF2-40B4-BE49-F238E27FC236}">
                  <a16:creationId xmlns:a16="http://schemas.microsoft.com/office/drawing/2014/main" id="{B38E5DD8-B55B-4587-BB63-C5FC83737C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>
              <a:off x="5143311" y="3939601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6321207-21EF-4C54-9D6D-05E99EF973E5}"/>
              </a:ext>
            </a:extLst>
          </p:cNvPr>
          <p:cNvGrpSpPr/>
          <p:nvPr/>
        </p:nvGrpSpPr>
        <p:grpSpPr>
          <a:xfrm>
            <a:off x="4766389" y="3897353"/>
            <a:ext cx="1455893" cy="2678113"/>
            <a:chOff x="12843095" y="658761"/>
            <a:chExt cx="3036002" cy="5584723"/>
          </a:xfrm>
        </p:grpSpPr>
        <p:pic>
          <p:nvPicPr>
            <p:cNvPr id="18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73E6D1EF-ACA2-4663-9D46-F1E6FE8F6F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500" b="83426" l="50700" r="96400">
                          <a14:foregroundMark x1="64400" y1="30000" x2="67200" y2="33981"/>
                          <a14:foregroundMark x1="54900" y1="43796" x2="54900" y2="43796"/>
                          <a14:foregroundMark x1="68100" y1="37407" x2="69600" y2="404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3901" r="2189" b="14665"/>
            <a:stretch/>
          </p:blipFill>
          <p:spPr bwMode="auto">
            <a:xfrm>
              <a:off x="12843095" y="658761"/>
              <a:ext cx="3036002" cy="5584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1AFEB320-A820-430E-BDE6-5C7EFB1A1E2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8457" b="33434" l="61993" r="669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71" t="27835" r="32414" b="65944"/>
            <a:stretch/>
          </p:blipFill>
          <p:spPr bwMode="auto">
            <a:xfrm flipH="1">
              <a:off x="14311255" y="2498177"/>
              <a:ext cx="394637" cy="426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6" descr="thiếu niên tiền phong quàng khăn đỏ minh họa">
              <a:extLst>
                <a:ext uri="{FF2B5EF4-FFF2-40B4-BE49-F238E27FC236}">
                  <a16:creationId xmlns:a16="http://schemas.microsoft.com/office/drawing/2014/main" id="{6F1166DB-43CC-4EE6-A43C-43CA4E08EE4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 flipH="1">
              <a:off x="13853347" y="3659766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21" name="Straight Connector 20"/>
          <p:cNvCxnSpPr/>
          <p:nvPr/>
        </p:nvCxnSpPr>
        <p:spPr>
          <a:xfrm>
            <a:off x="965598" y="1878383"/>
            <a:ext cx="2869802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Text Box 12">
            <a:extLst>
              <a:ext uri="{FF2B5EF4-FFF2-40B4-BE49-F238E27FC236}">
                <a16:creationId xmlns:a16="http://schemas.microsoft.com/office/drawing/2014/main" id="{3C0D9378-30B9-4A9C-ABE9-77DA3DBF54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831" y="2063469"/>
            <a:ext cx="367104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	</a:t>
            </a:r>
            <a:r>
              <a:rPr lang="en-US" altLang="en-US" b="1" u="sng" dirty="0" err="1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Tóm</a:t>
            </a:r>
            <a:r>
              <a:rPr lang="en-US" altLang="en-US" b="1" u="sng" dirty="0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u="sng" dirty="0" err="1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tắt</a:t>
            </a:r>
            <a:r>
              <a:rPr lang="en-US" altLang="en-US" b="1" u="sng" dirty="0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66220" y="2737456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6C6EE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92%</a:t>
            </a:r>
          </a:p>
        </p:txBody>
      </p:sp>
    </p:spTree>
    <p:extLst>
      <p:ext uri="{BB962C8B-B14F-4D97-AF65-F5344CB8AC3E}">
        <p14:creationId xmlns:p14="http://schemas.microsoft.com/office/powerpoint/2010/main" val="158886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9" grpId="0" build="p"/>
      <p:bldP spid="10" grpId="0" build="p"/>
      <p:bldP spid="11" grpId="0" build="p"/>
      <p:bldP spid="12" grpId="0" build="p"/>
      <p:bldP spid="13" grpId="0" build="p"/>
      <p:bldP spid="22" grpId="0"/>
      <p:bldP spid="2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school B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099" y="0"/>
            <a:ext cx="8054902" cy="635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9373"/>
            <a:ext cx="12192000" cy="512402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114300"/>
            <a:ext cx="5155048" cy="2764353"/>
            <a:chOff x="0" y="114300"/>
            <a:chExt cx="5155048" cy="276435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14300"/>
              <a:ext cx="5155048" cy="2764353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82600" y="957867"/>
              <a:ext cx="421639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Chúng</a:t>
              </a:r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ta </a:t>
              </a:r>
              <a:r>
                <a:rPr lang="en-US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tiếp</a:t>
              </a:r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tục</a:t>
              </a:r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cuộc</a:t>
              </a:r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tham</a:t>
              </a:r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quan</a:t>
              </a:r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4633720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9.94441E-7 L -1.36667 0.11859 " pathEditMode="relative" rAng="0" ptsTypes="AA">
                                      <p:cBhvr>
                                        <p:cTn id="16" dur="9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333" y="59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ittleGirlBeatInstrumental-V.A-2918581-Section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13" b="8683"/>
          <a:stretch/>
        </p:blipFill>
        <p:spPr>
          <a:xfrm>
            <a:off x="-11214" y="0"/>
            <a:ext cx="12203213" cy="685800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356286" y="431798"/>
            <a:ext cx="11645214" cy="6083301"/>
          </a:xfrm>
          <a:prstGeom prst="roundRect">
            <a:avLst>
              <a:gd name="adj" fmla="val 2275"/>
            </a:avLst>
          </a:prstGeom>
          <a:solidFill>
            <a:schemeClr val="bg1">
              <a:alpha val="8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838199" y="584201"/>
            <a:ext cx="10490201" cy="141576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Kiểm tra sản phẩm của xưởng may Thắng Lợi, người ta thấy có 732 sản phẩm đạt chuẩn, chiếm 91,5% tổng số sản phẩm. Tính tổng sản phẩm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939800" y="1497383"/>
            <a:ext cx="9271000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Text Box 14">
            <a:extLst>
              <a:ext uri="{FF2B5EF4-FFF2-40B4-BE49-F238E27FC236}">
                <a16:creationId xmlns:a16="http://schemas.microsoft.com/office/drawing/2014/main" id="{2CF73D76-BDA7-4358-B77C-583E35258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064" y="3294063"/>
            <a:ext cx="116626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6C6EE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100%</a:t>
            </a:r>
          </a:p>
        </p:txBody>
      </p:sp>
      <p:sp>
        <p:nvSpPr>
          <p:cNvPr id="18" name="Text Box 15">
            <a:extLst>
              <a:ext uri="{FF2B5EF4-FFF2-40B4-BE49-F238E27FC236}">
                <a16:creationId xmlns:a16="http://schemas.microsoft.com/office/drawing/2014/main" id="{D9FA4E37-AAF7-4D89-B374-4EACAFB145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9607" y="2733443"/>
            <a:ext cx="25241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6C6EE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 732 </a:t>
            </a:r>
            <a:r>
              <a:rPr lang="en-US" altLang="en-US" b="1" dirty="0" err="1">
                <a:solidFill>
                  <a:srgbClr val="6C6EE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sản</a:t>
            </a:r>
            <a:r>
              <a:rPr lang="en-US" altLang="en-US" b="1" dirty="0">
                <a:solidFill>
                  <a:srgbClr val="6C6EE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6C6EE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phẩm</a:t>
            </a:r>
            <a:endParaRPr lang="en-US" altLang="en-US" b="1" dirty="0">
              <a:solidFill>
                <a:srgbClr val="6C6EE8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1732CE74-EE3D-4593-BBFA-46E11E47ED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0700" y="2508856"/>
            <a:ext cx="622300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732 : 91,5 x 100 = 800 (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i="1" u="sng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i="1" u="sng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u="sng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800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altLang="en-US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8">
            <a:extLst>
              <a:ext uri="{FF2B5EF4-FFF2-40B4-BE49-F238E27FC236}">
                <a16:creationId xmlns:a16="http://schemas.microsoft.com/office/drawing/2014/main" id="{485B414A-1D18-4259-91D5-47CEC51715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1800" y="2074713"/>
            <a:ext cx="1905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u="sng" dirty="0" err="1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altLang="en-US" b="1" u="sng" dirty="0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u="sng" dirty="0" err="1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giải</a:t>
            </a:r>
            <a:endParaRPr lang="en-US" altLang="en-US" b="1" u="sng" dirty="0">
              <a:solidFill>
                <a:srgbClr val="7030A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F54E6E0-00ED-4589-B4D2-F119863A01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3757" y="3274080"/>
            <a:ext cx="242245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6C6EE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 ... </a:t>
            </a:r>
            <a:r>
              <a:rPr lang="en-US" altLang="en-US" b="1" dirty="0" err="1">
                <a:solidFill>
                  <a:srgbClr val="6C6EE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sản</a:t>
            </a:r>
            <a:r>
              <a:rPr lang="en-US" altLang="en-US" b="1" dirty="0">
                <a:solidFill>
                  <a:srgbClr val="6C6EE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6C6EE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phẩm</a:t>
            </a:r>
            <a:r>
              <a:rPr lang="en-US" altLang="en-US" b="1" dirty="0">
                <a:solidFill>
                  <a:srgbClr val="6C6EE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965598" y="1878383"/>
            <a:ext cx="2226071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Text Box 12">
            <a:extLst>
              <a:ext uri="{FF2B5EF4-FFF2-40B4-BE49-F238E27FC236}">
                <a16:creationId xmlns:a16="http://schemas.microsoft.com/office/drawing/2014/main" id="{3C0D9378-30B9-4A9C-ABE9-77DA3DBF54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731" y="2063469"/>
            <a:ext cx="367104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6C6EE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	</a:t>
            </a:r>
            <a:r>
              <a:rPr lang="en-US" altLang="en-US" b="1" u="sng" dirty="0" err="1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Tóm</a:t>
            </a:r>
            <a:r>
              <a:rPr lang="en-US" altLang="en-US" b="1" u="sng" dirty="0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u="sng" dirty="0" err="1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tắt</a:t>
            </a:r>
            <a:r>
              <a:rPr lang="en-US" altLang="en-US" b="1" u="sng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15" y="3894138"/>
            <a:ext cx="5949162" cy="24837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5" name="Rectangle 24"/>
          <p:cNvSpPr/>
          <p:nvPr/>
        </p:nvSpPr>
        <p:spPr>
          <a:xfrm>
            <a:off x="966220" y="2737456"/>
            <a:ext cx="11721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6C6EE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91,5%</a:t>
            </a:r>
          </a:p>
        </p:txBody>
      </p:sp>
    </p:spTree>
    <p:extLst>
      <p:ext uri="{BB962C8B-B14F-4D97-AF65-F5344CB8AC3E}">
        <p14:creationId xmlns:p14="http://schemas.microsoft.com/office/powerpoint/2010/main" val="341142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7" grpId="0" build="p"/>
      <p:bldP spid="18" grpId="0" build="p"/>
      <p:bldP spid="19" grpId="0" build="p"/>
      <p:bldP spid="20" grpId="0"/>
      <p:bldP spid="21" grpId="0" build="p"/>
      <p:bldP spid="23" grpId="0"/>
      <p:bldP spid="2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id="{ECF02E80-F318-4968-997B-177D351302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925" y="2268188"/>
            <a:ext cx="4315899" cy="4128974"/>
          </a:xfrm>
          <a:prstGeom prst="rect">
            <a:avLst/>
          </a:prstGeom>
        </p:spPr>
      </p:pic>
      <p:grpSp>
        <p:nvGrpSpPr>
          <p:cNvPr id="3" name="组合 8">
            <a:extLst>
              <a:ext uri="{FF2B5EF4-FFF2-40B4-BE49-F238E27FC236}">
                <a16:creationId xmlns:a16="http://schemas.microsoft.com/office/drawing/2014/main" id="{BB2D8381-8E4A-41F5-9B94-9A3FF4D38933}"/>
              </a:ext>
            </a:extLst>
          </p:cNvPr>
          <p:cNvGrpSpPr/>
          <p:nvPr/>
        </p:nvGrpSpPr>
        <p:grpSpPr>
          <a:xfrm>
            <a:off x="747827" y="1227705"/>
            <a:ext cx="6464970" cy="3683060"/>
            <a:chOff x="5485505" y="1825905"/>
            <a:chExt cx="6464970" cy="3683060"/>
          </a:xfrm>
        </p:grpSpPr>
        <p:sp>
          <p:nvSpPr>
            <p:cNvPr id="4" name="文本框 5">
              <a:extLst>
                <a:ext uri="{FF2B5EF4-FFF2-40B4-BE49-F238E27FC236}">
                  <a16:creationId xmlns:a16="http://schemas.microsoft.com/office/drawing/2014/main" id="{1DCC4FCE-7DA0-44E0-82E1-1E87E3FBCE1B}"/>
                </a:ext>
              </a:extLst>
            </p:cNvPr>
            <p:cNvSpPr txBox="1"/>
            <p:nvPr/>
          </p:nvSpPr>
          <p:spPr>
            <a:xfrm>
              <a:off x="5485505" y="1825905"/>
              <a:ext cx="6464970" cy="36830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4000"/>
                </a:lnSpc>
              </a:pPr>
              <a:r>
                <a:rPr lang="en-US" altLang="zh-CN" sz="13800" dirty="0" err="1">
                  <a:solidFill>
                    <a:srgbClr val="DA506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rruba KT" pitchFamily="18" charset="0"/>
                  <a:ea typeface="思源黑体 CN Bold" panose="020B0800000000000000" pitchFamily="34" charset="-122"/>
                </a:rPr>
                <a:t>Vận</a:t>
              </a:r>
              <a:endParaRPr lang="en-US" altLang="zh-CN" sz="13800" dirty="0">
                <a:solidFill>
                  <a:srgbClr val="DA50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ruba KT" pitchFamily="18" charset="0"/>
                <a:ea typeface="思源黑体 CN Bold" panose="020B0800000000000000" pitchFamily="34" charset="-122"/>
              </a:endParaRPr>
            </a:p>
            <a:p>
              <a:pPr>
                <a:lnSpc>
                  <a:spcPts val="14000"/>
                </a:lnSpc>
              </a:pPr>
              <a:r>
                <a:rPr lang="en-US" altLang="zh-CN" sz="13800" dirty="0">
                  <a:solidFill>
                    <a:srgbClr val="DA506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rruba KT" pitchFamily="18" charset="0"/>
                  <a:ea typeface="思源黑体 CN Bold" panose="020B0800000000000000" pitchFamily="34" charset="-122"/>
                </a:rPr>
                <a:t>     </a:t>
              </a:r>
              <a:r>
                <a:rPr lang="en-US" altLang="zh-CN" sz="13800" dirty="0" err="1">
                  <a:solidFill>
                    <a:srgbClr val="DA506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rruba KT" pitchFamily="18" charset="0"/>
                  <a:ea typeface="思源黑体 CN Bold" panose="020B0800000000000000" pitchFamily="34" charset="-122"/>
                </a:rPr>
                <a:t>dụng</a:t>
              </a:r>
              <a:endParaRPr lang="zh-CN" altLang="en-US" sz="13800" dirty="0">
                <a:solidFill>
                  <a:srgbClr val="DA50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ruba KT" pitchFamily="18" charset="0"/>
                <a:ea typeface="思源黑体 CN Bold" panose="020B0800000000000000" pitchFamily="34" charset="-122"/>
              </a:endParaRPr>
            </a:p>
          </p:txBody>
        </p:sp>
        <p:sp>
          <p:nvSpPr>
            <p:cNvPr id="5" name="文本框 7">
              <a:extLst>
                <a:ext uri="{FF2B5EF4-FFF2-40B4-BE49-F238E27FC236}">
                  <a16:creationId xmlns:a16="http://schemas.microsoft.com/office/drawing/2014/main" id="{87C203ED-2DD2-43EA-BF39-3889F8DB8A42}"/>
                </a:ext>
              </a:extLst>
            </p:cNvPr>
            <p:cNvSpPr txBox="1"/>
            <p:nvPr/>
          </p:nvSpPr>
          <p:spPr>
            <a:xfrm>
              <a:off x="5805712" y="3965409"/>
              <a:ext cx="55853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endParaRPr lang="zh-CN" altLang="en-US" sz="1400" dirty="0">
                <a:solidFill>
                  <a:srgbClr val="314FA1"/>
                </a:solidFill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9865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school B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099" y="0"/>
            <a:ext cx="8054902" cy="635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9373"/>
            <a:ext cx="12192000" cy="512402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114300"/>
            <a:ext cx="5155048" cy="2764353"/>
            <a:chOff x="0" y="114300"/>
            <a:chExt cx="5155048" cy="276435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14300"/>
              <a:ext cx="5155048" cy="2764353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82600" y="957867"/>
              <a:ext cx="421639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Chúng</a:t>
              </a:r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ta </a:t>
              </a:r>
              <a:r>
                <a:rPr lang="en-US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tiếp</a:t>
              </a:r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tục</a:t>
              </a:r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cuộc</a:t>
              </a:r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tham</a:t>
              </a:r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quan</a:t>
              </a:r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030188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9.94441E-7 L -1.36667 0.11859 " pathEditMode="relative" rAng="0" ptsTypes="AA">
                                      <p:cBhvr>
                                        <p:cTn id="16" dur="9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333" y="59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ittleGirlBeatInstrumental-V.A-2918581-Section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0900" y="0"/>
            <a:ext cx="1587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387066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0"/>
            <a:ext cx="12192000" cy="716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227151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6085DBC5-B73B-4D65-BD83-D0F792B51BD3}"/>
              </a:ext>
            </a:extLst>
          </p:cNvPr>
          <p:cNvGrpSpPr/>
          <p:nvPr/>
        </p:nvGrpSpPr>
        <p:grpSpPr>
          <a:xfrm>
            <a:off x="1268861" y="411938"/>
            <a:ext cx="5775418" cy="1067536"/>
            <a:chOff x="4107311" y="1572330"/>
            <a:chExt cx="5775418" cy="1067536"/>
          </a:xfrm>
        </p:grpSpPr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332D22B6-CF6E-4FB1-820B-7B8C2D250E29}"/>
                </a:ext>
              </a:extLst>
            </p:cNvPr>
            <p:cNvSpPr txBox="1"/>
            <p:nvPr/>
          </p:nvSpPr>
          <p:spPr>
            <a:xfrm>
              <a:off x="5892165" y="1572330"/>
              <a:ext cx="3990564" cy="1067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6600" dirty="0" err="1">
                  <a:solidFill>
                    <a:srgbClr val="DA506F"/>
                  </a:solidFill>
                  <a:latin typeface="UTM Cookies" pitchFamily="18" charset="0"/>
                  <a:ea typeface="思源宋体 CN Heavy" panose="02020900000000000000" charset="-122"/>
                  <a:cs typeface="Bauhaus 93" panose="04030905020B02020C02" charset="0"/>
                  <a:sym typeface="+mn-lt"/>
                </a:rPr>
                <a:t>Mục</a:t>
              </a:r>
              <a:r>
                <a:rPr lang="en-US" sz="6600" dirty="0">
                  <a:solidFill>
                    <a:srgbClr val="DA506F"/>
                  </a:solidFill>
                  <a:latin typeface="UTM Cookies" pitchFamily="18" charset="0"/>
                  <a:ea typeface="思源宋体 CN Heavy" panose="02020900000000000000" charset="-122"/>
                  <a:cs typeface="Bauhaus 93" panose="04030905020B02020C02" charset="0"/>
                  <a:sym typeface="+mn-lt"/>
                </a:rPr>
                <a:t> </a:t>
              </a:r>
              <a:r>
                <a:rPr lang="en-US" sz="6600" dirty="0" err="1">
                  <a:solidFill>
                    <a:srgbClr val="DA506F"/>
                  </a:solidFill>
                  <a:latin typeface="UTM Cookies" pitchFamily="18" charset="0"/>
                  <a:ea typeface="思源宋体 CN Heavy" panose="02020900000000000000" charset="-122"/>
                  <a:cs typeface="Bauhaus 93" panose="04030905020B02020C02" charset="0"/>
                  <a:sym typeface="+mn-lt"/>
                </a:rPr>
                <a:t>tiêu</a:t>
              </a:r>
              <a:endParaRPr lang="en-US" sz="6600" dirty="0">
                <a:solidFill>
                  <a:srgbClr val="DA506F"/>
                </a:solidFill>
                <a:latin typeface="UTM Cookies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endParaRPr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A4A7F944-A9B4-49FF-8722-983CEC354B21}"/>
                </a:ext>
              </a:extLst>
            </p:cNvPr>
            <p:cNvSpPr txBox="1"/>
            <p:nvPr/>
          </p:nvSpPr>
          <p:spPr>
            <a:xfrm>
              <a:off x="4107311" y="2040467"/>
              <a:ext cx="322482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endParaRPr lang="zh-CN" altLang="en-US" sz="1200" dirty="0">
                <a:solidFill>
                  <a:srgbClr val="314FA1"/>
                </a:solidFill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69DF8057-1CAF-496F-9394-724D77752795}"/>
              </a:ext>
            </a:extLst>
          </p:cNvPr>
          <p:cNvGrpSpPr/>
          <p:nvPr/>
        </p:nvGrpSpPr>
        <p:grpSpPr>
          <a:xfrm>
            <a:off x="1774396" y="1721278"/>
            <a:ext cx="7001796" cy="2317077"/>
            <a:chOff x="1054549" y="1565636"/>
            <a:chExt cx="7001796" cy="2317077"/>
          </a:xfrm>
        </p:grpSpPr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1A988B46-3498-422B-83E2-50D6BBC0518B}"/>
                </a:ext>
              </a:extLst>
            </p:cNvPr>
            <p:cNvSpPr/>
            <p:nvPr/>
          </p:nvSpPr>
          <p:spPr>
            <a:xfrm>
              <a:off x="1054549" y="1565636"/>
              <a:ext cx="7001796" cy="2317077"/>
            </a:xfrm>
            <a:custGeom>
              <a:avLst/>
              <a:gdLst>
                <a:gd name="connsiteX0" fmla="*/ 238337 w 10214441"/>
                <a:gd name="connsiteY0" fmla="*/ 347472 h 6611112"/>
                <a:gd name="connsiteX1" fmla="*/ 220049 w 10214441"/>
                <a:gd name="connsiteY1" fmla="*/ 393192 h 6611112"/>
                <a:gd name="connsiteX2" fmla="*/ 201761 w 10214441"/>
                <a:gd name="connsiteY2" fmla="*/ 475488 h 6611112"/>
                <a:gd name="connsiteX3" fmla="*/ 192617 w 10214441"/>
                <a:gd name="connsiteY3" fmla="*/ 566928 h 6611112"/>
                <a:gd name="connsiteX4" fmla="*/ 183473 w 10214441"/>
                <a:gd name="connsiteY4" fmla="*/ 685800 h 6611112"/>
                <a:gd name="connsiteX5" fmla="*/ 137753 w 10214441"/>
                <a:gd name="connsiteY5" fmla="*/ 987552 h 6611112"/>
                <a:gd name="connsiteX6" fmla="*/ 128609 w 10214441"/>
                <a:gd name="connsiteY6" fmla="*/ 1225296 h 6611112"/>
                <a:gd name="connsiteX7" fmla="*/ 101177 w 10214441"/>
                <a:gd name="connsiteY7" fmla="*/ 1563624 h 6611112"/>
                <a:gd name="connsiteX8" fmla="*/ 92033 w 10214441"/>
                <a:gd name="connsiteY8" fmla="*/ 1892808 h 6611112"/>
                <a:gd name="connsiteX9" fmla="*/ 73745 w 10214441"/>
                <a:gd name="connsiteY9" fmla="*/ 2148840 h 6611112"/>
                <a:gd name="connsiteX10" fmla="*/ 64601 w 10214441"/>
                <a:gd name="connsiteY10" fmla="*/ 2962656 h 6611112"/>
                <a:gd name="connsiteX11" fmla="*/ 46313 w 10214441"/>
                <a:gd name="connsiteY11" fmla="*/ 3538728 h 6611112"/>
                <a:gd name="connsiteX12" fmla="*/ 37169 w 10214441"/>
                <a:gd name="connsiteY12" fmla="*/ 4297680 h 6611112"/>
                <a:gd name="connsiteX13" fmla="*/ 18881 w 10214441"/>
                <a:gd name="connsiteY13" fmla="*/ 5157216 h 6611112"/>
                <a:gd name="connsiteX14" fmla="*/ 28025 w 10214441"/>
                <a:gd name="connsiteY14" fmla="*/ 5815584 h 6611112"/>
                <a:gd name="connsiteX15" fmla="*/ 55457 w 10214441"/>
                <a:gd name="connsiteY15" fmla="*/ 5879592 h 6611112"/>
                <a:gd name="connsiteX16" fmla="*/ 82889 w 10214441"/>
                <a:gd name="connsiteY16" fmla="*/ 5943600 h 6611112"/>
                <a:gd name="connsiteX17" fmla="*/ 119465 w 10214441"/>
                <a:gd name="connsiteY17" fmla="*/ 6016752 h 6611112"/>
                <a:gd name="connsiteX18" fmla="*/ 201761 w 10214441"/>
                <a:gd name="connsiteY18" fmla="*/ 6190488 h 6611112"/>
                <a:gd name="connsiteX19" fmla="*/ 293201 w 10214441"/>
                <a:gd name="connsiteY19" fmla="*/ 6300216 h 6611112"/>
                <a:gd name="connsiteX20" fmla="*/ 375497 w 10214441"/>
                <a:gd name="connsiteY20" fmla="*/ 6400800 h 6611112"/>
                <a:gd name="connsiteX21" fmla="*/ 430361 w 10214441"/>
                <a:gd name="connsiteY21" fmla="*/ 6446520 h 6611112"/>
                <a:gd name="connsiteX22" fmla="*/ 512657 w 10214441"/>
                <a:gd name="connsiteY22" fmla="*/ 6528816 h 6611112"/>
                <a:gd name="connsiteX23" fmla="*/ 530945 w 10214441"/>
                <a:gd name="connsiteY23" fmla="*/ 6565392 h 6611112"/>
                <a:gd name="connsiteX24" fmla="*/ 567521 w 10214441"/>
                <a:gd name="connsiteY24" fmla="*/ 6583680 h 6611112"/>
                <a:gd name="connsiteX25" fmla="*/ 631529 w 10214441"/>
                <a:gd name="connsiteY25" fmla="*/ 6611112 h 6611112"/>
                <a:gd name="connsiteX26" fmla="*/ 2560913 w 10214441"/>
                <a:gd name="connsiteY26" fmla="*/ 6601968 h 6611112"/>
                <a:gd name="connsiteX27" fmla="*/ 2652353 w 10214441"/>
                <a:gd name="connsiteY27" fmla="*/ 6583680 h 6611112"/>
                <a:gd name="connsiteX28" fmla="*/ 2798657 w 10214441"/>
                <a:gd name="connsiteY28" fmla="*/ 6547104 h 6611112"/>
                <a:gd name="connsiteX29" fmla="*/ 3063833 w 10214441"/>
                <a:gd name="connsiteY29" fmla="*/ 6464808 h 6611112"/>
                <a:gd name="connsiteX30" fmla="*/ 3146129 w 10214441"/>
                <a:gd name="connsiteY30" fmla="*/ 6437376 h 6611112"/>
                <a:gd name="connsiteX31" fmla="*/ 3246713 w 10214441"/>
                <a:gd name="connsiteY31" fmla="*/ 6419088 h 6611112"/>
                <a:gd name="connsiteX32" fmla="*/ 3310721 w 10214441"/>
                <a:gd name="connsiteY32" fmla="*/ 6409944 h 6611112"/>
                <a:gd name="connsiteX33" fmla="*/ 3347297 w 10214441"/>
                <a:gd name="connsiteY33" fmla="*/ 6400800 h 6611112"/>
                <a:gd name="connsiteX34" fmla="*/ 3658193 w 10214441"/>
                <a:gd name="connsiteY34" fmla="*/ 6364224 h 6611112"/>
                <a:gd name="connsiteX35" fmla="*/ 3758777 w 10214441"/>
                <a:gd name="connsiteY35" fmla="*/ 6345936 h 6611112"/>
                <a:gd name="connsiteX36" fmla="*/ 3932513 w 10214441"/>
                <a:gd name="connsiteY36" fmla="*/ 6327648 h 6611112"/>
                <a:gd name="connsiteX37" fmla="*/ 4014809 w 10214441"/>
                <a:gd name="connsiteY37" fmla="*/ 6309360 h 6611112"/>
                <a:gd name="connsiteX38" fmla="*/ 4206833 w 10214441"/>
                <a:gd name="connsiteY38" fmla="*/ 6281928 h 6611112"/>
                <a:gd name="connsiteX39" fmla="*/ 4408001 w 10214441"/>
                <a:gd name="connsiteY39" fmla="*/ 6263640 h 6611112"/>
                <a:gd name="connsiteX40" fmla="*/ 4654889 w 10214441"/>
                <a:gd name="connsiteY40" fmla="*/ 6236208 h 6611112"/>
                <a:gd name="connsiteX41" fmla="*/ 6035633 w 10214441"/>
                <a:gd name="connsiteY41" fmla="*/ 6254496 h 6611112"/>
                <a:gd name="connsiteX42" fmla="*/ 6300809 w 10214441"/>
                <a:gd name="connsiteY42" fmla="*/ 6281928 h 6611112"/>
                <a:gd name="connsiteX43" fmla="*/ 6785441 w 10214441"/>
                <a:gd name="connsiteY43" fmla="*/ 6309360 h 6611112"/>
                <a:gd name="connsiteX44" fmla="*/ 7443809 w 10214441"/>
                <a:gd name="connsiteY44" fmla="*/ 6318504 h 6611112"/>
                <a:gd name="connsiteX45" fmla="*/ 9620081 w 10214441"/>
                <a:gd name="connsiteY45" fmla="*/ 6309360 h 6611112"/>
                <a:gd name="connsiteX46" fmla="*/ 9647513 w 10214441"/>
                <a:gd name="connsiteY46" fmla="*/ 6300216 h 6611112"/>
                <a:gd name="connsiteX47" fmla="*/ 9738953 w 10214441"/>
                <a:gd name="connsiteY47" fmla="*/ 6281928 h 6611112"/>
                <a:gd name="connsiteX48" fmla="*/ 9793817 w 10214441"/>
                <a:gd name="connsiteY48" fmla="*/ 6263640 h 6611112"/>
                <a:gd name="connsiteX49" fmla="*/ 9857825 w 10214441"/>
                <a:gd name="connsiteY49" fmla="*/ 6236208 h 6611112"/>
                <a:gd name="connsiteX50" fmla="*/ 9985841 w 10214441"/>
                <a:gd name="connsiteY50" fmla="*/ 6117336 h 6611112"/>
                <a:gd name="connsiteX51" fmla="*/ 10022417 w 10214441"/>
                <a:gd name="connsiteY51" fmla="*/ 6080760 h 6611112"/>
                <a:gd name="connsiteX52" fmla="*/ 10068137 w 10214441"/>
                <a:gd name="connsiteY52" fmla="*/ 5998464 h 6611112"/>
                <a:gd name="connsiteX53" fmla="*/ 10077281 w 10214441"/>
                <a:gd name="connsiteY53" fmla="*/ 5971032 h 6611112"/>
                <a:gd name="connsiteX54" fmla="*/ 10095569 w 10214441"/>
                <a:gd name="connsiteY54" fmla="*/ 5897880 h 6611112"/>
                <a:gd name="connsiteX55" fmla="*/ 10113857 w 10214441"/>
                <a:gd name="connsiteY55" fmla="*/ 5815584 h 6611112"/>
                <a:gd name="connsiteX56" fmla="*/ 10132145 w 10214441"/>
                <a:gd name="connsiteY56" fmla="*/ 5596128 h 6611112"/>
                <a:gd name="connsiteX57" fmla="*/ 10141289 w 10214441"/>
                <a:gd name="connsiteY57" fmla="*/ 5550408 h 6611112"/>
                <a:gd name="connsiteX58" fmla="*/ 10150433 w 10214441"/>
                <a:gd name="connsiteY58" fmla="*/ 5440680 h 6611112"/>
                <a:gd name="connsiteX59" fmla="*/ 10177865 w 10214441"/>
                <a:gd name="connsiteY59" fmla="*/ 5065776 h 6611112"/>
                <a:gd name="connsiteX60" fmla="*/ 10187009 w 10214441"/>
                <a:gd name="connsiteY60" fmla="*/ 4645152 h 6611112"/>
                <a:gd name="connsiteX61" fmla="*/ 10214441 w 10214441"/>
                <a:gd name="connsiteY61" fmla="*/ 4389120 h 6611112"/>
                <a:gd name="connsiteX62" fmla="*/ 10205297 w 10214441"/>
                <a:gd name="connsiteY62" fmla="*/ 3008376 h 6611112"/>
                <a:gd name="connsiteX63" fmla="*/ 10196153 w 10214441"/>
                <a:gd name="connsiteY63" fmla="*/ 2852928 h 6611112"/>
                <a:gd name="connsiteX64" fmla="*/ 10187009 w 10214441"/>
                <a:gd name="connsiteY64" fmla="*/ 256032 h 6611112"/>
                <a:gd name="connsiteX65" fmla="*/ 10159577 w 10214441"/>
                <a:gd name="connsiteY65" fmla="*/ 128016 h 6611112"/>
                <a:gd name="connsiteX66" fmla="*/ 10141289 w 10214441"/>
                <a:gd name="connsiteY66" fmla="*/ 27432 h 6611112"/>
                <a:gd name="connsiteX67" fmla="*/ 10123001 w 10214441"/>
                <a:gd name="connsiteY67" fmla="*/ 0 h 6611112"/>
                <a:gd name="connsiteX68" fmla="*/ 9994985 w 10214441"/>
                <a:gd name="connsiteY68" fmla="*/ 18288 h 6611112"/>
                <a:gd name="connsiteX69" fmla="*/ 9629225 w 10214441"/>
                <a:gd name="connsiteY69" fmla="*/ 73152 h 6611112"/>
                <a:gd name="connsiteX70" fmla="*/ 9199457 w 10214441"/>
                <a:gd name="connsiteY70" fmla="*/ 118872 h 6611112"/>
                <a:gd name="connsiteX71" fmla="*/ 8623385 w 10214441"/>
                <a:gd name="connsiteY71" fmla="*/ 164592 h 6611112"/>
                <a:gd name="connsiteX72" fmla="*/ 7837001 w 10214441"/>
                <a:gd name="connsiteY72" fmla="*/ 173736 h 6611112"/>
                <a:gd name="connsiteX73" fmla="*/ 7654121 w 10214441"/>
                <a:gd name="connsiteY73" fmla="*/ 182880 h 6611112"/>
                <a:gd name="connsiteX74" fmla="*/ 7553537 w 10214441"/>
                <a:gd name="connsiteY74" fmla="*/ 192024 h 6611112"/>
                <a:gd name="connsiteX75" fmla="*/ 7471241 w 10214441"/>
                <a:gd name="connsiteY75" fmla="*/ 201168 h 6611112"/>
                <a:gd name="connsiteX76" fmla="*/ 7114625 w 10214441"/>
                <a:gd name="connsiteY76" fmla="*/ 210312 h 6611112"/>
                <a:gd name="connsiteX77" fmla="*/ 7004897 w 10214441"/>
                <a:gd name="connsiteY77" fmla="*/ 219456 h 6611112"/>
                <a:gd name="connsiteX78" fmla="*/ 6776297 w 10214441"/>
                <a:gd name="connsiteY78" fmla="*/ 265176 h 6611112"/>
                <a:gd name="connsiteX79" fmla="*/ 6337385 w 10214441"/>
                <a:gd name="connsiteY79" fmla="*/ 310896 h 6611112"/>
                <a:gd name="connsiteX80" fmla="*/ 6044777 w 10214441"/>
                <a:gd name="connsiteY80" fmla="*/ 338328 h 6611112"/>
                <a:gd name="connsiteX81" fmla="*/ 5532713 w 10214441"/>
                <a:gd name="connsiteY81" fmla="*/ 374904 h 6611112"/>
                <a:gd name="connsiteX82" fmla="*/ 4755473 w 10214441"/>
                <a:gd name="connsiteY82" fmla="*/ 384048 h 6611112"/>
                <a:gd name="connsiteX83" fmla="*/ 1079585 w 10214441"/>
                <a:gd name="connsiteY83" fmla="*/ 374904 h 6611112"/>
                <a:gd name="connsiteX84" fmla="*/ 997289 w 10214441"/>
                <a:gd name="connsiteY84" fmla="*/ 365760 h 6611112"/>
                <a:gd name="connsiteX85" fmla="*/ 768689 w 10214441"/>
                <a:gd name="connsiteY85" fmla="*/ 356616 h 6611112"/>
                <a:gd name="connsiteX86" fmla="*/ 713825 w 10214441"/>
                <a:gd name="connsiteY86" fmla="*/ 347472 h 6611112"/>
                <a:gd name="connsiteX87" fmla="*/ 530945 w 10214441"/>
                <a:gd name="connsiteY87" fmla="*/ 329184 h 6611112"/>
                <a:gd name="connsiteX88" fmla="*/ 476081 w 10214441"/>
                <a:gd name="connsiteY88" fmla="*/ 320040 h 6611112"/>
                <a:gd name="connsiteX89" fmla="*/ 238337 w 10214441"/>
                <a:gd name="connsiteY89" fmla="*/ 347472 h 6611112"/>
                <a:gd name="connsiteX0" fmla="*/ 219684 w 10195788"/>
                <a:gd name="connsiteY0" fmla="*/ 347472 h 6611112"/>
                <a:gd name="connsiteX1" fmla="*/ 201396 w 10195788"/>
                <a:gd name="connsiteY1" fmla="*/ 393192 h 6611112"/>
                <a:gd name="connsiteX2" fmla="*/ 183108 w 10195788"/>
                <a:gd name="connsiteY2" fmla="*/ 475488 h 6611112"/>
                <a:gd name="connsiteX3" fmla="*/ 173964 w 10195788"/>
                <a:gd name="connsiteY3" fmla="*/ 566928 h 6611112"/>
                <a:gd name="connsiteX4" fmla="*/ 164820 w 10195788"/>
                <a:gd name="connsiteY4" fmla="*/ 685800 h 6611112"/>
                <a:gd name="connsiteX5" fmla="*/ 119100 w 10195788"/>
                <a:gd name="connsiteY5" fmla="*/ 987552 h 6611112"/>
                <a:gd name="connsiteX6" fmla="*/ 109956 w 10195788"/>
                <a:gd name="connsiteY6" fmla="*/ 1225296 h 6611112"/>
                <a:gd name="connsiteX7" fmla="*/ 82524 w 10195788"/>
                <a:gd name="connsiteY7" fmla="*/ 1563624 h 6611112"/>
                <a:gd name="connsiteX8" fmla="*/ 73380 w 10195788"/>
                <a:gd name="connsiteY8" fmla="*/ 1892808 h 6611112"/>
                <a:gd name="connsiteX9" fmla="*/ 55092 w 10195788"/>
                <a:gd name="connsiteY9" fmla="*/ 2148840 h 6611112"/>
                <a:gd name="connsiteX10" fmla="*/ 45948 w 10195788"/>
                <a:gd name="connsiteY10" fmla="*/ 2962656 h 6611112"/>
                <a:gd name="connsiteX11" fmla="*/ 27660 w 10195788"/>
                <a:gd name="connsiteY11" fmla="*/ 3538728 h 6611112"/>
                <a:gd name="connsiteX12" fmla="*/ 18516 w 10195788"/>
                <a:gd name="connsiteY12" fmla="*/ 4297680 h 6611112"/>
                <a:gd name="connsiteX13" fmla="*/ 228 w 10195788"/>
                <a:gd name="connsiteY13" fmla="*/ 5157216 h 6611112"/>
                <a:gd name="connsiteX14" fmla="*/ 9372 w 10195788"/>
                <a:gd name="connsiteY14" fmla="*/ 5815584 h 6611112"/>
                <a:gd name="connsiteX15" fmla="*/ 36804 w 10195788"/>
                <a:gd name="connsiteY15" fmla="*/ 5879592 h 6611112"/>
                <a:gd name="connsiteX16" fmla="*/ 64236 w 10195788"/>
                <a:gd name="connsiteY16" fmla="*/ 5943600 h 6611112"/>
                <a:gd name="connsiteX17" fmla="*/ 183108 w 10195788"/>
                <a:gd name="connsiteY17" fmla="*/ 6190488 h 6611112"/>
                <a:gd name="connsiteX18" fmla="*/ 274548 w 10195788"/>
                <a:gd name="connsiteY18" fmla="*/ 6300216 h 6611112"/>
                <a:gd name="connsiteX19" fmla="*/ 356844 w 10195788"/>
                <a:gd name="connsiteY19" fmla="*/ 6400800 h 6611112"/>
                <a:gd name="connsiteX20" fmla="*/ 411708 w 10195788"/>
                <a:gd name="connsiteY20" fmla="*/ 6446520 h 6611112"/>
                <a:gd name="connsiteX21" fmla="*/ 494004 w 10195788"/>
                <a:gd name="connsiteY21" fmla="*/ 6528816 h 6611112"/>
                <a:gd name="connsiteX22" fmla="*/ 512292 w 10195788"/>
                <a:gd name="connsiteY22" fmla="*/ 6565392 h 6611112"/>
                <a:gd name="connsiteX23" fmla="*/ 548868 w 10195788"/>
                <a:gd name="connsiteY23" fmla="*/ 6583680 h 6611112"/>
                <a:gd name="connsiteX24" fmla="*/ 612876 w 10195788"/>
                <a:gd name="connsiteY24" fmla="*/ 6611112 h 6611112"/>
                <a:gd name="connsiteX25" fmla="*/ 2542260 w 10195788"/>
                <a:gd name="connsiteY25" fmla="*/ 6601968 h 6611112"/>
                <a:gd name="connsiteX26" fmla="*/ 2633700 w 10195788"/>
                <a:gd name="connsiteY26" fmla="*/ 6583680 h 6611112"/>
                <a:gd name="connsiteX27" fmla="*/ 2780004 w 10195788"/>
                <a:gd name="connsiteY27" fmla="*/ 6547104 h 6611112"/>
                <a:gd name="connsiteX28" fmla="*/ 3045180 w 10195788"/>
                <a:gd name="connsiteY28" fmla="*/ 6464808 h 6611112"/>
                <a:gd name="connsiteX29" fmla="*/ 3127476 w 10195788"/>
                <a:gd name="connsiteY29" fmla="*/ 6437376 h 6611112"/>
                <a:gd name="connsiteX30" fmla="*/ 3228060 w 10195788"/>
                <a:gd name="connsiteY30" fmla="*/ 6419088 h 6611112"/>
                <a:gd name="connsiteX31" fmla="*/ 3292068 w 10195788"/>
                <a:gd name="connsiteY31" fmla="*/ 6409944 h 6611112"/>
                <a:gd name="connsiteX32" fmla="*/ 3328644 w 10195788"/>
                <a:gd name="connsiteY32" fmla="*/ 6400800 h 6611112"/>
                <a:gd name="connsiteX33" fmla="*/ 3639540 w 10195788"/>
                <a:gd name="connsiteY33" fmla="*/ 6364224 h 6611112"/>
                <a:gd name="connsiteX34" fmla="*/ 3740124 w 10195788"/>
                <a:gd name="connsiteY34" fmla="*/ 6345936 h 6611112"/>
                <a:gd name="connsiteX35" fmla="*/ 3913860 w 10195788"/>
                <a:gd name="connsiteY35" fmla="*/ 6327648 h 6611112"/>
                <a:gd name="connsiteX36" fmla="*/ 3996156 w 10195788"/>
                <a:gd name="connsiteY36" fmla="*/ 6309360 h 6611112"/>
                <a:gd name="connsiteX37" fmla="*/ 4188180 w 10195788"/>
                <a:gd name="connsiteY37" fmla="*/ 6281928 h 6611112"/>
                <a:gd name="connsiteX38" fmla="*/ 4389348 w 10195788"/>
                <a:gd name="connsiteY38" fmla="*/ 6263640 h 6611112"/>
                <a:gd name="connsiteX39" fmla="*/ 4636236 w 10195788"/>
                <a:gd name="connsiteY39" fmla="*/ 6236208 h 6611112"/>
                <a:gd name="connsiteX40" fmla="*/ 6016980 w 10195788"/>
                <a:gd name="connsiteY40" fmla="*/ 6254496 h 6611112"/>
                <a:gd name="connsiteX41" fmla="*/ 6282156 w 10195788"/>
                <a:gd name="connsiteY41" fmla="*/ 6281928 h 6611112"/>
                <a:gd name="connsiteX42" fmla="*/ 6766788 w 10195788"/>
                <a:gd name="connsiteY42" fmla="*/ 6309360 h 6611112"/>
                <a:gd name="connsiteX43" fmla="*/ 7425156 w 10195788"/>
                <a:gd name="connsiteY43" fmla="*/ 6318504 h 6611112"/>
                <a:gd name="connsiteX44" fmla="*/ 9601428 w 10195788"/>
                <a:gd name="connsiteY44" fmla="*/ 6309360 h 6611112"/>
                <a:gd name="connsiteX45" fmla="*/ 9628860 w 10195788"/>
                <a:gd name="connsiteY45" fmla="*/ 6300216 h 6611112"/>
                <a:gd name="connsiteX46" fmla="*/ 9720300 w 10195788"/>
                <a:gd name="connsiteY46" fmla="*/ 6281928 h 6611112"/>
                <a:gd name="connsiteX47" fmla="*/ 9775164 w 10195788"/>
                <a:gd name="connsiteY47" fmla="*/ 6263640 h 6611112"/>
                <a:gd name="connsiteX48" fmla="*/ 9839172 w 10195788"/>
                <a:gd name="connsiteY48" fmla="*/ 6236208 h 6611112"/>
                <a:gd name="connsiteX49" fmla="*/ 9967188 w 10195788"/>
                <a:gd name="connsiteY49" fmla="*/ 6117336 h 6611112"/>
                <a:gd name="connsiteX50" fmla="*/ 10003764 w 10195788"/>
                <a:gd name="connsiteY50" fmla="*/ 6080760 h 6611112"/>
                <a:gd name="connsiteX51" fmla="*/ 10049484 w 10195788"/>
                <a:gd name="connsiteY51" fmla="*/ 5998464 h 6611112"/>
                <a:gd name="connsiteX52" fmla="*/ 10058628 w 10195788"/>
                <a:gd name="connsiteY52" fmla="*/ 5971032 h 6611112"/>
                <a:gd name="connsiteX53" fmla="*/ 10076916 w 10195788"/>
                <a:gd name="connsiteY53" fmla="*/ 5897880 h 6611112"/>
                <a:gd name="connsiteX54" fmla="*/ 10095204 w 10195788"/>
                <a:gd name="connsiteY54" fmla="*/ 5815584 h 6611112"/>
                <a:gd name="connsiteX55" fmla="*/ 10113492 w 10195788"/>
                <a:gd name="connsiteY55" fmla="*/ 5596128 h 6611112"/>
                <a:gd name="connsiteX56" fmla="*/ 10122636 w 10195788"/>
                <a:gd name="connsiteY56" fmla="*/ 5550408 h 6611112"/>
                <a:gd name="connsiteX57" fmla="*/ 10131780 w 10195788"/>
                <a:gd name="connsiteY57" fmla="*/ 5440680 h 6611112"/>
                <a:gd name="connsiteX58" fmla="*/ 10159212 w 10195788"/>
                <a:gd name="connsiteY58" fmla="*/ 5065776 h 6611112"/>
                <a:gd name="connsiteX59" fmla="*/ 10168356 w 10195788"/>
                <a:gd name="connsiteY59" fmla="*/ 4645152 h 6611112"/>
                <a:gd name="connsiteX60" fmla="*/ 10195788 w 10195788"/>
                <a:gd name="connsiteY60" fmla="*/ 4389120 h 6611112"/>
                <a:gd name="connsiteX61" fmla="*/ 10186644 w 10195788"/>
                <a:gd name="connsiteY61" fmla="*/ 3008376 h 6611112"/>
                <a:gd name="connsiteX62" fmla="*/ 10177500 w 10195788"/>
                <a:gd name="connsiteY62" fmla="*/ 2852928 h 6611112"/>
                <a:gd name="connsiteX63" fmla="*/ 10168356 w 10195788"/>
                <a:gd name="connsiteY63" fmla="*/ 256032 h 6611112"/>
                <a:gd name="connsiteX64" fmla="*/ 10140924 w 10195788"/>
                <a:gd name="connsiteY64" fmla="*/ 128016 h 6611112"/>
                <a:gd name="connsiteX65" fmla="*/ 10122636 w 10195788"/>
                <a:gd name="connsiteY65" fmla="*/ 27432 h 6611112"/>
                <a:gd name="connsiteX66" fmla="*/ 10104348 w 10195788"/>
                <a:gd name="connsiteY66" fmla="*/ 0 h 6611112"/>
                <a:gd name="connsiteX67" fmla="*/ 9976332 w 10195788"/>
                <a:gd name="connsiteY67" fmla="*/ 18288 h 6611112"/>
                <a:gd name="connsiteX68" fmla="*/ 9610572 w 10195788"/>
                <a:gd name="connsiteY68" fmla="*/ 73152 h 6611112"/>
                <a:gd name="connsiteX69" fmla="*/ 9180804 w 10195788"/>
                <a:gd name="connsiteY69" fmla="*/ 118872 h 6611112"/>
                <a:gd name="connsiteX70" fmla="*/ 8604732 w 10195788"/>
                <a:gd name="connsiteY70" fmla="*/ 164592 h 6611112"/>
                <a:gd name="connsiteX71" fmla="*/ 7818348 w 10195788"/>
                <a:gd name="connsiteY71" fmla="*/ 173736 h 6611112"/>
                <a:gd name="connsiteX72" fmla="*/ 7635468 w 10195788"/>
                <a:gd name="connsiteY72" fmla="*/ 182880 h 6611112"/>
                <a:gd name="connsiteX73" fmla="*/ 7534884 w 10195788"/>
                <a:gd name="connsiteY73" fmla="*/ 192024 h 6611112"/>
                <a:gd name="connsiteX74" fmla="*/ 7452588 w 10195788"/>
                <a:gd name="connsiteY74" fmla="*/ 201168 h 6611112"/>
                <a:gd name="connsiteX75" fmla="*/ 7095972 w 10195788"/>
                <a:gd name="connsiteY75" fmla="*/ 210312 h 6611112"/>
                <a:gd name="connsiteX76" fmla="*/ 6986244 w 10195788"/>
                <a:gd name="connsiteY76" fmla="*/ 219456 h 6611112"/>
                <a:gd name="connsiteX77" fmla="*/ 6757644 w 10195788"/>
                <a:gd name="connsiteY77" fmla="*/ 265176 h 6611112"/>
                <a:gd name="connsiteX78" fmla="*/ 6318732 w 10195788"/>
                <a:gd name="connsiteY78" fmla="*/ 310896 h 6611112"/>
                <a:gd name="connsiteX79" fmla="*/ 6026124 w 10195788"/>
                <a:gd name="connsiteY79" fmla="*/ 338328 h 6611112"/>
                <a:gd name="connsiteX80" fmla="*/ 5514060 w 10195788"/>
                <a:gd name="connsiteY80" fmla="*/ 374904 h 6611112"/>
                <a:gd name="connsiteX81" fmla="*/ 4736820 w 10195788"/>
                <a:gd name="connsiteY81" fmla="*/ 384048 h 6611112"/>
                <a:gd name="connsiteX82" fmla="*/ 1060932 w 10195788"/>
                <a:gd name="connsiteY82" fmla="*/ 374904 h 6611112"/>
                <a:gd name="connsiteX83" fmla="*/ 978636 w 10195788"/>
                <a:gd name="connsiteY83" fmla="*/ 365760 h 6611112"/>
                <a:gd name="connsiteX84" fmla="*/ 750036 w 10195788"/>
                <a:gd name="connsiteY84" fmla="*/ 356616 h 6611112"/>
                <a:gd name="connsiteX85" fmla="*/ 695172 w 10195788"/>
                <a:gd name="connsiteY85" fmla="*/ 347472 h 6611112"/>
                <a:gd name="connsiteX86" fmla="*/ 512292 w 10195788"/>
                <a:gd name="connsiteY86" fmla="*/ 329184 h 6611112"/>
                <a:gd name="connsiteX87" fmla="*/ 457428 w 10195788"/>
                <a:gd name="connsiteY87" fmla="*/ 320040 h 6611112"/>
                <a:gd name="connsiteX88" fmla="*/ 219684 w 10195788"/>
                <a:gd name="connsiteY88" fmla="*/ 347472 h 6611112"/>
                <a:gd name="connsiteX0" fmla="*/ 219684 w 10195788"/>
                <a:gd name="connsiteY0" fmla="*/ 347472 h 6611112"/>
                <a:gd name="connsiteX1" fmla="*/ 201396 w 10195788"/>
                <a:gd name="connsiteY1" fmla="*/ 393192 h 6611112"/>
                <a:gd name="connsiteX2" fmla="*/ 183108 w 10195788"/>
                <a:gd name="connsiteY2" fmla="*/ 475488 h 6611112"/>
                <a:gd name="connsiteX3" fmla="*/ 173964 w 10195788"/>
                <a:gd name="connsiteY3" fmla="*/ 566928 h 6611112"/>
                <a:gd name="connsiteX4" fmla="*/ 164820 w 10195788"/>
                <a:gd name="connsiteY4" fmla="*/ 685800 h 6611112"/>
                <a:gd name="connsiteX5" fmla="*/ 119100 w 10195788"/>
                <a:gd name="connsiteY5" fmla="*/ 987552 h 6611112"/>
                <a:gd name="connsiteX6" fmla="*/ 109956 w 10195788"/>
                <a:gd name="connsiteY6" fmla="*/ 1225296 h 6611112"/>
                <a:gd name="connsiteX7" fmla="*/ 82524 w 10195788"/>
                <a:gd name="connsiteY7" fmla="*/ 1563624 h 6611112"/>
                <a:gd name="connsiteX8" fmla="*/ 73380 w 10195788"/>
                <a:gd name="connsiteY8" fmla="*/ 1892808 h 6611112"/>
                <a:gd name="connsiteX9" fmla="*/ 55092 w 10195788"/>
                <a:gd name="connsiteY9" fmla="*/ 2148840 h 6611112"/>
                <a:gd name="connsiteX10" fmla="*/ 45948 w 10195788"/>
                <a:gd name="connsiteY10" fmla="*/ 2962656 h 6611112"/>
                <a:gd name="connsiteX11" fmla="*/ 27660 w 10195788"/>
                <a:gd name="connsiteY11" fmla="*/ 3538728 h 6611112"/>
                <a:gd name="connsiteX12" fmla="*/ 18516 w 10195788"/>
                <a:gd name="connsiteY12" fmla="*/ 4297680 h 6611112"/>
                <a:gd name="connsiteX13" fmla="*/ 228 w 10195788"/>
                <a:gd name="connsiteY13" fmla="*/ 5157216 h 6611112"/>
                <a:gd name="connsiteX14" fmla="*/ 9372 w 10195788"/>
                <a:gd name="connsiteY14" fmla="*/ 5815584 h 6611112"/>
                <a:gd name="connsiteX15" fmla="*/ 36804 w 10195788"/>
                <a:gd name="connsiteY15" fmla="*/ 5879592 h 6611112"/>
                <a:gd name="connsiteX16" fmla="*/ 183108 w 10195788"/>
                <a:gd name="connsiteY16" fmla="*/ 6190488 h 6611112"/>
                <a:gd name="connsiteX17" fmla="*/ 274548 w 10195788"/>
                <a:gd name="connsiteY17" fmla="*/ 6300216 h 6611112"/>
                <a:gd name="connsiteX18" fmla="*/ 356844 w 10195788"/>
                <a:gd name="connsiteY18" fmla="*/ 6400800 h 6611112"/>
                <a:gd name="connsiteX19" fmla="*/ 411708 w 10195788"/>
                <a:gd name="connsiteY19" fmla="*/ 6446520 h 6611112"/>
                <a:gd name="connsiteX20" fmla="*/ 494004 w 10195788"/>
                <a:gd name="connsiteY20" fmla="*/ 6528816 h 6611112"/>
                <a:gd name="connsiteX21" fmla="*/ 512292 w 10195788"/>
                <a:gd name="connsiteY21" fmla="*/ 6565392 h 6611112"/>
                <a:gd name="connsiteX22" fmla="*/ 548868 w 10195788"/>
                <a:gd name="connsiteY22" fmla="*/ 6583680 h 6611112"/>
                <a:gd name="connsiteX23" fmla="*/ 612876 w 10195788"/>
                <a:gd name="connsiteY23" fmla="*/ 6611112 h 6611112"/>
                <a:gd name="connsiteX24" fmla="*/ 2542260 w 10195788"/>
                <a:gd name="connsiteY24" fmla="*/ 6601968 h 6611112"/>
                <a:gd name="connsiteX25" fmla="*/ 2633700 w 10195788"/>
                <a:gd name="connsiteY25" fmla="*/ 6583680 h 6611112"/>
                <a:gd name="connsiteX26" fmla="*/ 2780004 w 10195788"/>
                <a:gd name="connsiteY26" fmla="*/ 6547104 h 6611112"/>
                <a:gd name="connsiteX27" fmla="*/ 3045180 w 10195788"/>
                <a:gd name="connsiteY27" fmla="*/ 6464808 h 6611112"/>
                <a:gd name="connsiteX28" fmla="*/ 3127476 w 10195788"/>
                <a:gd name="connsiteY28" fmla="*/ 6437376 h 6611112"/>
                <a:gd name="connsiteX29" fmla="*/ 3228060 w 10195788"/>
                <a:gd name="connsiteY29" fmla="*/ 6419088 h 6611112"/>
                <a:gd name="connsiteX30" fmla="*/ 3292068 w 10195788"/>
                <a:gd name="connsiteY30" fmla="*/ 6409944 h 6611112"/>
                <a:gd name="connsiteX31" fmla="*/ 3328644 w 10195788"/>
                <a:gd name="connsiteY31" fmla="*/ 6400800 h 6611112"/>
                <a:gd name="connsiteX32" fmla="*/ 3639540 w 10195788"/>
                <a:gd name="connsiteY32" fmla="*/ 6364224 h 6611112"/>
                <a:gd name="connsiteX33" fmla="*/ 3740124 w 10195788"/>
                <a:gd name="connsiteY33" fmla="*/ 6345936 h 6611112"/>
                <a:gd name="connsiteX34" fmla="*/ 3913860 w 10195788"/>
                <a:gd name="connsiteY34" fmla="*/ 6327648 h 6611112"/>
                <a:gd name="connsiteX35" fmla="*/ 3996156 w 10195788"/>
                <a:gd name="connsiteY35" fmla="*/ 6309360 h 6611112"/>
                <a:gd name="connsiteX36" fmla="*/ 4188180 w 10195788"/>
                <a:gd name="connsiteY36" fmla="*/ 6281928 h 6611112"/>
                <a:gd name="connsiteX37" fmla="*/ 4389348 w 10195788"/>
                <a:gd name="connsiteY37" fmla="*/ 6263640 h 6611112"/>
                <a:gd name="connsiteX38" fmla="*/ 4636236 w 10195788"/>
                <a:gd name="connsiteY38" fmla="*/ 6236208 h 6611112"/>
                <a:gd name="connsiteX39" fmla="*/ 6016980 w 10195788"/>
                <a:gd name="connsiteY39" fmla="*/ 6254496 h 6611112"/>
                <a:gd name="connsiteX40" fmla="*/ 6282156 w 10195788"/>
                <a:gd name="connsiteY40" fmla="*/ 6281928 h 6611112"/>
                <a:gd name="connsiteX41" fmla="*/ 6766788 w 10195788"/>
                <a:gd name="connsiteY41" fmla="*/ 6309360 h 6611112"/>
                <a:gd name="connsiteX42" fmla="*/ 7425156 w 10195788"/>
                <a:gd name="connsiteY42" fmla="*/ 6318504 h 6611112"/>
                <a:gd name="connsiteX43" fmla="*/ 9601428 w 10195788"/>
                <a:gd name="connsiteY43" fmla="*/ 6309360 h 6611112"/>
                <a:gd name="connsiteX44" fmla="*/ 9628860 w 10195788"/>
                <a:gd name="connsiteY44" fmla="*/ 6300216 h 6611112"/>
                <a:gd name="connsiteX45" fmla="*/ 9720300 w 10195788"/>
                <a:gd name="connsiteY45" fmla="*/ 6281928 h 6611112"/>
                <a:gd name="connsiteX46" fmla="*/ 9775164 w 10195788"/>
                <a:gd name="connsiteY46" fmla="*/ 6263640 h 6611112"/>
                <a:gd name="connsiteX47" fmla="*/ 9839172 w 10195788"/>
                <a:gd name="connsiteY47" fmla="*/ 6236208 h 6611112"/>
                <a:gd name="connsiteX48" fmla="*/ 9967188 w 10195788"/>
                <a:gd name="connsiteY48" fmla="*/ 6117336 h 6611112"/>
                <a:gd name="connsiteX49" fmla="*/ 10003764 w 10195788"/>
                <a:gd name="connsiteY49" fmla="*/ 6080760 h 6611112"/>
                <a:gd name="connsiteX50" fmla="*/ 10049484 w 10195788"/>
                <a:gd name="connsiteY50" fmla="*/ 5998464 h 6611112"/>
                <a:gd name="connsiteX51" fmla="*/ 10058628 w 10195788"/>
                <a:gd name="connsiteY51" fmla="*/ 5971032 h 6611112"/>
                <a:gd name="connsiteX52" fmla="*/ 10076916 w 10195788"/>
                <a:gd name="connsiteY52" fmla="*/ 5897880 h 6611112"/>
                <a:gd name="connsiteX53" fmla="*/ 10095204 w 10195788"/>
                <a:gd name="connsiteY53" fmla="*/ 5815584 h 6611112"/>
                <a:gd name="connsiteX54" fmla="*/ 10113492 w 10195788"/>
                <a:gd name="connsiteY54" fmla="*/ 5596128 h 6611112"/>
                <a:gd name="connsiteX55" fmla="*/ 10122636 w 10195788"/>
                <a:gd name="connsiteY55" fmla="*/ 5550408 h 6611112"/>
                <a:gd name="connsiteX56" fmla="*/ 10131780 w 10195788"/>
                <a:gd name="connsiteY56" fmla="*/ 5440680 h 6611112"/>
                <a:gd name="connsiteX57" fmla="*/ 10159212 w 10195788"/>
                <a:gd name="connsiteY57" fmla="*/ 5065776 h 6611112"/>
                <a:gd name="connsiteX58" fmla="*/ 10168356 w 10195788"/>
                <a:gd name="connsiteY58" fmla="*/ 4645152 h 6611112"/>
                <a:gd name="connsiteX59" fmla="*/ 10195788 w 10195788"/>
                <a:gd name="connsiteY59" fmla="*/ 4389120 h 6611112"/>
                <a:gd name="connsiteX60" fmla="*/ 10186644 w 10195788"/>
                <a:gd name="connsiteY60" fmla="*/ 3008376 h 6611112"/>
                <a:gd name="connsiteX61" fmla="*/ 10177500 w 10195788"/>
                <a:gd name="connsiteY61" fmla="*/ 2852928 h 6611112"/>
                <a:gd name="connsiteX62" fmla="*/ 10168356 w 10195788"/>
                <a:gd name="connsiteY62" fmla="*/ 256032 h 6611112"/>
                <a:gd name="connsiteX63" fmla="*/ 10140924 w 10195788"/>
                <a:gd name="connsiteY63" fmla="*/ 128016 h 6611112"/>
                <a:gd name="connsiteX64" fmla="*/ 10122636 w 10195788"/>
                <a:gd name="connsiteY64" fmla="*/ 27432 h 6611112"/>
                <a:gd name="connsiteX65" fmla="*/ 10104348 w 10195788"/>
                <a:gd name="connsiteY65" fmla="*/ 0 h 6611112"/>
                <a:gd name="connsiteX66" fmla="*/ 9976332 w 10195788"/>
                <a:gd name="connsiteY66" fmla="*/ 18288 h 6611112"/>
                <a:gd name="connsiteX67" fmla="*/ 9610572 w 10195788"/>
                <a:gd name="connsiteY67" fmla="*/ 73152 h 6611112"/>
                <a:gd name="connsiteX68" fmla="*/ 9180804 w 10195788"/>
                <a:gd name="connsiteY68" fmla="*/ 118872 h 6611112"/>
                <a:gd name="connsiteX69" fmla="*/ 8604732 w 10195788"/>
                <a:gd name="connsiteY69" fmla="*/ 164592 h 6611112"/>
                <a:gd name="connsiteX70" fmla="*/ 7818348 w 10195788"/>
                <a:gd name="connsiteY70" fmla="*/ 173736 h 6611112"/>
                <a:gd name="connsiteX71" fmla="*/ 7635468 w 10195788"/>
                <a:gd name="connsiteY71" fmla="*/ 182880 h 6611112"/>
                <a:gd name="connsiteX72" fmla="*/ 7534884 w 10195788"/>
                <a:gd name="connsiteY72" fmla="*/ 192024 h 6611112"/>
                <a:gd name="connsiteX73" fmla="*/ 7452588 w 10195788"/>
                <a:gd name="connsiteY73" fmla="*/ 201168 h 6611112"/>
                <a:gd name="connsiteX74" fmla="*/ 7095972 w 10195788"/>
                <a:gd name="connsiteY74" fmla="*/ 210312 h 6611112"/>
                <a:gd name="connsiteX75" fmla="*/ 6986244 w 10195788"/>
                <a:gd name="connsiteY75" fmla="*/ 219456 h 6611112"/>
                <a:gd name="connsiteX76" fmla="*/ 6757644 w 10195788"/>
                <a:gd name="connsiteY76" fmla="*/ 265176 h 6611112"/>
                <a:gd name="connsiteX77" fmla="*/ 6318732 w 10195788"/>
                <a:gd name="connsiteY77" fmla="*/ 310896 h 6611112"/>
                <a:gd name="connsiteX78" fmla="*/ 6026124 w 10195788"/>
                <a:gd name="connsiteY78" fmla="*/ 338328 h 6611112"/>
                <a:gd name="connsiteX79" fmla="*/ 5514060 w 10195788"/>
                <a:gd name="connsiteY79" fmla="*/ 374904 h 6611112"/>
                <a:gd name="connsiteX80" fmla="*/ 4736820 w 10195788"/>
                <a:gd name="connsiteY80" fmla="*/ 384048 h 6611112"/>
                <a:gd name="connsiteX81" fmla="*/ 1060932 w 10195788"/>
                <a:gd name="connsiteY81" fmla="*/ 374904 h 6611112"/>
                <a:gd name="connsiteX82" fmla="*/ 978636 w 10195788"/>
                <a:gd name="connsiteY82" fmla="*/ 365760 h 6611112"/>
                <a:gd name="connsiteX83" fmla="*/ 750036 w 10195788"/>
                <a:gd name="connsiteY83" fmla="*/ 356616 h 6611112"/>
                <a:gd name="connsiteX84" fmla="*/ 695172 w 10195788"/>
                <a:gd name="connsiteY84" fmla="*/ 347472 h 6611112"/>
                <a:gd name="connsiteX85" fmla="*/ 512292 w 10195788"/>
                <a:gd name="connsiteY85" fmla="*/ 329184 h 6611112"/>
                <a:gd name="connsiteX86" fmla="*/ 457428 w 10195788"/>
                <a:gd name="connsiteY86" fmla="*/ 320040 h 6611112"/>
                <a:gd name="connsiteX87" fmla="*/ 219684 w 10195788"/>
                <a:gd name="connsiteY87" fmla="*/ 347472 h 6611112"/>
                <a:gd name="connsiteX0" fmla="*/ 219684 w 10195788"/>
                <a:gd name="connsiteY0" fmla="*/ 347472 h 6611112"/>
                <a:gd name="connsiteX1" fmla="*/ 201396 w 10195788"/>
                <a:gd name="connsiteY1" fmla="*/ 393192 h 6611112"/>
                <a:gd name="connsiteX2" fmla="*/ 183108 w 10195788"/>
                <a:gd name="connsiteY2" fmla="*/ 475488 h 6611112"/>
                <a:gd name="connsiteX3" fmla="*/ 173964 w 10195788"/>
                <a:gd name="connsiteY3" fmla="*/ 566928 h 6611112"/>
                <a:gd name="connsiteX4" fmla="*/ 164820 w 10195788"/>
                <a:gd name="connsiteY4" fmla="*/ 685800 h 6611112"/>
                <a:gd name="connsiteX5" fmla="*/ 119100 w 10195788"/>
                <a:gd name="connsiteY5" fmla="*/ 987552 h 6611112"/>
                <a:gd name="connsiteX6" fmla="*/ 109956 w 10195788"/>
                <a:gd name="connsiteY6" fmla="*/ 1225296 h 6611112"/>
                <a:gd name="connsiteX7" fmla="*/ 82524 w 10195788"/>
                <a:gd name="connsiteY7" fmla="*/ 1563624 h 6611112"/>
                <a:gd name="connsiteX8" fmla="*/ 73380 w 10195788"/>
                <a:gd name="connsiteY8" fmla="*/ 1892808 h 6611112"/>
                <a:gd name="connsiteX9" fmla="*/ 55092 w 10195788"/>
                <a:gd name="connsiteY9" fmla="*/ 2148840 h 6611112"/>
                <a:gd name="connsiteX10" fmla="*/ 45948 w 10195788"/>
                <a:gd name="connsiteY10" fmla="*/ 2962656 h 6611112"/>
                <a:gd name="connsiteX11" fmla="*/ 27660 w 10195788"/>
                <a:gd name="connsiteY11" fmla="*/ 3538728 h 6611112"/>
                <a:gd name="connsiteX12" fmla="*/ 18516 w 10195788"/>
                <a:gd name="connsiteY12" fmla="*/ 4297680 h 6611112"/>
                <a:gd name="connsiteX13" fmla="*/ 228 w 10195788"/>
                <a:gd name="connsiteY13" fmla="*/ 5157216 h 6611112"/>
                <a:gd name="connsiteX14" fmla="*/ 9372 w 10195788"/>
                <a:gd name="connsiteY14" fmla="*/ 5815584 h 6611112"/>
                <a:gd name="connsiteX15" fmla="*/ 183108 w 10195788"/>
                <a:gd name="connsiteY15" fmla="*/ 6190488 h 6611112"/>
                <a:gd name="connsiteX16" fmla="*/ 274548 w 10195788"/>
                <a:gd name="connsiteY16" fmla="*/ 6300216 h 6611112"/>
                <a:gd name="connsiteX17" fmla="*/ 356844 w 10195788"/>
                <a:gd name="connsiteY17" fmla="*/ 6400800 h 6611112"/>
                <a:gd name="connsiteX18" fmla="*/ 411708 w 10195788"/>
                <a:gd name="connsiteY18" fmla="*/ 6446520 h 6611112"/>
                <a:gd name="connsiteX19" fmla="*/ 494004 w 10195788"/>
                <a:gd name="connsiteY19" fmla="*/ 6528816 h 6611112"/>
                <a:gd name="connsiteX20" fmla="*/ 512292 w 10195788"/>
                <a:gd name="connsiteY20" fmla="*/ 6565392 h 6611112"/>
                <a:gd name="connsiteX21" fmla="*/ 548868 w 10195788"/>
                <a:gd name="connsiteY21" fmla="*/ 6583680 h 6611112"/>
                <a:gd name="connsiteX22" fmla="*/ 612876 w 10195788"/>
                <a:gd name="connsiteY22" fmla="*/ 6611112 h 6611112"/>
                <a:gd name="connsiteX23" fmla="*/ 2542260 w 10195788"/>
                <a:gd name="connsiteY23" fmla="*/ 6601968 h 6611112"/>
                <a:gd name="connsiteX24" fmla="*/ 2633700 w 10195788"/>
                <a:gd name="connsiteY24" fmla="*/ 6583680 h 6611112"/>
                <a:gd name="connsiteX25" fmla="*/ 2780004 w 10195788"/>
                <a:gd name="connsiteY25" fmla="*/ 6547104 h 6611112"/>
                <a:gd name="connsiteX26" fmla="*/ 3045180 w 10195788"/>
                <a:gd name="connsiteY26" fmla="*/ 6464808 h 6611112"/>
                <a:gd name="connsiteX27" fmla="*/ 3127476 w 10195788"/>
                <a:gd name="connsiteY27" fmla="*/ 6437376 h 6611112"/>
                <a:gd name="connsiteX28" fmla="*/ 3228060 w 10195788"/>
                <a:gd name="connsiteY28" fmla="*/ 6419088 h 6611112"/>
                <a:gd name="connsiteX29" fmla="*/ 3292068 w 10195788"/>
                <a:gd name="connsiteY29" fmla="*/ 6409944 h 6611112"/>
                <a:gd name="connsiteX30" fmla="*/ 3328644 w 10195788"/>
                <a:gd name="connsiteY30" fmla="*/ 6400800 h 6611112"/>
                <a:gd name="connsiteX31" fmla="*/ 3639540 w 10195788"/>
                <a:gd name="connsiteY31" fmla="*/ 6364224 h 6611112"/>
                <a:gd name="connsiteX32" fmla="*/ 3740124 w 10195788"/>
                <a:gd name="connsiteY32" fmla="*/ 6345936 h 6611112"/>
                <a:gd name="connsiteX33" fmla="*/ 3913860 w 10195788"/>
                <a:gd name="connsiteY33" fmla="*/ 6327648 h 6611112"/>
                <a:gd name="connsiteX34" fmla="*/ 3996156 w 10195788"/>
                <a:gd name="connsiteY34" fmla="*/ 6309360 h 6611112"/>
                <a:gd name="connsiteX35" fmla="*/ 4188180 w 10195788"/>
                <a:gd name="connsiteY35" fmla="*/ 6281928 h 6611112"/>
                <a:gd name="connsiteX36" fmla="*/ 4389348 w 10195788"/>
                <a:gd name="connsiteY36" fmla="*/ 6263640 h 6611112"/>
                <a:gd name="connsiteX37" fmla="*/ 4636236 w 10195788"/>
                <a:gd name="connsiteY37" fmla="*/ 6236208 h 6611112"/>
                <a:gd name="connsiteX38" fmla="*/ 6016980 w 10195788"/>
                <a:gd name="connsiteY38" fmla="*/ 6254496 h 6611112"/>
                <a:gd name="connsiteX39" fmla="*/ 6282156 w 10195788"/>
                <a:gd name="connsiteY39" fmla="*/ 6281928 h 6611112"/>
                <a:gd name="connsiteX40" fmla="*/ 6766788 w 10195788"/>
                <a:gd name="connsiteY40" fmla="*/ 6309360 h 6611112"/>
                <a:gd name="connsiteX41" fmla="*/ 7425156 w 10195788"/>
                <a:gd name="connsiteY41" fmla="*/ 6318504 h 6611112"/>
                <a:gd name="connsiteX42" fmla="*/ 9601428 w 10195788"/>
                <a:gd name="connsiteY42" fmla="*/ 6309360 h 6611112"/>
                <a:gd name="connsiteX43" fmla="*/ 9628860 w 10195788"/>
                <a:gd name="connsiteY43" fmla="*/ 6300216 h 6611112"/>
                <a:gd name="connsiteX44" fmla="*/ 9720300 w 10195788"/>
                <a:gd name="connsiteY44" fmla="*/ 6281928 h 6611112"/>
                <a:gd name="connsiteX45" fmla="*/ 9775164 w 10195788"/>
                <a:gd name="connsiteY45" fmla="*/ 6263640 h 6611112"/>
                <a:gd name="connsiteX46" fmla="*/ 9839172 w 10195788"/>
                <a:gd name="connsiteY46" fmla="*/ 6236208 h 6611112"/>
                <a:gd name="connsiteX47" fmla="*/ 9967188 w 10195788"/>
                <a:gd name="connsiteY47" fmla="*/ 6117336 h 6611112"/>
                <a:gd name="connsiteX48" fmla="*/ 10003764 w 10195788"/>
                <a:gd name="connsiteY48" fmla="*/ 6080760 h 6611112"/>
                <a:gd name="connsiteX49" fmla="*/ 10049484 w 10195788"/>
                <a:gd name="connsiteY49" fmla="*/ 5998464 h 6611112"/>
                <a:gd name="connsiteX50" fmla="*/ 10058628 w 10195788"/>
                <a:gd name="connsiteY50" fmla="*/ 5971032 h 6611112"/>
                <a:gd name="connsiteX51" fmla="*/ 10076916 w 10195788"/>
                <a:gd name="connsiteY51" fmla="*/ 5897880 h 6611112"/>
                <a:gd name="connsiteX52" fmla="*/ 10095204 w 10195788"/>
                <a:gd name="connsiteY52" fmla="*/ 5815584 h 6611112"/>
                <a:gd name="connsiteX53" fmla="*/ 10113492 w 10195788"/>
                <a:gd name="connsiteY53" fmla="*/ 5596128 h 6611112"/>
                <a:gd name="connsiteX54" fmla="*/ 10122636 w 10195788"/>
                <a:gd name="connsiteY54" fmla="*/ 5550408 h 6611112"/>
                <a:gd name="connsiteX55" fmla="*/ 10131780 w 10195788"/>
                <a:gd name="connsiteY55" fmla="*/ 5440680 h 6611112"/>
                <a:gd name="connsiteX56" fmla="*/ 10159212 w 10195788"/>
                <a:gd name="connsiteY56" fmla="*/ 5065776 h 6611112"/>
                <a:gd name="connsiteX57" fmla="*/ 10168356 w 10195788"/>
                <a:gd name="connsiteY57" fmla="*/ 4645152 h 6611112"/>
                <a:gd name="connsiteX58" fmla="*/ 10195788 w 10195788"/>
                <a:gd name="connsiteY58" fmla="*/ 4389120 h 6611112"/>
                <a:gd name="connsiteX59" fmla="*/ 10186644 w 10195788"/>
                <a:gd name="connsiteY59" fmla="*/ 3008376 h 6611112"/>
                <a:gd name="connsiteX60" fmla="*/ 10177500 w 10195788"/>
                <a:gd name="connsiteY60" fmla="*/ 2852928 h 6611112"/>
                <a:gd name="connsiteX61" fmla="*/ 10168356 w 10195788"/>
                <a:gd name="connsiteY61" fmla="*/ 256032 h 6611112"/>
                <a:gd name="connsiteX62" fmla="*/ 10140924 w 10195788"/>
                <a:gd name="connsiteY62" fmla="*/ 128016 h 6611112"/>
                <a:gd name="connsiteX63" fmla="*/ 10122636 w 10195788"/>
                <a:gd name="connsiteY63" fmla="*/ 27432 h 6611112"/>
                <a:gd name="connsiteX64" fmla="*/ 10104348 w 10195788"/>
                <a:gd name="connsiteY64" fmla="*/ 0 h 6611112"/>
                <a:gd name="connsiteX65" fmla="*/ 9976332 w 10195788"/>
                <a:gd name="connsiteY65" fmla="*/ 18288 h 6611112"/>
                <a:gd name="connsiteX66" fmla="*/ 9610572 w 10195788"/>
                <a:gd name="connsiteY66" fmla="*/ 73152 h 6611112"/>
                <a:gd name="connsiteX67" fmla="*/ 9180804 w 10195788"/>
                <a:gd name="connsiteY67" fmla="*/ 118872 h 6611112"/>
                <a:gd name="connsiteX68" fmla="*/ 8604732 w 10195788"/>
                <a:gd name="connsiteY68" fmla="*/ 164592 h 6611112"/>
                <a:gd name="connsiteX69" fmla="*/ 7818348 w 10195788"/>
                <a:gd name="connsiteY69" fmla="*/ 173736 h 6611112"/>
                <a:gd name="connsiteX70" fmla="*/ 7635468 w 10195788"/>
                <a:gd name="connsiteY70" fmla="*/ 182880 h 6611112"/>
                <a:gd name="connsiteX71" fmla="*/ 7534884 w 10195788"/>
                <a:gd name="connsiteY71" fmla="*/ 192024 h 6611112"/>
                <a:gd name="connsiteX72" fmla="*/ 7452588 w 10195788"/>
                <a:gd name="connsiteY72" fmla="*/ 201168 h 6611112"/>
                <a:gd name="connsiteX73" fmla="*/ 7095972 w 10195788"/>
                <a:gd name="connsiteY73" fmla="*/ 210312 h 6611112"/>
                <a:gd name="connsiteX74" fmla="*/ 6986244 w 10195788"/>
                <a:gd name="connsiteY74" fmla="*/ 219456 h 6611112"/>
                <a:gd name="connsiteX75" fmla="*/ 6757644 w 10195788"/>
                <a:gd name="connsiteY75" fmla="*/ 265176 h 6611112"/>
                <a:gd name="connsiteX76" fmla="*/ 6318732 w 10195788"/>
                <a:gd name="connsiteY76" fmla="*/ 310896 h 6611112"/>
                <a:gd name="connsiteX77" fmla="*/ 6026124 w 10195788"/>
                <a:gd name="connsiteY77" fmla="*/ 338328 h 6611112"/>
                <a:gd name="connsiteX78" fmla="*/ 5514060 w 10195788"/>
                <a:gd name="connsiteY78" fmla="*/ 374904 h 6611112"/>
                <a:gd name="connsiteX79" fmla="*/ 4736820 w 10195788"/>
                <a:gd name="connsiteY79" fmla="*/ 384048 h 6611112"/>
                <a:gd name="connsiteX80" fmla="*/ 1060932 w 10195788"/>
                <a:gd name="connsiteY80" fmla="*/ 374904 h 6611112"/>
                <a:gd name="connsiteX81" fmla="*/ 978636 w 10195788"/>
                <a:gd name="connsiteY81" fmla="*/ 365760 h 6611112"/>
                <a:gd name="connsiteX82" fmla="*/ 750036 w 10195788"/>
                <a:gd name="connsiteY82" fmla="*/ 356616 h 6611112"/>
                <a:gd name="connsiteX83" fmla="*/ 695172 w 10195788"/>
                <a:gd name="connsiteY83" fmla="*/ 347472 h 6611112"/>
                <a:gd name="connsiteX84" fmla="*/ 512292 w 10195788"/>
                <a:gd name="connsiteY84" fmla="*/ 329184 h 6611112"/>
                <a:gd name="connsiteX85" fmla="*/ 457428 w 10195788"/>
                <a:gd name="connsiteY85" fmla="*/ 320040 h 6611112"/>
                <a:gd name="connsiteX86" fmla="*/ 219684 w 10195788"/>
                <a:gd name="connsiteY86" fmla="*/ 347472 h 6611112"/>
                <a:gd name="connsiteX0" fmla="*/ 219684 w 10195788"/>
                <a:gd name="connsiteY0" fmla="*/ 347472 h 6611112"/>
                <a:gd name="connsiteX1" fmla="*/ 201396 w 10195788"/>
                <a:gd name="connsiteY1" fmla="*/ 393192 h 6611112"/>
                <a:gd name="connsiteX2" fmla="*/ 183108 w 10195788"/>
                <a:gd name="connsiteY2" fmla="*/ 475488 h 6611112"/>
                <a:gd name="connsiteX3" fmla="*/ 173964 w 10195788"/>
                <a:gd name="connsiteY3" fmla="*/ 566928 h 6611112"/>
                <a:gd name="connsiteX4" fmla="*/ 164820 w 10195788"/>
                <a:gd name="connsiteY4" fmla="*/ 685800 h 6611112"/>
                <a:gd name="connsiteX5" fmla="*/ 119100 w 10195788"/>
                <a:gd name="connsiteY5" fmla="*/ 987552 h 6611112"/>
                <a:gd name="connsiteX6" fmla="*/ 109956 w 10195788"/>
                <a:gd name="connsiteY6" fmla="*/ 1225296 h 6611112"/>
                <a:gd name="connsiteX7" fmla="*/ 82524 w 10195788"/>
                <a:gd name="connsiteY7" fmla="*/ 1563624 h 6611112"/>
                <a:gd name="connsiteX8" fmla="*/ 73380 w 10195788"/>
                <a:gd name="connsiteY8" fmla="*/ 1892808 h 6611112"/>
                <a:gd name="connsiteX9" fmla="*/ 55092 w 10195788"/>
                <a:gd name="connsiteY9" fmla="*/ 2148840 h 6611112"/>
                <a:gd name="connsiteX10" fmla="*/ 45948 w 10195788"/>
                <a:gd name="connsiteY10" fmla="*/ 2962656 h 6611112"/>
                <a:gd name="connsiteX11" fmla="*/ 27660 w 10195788"/>
                <a:gd name="connsiteY11" fmla="*/ 3538728 h 6611112"/>
                <a:gd name="connsiteX12" fmla="*/ 18516 w 10195788"/>
                <a:gd name="connsiteY12" fmla="*/ 4297680 h 6611112"/>
                <a:gd name="connsiteX13" fmla="*/ 228 w 10195788"/>
                <a:gd name="connsiteY13" fmla="*/ 5157216 h 6611112"/>
                <a:gd name="connsiteX14" fmla="*/ 9372 w 10195788"/>
                <a:gd name="connsiteY14" fmla="*/ 5815584 h 6611112"/>
                <a:gd name="connsiteX15" fmla="*/ 183108 w 10195788"/>
                <a:gd name="connsiteY15" fmla="*/ 6190488 h 6611112"/>
                <a:gd name="connsiteX16" fmla="*/ 274548 w 10195788"/>
                <a:gd name="connsiteY16" fmla="*/ 6300216 h 6611112"/>
                <a:gd name="connsiteX17" fmla="*/ 356844 w 10195788"/>
                <a:gd name="connsiteY17" fmla="*/ 6400800 h 6611112"/>
                <a:gd name="connsiteX18" fmla="*/ 494004 w 10195788"/>
                <a:gd name="connsiteY18" fmla="*/ 6528816 h 6611112"/>
                <a:gd name="connsiteX19" fmla="*/ 512292 w 10195788"/>
                <a:gd name="connsiteY19" fmla="*/ 6565392 h 6611112"/>
                <a:gd name="connsiteX20" fmla="*/ 548868 w 10195788"/>
                <a:gd name="connsiteY20" fmla="*/ 6583680 h 6611112"/>
                <a:gd name="connsiteX21" fmla="*/ 612876 w 10195788"/>
                <a:gd name="connsiteY21" fmla="*/ 6611112 h 6611112"/>
                <a:gd name="connsiteX22" fmla="*/ 2542260 w 10195788"/>
                <a:gd name="connsiteY22" fmla="*/ 6601968 h 6611112"/>
                <a:gd name="connsiteX23" fmla="*/ 2633700 w 10195788"/>
                <a:gd name="connsiteY23" fmla="*/ 6583680 h 6611112"/>
                <a:gd name="connsiteX24" fmla="*/ 2780004 w 10195788"/>
                <a:gd name="connsiteY24" fmla="*/ 6547104 h 6611112"/>
                <a:gd name="connsiteX25" fmla="*/ 3045180 w 10195788"/>
                <a:gd name="connsiteY25" fmla="*/ 6464808 h 6611112"/>
                <a:gd name="connsiteX26" fmla="*/ 3127476 w 10195788"/>
                <a:gd name="connsiteY26" fmla="*/ 6437376 h 6611112"/>
                <a:gd name="connsiteX27" fmla="*/ 3228060 w 10195788"/>
                <a:gd name="connsiteY27" fmla="*/ 6419088 h 6611112"/>
                <a:gd name="connsiteX28" fmla="*/ 3292068 w 10195788"/>
                <a:gd name="connsiteY28" fmla="*/ 6409944 h 6611112"/>
                <a:gd name="connsiteX29" fmla="*/ 3328644 w 10195788"/>
                <a:gd name="connsiteY29" fmla="*/ 6400800 h 6611112"/>
                <a:gd name="connsiteX30" fmla="*/ 3639540 w 10195788"/>
                <a:gd name="connsiteY30" fmla="*/ 6364224 h 6611112"/>
                <a:gd name="connsiteX31" fmla="*/ 3740124 w 10195788"/>
                <a:gd name="connsiteY31" fmla="*/ 6345936 h 6611112"/>
                <a:gd name="connsiteX32" fmla="*/ 3913860 w 10195788"/>
                <a:gd name="connsiteY32" fmla="*/ 6327648 h 6611112"/>
                <a:gd name="connsiteX33" fmla="*/ 3996156 w 10195788"/>
                <a:gd name="connsiteY33" fmla="*/ 6309360 h 6611112"/>
                <a:gd name="connsiteX34" fmla="*/ 4188180 w 10195788"/>
                <a:gd name="connsiteY34" fmla="*/ 6281928 h 6611112"/>
                <a:gd name="connsiteX35" fmla="*/ 4389348 w 10195788"/>
                <a:gd name="connsiteY35" fmla="*/ 6263640 h 6611112"/>
                <a:gd name="connsiteX36" fmla="*/ 4636236 w 10195788"/>
                <a:gd name="connsiteY36" fmla="*/ 6236208 h 6611112"/>
                <a:gd name="connsiteX37" fmla="*/ 6016980 w 10195788"/>
                <a:gd name="connsiteY37" fmla="*/ 6254496 h 6611112"/>
                <a:gd name="connsiteX38" fmla="*/ 6282156 w 10195788"/>
                <a:gd name="connsiteY38" fmla="*/ 6281928 h 6611112"/>
                <a:gd name="connsiteX39" fmla="*/ 6766788 w 10195788"/>
                <a:gd name="connsiteY39" fmla="*/ 6309360 h 6611112"/>
                <a:gd name="connsiteX40" fmla="*/ 7425156 w 10195788"/>
                <a:gd name="connsiteY40" fmla="*/ 6318504 h 6611112"/>
                <a:gd name="connsiteX41" fmla="*/ 9601428 w 10195788"/>
                <a:gd name="connsiteY41" fmla="*/ 6309360 h 6611112"/>
                <a:gd name="connsiteX42" fmla="*/ 9628860 w 10195788"/>
                <a:gd name="connsiteY42" fmla="*/ 6300216 h 6611112"/>
                <a:gd name="connsiteX43" fmla="*/ 9720300 w 10195788"/>
                <a:gd name="connsiteY43" fmla="*/ 6281928 h 6611112"/>
                <a:gd name="connsiteX44" fmla="*/ 9775164 w 10195788"/>
                <a:gd name="connsiteY44" fmla="*/ 6263640 h 6611112"/>
                <a:gd name="connsiteX45" fmla="*/ 9839172 w 10195788"/>
                <a:gd name="connsiteY45" fmla="*/ 6236208 h 6611112"/>
                <a:gd name="connsiteX46" fmla="*/ 9967188 w 10195788"/>
                <a:gd name="connsiteY46" fmla="*/ 6117336 h 6611112"/>
                <a:gd name="connsiteX47" fmla="*/ 10003764 w 10195788"/>
                <a:gd name="connsiteY47" fmla="*/ 6080760 h 6611112"/>
                <a:gd name="connsiteX48" fmla="*/ 10049484 w 10195788"/>
                <a:gd name="connsiteY48" fmla="*/ 5998464 h 6611112"/>
                <a:gd name="connsiteX49" fmla="*/ 10058628 w 10195788"/>
                <a:gd name="connsiteY49" fmla="*/ 5971032 h 6611112"/>
                <a:gd name="connsiteX50" fmla="*/ 10076916 w 10195788"/>
                <a:gd name="connsiteY50" fmla="*/ 5897880 h 6611112"/>
                <a:gd name="connsiteX51" fmla="*/ 10095204 w 10195788"/>
                <a:gd name="connsiteY51" fmla="*/ 5815584 h 6611112"/>
                <a:gd name="connsiteX52" fmla="*/ 10113492 w 10195788"/>
                <a:gd name="connsiteY52" fmla="*/ 5596128 h 6611112"/>
                <a:gd name="connsiteX53" fmla="*/ 10122636 w 10195788"/>
                <a:gd name="connsiteY53" fmla="*/ 5550408 h 6611112"/>
                <a:gd name="connsiteX54" fmla="*/ 10131780 w 10195788"/>
                <a:gd name="connsiteY54" fmla="*/ 5440680 h 6611112"/>
                <a:gd name="connsiteX55" fmla="*/ 10159212 w 10195788"/>
                <a:gd name="connsiteY55" fmla="*/ 5065776 h 6611112"/>
                <a:gd name="connsiteX56" fmla="*/ 10168356 w 10195788"/>
                <a:gd name="connsiteY56" fmla="*/ 4645152 h 6611112"/>
                <a:gd name="connsiteX57" fmla="*/ 10195788 w 10195788"/>
                <a:gd name="connsiteY57" fmla="*/ 4389120 h 6611112"/>
                <a:gd name="connsiteX58" fmla="*/ 10186644 w 10195788"/>
                <a:gd name="connsiteY58" fmla="*/ 3008376 h 6611112"/>
                <a:gd name="connsiteX59" fmla="*/ 10177500 w 10195788"/>
                <a:gd name="connsiteY59" fmla="*/ 2852928 h 6611112"/>
                <a:gd name="connsiteX60" fmla="*/ 10168356 w 10195788"/>
                <a:gd name="connsiteY60" fmla="*/ 256032 h 6611112"/>
                <a:gd name="connsiteX61" fmla="*/ 10140924 w 10195788"/>
                <a:gd name="connsiteY61" fmla="*/ 128016 h 6611112"/>
                <a:gd name="connsiteX62" fmla="*/ 10122636 w 10195788"/>
                <a:gd name="connsiteY62" fmla="*/ 27432 h 6611112"/>
                <a:gd name="connsiteX63" fmla="*/ 10104348 w 10195788"/>
                <a:gd name="connsiteY63" fmla="*/ 0 h 6611112"/>
                <a:gd name="connsiteX64" fmla="*/ 9976332 w 10195788"/>
                <a:gd name="connsiteY64" fmla="*/ 18288 h 6611112"/>
                <a:gd name="connsiteX65" fmla="*/ 9610572 w 10195788"/>
                <a:gd name="connsiteY65" fmla="*/ 73152 h 6611112"/>
                <a:gd name="connsiteX66" fmla="*/ 9180804 w 10195788"/>
                <a:gd name="connsiteY66" fmla="*/ 118872 h 6611112"/>
                <a:gd name="connsiteX67" fmla="*/ 8604732 w 10195788"/>
                <a:gd name="connsiteY67" fmla="*/ 164592 h 6611112"/>
                <a:gd name="connsiteX68" fmla="*/ 7818348 w 10195788"/>
                <a:gd name="connsiteY68" fmla="*/ 173736 h 6611112"/>
                <a:gd name="connsiteX69" fmla="*/ 7635468 w 10195788"/>
                <a:gd name="connsiteY69" fmla="*/ 182880 h 6611112"/>
                <a:gd name="connsiteX70" fmla="*/ 7534884 w 10195788"/>
                <a:gd name="connsiteY70" fmla="*/ 192024 h 6611112"/>
                <a:gd name="connsiteX71" fmla="*/ 7452588 w 10195788"/>
                <a:gd name="connsiteY71" fmla="*/ 201168 h 6611112"/>
                <a:gd name="connsiteX72" fmla="*/ 7095972 w 10195788"/>
                <a:gd name="connsiteY72" fmla="*/ 210312 h 6611112"/>
                <a:gd name="connsiteX73" fmla="*/ 6986244 w 10195788"/>
                <a:gd name="connsiteY73" fmla="*/ 219456 h 6611112"/>
                <a:gd name="connsiteX74" fmla="*/ 6757644 w 10195788"/>
                <a:gd name="connsiteY74" fmla="*/ 265176 h 6611112"/>
                <a:gd name="connsiteX75" fmla="*/ 6318732 w 10195788"/>
                <a:gd name="connsiteY75" fmla="*/ 310896 h 6611112"/>
                <a:gd name="connsiteX76" fmla="*/ 6026124 w 10195788"/>
                <a:gd name="connsiteY76" fmla="*/ 338328 h 6611112"/>
                <a:gd name="connsiteX77" fmla="*/ 5514060 w 10195788"/>
                <a:gd name="connsiteY77" fmla="*/ 374904 h 6611112"/>
                <a:gd name="connsiteX78" fmla="*/ 4736820 w 10195788"/>
                <a:gd name="connsiteY78" fmla="*/ 384048 h 6611112"/>
                <a:gd name="connsiteX79" fmla="*/ 1060932 w 10195788"/>
                <a:gd name="connsiteY79" fmla="*/ 374904 h 6611112"/>
                <a:gd name="connsiteX80" fmla="*/ 978636 w 10195788"/>
                <a:gd name="connsiteY80" fmla="*/ 365760 h 6611112"/>
                <a:gd name="connsiteX81" fmla="*/ 750036 w 10195788"/>
                <a:gd name="connsiteY81" fmla="*/ 356616 h 6611112"/>
                <a:gd name="connsiteX82" fmla="*/ 695172 w 10195788"/>
                <a:gd name="connsiteY82" fmla="*/ 347472 h 6611112"/>
                <a:gd name="connsiteX83" fmla="*/ 512292 w 10195788"/>
                <a:gd name="connsiteY83" fmla="*/ 329184 h 6611112"/>
                <a:gd name="connsiteX84" fmla="*/ 457428 w 10195788"/>
                <a:gd name="connsiteY84" fmla="*/ 320040 h 6611112"/>
                <a:gd name="connsiteX85" fmla="*/ 219684 w 10195788"/>
                <a:gd name="connsiteY85" fmla="*/ 347472 h 6611112"/>
                <a:gd name="connsiteX0" fmla="*/ 219684 w 10195788"/>
                <a:gd name="connsiteY0" fmla="*/ 347472 h 6601968"/>
                <a:gd name="connsiteX1" fmla="*/ 201396 w 10195788"/>
                <a:gd name="connsiteY1" fmla="*/ 393192 h 6601968"/>
                <a:gd name="connsiteX2" fmla="*/ 183108 w 10195788"/>
                <a:gd name="connsiteY2" fmla="*/ 475488 h 6601968"/>
                <a:gd name="connsiteX3" fmla="*/ 173964 w 10195788"/>
                <a:gd name="connsiteY3" fmla="*/ 566928 h 6601968"/>
                <a:gd name="connsiteX4" fmla="*/ 164820 w 10195788"/>
                <a:gd name="connsiteY4" fmla="*/ 685800 h 6601968"/>
                <a:gd name="connsiteX5" fmla="*/ 119100 w 10195788"/>
                <a:gd name="connsiteY5" fmla="*/ 987552 h 6601968"/>
                <a:gd name="connsiteX6" fmla="*/ 109956 w 10195788"/>
                <a:gd name="connsiteY6" fmla="*/ 1225296 h 6601968"/>
                <a:gd name="connsiteX7" fmla="*/ 82524 w 10195788"/>
                <a:gd name="connsiteY7" fmla="*/ 1563624 h 6601968"/>
                <a:gd name="connsiteX8" fmla="*/ 73380 w 10195788"/>
                <a:gd name="connsiteY8" fmla="*/ 1892808 h 6601968"/>
                <a:gd name="connsiteX9" fmla="*/ 55092 w 10195788"/>
                <a:gd name="connsiteY9" fmla="*/ 2148840 h 6601968"/>
                <a:gd name="connsiteX10" fmla="*/ 45948 w 10195788"/>
                <a:gd name="connsiteY10" fmla="*/ 2962656 h 6601968"/>
                <a:gd name="connsiteX11" fmla="*/ 27660 w 10195788"/>
                <a:gd name="connsiteY11" fmla="*/ 3538728 h 6601968"/>
                <a:gd name="connsiteX12" fmla="*/ 18516 w 10195788"/>
                <a:gd name="connsiteY12" fmla="*/ 4297680 h 6601968"/>
                <a:gd name="connsiteX13" fmla="*/ 228 w 10195788"/>
                <a:gd name="connsiteY13" fmla="*/ 5157216 h 6601968"/>
                <a:gd name="connsiteX14" fmla="*/ 9372 w 10195788"/>
                <a:gd name="connsiteY14" fmla="*/ 5815584 h 6601968"/>
                <a:gd name="connsiteX15" fmla="*/ 183108 w 10195788"/>
                <a:gd name="connsiteY15" fmla="*/ 6190488 h 6601968"/>
                <a:gd name="connsiteX16" fmla="*/ 274548 w 10195788"/>
                <a:gd name="connsiteY16" fmla="*/ 6300216 h 6601968"/>
                <a:gd name="connsiteX17" fmla="*/ 356844 w 10195788"/>
                <a:gd name="connsiteY17" fmla="*/ 6400800 h 6601968"/>
                <a:gd name="connsiteX18" fmla="*/ 494004 w 10195788"/>
                <a:gd name="connsiteY18" fmla="*/ 6528816 h 6601968"/>
                <a:gd name="connsiteX19" fmla="*/ 512292 w 10195788"/>
                <a:gd name="connsiteY19" fmla="*/ 6565392 h 6601968"/>
                <a:gd name="connsiteX20" fmla="*/ 548868 w 10195788"/>
                <a:gd name="connsiteY20" fmla="*/ 6583680 h 6601968"/>
                <a:gd name="connsiteX21" fmla="*/ 2542260 w 10195788"/>
                <a:gd name="connsiteY21" fmla="*/ 6601968 h 6601968"/>
                <a:gd name="connsiteX22" fmla="*/ 2633700 w 10195788"/>
                <a:gd name="connsiteY22" fmla="*/ 6583680 h 6601968"/>
                <a:gd name="connsiteX23" fmla="*/ 2780004 w 10195788"/>
                <a:gd name="connsiteY23" fmla="*/ 6547104 h 6601968"/>
                <a:gd name="connsiteX24" fmla="*/ 3045180 w 10195788"/>
                <a:gd name="connsiteY24" fmla="*/ 6464808 h 6601968"/>
                <a:gd name="connsiteX25" fmla="*/ 3127476 w 10195788"/>
                <a:gd name="connsiteY25" fmla="*/ 6437376 h 6601968"/>
                <a:gd name="connsiteX26" fmla="*/ 3228060 w 10195788"/>
                <a:gd name="connsiteY26" fmla="*/ 6419088 h 6601968"/>
                <a:gd name="connsiteX27" fmla="*/ 3292068 w 10195788"/>
                <a:gd name="connsiteY27" fmla="*/ 6409944 h 6601968"/>
                <a:gd name="connsiteX28" fmla="*/ 3328644 w 10195788"/>
                <a:gd name="connsiteY28" fmla="*/ 6400800 h 6601968"/>
                <a:gd name="connsiteX29" fmla="*/ 3639540 w 10195788"/>
                <a:gd name="connsiteY29" fmla="*/ 6364224 h 6601968"/>
                <a:gd name="connsiteX30" fmla="*/ 3740124 w 10195788"/>
                <a:gd name="connsiteY30" fmla="*/ 6345936 h 6601968"/>
                <a:gd name="connsiteX31" fmla="*/ 3913860 w 10195788"/>
                <a:gd name="connsiteY31" fmla="*/ 6327648 h 6601968"/>
                <a:gd name="connsiteX32" fmla="*/ 3996156 w 10195788"/>
                <a:gd name="connsiteY32" fmla="*/ 6309360 h 6601968"/>
                <a:gd name="connsiteX33" fmla="*/ 4188180 w 10195788"/>
                <a:gd name="connsiteY33" fmla="*/ 6281928 h 6601968"/>
                <a:gd name="connsiteX34" fmla="*/ 4389348 w 10195788"/>
                <a:gd name="connsiteY34" fmla="*/ 6263640 h 6601968"/>
                <a:gd name="connsiteX35" fmla="*/ 4636236 w 10195788"/>
                <a:gd name="connsiteY35" fmla="*/ 6236208 h 6601968"/>
                <a:gd name="connsiteX36" fmla="*/ 6016980 w 10195788"/>
                <a:gd name="connsiteY36" fmla="*/ 6254496 h 6601968"/>
                <a:gd name="connsiteX37" fmla="*/ 6282156 w 10195788"/>
                <a:gd name="connsiteY37" fmla="*/ 6281928 h 6601968"/>
                <a:gd name="connsiteX38" fmla="*/ 6766788 w 10195788"/>
                <a:gd name="connsiteY38" fmla="*/ 6309360 h 6601968"/>
                <a:gd name="connsiteX39" fmla="*/ 7425156 w 10195788"/>
                <a:gd name="connsiteY39" fmla="*/ 6318504 h 6601968"/>
                <a:gd name="connsiteX40" fmla="*/ 9601428 w 10195788"/>
                <a:gd name="connsiteY40" fmla="*/ 6309360 h 6601968"/>
                <a:gd name="connsiteX41" fmla="*/ 9628860 w 10195788"/>
                <a:gd name="connsiteY41" fmla="*/ 6300216 h 6601968"/>
                <a:gd name="connsiteX42" fmla="*/ 9720300 w 10195788"/>
                <a:gd name="connsiteY42" fmla="*/ 6281928 h 6601968"/>
                <a:gd name="connsiteX43" fmla="*/ 9775164 w 10195788"/>
                <a:gd name="connsiteY43" fmla="*/ 6263640 h 6601968"/>
                <a:gd name="connsiteX44" fmla="*/ 9839172 w 10195788"/>
                <a:gd name="connsiteY44" fmla="*/ 6236208 h 6601968"/>
                <a:gd name="connsiteX45" fmla="*/ 9967188 w 10195788"/>
                <a:gd name="connsiteY45" fmla="*/ 6117336 h 6601968"/>
                <a:gd name="connsiteX46" fmla="*/ 10003764 w 10195788"/>
                <a:gd name="connsiteY46" fmla="*/ 6080760 h 6601968"/>
                <a:gd name="connsiteX47" fmla="*/ 10049484 w 10195788"/>
                <a:gd name="connsiteY47" fmla="*/ 5998464 h 6601968"/>
                <a:gd name="connsiteX48" fmla="*/ 10058628 w 10195788"/>
                <a:gd name="connsiteY48" fmla="*/ 5971032 h 6601968"/>
                <a:gd name="connsiteX49" fmla="*/ 10076916 w 10195788"/>
                <a:gd name="connsiteY49" fmla="*/ 5897880 h 6601968"/>
                <a:gd name="connsiteX50" fmla="*/ 10095204 w 10195788"/>
                <a:gd name="connsiteY50" fmla="*/ 5815584 h 6601968"/>
                <a:gd name="connsiteX51" fmla="*/ 10113492 w 10195788"/>
                <a:gd name="connsiteY51" fmla="*/ 5596128 h 6601968"/>
                <a:gd name="connsiteX52" fmla="*/ 10122636 w 10195788"/>
                <a:gd name="connsiteY52" fmla="*/ 5550408 h 6601968"/>
                <a:gd name="connsiteX53" fmla="*/ 10131780 w 10195788"/>
                <a:gd name="connsiteY53" fmla="*/ 5440680 h 6601968"/>
                <a:gd name="connsiteX54" fmla="*/ 10159212 w 10195788"/>
                <a:gd name="connsiteY54" fmla="*/ 5065776 h 6601968"/>
                <a:gd name="connsiteX55" fmla="*/ 10168356 w 10195788"/>
                <a:gd name="connsiteY55" fmla="*/ 4645152 h 6601968"/>
                <a:gd name="connsiteX56" fmla="*/ 10195788 w 10195788"/>
                <a:gd name="connsiteY56" fmla="*/ 4389120 h 6601968"/>
                <a:gd name="connsiteX57" fmla="*/ 10186644 w 10195788"/>
                <a:gd name="connsiteY57" fmla="*/ 3008376 h 6601968"/>
                <a:gd name="connsiteX58" fmla="*/ 10177500 w 10195788"/>
                <a:gd name="connsiteY58" fmla="*/ 2852928 h 6601968"/>
                <a:gd name="connsiteX59" fmla="*/ 10168356 w 10195788"/>
                <a:gd name="connsiteY59" fmla="*/ 256032 h 6601968"/>
                <a:gd name="connsiteX60" fmla="*/ 10140924 w 10195788"/>
                <a:gd name="connsiteY60" fmla="*/ 128016 h 6601968"/>
                <a:gd name="connsiteX61" fmla="*/ 10122636 w 10195788"/>
                <a:gd name="connsiteY61" fmla="*/ 27432 h 6601968"/>
                <a:gd name="connsiteX62" fmla="*/ 10104348 w 10195788"/>
                <a:gd name="connsiteY62" fmla="*/ 0 h 6601968"/>
                <a:gd name="connsiteX63" fmla="*/ 9976332 w 10195788"/>
                <a:gd name="connsiteY63" fmla="*/ 18288 h 6601968"/>
                <a:gd name="connsiteX64" fmla="*/ 9610572 w 10195788"/>
                <a:gd name="connsiteY64" fmla="*/ 73152 h 6601968"/>
                <a:gd name="connsiteX65" fmla="*/ 9180804 w 10195788"/>
                <a:gd name="connsiteY65" fmla="*/ 118872 h 6601968"/>
                <a:gd name="connsiteX66" fmla="*/ 8604732 w 10195788"/>
                <a:gd name="connsiteY66" fmla="*/ 164592 h 6601968"/>
                <a:gd name="connsiteX67" fmla="*/ 7818348 w 10195788"/>
                <a:gd name="connsiteY67" fmla="*/ 173736 h 6601968"/>
                <a:gd name="connsiteX68" fmla="*/ 7635468 w 10195788"/>
                <a:gd name="connsiteY68" fmla="*/ 182880 h 6601968"/>
                <a:gd name="connsiteX69" fmla="*/ 7534884 w 10195788"/>
                <a:gd name="connsiteY69" fmla="*/ 192024 h 6601968"/>
                <a:gd name="connsiteX70" fmla="*/ 7452588 w 10195788"/>
                <a:gd name="connsiteY70" fmla="*/ 201168 h 6601968"/>
                <a:gd name="connsiteX71" fmla="*/ 7095972 w 10195788"/>
                <a:gd name="connsiteY71" fmla="*/ 210312 h 6601968"/>
                <a:gd name="connsiteX72" fmla="*/ 6986244 w 10195788"/>
                <a:gd name="connsiteY72" fmla="*/ 219456 h 6601968"/>
                <a:gd name="connsiteX73" fmla="*/ 6757644 w 10195788"/>
                <a:gd name="connsiteY73" fmla="*/ 265176 h 6601968"/>
                <a:gd name="connsiteX74" fmla="*/ 6318732 w 10195788"/>
                <a:gd name="connsiteY74" fmla="*/ 310896 h 6601968"/>
                <a:gd name="connsiteX75" fmla="*/ 6026124 w 10195788"/>
                <a:gd name="connsiteY75" fmla="*/ 338328 h 6601968"/>
                <a:gd name="connsiteX76" fmla="*/ 5514060 w 10195788"/>
                <a:gd name="connsiteY76" fmla="*/ 374904 h 6601968"/>
                <a:gd name="connsiteX77" fmla="*/ 4736820 w 10195788"/>
                <a:gd name="connsiteY77" fmla="*/ 384048 h 6601968"/>
                <a:gd name="connsiteX78" fmla="*/ 1060932 w 10195788"/>
                <a:gd name="connsiteY78" fmla="*/ 374904 h 6601968"/>
                <a:gd name="connsiteX79" fmla="*/ 978636 w 10195788"/>
                <a:gd name="connsiteY79" fmla="*/ 365760 h 6601968"/>
                <a:gd name="connsiteX80" fmla="*/ 750036 w 10195788"/>
                <a:gd name="connsiteY80" fmla="*/ 356616 h 6601968"/>
                <a:gd name="connsiteX81" fmla="*/ 695172 w 10195788"/>
                <a:gd name="connsiteY81" fmla="*/ 347472 h 6601968"/>
                <a:gd name="connsiteX82" fmla="*/ 512292 w 10195788"/>
                <a:gd name="connsiteY82" fmla="*/ 329184 h 6601968"/>
                <a:gd name="connsiteX83" fmla="*/ 457428 w 10195788"/>
                <a:gd name="connsiteY83" fmla="*/ 320040 h 6601968"/>
                <a:gd name="connsiteX84" fmla="*/ 219684 w 10195788"/>
                <a:gd name="connsiteY84" fmla="*/ 347472 h 6601968"/>
                <a:gd name="connsiteX0" fmla="*/ 219684 w 10195788"/>
                <a:gd name="connsiteY0" fmla="*/ 347472 h 6601968"/>
                <a:gd name="connsiteX1" fmla="*/ 201396 w 10195788"/>
                <a:gd name="connsiteY1" fmla="*/ 393192 h 6601968"/>
                <a:gd name="connsiteX2" fmla="*/ 183108 w 10195788"/>
                <a:gd name="connsiteY2" fmla="*/ 475488 h 6601968"/>
                <a:gd name="connsiteX3" fmla="*/ 173964 w 10195788"/>
                <a:gd name="connsiteY3" fmla="*/ 566928 h 6601968"/>
                <a:gd name="connsiteX4" fmla="*/ 164820 w 10195788"/>
                <a:gd name="connsiteY4" fmla="*/ 685800 h 6601968"/>
                <a:gd name="connsiteX5" fmla="*/ 119100 w 10195788"/>
                <a:gd name="connsiteY5" fmla="*/ 987552 h 6601968"/>
                <a:gd name="connsiteX6" fmla="*/ 109956 w 10195788"/>
                <a:gd name="connsiteY6" fmla="*/ 1225296 h 6601968"/>
                <a:gd name="connsiteX7" fmla="*/ 82524 w 10195788"/>
                <a:gd name="connsiteY7" fmla="*/ 1563624 h 6601968"/>
                <a:gd name="connsiteX8" fmla="*/ 73380 w 10195788"/>
                <a:gd name="connsiteY8" fmla="*/ 1892808 h 6601968"/>
                <a:gd name="connsiteX9" fmla="*/ 55092 w 10195788"/>
                <a:gd name="connsiteY9" fmla="*/ 2148840 h 6601968"/>
                <a:gd name="connsiteX10" fmla="*/ 45948 w 10195788"/>
                <a:gd name="connsiteY10" fmla="*/ 2962656 h 6601968"/>
                <a:gd name="connsiteX11" fmla="*/ 27660 w 10195788"/>
                <a:gd name="connsiteY11" fmla="*/ 3538728 h 6601968"/>
                <a:gd name="connsiteX12" fmla="*/ 18516 w 10195788"/>
                <a:gd name="connsiteY12" fmla="*/ 4297680 h 6601968"/>
                <a:gd name="connsiteX13" fmla="*/ 228 w 10195788"/>
                <a:gd name="connsiteY13" fmla="*/ 5157216 h 6601968"/>
                <a:gd name="connsiteX14" fmla="*/ 9372 w 10195788"/>
                <a:gd name="connsiteY14" fmla="*/ 5815584 h 6601968"/>
                <a:gd name="connsiteX15" fmla="*/ 183108 w 10195788"/>
                <a:gd name="connsiteY15" fmla="*/ 6190488 h 6601968"/>
                <a:gd name="connsiteX16" fmla="*/ 274548 w 10195788"/>
                <a:gd name="connsiteY16" fmla="*/ 6300216 h 6601968"/>
                <a:gd name="connsiteX17" fmla="*/ 356844 w 10195788"/>
                <a:gd name="connsiteY17" fmla="*/ 6400800 h 6601968"/>
                <a:gd name="connsiteX18" fmla="*/ 494004 w 10195788"/>
                <a:gd name="connsiteY18" fmla="*/ 6528816 h 6601968"/>
                <a:gd name="connsiteX19" fmla="*/ 512292 w 10195788"/>
                <a:gd name="connsiteY19" fmla="*/ 6565392 h 6601968"/>
                <a:gd name="connsiteX20" fmla="*/ 2542260 w 10195788"/>
                <a:gd name="connsiteY20" fmla="*/ 6601968 h 6601968"/>
                <a:gd name="connsiteX21" fmla="*/ 2633700 w 10195788"/>
                <a:gd name="connsiteY21" fmla="*/ 6583680 h 6601968"/>
                <a:gd name="connsiteX22" fmla="*/ 2780004 w 10195788"/>
                <a:gd name="connsiteY22" fmla="*/ 6547104 h 6601968"/>
                <a:gd name="connsiteX23" fmla="*/ 3045180 w 10195788"/>
                <a:gd name="connsiteY23" fmla="*/ 6464808 h 6601968"/>
                <a:gd name="connsiteX24" fmla="*/ 3127476 w 10195788"/>
                <a:gd name="connsiteY24" fmla="*/ 6437376 h 6601968"/>
                <a:gd name="connsiteX25" fmla="*/ 3228060 w 10195788"/>
                <a:gd name="connsiteY25" fmla="*/ 6419088 h 6601968"/>
                <a:gd name="connsiteX26" fmla="*/ 3292068 w 10195788"/>
                <a:gd name="connsiteY26" fmla="*/ 6409944 h 6601968"/>
                <a:gd name="connsiteX27" fmla="*/ 3328644 w 10195788"/>
                <a:gd name="connsiteY27" fmla="*/ 6400800 h 6601968"/>
                <a:gd name="connsiteX28" fmla="*/ 3639540 w 10195788"/>
                <a:gd name="connsiteY28" fmla="*/ 6364224 h 6601968"/>
                <a:gd name="connsiteX29" fmla="*/ 3740124 w 10195788"/>
                <a:gd name="connsiteY29" fmla="*/ 6345936 h 6601968"/>
                <a:gd name="connsiteX30" fmla="*/ 3913860 w 10195788"/>
                <a:gd name="connsiteY30" fmla="*/ 6327648 h 6601968"/>
                <a:gd name="connsiteX31" fmla="*/ 3996156 w 10195788"/>
                <a:gd name="connsiteY31" fmla="*/ 6309360 h 6601968"/>
                <a:gd name="connsiteX32" fmla="*/ 4188180 w 10195788"/>
                <a:gd name="connsiteY32" fmla="*/ 6281928 h 6601968"/>
                <a:gd name="connsiteX33" fmla="*/ 4389348 w 10195788"/>
                <a:gd name="connsiteY33" fmla="*/ 6263640 h 6601968"/>
                <a:gd name="connsiteX34" fmla="*/ 4636236 w 10195788"/>
                <a:gd name="connsiteY34" fmla="*/ 6236208 h 6601968"/>
                <a:gd name="connsiteX35" fmla="*/ 6016980 w 10195788"/>
                <a:gd name="connsiteY35" fmla="*/ 6254496 h 6601968"/>
                <a:gd name="connsiteX36" fmla="*/ 6282156 w 10195788"/>
                <a:gd name="connsiteY36" fmla="*/ 6281928 h 6601968"/>
                <a:gd name="connsiteX37" fmla="*/ 6766788 w 10195788"/>
                <a:gd name="connsiteY37" fmla="*/ 6309360 h 6601968"/>
                <a:gd name="connsiteX38" fmla="*/ 7425156 w 10195788"/>
                <a:gd name="connsiteY38" fmla="*/ 6318504 h 6601968"/>
                <a:gd name="connsiteX39" fmla="*/ 9601428 w 10195788"/>
                <a:gd name="connsiteY39" fmla="*/ 6309360 h 6601968"/>
                <a:gd name="connsiteX40" fmla="*/ 9628860 w 10195788"/>
                <a:gd name="connsiteY40" fmla="*/ 6300216 h 6601968"/>
                <a:gd name="connsiteX41" fmla="*/ 9720300 w 10195788"/>
                <a:gd name="connsiteY41" fmla="*/ 6281928 h 6601968"/>
                <a:gd name="connsiteX42" fmla="*/ 9775164 w 10195788"/>
                <a:gd name="connsiteY42" fmla="*/ 6263640 h 6601968"/>
                <a:gd name="connsiteX43" fmla="*/ 9839172 w 10195788"/>
                <a:gd name="connsiteY43" fmla="*/ 6236208 h 6601968"/>
                <a:gd name="connsiteX44" fmla="*/ 9967188 w 10195788"/>
                <a:gd name="connsiteY44" fmla="*/ 6117336 h 6601968"/>
                <a:gd name="connsiteX45" fmla="*/ 10003764 w 10195788"/>
                <a:gd name="connsiteY45" fmla="*/ 6080760 h 6601968"/>
                <a:gd name="connsiteX46" fmla="*/ 10049484 w 10195788"/>
                <a:gd name="connsiteY46" fmla="*/ 5998464 h 6601968"/>
                <a:gd name="connsiteX47" fmla="*/ 10058628 w 10195788"/>
                <a:gd name="connsiteY47" fmla="*/ 5971032 h 6601968"/>
                <a:gd name="connsiteX48" fmla="*/ 10076916 w 10195788"/>
                <a:gd name="connsiteY48" fmla="*/ 5897880 h 6601968"/>
                <a:gd name="connsiteX49" fmla="*/ 10095204 w 10195788"/>
                <a:gd name="connsiteY49" fmla="*/ 5815584 h 6601968"/>
                <a:gd name="connsiteX50" fmla="*/ 10113492 w 10195788"/>
                <a:gd name="connsiteY50" fmla="*/ 5596128 h 6601968"/>
                <a:gd name="connsiteX51" fmla="*/ 10122636 w 10195788"/>
                <a:gd name="connsiteY51" fmla="*/ 5550408 h 6601968"/>
                <a:gd name="connsiteX52" fmla="*/ 10131780 w 10195788"/>
                <a:gd name="connsiteY52" fmla="*/ 5440680 h 6601968"/>
                <a:gd name="connsiteX53" fmla="*/ 10159212 w 10195788"/>
                <a:gd name="connsiteY53" fmla="*/ 5065776 h 6601968"/>
                <a:gd name="connsiteX54" fmla="*/ 10168356 w 10195788"/>
                <a:gd name="connsiteY54" fmla="*/ 4645152 h 6601968"/>
                <a:gd name="connsiteX55" fmla="*/ 10195788 w 10195788"/>
                <a:gd name="connsiteY55" fmla="*/ 4389120 h 6601968"/>
                <a:gd name="connsiteX56" fmla="*/ 10186644 w 10195788"/>
                <a:gd name="connsiteY56" fmla="*/ 3008376 h 6601968"/>
                <a:gd name="connsiteX57" fmla="*/ 10177500 w 10195788"/>
                <a:gd name="connsiteY57" fmla="*/ 2852928 h 6601968"/>
                <a:gd name="connsiteX58" fmla="*/ 10168356 w 10195788"/>
                <a:gd name="connsiteY58" fmla="*/ 256032 h 6601968"/>
                <a:gd name="connsiteX59" fmla="*/ 10140924 w 10195788"/>
                <a:gd name="connsiteY59" fmla="*/ 128016 h 6601968"/>
                <a:gd name="connsiteX60" fmla="*/ 10122636 w 10195788"/>
                <a:gd name="connsiteY60" fmla="*/ 27432 h 6601968"/>
                <a:gd name="connsiteX61" fmla="*/ 10104348 w 10195788"/>
                <a:gd name="connsiteY61" fmla="*/ 0 h 6601968"/>
                <a:gd name="connsiteX62" fmla="*/ 9976332 w 10195788"/>
                <a:gd name="connsiteY62" fmla="*/ 18288 h 6601968"/>
                <a:gd name="connsiteX63" fmla="*/ 9610572 w 10195788"/>
                <a:gd name="connsiteY63" fmla="*/ 73152 h 6601968"/>
                <a:gd name="connsiteX64" fmla="*/ 9180804 w 10195788"/>
                <a:gd name="connsiteY64" fmla="*/ 118872 h 6601968"/>
                <a:gd name="connsiteX65" fmla="*/ 8604732 w 10195788"/>
                <a:gd name="connsiteY65" fmla="*/ 164592 h 6601968"/>
                <a:gd name="connsiteX66" fmla="*/ 7818348 w 10195788"/>
                <a:gd name="connsiteY66" fmla="*/ 173736 h 6601968"/>
                <a:gd name="connsiteX67" fmla="*/ 7635468 w 10195788"/>
                <a:gd name="connsiteY67" fmla="*/ 182880 h 6601968"/>
                <a:gd name="connsiteX68" fmla="*/ 7534884 w 10195788"/>
                <a:gd name="connsiteY68" fmla="*/ 192024 h 6601968"/>
                <a:gd name="connsiteX69" fmla="*/ 7452588 w 10195788"/>
                <a:gd name="connsiteY69" fmla="*/ 201168 h 6601968"/>
                <a:gd name="connsiteX70" fmla="*/ 7095972 w 10195788"/>
                <a:gd name="connsiteY70" fmla="*/ 210312 h 6601968"/>
                <a:gd name="connsiteX71" fmla="*/ 6986244 w 10195788"/>
                <a:gd name="connsiteY71" fmla="*/ 219456 h 6601968"/>
                <a:gd name="connsiteX72" fmla="*/ 6757644 w 10195788"/>
                <a:gd name="connsiteY72" fmla="*/ 265176 h 6601968"/>
                <a:gd name="connsiteX73" fmla="*/ 6318732 w 10195788"/>
                <a:gd name="connsiteY73" fmla="*/ 310896 h 6601968"/>
                <a:gd name="connsiteX74" fmla="*/ 6026124 w 10195788"/>
                <a:gd name="connsiteY74" fmla="*/ 338328 h 6601968"/>
                <a:gd name="connsiteX75" fmla="*/ 5514060 w 10195788"/>
                <a:gd name="connsiteY75" fmla="*/ 374904 h 6601968"/>
                <a:gd name="connsiteX76" fmla="*/ 4736820 w 10195788"/>
                <a:gd name="connsiteY76" fmla="*/ 384048 h 6601968"/>
                <a:gd name="connsiteX77" fmla="*/ 1060932 w 10195788"/>
                <a:gd name="connsiteY77" fmla="*/ 374904 h 6601968"/>
                <a:gd name="connsiteX78" fmla="*/ 978636 w 10195788"/>
                <a:gd name="connsiteY78" fmla="*/ 365760 h 6601968"/>
                <a:gd name="connsiteX79" fmla="*/ 750036 w 10195788"/>
                <a:gd name="connsiteY79" fmla="*/ 356616 h 6601968"/>
                <a:gd name="connsiteX80" fmla="*/ 695172 w 10195788"/>
                <a:gd name="connsiteY80" fmla="*/ 347472 h 6601968"/>
                <a:gd name="connsiteX81" fmla="*/ 512292 w 10195788"/>
                <a:gd name="connsiteY81" fmla="*/ 329184 h 6601968"/>
                <a:gd name="connsiteX82" fmla="*/ 457428 w 10195788"/>
                <a:gd name="connsiteY82" fmla="*/ 320040 h 6601968"/>
                <a:gd name="connsiteX83" fmla="*/ 219684 w 10195788"/>
                <a:gd name="connsiteY83" fmla="*/ 347472 h 6601968"/>
                <a:gd name="connsiteX0" fmla="*/ 219684 w 10195788"/>
                <a:gd name="connsiteY0" fmla="*/ 347472 h 6601968"/>
                <a:gd name="connsiteX1" fmla="*/ 201396 w 10195788"/>
                <a:gd name="connsiteY1" fmla="*/ 393192 h 6601968"/>
                <a:gd name="connsiteX2" fmla="*/ 183108 w 10195788"/>
                <a:gd name="connsiteY2" fmla="*/ 475488 h 6601968"/>
                <a:gd name="connsiteX3" fmla="*/ 173964 w 10195788"/>
                <a:gd name="connsiteY3" fmla="*/ 566928 h 6601968"/>
                <a:gd name="connsiteX4" fmla="*/ 164820 w 10195788"/>
                <a:gd name="connsiteY4" fmla="*/ 685800 h 6601968"/>
                <a:gd name="connsiteX5" fmla="*/ 119100 w 10195788"/>
                <a:gd name="connsiteY5" fmla="*/ 987552 h 6601968"/>
                <a:gd name="connsiteX6" fmla="*/ 109956 w 10195788"/>
                <a:gd name="connsiteY6" fmla="*/ 1225296 h 6601968"/>
                <a:gd name="connsiteX7" fmla="*/ 82524 w 10195788"/>
                <a:gd name="connsiteY7" fmla="*/ 1563624 h 6601968"/>
                <a:gd name="connsiteX8" fmla="*/ 73380 w 10195788"/>
                <a:gd name="connsiteY8" fmla="*/ 1892808 h 6601968"/>
                <a:gd name="connsiteX9" fmla="*/ 55092 w 10195788"/>
                <a:gd name="connsiteY9" fmla="*/ 2148840 h 6601968"/>
                <a:gd name="connsiteX10" fmla="*/ 45948 w 10195788"/>
                <a:gd name="connsiteY10" fmla="*/ 2962656 h 6601968"/>
                <a:gd name="connsiteX11" fmla="*/ 27660 w 10195788"/>
                <a:gd name="connsiteY11" fmla="*/ 3538728 h 6601968"/>
                <a:gd name="connsiteX12" fmla="*/ 18516 w 10195788"/>
                <a:gd name="connsiteY12" fmla="*/ 4297680 h 6601968"/>
                <a:gd name="connsiteX13" fmla="*/ 228 w 10195788"/>
                <a:gd name="connsiteY13" fmla="*/ 5157216 h 6601968"/>
                <a:gd name="connsiteX14" fmla="*/ 9372 w 10195788"/>
                <a:gd name="connsiteY14" fmla="*/ 5815584 h 6601968"/>
                <a:gd name="connsiteX15" fmla="*/ 183108 w 10195788"/>
                <a:gd name="connsiteY15" fmla="*/ 6190488 h 6601968"/>
                <a:gd name="connsiteX16" fmla="*/ 274548 w 10195788"/>
                <a:gd name="connsiteY16" fmla="*/ 6300216 h 6601968"/>
                <a:gd name="connsiteX17" fmla="*/ 356844 w 10195788"/>
                <a:gd name="connsiteY17" fmla="*/ 6400800 h 6601968"/>
                <a:gd name="connsiteX18" fmla="*/ 494004 w 10195788"/>
                <a:gd name="connsiteY18" fmla="*/ 6528816 h 6601968"/>
                <a:gd name="connsiteX19" fmla="*/ 2542260 w 10195788"/>
                <a:gd name="connsiteY19" fmla="*/ 6601968 h 6601968"/>
                <a:gd name="connsiteX20" fmla="*/ 2633700 w 10195788"/>
                <a:gd name="connsiteY20" fmla="*/ 6583680 h 6601968"/>
                <a:gd name="connsiteX21" fmla="*/ 2780004 w 10195788"/>
                <a:gd name="connsiteY21" fmla="*/ 6547104 h 6601968"/>
                <a:gd name="connsiteX22" fmla="*/ 3045180 w 10195788"/>
                <a:gd name="connsiteY22" fmla="*/ 6464808 h 6601968"/>
                <a:gd name="connsiteX23" fmla="*/ 3127476 w 10195788"/>
                <a:gd name="connsiteY23" fmla="*/ 6437376 h 6601968"/>
                <a:gd name="connsiteX24" fmla="*/ 3228060 w 10195788"/>
                <a:gd name="connsiteY24" fmla="*/ 6419088 h 6601968"/>
                <a:gd name="connsiteX25" fmla="*/ 3292068 w 10195788"/>
                <a:gd name="connsiteY25" fmla="*/ 6409944 h 6601968"/>
                <a:gd name="connsiteX26" fmla="*/ 3328644 w 10195788"/>
                <a:gd name="connsiteY26" fmla="*/ 6400800 h 6601968"/>
                <a:gd name="connsiteX27" fmla="*/ 3639540 w 10195788"/>
                <a:gd name="connsiteY27" fmla="*/ 6364224 h 6601968"/>
                <a:gd name="connsiteX28" fmla="*/ 3740124 w 10195788"/>
                <a:gd name="connsiteY28" fmla="*/ 6345936 h 6601968"/>
                <a:gd name="connsiteX29" fmla="*/ 3913860 w 10195788"/>
                <a:gd name="connsiteY29" fmla="*/ 6327648 h 6601968"/>
                <a:gd name="connsiteX30" fmla="*/ 3996156 w 10195788"/>
                <a:gd name="connsiteY30" fmla="*/ 6309360 h 6601968"/>
                <a:gd name="connsiteX31" fmla="*/ 4188180 w 10195788"/>
                <a:gd name="connsiteY31" fmla="*/ 6281928 h 6601968"/>
                <a:gd name="connsiteX32" fmla="*/ 4389348 w 10195788"/>
                <a:gd name="connsiteY32" fmla="*/ 6263640 h 6601968"/>
                <a:gd name="connsiteX33" fmla="*/ 4636236 w 10195788"/>
                <a:gd name="connsiteY33" fmla="*/ 6236208 h 6601968"/>
                <a:gd name="connsiteX34" fmla="*/ 6016980 w 10195788"/>
                <a:gd name="connsiteY34" fmla="*/ 6254496 h 6601968"/>
                <a:gd name="connsiteX35" fmla="*/ 6282156 w 10195788"/>
                <a:gd name="connsiteY35" fmla="*/ 6281928 h 6601968"/>
                <a:gd name="connsiteX36" fmla="*/ 6766788 w 10195788"/>
                <a:gd name="connsiteY36" fmla="*/ 6309360 h 6601968"/>
                <a:gd name="connsiteX37" fmla="*/ 7425156 w 10195788"/>
                <a:gd name="connsiteY37" fmla="*/ 6318504 h 6601968"/>
                <a:gd name="connsiteX38" fmla="*/ 9601428 w 10195788"/>
                <a:gd name="connsiteY38" fmla="*/ 6309360 h 6601968"/>
                <a:gd name="connsiteX39" fmla="*/ 9628860 w 10195788"/>
                <a:gd name="connsiteY39" fmla="*/ 6300216 h 6601968"/>
                <a:gd name="connsiteX40" fmla="*/ 9720300 w 10195788"/>
                <a:gd name="connsiteY40" fmla="*/ 6281928 h 6601968"/>
                <a:gd name="connsiteX41" fmla="*/ 9775164 w 10195788"/>
                <a:gd name="connsiteY41" fmla="*/ 6263640 h 6601968"/>
                <a:gd name="connsiteX42" fmla="*/ 9839172 w 10195788"/>
                <a:gd name="connsiteY42" fmla="*/ 6236208 h 6601968"/>
                <a:gd name="connsiteX43" fmla="*/ 9967188 w 10195788"/>
                <a:gd name="connsiteY43" fmla="*/ 6117336 h 6601968"/>
                <a:gd name="connsiteX44" fmla="*/ 10003764 w 10195788"/>
                <a:gd name="connsiteY44" fmla="*/ 6080760 h 6601968"/>
                <a:gd name="connsiteX45" fmla="*/ 10049484 w 10195788"/>
                <a:gd name="connsiteY45" fmla="*/ 5998464 h 6601968"/>
                <a:gd name="connsiteX46" fmla="*/ 10058628 w 10195788"/>
                <a:gd name="connsiteY46" fmla="*/ 5971032 h 6601968"/>
                <a:gd name="connsiteX47" fmla="*/ 10076916 w 10195788"/>
                <a:gd name="connsiteY47" fmla="*/ 5897880 h 6601968"/>
                <a:gd name="connsiteX48" fmla="*/ 10095204 w 10195788"/>
                <a:gd name="connsiteY48" fmla="*/ 5815584 h 6601968"/>
                <a:gd name="connsiteX49" fmla="*/ 10113492 w 10195788"/>
                <a:gd name="connsiteY49" fmla="*/ 5596128 h 6601968"/>
                <a:gd name="connsiteX50" fmla="*/ 10122636 w 10195788"/>
                <a:gd name="connsiteY50" fmla="*/ 5550408 h 6601968"/>
                <a:gd name="connsiteX51" fmla="*/ 10131780 w 10195788"/>
                <a:gd name="connsiteY51" fmla="*/ 5440680 h 6601968"/>
                <a:gd name="connsiteX52" fmla="*/ 10159212 w 10195788"/>
                <a:gd name="connsiteY52" fmla="*/ 5065776 h 6601968"/>
                <a:gd name="connsiteX53" fmla="*/ 10168356 w 10195788"/>
                <a:gd name="connsiteY53" fmla="*/ 4645152 h 6601968"/>
                <a:gd name="connsiteX54" fmla="*/ 10195788 w 10195788"/>
                <a:gd name="connsiteY54" fmla="*/ 4389120 h 6601968"/>
                <a:gd name="connsiteX55" fmla="*/ 10186644 w 10195788"/>
                <a:gd name="connsiteY55" fmla="*/ 3008376 h 6601968"/>
                <a:gd name="connsiteX56" fmla="*/ 10177500 w 10195788"/>
                <a:gd name="connsiteY56" fmla="*/ 2852928 h 6601968"/>
                <a:gd name="connsiteX57" fmla="*/ 10168356 w 10195788"/>
                <a:gd name="connsiteY57" fmla="*/ 256032 h 6601968"/>
                <a:gd name="connsiteX58" fmla="*/ 10140924 w 10195788"/>
                <a:gd name="connsiteY58" fmla="*/ 128016 h 6601968"/>
                <a:gd name="connsiteX59" fmla="*/ 10122636 w 10195788"/>
                <a:gd name="connsiteY59" fmla="*/ 27432 h 6601968"/>
                <a:gd name="connsiteX60" fmla="*/ 10104348 w 10195788"/>
                <a:gd name="connsiteY60" fmla="*/ 0 h 6601968"/>
                <a:gd name="connsiteX61" fmla="*/ 9976332 w 10195788"/>
                <a:gd name="connsiteY61" fmla="*/ 18288 h 6601968"/>
                <a:gd name="connsiteX62" fmla="*/ 9610572 w 10195788"/>
                <a:gd name="connsiteY62" fmla="*/ 73152 h 6601968"/>
                <a:gd name="connsiteX63" fmla="*/ 9180804 w 10195788"/>
                <a:gd name="connsiteY63" fmla="*/ 118872 h 6601968"/>
                <a:gd name="connsiteX64" fmla="*/ 8604732 w 10195788"/>
                <a:gd name="connsiteY64" fmla="*/ 164592 h 6601968"/>
                <a:gd name="connsiteX65" fmla="*/ 7818348 w 10195788"/>
                <a:gd name="connsiteY65" fmla="*/ 173736 h 6601968"/>
                <a:gd name="connsiteX66" fmla="*/ 7635468 w 10195788"/>
                <a:gd name="connsiteY66" fmla="*/ 182880 h 6601968"/>
                <a:gd name="connsiteX67" fmla="*/ 7534884 w 10195788"/>
                <a:gd name="connsiteY67" fmla="*/ 192024 h 6601968"/>
                <a:gd name="connsiteX68" fmla="*/ 7452588 w 10195788"/>
                <a:gd name="connsiteY68" fmla="*/ 201168 h 6601968"/>
                <a:gd name="connsiteX69" fmla="*/ 7095972 w 10195788"/>
                <a:gd name="connsiteY69" fmla="*/ 210312 h 6601968"/>
                <a:gd name="connsiteX70" fmla="*/ 6986244 w 10195788"/>
                <a:gd name="connsiteY70" fmla="*/ 219456 h 6601968"/>
                <a:gd name="connsiteX71" fmla="*/ 6757644 w 10195788"/>
                <a:gd name="connsiteY71" fmla="*/ 265176 h 6601968"/>
                <a:gd name="connsiteX72" fmla="*/ 6318732 w 10195788"/>
                <a:gd name="connsiteY72" fmla="*/ 310896 h 6601968"/>
                <a:gd name="connsiteX73" fmla="*/ 6026124 w 10195788"/>
                <a:gd name="connsiteY73" fmla="*/ 338328 h 6601968"/>
                <a:gd name="connsiteX74" fmla="*/ 5514060 w 10195788"/>
                <a:gd name="connsiteY74" fmla="*/ 374904 h 6601968"/>
                <a:gd name="connsiteX75" fmla="*/ 4736820 w 10195788"/>
                <a:gd name="connsiteY75" fmla="*/ 384048 h 6601968"/>
                <a:gd name="connsiteX76" fmla="*/ 1060932 w 10195788"/>
                <a:gd name="connsiteY76" fmla="*/ 374904 h 6601968"/>
                <a:gd name="connsiteX77" fmla="*/ 978636 w 10195788"/>
                <a:gd name="connsiteY77" fmla="*/ 365760 h 6601968"/>
                <a:gd name="connsiteX78" fmla="*/ 750036 w 10195788"/>
                <a:gd name="connsiteY78" fmla="*/ 356616 h 6601968"/>
                <a:gd name="connsiteX79" fmla="*/ 695172 w 10195788"/>
                <a:gd name="connsiteY79" fmla="*/ 347472 h 6601968"/>
                <a:gd name="connsiteX80" fmla="*/ 512292 w 10195788"/>
                <a:gd name="connsiteY80" fmla="*/ 329184 h 6601968"/>
                <a:gd name="connsiteX81" fmla="*/ 457428 w 10195788"/>
                <a:gd name="connsiteY81" fmla="*/ 320040 h 6601968"/>
                <a:gd name="connsiteX82" fmla="*/ 219684 w 10195788"/>
                <a:gd name="connsiteY82" fmla="*/ 347472 h 6601968"/>
                <a:gd name="connsiteX0" fmla="*/ 219684 w 10195788"/>
                <a:gd name="connsiteY0" fmla="*/ 347472 h 6601968"/>
                <a:gd name="connsiteX1" fmla="*/ 201396 w 10195788"/>
                <a:gd name="connsiteY1" fmla="*/ 393192 h 6601968"/>
                <a:gd name="connsiteX2" fmla="*/ 183108 w 10195788"/>
                <a:gd name="connsiteY2" fmla="*/ 475488 h 6601968"/>
                <a:gd name="connsiteX3" fmla="*/ 173964 w 10195788"/>
                <a:gd name="connsiteY3" fmla="*/ 566928 h 6601968"/>
                <a:gd name="connsiteX4" fmla="*/ 164820 w 10195788"/>
                <a:gd name="connsiteY4" fmla="*/ 685800 h 6601968"/>
                <a:gd name="connsiteX5" fmla="*/ 119100 w 10195788"/>
                <a:gd name="connsiteY5" fmla="*/ 987552 h 6601968"/>
                <a:gd name="connsiteX6" fmla="*/ 109956 w 10195788"/>
                <a:gd name="connsiteY6" fmla="*/ 1225296 h 6601968"/>
                <a:gd name="connsiteX7" fmla="*/ 82524 w 10195788"/>
                <a:gd name="connsiteY7" fmla="*/ 1563624 h 6601968"/>
                <a:gd name="connsiteX8" fmla="*/ 73380 w 10195788"/>
                <a:gd name="connsiteY8" fmla="*/ 1892808 h 6601968"/>
                <a:gd name="connsiteX9" fmla="*/ 55092 w 10195788"/>
                <a:gd name="connsiteY9" fmla="*/ 2148840 h 6601968"/>
                <a:gd name="connsiteX10" fmla="*/ 45948 w 10195788"/>
                <a:gd name="connsiteY10" fmla="*/ 2962656 h 6601968"/>
                <a:gd name="connsiteX11" fmla="*/ 27660 w 10195788"/>
                <a:gd name="connsiteY11" fmla="*/ 3538728 h 6601968"/>
                <a:gd name="connsiteX12" fmla="*/ 18516 w 10195788"/>
                <a:gd name="connsiteY12" fmla="*/ 4297680 h 6601968"/>
                <a:gd name="connsiteX13" fmla="*/ 228 w 10195788"/>
                <a:gd name="connsiteY13" fmla="*/ 5157216 h 6601968"/>
                <a:gd name="connsiteX14" fmla="*/ 9372 w 10195788"/>
                <a:gd name="connsiteY14" fmla="*/ 5815584 h 6601968"/>
                <a:gd name="connsiteX15" fmla="*/ 183108 w 10195788"/>
                <a:gd name="connsiteY15" fmla="*/ 6190488 h 6601968"/>
                <a:gd name="connsiteX16" fmla="*/ 274548 w 10195788"/>
                <a:gd name="connsiteY16" fmla="*/ 6300216 h 6601968"/>
                <a:gd name="connsiteX17" fmla="*/ 356844 w 10195788"/>
                <a:gd name="connsiteY17" fmla="*/ 6400800 h 6601968"/>
                <a:gd name="connsiteX18" fmla="*/ 2542260 w 10195788"/>
                <a:gd name="connsiteY18" fmla="*/ 6601968 h 6601968"/>
                <a:gd name="connsiteX19" fmla="*/ 2633700 w 10195788"/>
                <a:gd name="connsiteY19" fmla="*/ 6583680 h 6601968"/>
                <a:gd name="connsiteX20" fmla="*/ 2780004 w 10195788"/>
                <a:gd name="connsiteY20" fmla="*/ 6547104 h 6601968"/>
                <a:gd name="connsiteX21" fmla="*/ 3045180 w 10195788"/>
                <a:gd name="connsiteY21" fmla="*/ 6464808 h 6601968"/>
                <a:gd name="connsiteX22" fmla="*/ 3127476 w 10195788"/>
                <a:gd name="connsiteY22" fmla="*/ 6437376 h 6601968"/>
                <a:gd name="connsiteX23" fmla="*/ 3228060 w 10195788"/>
                <a:gd name="connsiteY23" fmla="*/ 6419088 h 6601968"/>
                <a:gd name="connsiteX24" fmla="*/ 3292068 w 10195788"/>
                <a:gd name="connsiteY24" fmla="*/ 6409944 h 6601968"/>
                <a:gd name="connsiteX25" fmla="*/ 3328644 w 10195788"/>
                <a:gd name="connsiteY25" fmla="*/ 6400800 h 6601968"/>
                <a:gd name="connsiteX26" fmla="*/ 3639540 w 10195788"/>
                <a:gd name="connsiteY26" fmla="*/ 6364224 h 6601968"/>
                <a:gd name="connsiteX27" fmla="*/ 3740124 w 10195788"/>
                <a:gd name="connsiteY27" fmla="*/ 6345936 h 6601968"/>
                <a:gd name="connsiteX28" fmla="*/ 3913860 w 10195788"/>
                <a:gd name="connsiteY28" fmla="*/ 6327648 h 6601968"/>
                <a:gd name="connsiteX29" fmla="*/ 3996156 w 10195788"/>
                <a:gd name="connsiteY29" fmla="*/ 6309360 h 6601968"/>
                <a:gd name="connsiteX30" fmla="*/ 4188180 w 10195788"/>
                <a:gd name="connsiteY30" fmla="*/ 6281928 h 6601968"/>
                <a:gd name="connsiteX31" fmla="*/ 4389348 w 10195788"/>
                <a:gd name="connsiteY31" fmla="*/ 6263640 h 6601968"/>
                <a:gd name="connsiteX32" fmla="*/ 4636236 w 10195788"/>
                <a:gd name="connsiteY32" fmla="*/ 6236208 h 6601968"/>
                <a:gd name="connsiteX33" fmla="*/ 6016980 w 10195788"/>
                <a:gd name="connsiteY33" fmla="*/ 6254496 h 6601968"/>
                <a:gd name="connsiteX34" fmla="*/ 6282156 w 10195788"/>
                <a:gd name="connsiteY34" fmla="*/ 6281928 h 6601968"/>
                <a:gd name="connsiteX35" fmla="*/ 6766788 w 10195788"/>
                <a:gd name="connsiteY35" fmla="*/ 6309360 h 6601968"/>
                <a:gd name="connsiteX36" fmla="*/ 7425156 w 10195788"/>
                <a:gd name="connsiteY36" fmla="*/ 6318504 h 6601968"/>
                <a:gd name="connsiteX37" fmla="*/ 9601428 w 10195788"/>
                <a:gd name="connsiteY37" fmla="*/ 6309360 h 6601968"/>
                <a:gd name="connsiteX38" fmla="*/ 9628860 w 10195788"/>
                <a:gd name="connsiteY38" fmla="*/ 6300216 h 6601968"/>
                <a:gd name="connsiteX39" fmla="*/ 9720300 w 10195788"/>
                <a:gd name="connsiteY39" fmla="*/ 6281928 h 6601968"/>
                <a:gd name="connsiteX40" fmla="*/ 9775164 w 10195788"/>
                <a:gd name="connsiteY40" fmla="*/ 6263640 h 6601968"/>
                <a:gd name="connsiteX41" fmla="*/ 9839172 w 10195788"/>
                <a:gd name="connsiteY41" fmla="*/ 6236208 h 6601968"/>
                <a:gd name="connsiteX42" fmla="*/ 9967188 w 10195788"/>
                <a:gd name="connsiteY42" fmla="*/ 6117336 h 6601968"/>
                <a:gd name="connsiteX43" fmla="*/ 10003764 w 10195788"/>
                <a:gd name="connsiteY43" fmla="*/ 6080760 h 6601968"/>
                <a:gd name="connsiteX44" fmla="*/ 10049484 w 10195788"/>
                <a:gd name="connsiteY44" fmla="*/ 5998464 h 6601968"/>
                <a:gd name="connsiteX45" fmla="*/ 10058628 w 10195788"/>
                <a:gd name="connsiteY45" fmla="*/ 5971032 h 6601968"/>
                <a:gd name="connsiteX46" fmla="*/ 10076916 w 10195788"/>
                <a:gd name="connsiteY46" fmla="*/ 5897880 h 6601968"/>
                <a:gd name="connsiteX47" fmla="*/ 10095204 w 10195788"/>
                <a:gd name="connsiteY47" fmla="*/ 5815584 h 6601968"/>
                <a:gd name="connsiteX48" fmla="*/ 10113492 w 10195788"/>
                <a:gd name="connsiteY48" fmla="*/ 5596128 h 6601968"/>
                <a:gd name="connsiteX49" fmla="*/ 10122636 w 10195788"/>
                <a:gd name="connsiteY49" fmla="*/ 5550408 h 6601968"/>
                <a:gd name="connsiteX50" fmla="*/ 10131780 w 10195788"/>
                <a:gd name="connsiteY50" fmla="*/ 5440680 h 6601968"/>
                <a:gd name="connsiteX51" fmla="*/ 10159212 w 10195788"/>
                <a:gd name="connsiteY51" fmla="*/ 5065776 h 6601968"/>
                <a:gd name="connsiteX52" fmla="*/ 10168356 w 10195788"/>
                <a:gd name="connsiteY52" fmla="*/ 4645152 h 6601968"/>
                <a:gd name="connsiteX53" fmla="*/ 10195788 w 10195788"/>
                <a:gd name="connsiteY53" fmla="*/ 4389120 h 6601968"/>
                <a:gd name="connsiteX54" fmla="*/ 10186644 w 10195788"/>
                <a:gd name="connsiteY54" fmla="*/ 3008376 h 6601968"/>
                <a:gd name="connsiteX55" fmla="*/ 10177500 w 10195788"/>
                <a:gd name="connsiteY55" fmla="*/ 2852928 h 6601968"/>
                <a:gd name="connsiteX56" fmla="*/ 10168356 w 10195788"/>
                <a:gd name="connsiteY56" fmla="*/ 256032 h 6601968"/>
                <a:gd name="connsiteX57" fmla="*/ 10140924 w 10195788"/>
                <a:gd name="connsiteY57" fmla="*/ 128016 h 6601968"/>
                <a:gd name="connsiteX58" fmla="*/ 10122636 w 10195788"/>
                <a:gd name="connsiteY58" fmla="*/ 27432 h 6601968"/>
                <a:gd name="connsiteX59" fmla="*/ 10104348 w 10195788"/>
                <a:gd name="connsiteY59" fmla="*/ 0 h 6601968"/>
                <a:gd name="connsiteX60" fmla="*/ 9976332 w 10195788"/>
                <a:gd name="connsiteY60" fmla="*/ 18288 h 6601968"/>
                <a:gd name="connsiteX61" fmla="*/ 9610572 w 10195788"/>
                <a:gd name="connsiteY61" fmla="*/ 73152 h 6601968"/>
                <a:gd name="connsiteX62" fmla="*/ 9180804 w 10195788"/>
                <a:gd name="connsiteY62" fmla="*/ 118872 h 6601968"/>
                <a:gd name="connsiteX63" fmla="*/ 8604732 w 10195788"/>
                <a:gd name="connsiteY63" fmla="*/ 164592 h 6601968"/>
                <a:gd name="connsiteX64" fmla="*/ 7818348 w 10195788"/>
                <a:gd name="connsiteY64" fmla="*/ 173736 h 6601968"/>
                <a:gd name="connsiteX65" fmla="*/ 7635468 w 10195788"/>
                <a:gd name="connsiteY65" fmla="*/ 182880 h 6601968"/>
                <a:gd name="connsiteX66" fmla="*/ 7534884 w 10195788"/>
                <a:gd name="connsiteY66" fmla="*/ 192024 h 6601968"/>
                <a:gd name="connsiteX67" fmla="*/ 7452588 w 10195788"/>
                <a:gd name="connsiteY67" fmla="*/ 201168 h 6601968"/>
                <a:gd name="connsiteX68" fmla="*/ 7095972 w 10195788"/>
                <a:gd name="connsiteY68" fmla="*/ 210312 h 6601968"/>
                <a:gd name="connsiteX69" fmla="*/ 6986244 w 10195788"/>
                <a:gd name="connsiteY69" fmla="*/ 219456 h 6601968"/>
                <a:gd name="connsiteX70" fmla="*/ 6757644 w 10195788"/>
                <a:gd name="connsiteY70" fmla="*/ 265176 h 6601968"/>
                <a:gd name="connsiteX71" fmla="*/ 6318732 w 10195788"/>
                <a:gd name="connsiteY71" fmla="*/ 310896 h 6601968"/>
                <a:gd name="connsiteX72" fmla="*/ 6026124 w 10195788"/>
                <a:gd name="connsiteY72" fmla="*/ 338328 h 6601968"/>
                <a:gd name="connsiteX73" fmla="*/ 5514060 w 10195788"/>
                <a:gd name="connsiteY73" fmla="*/ 374904 h 6601968"/>
                <a:gd name="connsiteX74" fmla="*/ 4736820 w 10195788"/>
                <a:gd name="connsiteY74" fmla="*/ 384048 h 6601968"/>
                <a:gd name="connsiteX75" fmla="*/ 1060932 w 10195788"/>
                <a:gd name="connsiteY75" fmla="*/ 374904 h 6601968"/>
                <a:gd name="connsiteX76" fmla="*/ 978636 w 10195788"/>
                <a:gd name="connsiteY76" fmla="*/ 365760 h 6601968"/>
                <a:gd name="connsiteX77" fmla="*/ 750036 w 10195788"/>
                <a:gd name="connsiteY77" fmla="*/ 356616 h 6601968"/>
                <a:gd name="connsiteX78" fmla="*/ 695172 w 10195788"/>
                <a:gd name="connsiteY78" fmla="*/ 347472 h 6601968"/>
                <a:gd name="connsiteX79" fmla="*/ 512292 w 10195788"/>
                <a:gd name="connsiteY79" fmla="*/ 329184 h 6601968"/>
                <a:gd name="connsiteX80" fmla="*/ 457428 w 10195788"/>
                <a:gd name="connsiteY80" fmla="*/ 320040 h 6601968"/>
                <a:gd name="connsiteX81" fmla="*/ 219684 w 10195788"/>
                <a:gd name="connsiteY81" fmla="*/ 347472 h 6601968"/>
                <a:gd name="connsiteX0" fmla="*/ 219684 w 10195788"/>
                <a:gd name="connsiteY0" fmla="*/ 347472 h 6601968"/>
                <a:gd name="connsiteX1" fmla="*/ 201396 w 10195788"/>
                <a:gd name="connsiteY1" fmla="*/ 393192 h 6601968"/>
                <a:gd name="connsiteX2" fmla="*/ 183108 w 10195788"/>
                <a:gd name="connsiteY2" fmla="*/ 475488 h 6601968"/>
                <a:gd name="connsiteX3" fmla="*/ 173964 w 10195788"/>
                <a:gd name="connsiteY3" fmla="*/ 566928 h 6601968"/>
                <a:gd name="connsiteX4" fmla="*/ 164820 w 10195788"/>
                <a:gd name="connsiteY4" fmla="*/ 685800 h 6601968"/>
                <a:gd name="connsiteX5" fmla="*/ 119100 w 10195788"/>
                <a:gd name="connsiteY5" fmla="*/ 987552 h 6601968"/>
                <a:gd name="connsiteX6" fmla="*/ 109956 w 10195788"/>
                <a:gd name="connsiteY6" fmla="*/ 1225296 h 6601968"/>
                <a:gd name="connsiteX7" fmla="*/ 82524 w 10195788"/>
                <a:gd name="connsiteY7" fmla="*/ 1563624 h 6601968"/>
                <a:gd name="connsiteX8" fmla="*/ 73380 w 10195788"/>
                <a:gd name="connsiteY8" fmla="*/ 1892808 h 6601968"/>
                <a:gd name="connsiteX9" fmla="*/ 55092 w 10195788"/>
                <a:gd name="connsiteY9" fmla="*/ 2148840 h 6601968"/>
                <a:gd name="connsiteX10" fmla="*/ 45948 w 10195788"/>
                <a:gd name="connsiteY10" fmla="*/ 2962656 h 6601968"/>
                <a:gd name="connsiteX11" fmla="*/ 27660 w 10195788"/>
                <a:gd name="connsiteY11" fmla="*/ 3538728 h 6601968"/>
                <a:gd name="connsiteX12" fmla="*/ 18516 w 10195788"/>
                <a:gd name="connsiteY12" fmla="*/ 4297680 h 6601968"/>
                <a:gd name="connsiteX13" fmla="*/ 228 w 10195788"/>
                <a:gd name="connsiteY13" fmla="*/ 5157216 h 6601968"/>
                <a:gd name="connsiteX14" fmla="*/ 9372 w 10195788"/>
                <a:gd name="connsiteY14" fmla="*/ 5815584 h 6601968"/>
                <a:gd name="connsiteX15" fmla="*/ 183108 w 10195788"/>
                <a:gd name="connsiteY15" fmla="*/ 6190488 h 6601968"/>
                <a:gd name="connsiteX16" fmla="*/ 274548 w 10195788"/>
                <a:gd name="connsiteY16" fmla="*/ 6300216 h 6601968"/>
                <a:gd name="connsiteX17" fmla="*/ 2542260 w 10195788"/>
                <a:gd name="connsiteY17" fmla="*/ 6601968 h 6601968"/>
                <a:gd name="connsiteX18" fmla="*/ 2633700 w 10195788"/>
                <a:gd name="connsiteY18" fmla="*/ 6583680 h 6601968"/>
                <a:gd name="connsiteX19" fmla="*/ 2780004 w 10195788"/>
                <a:gd name="connsiteY19" fmla="*/ 6547104 h 6601968"/>
                <a:gd name="connsiteX20" fmla="*/ 3045180 w 10195788"/>
                <a:gd name="connsiteY20" fmla="*/ 6464808 h 6601968"/>
                <a:gd name="connsiteX21" fmla="*/ 3127476 w 10195788"/>
                <a:gd name="connsiteY21" fmla="*/ 6437376 h 6601968"/>
                <a:gd name="connsiteX22" fmla="*/ 3228060 w 10195788"/>
                <a:gd name="connsiteY22" fmla="*/ 6419088 h 6601968"/>
                <a:gd name="connsiteX23" fmla="*/ 3292068 w 10195788"/>
                <a:gd name="connsiteY23" fmla="*/ 6409944 h 6601968"/>
                <a:gd name="connsiteX24" fmla="*/ 3328644 w 10195788"/>
                <a:gd name="connsiteY24" fmla="*/ 6400800 h 6601968"/>
                <a:gd name="connsiteX25" fmla="*/ 3639540 w 10195788"/>
                <a:gd name="connsiteY25" fmla="*/ 6364224 h 6601968"/>
                <a:gd name="connsiteX26" fmla="*/ 3740124 w 10195788"/>
                <a:gd name="connsiteY26" fmla="*/ 6345936 h 6601968"/>
                <a:gd name="connsiteX27" fmla="*/ 3913860 w 10195788"/>
                <a:gd name="connsiteY27" fmla="*/ 6327648 h 6601968"/>
                <a:gd name="connsiteX28" fmla="*/ 3996156 w 10195788"/>
                <a:gd name="connsiteY28" fmla="*/ 6309360 h 6601968"/>
                <a:gd name="connsiteX29" fmla="*/ 4188180 w 10195788"/>
                <a:gd name="connsiteY29" fmla="*/ 6281928 h 6601968"/>
                <a:gd name="connsiteX30" fmla="*/ 4389348 w 10195788"/>
                <a:gd name="connsiteY30" fmla="*/ 6263640 h 6601968"/>
                <a:gd name="connsiteX31" fmla="*/ 4636236 w 10195788"/>
                <a:gd name="connsiteY31" fmla="*/ 6236208 h 6601968"/>
                <a:gd name="connsiteX32" fmla="*/ 6016980 w 10195788"/>
                <a:gd name="connsiteY32" fmla="*/ 6254496 h 6601968"/>
                <a:gd name="connsiteX33" fmla="*/ 6282156 w 10195788"/>
                <a:gd name="connsiteY33" fmla="*/ 6281928 h 6601968"/>
                <a:gd name="connsiteX34" fmla="*/ 6766788 w 10195788"/>
                <a:gd name="connsiteY34" fmla="*/ 6309360 h 6601968"/>
                <a:gd name="connsiteX35" fmla="*/ 7425156 w 10195788"/>
                <a:gd name="connsiteY35" fmla="*/ 6318504 h 6601968"/>
                <a:gd name="connsiteX36" fmla="*/ 9601428 w 10195788"/>
                <a:gd name="connsiteY36" fmla="*/ 6309360 h 6601968"/>
                <a:gd name="connsiteX37" fmla="*/ 9628860 w 10195788"/>
                <a:gd name="connsiteY37" fmla="*/ 6300216 h 6601968"/>
                <a:gd name="connsiteX38" fmla="*/ 9720300 w 10195788"/>
                <a:gd name="connsiteY38" fmla="*/ 6281928 h 6601968"/>
                <a:gd name="connsiteX39" fmla="*/ 9775164 w 10195788"/>
                <a:gd name="connsiteY39" fmla="*/ 6263640 h 6601968"/>
                <a:gd name="connsiteX40" fmla="*/ 9839172 w 10195788"/>
                <a:gd name="connsiteY40" fmla="*/ 6236208 h 6601968"/>
                <a:gd name="connsiteX41" fmla="*/ 9967188 w 10195788"/>
                <a:gd name="connsiteY41" fmla="*/ 6117336 h 6601968"/>
                <a:gd name="connsiteX42" fmla="*/ 10003764 w 10195788"/>
                <a:gd name="connsiteY42" fmla="*/ 6080760 h 6601968"/>
                <a:gd name="connsiteX43" fmla="*/ 10049484 w 10195788"/>
                <a:gd name="connsiteY43" fmla="*/ 5998464 h 6601968"/>
                <a:gd name="connsiteX44" fmla="*/ 10058628 w 10195788"/>
                <a:gd name="connsiteY44" fmla="*/ 5971032 h 6601968"/>
                <a:gd name="connsiteX45" fmla="*/ 10076916 w 10195788"/>
                <a:gd name="connsiteY45" fmla="*/ 5897880 h 6601968"/>
                <a:gd name="connsiteX46" fmla="*/ 10095204 w 10195788"/>
                <a:gd name="connsiteY46" fmla="*/ 5815584 h 6601968"/>
                <a:gd name="connsiteX47" fmla="*/ 10113492 w 10195788"/>
                <a:gd name="connsiteY47" fmla="*/ 5596128 h 6601968"/>
                <a:gd name="connsiteX48" fmla="*/ 10122636 w 10195788"/>
                <a:gd name="connsiteY48" fmla="*/ 5550408 h 6601968"/>
                <a:gd name="connsiteX49" fmla="*/ 10131780 w 10195788"/>
                <a:gd name="connsiteY49" fmla="*/ 5440680 h 6601968"/>
                <a:gd name="connsiteX50" fmla="*/ 10159212 w 10195788"/>
                <a:gd name="connsiteY50" fmla="*/ 5065776 h 6601968"/>
                <a:gd name="connsiteX51" fmla="*/ 10168356 w 10195788"/>
                <a:gd name="connsiteY51" fmla="*/ 4645152 h 6601968"/>
                <a:gd name="connsiteX52" fmla="*/ 10195788 w 10195788"/>
                <a:gd name="connsiteY52" fmla="*/ 4389120 h 6601968"/>
                <a:gd name="connsiteX53" fmla="*/ 10186644 w 10195788"/>
                <a:gd name="connsiteY53" fmla="*/ 3008376 h 6601968"/>
                <a:gd name="connsiteX54" fmla="*/ 10177500 w 10195788"/>
                <a:gd name="connsiteY54" fmla="*/ 2852928 h 6601968"/>
                <a:gd name="connsiteX55" fmla="*/ 10168356 w 10195788"/>
                <a:gd name="connsiteY55" fmla="*/ 256032 h 6601968"/>
                <a:gd name="connsiteX56" fmla="*/ 10140924 w 10195788"/>
                <a:gd name="connsiteY56" fmla="*/ 128016 h 6601968"/>
                <a:gd name="connsiteX57" fmla="*/ 10122636 w 10195788"/>
                <a:gd name="connsiteY57" fmla="*/ 27432 h 6601968"/>
                <a:gd name="connsiteX58" fmla="*/ 10104348 w 10195788"/>
                <a:gd name="connsiteY58" fmla="*/ 0 h 6601968"/>
                <a:gd name="connsiteX59" fmla="*/ 9976332 w 10195788"/>
                <a:gd name="connsiteY59" fmla="*/ 18288 h 6601968"/>
                <a:gd name="connsiteX60" fmla="*/ 9610572 w 10195788"/>
                <a:gd name="connsiteY60" fmla="*/ 73152 h 6601968"/>
                <a:gd name="connsiteX61" fmla="*/ 9180804 w 10195788"/>
                <a:gd name="connsiteY61" fmla="*/ 118872 h 6601968"/>
                <a:gd name="connsiteX62" fmla="*/ 8604732 w 10195788"/>
                <a:gd name="connsiteY62" fmla="*/ 164592 h 6601968"/>
                <a:gd name="connsiteX63" fmla="*/ 7818348 w 10195788"/>
                <a:gd name="connsiteY63" fmla="*/ 173736 h 6601968"/>
                <a:gd name="connsiteX64" fmla="*/ 7635468 w 10195788"/>
                <a:gd name="connsiteY64" fmla="*/ 182880 h 6601968"/>
                <a:gd name="connsiteX65" fmla="*/ 7534884 w 10195788"/>
                <a:gd name="connsiteY65" fmla="*/ 192024 h 6601968"/>
                <a:gd name="connsiteX66" fmla="*/ 7452588 w 10195788"/>
                <a:gd name="connsiteY66" fmla="*/ 201168 h 6601968"/>
                <a:gd name="connsiteX67" fmla="*/ 7095972 w 10195788"/>
                <a:gd name="connsiteY67" fmla="*/ 210312 h 6601968"/>
                <a:gd name="connsiteX68" fmla="*/ 6986244 w 10195788"/>
                <a:gd name="connsiteY68" fmla="*/ 219456 h 6601968"/>
                <a:gd name="connsiteX69" fmla="*/ 6757644 w 10195788"/>
                <a:gd name="connsiteY69" fmla="*/ 265176 h 6601968"/>
                <a:gd name="connsiteX70" fmla="*/ 6318732 w 10195788"/>
                <a:gd name="connsiteY70" fmla="*/ 310896 h 6601968"/>
                <a:gd name="connsiteX71" fmla="*/ 6026124 w 10195788"/>
                <a:gd name="connsiteY71" fmla="*/ 338328 h 6601968"/>
                <a:gd name="connsiteX72" fmla="*/ 5514060 w 10195788"/>
                <a:gd name="connsiteY72" fmla="*/ 374904 h 6601968"/>
                <a:gd name="connsiteX73" fmla="*/ 4736820 w 10195788"/>
                <a:gd name="connsiteY73" fmla="*/ 384048 h 6601968"/>
                <a:gd name="connsiteX74" fmla="*/ 1060932 w 10195788"/>
                <a:gd name="connsiteY74" fmla="*/ 374904 h 6601968"/>
                <a:gd name="connsiteX75" fmla="*/ 978636 w 10195788"/>
                <a:gd name="connsiteY75" fmla="*/ 365760 h 6601968"/>
                <a:gd name="connsiteX76" fmla="*/ 750036 w 10195788"/>
                <a:gd name="connsiteY76" fmla="*/ 356616 h 6601968"/>
                <a:gd name="connsiteX77" fmla="*/ 695172 w 10195788"/>
                <a:gd name="connsiteY77" fmla="*/ 347472 h 6601968"/>
                <a:gd name="connsiteX78" fmla="*/ 512292 w 10195788"/>
                <a:gd name="connsiteY78" fmla="*/ 329184 h 6601968"/>
                <a:gd name="connsiteX79" fmla="*/ 457428 w 10195788"/>
                <a:gd name="connsiteY79" fmla="*/ 320040 h 6601968"/>
                <a:gd name="connsiteX80" fmla="*/ 219684 w 10195788"/>
                <a:gd name="connsiteY80" fmla="*/ 347472 h 6601968"/>
                <a:gd name="connsiteX0" fmla="*/ 272720 w 10248824"/>
                <a:gd name="connsiteY0" fmla="*/ 347472 h 6601968"/>
                <a:gd name="connsiteX1" fmla="*/ 254432 w 10248824"/>
                <a:gd name="connsiteY1" fmla="*/ 393192 h 6601968"/>
                <a:gd name="connsiteX2" fmla="*/ 236144 w 10248824"/>
                <a:gd name="connsiteY2" fmla="*/ 475488 h 6601968"/>
                <a:gd name="connsiteX3" fmla="*/ 227000 w 10248824"/>
                <a:gd name="connsiteY3" fmla="*/ 566928 h 6601968"/>
                <a:gd name="connsiteX4" fmla="*/ 217856 w 10248824"/>
                <a:gd name="connsiteY4" fmla="*/ 685800 h 6601968"/>
                <a:gd name="connsiteX5" fmla="*/ 172136 w 10248824"/>
                <a:gd name="connsiteY5" fmla="*/ 987552 h 6601968"/>
                <a:gd name="connsiteX6" fmla="*/ 162992 w 10248824"/>
                <a:gd name="connsiteY6" fmla="*/ 1225296 h 6601968"/>
                <a:gd name="connsiteX7" fmla="*/ 135560 w 10248824"/>
                <a:gd name="connsiteY7" fmla="*/ 1563624 h 6601968"/>
                <a:gd name="connsiteX8" fmla="*/ 126416 w 10248824"/>
                <a:gd name="connsiteY8" fmla="*/ 1892808 h 6601968"/>
                <a:gd name="connsiteX9" fmla="*/ 108128 w 10248824"/>
                <a:gd name="connsiteY9" fmla="*/ 2148840 h 6601968"/>
                <a:gd name="connsiteX10" fmla="*/ 98984 w 10248824"/>
                <a:gd name="connsiteY10" fmla="*/ 2962656 h 6601968"/>
                <a:gd name="connsiteX11" fmla="*/ 80696 w 10248824"/>
                <a:gd name="connsiteY11" fmla="*/ 3538728 h 6601968"/>
                <a:gd name="connsiteX12" fmla="*/ 71552 w 10248824"/>
                <a:gd name="connsiteY12" fmla="*/ 4297680 h 6601968"/>
                <a:gd name="connsiteX13" fmla="*/ 53264 w 10248824"/>
                <a:gd name="connsiteY13" fmla="*/ 5157216 h 6601968"/>
                <a:gd name="connsiteX14" fmla="*/ 62408 w 10248824"/>
                <a:gd name="connsiteY14" fmla="*/ 5815584 h 6601968"/>
                <a:gd name="connsiteX15" fmla="*/ 236144 w 10248824"/>
                <a:gd name="connsiteY15" fmla="*/ 6190488 h 6601968"/>
                <a:gd name="connsiteX16" fmla="*/ 2595296 w 10248824"/>
                <a:gd name="connsiteY16" fmla="*/ 6601968 h 6601968"/>
                <a:gd name="connsiteX17" fmla="*/ 2686736 w 10248824"/>
                <a:gd name="connsiteY17" fmla="*/ 6583680 h 6601968"/>
                <a:gd name="connsiteX18" fmla="*/ 2833040 w 10248824"/>
                <a:gd name="connsiteY18" fmla="*/ 6547104 h 6601968"/>
                <a:gd name="connsiteX19" fmla="*/ 3098216 w 10248824"/>
                <a:gd name="connsiteY19" fmla="*/ 6464808 h 6601968"/>
                <a:gd name="connsiteX20" fmla="*/ 3180512 w 10248824"/>
                <a:gd name="connsiteY20" fmla="*/ 6437376 h 6601968"/>
                <a:gd name="connsiteX21" fmla="*/ 3281096 w 10248824"/>
                <a:gd name="connsiteY21" fmla="*/ 6419088 h 6601968"/>
                <a:gd name="connsiteX22" fmla="*/ 3345104 w 10248824"/>
                <a:gd name="connsiteY22" fmla="*/ 6409944 h 6601968"/>
                <a:gd name="connsiteX23" fmla="*/ 3381680 w 10248824"/>
                <a:gd name="connsiteY23" fmla="*/ 6400800 h 6601968"/>
                <a:gd name="connsiteX24" fmla="*/ 3692576 w 10248824"/>
                <a:gd name="connsiteY24" fmla="*/ 6364224 h 6601968"/>
                <a:gd name="connsiteX25" fmla="*/ 3793160 w 10248824"/>
                <a:gd name="connsiteY25" fmla="*/ 6345936 h 6601968"/>
                <a:gd name="connsiteX26" fmla="*/ 3966896 w 10248824"/>
                <a:gd name="connsiteY26" fmla="*/ 6327648 h 6601968"/>
                <a:gd name="connsiteX27" fmla="*/ 4049192 w 10248824"/>
                <a:gd name="connsiteY27" fmla="*/ 6309360 h 6601968"/>
                <a:gd name="connsiteX28" fmla="*/ 4241216 w 10248824"/>
                <a:gd name="connsiteY28" fmla="*/ 6281928 h 6601968"/>
                <a:gd name="connsiteX29" fmla="*/ 4442384 w 10248824"/>
                <a:gd name="connsiteY29" fmla="*/ 6263640 h 6601968"/>
                <a:gd name="connsiteX30" fmla="*/ 4689272 w 10248824"/>
                <a:gd name="connsiteY30" fmla="*/ 6236208 h 6601968"/>
                <a:gd name="connsiteX31" fmla="*/ 6070016 w 10248824"/>
                <a:gd name="connsiteY31" fmla="*/ 6254496 h 6601968"/>
                <a:gd name="connsiteX32" fmla="*/ 6335192 w 10248824"/>
                <a:gd name="connsiteY32" fmla="*/ 6281928 h 6601968"/>
                <a:gd name="connsiteX33" fmla="*/ 6819824 w 10248824"/>
                <a:gd name="connsiteY33" fmla="*/ 6309360 h 6601968"/>
                <a:gd name="connsiteX34" fmla="*/ 7478192 w 10248824"/>
                <a:gd name="connsiteY34" fmla="*/ 6318504 h 6601968"/>
                <a:gd name="connsiteX35" fmla="*/ 9654464 w 10248824"/>
                <a:gd name="connsiteY35" fmla="*/ 6309360 h 6601968"/>
                <a:gd name="connsiteX36" fmla="*/ 9681896 w 10248824"/>
                <a:gd name="connsiteY36" fmla="*/ 6300216 h 6601968"/>
                <a:gd name="connsiteX37" fmla="*/ 9773336 w 10248824"/>
                <a:gd name="connsiteY37" fmla="*/ 6281928 h 6601968"/>
                <a:gd name="connsiteX38" fmla="*/ 9828200 w 10248824"/>
                <a:gd name="connsiteY38" fmla="*/ 6263640 h 6601968"/>
                <a:gd name="connsiteX39" fmla="*/ 9892208 w 10248824"/>
                <a:gd name="connsiteY39" fmla="*/ 6236208 h 6601968"/>
                <a:gd name="connsiteX40" fmla="*/ 10020224 w 10248824"/>
                <a:gd name="connsiteY40" fmla="*/ 6117336 h 6601968"/>
                <a:gd name="connsiteX41" fmla="*/ 10056800 w 10248824"/>
                <a:gd name="connsiteY41" fmla="*/ 6080760 h 6601968"/>
                <a:gd name="connsiteX42" fmla="*/ 10102520 w 10248824"/>
                <a:gd name="connsiteY42" fmla="*/ 5998464 h 6601968"/>
                <a:gd name="connsiteX43" fmla="*/ 10111664 w 10248824"/>
                <a:gd name="connsiteY43" fmla="*/ 5971032 h 6601968"/>
                <a:gd name="connsiteX44" fmla="*/ 10129952 w 10248824"/>
                <a:gd name="connsiteY44" fmla="*/ 5897880 h 6601968"/>
                <a:gd name="connsiteX45" fmla="*/ 10148240 w 10248824"/>
                <a:gd name="connsiteY45" fmla="*/ 5815584 h 6601968"/>
                <a:gd name="connsiteX46" fmla="*/ 10166528 w 10248824"/>
                <a:gd name="connsiteY46" fmla="*/ 5596128 h 6601968"/>
                <a:gd name="connsiteX47" fmla="*/ 10175672 w 10248824"/>
                <a:gd name="connsiteY47" fmla="*/ 5550408 h 6601968"/>
                <a:gd name="connsiteX48" fmla="*/ 10184816 w 10248824"/>
                <a:gd name="connsiteY48" fmla="*/ 5440680 h 6601968"/>
                <a:gd name="connsiteX49" fmla="*/ 10212248 w 10248824"/>
                <a:gd name="connsiteY49" fmla="*/ 5065776 h 6601968"/>
                <a:gd name="connsiteX50" fmla="*/ 10221392 w 10248824"/>
                <a:gd name="connsiteY50" fmla="*/ 4645152 h 6601968"/>
                <a:gd name="connsiteX51" fmla="*/ 10248824 w 10248824"/>
                <a:gd name="connsiteY51" fmla="*/ 4389120 h 6601968"/>
                <a:gd name="connsiteX52" fmla="*/ 10239680 w 10248824"/>
                <a:gd name="connsiteY52" fmla="*/ 3008376 h 6601968"/>
                <a:gd name="connsiteX53" fmla="*/ 10230536 w 10248824"/>
                <a:gd name="connsiteY53" fmla="*/ 2852928 h 6601968"/>
                <a:gd name="connsiteX54" fmla="*/ 10221392 w 10248824"/>
                <a:gd name="connsiteY54" fmla="*/ 256032 h 6601968"/>
                <a:gd name="connsiteX55" fmla="*/ 10193960 w 10248824"/>
                <a:gd name="connsiteY55" fmla="*/ 128016 h 6601968"/>
                <a:gd name="connsiteX56" fmla="*/ 10175672 w 10248824"/>
                <a:gd name="connsiteY56" fmla="*/ 27432 h 6601968"/>
                <a:gd name="connsiteX57" fmla="*/ 10157384 w 10248824"/>
                <a:gd name="connsiteY57" fmla="*/ 0 h 6601968"/>
                <a:gd name="connsiteX58" fmla="*/ 10029368 w 10248824"/>
                <a:gd name="connsiteY58" fmla="*/ 18288 h 6601968"/>
                <a:gd name="connsiteX59" fmla="*/ 9663608 w 10248824"/>
                <a:gd name="connsiteY59" fmla="*/ 73152 h 6601968"/>
                <a:gd name="connsiteX60" fmla="*/ 9233840 w 10248824"/>
                <a:gd name="connsiteY60" fmla="*/ 118872 h 6601968"/>
                <a:gd name="connsiteX61" fmla="*/ 8657768 w 10248824"/>
                <a:gd name="connsiteY61" fmla="*/ 164592 h 6601968"/>
                <a:gd name="connsiteX62" fmla="*/ 7871384 w 10248824"/>
                <a:gd name="connsiteY62" fmla="*/ 173736 h 6601968"/>
                <a:gd name="connsiteX63" fmla="*/ 7688504 w 10248824"/>
                <a:gd name="connsiteY63" fmla="*/ 182880 h 6601968"/>
                <a:gd name="connsiteX64" fmla="*/ 7587920 w 10248824"/>
                <a:gd name="connsiteY64" fmla="*/ 192024 h 6601968"/>
                <a:gd name="connsiteX65" fmla="*/ 7505624 w 10248824"/>
                <a:gd name="connsiteY65" fmla="*/ 201168 h 6601968"/>
                <a:gd name="connsiteX66" fmla="*/ 7149008 w 10248824"/>
                <a:gd name="connsiteY66" fmla="*/ 210312 h 6601968"/>
                <a:gd name="connsiteX67" fmla="*/ 7039280 w 10248824"/>
                <a:gd name="connsiteY67" fmla="*/ 219456 h 6601968"/>
                <a:gd name="connsiteX68" fmla="*/ 6810680 w 10248824"/>
                <a:gd name="connsiteY68" fmla="*/ 265176 h 6601968"/>
                <a:gd name="connsiteX69" fmla="*/ 6371768 w 10248824"/>
                <a:gd name="connsiteY69" fmla="*/ 310896 h 6601968"/>
                <a:gd name="connsiteX70" fmla="*/ 6079160 w 10248824"/>
                <a:gd name="connsiteY70" fmla="*/ 338328 h 6601968"/>
                <a:gd name="connsiteX71" fmla="*/ 5567096 w 10248824"/>
                <a:gd name="connsiteY71" fmla="*/ 374904 h 6601968"/>
                <a:gd name="connsiteX72" fmla="*/ 4789856 w 10248824"/>
                <a:gd name="connsiteY72" fmla="*/ 384048 h 6601968"/>
                <a:gd name="connsiteX73" fmla="*/ 1113968 w 10248824"/>
                <a:gd name="connsiteY73" fmla="*/ 374904 h 6601968"/>
                <a:gd name="connsiteX74" fmla="*/ 1031672 w 10248824"/>
                <a:gd name="connsiteY74" fmla="*/ 365760 h 6601968"/>
                <a:gd name="connsiteX75" fmla="*/ 803072 w 10248824"/>
                <a:gd name="connsiteY75" fmla="*/ 356616 h 6601968"/>
                <a:gd name="connsiteX76" fmla="*/ 748208 w 10248824"/>
                <a:gd name="connsiteY76" fmla="*/ 347472 h 6601968"/>
                <a:gd name="connsiteX77" fmla="*/ 565328 w 10248824"/>
                <a:gd name="connsiteY77" fmla="*/ 329184 h 6601968"/>
                <a:gd name="connsiteX78" fmla="*/ 510464 w 10248824"/>
                <a:gd name="connsiteY78" fmla="*/ 320040 h 6601968"/>
                <a:gd name="connsiteX79" fmla="*/ 272720 w 10248824"/>
                <a:gd name="connsiteY79" fmla="*/ 347472 h 6601968"/>
                <a:gd name="connsiteX0" fmla="*/ 272720 w 10248824"/>
                <a:gd name="connsiteY0" fmla="*/ 347472 h 6601968"/>
                <a:gd name="connsiteX1" fmla="*/ 254432 w 10248824"/>
                <a:gd name="connsiteY1" fmla="*/ 393192 h 6601968"/>
                <a:gd name="connsiteX2" fmla="*/ 236144 w 10248824"/>
                <a:gd name="connsiteY2" fmla="*/ 475488 h 6601968"/>
                <a:gd name="connsiteX3" fmla="*/ 227000 w 10248824"/>
                <a:gd name="connsiteY3" fmla="*/ 566928 h 6601968"/>
                <a:gd name="connsiteX4" fmla="*/ 217856 w 10248824"/>
                <a:gd name="connsiteY4" fmla="*/ 685800 h 6601968"/>
                <a:gd name="connsiteX5" fmla="*/ 172136 w 10248824"/>
                <a:gd name="connsiteY5" fmla="*/ 987552 h 6601968"/>
                <a:gd name="connsiteX6" fmla="*/ 162992 w 10248824"/>
                <a:gd name="connsiteY6" fmla="*/ 1225296 h 6601968"/>
                <a:gd name="connsiteX7" fmla="*/ 135560 w 10248824"/>
                <a:gd name="connsiteY7" fmla="*/ 1563624 h 6601968"/>
                <a:gd name="connsiteX8" fmla="*/ 126416 w 10248824"/>
                <a:gd name="connsiteY8" fmla="*/ 1892808 h 6601968"/>
                <a:gd name="connsiteX9" fmla="*/ 108128 w 10248824"/>
                <a:gd name="connsiteY9" fmla="*/ 2148840 h 6601968"/>
                <a:gd name="connsiteX10" fmla="*/ 98984 w 10248824"/>
                <a:gd name="connsiteY10" fmla="*/ 2962656 h 6601968"/>
                <a:gd name="connsiteX11" fmla="*/ 80696 w 10248824"/>
                <a:gd name="connsiteY11" fmla="*/ 3538728 h 6601968"/>
                <a:gd name="connsiteX12" fmla="*/ 71552 w 10248824"/>
                <a:gd name="connsiteY12" fmla="*/ 4297680 h 6601968"/>
                <a:gd name="connsiteX13" fmla="*/ 53264 w 10248824"/>
                <a:gd name="connsiteY13" fmla="*/ 5157216 h 6601968"/>
                <a:gd name="connsiteX14" fmla="*/ 62408 w 10248824"/>
                <a:gd name="connsiteY14" fmla="*/ 5815584 h 6601968"/>
                <a:gd name="connsiteX15" fmla="*/ 236144 w 10248824"/>
                <a:gd name="connsiteY15" fmla="*/ 6190488 h 6601968"/>
                <a:gd name="connsiteX16" fmla="*/ 2595296 w 10248824"/>
                <a:gd name="connsiteY16" fmla="*/ 6601968 h 6601968"/>
                <a:gd name="connsiteX17" fmla="*/ 2686736 w 10248824"/>
                <a:gd name="connsiteY17" fmla="*/ 6583680 h 6601968"/>
                <a:gd name="connsiteX18" fmla="*/ 2833040 w 10248824"/>
                <a:gd name="connsiteY18" fmla="*/ 6547104 h 6601968"/>
                <a:gd name="connsiteX19" fmla="*/ 3098216 w 10248824"/>
                <a:gd name="connsiteY19" fmla="*/ 6464808 h 6601968"/>
                <a:gd name="connsiteX20" fmla="*/ 3180512 w 10248824"/>
                <a:gd name="connsiteY20" fmla="*/ 6437376 h 6601968"/>
                <a:gd name="connsiteX21" fmla="*/ 3281096 w 10248824"/>
                <a:gd name="connsiteY21" fmla="*/ 6419088 h 6601968"/>
                <a:gd name="connsiteX22" fmla="*/ 3345104 w 10248824"/>
                <a:gd name="connsiteY22" fmla="*/ 6409944 h 6601968"/>
                <a:gd name="connsiteX23" fmla="*/ 3381680 w 10248824"/>
                <a:gd name="connsiteY23" fmla="*/ 6400800 h 6601968"/>
                <a:gd name="connsiteX24" fmla="*/ 3692576 w 10248824"/>
                <a:gd name="connsiteY24" fmla="*/ 6364224 h 6601968"/>
                <a:gd name="connsiteX25" fmla="*/ 3793160 w 10248824"/>
                <a:gd name="connsiteY25" fmla="*/ 6345936 h 6601968"/>
                <a:gd name="connsiteX26" fmla="*/ 3966896 w 10248824"/>
                <a:gd name="connsiteY26" fmla="*/ 6327648 h 6601968"/>
                <a:gd name="connsiteX27" fmla="*/ 4049192 w 10248824"/>
                <a:gd name="connsiteY27" fmla="*/ 6309360 h 6601968"/>
                <a:gd name="connsiteX28" fmla="*/ 4241216 w 10248824"/>
                <a:gd name="connsiteY28" fmla="*/ 6281928 h 6601968"/>
                <a:gd name="connsiteX29" fmla="*/ 4442384 w 10248824"/>
                <a:gd name="connsiteY29" fmla="*/ 6263640 h 6601968"/>
                <a:gd name="connsiteX30" fmla="*/ 4689272 w 10248824"/>
                <a:gd name="connsiteY30" fmla="*/ 6236208 h 6601968"/>
                <a:gd name="connsiteX31" fmla="*/ 6070016 w 10248824"/>
                <a:gd name="connsiteY31" fmla="*/ 6254496 h 6601968"/>
                <a:gd name="connsiteX32" fmla="*/ 6335192 w 10248824"/>
                <a:gd name="connsiteY32" fmla="*/ 6281928 h 6601968"/>
                <a:gd name="connsiteX33" fmla="*/ 6819824 w 10248824"/>
                <a:gd name="connsiteY33" fmla="*/ 6309360 h 6601968"/>
                <a:gd name="connsiteX34" fmla="*/ 7478192 w 10248824"/>
                <a:gd name="connsiteY34" fmla="*/ 6318504 h 6601968"/>
                <a:gd name="connsiteX35" fmla="*/ 9654464 w 10248824"/>
                <a:gd name="connsiteY35" fmla="*/ 6309360 h 6601968"/>
                <a:gd name="connsiteX36" fmla="*/ 9681896 w 10248824"/>
                <a:gd name="connsiteY36" fmla="*/ 6300216 h 6601968"/>
                <a:gd name="connsiteX37" fmla="*/ 9773336 w 10248824"/>
                <a:gd name="connsiteY37" fmla="*/ 6281928 h 6601968"/>
                <a:gd name="connsiteX38" fmla="*/ 9828200 w 10248824"/>
                <a:gd name="connsiteY38" fmla="*/ 6263640 h 6601968"/>
                <a:gd name="connsiteX39" fmla="*/ 9892208 w 10248824"/>
                <a:gd name="connsiteY39" fmla="*/ 6236208 h 6601968"/>
                <a:gd name="connsiteX40" fmla="*/ 10020224 w 10248824"/>
                <a:gd name="connsiteY40" fmla="*/ 6117336 h 6601968"/>
                <a:gd name="connsiteX41" fmla="*/ 10056800 w 10248824"/>
                <a:gd name="connsiteY41" fmla="*/ 6080760 h 6601968"/>
                <a:gd name="connsiteX42" fmla="*/ 10102520 w 10248824"/>
                <a:gd name="connsiteY42" fmla="*/ 5998464 h 6601968"/>
                <a:gd name="connsiteX43" fmla="*/ 10111664 w 10248824"/>
                <a:gd name="connsiteY43" fmla="*/ 5971032 h 6601968"/>
                <a:gd name="connsiteX44" fmla="*/ 10129952 w 10248824"/>
                <a:gd name="connsiteY44" fmla="*/ 5897880 h 6601968"/>
                <a:gd name="connsiteX45" fmla="*/ 10148240 w 10248824"/>
                <a:gd name="connsiteY45" fmla="*/ 5815584 h 6601968"/>
                <a:gd name="connsiteX46" fmla="*/ 10166528 w 10248824"/>
                <a:gd name="connsiteY46" fmla="*/ 5596128 h 6601968"/>
                <a:gd name="connsiteX47" fmla="*/ 10175672 w 10248824"/>
                <a:gd name="connsiteY47" fmla="*/ 5550408 h 6601968"/>
                <a:gd name="connsiteX48" fmla="*/ 10184816 w 10248824"/>
                <a:gd name="connsiteY48" fmla="*/ 5440680 h 6601968"/>
                <a:gd name="connsiteX49" fmla="*/ 10212248 w 10248824"/>
                <a:gd name="connsiteY49" fmla="*/ 5065776 h 6601968"/>
                <a:gd name="connsiteX50" fmla="*/ 10221392 w 10248824"/>
                <a:gd name="connsiteY50" fmla="*/ 4645152 h 6601968"/>
                <a:gd name="connsiteX51" fmla="*/ 10248824 w 10248824"/>
                <a:gd name="connsiteY51" fmla="*/ 4389120 h 6601968"/>
                <a:gd name="connsiteX52" fmla="*/ 10239680 w 10248824"/>
                <a:gd name="connsiteY52" fmla="*/ 3008376 h 6601968"/>
                <a:gd name="connsiteX53" fmla="*/ 10230536 w 10248824"/>
                <a:gd name="connsiteY53" fmla="*/ 2852928 h 6601968"/>
                <a:gd name="connsiteX54" fmla="*/ 10221392 w 10248824"/>
                <a:gd name="connsiteY54" fmla="*/ 256032 h 6601968"/>
                <a:gd name="connsiteX55" fmla="*/ 10193960 w 10248824"/>
                <a:gd name="connsiteY55" fmla="*/ 128016 h 6601968"/>
                <a:gd name="connsiteX56" fmla="*/ 10175672 w 10248824"/>
                <a:gd name="connsiteY56" fmla="*/ 27432 h 6601968"/>
                <a:gd name="connsiteX57" fmla="*/ 10157384 w 10248824"/>
                <a:gd name="connsiteY57" fmla="*/ 0 h 6601968"/>
                <a:gd name="connsiteX58" fmla="*/ 10029368 w 10248824"/>
                <a:gd name="connsiteY58" fmla="*/ 18288 h 6601968"/>
                <a:gd name="connsiteX59" fmla="*/ 9663608 w 10248824"/>
                <a:gd name="connsiteY59" fmla="*/ 73152 h 6601968"/>
                <a:gd name="connsiteX60" fmla="*/ 9233840 w 10248824"/>
                <a:gd name="connsiteY60" fmla="*/ 118872 h 6601968"/>
                <a:gd name="connsiteX61" fmla="*/ 8657768 w 10248824"/>
                <a:gd name="connsiteY61" fmla="*/ 164592 h 6601968"/>
                <a:gd name="connsiteX62" fmla="*/ 7871384 w 10248824"/>
                <a:gd name="connsiteY62" fmla="*/ 173736 h 6601968"/>
                <a:gd name="connsiteX63" fmla="*/ 7688504 w 10248824"/>
                <a:gd name="connsiteY63" fmla="*/ 182880 h 6601968"/>
                <a:gd name="connsiteX64" fmla="*/ 7587920 w 10248824"/>
                <a:gd name="connsiteY64" fmla="*/ 192024 h 6601968"/>
                <a:gd name="connsiteX65" fmla="*/ 7505624 w 10248824"/>
                <a:gd name="connsiteY65" fmla="*/ 201168 h 6601968"/>
                <a:gd name="connsiteX66" fmla="*/ 7149008 w 10248824"/>
                <a:gd name="connsiteY66" fmla="*/ 210312 h 6601968"/>
                <a:gd name="connsiteX67" fmla="*/ 7039280 w 10248824"/>
                <a:gd name="connsiteY67" fmla="*/ 219456 h 6601968"/>
                <a:gd name="connsiteX68" fmla="*/ 6810680 w 10248824"/>
                <a:gd name="connsiteY68" fmla="*/ 265176 h 6601968"/>
                <a:gd name="connsiteX69" fmla="*/ 6371768 w 10248824"/>
                <a:gd name="connsiteY69" fmla="*/ 310896 h 6601968"/>
                <a:gd name="connsiteX70" fmla="*/ 6079160 w 10248824"/>
                <a:gd name="connsiteY70" fmla="*/ 338328 h 6601968"/>
                <a:gd name="connsiteX71" fmla="*/ 5567096 w 10248824"/>
                <a:gd name="connsiteY71" fmla="*/ 374904 h 6601968"/>
                <a:gd name="connsiteX72" fmla="*/ 4789856 w 10248824"/>
                <a:gd name="connsiteY72" fmla="*/ 384048 h 6601968"/>
                <a:gd name="connsiteX73" fmla="*/ 1113968 w 10248824"/>
                <a:gd name="connsiteY73" fmla="*/ 374904 h 6601968"/>
                <a:gd name="connsiteX74" fmla="*/ 1031672 w 10248824"/>
                <a:gd name="connsiteY74" fmla="*/ 365760 h 6601968"/>
                <a:gd name="connsiteX75" fmla="*/ 803072 w 10248824"/>
                <a:gd name="connsiteY75" fmla="*/ 356616 h 6601968"/>
                <a:gd name="connsiteX76" fmla="*/ 748208 w 10248824"/>
                <a:gd name="connsiteY76" fmla="*/ 347472 h 6601968"/>
                <a:gd name="connsiteX77" fmla="*/ 565328 w 10248824"/>
                <a:gd name="connsiteY77" fmla="*/ 329184 h 6601968"/>
                <a:gd name="connsiteX78" fmla="*/ 510464 w 10248824"/>
                <a:gd name="connsiteY78" fmla="*/ 320040 h 6601968"/>
                <a:gd name="connsiteX79" fmla="*/ 272720 w 10248824"/>
                <a:gd name="connsiteY79" fmla="*/ 347472 h 6601968"/>
                <a:gd name="connsiteX0" fmla="*/ 272720 w 10248824"/>
                <a:gd name="connsiteY0" fmla="*/ 347472 h 6621725"/>
                <a:gd name="connsiteX1" fmla="*/ 254432 w 10248824"/>
                <a:gd name="connsiteY1" fmla="*/ 393192 h 6621725"/>
                <a:gd name="connsiteX2" fmla="*/ 236144 w 10248824"/>
                <a:gd name="connsiteY2" fmla="*/ 475488 h 6621725"/>
                <a:gd name="connsiteX3" fmla="*/ 227000 w 10248824"/>
                <a:gd name="connsiteY3" fmla="*/ 566928 h 6621725"/>
                <a:gd name="connsiteX4" fmla="*/ 217856 w 10248824"/>
                <a:gd name="connsiteY4" fmla="*/ 685800 h 6621725"/>
                <a:gd name="connsiteX5" fmla="*/ 172136 w 10248824"/>
                <a:gd name="connsiteY5" fmla="*/ 987552 h 6621725"/>
                <a:gd name="connsiteX6" fmla="*/ 162992 w 10248824"/>
                <a:gd name="connsiteY6" fmla="*/ 1225296 h 6621725"/>
                <a:gd name="connsiteX7" fmla="*/ 135560 w 10248824"/>
                <a:gd name="connsiteY7" fmla="*/ 1563624 h 6621725"/>
                <a:gd name="connsiteX8" fmla="*/ 126416 w 10248824"/>
                <a:gd name="connsiteY8" fmla="*/ 1892808 h 6621725"/>
                <a:gd name="connsiteX9" fmla="*/ 108128 w 10248824"/>
                <a:gd name="connsiteY9" fmla="*/ 2148840 h 6621725"/>
                <a:gd name="connsiteX10" fmla="*/ 98984 w 10248824"/>
                <a:gd name="connsiteY10" fmla="*/ 2962656 h 6621725"/>
                <a:gd name="connsiteX11" fmla="*/ 80696 w 10248824"/>
                <a:gd name="connsiteY11" fmla="*/ 3538728 h 6621725"/>
                <a:gd name="connsiteX12" fmla="*/ 71552 w 10248824"/>
                <a:gd name="connsiteY12" fmla="*/ 4297680 h 6621725"/>
                <a:gd name="connsiteX13" fmla="*/ 53264 w 10248824"/>
                <a:gd name="connsiteY13" fmla="*/ 5157216 h 6621725"/>
                <a:gd name="connsiteX14" fmla="*/ 62408 w 10248824"/>
                <a:gd name="connsiteY14" fmla="*/ 5815584 h 6621725"/>
                <a:gd name="connsiteX15" fmla="*/ 236144 w 10248824"/>
                <a:gd name="connsiteY15" fmla="*/ 6190488 h 6621725"/>
                <a:gd name="connsiteX16" fmla="*/ 2595296 w 10248824"/>
                <a:gd name="connsiteY16" fmla="*/ 6601968 h 6621725"/>
                <a:gd name="connsiteX17" fmla="*/ 2833040 w 10248824"/>
                <a:gd name="connsiteY17" fmla="*/ 6547104 h 6621725"/>
                <a:gd name="connsiteX18" fmla="*/ 3098216 w 10248824"/>
                <a:gd name="connsiteY18" fmla="*/ 6464808 h 6621725"/>
                <a:gd name="connsiteX19" fmla="*/ 3180512 w 10248824"/>
                <a:gd name="connsiteY19" fmla="*/ 6437376 h 6621725"/>
                <a:gd name="connsiteX20" fmla="*/ 3281096 w 10248824"/>
                <a:gd name="connsiteY20" fmla="*/ 6419088 h 6621725"/>
                <a:gd name="connsiteX21" fmla="*/ 3345104 w 10248824"/>
                <a:gd name="connsiteY21" fmla="*/ 6409944 h 6621725"/>
                <a:gd name="connsiteX22" fmla="*/ 3381680 w 10248824"/>
                <a:gd name="connsiteY22" fmla="*/ 6400800 h 6621725"/>
                <a:gd name="connsiteX23" fmla="*/ 3692576 w 10248824"/>
                <a:gd name="connsiteY23" fmla="*/ 6364224 h 6621725"/>
                <a:gd name="connsiteX24" fmla="*/ 3793160 w 10248824"/>
                <a:gd name="connsiteY24" fmla="*/ 6345936 h 6621725"/>
                <a:gd name="connsiteX25" fmla="*/ 3966896 w 10248824"/>
                <a:gd name="connsiteY25" fmla="*/ 6327648 h 6621725"/>
                <a:gd name="connsiteX26" fmla="*/ 4049192 w 10248824"/>
                <a:gd name="connsiteY26" fmla="*/ 6309360 h 6621725"/>
                <a:gd name="connsiteX27" fmla="*/ 4241216 w 10248824"/>
                <a:gd name="connsiteY27" fmla="*/ 6281928 h 6621725"/>
                <a:gd name="connsiteX28" fmla="*/ 4442384 w 10248824"/>
                <a:gd name="connsiteY28" fmla="*/ 6263640 h 6621725"/>
                <a:gd name="connsiteX29" fmla="*/ 4689272 w 10248824"/>
                <a:gd name="connsiteY29" fmla="*/ 6236208 h 6621725"/>
                <a:gd name="connsiteX30" fmla="*/ 6070016 w 10248824"/>
                <a:gd name="connsiteY30" fmla="*/ 6254496 h 6621725"/>
                <a:gd name="connsiteX31" fmla="*/ 6335192 w 10248824"/>
                <a:gd name="connsiteY31" fmla="*/ 6281928 h 6621725"/>
                <a:gd name="connsiteX32" fmla="*/ 6819824 w 10248824"/>
                <a:gd name="connsiteY32" fmla="*/ 6309360 h 6621725"/>
                <a:gd name="connsiteX33" fmla="*/ 7478192 w 10248824"/>
                <a:gd name="connsiteY33" fmla="*/ 6318504 h 6621725"/>
                <a:gd name="connsiteX34" fmla="*/ 9654464 w 10248824"/>
                <a:gd name="connsiteY34" fmla="*/ 6309360 h 6621725"/>
                <a:gd name="connsiteX35" fmla="*/ 9681896 w 10248824"/>
                <a:gd name="connsiteY35" fmla="*/ 6300216 h 6621725"/>
                <a:gd name="connsiteX36" fmla="*/ 9773336 w 10248824"/>
                <a:gd name="connsiteY36" fmla="*/ 6281928 h 6621725"/>
                <a:gd name="connsiteX37" fmla="*/ 9828200 w 10248824"/>
                <a:gd name="connsiteY37" fmla="*/ 6263640 h 6621725"/>
                <a:gd name="connsiteX38" fmla="*/ 9892208 w 10248824"/>
                <a:gd name="connsiteY38" fmla="*/ 6236208 h 6621725"/>
                <a:gd name="connsiteX39" fmla="*/ 10020224 w 10248824"/>
                <a:gd name="connsiteY39" fmla="*/ 6117336 h 6621725"/>
                <a:gd name="connsiteX40" fmla="*/ 10056800 w 10248824"/>
                <a:gd name="connsiteY40" fmla="*/ 6080760 h 6621725"/>
                <a:gd name="connsiteX41" fmla="*/ 10102520 w 10248824"/>
                <a:gd name="connsiteY41" fmla="*/ 5998464 h 6621725"/>
                <a:gd name="connsiteX42" fmla="*/ 10111664 w 10248824"/>
                <a:gd name="connsiteY42" fmla="*/ 5971032 h 6621725"/>
                <a:gd name="connsiteX43" fmla="*/ 10129952 w 10248824"/>
                <a:gd name="connsiteY43" fmla="*/ 5897880 h 6621725"/>
                <a:gd name="connsiteX44" fmla="*/ 10148240 w 10248824"/>
                <a:gd name="connsiteY44" fmla="*/ 5815584 h 6621725"/>
                <a:gd name="connsiteX45" fmla="*/ 10166528 w 10248824"/>
                <a:gd name="connsiteY45" fmla="*/ 5596128 h 6621725"/>
                <a:gd name="connsiteX46" fmla="*/ 10175672 w 10248824"/>
                <a:gd name="connsiteY46" fmla="*/ 5550408 h 6621725"/>
                <a:gd name="connsiteX47" fmla="*/ 10184816 w 10248824"/>
                <a:gd name="connsiteY47" fmla="*/ 5440680 h 6621725"/>
                <a:gd name="connsiteX48" fmla="*/ 10212248 w 10248824"/>
                <a:gd name="connsiteY48" fmla="*/ 5065776 h 6621725"/>
                <a:gd name="connsiteX49" fmla="*/ 10221392 w 10248824"/>
                <a:gd name="connsiteY49" fmla="*/ 4645152 h 6621725"/>
                <a:gd name="connsiteX50" fmla="*/ 10248824 w 10248824"/>
                <a:gd name="connsiteY50" fmla="*/ 4389120 h 6621725"/>
                <a:gd name="connsiteX51" fmla="*/ 10239680 w 10248824"/>
                <a:gd name="connsiteY51" fmla="*/ 3008376 h 6621725"/>
                <a:gd name="connsiteX52" fmla="*/ 10230536 w 10248824"/>
                <a:gd name="connsiteY52" fmla="*/ 2852928 h 6621725"/>
                <a:gd name="connsiteX53" fmla="*/ 10221392 w 10248824"/>
                <a:gd name="connsiteY53" fmla="*/ 256032 h 6621725"/>
                <a:gd name="connsiteX54" fmla="*/ 10193960 w 10248824"/>
                <a:gd name="connsiteY54" fmla="*/ 128016 h 6621725"/>
                <a:gd name="connsiteX55" fmla="*/ 10175672 w 10248824"/>
                <a:gd name="connsiteY55" fmla="*/ 27432 h 6621725"/>
                <a:gd name="connsiteX56" fmla="*/ 10157384 w 10248824"/>
                <a:gd name="connsiteY56" fmla="*/ 0 h 6621725"/>
                <a:gd name="connsiteX57" fmla="*/ 10029368 w 10248824"/>
                <a:gd name="connsiteY57" fmla="*/ 18288 h 6621725"/>
                <a:gd name="connsiteX58" fmla="*/ 9663608 w 10248824"/>
                <a:gd name="connsiteY58" fmla="*/ 73152 h 6621725"/>
                <a:gd name="connsiteX59" fmla="*/ 9233840 w 10248824"/>
                <a:gd name="connsiteY59" fmla="*/ 118872 h 6621725"/>
                <a:gd name="connsiteX60" fmla="*/ 8657768 w 10248824"/>
                <a:gd name="connsiteY60" fmla="*/ 164592 h 6621725"/>
                <a:gd name="connsiteX61" fmla="*/ 7871384 w 10248824"/>
                <a:gd name="connsiteY61" fmla="*/ 173736 h 6621725"/>
                <a:gd name="connsiteX62" fmla="*/ 7688504 w 10248824"/>
                <a:gd name="connsiteY62" fmla="*/ 182880 h 6621725"/>
                <a:gd name="connsiteX63" fmla="*/ 7587920 w 10248824"/>
                <a:gd name="connsiteY63" fmla="*/ 192024 h 6621725"/>
                <a:gd name="connsiteX64" fmla="*/ 7505624 w 10248824"/>
                <a:gd name="connsiteY64" fmla="*/ 201168 h 6621725"/>
                <a:gd name="connsiteX65" fmla="*/ 7149008 w 10248824"/>
                <a:gd name="connsiteY65" fmla="*/ 210312 h 6621725"/>
                <a:gd name="connsiteX66" fmla="*/ 7039280 w 10248824"/>
                <a:gd name="connsiteY66" fmla="*/ 219456 h 6621725"/>
                <a:gd name="connsiteX67" fmla="*/ 6810680 w 10248824"/>
                <a:gd name="connsiteY67" fmla="*/ 265176 h 6621725"/>
                <a:gd name="connsiteX68" fmla="*/ 6371768 w 10248824"/>
                <a:gd name="connsiteY68" fmla="*/ 310896 h 6621725"/>
                <a:gd name="connsiteX69" fmla="*/ 6079160 w 10248824"/>
                <a:gd name="connsiteY69" fmla="*/ 338328 h 6621725"/>
                <a:gd name="connsiteX70" fmla="*/ 5567096 w 10248824"/>
                <a:gd name="connsiteY70" fmla="*/ 374904 h 6621725"/>
                <a:gd name="connsiteX71" fmla="*/ 4789856 w 10248824"/>
                <a:gd name="connsiteY71" fmla="*/ 384048 h 6621725"/>
                <a:gd name="connsiteX72" fmla="*/ 1113968 w 10248824"/>
                <a:gd name="connsiteY72" fmla="*/ 374904 h 6621725"/>
                <a:gd name="connsiteX73" fmla="*/ 1031672 w 10248824"/>
                <a:gd name="connsiteY73" fmla="*/ 365760 h 6621725"/>
                <a:gd name="connsiteX74" fmla="*/ 803072 w 10248824"/>
                <a:gd name="connsiteY74" fmla="*/ 356616 h 6621725"/>
                <a:gd name="connsiteX75" fmla="*/ 748208 w 10248824"/>
                <a:gd name="connsiteY75" fmla="*/ 347472 h 6621725"/>
                <a:gd name="connsiteX76" fmla="*/ 565328 w 10248824"/>
                <a:gd name="connsiteY76" fmla="*/ 329184 h 6621725"/>
                <a:gd name="connsiteX77" fmla="*/ 510464 w 10248824"/>
                <a:gd name="connsiteY77" fmla="*/ 320040 h 6621725"/>
                <a:gd name="connsiteX78" fmla="*/ 272720 w 10248824"/>
                <a:gd name="connsiteY78" fmla="*/ 347472 h 6621725"/>
                <a:gd name="connsiteX0" fmla="*/ 272720 w 10248824"/>
                <a:gd name="connsiteY0" fmla="*/ 347472 h 6621725"/>
                <a:gd name="connsiteX1" fmla="*/ 254432 w 10248824"/>
                <a:gd name="connsiteY1" fmla="*/ 393192 h 6621725"/>
                <a:gd name="connsiteX2" fmla="*/ 236144 w 10248824"/>
                <a:gd name="connsiteY2" fmla="*/ 475488 h 6621725"/>
                <a:gd name="connsiteX3" fmla="*/ 227000 w 10248824"/>
                <a:gd name="connsiteY3" fmla="*/ 566928 h 6621725"/>
                <a:gd name="connsiteX4" fmla="*/ 217856 w 10248824"/>
                <a:gd name="connsiteY4" fmla="*/ 685800 h 6621725"/>
                <a:gd name="connsiteX5" fmla="*/ 172136 w 10248824"/>
                <a:gd name="connsiteY5" fmla="*/ 987552 h 6621725"/>
                <a:gd name="connsiteX6" fmla="*/ 162992 w 10248824"/>
                <a:gd name="connsiteY6" fmla="*/ 1225296 h 6621725"/>
                <a:gd name="connsiteX7" fmla="*/ 135560 w 10248824"/>
                <a:gd name="connsiteY7" fmla="*/ 1563624 h 6621725"/>
                <a:gd name="connsiteX8" fmla="*/ 126416 w 10248824"/>
                <a:gd name="connsiteY8" fmla="*/ 1892808 h 6621725"/>
                <a:gd name="connsiteX9" fmla="*/ 108128 w 10248824"/>
                <a:gd name="connsiteY9" fmla="*/ 2148840 h 6621725"/>
                <a:gd name="connsiteX10" fmla="*/ 98984 w 10248824"/>
                <a:gd name="connsiteY10" fmla="*/ 2962656 h 6621725"/>
                <a:gd name="connsiteX11" fmla="*/ 80696 w 10248824"/>
                <a:gd name="connsiteY11" fmla="*/ 3538728 h 6621725"/>
                <a:gd name="connsiteX12" fmla="*/ 71552 w 10248824"/>
                <a:gd name="connsiteY12" fmla="*/ 4297680 h 6621725"/>
                <a:gd name="connsiteX13" fmla="*/ 53264 w 10248824"/>
                <a:gd name="connsiteY13" fmla="*/ 5157216 h 6621725"/>
                <a:gd name="connsiteX14" fmla="*/ 62408 w 10248824"/>
                <a:gd name="connsiteY14" fmla="*/ 5815584 h 6621725"/>
                <a:gd name="connsiteX15" fmla="*/ 236144 w 10248824"/>
                <a:gd name="connsiteY15" fmla="*/ 6190488 h 6621725"/>
                <a:gd name="connsiteX16" fmla="*/ 2595296 w 10248824"/>
                <a:gd name="connsiteY16" fmla="*/ 6601968 h 6621725"/>
                <a:gd name="connsiteX17" fmla="*/ 2833040 w 10248824"/>
                <a:gd name="connsiteY17" fmla="*/ 6547104 h 6621725"/>
                <a:gd name="connsiteX18" fmla="*/ 3098216 w 10248824"/>
                <a:gd name="connsiteY18" fmla="*/ 6464808 h 6621725"/>
                <a:gd name="connsiteX19" fmla="*/ 3180512 w 10248824"/>
                <a:gd name="connsiteY19" fmla="*/ 6437376 h 6621725"/>
                <a:gd name="connsiteX20" fmla="*/ 3281096 w 10248824"/>
                <a:gd name="connsiteY20" fmla="*/ 6419088 h 6621725"/>
                <a:gd name="connsiteX21" fmla="*/ 3345104 w 10248824"/>
                <a:gd name="connsiteY21" fmla="*/ 6409944 h 6621725"/>
                <a:gd name="connsiteX22" fmla="*/ 3692576 w 10248824"/>
                <a:gd name="connsiteY22" fmla="*/ 6364224 h 6621725"/>
                <a:gd name="connsiteX23" fmla="*/ 3793160 w 10248824"/>
                <a:gd name="connsiteY23" fmla="*/ 6345936 h 6621725"/>
                <a:gd name="connsiteX24" fmla="*/ 3966896 w 10248824"/>
                <a:gd name="connsiteY24" fmla="*/ 6327648 h 6621725"/>
                <a:gd name="connsiteX25" fmla="*/ 4049192 w 10248824"/>
                <a:gd name="connsiteY25" fmla="*/ 6309360 h 6621725"/>
                <a:gd name="connsiteX26" fmla="*/ 4241216 w 10248824"/>
                <a:gd name="connsiteY26" fmla="*/ 6281928 h 6621725"/>
                <a:gd name="connsiteX27" fmla="*/ 4442384 w 10248824"/>
                <a:gd name="connsiteY27" fmla="*/ 6263640 h 6621725"/>
                <a:gd name="connsiteX28" fmla="*/ 4689272 w 10248824"/>
                <a:gd name="connsiteY28" fmla="*/ 6236208 h 6621725"/>
                <a:gd name="connsiteX29" fmla="*/ 6070016 w 10248824"/>
                <a:gd name="connsiteY29" fmla="*/ 6254496 h 6621725"/>
                <a:gd name="connsiteX30" fmla="*/ 6335192 w 10248824"/>
                <a:gd name="connsiteY30" fmla="*/ 6281928 h 6621725"/>
                <a:gd name="connsiteX31" fmla="*/ 6819824 w 10248824"/>
                <a:gd name="connsiteY31" fmla="*/ 6309360 h 6621725"/>
                <a:gd name="connsiteX32" fmla="*/ 7478192 w 10248824"/>
                <a:gd name="connsiteY32" fmla="*/ 6318504 h 6621725"/>
                <a:gd name="connsiteX33" fmla="*/ 9654464 w 10248824"/>
                <a:gd name="connsiteY33" fmla="*/ 6309360 h 6621725"/>
                <a:gd name="connsiteX34" fmla="*/ 9681896 w 10248824"/>
                <a:gd name="connsiteY34" fmla="*/ 6300216 h 6621725"/>
                <a:gd name="connsiteX35" fmla="*/ 9773336 w 10248824"/>
                <a:gd name="connsiteY35" fmla="*/ 6281928 h 6621725"/>
                <a:gd name="connsiteX36" fmla="*/ 9828200 w 10248824"/>
                <a:gd name="connsiteY36" fmla="*/ 6263640 h 6621725"/>
                <a:gd name="connsiteX37" fmla="*/ 9892208 w 10248824"/>
                <a:gd name="connsiteY37" fmla="*/ 6236208 h 6621725"/>
                <a:gd name="connsiteX38" fmla="*/ 10020224 w 10248824"/>
                <a:gd name="connsiteY38" fmla="*/ 6117336 h 6621725"/>
                <a:gd name="connsiteX39" fmla="*/ 10056800 w 10248824"/>
                <a:gd name="connsiteY39" fmla="*/ 6080760 h 6621725"/>
                <a:gd name="connsiteX40" fmla="*/ 10102520 w 10248824"/>
                <a:gd name="connsiteY40" fmla="*/ 5998464 h 6621725"/>
                <a:gd name="connsiteX41" fmla="*/ 10111664 w 10248824"/>
                <a:gd name="connsiteY41" fmla="*/ 5971032 h 6621725"/>
                <a:gd name="connsiteX42" fmla="*/ 10129952 w 10248824"/>
                <a:gd name="connsiteY42" fmla="*/ 5897880 h 6621725"/>
                <a:gd name="connsiteX43" fmla="*/ 10148240 w 10248824"/>
                <a:gd name="connsiteY43" fmla="*/ 5815584 h 6621725"/>
                <a:gd name="connsiteX44" fmla="*/ 10166528 w 10248824"/>
                <a:gd name="connsiteY44" fmla="*/ 5596128 h 6621725"/>
                <a:gd name="connsiteX45" fmla="*/ 10175672 w 10248824"/>
                <a:gd name="connsiteY45" fmla="*/ 5550408 h 6621725"/>
                <a:gd name="connsiteX46" fmla="*/ 10184816 w 10248824"/>
                <a:gd name="connsiteY46" fmla="*/ 5440680 h 6621725"/>
                <a:gd name="connsiteX47" fmla="*/ 10212248 w 10248824"/>
                <a:gd name="connsiteY47" fmla="*/ 5065776 h 6621725"/>
                <a:gd name="connsiteX48" fmla="*/ 10221392 w 10248824"/>
                <a:gd name="connsiteY48" fmla="*/ 4645152 h 6621725"/>
                <a:gd name="connsiteX49" fmla="*/ 10248824 w 10248824"/>
                <a:gd name="connsiteY49" fmla="*/ 4389120 h 6621725"/>
                <a:gd name="connsiteX50" fmla="*/ 10239680 w 10248824"/>
                <a:gd name="connsiteY50" fmla="*/ 3008376 h 6621725"/>
                <a:gd name="connsiteX51" fmla="*/ 10230536 w 10248824"/>
                <a:gd name="connsiteY51" fmla="*/ 2852928 h 6621725"/>
                <a:gd name="connsiteX52" fmla="*/ 10221392 w 10248824"/>
                <a:gd name="connsiteY52" fmla="*/ 256032 h 6621725"/>
                <a:gd name="connsiteX53" fmla="*/ 10193960 w 10248824"/>
                <a:gd name="connsiteY53" fmla="*/ 128016 h 6621725"/>
                <a:gd name="connsiteX54" fmla="*/ 10175672 w 10248824"/>
                <a:gd name="connsiteY54" fmla="*/ 27432 h 6621725"/>
                <a:gd name="connsiteX55" fmla="*/ 10157384 w 10248824"/>
                <a:gd name="connsiteY55" fmla="*/ 0 h 6621725"/>
                <a:gd name="connsiteX56" fmla="*/ 10029368 w 10248824"/>
                <a:gd name="connsiteY56" fmla="*/ 18288 h 6621725"/>
                <a:gd name="connsiteX57" fmla="*/ 9663608 w 10248824"/>
                <a:gd name="connsiteY57" fmla="*/ 73152 h 6621725"/>
                <a:gd name="connsiteX58" fmla="*/ 9233840 w 10248824"/>
                <a:gd name="connsiteY58" fmla="*/ 118872 h 6621725"/>
                <a:gd name="connsiteX59" fmla="*/ 8657768 w 10248824"/>
                <a:gd name="connsiteY59" fmla="*/ 164592 h 6621725"/>
                <a:gd name="connsiteX60" fmla="*/ 7871384 w 10248824"/>
                <a:gd name="connsiteY60" fmla="*/ 173736 h 6621725"/>
                <a:gd name="connsiteX61" fmla="*/ 7688504 w 10248824"/>
                <a:gd name="connsiteY61" fmla="*/ 182880 h 6621725"/>
                <a:gd name="connsiteX62" fmla="*/ 7587920 w 10248824"/>
                <a:gd name="connsiteY62" fmla="*/ 192024 h 6621725"/>
                <a:gd name="connsiteX63" fmla="*/ 7505624 w 10248824"/>
                <a:gd name="connsiteY63" fmla="*/ 201168 h 6621725"/>
                <a:gd name="connsiteX64" fmla="*/ 7149008 w 10248824"/>
                <a:gd name="connsiteY64" fmla="*/ 210312 h 6621725"/>
                <a:gd name="connsiteX65" fmla="*/ 7039280 w 10248824"/>
                <a:gd name="connsiteY65" fmla="*/ 219456 h 6621725"/>
                <a:gd name="connsiteX66" fmla="*/ 6810680 w 10248824"/>
                <a:gd name="connsiteY66" fmla="*/ 265176 h 6621725"/>
                <a:gd name="connsiteX67" fmla="*/ 6371768 w 10248824"/>
                <a:gd name="connsiteY67" fmla="*/ 310896 h 6621725"/>
                <a:gd name="connsiteX68" fmla="*/ 6079160 w 10248824"/>
                <a:gd name="connsiteY68" fmla="*/ 338328 h 6621725"/>
                <a:gd name="connsiteX69" fmla="*/ 5567096 w 10248824"/>
                <a:gd name="connsiteY69" fmla="*/ 374904 h 6621725"/>
                <a:gd name="connsiteX70" fmla="*/ 4789856 w 10248824"/>
                <a:gd name="connsiteY70" fmla="*/ 384048 h 6621725"/>
                <a:gd name="connsiteX71" fmla="*/ 1113968 w 10248824"/>
                <a:gd name="connsiteY71" fmla="*/ 374904 h 6621725"/>
                <a:gd name="connsiteX72" fmla="*/ 1031672 w 10248824"/>
                <a:gd name="connsiteY72" fmla="*/ 365760 h 6621725"/>
                <a:gd name="connsiteX73" fmla="*/ 803072 w 10248824"/>
                <a:gd name="connsiteY73" fmla="*/ 356616 h 6621725"/>
                <a:gd name="connsiteX74" fmla="*/ 748208 w 10248824"/>
                <a:gd name="connsiteY74" fmla="*/ 347472 h 6621725"/>
                <a:gd name="connsiteX75" fmla="*/ 565328 w 10248824"/>
                <a:gd name="connsiteY75" fmla="*/ 329184 h 6621725"/>
                <a:gd name="connsiteX76" fmla="*/ 510464 w 10248824"/>
                <a:gd name="connsiteY76" fmla="*/ 320040 h 6621725"/>
                <a:gd name="connsiteX77" fmla="*/ 272720 w 10248824"/>
                <a:gd name="connsiteY77" fmla="*/ 347472 h 6621725"/>
                <a:gd name="connsiteX0" fmla="*/ 272720 w 10248824"/>
                <a:gd name="connsiteY0" fmla="*/ 347472 h 6621725"/>
                <a:gd name="connsiteX1" fmla="*/ 254432 w 10248824"/>
                <a:gd name="connsiteY1" fmla="*/ 393192 h 6621725"/>
                <a:gd name="connsiteX2" fmla="*/ 236144 w 10248824"/>
                <a:gd name="connsiteY2" fmla="*/ 475488 h 6621725"/>
                <a:gd name="connsiteX3" fmla="*/ 227000 w 10248824"/>
                <a:gd name="connsiteY3" fmla="*/ 566928 h 6621725"/>
                <a:gd name="connsiteX4" fmla="*/ 217856 w 10248824"/>
                <a:gd name="connsiteY4" fmla="*/ 685800 h 6621725"/>
                <a:gd name="connsiteX5" fmla="*/ 172136 w 10248824"/>
                <a:gd name="connsiteY5" fmla="*/ 987552 h 6621725"/>
                <a:gd name="connsiteX6" fmla="*/ 162992 w 10248824"/>
                <a:gd name="connsiteY6" fmla="*/ 1225296 h 6621725"/>
                <a:gd name="connsiteX7" fmla="*/ 135560 w 10248824"/>
                <a:gd name="connsiteY7" fmla="*/ 1563624 h 6621725"/>
                <a:gd name="connsiteX8" fmla="*/ 126416 w 10248824"/>
                <a:gd name="connsiteY8" fmla="*/ 1892808 h 6621725"/>
                <a:gd name="connsiteX9" fmla="*/ 108128 w 10248824"/>
                <a:gd name="connsiteY9" fmla="*/ 2148840 h 6621725"/>
                <a:gd name="connsiteX10" fmla="*/ 98984 w 10248824"/>
                <a:gd name="connsiteY10" fmla="*/ 2962656 h 6621725"/>
                <a:gd name="connsiteX11" fmla="*/ 80696 w 10248824"/>
                <a:gd name="connsiteY11" fmla="*/ 3538728 h 6621725"/>
                <a:gd name="connsiteX12" fmla="*/ 71552 w 10248824"/>
                <a:gd name="connsiteY12" fmla="*/ 4297680 h 6621725"/>
                <a:gd name="connsiteX13" fmla="*/ 53264 w 10248824"/>
                <a:gd name="connsiteY13" fmla="*/ 5157216 h 6621725"/>
                <a:gd name="connsiteX14" fmla="*/ 62408 w 10248824"/>
                <a:gd name="connsiteY14" fmla="*/ 5815584 h 6621725"/>
                <a:gd name="connsiteX15" fmla="*/ 236144 w 10248824"/>
                <a:gd name="connsiteY15" fmla="*/ 6190488 h 6621725"/>
                <a:gd name="connsiteX16" fmla="*/ 2595296 w 10248824"/>
                <a:gd name="connsiteY16" fmla="*/ 6601968 h 6621725"/>
                <a:gd name="connsiteX17" fmla="*/ 2833040 w 10248824"/>
                <a:gd name="connsiteY17" fmla="*/ 6547104 h 6621725"/>
                <a:gd name="connsiteX18" fmla="*/ 3098216 w 10248824"/>
                <a:gd name="connsiteY18" fmla="*/ 6464808 h 6621725"/>
                <a:gd name="connsiteX19" fmla="*/ 3180512 w 10248824"/>
                <a:gd name="connsiteY19" fmla="*/ 6437376 h 6621725"/>
                <a:gd name="connsiteX20" fmla="*/ 3281096 w 10248824"/>
                <a:gd name="connsiteY20" fmla="*/ 6419088 h 6621725"/>
                <a:gd name="connsiteX21" fmla="*/ 3692576 w 10248824"/>
                <a:gd name="connsiteY21" fmla="*/ 6364224 h 6621725"/>
                <a:gd name="connsiteX22" fmla="*/ 3793160 w 10248824"/>
                <a:gd name="connsiteY22" fmla="*/ 6345936 h 6621725"/>
                <a:gd name="connsiteX23" fmla="*/ 3966896 w 10248824"/>
                <a:gd name="connsiteY23" fmla="*/ 6327648 h 6621725"/>
                <a:gd name="connsiteX24" fmla="*/ 4049192 w 10248824"/>
                <a:gd name="connsiteY24" fmla="*/ 6309360 h 6621725"/>
                <a:gd name="connsiteX25" fmla="*/ 4241216 w 10248824"/>
                <a:gd name="connsiteY25" fmla="*/ 6281928 h 6621725"/>
                <a:gd name="connsiteX26" fmla="*/ 4442384 w 10248824"/>
                <a:gd name="connsiteY26" fmla="*/ 6263640 h 6621725"/>
                <a:gd name="connsiteX27" fmla="*/ 4689272 w 10248824"/>
                <a:gd name="connsiteY27" fmla="*/ 6236208 h 6621725"/>
                <a:gd name="connsiteX28" fmla="*/ 6070016 w 10248824"/>
                <a:gd name="connsiteY28" fmla="*/ 6254496 h 6621725"/>
                <a:gd name="connsiteX29" fmla="*/ 6335192 w 10248824"/>
                <a:gd name="connsiteY29" fmla="*/ 6281928 h 6621725"/>
                <a:gd name="connsiteX30" fmla="*/ 6819824 w 10248824"/>
                <a:gd name="connsiteY30" fmla="*/ 6309360 h 6621725"/>
                <a:gd name="connsiteX31" fmla="*/ 7478192 w 10248824"/>
                <a:gd name="connsiteY31" fmla="*/ 6318504 h 6621725"/>
                <a:gd name="connsiteX32" fmla="*/ 9654464 w 10248824"/>
                <a:gd name="connsiteY32" fmla="*/ 6309360 h 6621725"/>
                <a:gd name="connsiteX33" fmla="*/ 9681896 w 10248824"/>
                <a:gd name="connsiteY33" fmla="*/ 6300216 h 6621725"/>
                <a:gd name="connsiteX34" fmla="*/ 9773336 w 10248824"/>
                <a:gd name="connsiteY34" fmla="*/ 6281928 h 6621725"/>
                <a:gd name="connsiteX35" fmla="*/ 9828200 w 10248824"/>
                <a:gd name="connsiteY35" fmla="*/ 6263640 h 6621725"/>
                <a:gd name="connsiteX36" fmla="*/ 9892208 w 10248824"/>
                <a:gd name="connsiteY36" fmla="*/ 6236208 h 6621725"/>
                <a:gd name="connsiteX37" fmla="*/ 10020224 w 10248824"/>
                <a:gd name="connsiteY37" fmla="*/ 6117336 h 6621725"/>
                <a:gd name="connsiteX38" fmla="*/ 10056800 w 10248824"/>
                <a:gd name="connsiteY38" fmla="*/ 6080760 h 6621725"/>
                <a:gd name="connsiteX39" fmla="*/ 10102520 w 10248824"/>
                <a:gd name="connsiteY39" fmla="*/ 5998464 h 6621725"/>
                <a:gd name="connsiteX40" fmla="*/ 10111664 w 10248824"/>
                <a:gd name="connsiteY40" fmla="*/ 5971032 h 6621725"/>
                <a:gd name="connsiteX41" fmla="*/ 10129952 w 10248824"/>
                <a:gd name="connsiteY41" fmla="*/ 5897880 h 6621725"/>
                <a:gd name="connsiteX42" fmla="*/ 10148240 w 10248824"/>
                <a:gd name="connsiteY42" fmla="*/ 5815584 h 6621725"/>
                <a:gd name="connsiteX43" fmla="*/ 10166528 w 10248824"/>
                <a:gd name="connsiteY43" fmla="*/ 5596128 h 6621725"/>
                <a:gd name="connsiteX44" fmla="*/ 10175672 w 10248824"/>
                <a:gd name="connsiteY44" fmla="*/ 5550408 h 6621725"/>
                <a:gd name="connsiteX45" fmla="*/ 10184816 w 10248824"/>
                <a:gd name="connsiteY45" fmla="*/ 5440680 h 6621725"/>
                <a:gd name="connsiteX46" fmla="*/ 10212248 w 10248824"/>
                <a:gd name="connsiteY46" fmla="*/ 5065776 h 6621725"/>
                <a:gd name="connsiteX47" fmla="*/ 10221392 w 10248824"/>
                <a:gd name="connsiteY47" fmla="*/ 4645152 h 6621725"/>
                <a:gd name="connsiteX48" fmla="*/ 10248824 w 10248824"/>
                <a:gd name="connsiteY48" fmla="*/ 4389120 h 6621725"/>
                <a:gd name="connsiteX49" fmla="*/ 10239680 w 10248824"/>
                <a:gd name="connsiteY49" fmla="*/ 3008376 h 6621725"/>
                <a:gd name="connsiteX50" fmla="*/ 10230536 w 10248824"/>
                <a:gd name="connsiteY50" fmla="*/ 2852928 h 6621725"/>
                <a:gd name="connsiteX51" fmla="*/ 10221392 w 10248824"/>
                <a:gd name="connsiteY51" fmla="*/ 256032 h 6621725"/>
                <a:gd name="connsiteX52" fmla="*/ 10193960 w 10248824"/>
                <a:gd name="connsiteY52" fmla="*/ 128016 h 6621725"/>
                <a:gd name="connsiteX53" fmla="*/ 10175672 w 10248824"/>
                <a:gd name="connsiteY53" fmla="*/ 27432 h 6621725"/>
                <a:gd name="connsiteX54" fmla="*/ 10157384 w 10248824"/>
                <a:gd name="connsiteY54" fmla="*/ 0 h 6621725"/>
                <a:gd name="connsiteX55" fmla="*/ 10029368 w 10248824"/>
                <a:gd name="connsiteY55" fmla="*/ 18288 h 6621725"/>
                <a:gd name="connsiteX56" fmla="*/ 9663608 w 10248824"/>
                <a:gd name="connsiteY56" fmla="*/ 73152 h 6621725"/>
                <a:gd name="connsiteX57" fmla="*/ 9233840 w 10248824"/>
                <a:gd name="connsiteY57" fmla="*/ 118872 h 6621725"/>
                <a:gd name="connsiteX58" fmla="*/ 8657768 w 10248824"/>
                <a:gd name="connsiteY58" fmla="*/ 164592 h 6621725"/>
                <a:gd name="connsiteX59" fmla="*/ 7871384 w 10248824"/>
                <a:gd name="connsiteY59" fmla="*/ 173736 h 6621725"/>
                <a:gd name="connsiteX60" fmla="*/ 7688504 w 10248824"/>
                <a:gd name="connsiteY60" fmla="*/ 182880 h 6621725"/>
                <a:gd name="connsiteX61" fmla="*/ 7587920 w 10248824"/>
                <a:gd name="connsiteY61" fmla="*/ 192024 h 6621725"/>
                <a:gd name="connsiteX62" fmla="*/ 7505624 w 10248824"/>
                <a:gd name="connsiteY62" fmla="*/ 201168 h 6621725"/>
                <a:gd name="connsiteX63" fmla="*/ 7149008 w 10248824"/>
                <a:gd name="connsiteY63" fmla="*/ 210312 h 6621725"/>
                <a:gd name="connsiteX64" fmla="*/ 7039280 w 10248824"/>
                <a:gd name="connsiteY64" fmla="*/ 219456 h 6621725"/>
                <a:gd name="connsiteX65" fmla="*/ 6810680 w 10248824"/>
                <a:gd name="connsiteY65" fmla="*/ 265176 h 6621725"/>
                <a:gd name="connsiteX66" fmla="*/ 6371768 w 10248824"/>
                <a:gd name="connsiteY66" fmla="*/ 310896 h 6621725"/>
                <a:gd name="connsiteX67" fmla="*/ 6079160 w 10248824"/>
                <a:gd name="connsiteY67" fmla="*/ 338328 h 6621725"/>
                <a:gd name="connsiteX68" fmla="*/ 5567096 w 10248824"/>
                <a:gd name="connsiteY68" fmla="*/ 374904 h 6621725"/>
                <a:gd name="connsiteX69" fmla="*/ 4789856 w 10248824"/>
                <a:gd name="connsiteY69" fmla="*/ 384048 h 6621725"/>
                <a:gd name="connsiteX70" fmla="*/ 1113968 w 10248824"/>
                <a:gd name="connsiteY70" fmla="*/ 374904 h 6621725"/>
                <a:gd name="connsiteX71" fmla="*/ 1031672 w 10248824"/>
                <a:gd name="connsiteY71" fmla="*/ 365760 h 6621725"/>
                <a:gd name="connsiteX72" fmla="*/ 803072 w 10248824"/>
                <a:gd name="connsiteY72" fmla="*/ 356616 h 6621725"/>
                <a:gd name="connsiteX73" fmla="*/ 748208 w 10248824"/>
                <a:gd name="connsiteY73" fmla="*/ 347472 h 6621725"/>
                <a:gd name="connsiteX74" fmla="*/ 565328 w 10248824"/>
                <a:gd name="connsiteY74" fmla="*/ 329184 h 6621725"/>
                <a:gd name="connsiteX75" fmla="*/ 510464 w 10248824"/>
                <a:gd name="connsiteY75" fmla="*/ 320040 h 6621725"/>
                <a:gd name="connsiteX76" fmla="*/ 272720 w 10248824"/>
                <a:gd name="connsiteY76" fmla="*/ 347472 h 6621725"/>
                <a:gd name="connsiteX0" fmla="*/ 272720 w 10248824"/>
                <a:gd name="connsiteY0" fmla="*/ 347472 h 6621725"/>
                <a:gd name="connsiteX1" fmla="*/ 254432 w 10248824"/>
                <a:gd name="connsiteY1" fmla="*/ 393192 h 6621725"/>
                <a:gd name="connsiteX2" fmla="*/ 236144 w 10248824"/>
                <a:gd name="connsiteY2" fmla="*/ 475488 h 6621725"/>
                <a:gd name="connsiteX3" fmla="*/ 227000 w 10248824"/>
                <a:gd name="connsiteY3" fmla="*/ 566928 h 6621725"/>
                <a:gd name="connsiteX4" fmla="*/ 217856 w 10248824"/>
                <a:gd name="connsiteY4" fmla="*/ 685800 h 6621725"/>
                <a:gd name="connsiteX5" fmla="*/ 172136 w 10248824"/>
                <a:gd name="connsiteY5" fmla="*/ 987552 h 6621725"/>
                <a:gd name="connsiteX6" fmla="*/ 162992 w 10248824"/>
                <a:gd name="connsiteY6" fmla="*/ 1225296 h 6621725"/>
                <a:gd name="connsiteX7" fmla="*/ 135560 w 10248824"/>
                <a:gd name="connsiteY7" fmla="*/ 1563624 h 6621725"/>
                <a:gd name="connsiteX8" fmla="*/ 126416 w 10248824"/>
                <a:gd name="connsiteY8" fmla="*/ 1892808 h 6621725"/>
                <a:gd name="connsiteX9" fmla="*/ 108128 w 10248824"/>
                <a:gd name="connsiteY9" fmla="*/ 2148840 h 6621725"/>
                <a:gd name="connsiteX10" fmla="*/ 98984 w 10248824"/>
                <a:gd name="connsiteY10" fmla="*/ 2962656 h 6621725"/>
                <a:gd name="connsiteX11" fmla="*/ 80696 w 10248824"/>
                <a:gd name="connsiteY11" fmla="*/ 3538728 h 6621725"/>
                <a:gd name="connsiteX12" fmla="*/ 71552 w 10248824"/>
                <a:gd name="connsiteY12" fmla="*/ 4297680 h 6621725"/>
                <a:gd name="connsiteX13" fmla="*/ 53264 w 10248824"/>
                <a:gd name="connsiteY13" fmla="*/ 5157216 h 6621725"/>
                <a:gd name="connsiteX14" fmla="*/ 62408 w 10248824"/>
                <a:gd name="connsiteY14" fmla="*/ 5815584 h 6621725"/>
                <a:gd name="connsiteX15" fmla="*/ 236144 w 10248824"/>
                <a:gd name="connsiteY15" fmla="*/ 6190488 h 6621725"/>
                <a:gd name="connsiteX16" fmla="*/ 2595296 w 10248824"/>
                <a:gd name="connsiteY16" fmla="*/ 6601968 h 6621725"/>
                <a:gd name="connsiteX17" fmla="*/ 2833040 w 10248824"/>
                <a:gd name="connsiteY17" fmla="*/ 6547104 h 6621725"/>
                <a:gd name="connsiteX18" fmla="*/ 3098216 w 10248824"/>
                <a:gd name="connsiteY18" fmla="*/ 6464808 h 6621725"/>
                <a:gd name="connsiteX19" fmla="*/ 3281096 w 10248824"/>
                <a:gd name="connsiteY19" fmla="*/ 6419088 h 6621725"/>
                <a:gd name="connsiteX20" fmla="*/ 3692576 w 10248824"/>
                <a:gd name="connsiteY20" fmla="*/ 6364224 h 6621725"/>
                <a:gd name="connsiteX21" fmla="*/ 3793160 w 10248824"/>
                <a:gd name="connsiteY21" fmla="*/ 6345936 h 6621725"/>
                <a:gd name="connsiteX22" fmla="*/ 3966896 w 10248824"/>
                <a:gd name="connsiteY22" fmla="*/ 6327648 h 6621725"/>
                <a:gd name="connsiteX23" fmla="*/ 4049192 w 10248824"/>
                <a:gd name="connsiteY23" fmla="*/ 6309360 h 6621725"/>
                <a:gd name="connsiteX24" fmla="*/ 4241216 w 10248824"/>
                <a:gd name="connsiteY24" fmla="*/ 6281928 h 6621725"/>
                <a:gd name="connsiteX25" fmla="*/ 4442384 w 10248824"/>
                <a:gd name="connsiteY25" fmla="*/ 6263640 h 6621725"/>
                <a:gd name="connsiteX26" fmla="*/ 4689272 w 10248824"/>
                <a:gd name="connsiteY26" fmla="*/ 6236208 h 6621725"/>
                <a:gd name="connsiteX27" fmla="*/ 6070016 w 10248824"/>
                <a:gd name="connsiteY27" fmla="*/ 6254496 h 6621725"/>
                <a:gd name="connsiteX28" fmla="*/ 6335192 w 10248824"/>
                <a:gd name="connsiteY28" fmla="*/ 6281928 h 6621725"/>
                <a:gd name="connsiteX29" fmla="*/ 6819824 w 10248824"/>
                <a:gd name="connsiteY29" fmla="*/ 6309360 h 6621725"/>
                <a:gd name="connsiteX30" fmla="*/ 7478192 w 10248824"/>
                <a:gd name="connsiteY30" fmla="*/ 6318504 h 6621725"/>
                <a:gd name="connsiteX31" fmla="*/ 9654464 w 10248824"/>
                <a:gd name="connsiteY31" fmla="*/ 6309360 h 6621725"/>
                <a:gd name="connsiteX32" fmla="*/ 9681896 w 10248824"/>
                <a:gd name="connsiteY32" fmla="*/ 6300216 h 6621725"/>
                <a:gd name="connsiteX33" fmla="*/ 9773336 w 10248824"/>
                <a:gd name="connsiteY33" fmla="*/ 6281928 h 6621725"/>
                <a:gd name="connsiteX34" fmla="*/ 9828200 w 10248824"/>
                <a:gd name="connsiteY34" fmla="*/ 6263640 h 6621725"/>
                <a:gd name="connsiteX35" fmla="*/ 9892208 w 10248824"/>
                <a:gd name="connsiteY35" fmla="*/ 6236208 h 6621725"/>
                <a:gd name="connsiteX36" fmla="*/ 10020224 w 10248824"/>
                <a:gd name="connsiteY36" fmla="*/ 6117336 h 6621725"/>
                <a:gd name="connsiteX37" fmla="*/ 10056800 w 10248824"/>
                <a:gd name="connsiteY37" fmla="*/ 6080760 h 6621725"/>
                <a:gd name="connsiteX38" fmla="*/ 10102520 w 10248824"/>
                <a:gd name="connsiteY38" fmla="*/ 5998464 h 6621725"/>
                <a:gd name="connsiteX39" fmla="*/ 10111664 w 10248824"/>
                <a:gd name="connsiteY39" fmla="*/ 5971032 h 6621725"/>
                <a:gd name="connsiteX40" fmla="*/ 10129952 w 10248824"/>
                <a:gd name="connsiteY40" fmla="*/ 5897880 h 6621725"/>
                <a:gd name="connsiteX41" fmla="*/ 10148240 w 10248824"/>
                <a:gd name="connsiteY41" fmla="*/ 5815584 h 6621725"/>
                <a:gd name="connsiteX42" fmla="*/ 10166528 w 10248824"/>
                <a:gd name="connsiteY42" fmla="*/ 5596128 h 6621725"/>
                <a:gd name="connsiteX43" fmla="*/ 10175672 w 10248824"/>
                <a:gd name="connsiteY43" fmla="*/ 5550408 h 6621725"/>
                <a:gd name="connsiteX44" fmla="*/ 10184816 w 10248824"/>
                <a:gd name="connsiteY44" fmla="*/ 5440680 h 6621725"/>
                <a:gd name="connsiteX45" fmla="*/ 10212248 w 10248824"/>
                <a:gd name="connsiteY45" fmla="*/ 5065776 h 6621725"/>
                <a:gd name="connsiteX46" fmla="*/ 10221392 w 10248824"/>
                <a:gd name="connsiteY46" fmla="*/ 4645152 h 6621725"/>
                <a:gd name="connsiteX47" fmla="*/ 10248824 w 10248824"/>
                <a:gd name="connsiteY47" fmla="*/ 4389120 h 6621725"/>
                <a:gd name="connsiteX48" fmla="*/ 10239680 w 10248824"/>
                <a:gd name="connsiteY48" fmla="*/ 3008376 h 6621725"/>
                <a:gd name="connsiteX49" fmla="*/ 10230536 w 10248824"/>
                <a:gd name="connsiteY49" fmla="*/ 2852928 h 6621725"/>
                <a:gd name="connsiteX50" fmla="*/ 10221392 w 10248824"/>
                <a:gd name="connsiteY50" fmla="*/ 256032 h 6621725"/>
                <a:gd name="connsiteX51" fmla="*/ 10193960 w 10248824"/>
                <a:gd name="connsiteY51" fmla="*/ 128016 h 6621725"/>
                <a:gd name="connsiteX52" fmla="*/ 10175672 w 10248824"/>
                <a:gd name="connsiteY52" fmla="*/ 27432 h 6621725"/>
                <a:gd name="connsiteX53" fmla="*/ 10157384 w 10248824"/>
                <a:gd name="connsiteY53" fmla="*/ 0 h 6621725"/>
                <a:gd name="connsiteX54" fmla="*/ 10029368 w 10248824"/>
                <a:gd name="connsiteY54" fmla="*/ 18288 h 6621725"/>
                <a:gd name="connsiteX55" fmla="*/ 9663608 w 10248824"/>
                <a:gd name="connsiteY55" fmla="*/ 73152 h 6621725"/>
                <a:gd name="connsiteX56" fmla="*/ 9233840 w 10248824"/>
                <a:gd name="connsiteY56" fmla="*/ 118872 h 6621725"/>
                <a:gd name="connsiteX57" fmla="*/ 8657768 w 10248824"/>
                <a:gd name="connsiteY57" fmla="*/ 164592 h 6621725"/>
                <a:gd name="connsiteX58" fmla="*/ 7871384 w 10248824"/>
                <a:gd name="connsiteY58" fmla="*/ 173736 h 6621725"/>
                <a:gd name="connsiteX59" fmla="*/ 7688504 w 10248824"/>
                <a:gd name="connsiteY59" fmla="*/ 182880 h 6621725"/>
                <a:gd name="connsiteX60" fmla="*/ 7587920 w 10248824"/>
                <a:gd name="connsiteY60" fmla="*/ 192024 h 6621725"/>
                <a:gd name="connsiteX61" fmla="*/ 7505624 w 10248824"/>
                <a:gd name="connsiteY61" fmla="*/ 201168 h 6621725"/>
                <a:gd name="connsiteX62" fmla="*/ 7149008 w 10248824"/>
                <a:gd name="connsiteY62" fmla="*/ 210312 h 6621725"/>
                <a:gd name="connsiteX63" fmla="*/ 7039280 w 10248824"/>
                <a:gd name="connsiteY63" fmla="*/ 219456 h 6621725"/>
                <a:gd name="connsiteX64" fmla="*/ 6810680 w 10248824"/>
                <a:gd name="connsiteY64" fmla="*/ 265176 h 6621725"/>
                <a:gd name="connsiteX65" fmla="*/ 6371768 w 10248824"/>
                <a:gd name="connsiteY65" fmla="*/ 310896 h 6621725"/>
                <a:gd name="connsiteX66" fmla="*/ 6079160 w 10248824"/>
                <a:gd name="connsiteY66" fmla="*/ 338328 h 6621725"/>
                <a:gd name="connsiteX67" fmla="*/ 5567096 w 10248824"/>
                <a:gd name="connsiteY67" fmla="*/ 374904 h 6621725"/>
                <a:gd name="connsiteX68" fmla="*/ 4789856 w 10248824"/>
                <a:gd name="connsiteY68" fmla="*/ 384048 h 6621725"/>
                <a:gd name="connsiteX69" fmla="*/ 1113968 w 10248824"/>
                <a:gd name="connsiteY69" fmla="*/ 374904 h 6621725"/>
                <a:gd name="connsiteX70" fmla="*/ 1031672 w 10248824"/>
                <a:gd name="connsiteY70" fmla="*/ 365760 h 6621725"/>
                <a:gd name="connsiteX71" fmla="*/ 803072 w 10248824"/>
                <a:gd name="connsiteY71" fmla="*/ 356616 h 6621725"/>
                <a:gd name="connsiteX72" fmla="*/ 748208 w 10248824"/>
                <a:gd name="connsiteY72" fmla="*/ 347472 h 6621725"/>
                <a:gd name="connsiteX73" fmla="*/ 565328 w 10248824"/>
                <a:gd name="connsiteY73" fmla="*/ 329184 h 6621725"/>
                <a:gd name="connsiteX74" fmla="*/ 510464 w 10248824"/>
                <a:gd name="connsiteY74" fmla="*/ 320040 h 6621725"/>
                <a:gd name="connsiteX75" fmla="*/ 272720 w 10248824"/>
                <a:gd name="connsiteY75" fmla="*/ 347472 h 6621725"/>
                <a:gd name="connsiteX0" fmla="*/ 272720 w 10248824"/>
                <a:gd name="connsiteY0" fmla="*/ 347472 h 6622756"/>
                <a:gd name="connsiteX1" fmla="*/ 254432 w 10248824"/>
                <a:gd name="connsiteY1" fmla="*/ 393192 h 6622756"/>
                <a:gd name="connsiteX2" fmla="*/ 236144 w 10248824"/>
                <a:gd name="connsiteY2" fmla="*/ 475488 h 6622756"/>
                <a:gd name="connsiteX3" fmla="*/ 227000 w 10248824"/>
                <a:gd name="connsiteY3" fmla="*/ 566928 h 6622756"/>
                <a:gd name="connsiteX4" fmla="*/ 217856 w 10248824"/>
                <a:gd name="connsiteY4" fmla="*/ 685800 h 6622756"/>
                <a:gd name="connsiteX5" fmla="*/ 172136 w 10248824"/>
                <a:gd name="connsiteY5" fmla="*/ 987552 h 6622756"/>
                <a:gd name="connsiteX6" fmla="*/ 162992 w 10248824"/>
                <a:gd name="connsiteY6" fmla="*/ 1225296 h 6622756"/>
                <a:gd name="connsiteX7" fmla="*/ 135560 w 10248824"/>
                <a:gd name="connsiteY7" fmla="*/ 1563624 h 6622756"/>
                <a:gd name="connsiteX8" fmla="*/ 126416 w 10248824"/>
                <a:gd name="connsiteY8" fmla="*/ 1892808 h 6622756"/>
                <a:gd name="connsiteX9" fmla="*/ 108128 w 10248824"/>
                <a:gd name="connsiteY9" fmla="*/ 2148840 h 6622756"/>
                <a:gd name="connsiteX10" fmla="*/ 98984 w 10248824"/>
                <a:gd name="connsiteY10" fmla="*/ 2962656 h 6622756"/>
                <a:gd name="connsiteX11" fmla="*/ 80696 w 10248824"/>
                <a:gd name="connsiteY11" fmla="*/ 3538728 h 6622756"/>
                <a:gd name="connsiteX12" fmla="*/ 71552 w 10248824"/>
                <a:gd name="connsiteY12" fmla="*/ 4297680 h 6622756"/>
                <a:gd name="connsiteX13" fmla="*/ 53264 w 10248824"/>
                <a:gd name="connsiteY13" fmla="*/ 5157216 h 6622756"/>
                <a:gd name="connsiteX14" fmla="*/ 62408 w 10248824"/>
                <a:gd name="connsiteY14" fmla="*/ 5815584 h 6622756"/>
                <a:gd name="connsiteX15" fmla="*/ 236144 w 10248824"/>
                <a:gd name="connsiteY15" fmla="*/ 6190488 h 6622756"/>
                <a:gd name="connsiteX16" fmla="*/ 2595296 w 10248824"/>
                <a:gd name="connsiteY16" fmla="*/ 6601968 h 6622756"/>
                <a:gd name="connsiteX17" fmla="*/ 2833040 w 10248824"/>
                <a:gd name="connsiteY17" fmla="*/ 6547104 h 6622756"/>
                <a:gd name="connsiteX18" fmla="*/ 3281096 w 10248824"/>
                <a:gd name="connsiteY18" fmla="*/ 6419088 h 6622756"/>
                <a:gd name="connsiteX19" fmla="*/ 3692576 w 10248824"/>
                <a:gd name="connsiteY19" fmla="*/ 6364224 h 6622756"/>
                <a:gd name="connsiteX20" fmla="*/ 3793160 w 10248824"/>
                <a:gd name="connsiteY20" fmla="*/ 6345936 h 6622756"/>
                <a:gd name="connsiteX21" fmla="*/ 3966896 w 10248824"/>
                <a:gd name="connsiteY21" fmla="*/ 6327648 h 6622756"/>
                <a:gd name="connsiteX22" fmla="*/ 4049192 w 10248824"/>
                <a:gd name="connsiteY22" fmla="*/ 6309360 h 6622756"/>
                <a:gd name="connsiteX23" fmla="*/ 4241216 w 10248824"/>
                <a:gd name="connsiteY23" fmla="*/ 6281928 h 6622756"/>
                <a:gd name="connsiteX24" fmla="*/ 4442384 w 10248824"/>
                <a:gd name="connsiteY24" fmla="*/ 6263640 h 6622756"/>
                <a:gd name="connsiteX25" fmla="*/ 4689272 w 10248824"/>
                <a:gd name="connsiteY25" fmla="*/ 6236208 h 6622756"/>
                <a:gd name="connsiteX26" fmla="*/ 6070016 w 10248824"/>
                <a:gd name="connsiteY26" fmla="*/ 6254496 h 6622756"/>
                <a:gd name="connsiteX27" fmla="*/ 6335192 w 10248824"/>
                <a:gd name="connsiteY27" fmla="*/ 6281928 h 6622756"/>
                <a:gd name="connsiteX28" fmla="*/ 6819824 w 10248824"/>
                <a:gd name="connsiteY28" fmla="*/ 6309360 h 6622756"/>
                <a:gd name="connsiteX29" fmla="*/ 7478192 w 10248824"/>
                <a:gd name="connsiteY29" fmla="*/ 6318504 h 6622756"/>
                <a:gd name="connsiteX30" fmla="*/ 9654464 w 10248824"/>
                <a:gd name="connsiteY30" fmla="*/ 6309360 h 6622756"/>
                <a:gd name="connsiteX31" fmla="*/ 9681896 w 10248824"/>
                <a:gd name="connsiteY31" fmla="*/ 6300216 h 6622756"/>
                <a:gd name="connsiteX32" fmla="*/ 9773336 w 10248824"/>
                <a:gd name="connsiteY32" fmla="*/ 6281928 h 6622756"/>
                <a:gd name="connsiteX33" fmla="*/ 9828200 w 10248824"/>
                <a:gd name="connsiteY33" fmla="*/ 6263640 h 6622756"/>
                <a:gd name="connsiteX34" fmla="*/ 9892208 w 10248824"/>
                <a:gd name="connsiteY34" fmla="*/ 6236208 h 6622756"/>
                <a:gd name="connsiteX35" fmla="*/ 10020224 w 10248824"/>
                <a:gd name="connsiteY35" fmla="*/ 6117336 h 6622756"/>
                <a:gd name="connsiteX36" fmla="*/ 10056800 w 10248824"/>
                <a:gd name="connsiteY36" fmla="*/ 6080760 h 6622756"/>
                <a:gd name="connsiteX37" fmla="*/ 10102520 w 10248824"/>
                <a:gd name="connsiteY37" fmla="*/ 5998464 h 6622756"/>
                <a:gd name="connsiteX38" fmla="*/ 10111664 w 10248824"/>
                <a:gd name="connsiteY38" fmla="*/ 5971032 h 6622756"/>
                <a:gd name="connsiteX39" fmla="*/ 10129952 w 10248824"/>
                <a:gd name="connsiteY39" fmla="*/ 5897880 h 6622756"/>
                <a:gd name="connsiteX40" fmla="*/ 10148240 w 10248824"/>
                <a:gd name="connsiteY40" fmla="*/ 5815584 h 6622756"/>
                <a:gd name="connsiteX41" fmla="*/ 10166528 w 10248824"/>
                <a:gd name="connsiteY41" fmla="*/ 5596128 h 6622756"/>
                <a:gd name="connsiteX42" fmla="*/ 10175672 w 10248824"/>
                <a:gd name="connsiteY42" fmla="*/ 5550408 h 6622756"/>
                <a:gd name="connsiteX43" fmla="*/ 10184816 w 10248824"/>
                <a:gd name="connsiteY43" fmla="*/ 5440680 h 6622756"/>
                <a:gd name="connsiteX44" fmla="*/ 10212248 w 10248824"/>
                <a:gd name="connsiteY44" fmla="*/ 5065776 h 6622756"/>
                <a:gd name="connsiteX45" fmla="*/ 10221392 w 10248824"/>
                <a:gd name="connsiteY45" fmla="*/ 4645152 h 6622756"/>
                <a:gd name="connsiteX46" fmla="*/ 10248824 w 10248824"/>
                <a:gd name="connsiteY46" fmla="*/ 4389120 h 6622756"/>
                <a:gd name="connsiteX47" fmla="*/ 10239680 w 10248824"/>
                <a:gd name="connsiteY47" fmla="*/ 3008376 h 6622756"/>
                <a:gd name="connsiteX48" fmla="*/ 10230536 w 10248824"/>
                <a:gd name="connsiteY48" fmla="*/ 2852928 h 6622756"/>
                <a:gd name="connsiteX49" fmla="*/ 10221392 w 10248824"/>
                <a:gd name="connsiteY49" fmla="*/ 256032 h 6622756"/>
                <a:gd name="connsiteX50" fmla="*/ 10193960 w 10248824"/>
                <a:gd name="connsiteY50" fmla="*/ 128016 h 6622756"/>
                <a:gd name="connsiteX51" fmla="*/ 10175672 w 10248824"/>
                <a:gd name="connsiteY51" fmla="*/ 27432 h 6622756"/>
                <a:gd name="connsiteX52" fmla="*/ 10157384 w 10248824"/>
                <a:gd name="connsiteY52" fmla="*/ 0 h 6622756"/>
                <a:gd name="connsiteX53" fmla="*/ 10029368 w 10248824"/>
                <a:gd name="connsiteY53" fmla="*/ 18288 h 6622756"/>
                <a:gd name="connsiteX54" fmla="*/ 9663608 w 10248824"/>
                <a:gd name="connsiteY54" fmla="*/ 73152 h 6622756"/>
                <a:gd name="connsiteX55" fmla="*/ 9233840 w 10248824"/>
                <a:gd name="connsiteY55" fmla="*/ 118872 h 6622756"/>
                <a:gd name="connsiteX56" fmla="*/ 8657768 w 10248824"/>
                <a:gd name="connsiteY56" fmla="*/ 164592 h 6622756"/>
                <a:gd name="connsiteX57" fmla="*/ 7871384 w 10248824"/>
                <a:gd name="connsiteY57" fmla="*/ 173736 h 6622756"/>
                <a:gd name="connsiteX58" fmla="*/ 7688504 w 10248824"/>
                <a:gd name="connsiteY58" fmla="*/ 182880 h 6622756"/>
                <a:gd name="connsiteX59" fmla="*/ 7587920 w 10248824"/>
                <a:gd name="connsiteY59" fmla="*/ 192024 h 6622756"/>
                <a:gd name="connsiteX60" fmla="*/ 7505624 w 10248824"/>
                <a:gd name="connsiteY60" fmla="*/ 201168 h 6622756"/>
                <a:gd name="connsiteX61" fmla="*/ 7149008 w 10248824"/>
                <a:gd name="connsiteY61" fmla="*/ 210312 h 6622756"/>
                <a:gd name="connsiteX62" fmla="*/ 7039280 w 10248824"/>
                <a:gd name="connsiteY62" fmla="*/ 219456 h 6622756"/>
                <a:gd name="connsiteX63" fmla="*/ 6810680 w 10248824"/>
                <a:gd name="connsiteY63" fmla="*/ 265176 h 6622756"/>
                <a:gd name="connsiteX64" fmla="*/ 6371768 w 10248824"/>
                <a:gd name="connsiteY64" fmla="*/ 310896 h 6622756"/>
                <a:gd name="connsiteX65" fmla="*/ 6079160 w 10248824"/>
                <a:gd name="connsiteY65" fmla="*/ 338328 h 6622756"/>
                <a:gd name="connsiteX66" fmla="*/ 5567096 w 10248824"/>
                <a:gd name="connsiteY66" fmla="*/ 374904 h 6622756"/>
                <a:gd name="connsiteX67" fmla="*/ 4789856 w 10248824"/>
                <a:gd name="connsiteY67" fmla="*/ 384048 h 6622756"/>
                <a:gd name="connsiteX68" fmla="*/ 1113968 w 10248824"/>
                <a:gd name="connsiteY68" fmla="*/ 374904 h 6622756"/>
                <a:gd name="connsiteX69" fmla="*/ 1031672 w 10248824"/>
                <a:gd name="connsiteY69" fmla="*/ 365760 h 6622756"/>
                <a:gd name="connsiteX70" fmla="*/ 803072 w 10248824"/>
                <a:gd name="connsiteY70" fmla="*/ 356616 h 6622756"/>
                <a:gd name="connsiteX71" fmla="*/ 748208 w 10248824"/>
                <a:gd name="connsiteY71" fmla="*/ 347472 h 6622756"/>
                <a:gd name="connsiteX72" fmla="*/ 565328 w 10248824"/>
                <a:gd name="connsiteY72" fmla="*/ 329184 h 6622756"/>
                <a:gd name="connsiteX73" fmla="*/ 510464 w 10248824"/>
                <a:gd name="connsiteY73" fmla="*/ 320040 h 6622756"/>
                <a:gd name="connsiteX74" fmla="*/ 272720 w 10248824"/>
                <a:gd name="connsiteY74" fmla="*/ 347472 h 6622756"/>
                <a:gd name="connsiteX0" fmla="*/ 272720 w 10248824"/>
                <a:gd name="connsiteY0" fmla="*/ 347472 h 6624114"/>
                <a:gd name="connsiteX1" fmla="*/ 254432 w 10248824"/>
                <a:gd name="connsiteY1" fmla="*/ 393192 h 6624114"/>
                <a:gd name="connsiteX2" fmla="*/ 236144 w 10248824"/>
                <a:gd name="connsiteY2" fmla="*/ 475488 h 6624114"/>
                <a:gd name="connsiteX3" fmla="*/ 227000 w 10248824"/>
                <a:gd name="connsiteY3" fmla="*/ 566928 h 6624114"/>
                <a:gd name="connsiteX4" fmla="*/ 217856 w 10248824"/>
                <a:gd name="connsiteY4" fmla="*/ 685800 h 6624114"/>
                <a:gd name="connsiteX5" fmla="*/ 172136 w 10248824"/>
                <a:gd name="connsiteY5" fmla="*/ 987552 h 6624114"/>
                <a:gd name="connsiteX6" fmla="*/ 162992 w 10248824"/>
                <a:gd name="connsiteY6" fmla="*/ 1225296 h 6624114"/>
                <a:gd name="connsiteX7" fmla="*/ 135560 w 10248824"/>
                <a:gd name="connsiteY7" fmla="*/ 1563624 h 6624114"/>
                <a:gd name="connsiteX8" fmla="*/ 126416 w 10248824"/>
                <a:gd name="connsiteY8" fmla="*/ 1892808 h 6624114"/>
                <a:gd name="connsiteX9" fmla="*/ 108128 w 10248824"/>
                <a:gd name="connsiteY9" fmla="*/ 2148840 h 6624114"/>
                <a:gd name="connsiteX10" fmla="*/ 98984 w 10248824"/>
                <a:gd name="connsiteY10" fmla="*/ 2962656 h 6624114"/>
                <a:gd name="connsiteX11" fmla="*/ 80696 w 10248824"/>
                <a:gd name="connsiteY11" fmla="*/ 3538728 h 6624114"/>
                <a:gd name="connsiteX12" fmla="*/ 71552 w 10248824"/>
                <a:gd name="connsiteY12" fmla="*/ 4297680 h 6624114"/>
                <a:gd name="connsiteX13" fmla="*/ 53264 w 10248824"/>
                <a:gd name="connsiteY13" fmla="*/ 5157216 h 6624114"/>
                <a:gd name="connsiteX14" fmla="*/ 62408 w 10248824"/>
                <a:gd name="connsiteY14" fmla="*/ 5815584 h 6624114"/>
                <a:gd name="connsiteX15" fmla="*/ 236144 w 10248824"/>
                <a:gd name="connsiteY15" fmla="*/ 6190488 h 6624114"/>
                <a:gd name="connsiteX16" fmla="*/ 2595296 w 10248824"/>
                <a:gd name="connsiteY16" fmla="*/ 6601968 h 6624114"/>
                <a:gd name="connsiteX17" fmla="*/ 2833040 w 10248824"/>
                <a:gd name="connsiteY17" fmla="*/ 6547104 h 6624114"/>
                <a:gd name="connsiteX18" fmla="*/ 3692576 w 10248824"/>
                <a:gd name="connsiteY18" fmla="*/ 6364224 h 6624114"/>
                <a:gd name="connsiteX19" fmla="*/ 3793160 w 10248824"/>
                <a:gd name="connsiteY19" fmla="*/ 6345936 h 6624114"/>
                <a:gd name="connsiteX20" fmla="*/ 3966896 w 10248824"/>
                <a:gd name="connsiteY20" fmla="*/ 6327648 h 6624114"/>
                <a:gd name="connsiteX21" fmla="*/ 4049192 w 10248824"/>
                <a:gd name="connsiteY21" fmla="*/ 6309360 h 6624114"/>
                <a:gd name="connsiteX22" fmla="*/ 4241216 w 10248824"/>
                <a:gd name="connsiteY22" fmla="*/ 6281928 h 6624114"/>
                <a:gd name="connsiteX23" fmla="*/ 4442384 w 10248824"/>
                <a:gd name="connsiteY23" fmla="*/ 6263640 h 6624114"/>
                <a:gd name="connsiteX24" fmla="*/ 4689272 w 10248824"/>
                <a:gd name="connsiteY24" fmla="*/ 6236208 h 6624114"/>
                <a:gd name="connsiteX25" fmla="*/ 6070016 w 10248824"/>
                <a:gd name="connsiteY25" fmla="*/ 6254496 h 6624114"/>
                <a:gd name="connsiteX26" fmla="*/ 6335192 w 10248824"/>
                <a:gd name="connsiteY26" fmla="*/ 6281928 h 6624114"/>
                <a:gd name="connsiteX27" fmla="*/ 6819824 w 10248824"/>
                <a:gd name="connsiteY27" fmla="*/ 6309360 h 6624114"/>
                <a:gd name="connsiteX28" fmla="*/ 7478192 w 10248824"/>
                <a:gd name="connsiteY28" fmla="*/ 6318504 h 6624114"/>
                <a:gd name="connsiteX29" fmla="*/ 9654464 w 10248824"/>
                <a:gd name="connsiteY29" fmla="*/ 6309360 h 6624114"/>
                <a:gd name="connsiteX30" fmla="*/ 9681896 w 10248824"/>
                <a:gd name="connsiteY30" fmla="*/ 6300216 h 6624114"/>
                <a:gd name="connsiteX31" fmla="*/ 9773336 w 10248824"/>
                <a:gd name="connsiteY31" fmla="*/ 6281928 h 6624114"/>
                <a:gd name="connsiteX32" fmla="*/ 9828200 w 10248824"/>
                <a:gd name="connsiteY32" fmla="*/ 6263640 h 6624114"/>
                <a:gd name="connsiteX33" fmla="*/ 9892208 w 10248824"/>
                <a:gd name="connsiteY33" fmla="*/ 6236208 h 6624114"/>
                <a:gd name="connsiteX34" fmla="*/ 10020224 w 10248824"/>
                <a:gd name="connsiteY34" fmla="*/ 6117336 h 6624114"/>
                <a:gd name="connsiteX35" fmla="*/ 10056800 w 10248824"/>
                <a:gd name="connsiteY35" fmla="*/ 6080760 h 6624114"/>
                <a:gd name="connsiteX36" fmla="*/ 10102520 w 10248824"/>
                <a:gd name="connsiteY36" fmla="*/ 5998464 h 6624114"/>
                <a:gd name="connsiteX37" fmla="*/ 10111664 w 10248824"/>
                <a:gd name="connsiteY37" fmla="*/ 5971032 h 6624114"/>
                <a:gd name="connsiteX38" fmla="*/ 10129952 w 10248824"/>
                <a:gd name="connsiteY38" fmla="*/ 5897880 h 6624114"/>
                <a:gd name="connsiteX39" fmla="*/ 10148240 w 10248824"/>
                <a:gd name="connsiteY39" fmla="*/ 5815584 h 6624114"/>
                <a:gd name="connsiteX40" fmla="*/ 10166528 w 10248824"/>
                <a:gd name="connsiteY40" fmla="*/ 5596128 h 6624114"/>
                <a:gd name="connsiteX41" fmla="*/ 10175672 w 10248824"/>
                <a:gd name="connsiteY41" fmla="*/ 5550408 h 6624114"/>
                <a:gd name="connsiteX42" fmla="*/ 10184816 w 10248824"/>
                <a:gd name="connsiteY42" fmla="*/ 5440680 h 6624114"/>
                <a:gd name="connsiteX43" fmla="*/ 10212248 w 10248824"/>
                <a:gd name="connsiteY43" fmla="*/ 5065776 h 6624114"/>
                <a:gd name="connsiteX44" fmla="*/ 10221392 w 10248824"/>
                <a:gd name="connsiteY44" fmla="*/ 4645152 h 6624114"/>
                <a:gd name="connsiteX45" fmla="*/ 10248824 w 10248824"/>
                <a:gd name="connsiteY45" fmla="*/ 4389120 h 6624114"/>
                <a:gd name="connsiteX46" fmla="*/ 10239680 w 10248824"/>
                <a:gd name="connsiteY46" fmla="*/ 3008376 h 6624114"/>
                <a:gd name="connsiteX47" fmla="*/ 10230536 w 10248824"/>
                <a:gd name="connsiteY47" fmla="*/ 2852928 h 6624114"/>
                <a:gd name="connsiteX48" fmla="*/ 10221392 w 10248824"/>
                <a:gd name="connsiteY48" fmla="*/ 256032 h 6624114"/>
                <a:gd name="connsiteX49" fmla="*/ 10193960 w 10248824"/>
                <a:gd name="connsiteY49" fmla="*/ 128016 h 6624114"/>
                <a:gd name="connsiteX50" fmla="*/ 10175672 w 10248824"/>
                <a:gd name="connsiteY50" fmla="*/ 27432 h 6624114"/>
                <a:gd name="connsiteX51" fmla="*/ 10157384 w 10248824"/>
                <a:gd name="connsiteY51" fmla="*/ 0 h 6624114"/>
                <a:gd name="connsiteX52" fmla="*/ 10029368 w 10248824"/>
                <a:gd name="connsiteY52" fmla="*/ 18288 h 6624114"/>
                <a:gd name="connsiteX53" fmla="*/ 9663608 w 10248824"/>
                <a:gd name="connsiteY53" fmla="*/ 73152 h 6624114"/>
                <a:gd name="connsiteX54" fmla="*/ 9233840 w 10248824"/>
                <a:gd name="connsiteY54" fmla="*/ 118872 h 6624114"/>
                <a:gd name="connsiteX55" fmla="*/ 8657768 w 10248824"/>
                <a:gd name="connsiteY55" fmla="*/ 164592 h 6624114"/>
                <a:gd name="connsiteX56" fmla="*/ 7871384 w 10248824"/>
                <a:gd name="connsiteY56" fmla="*/ 173736 h 6624114"/>
                <a:gd name="connsiteX57" fmla="*/ 7688504 w 10248824"/>
                <a:gd name="connsiteY57" fmla="*/ 182880 h 6624114"/>
                <a:gd name="connsiteX58" fmla="*/ 7587920 w 10248824"/>
                <a:gd name="connsiteY58" fmla="*/ 192024 h 6624114"/>
                <a:gd name="connsiteX59" fmla="*/ 7505624 w 10248824"/>
                <a:gd name="connsiteY59" fmla="*/ 201168 h 6624114"/>
                <a:gd name="connsiteX60" fmla="*/ 7149008 w 10248824"/>
                <a:gd name="connsiteY60" fmla="*/ 210312 h 6624114"/>
                <a:gd name="connsiteX61" fmla="*/ 7039280 w 10248824"/>
                <a:gd name="connsiteY61" fmla="*/ 219456 h 6624114"/>
                <a:gd name="connsiteX62" fmla="*/ 6810680 w 10248824"/>
                <a:gd name="connsiteY62" fmla="*/ 265176 h 6624114"/>
                <a:gd name="connsiteX63" fmla="*/ 6371768 w 10248824"/>
                <a:gd name="connsiteY63" fmla="*/ 310896 h 6624114"/>
                <a:gd name="connsiteX64" fmla="*/ 6079160 w 10248824"/>
                <a:gd name="connsiteY64" fmla="*/ 338328 h 6624114"/>
                <a:gd name="connsiteX65" fmla="*/ 5567096 w 10248824"/>
                <a:gd name="connsiteY65" fmla="*/ 374904 h 6624114"/>
                <a:gd name="connsiteX66" fmla="*/ 4789856 w 10248824"/>
                <a:gd name="connsiteY66" fmla="*/ 384048 h 6624114"/>
                <a:gd name="connsiteX67" fmla="*/ 1113968 w 10248824"/>
                <a:gd name="connsiteY67" fmla="*/ 374904 h 6624114"/>
                <a:gd name="connsiteX68" fmla="*/ 1031672 w 10248824"/>
                <a:gd name="connsiteY68" fmla="*/ 365760 h 6624114"/>
                <a:gd name="connsiteX69" fmla="*/ 803072 w 10248824"/>
                <a:gd name="connsiteY69" fmla="*/ 356616 h 6624114"/>
                <a:gd name="connsiteX70" fmla="*/ 748208 w 10248824"/>
                <a:gd name="connsiteY70" fmla="*/ 347472 h 6624114"/>
                <a:gd name="connsiteX71" fmla="*/ 565328 w 10248824"/>
                <a:gd name="connsiteY71" fmla="*/ 329184 h 6624114"/>
                <a:gd name="connsiteX72" fmla="*/ 510464 w 10248824"/>
                <a:gd name="connsiteY72" fmla="*/ 320040 h 6624114"/>
                <a:gd name="connsiteX73" fmla="*/ 272720 w 10248824"/>
                <a:gd name="connsiteY73" fmla="*/ 347472 h 6624114"/>
                <a:gd name="connsiteX0" fmla="*/ 272720 w 10248824"/>
                <a:gd name="connsiteY0" fmla="*/ 347472 h 6604541"/>
                <a:gd name="connsiteX1" fmla="*/ 254432 w 10248824"/>
                <a:gd name="connsiteY1" fmla="*/ 393192 h 6604541"/>
                <a:gd name="connsiteX2" fmla="*/ 236144 w 10248824"/>
                <a:gd name="connsiteY2" fmla="*/ 475488 h 6604541"/>
                <a:gd name="connsiteX3" fmla="*/ 227000 w 10248824"/>
                <a:gd name="connsiteY3" fmla="*/ 566928 h 6604541"/>
                <a:gd name="connsiteX4" fmla="*/ 217856 w 10248824"/>
                <a:gd name="connsiteY4" fmla="*/ 685800 h 6604541"/>
                <a:gd name="connsiteX5" fmla="*/ 172136 w 10248824"/>
                <a:gd name="connsiteY5" fmla="*/ 987552 h 6604541"/>
                <a:gd name="connsiteX6" fmla="*/ 162992 w 10248824"/>
                <a:gd name="connsiteY6" fmla="*/ 1225296 h 6604541"/>
                <a:gd name="connsiteX7" fmla="*/ 135560 w 10248824"/>
                <a:gd name="connsiteY7" fmla="*/ 1563624 h 6604541"/>
                <a:gd name="connsiteX8" fmla="*/ 126416 w 10248824"/>
                <a:gd name="connsiteY8" fmla="*/ 1892808 h 6604541"/>
                <a:gd name="connsiteX9" fmla="*/ 108128 w 10248824"/>
                <a:gd name="connsiteY9" fmla="*/ 2148840 h 6604541"/>
                <a:gd name="connsiteX10" fmla="*/ 98984 w 10248824"/>
                <a:gd name="connsiteY10" fmla="*/ 2962656 h 6604541"/>
                <a:gd name="connsiteX11" fmla="*/ 80696 w 10248824"/>
                <a:gd name="connsiteY11" fmla="*/ 3538728 h 6604541"/>
                <a:gd name="connsiteX12" fmla="*/ 71552 w 10248824"/>
                <a:gd name="connsiteY12" fmla="*/ 4297680 h 6604541"/>
                <a:gd name="connsiteX13" fmla="*/ 53264 w 10248824"/>
                <a:gd name="connsiteY13" fmla="*/ 5157216 h 6604541"/>
                <a:gd name="connsiteX14" fmla="*/ 62408 w 10248824"/>
                <a:gd name="connsiteY14" fmla="*/ 5815584 h 6604541"/>
                <a:gd name="connsiteX15" fmla="*/ 236144 w 10248824"/>
                <a:gd name="connsiteY15" fmla="*/ 6190488 h 6604541"/>
                <a:gd name="connsiteX16" fmla="*/ 2595296 w 10248824"/>
                <a:gd name="connsiteY16" fmla="*/ 6601968 h 6604541"/>
                <a:gd name="connsiteX17" fmla="*/ 3692576 w 10248824"/>
                <a:gd name="connsiteY17" fmla="*/ 6364224 h 6604541"/>
                <a:gd name="connsiteX18" fmla="*/ 3793160 w 10248824"/>
                <a:gd name="connsiteY18" fmla="*/ 6345936 h 6604541"/>
                <a:gd name="connsiteX19" fmla="*/ 3966896 w 10248824"/>
                <a:gd name="connsiteY19" fmla="*/ 6327648 h 6604541"/>
                <a:gd name="connsiteX20" fmla="*/ 4049192 w 10248824"/>
                <a:gd name="connsiteY20" fmla="*/ 6309360 h 6604541"/>
                <a:gd name="connsiteX21" fmla="*/ 4241216 w 10248824"/>
                <a:gd name="connsiteY21" fmla="*/ 6281928 h 6604541"/>
                <a:gd name="connsiteX22" fmla="*/ 4442384 w 10248824"/>
                <a:gd name="connsiteY22" fmla="*/ 6263640 h 6604541"/>
                <a:gd name="connsiteX23" fmla="*/ 4689272 w 10248824"/>
                <a:gd name="connsiteY23" fmla="*/ 6236208 h 6604541"/>
                <a:gd name="connsiteX24" fmla="*/ 6070016 w 10248824"/>
                <a:gd name="connsiteY24" fmla="*/ 6254496 h 6604541"/>
                <a:gd name="connsiteX25" fmla="*/ 6335192 w 10248824"/>
                <a:gd name="connsiteY25" fmla="*/ 6281928 h 6604541"/>
                <a:gd name="connsiteX26" fmla="*/ 6819824 w 10248824"/>
                <a:gd name="connsiteY26" fmla="*/ 6309360 h 6604541"/>
                <a:gd name="connsiteX27" fmla="*/ 7478192 w 10248824"/>
                <a:gd name="connsiteY27" fmla="*/ 6318504 h 6604541"/>
                <a:gd name="connsiteX28" fmla="*/ 9654464 w 10248824"/>
                <a:gd name="connsiteY28" fmla="*/ 6309360 h 6604541"/>
                <a:gd name="connsiteX29" fmla="*/ 9681896 w 10248824"/>
                <a:gd name="connsiteY29" fmla="*/ 6300216 h 6604541"/>
                <a:gd name="connsiteX30" fmla="*/ 9773336 w 10248824"/>
                <a:gd name="connsiteY30" fmla="*/ 6281928 h 6604541"/>
                <a:gd name="connsiteX31" fmla="*/ 9828200 w 10248824"/>
                <a:gd name="connsiteY31" fmla="*/ 6263640 h 6604541"/>
                <a:gd name="connsiteX32" fmla="*/ 9892208 w 10248824"/>
                <a:gd name="connsiteY32" fmla="*/ 6236208 h 6604541"/>
                <a:gd name="connsiteX33" fmla="*/ 10020224 w 10248824"/>
                <a:gd name="connsiteY33" fmla="*/ 6117336 h 6604541"/>
                <a:gd name="connsiteX34" fmla="*/ 10056800 w 10248824"/>
                <a:gd name="connsiteY34" fmla="*/ 6080760 h 6604541"/>
                <a:gd name="connsiteX35" fmla="*/ 10102520 w 10248824"/>
                <a:gd name="connsiteY35" fmla="*/ 5998464 h 6604541"/>
                <a:gd name="connsiteX36" fmla="*/ 10111664 w 10248824"/>
                <a:gd name="connsiteY36" fmla="*/ 5971032 h 6604541"/>
                <a:gd name="connsiteX37" fmla="*/ 10129952 w 10248824"/>
                <a:gd name="connsiteY37" fmla="*/ 5897880 h 6604541"/>
                <a:gd name="connsiteX38" fmla="*/ 10148240 w 10248824"/>
                <a:gd name="connsiteY38" fmla="*/ 5815584 h 6604541"/>
                <a:gd name="connsiteX39" fmla="*/ 10166528 w 10248824"/>
                <a:gd name="connsiteY39" fmla="*/ 5596128 h 6604541"/>
                <a:gd name="connsiteX40" fmla="*/ 10175672 w 10248824"/>
                <a:gd name="connsiteY40" fmla="*/ 5550408 h 6604541"/>
                <a:gd name="connsiteX41" fmla="*/ 10184816 w 10248824"/>
                <a:gd name="connsiteY41" fmla="*/ 5440680 h 6604541"/>
                <a:gd name="connsiteX42" fmla="*/ 10212248 w 10248824"/>
                <a:gd name="connsiteY42" fmla="*/ 5065776 h 6604541"/>
                <a:gd name="connsiteX43" fmla="*/ 10221392 w 10248824"/>
                <a:gd name="connsiteY43" fmla="*/ 4645152 h 6604541"/>
                <a:gd name="connsiteX44" fmla="*/ 10248824 w 10248824"/>
                <a:gd name="connsiteY44" fmla="*/ 4389120 h 6604541"/>
                <a:gd name="connsiteX45" fmla="*/ 10239680 w 10248824"/>
                <a:gd name="connsiteY45" fmla="*/ 3008376 h 6604541"/>
                <a:gd name="connsiteX46" fmla="*/ 10230536 w 10248824"/>
                <a:gd name="connsiteY46" fmla="*/ 2852928 h 6604541"/>
                <a:gd name="connsiteX47" fmla="*/ 10221392 w 10248824"/>
                <a:gd name="connsiteY47" fmla="*/ 256032 h 6604541"/>
                <a:gd name="connsiteX48" fmla="*/ 10193960 w 10248824"/>
                <a:gd name="connsiteY48" fmla="*/ 128016 h 6604541"/>
                <a:gd name="connsiteX49" fmla="*/ 10175672 w 10248824"/>
                <a:gd name="connsiteY49" fmla="*/ 27432 h 6604541"/>
                <a:gd name="connsiteX50" fmla="*/ 10157384 w 10248824"/>
                <a:gd name="connsiteY50" fmla="*/ 0 h 6604541"/>
                <a:gd name="connsiteX51" fmla="*/ 10029368 w 10248824"/>
                <a:gd name="connsiteY51" fmla="*/ 18288 h 6604541"/>
                <a:gd name="connsiteX52" fmla="*/ 9663608 w 10248824"/>
                <a:gd name="connsiteY52" fmla="*/ 73152 h 6604541"/>
                <a:gd name="connsiteX53" fmla="*/ 9233840 w 10248824"/>
                <a:gd name="connsiteY53" fmla="*/ 118872 h 6604541"/>
                <a:gd name="connsiteX54" fmla="*/ 8657768 w 10248824"/>
                <a:gd name="connsiteY54" fmla="*/ 164592 h 6604541"/>
                <a:gd name="connsiteX55" fmla="*/ 7871384 w 10248824"/>
                <a:gd name="connsiteY55" fmla="*/ 173736 h 6604541"/>
                <a:gd name="connsiteX56" fmla="*/ 7688504 w 10248824"/>
                <a:gd name="connsiteY56" fmla="*/ 182880 h 6604541"/>
                <a:gd name="connsiteX57" fmla="*/ 7587920 w 10248824"/>
                <a:gd name="connsiteY57" fmla="*/ 192024 h 6604541"/>
                <a:gd name="connsiteX58" fmla="*/ 7505624 w 10248824"/>
                <a:gd name="connsiteY58" fmla="*/ 201168 h 6604541"/>
                <a:gd name="connsiteX59" fmla="*/ 7149008 w 10248824"/>
                <a:gd name="connsiteY59" fmla="*/ 210312 h 6604541"/>
                <a:gd name="connsiteX60" fmla="*/ 7039280 w 10248824"/>
                <a:gd name="connsiteY60" fmla="*/ 219456 h 6604541"/>
                <a:gd name="connsiteX61" fmla="*/ 6810680 w 10248824"/>
                <a:gd name="connsiteY61" fmla="*/ 265176 h 6604541"/>
                <a:gd name="connsiteX62" fmla="*/ 6371768 w 10248824"/>
                <a:gd name="connsiteY62" fmla="*/ 310896 h 6604541"/>
                <a:gd name="connsiteX63" fmla="*/ 6079160 w 10248824"/>
                <a:gd name="connsiteY63" fmla="*/ 338328 h 6604541"/>
                <a:gd name="connsiteX64" fmla="*/ 5567096 w 10248824"/>
                <a:gd name="connsiteY64" fmla="*/ 374904 h 6604541"/>
                <a:gd name="connsiteX65" fmla="*/ 4789856 w 10248824"/>
                <a:gd name="connsiteY65" fmla="*/ 384048 h 6604541"/>
                <a:gd name="connsiteX66" fmla="*/ 1113968 w 10248824"/>
                <a:gd name="connsiteY66" fmla="*/ 374904 h 6604541"/>
                <a:gd name="connsiteX67" fmla="*/ 1031672 w 10248824"/>
                <a:gd name="connsiteY67" fmla="*/ 365760 h 6604541"/>
                <a:gd name="connsiteX68" fmla="*/ 803072 w 10248824"/>
                <a:gd name="connsiteY68" fmla="*/ 356616 h 6604541"/>
                <a:gd name="connsiteX69" fmla="*/ 748208 w 10248824"/>
                <a:gd name="connsiteY69" fmla="*/ 347472 h 6604541"/>
                <a:gd name="connsiteX70" fmla="*/ 565328 w 10248824"/>
                <a:gd name="connsiteY70" fmla="*/ 329184 h 6604541"/>
                <a:gd name="connsiteX71" fmla="*/ 510464 w 10248824"/>
                <a:gd name="connsiteY71" fmla="*/ 320040 h 6604541"/>
                <a:gd name="connsiteX72" fmla="*/ 272720 w 10248824"/>
                <a:gd name="connsiteY72" fmla="*/ 347472 h 6604541"/>
                <a:gd name="connsiteX0" fmla="*/ 272720 w 10248824"/>
                <a:gd name="connsiteY0" fmla="*/ 347472 h 6604572"/>
                <a:gd name="connsiteX1" fmla="*/ 254432 w 10248824"/>
                <a:gd name="connsiteY1" fmla="*/ 393192 h 6604572"/>
                <a:gd name="connsiteX2" fmla="*/ 236144 w 10248824"/>
                <a:gd name="connsiteY2" fmla="*/ 475488 h 6604572"/>
                <a:gd name="connsiteX3" fmla="*/ 227000 w 10248824"/>
                <a:gd name="connsiteY3" fmla="*/ 566928 h 6604572"/>
                <a:gd name="connsiteX4" fmla="*/ 217856 w 10248824"/>
                <a:gd name="connsiteY4" fmla="*/ 685800 h 6604572"/>
                <a:gd name="connsiteX5" fmla="*/ 172136 w 10248824"/>
                <a:gd name="connsiteY5" fmla="*/ 987552 h 6604572"/>
                <a:gd name="connsiteX6" fmla="*/ 162992 w 10248824"/>
                <a:gd name="connsiteY6" fmla="*/ 1225296 h 6604572"/>
                <a:gd name="connsiteX7" fmla="*/ 135560 w 10248824"/>
                <a:gd name="connsiteY7" fmla="*/ 1563624 h 6604572"/>
                <a:gd name="connsiteX8" fmla="*/ 126416 w 10248824"/>
                <a:gd name="connsiteY8" fmla="*/ 1892808 h 6604572"/>
                <a:gd name="connsiteX9" fmla="*/ 108128 w 10248824"/>
                <a:gd name="connsiteY9" fmla="*/ 2148840 h 6604572"/>
                <a:gd name="connsiteX10" fmla="*/ 98984 w 10248824"/>
                <a:gd name="connsiteY10" fmla="*/ 2962656 h 6604572"/>
                <a:gd name="connsiteX11" fmla="*/ 80696 w 10248824"/>
                <a:gd name="connsiteY11" fmla="*/ 3538728 h 6604572"/>
                <a:gd name="connsiteX12" fmla="*/ 71552 w 10248824"/>
                <a:gd name="connsiteY12" fmla="*/ 4297680 h 6604572"/>
                <a:gd name="connsiteX13" fmla="*/ 53264 w 10248824"/>
                <a:gd name="connsiteY13" fmla="*/ 5157216 h 6604572"/>
                <a:gd name="connsiteX14" fmla="*/ 62408 w 10248824"/>
                <a:gd name="connsiteY14" fmla="*/ 5815584 h 6604572"/>
                <a:gd name="connsiteX15" fmla="*/ 236144 w 10248824"/>
                <a:gd name="connsiteY15" fmla="*/ 6190488 h 6604572"/>
                <a:gd name="connsiteX16" fmla="*/ 2595296 w 10248824"/>
                <a:gd name="connsiteY16" fmla="*/ 6601968 h 6604572"/>
                <a:gd name="connsiteX17" fmla="*/ 3692576 w 10248824"/>
                <a:gd name="connsiteY17" fmla="*/ 6364224 h 6604572"/>
                <a:gd name="connsiteX18" fmla="*/ 3966896 w 10248824"/>
                <a:gd name="connsiteY18" fmla="*/ 6327648 h 6604572"/>
                <a:gd name="connsiteX19" fmla="*/ 4049192 w 10248824"/>
                <a:gd name="connsiteY19" fmla="*/ 6309360 h 6604572"/>
                <a:gd name="connsiteX20" fmla="*/ 4241216 w 10248824"/>
                <a:gd name="connsiteY20" fmla="*/ 6281928 h 6604572"/>
                <a:gd name="connsiteX21" fmla="*/ 4442384 w 10248824"/>
                <a:gd name="connsiteY21" fmla="*/ 6263640 h 6604572"/>
                <a:gd name="connsiteX22" fmla="*/ 4689272 w 10248824"/>
                <a:gd name="connsiteY22" fmla="*/ 6236208 h 6604572"/>
                <a:gd name="connsiteX23" fmla="*/ 6070016 w 10248824"/>
                <a:gd name="connsiteY23" fmla="*/ 6254496 h 6604572"/>
                <a:gd name="connsiteX24" fmla="*/ 6335192 w 10248824"/>
                <a:gd name="connsiteY24" fmla="*/ 6281928 h 6604572"/>
                <a:gd name="connsiteX25" fmla="*/ 6819824 w 10248824"/>
                <a:gd name="connsiteY25" fmla="*/ 6309360 h 6604572"/>
                <a:gd name="connsiteX26" fmla="*/ 7478192 w 10248824"/>
                <a:gd name="connsiteY26" fmla="*/ 6318504 h 6604572"/>
                <a:gd name="connsiteX27" fmla="*/ 9654464 w 10248824"/>
                <a:gd name="connsiteY27" fmla="*/ 6309360 h 6604572"/>
                <a:gd name="connsiteX28" fmla="*/ 9681896 w 10248824"/>
                <a:gd name="connsiteY28" fmla="*/ 6300216 h 6604572"/>
                <a:gd name="connsiteX29" fmla="*/ 9773336 w 10248824"/>
                <a:gd name="connsiteY29" fmla="*/ 6281928 h 6604572"/>
                <a:gd name="connsiteX30" fmla="*/ 9828200 w 10248824"/>
                <a:gd name="connsiteY30" fmla="*/ 6263640 h 6604572"/>
                <a:gd name="connsiteX31" fmla="*/ 9892208 w 10248824"/>
                <a:gd name="connsiteY31" fmla="*/ 6236208 h 6604572"/>
                <a:gd name="connsiteX32" fmla="*/ 10020224 w 10248824"/>
                <a:gd name="connsiteY32" fmla="*/ 6117336 h 6604572"/>
                <a:gd name="connsiteX33" fmla="*/ 10056800 w 10248824"/>
                <a:gd name="connsiteY33" fmla="*/ 6080760 h 6604572"/>
                <a:gd name="connsiteX34" fmla="*/ 10102520 w 10248824"/>
                <a:gd name="connsiteY34" fmla="*/ 5998464 h 6604572"/>
                <a:gd name="connsiteX35" fmla="*/ 10111664 w 10248824"/>
                <a:gd name="connsiteY35" fmla="*/ 5971032 h 6604572"/>
                <a:gd name="connsiteX36" fmla="*/ 10129952 w 10248824"/>
                <a:gd name="connsiteY36" fmla="*/ 5897880 h 6604572"/>
                <a:gd name="connsiteX37" fmla="*/ 10148240 w 10248824"/>
                <a:gd name="connsiteY37" fmla="*/ 5815584 h 6604572"/>
                <a:gd name="connsiteX38" fmla="*/ 10166528 w 10248824"/>
                <a:gd name="connsiteY38" fmla="*/ 5596128 h 6604572"/>
                <a:gd name="connsiteX39" fmla="*/ 10175672 w 10248824"/>
                <a:gd name="connsiteY39" fmla="*/ 5550408 h 6604572"/>
                <a:gd name="connsiteX40" fmla="*/ 10184816 w 10248824"/>
                <a:gd name="connsiteY40" fmla="*/ 5440680 h 6604572"/>
                <a:gd name="connsiteX41" fmla="*/ 10212248 w 10248824"/>
                <a:gd name="connsiteY41" fmla="*/ 5065776 h 6604572"/>
                <a:gd name="connsiteX42" fmla="*/ 10221392 w 10248824"/>
                <a:gd name="connsiteY42" fmla="*/ 4645152 h 6604572"/>
                <a:gd name="connsiteX43" fmla="*/ 10248824 w 10248824"/>
                <a:gd name="connsiteY43" fmla="*/ 4389120 h 6604572"/>
                <a:gd name="connsiteX44" fmla="*/ 10239680 w 10248824"/>
                <a:gd name="connsiteY44" fmla="*/ 3008376 h 6604572"/>
                <a:gd name="connsiteX45" fmla="*/ 10230536 w 10248824"/>
                <a:gd name="connsiteY45" fmla="*/ 2852928 h 6604572"/>
                <a:gd name="connsiteX46" fmla="*/ 10221392 w 10248824"/>
                <a:gd name="connsiteY46" fmla="*/ 256032 h 6604572"/>
                <a:gd name="connsiteX47" fmla="*/ 10193960 w 10248824"/>
                <a:gd name="connsiteY47" fmla="*/ 128016 h 6604572"/>
                <a:gd name="connsiteX48" fmla="*/ 10175672 w 10248824"/>
                <a:gd name="connsiteY48" fmla="*/ 27432 h 6604572"/>
                <a:gd name="connsiteX49" fmla="*/ 10157384 w 10248824"/>
                <a:gd name="connsiteY49" fmla="*/ 0 h 6604572"/>
                <a:gd name="connsiteX50" fmla="*/ 10029368 w 10248824"/>
                <a:gd name="connsiteY50" fmla="*/ 18288 h 6604572"/>
                <a:gd name="connsiteX51" fmla="*/ 9663608 w 10248824"/>
                <a:gd name="connsiteY51" fmla="*/ 73152 h 6604572"/>
                <a:gd name="connsiteX52" fmla="*/ 9233840 w 10248824"/>
                <a:gd name="connsiteY52" fmla="*/ 118872 h 6604572"/>
                <a:gd name="connsiteX53" fmla="*/ 8657768 w 10248824"/>
                <a:gd name="connsiteY53" fmla="*/ 164592 h 6604572"/>
                <a:gd name="connsiteX54" fmla="*/ 7871384 w 10248824"/>
                <a:gd name="connsiteY54" fmla="*/ 173736 h 6604572"/>
                <a:gd name="connsiteX55" fmla="*/ 7688504 w 10248824"/>
                <a:gd name="connsiteY55" fmla="*/ 182880 h 6604572"/>
                <a:gd name="connsiteX56" fmla="*/ 7587920 w 10248824"/>
                <a:gd name="connsiteY56" fmla="*/ 192024 h 6604572"/>
                <a:gd name="connsiteX57" fmla="*/ 7505624 w 10248824"/>
                <a:gd name="connsiteY57" fmla="*/ 201168 h 6604572"/>
                <a:gd name="connsiteX58" fmla="*/ 7149008 w 10248824"/>
                <a:gd name="connsiteY58" fmla="*/ 210312 h 6604572"/>
                <a:gd name="connsiteX59" fmla="*/ 7039280 w 10248824"/>
                <a:gd name="connsiteY59" fmla="*/ 219456 h 6604572"/>
                <a:gd name="connsiteX60" fmla="*/ 6810680 w 10248824"/>
                <a:gd name="connsiteY60" fmla="*/ 265176 h 6604572"/>
                <a:gd name="connsiteX61" fmla="*/ 6371768 w 10248824"/>
                <a:gd name="connsiteY61" fmla="*/ 310896 h 6604572"/>
                <a:gd name="connsiteX62" fmla="*/ 6079160 w 10248824"/>
                <a:gd name="connsiteY62" fmla="*/ 338328 h 6604572"/>
                <a:gd name="connsiteX63" fmla="*/ 5567096 w 10248824"/>
                <a:gd name="connsiteY63" fmla="*/ 374904 h 6604572"/>
                <a:gd name="connsiteX64" fmla="*/ 4789856 w 10248824"/>
                <a:gd name="connsiteY64" fmla="*/ 384048 h 6604572"/>
                <a:gd name="connsiteX65" fmla="*/ 1113968 w 10248824"/>
                <a:gd name="connsiteY65" fmla="*/ 374904 h 6604572"/>
                <a:gd name="connsiteX66" fmla="*/ 1031672 w 10248824"/>
                <a:gd name="connsiteY66" fmla="*/ 365760 h 6604572"/>
                <a:gd name="connsiteX67" fmla="*/ 803072 w 10248824"/>
                <a:gd name="connsiteY67" fmla="*/ 356616 h 6604572"/>
                <a:gd name="connsiteX68" fmla="*/ 748208 w 10248824"/>
                <a:gd name="connsiteY68" fmla="*/ 347472 h 6604572"/>
                <a:gd name="connsiteX69" fmla="*/ 565328 w 10248824"/>
                <a:gd name="connsiteY69" fmla="*/ 329184 h 6604572"/>
                <a:gd name="connsiteX70" fmla="*/ 510464 w 10248824"/>
                <a:gd name="connsiteY70" fmla="*/ 320040 h 6604572"/>
                <a:gd name="connsiteX71" fmla="*/ 272720 w 10248824"/>
                <a:gd name="connsiteY71" fmla="*/ 347472 h 6604572"/>
                <a:gd name="connsiteX0" fmla="*/ 272720 w 10248824"/>
                <a:gd name="connsiteY0" fmla="*/ 347472 h 6604573"/>
                <a:gd name="connsiteX1" fmla="*/ 254432 w 10248824"/>
                <a:gd name="connsiteY1" fmla="*/ 393192 h 6604573"/>
                <a:gd name="connsiteX2" fmla="*/ 236144 w 10248824"/>
                <a:gd name="connsiteY2" fmla="*/ 475488 h 6604573"/>
                <a:gd name="connsiteX3" fmla="*/ 227000 w 10248824"/>
                <a:gd name="connsiteY3" fmla="*/ 566928 h 6604573"/>
                <a:gd name="connsiteX4" fmla="*/ 217856 w 10248824"/>
                <a:gd name="connsiteY4" fmla="*/ 685800 h 6604573"/>
                <a:gd name="connsiteX5" fmla="*/ 172136 w 10248824"/>
                <a:gd name="connsiteY5" fmla="*/ 987552 h 6604573"/>
                <a:gd name="connsiteX6" fmla="*/ 162992 w 10248824"/>
                <a:gd name="connsiteY6" fmla="*/ 1225296 h 6604573"/>
                <a:gd name="connsiteX7" fmla="*/ 135560 w 10248824"/>
                <a:gd name="connsiteY7" fmla="*/ 1563624 h 6604573"/>
                <a:gd name="connsiteX8" fmla="*/ 126416 w 10248824"/>
                <a:gd name="connsiteY8" fmla="*/ 1892808 h 6604573"/>
                <a:gd name="connsiteX9" fmla="*/ 108128 w 10248824"/>
                <a:gd name="connsiteY9" fmla="*/ 2148840 h 6604573"/>
                <a:gd name="connsiteX10" fmla="*/ 98984 w 10248824"/>
                <a:gd name="connsiteY10" fmla="*/ 2962656 h 6604573"/>
                <a:gd name="connsiteX11" fmla="*/ 80696 w 10248824"/>
                <a:gd name="connsiteY11" fmla="*/ 3538728 h 6604573"/>
                <a:gd name="connsiteX12" fmla="*/ 71552 w 10248824"/>
                <a:gd name="connsiteY12" fmla="*/ 4297680 h 6604573"/>
                <a:gd name="connsiteX13" fmla="*/ 53264 w 10248824"/>
                <a:gd name="connsiteY13" fmla="*/ 5157216 h 6604573"/>
                <a:gd name="connsiteX14" fmla="*/ 62408 w 10248824"/>
                <a:gd name="connsiteY14" fmla="*/ 5815584 h 6604573"/>
                <a:gd name="connsiteX15" fmla="*/ 236144 w 10248824"/>
                <a:gd name="connsiteY15" fmla="*/ 6190488 h 6604573"/>
                <a:gd name="connsiteX16" fmla="*/ 2595296 w 10248824"/>
                <a:gd name="connsiteY16" fmla="*/ 6601968 h 6604573"/>
                <a:gd name="connsiteX17" fmla="*/ 3692576 w 10248824"/>
                <a:gd name="connsiteY17" fmla="*/ 6364224 h 6604573"/>
                <a:gd name="connsiteX18" fmla="*/ 3966896 w 10248824"/>
                <a:gd name="connsiteY18" fmla="*/ 6327648 h 6604573"/>
                <a:gd name="connsiteX19" fmla="*/ 4049192 w 10248824"/>
                <a:gd name="connsiteY19" fmla="*/ 6309360 h 6604573"/>
                <a:gd name="connsiteX20" fmla="*/ 4442384 w 10248824"/>
                <a:gd name="connsiteY20" fmla="*/ 6263640 h 6604573"/>
                <a:gd name="connsiteX21" fmla="*/ 4689272 w 10248824"/>
                <a:gd name="connsiteY21" fmla="*/ 6236208 h 6604573"/>
                <a:gd name="connsiteX22" fmla="*/ 6070016 w 10248824"/>
                <a:gd name="connsiteY22" fmla="*/ 6254496 h 6604573"/>
                <a:gd name="connsiteX23" fmla="*/ 6335192 w 10248824"/>
                <a:gd name="connsiteY23" fmla="*/ 6281928 h 6604573"/>
                <a:gd name="connsiteX24" fmla="*/ 6819824 w 10248824"/>
                <a:gd name="connsiteY24" fmla="*/ 6309360 h 6604573"/>
                <a:gd name="connsiteX25" fmla="*/ 7478192 w 10248824"/>
                <a:gd name="connsiteY25" fmla="*/ 6318504 h 6604573"/>
                <a:gd name="connsiteX26" fmla="*/ 9654464 w 10248824"/>
                <a:gd name="connsiteY26" fmla="*/ 6309360 h 6604573"/>
                <a:gd name="connsiteX27" fmla="*/ 9681896 w 10248824"/>
                <a:gd name="connsiteY27" fmla="*/ 6300216 h 6604573"/>
                <a:gd name="connsiteX28" fmla="*/ 9773336 w 10248824"/>
                <a:gd name="connsiteY28" fmla="*/ 6281928 h 6604573"/>
                <a:gd name="connsiteX29" fmla="*/ 9828200 w 10248824"/>
                <a:gd name="connsiteY29" fmla="*/ 6263640 h 6604573"/>
                <a:gd name="connsiteX30" fmla="*/ 9892208 w 10248824"/>
                <a:gd name="connsiteY30" fmla="*/ 6236208 h 6604573"/>
                <a:gd name="connsiteX31" fmla="*/ 10020224 w 10248824"/>
                <a:gd name="connsiteY31" fmla="*/ 6117336 h 6604573"/>
                <a:gd name="connsiteX32" fmla="*/ 10056800 w 10248824"/>
                <a:gd name="connsiteY32" fmla="*/ 6080760 h 6604573"/>
                <a:gd name="connsiteX33" fmla="*/ 10102520 w 10248824"/>
                <a:gd name="connsiteY33" fmla="*/ 5998464 h 6604573"/>
                <a:gd name="connsiteX34" fmla="*/ 10111664 w 10248824"/>
                <a:gd name="connsiteY34" fmla="*/ 5971032 h 6604573"/>
                <a:gd name="connsiteX35" fmla="*/ 10129952 w 10248824"/>
                <a:gd name="connsiteY35" fmla="*/ 5897880 h 6604573"/>
                <a:gd name="connsiteX36" fmla="*/ 10148240 w 10248824"/>
                <a:gd name="connsiteY36" fmla="*/ 5815584 h 6604573"/>
                <a:gd name="connsiteX37" fmla="*/ 10166528 w 10248824"/>
                <a:gd name="connsiteY37" fmla="*/ 5596128 h 6604573"/>
                <a:gd name="connsiteX38" fmla="*/ 10175672 w 10248824"/>
                <a:gd name="connsiteY38" fmla="*/ 5550408 h 6604573"/>
                <a:gd name="connsiteX39" fmla="*/ 10184816 w 10248824"/>
                <a:gd name="connsiteY39" fmla="*/ 5440680 h 6604573"/>
                <a:gd name="connsiteX40" fmla="*/ 10212248 w 10248824"/>
                <a:gd name="connsiteY40" fmla="*/ 5065776 h 6604573"/>
                <a:gd name="connsiteX41" fmla="*/ 10221392 w 10248824"/>
                <a:gd name="connsiteY41" fmla="*/ 4645152 h 6604573"/>
                <a:gd name="connsiteX42" fmla="*/ 10248824 w 10248824"/>
                <a:gd name="connsiteY42" fmla="*/ 4389120 h 6604573"/>
                <a:gd name="connsiteX43" fmla="*/ 10239680 w 10248824"/>
                <a:gd name="connsiteY43" fmla="*/ 3008376 h 6604573"/>
                <a:gd name="connsiteX44" fmla="*/ 10230536 w 10248824"/>
                <a:gd name="connsiteY44" fmla="*/ 2852928 h 6604573"/>
                <a:gd name="connsiteX45" fmla="*/ 10221392 w 10248824"/>
                <a:gd name="connsiteY45" fmla="*/ 256032 h 6604573"/>
                <a:gd name="connsiteX46" fmla="*/ 10193960 w 10248824"/>
                <a:gd name="connsiteY46" fmla="*/ 128016 h 6604573"/>
                <a:gd name="connsiteX47" fmla="*/ 10175672 w 10248824"/>
                <a:gd name="connsiteY47" fmla="*/ 27432 h 6604573"/>
                <a:gd name="connsiteX48" fmla="*/ 10157384 w 10248824"/>
                <a:gd name="connsiteY48" fmla="*/ 0 h 6604573"/>
                <a:gd name="connsiteX49" fmla="*/ 10029368 w 10248824"/>
                <a:gd name="connsiteY49" fmla="*/ 18288 h 6604573"/>
                <a:gd name="connsiteX50" fmla="*/ 9663608 w 10248824"/>
                <a:gd name="connsiteY50" fmla="*/ 73152 h 6604573"/>
                <a:gd name="connsiteX51" fmla="*/ 9233840 w 10248824"/>
                <a:gd name="connsiteY51" fmla="*/ 118872 h 6604573"/>
                <a:gd name="connsiteX52" fmla="*/ 8657768 w 10248824"/>
                <a:gd name="connsiteY52" fmla="*/ 164592 h 6604573"/>
                <a:gd name="connsiteX53" fmla="*/ 7871384 w 10248824"/>
                <a:gd name="connsiteY53" fmla="*/ 173736 h 6604573"/>
                <a:gd name="connsiteX54" fmla="*/ 7688504 w 10248824"/>
                <a:gd name="connsiteY54" fmla="*/ 182880 h 6604573"/>
                <a:gd name="connsiteX55" fmla="*/ 7587920 w 10248824"/>
                <a:gd name="connsiteY55" fmla="*/ 192024 h 6604573"/>
                <a:gd name="connsiteX56" fmla="*/ 7505624 w 10248824"/>
                <a:gd name="connsiteY56" fmla="*/ 201168 h 6604573"/>
                <a:gd name="connsiteX57" fmla="*/ 7149008 w 10248824"/>
                <a:gd name="connsiteY57" fmla="*/ 210312 h 6604573"/>
                <a:gd name="connsiteX58" fmla="*/ 7039280 w 10248824"/>
                <a:gd name="connsiteY58" fmla="*/ 219456 h 6604573"/>
                <a:gd name="connsiteX59" fmla="*/ 6810680 w 10248824"/>
                <a:gd name="connsiteY59" fmla="*/ 265176 h 6604573"/>
                <a:gd name="connsiteX60" fmla="*/ 6371768 w 10248824"/>
                <a:gd name="connsiteY60" fmla="*/ 310896 h 6604573"/>
                <a:gd name="connsiteX61" fmla="*/ 6079160 w 10248824"/>
                <a:gd name="connsiteY61" fmla="*/ 338328 h 6604573"/>
                <a:gd name="connsiteX62" fmla="*/ 5567096 w 10248824"/>
                <a:gd name="connsiteY62" fmla="*/ 374904 h 6604573"/>
                <a:gd name="connsiteX63" fmla="*/ 4789856 w 10248824"/>
                <a:gd name="connsiteY63" fmla="*/ 384048 h 6604573"/>
                <a:gd name="connsiteX64" fmla="*/ 1113968 w 10248824"/>
                <a:gd name="connsiteY64" fmla="*/ 374904 h 6604573"/>
                <a:gd name="connsiteX65" fmla="*/ 1031672 w 10248824"/>
                <a:gd name="connsiteY65" fmla="*/ 365760 h 6604573"/>
                <a:gd name="connsiteX66" fmla="*/ 803072 w 10248824"/>
                <a:gd name="connsiteY66" fmla="*/ 356616 h 6604573"/>
                <a:gd name="connsiteX67" fmla="*/ 748208 w 10248824"/>
                <a:gd name="connsiteY67" fmla="*/ 347472 h 6604573"/>
                <a:gd name="connsiteX68" fmla="*/ 565328 w 10248824"/>
                <a:gd name="connsiteY68" fmla="*/ 329184 h 6604573"/>
                <a:gd name="connsiteX69" fmla="*/ 510464 w 10248824"/>
                <a:gd name="connsiteY69" fmla="*/ 320040 h 6604573"/>
                <a:gd name="connsiteX70" fmla="*/ 272720 w 10248824"/>
                <a:gd name="connsiteY70" fmla="*/ 347472 h 6604573"/>
                <a:gd name="connsiteX0" fmla="*/ 272720 w 10248824"/>
                <a:gd name="connsiteY0" fmla="*/ 347472 h 6604573"/>
                <a:gd name="connsiteX1" fmla="*/ 254432 w 10248824"/>
                <a:gd name="connsiteY1" fmla="*/ 393192 h 6604573"/>
                <a:gd name="connsiteX2" fmla="*/ 236144 w 10248824"/>
                <a:gd name="connsiteY2" fmla="*/ 475488 h 6604573"/>
                <a:gd name="connsiteX3" fmla="*/ 227000 w 10248824"/>
                <a:gd name="connsiteY3" fmla="*/ 566928 h 6604573"/>
                <a:gd name="connsiteX4" fmla="*/ 217856 w 10248824"/>
                <a:gd name="connsiteY4" fmla="*/ 685800 h 6604573"/>
                <a:gd name="connsiteX5" fmla="*/ 172136 w 10248824"/>
                <a:gd name="connsiteY5" fmla="*/ 987552 h 6604573"/>
                <a:gd name="connsiteX6" fmla="*/ 162992 w 10248824"/>
                <a:gd name="connsiteY6" fmla="*/ 1225296 h 6604573"/>
                <a:gd name="connsiteX7" fmla="*/ 135560 w 10248824"/>
                <a:gd name="connsiteY7" fmla="*/ 1563624 h 6604573"/>
                <a:gd name="connsiteX8" fmla="*/ 126416 w 10248824"/>
                <a:gd name="connsiteY8" fmla="*/ 1892808 h 6604573"/>
                <a:gd name="connsiteX9" fmla="*/ 108128 w 10248824"/>
                <a:gd name="connsiteY9" fmla="*/ 2148840 h 6604573"/>
                <a:gd name="connsiteX10" fmla="*/ 98984 w 10248824"/>
                <a:gd name="connsiteY10" fmla="*/ 2962656 h 6604573"/>
                <a:gd name="connsiteX11" fmla="*/ 80696 w 10248824"/>
                <a:gd name="connsiteY11" fmla="*/ 3538728 h 6604573"/>
                <a:gd name="connsiteX12" fmla="*/ 71552 w 10248824"/>
                <a:gd name="connsiteY12" fmla="*/ 4297680 h 6604573"/>
                <a:gd name="connsiteX13" fmla="*/ 53264 w 10248824"/>
                <a:gd name="connsiteY13" fmla="*/ 5157216 h 6604573"/>
                <a:gd name="connsiteX14" fmla="*/ 62408 w 10248824"/>
                <a:gd name="connsiteY14" fmla="*/ 5815584 h 6604573"/>
                <a:gd name="connsiteX15" fmla="*/ 236144 w 10248824"/>
                <a:gd name="connsiteY15" fmla="*/ 6190488 h 6604573"/>
                <a:gd name="connsiteX16" fmla="*/ 2595296 w 10248824"/>
                <a:gd name="connsiteY16" fmla="*/ 6601968 h 6604573"/>
                <a:gd name="connsiteX17" fmla="*/ 3692576 w 10248824"/>
                <a:gd name="connsiteY17" fmla="*/ 6364224 h 6604573"/>
                <a:gd name="connsiteX18" fmla="*/ 3966896 w 10248824"/>
                <a:gd name="connsiteY18" fmla="*/ 6327648 h 6604573"/>
                <a:gd name="connsiteX19" fmla="*/ 4049192 w 10248824"/>
                <a:gd name="connsiteY19" fmla="*/ 6309360 h 6604573"/>
                <a:gd name="connsiteX20" fmla="*/ 4689272 w 10248824"/>
                <a:gd name="connsiteY20" fmla="*/ 6236208 h 6604573"/>
                <a:gd name="connsiteX21" fmla="*/ 6070016 w 10248824"/>
                <a:gd name="connsiteY21" fmla="*/ 6254496 h 6604573"/>
                <a:gd name="connsiteX22" fmla="*/ 6335192 w 10248824"/>
                <a:gd name="connsiteY22" fmla="*/ 6281928 h 6604573"/>
                <a:gd name="connsiteX23" fmla="*/ 6819824 w 10248824"/>
                <a:gd name="connsiteY23" fmla="*/ 6309360 h 6604573"/>
                <a:gd name="connsiteX24" fmla="*/ 7478192 w 10248824"/>
                <a:gd name="connsiteY24" fmla="*/ 6318504 h 6604573"/>
                <a:gd name="connsiteX25" fmla="*/ 9654464 w 10248824"/>
                <a:gd name="connsiteY25" fmla="*/ 6309360 h 6604573"/>
                <a:gd name="connsiteX26" fmla="*/ 9681896 w 10248824"/>
                <a:gd name="connsiteY26" fmla="*/ 6300216 h 6604573"/>
                <a:gd name="connsiteX27" fmla="*/ 9773336 w 10248824"/>
                <a:gd name="connsiteY27" fmla="*/ 6281928 h 6604573"/>
                <a:gd name="connsiteX28" fmla="*/ 9828200 w 10248824"/>
                <a:gd name="connsiteY28" fmla="*/ 6263640 h 6604573"/>
                <a:gd name="connsiteX29" fmla="*/ 9892208 w 10248824"/>
                <a:gd name="connsiteY29" fmla="*/ 6236208 h 6604573"/>
                <a:gd name="connsiteX30" fmla="*/ 10020224 w 10248824"/>
                <a:gd name="connsiteY30" fmla="*/ 6117336 h 6604573"/>
                <a:gd name="connsiteX31" fmla="*/ 10056800 w 10248824"/>
                <a:gd name="connsiteY31" fmla="*/ 6080760 h 6604573"/>
                <a:gd name="connsiteX32" fmla="*/ 10102520 w 10248824"/>
                <a:gd name="connsiteY32" fmla="*/ 5998464 h 6604573"/>
                <a:gd name="connsiteX33" fmla="*/ 10111664 w 10248824"/>
                <a:gd name="connsiteY33" fmla="*/ 5971032 h 6604573"/>
                <a:gd name="connsiteX34" fmla="*/ 10129952 w 10248824"/>
                <a:gd name="connsiteY34" fmla="*/ 5897880 h 6604573"/>
                <a:gd name="connsiteX35" fmla="*/ 10148240 w 10248824"/>
                <a:gd name="connsiteY35" fmla="*/ 5815584 h 6604573"/>
                <a:gd name="connsiteX36" fmla="*/ 10166528 w 10248824"/>
                <a:gd name="connsiteY36" fmla="*/ 5596128 h 6604573"/>
                <a:gd name="connsiteX37" fmla="*/ 10175672 w 10248824"/>
                <a:gd name="connsiteY37" fmla="*/ 5550408 h 6604573"/>
                <a:gd name="connsiteX38" fmla="*/ 10184816 w 10248824"/>
                <a:gd name="connsiteY38" fmla="*/ 5440680 h 6604573"/>
                <a:gd name="connsiteX39" fmla="*/ 10212248 w 10248824"/>
                <a:gd name="connsiteY39" fmla="*/ 5065776 h 6604573"/>
                <a:gd name="connsiteX40" fmla="*/ 10221392 w 10248824"/>
                <a:gd name="connsiteY40" fmla="*/ 4645152 h 6604573"/>
                <a:gd name="connsiteX41" fmla="*/ 10248824 w 10248824"/>
                <a:gd name="connsiteY41" fmla="*/ 4389120 h 6604573"/>
                <a:gd name="connsiteX42" fmla="*/ 10239680 w 10248824"/>
                <a:gd name="connsiteY42" fmla="*/ 3008376 h 6604573"/>
                <a:gd name="connsiteX43" fmla="*/ 10230536 w 10248824"/>
                <a:gd name="connsiteY43" fmla="*/ 2852928 h 6604573"/>
                <a:gd name="connsiteX44" fmla="*/ 10221392 w 10248824"/>
                <a:gd name="connsiteY44" fmla="*/ 256032 h 6604573"/>
                <a:gd name="connsiteX45" fmla="*/ 10193960 w 10248824"/>
                <a:gd name="connsiteY45" fmla="*/ 128016 h 6604573"/>
                <a:gd name="connsiteX46" fmla="*/ 10175672 w 10248824"/>
                <a:gd name="connsiteY46" fmla="*/ 27432 h 6604573"/>
                <a:gd name="connsiteX47" fmla="*/ 10157384 w 10248824"/>
                <a:gd name="connsiteY47" fmla="*/ 0 h 6604573"/>
                <a:gd name="connsiteX48" fmla="*/ 10029368 w 10248824"/>
                <a:gd name="connsiteY48" fmla="*/ 18288 h 6604573"/>
                <a:gd name="connsiteX49" fmla="*/ 9663608 w 10248824"/>
                <a:gd name="connsiteY49" fmla="*/ 73152 h 6604573"/>
                <a:gd name="connsiteX50" fmla="*/ 9233840 w 10248824"/>
                <a:gd name="connsiteY50" fmla="*/ 118872 h 6604573"/>
                <a:gd name="connsiteX51" fmla="*/ 8657768 w 10248824"/>
                <a:gd name="connsiteY51" fmla="*/ 164592 h 6604573"/>
                <a:gd name="connsiteX52" fmla="*/ 7871384 w 10248824"/>
                <a:gd name="connsiteY52" fmla="*/ 173736 h 6604573"/>
                <a:gd name="connsiteX53" fmla="*/ 7688504 w 10248824"/>
                <a:gd name="connsiteY53" fmla="*/ 182880 h 6604573"/>
                <a:gd name="connsiteX54" fmla="*/ 7587920 w 10248824"/>
                <a:gd name="connsiteY54" fmla="*/ 192024 h 6604573"/>
                <a:gd name="connsiteX55" fmla="*/ 7505624 w 10248824"/>
                <a:gd name="connsiteY55" fmla="*/ 201168 h 6604573"/>
                <a:gd name="connsiteX56" fmla="*/ 7149008 w 10248824"/>
                <a:gd name="connsiteY56" fmla="*/ 210312 h 6604573"/>
                <a:gd name="connsiteX57" fmla="*/ 7039280 w 10248824"/>
                <a:gd name="connsiteY57" fmla="*/ 219456 h 6604573"/>
                <a:gd name="connsiteX58" fmla="*/ 6810680 w 10248824"/>
                <a:gd name="connsiteY58" fmla="*/ 265176 h 6604573"/>
                <a:gd name="connsiteX59" fmla="*/ 6371768 w 10248824"/>
                <a:gd name="connsiteY59" fmla="*/ 310896 h 6604573"/>
                <a:gd name="connsiteX60" fmla="*/ 6079160 w 10248824"/>
                <a:gd name="connsiteY60" fmla="*/ 338328 h 6604573"/>
                <a:gd name="connsiteX61" fmla="*/ 5567096 w 10248824"/>
                <a:gd name="connsiteY61" fmla="*/ 374904 h 6604573"/>
                <a:gd name="connsiteX62" fmla="*/ 4789856 w 10248824"/>
                <a:gd name="connsiteY62" fmla="*/ 384048 h 6604573"/>
                <a:gd name="connsiteX63" fmla="*/ 1113968 w 10248824"/>
                <a:gd name="connsiteY63" fmla="*/ 374904 h 6604573"/>
                <a:gd name="connsiteX64" fmla="*/ 1031672 w 10248824"/>
                <a:gd name="connsiteY64" fmla="*/ 365760 h 6604573"/>
                <a:gd name="connsiteX65" fmla="*/ 803072 w 10248824"/>
                <a:gd name="connsiteY65" fmla="*/ 356616 h 6604573"/>
                <a:gd name="connsiteX66" fmla="*/ 748208 w 10248824"/>
                <a:gd name="connsiteY66" fmla="*/ 347472 h 6604573"/>
                <a:gd name="connsiteX67" fmla="*/ 565328 w 10248824"/>
                <a:gd name="connsiteY67" fmla="*/ 329184 h 6604573"/>
                <a:gd name="connsiteX68" fmla="*/ 510464 w 10248824"/>
                <a:gd name="connsiteY68" fmla="*/ 320040 h 6604573"/>
                <a:gd name="connsiteX69" fmla="*/ 272720 w 10248824"/>
                <a:gd name="connsiteY69" fmla="*/ 347472 h 6604573"/>
                <a:gd name="connsiteX0" fmla="*/ 272720 w 10248824"/>
                <a:gd name="connsiteY0" fmla="*/ 347472 h 6604573"/>
                <a:gd name="connsiteX1" fmla="*/ 254432 w 10248824"/>
                <a:gd name="connsiteY1" fmla="*/ 393192 h 6604573"/>
                <a:gd name="connsiteX2" fmla="*/ 236144 w 10248824"/>
                <a:gd name="connsiteY2" fmla="*/ 475488 h 6604573"/>
                <a:gd name="connsiteX3" fmla="*/ 227000 w 10248824"/>
                <a:gd name="connsiteY3" fmla="*/ 566928 h 6604573"/>
                <a:gd name="connsiteX4" fmla="*/ 217856 w 10248824"/>
                <a:gd name="connsiteY4" fmla="*/ 685800 h 6604573"/>
                <a:gd name="connsiteX5" fmla="*/ 172136 w 10248824"/>
                <a:gd name="connsiteY5" fmla="*/ 987552 h 6604573"/>
                <a:gd name="connsiteX6" fmla="*/ 162992 w 10248824"/>
                <a:gd name="connsiteY6" fmla="*/ 1225296 h 6604573"/>
                <a:gd name="connsiteX7" fmla="*/ 135560 w 10248824"/>
                <a:gd name="connsiteY7" fmla="*/ 1563624 h 6604573"/>
                <a:gd name="connsiteX8" fmla="*/ 126416 w 10248824"/>
                <a:gd name="connsiteY8" fmla="*/ 1892808 h 6604573"/>
                <a:gd name="connsiteX9" fmla="*/ 108128 w 10248824"/>
                <a:gd name="connsiteY9" fmla="*/ 2148840 h 6604573"/>
                <a:gd name="connsiteX10" fmla="*/ 98984 w 10248824"/>
                <a:gd name="connsiteY10" fmla="*/ 2962656 h 6604573"/>
                <a:gd name="connsiteX11" fmla="*/ 80696 w 10248824"/>
                <a:gd name="connsiteY11" fmla="*/ 3538728 h 6604573"/>
                <a:gd name="connsiteX12" fmla="*/ 71552 w 10248824"/>
                <a:gd name="connsiteY12" fmla="*/ 4297680 h 6604573"/>
                <a:gd name="connsiteX13" fmla="*/ 53264 w 10248824"/>
                <a:gd name="connsiteY13" fmla="*/ 5157216 h 6604573"/>
                <a:gd name="connsiteX14" fmla="*/ 62408 w 10248824"/>
                <a:gd name="connsiteY14" fmla="*/ 5815584 h 6604573"/>
                <a:gd name="connsiteX15" fmla="*/ 236144 w 10248824"/>
                <a:gd name="connsiteY15" fmla="*/ 6190488 h 6604573"/>
                <a:gd name="connsiteX16" fmla="*/ 2595296 w 10248824"/>
                <a:gd name="connsiteY16" fmla="*/ 6601968 h 6604573"/>
                <a:gd name="connsiteX17" fmla="*/ 3692576 w 10248824"/>
                <a:gd name="connsiteY17" fmla="*/ 6364224 h 6604573"/>
                <a:gd name="connsiteX18" fmla="*/ 3966896 w 10248824"/>
                <a:gd name="connsiteY18" fmla="*/ 6327648 h 6604573"/>
                <a:gd name="connsiteX19" fmla="*/ 4049192 w 10248824"/>
                <a:gd name="connsiteY19" fmla="*/ 6309360 h 6604573"/>
                <a:gd name="connsiteX20" fmla="*/ 6070016 w 10248824"/>
                <a:gd name="connsiteY20" fmla="*/ 6254496 h 6604573"/>
                <a:gd name="connsiteX21" fmla="*/ 6335192 w 10248824"/>
                <a:gd name="connsiteY21" fmla="*/ 6281928 h 6604573"/>
                <a:gd name="connsiteX22" fmla="*/ 6819824 w 10248824"/>
                <a:gd name="connsiteY22" fmla="*/ 6309360 h 6604573"/>
                <a:gd name="connsiteX23" fmla="*/ 7478192 w 10248824"/>
                <a:gd name="connsiteY23" fmla="*/ 6318504 h 6604573"/>
                <a:gd name="connsiteX24" fmla="*/ 9654464 w 10248824"/>
                <a:gd name="connsiteY24" fmla="*/ 6309360 h 6604573"/>
                <a:gd name="connsiteX25" fmla="*/ 9681896 w 10248824"/>
                <a:gd name="connsiteY25" fmla="*/ 6300216 h 6604573"/>
                <a:gd name="connsiteX26" fmla="*/ 9773336 w 10248824"/>
                <a:gd name="connsiteY26" fmla="*/ 6281928 h 6604573"/>
                <a:gd name="connsiteX27" fmla="*/ 9828200 w 10248824"/>
                <a:gd name="connsiteY27" fmla="*/ 6263640 h 6604573"/>
                <a:gd name="connsiteX28" fmla="*/ 9892208 w 10248824"/>
                <a:gd name="connsiteY28" fmla="*/ 6236208 h 6604573"/>
                <a:gd name="connsiteX29" fmla="*/ 10020224 w 10248824"/>
                <a:gd name="connsiteY29" fmla="*/ 6117336 h 6604573"/>
                <a:gd name="connsiteX30" fmla="*/ 10056800 w 10248824"/>
                <a:gd name="connsiteY30" fmla="*/ 6080760 h 6604573"/>
                <a:gd name="connsiteX31" fmla="*/ 10102520 w 10248824"/>
                <a:gd name="connsiteY31" fmla="*/ 5998464 h 6604573"/>
                <a:gd name="connsiteX32" fmla="*/ 10111664 w 10248824"/>
                <a:gd name="connsiteY32" fmla="*/ 5971032 h 6604573"/>
                <a:gd name="connsiteX33" fmla="*/ 10129952 w 10248824"/>
                <a:gd name="connsiteY33" fmla="*/ 5897880 h 6604573"/>
                <a:gd name="connsiteX34" fmla="*/ 10148240 w 10248824"/>
                <a:gd name="connsiteY34" fmla="*/ 5815584 h 6604573"/>
                <a:gd name="connsiteX35" fmla="*/ 10166528 w 10248824"/>
                <a:gd name="connsiteY35" fmla="*/ 5596128 h 6604573"/>
                <a:gd name="connsiteX36" fmla="*/ 10175672 w 10248824"/>
                <a:gd name="connsiteY36" fmla="*/ 5550408 h 6604573"/>
                <a:gd name="connsiteX37" fmla="*/ 10184816 w 10248824"/>
                <a:gd name="connsiteY37" fmla="*/ 5440680 h 6604573"/>
                <a:gd name="connsiteX38" fmla="*/ 10212248 w 10248824"/>
                <a:gd name="connsiteY38" fmla="*/ 5065776 h 6604573"/>
                <a:gd name="connsiteX39" fmla="*/ 10221392 w 10248824"/>
                <a:gd name="connsiteY39" fmla="*/ 4645152 h 6604573"/>
                <a:gd name="connsiteX40" fmla="*/ 10248824 w 10248824"/>
                <a:gd name="connsiteY40" fmla="*/ 4389120 h 6604573"/>
                <a:gd name="connsiteX41" fmla="*/ 10239680 w 10248824"/>
                <a:gd name="connsiteY41" fmla="*/ 3008376 h 6604573"/>
                <a:gd name="connsiteX42" fmla="*/ 10230536 w 10248824"/>
                <a:gd name="connsiteY42" fmla="*/ 2852928 h 6604573"/>
                <a:gd name="connsiteX43" fmla="*/ 10221392 w 10248824"/>
                <a:gd name="connsiteY43" fmla="*/ 256032 h 6604573"/>
                <a:gd name="connsiteX44" fmla="*/ 10193960 w 10248824"/>
                <a:gd name="connsiteY44" fmla="*/ 128016 h 6604573"/>
                <a:gd name="connsiteX45" fmla="*/ 10175672 w 10248824"/>
                <a:gd name="connsiteY45" fmla="*/ 27432 h 6604573"/>
                <a:gd name="connsiteX46" fmla="*/ 10157384 w 10248824"/>
                <a:gd name="connsiteY46" fmla="*/ 0 h 6604573"/>
                <a:gd name="connsiteX47" fmla="*/ 10029368 w 10248824"/>
                <a:gd name="connsiteY47" fmla="*/ 18288 h 6604573"/>
                <a:gd name="connsiteX48" fmla="*/ 9663608 w 10248824"/>
                <a:gd name="connsiteY48" fmla="*/ 73152 h 6604573"/>
                <a:gd name="connsiteX49" fmla="*/ 9233840 w 10248824"/>
                <a:gd name="connsiteY49" fmla="*/ 118872 h 6604573"/>
                <a:gd name="connsiteX50" fmla="*/ 8657768 w 10248824"/>
                <a:gd name="connsiteY50" fmla="*/ 164592 h 6604573"/>
                <a:gd name="connsiteX51" fmla="*/ 7871384 w 10248824"/>
                <a:gd name="connsiteY51" fmla="*/ 173736 h 6604573"/>
                <a:gd name="connsiteX52" fmla="*/ 7688504 w 10248824"/>
                <a:gd name="connsiteY52" fmla="*/ 182880 h 6604573"/>
                <a:gd name="connsiteX53" fmla="*/ 7587920 w 10248824"/>
                <a:gd name="connsiteY53" fmla="*/ 192024 h 6604573"/>
                <a:gd name="connsiteX54" fmla="*/ 7505624 w 10248824"/>
                <a:gd name="connsiteY54" fmla="*/ 201168 h 6604573"/>
                <a:gd name="connsiteX55" fmla="*/ 7149008 w 10248824"/>
                <a:gd name="connsiteY55" fmla="*/ 210312 h 6604573"/>
                <a:gd name="connsiteX56" fmla="*/ 7039280 w 10248824"/>
                <a:gd name="connsiteY56" fmla="*/ 219456 h 6604573"/>
                <a:gd name="connsiteX57" fmla="*/ 6810680 w 10248824"/>
                <a:gd name="connsiteY57" fmla="*/ 265176 h 6604573"/>
                <a:gd name="connsiteX58" fmla="*/ 6371768 w 10248824"/>
                <a:gd name="connsiteY58" fmla="*/ 310896 h 6604573"/>
                <a:gd name="connsiteX59" fmla="*/ 6079160 w 10248824"/>
                <a:gd name="connsiteY59" fmla="*/ 338328 h 6604573"/>
                <a:gd name="connsiteX60" fmla="*/ 5567096 w 10248824"/>
                <a:gd name="connsiteY60" fmla="*/ 374904 h 6604573"/>
                <a:gd name="connsiteX61" fmla="*/ 4789856 w 10248824"/>
                <a:gd name="connsiteY61" fmla="*/ 384048 h 6604573"/>
                <a:gd name="connsiteX62" fmla="*/ 1113968 w 10248824"/>
                <a:gd name="connsiteY62" fmla="*/ 374904 h 6604573"/>
                <a:gd name="connsiteX63" fmla="*/ 1031672 w 10248824"/>
                <a:gd name="connsiteY63" fmla="*/ 365760 h 6604573"/>
                <a:gd name="connsiteX64" fmla="*/ 803072 w 10248824"/>
                <a:gd name="connsiteY64" fmla="*/ 356616 h 6604573"/>
                <a:gd name="connsiteX65" fmla="*/ 748208 w 10248824"/>
                <a:gd name="connsiteY65" fmla="*/ 347472 h 6604573"/>
                <a:gd name="connsiteX66" fmla="*/ 565328 w 10248824"/>
                <a:gd name="connsiteY66" fmla="*/ 329184 h 6604573"/>
                <a:gd name="connsiteX67" fmla="*/ 510464 w 10248824"/>
                <a:gd name="connsiteY67" fmla="*/ 320040 h 6604573"/>
                <a:gd name="connsiteX68" fmla="*/ 272720 w 10248824"/>
                <a:gd name="connsiteY68" fmla="*/ 347472 h 6604573"/>
                <a:gd name="connsiteX0" fmla="*/ 272720 w 10248824"/>
                <a:gd name="connsiteY0" fmla="*/ 347472 h 6604573"/>
                <a:gd name="connsiteX1" fmla="*/ 254432 w 10248824"/>
                <a:gd name="connsiteY1" fmla="*/ 393192 h 6604573"/>
                <a:gd name="connsiteX2" fmla="*/ 236144 w 10248824"/>
                <a:gd name="connsiteY2" fmla="*/ 475488 h 6604573"/>
                <a:gd name="connsiteX3" fmla="*/ 227000 w 10248824"/>
                <a:gd name="connsiteY3" fmla="*/ 566928 h 6604573"/>
                <a:gd name="connsiteX4" fmla="*/ 217856 w 10248824"/>
                <a:gd name="connsiteY4" fmla="*/ 685800 h 6604573"/>
                <a:gd name="connsiteX5" fmla="*/ 172136 w 10248824"/>
                <a:gd name="connsiteY5" fmla="*/ 987552 h 6604573"/>
                <a:gd name="connsiteX6" fmla="*/ 162992 w 10248824"/>
                <a:gd name="connsiteY6" fmla="*/ 1225296 h 6604573"/>
                <a:gd name="connsiteX7" fmla="*/ 135560 w 10248824"/>
                <a:gd name="connsiteY7" fmla="*/ 1563624 h 6604573"/>
                <a:gd name="connsiteX8" fmla="*/ 126416 w 10248824"/>
                <a:gd name="connsiteY8" fmla="*/ 1892808 h 6604573"/>
                <a:gd name="connsiteX9" fmla="*/ 108128 w 10248824"/>
                <a:gd name="connsiteY9" fmla="*/ 2148840 h 6604573"/>
                <a:gd name="connsiteX10" fmla="*/ 98984 w 10248824"/>
                <a:gd name="connsiteY10" fmla="*/ 2962656 h 6604573"/>
                <a:gd name="connsiteX11" fmla="*/ 80696 w 10248824"/>
                <a:gd name="connsiteY11" fmla="*/ 3538728 h 6604573"/>
                <a:gd name="connsiteX12" fmla="*/ 71552 w 10248824"/>
                <a:gd name="connsiteY12" fmla="*/ 4297680 h 6604573"/>
                <a:gd name="connsiteX13" fmla="*/ 53264 w 10248824"/>
                <a:gd name="connsiteY13" fmla="*/ 5157216 h 6604573"/>
                <a:gd name="connsiteX14" fmla="*/ 62408 w 10248824"/>
                <a:gd name="connsiteY14" fmla="*/ 5815584 h 6604573"/>
                <a:gd name="connsiteX15" fmla="*/ 236144 w 10248824"/>
                <a:gd name="connsiteY15" fmla="*/ 6190488 h 6604573"/>
                <a:gd name="connsiteX16" fmla="*/ 2595296 w 10248824"/>
                <a:gd name="connsiteY16" fmla="*/ 6601968 h 6604573"/>
                <a:gd name="connsiteX17" fmla="*/ 3692576 w 10248824"/>
                <a:gd name="connsiteY17" fmla="*/ 6364224 h 6604573"/>
                <a:gd name="connsiteX18" fmla="*/ 3966896 w 10248824"/>
                <a:gd name="connsiteY18" fmla="*/ 6327648 h 6604573"/>
                <a:gd name="connsiteX19" fmla="*/ 6070016 w 10248824"/>
                <a:gd name="connsiteY19" fmla="*/ 6254496 h 6604573"/>
                <a:gd name="connsiteX20" fmla="*/ 6335192 w 10248824"/>
                <a:gd name="connsiteY20" fmla="*/ 6281928 h 6604573"/>
                <a:gd name="connsiteX21" fmla="*/ 6819824 w 10248824"/>
                <a:gd name="connsiteY21" fmla="*/ 6309360 h 6604573"/>
                <a:gd name="connsiteX22" fmla="*/ 7478192 w 10248824"/>
                <a:gd name="connsiteY22" fmla="*/ 6318504 h 6604573"/>
                <a:gd name="connsiteX23" fmla="*/ 9654464 w 10248824"/>
                <a:gd name="connsiteY23" fmla="*/ 6309360 h 6604573"/>
                <a:gd name="connsiteX24" fmla="*/ 9681896 w 10248824"/>
                <a:gd name="connsiteY24" fmla="*/ 6300216 h 6604573"/>
                <a:gd name="connsiteX25" fmla="*/ 9773336 w 10248824"/>
                <a:gd name="connsiteY25" fmla="*/ 6281928 h 6604573"/>
                <a:gd name="connsiteX26" fmla="*/ 9828200 w 10248824"/>
                <a:gd name="connsiteY26" fmla="*/ 6263640 h 6604573"/>
                <a:gd name="connsiteX27" fmla="*/ 9892208 w 10248824"/>
                <a:gd name="connsiteY27" fmla="*/ 6236208 h 6604573"/>
                <a:gd name="connsiteX28" fmla="*/ 10020224 w 10248824"/>
                <a:gd name="connsiteY28" fmla="*/ 6117336 h 6604573"/>
                <a:gd name="connsiteX29" fmla="*/ 10056800 w 10248824"/>
                <a:gd name="connsiteY29" fmla="*/ 6080760 h 6604573"/>
                <a:gd name="connsiteX30" fmla="*/ 10102520 w 10248824"/>
                <a:gd name="connsiteY30" fmla="*/ 5998464 h 6604573"/>
                <a:gd name="connsiteX31" fmla="*/ 10111664 w 10248824"/>
                <a:gd name="connsiteY31" fmla="*/ 5971032 h 6604573"/>
                <a:gd name="connsiteX32" fmla="*/ 10129952 w 10248824"/>
                <a:gd name="connsiteY32" fmla="*/ 5897880 h 6604573"/>
                <a:gd name="connsiteX33" fmla="*/ 10148240 w 10248824"/>
                <a:gd name="connsiteY33" fmla="*/ 5815584 h 6604573"/>
                <a:gd name="connsiteX34" fmla="*/ 10166528 w 10248824"/>
                <a:gd name="connsiteY34" fmla="*/ 5596128 h 6604573"/>
                <a:gd name="connsiteX35" fmla="*/ 10175672 w 10248824"/>
                <a:gd name="connsiteY35" fmla="*/ 5550408 h 6604573"/>
                <a:gd name="connsiteX36" fmla="*/ 10184816 w 10248824"/>
                <a:gd name="connsiteY36" fmla="*/ 5440680 h 6604573"/>
                <a:gd name="connsiteX37" fmla="*/ 10212248 w 10248824"/>
                <a:gd name="connsiteY37" fmla="*/ 5065776 h 6604573"/>
                <a:gd name="connsiteX38" fmla="*/ 10221392 w 10248824"/>
                <a:gd name="connsiteY38" fmla="*/ 4645152 h 6604573"/>
                <a:gd name="connsiteX39" fmla="*/ 10248824 w 10248824"/>
                <a:gd name="connsiteY39" fmla="*/ 4389120 h 6604573"/>
                <a:gd name="connsiteX40" fmla="*/ 10239680 w 10248824"/>
                <a:gd name="connsiteY40" fmla="*/ 3008376 h 6604573"/>
                <a:gd name="connsiteX41" fmla="*/ 10230536 w 10248824"/>
                <a:gd name="connsiteY41" fmla="*/ 2852928 h 6604573"/>
                <a:gd name="connsiteX42" fmla="*/ 10221392 w 10248824"/>
                <a:gd name="connsiteY42" fmla="*/ 256032 h 6604573"/>
                <a:gd name="connsiteX43" fmla="*/ 10193960 w 10248824"/>
                <a:gd name="connsiteY43" fmla="*/ 128016 h 6604573"/>
                <a:gd name="connsiteX44" fmla="*/ 10175672 w 10248824"/>
                <a:gd name="connsiteY44" fmla="*/ 27432 h 6604573"/>
                <a:gd name="connsiteX45" fmla="*/ 10157384 w 10248824"/>
                <a:gd name="connsiteY45" fmla="*/ 0 h 6604573"/>
                <a:gd name="connsiteX46" fmla="*/ 10029368 w 10248824"/>
                <a:gd name="connsiteY46" fmla="*/ 18288 h 6604573"/>
                <a:gd name="connsiteX47" fmla="*/ 9663608 w 10248824"/>
                <a:gd name="connsiteY47" fmla="*/ 73152 h 6604573"/>
                <a:gd name="connsiteX48" fmla="*/ 9233840 w 10248824"/>
                <a:gd name="connsiteY48" fmla="*/ 118872 h 6604573"/>
                <a:gd name="connsiteX49" fmla="*/ 8657768 w 10248824"/>
                <a:gd name="connsiteY49" fmla="*/ 164592 h 6604573"/>
                <a:gd name="connsiteX50" fmla="*/ 7871384 w 10248824"/>
                <a:gd name="connsiteY50" fmla="*/ 173736 h 6604573"/>
                <a:gd name="connsiteX51" fmla="*/ 7688504 w 10248824"/>
                <a:gd name="connsiteY51" fmla="*/ 182880 h 6604573"/>
                <a:gd name="connsiteX52" fmla="*/ 7587920 w 10248824"/>
                <a:gd name="connsiteY52" fmla="*/ 192024 h 6604573"/>
                <a:gd name="connsiteX53" fmla="*/ 7505624 w 10248824"/>
                <a:gd name="connsiteY53" fmla="*/ 201168 h 6604573"/>
                <a:gd name="connsiteX54" fmla="*/ 7149008 w 10248824"/>
                <a:gd name="connsiteY54" fmla="*/ 210312 h 6604573"/>
                <a:gd name="connsiteX55" fmla="*/ 7039280 w 10248824"/>
                <a:gd name="connsiteY55" fmla="*/ 219456 h 6604573"/>
                <a:gd name="connsiteX56" fmla="*/ 6810680 w 10248824"/>
                <a:gd name="connsiteY56" fmla="*/ 265176 h 6604573"/>
                <a:gd name="connsiteX57" fmla="*/ 6371768 w 10248824"/>
                <a:gd name="connsiteY57" fmla="*/ 310896 h 6604573"/>
                <a:gd name="connsiteX58" fmla="*/ 6079160 w 10248824"/>
                <a:gd name="connsiteY58" fmla="*/ 338328 h 6604573"/>
                <a:gd name="connsiteX59" fmla="*/ 5567096 w 10248824"/>
                <a:gd name="connsiteY59" fmla="*/ 374904 h 6604573"/>
                <a:gd name="connsiteX60" fmla="*/ 4789856 w 10248824"/>
                <a:gd name="connsiteY60" fmla="*/ 384048 h 6604573"/>
                <a:gd name="connsiteX61" fmla="*/ 1113968 w 10248824"/>
                <a:gd name="connsiteY61" fmla="*/ 374904 h 6604573"/>
                <a:gd name="connsiteX62" fmla="*/ 1031672 w 10248824"/>
                <a:gd name="connsiteY62" fmla="*/ 365760 h 6604573"/>
                <a:gd name="connsiteX63" fmla="*/ 803072 w 10248824"/>
                <a:gd name="connsiteY63" fmla="*/ 356616 h 6604573"/>
                <a:gd name="connsiteX64" fmla="*/ 748208 w 10248824"/>
                <a:gd name="connsiteY64" fmla="*/ 347472 h 6604573"/>
                <a:gd name="connsiteX65" fmla="*/ 565328 w 10248824"/>
                <a:gd name="connsiteY65" fmla="*/ 329184 h 6604573"/>
                <a:gd name="connsiteX66" fmla="*/ 510464 w 10248824"/>
                <a:gd name="connsiteY66" fmla="*/ 320040 h 6604573"/>
                <a:gd name="connsiteX67" fmla="*/ 272720 w 10248824"/>
                <a:gd name="connsiteY67" fmla="*/ 347472 h 6604573"/>
                <a:gd name="connsiteX0" fmla="*/ 272720 w 10248824"/>
                <a:gd name="connsiteY0" fmla="*/ 347472 h 6604708"/>
                <a:gd name="connsiteX1" fmla="*/ 254432 w 10248824"/>
                <a:gd name="connsiteY1" fmla="*/ 393192 h 6604708"/>
                <a:gd name="connsiteX2" fmla="*/ 236144 w 10248824"/>
                <a:gd name="connsiteY2" fmla="*/ 475488 h 6604708"/>
                <a:gd name="connsiteX3" fmla="*/ 227000 w 10248824"/>
                <a:gd name="connsiteY3" fmla="*/ 566928 h 6604708"/>
                <a:gd name="connsiteX4" fmla="*/ 217856 w 10248824"/>
                <a:gd name="connsiteY4" fmla="*/ 685800 h 6604708"/>
                <a:gd name="connsiteX5" fmla="*/ 172136 w 10248824"/>
                <a:gd name="connsiteY5" fmla="*/ 987552 h 6604708"/>
                <a:gd name="connsiteX6" fmla="*/ 162992 w 10248824"/>
                <a:gd name="connsiteY6" fmla="*/ 1225296 h 6604708"/>
                <a:gd name="connsiteX7" fmla="*/ 135560 w 10248824"/>
                <a:gd name="connsiteY7" fmla="*/ 1563624 h 6604708"/>
                <a:gd name="connsiteX8" fmla="*/ 126416 w 10248824"/>
                <a:gd name="connsiteY8" fmla="*/ 1892808 h 6604708"/>
                <a:gd name="connsiteX9" fmla="*/ 108128 w 10248824"/>
                <a:gd name="connsiteY9" fmla="*/ 2148840 h 6604708"/>
                <a:gd name="connsiteX10" fmla="*/ 98984 w 10248824"/>
                <a:gd name="connsiteY10" fmla="*/ 2962656 h 6604708"/>
                <a:gd name="connsiteX11" fmla="*/ 80696 w 10248824"/>
                <a:gd name="connsiteY11" fmla="*/ 3538728 h 6604708"/>
                <a:gd name="connsiteX12" fmla="*/ 71552 w 10248824"/>
                <a:gd name="connsiteY12" fmla="*/ 4297680 h 6604708"/>
                <a:gd name="connsiteX13" fmla="*/ 53264 w 10248824"/>
                <a:gd name="connsiteY13" fmla="*/ 5157216 h 6604708"/>
                <a:gd name="connsiteX14" fmla="*/ 62408 w 10248824"/>
                <a:gd name="connsiteY14" fmla="*/ 5815584 h 6604708"/>
                <a:gd name="connsiteX15" fmla="*/ 236144 w 10248824"/>
                <a:gd name="connsiteY15" fmla="*/ 6190488 h 6604708"/>
                <a:gd name="connsiteX16" fmla="*/ 2595296 w 10248824"/>
                <a:gd name="connsiteY16" fmla="*/ 6601968 h 6604708"/>
                <a:gd name="connsiteX17" fmla="*/ 3692576 w 10248824"/>
                <a:gd name="connsiteY17" fmla="*/ 6364224 h 6604708"/>
                <a:gd name="connsiteX18" fmla="*/ 6070016 w 10248824"/>
                <a:gd name="connsiteY18" fmla="*/ 6254496 h 6604708"/>
                <a:gd name="connsiteX19" fmla="*/ 6335192 w 10248824"/>
                <a:gd name="connsiteY19" fmla="*/ 6281928 h 6604708"/>
                <a:gd name="connsiteX20" fmla="*/ 6819824 w 10248824"/>
                <a:gd name="connsiteY20" fmla="*/ 6309360 h 6604708"/>
                <a:gd name="connsiteX21" fmla="*/ 7478192 w 10248824"/>
                <a:gd name="connsiteY21" fmla="*/ 6318504 h 6604708"/>
                <a:gd name="connsiteX22" fmla="*/ 9654464 w 10248824"/>
                <a:gd name="connsiteY22" fmla="*/ 6309360 h 6604708"/>
                <a:gd name="connsiteX23" fmla="*/ 9681896 w 10248824"/>
                <a:gd name="connsiteY23" fmla="*/ 6300216 h 6604708"/>
                <a:gd name="connsiteX24" fmla="*/ 9773336 w 10248824"/>
                <a:gd name="connsiteY24" fmla="*/ 6281928 h 6604708"/>
                <a:gd name="connsiteX25" fmla="*/ 9828200 w 10248824"/>
                <a:gd name="connsiteY25" fmla="*/ 6263640 h 6604708"/>
                <a:gd name="connsiteX26" fmla="*/ 9892208 w 10248824"/>
                <a:gd name="connsiteY26" fmla="*/ 6236208 h 6604708"/>
                <a:gd name="connsiteX27" fmla="*/ 10020224 w 10248824"/>
                <a:gd name="connsiteY27" fmla="*/ 6117336 h 6604708"/>
                <a:gd name="connsiteX28" fmla="*/ 10056800 w 10248824"/>
                <a:gd name="connsiteY28" fmla="*/ 6080760 h 6604708"/>
                <a:gd name="connsiteX29" fmla="*/ 10102520 w 10248824"/>
                <a:gd name="connsiteY29" fmla="*/ 5998464 h 6604708"/>
                <a:gd name="connsiteX30" fmla="*/ 10111664 w 10248824"/>
                <a:gd name="connsiteY30" fmla="*/ 5971032 h 6604708"/>
                <a:gd name="connsiteX31" fmla="*/ 10129952 w 10248824"/>
                <a:gd name="connsiteY31" fmla="*/ 5897880 h 6604708"/>
                <a:gd name="connsiteX32" fmla="*/ 10148240 w 10248824"/>
                <a:gd name="connsiteY32" fmla="*/ 5815584 h 6604708"/>
                <a:gd name="connsiteX33" fmla="*/ 10166528 w 10248824"/>
                <a:gd name="connsiteY33" fmla="*/ 5596128 h 6604708"/>
                <a:gd name="connsiteX34" fmla="*/ 10175672 w 10248824"/>
                <a:gd name="connsiteY34" fmla="*/ 5550408 h 6604708"/>
                <a:gd name="connsiteX35" fmla="*/ 10184816 w 10248824"/>
                <a:gd name="connsiteY35" fmla="*/ 5440680 h 6604708"/>
                <a:gd name="connsiteX36" fmla="*/ 10212248 w 10248824"/>
                <a:gd name="connsiteY36" fmla="*/ 5065776 h 6604708"/>
                <a:gd name="connsiteX37" fmla="*/ 10221392 w 10248824"/>
                <a:gd name="connsiteY37" fmla="*/ 4645152 h 6604708"/>
                <a:gd name="connsiteX38" fmla="*/ 10248824 w 10248824"/>
                <a:gd name="connsiteY38" fmla="*/ 4389120 h 6604708"/>
                <a:gd name="connsiteX39" fmla="*/ 10239680 w 10248824"/>
                <a:gd name="connsiteY39" fmla="*/ 3008376 h 6604708"/>
                <a:gd name="connsiteX40" fmla="*/ 10230536 w 10248824"/>
                <a:gd name="connsiteY40" fmla="*/ 2852928 h 6604708"/>
                <a:gd name="connsiteX41" fmla="*/ 10221392 w 10248824"/>
                <a:gd name="connsiteY41" fmla="*/ 256032 h 6604708"/>
                <a:gd name="connsiteX42" fmla="*/ 10193960 w 10248824"/>
                <a:gd name="connsiteY42" fmla="*/ 128016 h 6604708"/>
                <a:gd name="connsiteX43" fmla="*/ 10175672 w 10248824"/>
                <a:gd name="connsiteY43" fmla="*/ 27432 h 6604708"/>
                <a:gd name="connsiteX44" fmla="*/ 10157384 w 10248824"/>
                <a:gd name="connsiteY44" fmla="*/ 0 h 6604708"/>
                <a:gd name="connsiteX45" fmla="*/ 10029368 w 10248824"/>
                <a:gd name="connsiteY45" fmla="*/ 18288 h 6604708"/>
                <a:gd name="connsiteX46" fmla="*/ 9663608 w 10248824"/>
                <a:gd name="connsiteY46" fmla="*/ 73152 h 6604708"/>
                <a:gd name="connsiteX47" fmla="*/ 9233840 w 10248824"/>
                <a:gd name="connsiteY47" fmla="*/ 118872 h 6604708"/>
                <a:gd name="connsiteX48" fmla="*/ 8657768 w 10248824"/>
                <a:gd name="connsiteY48" fmla="*/ 164592 h 6604708"/>
                <a:gd name="connsiteX49" fmla="*/ 7871384 w 10248824"/>
                <a:gd name="connsiteY49" fmla="*/ 173736 h 6604708"/>
                <a:gd name="connsiteX50" fmla="*/ 7688504 w 10248824"/>
                <a:gd name="connsiteY50" fmla="*/ 182880 h 6604708"/>
                <a:gd name="connsiteX51" fmla="*/ 7587920 w 10248824"/>
                <a:gd name="connsiteY51" fmla="*/ 192024 h 6604708"/>
                <a:gd name="connsiteX52" fmla="*/ 7505624 w 10248824"/>
                <a:gd name="connsiteY52" fmla="*/ 201168 h 6604708"/>
                <a:gd name="connsiteX53" fmla="*/ 7149008 w 10248824"/>
                <a:gd name="connsiteY53" fmla="*/ 210312 h 6604708"/>
                <a:gd name="connsiteX54" fmla="*/ 7039280 w 10248824"/>
                <a:gd name="connsiteY54" fmla="*/ 219456 h 6604708"/>
                <a:gd name="connsiteX55" fmla="*/ 6810680 w 10248824"/>
                <a:gd name="connsiteY55" fmla="*/ 265176 h 6604708"/>
                <a:gd name="connsiteX56" fmla="*/ 6371768 w 10248824"/>
                <a:gd name="connsiteY56" fmla="*/ 310896 h 6604708"/>
                <a:gd name="connsiteX57" fmla="*/ 6079160 w 10248824"/>
                <a:gd name="connsiteY57" fmla="*/ 338328 h 6604708"/>
                <a:gd name="connsiteX58" fmla="*/ 5567096 w 10248824"/>
                <a:gd name="connsiteY58" fmla="*/ 374904 h 6604708"/>
                <a:gd name="connsiteX59" fmla="*/ 4789856 w 10248824"/>
                <a:gd name="connsiteY59" fmla="*/ 384048 h 6604708"/>
                <a:gd name="connsiteX60" fmla="*/ 1113968 w 10248824"/>
                <a:gd name="connsiteY60" fmla="*/ 374904 h 6604708"/>
                <a:gd name="connsiteX61" fmla="*/ 1031672 w 10248824"/>
                <a:gd name="connsiteY61" fmla="*/ 365760 h 6604708"/>
                <a:gd name="connsiteX62" fmla="*/ 803072 w 10248824"/>
                <a:gd name="connsiteY62" fmla="*/ 356616 h 6604708"/>
                <a:gd name="connsiteX63" fmla="*/ 748208 w 10248824"/>
                <a:gd name="connsiteY63" fmla="*/ 347472 h 6604708"/>
                <a:gd name="connsiteX64" fmla="*/ 565328 w 10248824"/>
                <a:gd name="connsiteY64" fmla="*/ 329184 h 6604708"/>
                <a:gd name="connsiteX65" fmla="*/ 510464 w 10248824"/>
                <a:gd name="connsiteY65" fmla="*/ 320040 h 6604708"/>
                <a:gd name="connsiteX66" fmla="*/ 272720 w 10248824"/>
                <a:gd name="connsiteY66" fmla="*/ 347472 h 6604708"/>
                <a:gd name="connsiteX0" fmla="*/ 272720 w 10248824"/>
                <a:gd name="connsiteY0" fmla="*/ 347472 h 6604708"/>
                <a:gd name="connsiteX1" fmla="*/ 254432 w 10248824"/>
                <a:gd name="connsiteY1" fmla="*/ 393192 h 6604708"/>
                <a:gd name="connsiteX2" fmla="*/ 236144 w 10248824"/>
                <a:gd name="connsiteY2" fmla="*/ 475488 h 6604708"/>
                <a:gd name="connsiteX3" fmla="*/ 227000 w 10248824"/>
                <a:gd name="connsiteY3" fmla="*/ 566928 h 6604708"/>
                <a:gd name="connsiteX4" fmla="*/ 217856 w 10248824"/>
                <a:gd name="connsiteY4" fmla="*/ 685800 h 6604708"/>
                <a:gd name="connsiteX5" fmla="*/ 172136 w 10248824"/>
                <a:gd name="connsiteY5" fmla="*/ 987552 h 6604708"/>
                <a:gd name="connsiteX6" fmla="*/ 162992 w 10248824"/>
                <a:gd name="connsiteY6" fmla="*/ 1225296 h 6604708"/>
                <a:gd name="connsiteX7" fmla="*/ 135560 w 10248824"/>
                <a:gd name="connsiteY7" fmla="*/ 1563624 h 6604708"/>
                <a:gd name="connsiteX8" fmla="*/ 126416 w 10248824"/>
                <a:gd name="connsiteY8" fmla="*/ 1892808 h 6604708"/>
                <a:gd name="connsiteX9" fmla="*/ 108128 w 10248824"/>
                <a:gd name="connsiteY9" fmla="*/ 2148840 h 6604708"/>
                <a:gd name="connsiteX10" fmla="*/ 98984 w 10248824"/>
                <a:gd name="connsiteY10" fmla="*/ 2962656 h 6604708"/>
                <a:gd name="connsiteX11" fmla="*/ 80696 w 10248824"/>
                <a:gd name="connsiteY11" fmla="*/ 3538728 h 6604708"/>
                <a:gd name="connsiteX12" fmla="*/ 71552 w 10248824"/>
                <a:gd name="connsiteY12" fmla="*/ 4297680 h 6604708"/>
                <a:gd name="connsiteX13" fmla="*/ 53264 w 10248824"/>
                <a:gd name="connsiteY13" fmla="*/ 5157216 h 6604708"/>
                <a:gd name="connsiteX14" fmla="*/ 62408 w 10248824"/>
                <a:gd name="connsiteY14" fmla="*/ 5815584 h 6604708"/>
                <a:gd name="connsiteX15" fmla="*/ 236144 w 10248824"/>
                <a:gd name="connsiteY15" fmla="*/ 6190488 h 6604708"/>
                <a:gd name="connsiteX16" fmla="*/ 2595296 w 10248824"/>
                <a:gd name="connsiteY16" fmla="*/ 6601968 h 6604708"/>
                <a:gd name="connsiteX17" fmla="*/ 3692576 w 10248824"/>
                <a:gd name="connsiteY17" fmla="*/ 6364224 h 6604708"/>
                <a:gd name="connsiteX18" fmla="*/ 6070016 w 10248824"/>
                <a:gd name="connsiteY18" fmla="*/ 6254496 h 6604708"/>
                <a:gd name="connsiteX19" fmla="*/ 6335192 w 10248824"/>
                <a:gd name="connsiteY19" fmla="*/ 6281928 h 6604708"/>
                <a:gd name="connsiteX20" fmla="*/ 6819824 w 10248824"/>
                <a:gd name="connsiteY20" fmla="*/ 6309360 h 6604708"/>
                <a:gd name="connsiteX21" fmla="*/ 7478192 w 10248824"/>
                <a:gd name="connsiteY21" fmla="*/ 6318504 h 6604708"/>
                <a:gd name="connsiteX22" fmla="*/ 9654464 w 10248824"/>
                <a:gd name="connsiteY22" fmla="*/ 6309360 h 6604708"/>
                <a:gd name="connsiteX23" fmla="*/ 9681896 w 10248824"/>
                <a:gd name="connsiteY23" fmla="*/ 6300216 h 6604708"/>
                <a:gd name="connsiteX24" fmla="*/ 9773336 w 10248824"/>
                <a:gd name="connsiteY24" fmla="*/ 6281928 h 6604708"/>
                <a:gd name="connsiteX25" fmla="*/ 9828200 w 10248824"/>
                <a:gd name="connsiteY25" fmla="*/ 6263640 h 6604708"/>
                <a:gd name="connsiteX26" fmla="*/ 9892208 w 10248824"/>
                <a:gd name="connsiteY26" fmla="*/ 6236208 h 6604708"/>
                <a:gd name="connsiteX27" fmla="*/ 10020224 w 10248824"/>
                <a:gd name="connsiteY27" fmla="*/ 6117336 h 6604708"/>
                <a:gd name="connsiteX28" fmla="*/ 10056800 w 10248824"/>
                <a:gd name="connsiteY28" fmla="*/ 6080760 h 6604708"/>
                <a:gd name="connsiteX29" fmla="*/ 10102520 w 10248824"/>
                <a:gd name="connsiteY29" fmla="*/ 5998464 h 6604708"/>
                <a:gd name="connsiteX30" fmla="*/ 10111664 w 10248824"/>
                <a:gd name="connsiteY30" fmla="*/ 5971032 h 6604708"/>
                <a:gd name="connsiteX31" fmla="*/ 10129952 w 10248824"/>
                <a:gd name="connsiteY31" fmla="*/ 5897880 h 6604708"/>
                <a:gd name="connsiteX32" fmla="*/ 10148240 w 10248824"/>
                <a:gd name="connsiteY32" fmla="*/ 5815584 h 6604708"/>
                <a:gd name="connsiteX33" fmla="*/ 10166528 w 10248824"/>
                <a:gd name="connsiteY33" fmla="*/ 5596128 h 6604708"/>
                <a:gd name="connsiteX34" fmla="*/ 10175672 w 10248824"/>
                <a:gd name="connsiteY34" fmla="*/ 5550408 h 6604708"/>
                <a:gd name="connsiteX35" fmla="*/ 10184816 w 10248824"/>
                <a:gd name="connsiteY35" fmla="*/ 5440680 h 6604708"/>
                <a:gd name="connsiteX36" fmla="*/ 10212248 w 10248824"/>
                <a:gd name="connsiteY36" fmla="*/ 5065776 h 6604708"/>
                <a:gd name="connsiteX37" fmla="*/ 10221392 w 10248824"/>
                <a:gd name="connsiteY37" fmla="*/ 4645152 h 6604708"/>
                <a:gd name="connsiteX38" fmla="*/ 10248824 w 10248824"/>
                <a:gd name="connsiteY38" fmla="*/ 4389120 h 6604708"/>
                <a:gd name="connsiteX39" fmla="*/ 10239680 w 10248824"/>
                <a:gd name="connsiteY39" fmla="*/ 3008376 h 6604708"/>
                <a:gd name="connsiteX40" fmla="*/ 10230536 w 10248824"/>
                <a:gd name="connsiteY40" fmla="*/ 2852928 h 6604708"/>
                <a:gd name="connsiteX41" fmla="*/ 10221392 w 10248824"/>
                <a:gd name="connsiteY41" fmla="*/ 256032 h 6604708"/>
                <a:gd name="connsiteX42" fmla="*/ 10193960 w 10248824"/>
                <a:gd name="connsiteY42" fmla="*/ 128016 h 6604708"/>
                <a:gd name="connsiteX43" fmla="*/ 10175672 w 10248824"/>
                <a:gd name="connsiteY43" fmla="*/ 27432 h 6604708"/>
                <a:gd name="connsiteX44" fmla="*/ 10157384 w 10248824"/>
                <a:gd name="connsiteY44" fmla="*/ 0 h 6604708"/>
                <a:gd name="connsiteX45" fmla="*/ 10029368 w 10248824"/>
                <a:gd name="connsiteY45" fmla="*/ 18288 h 6604708"/>
                <a:gd name="connsiteX46" fmla="*/ 9663608 w 10248824"/>
                <a:gd name="connsiteY46" fmla="*/ 73152 h 6604708"/>
                <a:gd name="connsiteX47" fmla="*/ 9233840 w 10248824"/>
                <a:gd name="connsiteY47" fmla="*/ 118872 h 6604708"/>
                <a:gd name="connsiteX48" fmla="*/ 8657768 w 10248824"/>
                <a:gd name="connsiteY48" fmla="*/ 164592 h 6604708"/>
                <a:gd name="connsiteX49" fmla="*/ 7871384 w 10248824"/>
                <a:gd name="connsiteY49" fmla="*/ 173736 h 6604708"/>
                <a:gd name="connsiteX50" fmla="*/ 7688504 w 10248824"/>
                <a:gd name="connsiteY50" fmla="*/ 182880 h 6604708"/>
                <a:gd name="connsiteX51" fmla="*/ 7587920 w 10248824"/>
                <a:gd name="connsiteY51" fmla="*/ 192024 h 6604708"/>
                <a:gd name="connsiteX52" fmla="*/ 7505624 w 10248824"/>
                <a:gd name="connsiteY52" fmla="*/ 201168 h 6604708"/>
                <a:gd name="connsiteX53" fmla="*/ 7149008 w 10248824"/>
                <a:gd name="connsiteY53" fmla="*/ 210312 h 6604708"/>
                <a:gd name="connsiteX54" fmla="*/ 7039280 w 10248824"/>
                <a:gd name="connsiteY54" fmla="*/ 219456 h 6604708"/>
                <a:gd name="connsiteX55" fmla="*/ 6810680 w 10248824"/>
                <a:gd name="connsiteY55" fmla="*/ 265176 h 6604708"/>
                <a:gd name="connsiteX56" fmla="*/ 6371768 w 10248824"/>
                <a:gd name="connsiteY56" fmla="*/ 310896 h 6604708"/>
                <a:gd name="connsiteX57" fmla="*/ 6079160 w 10248824"/>
                <a:gd name="connsiteY57" fmla="*/ 338328 h 6604708"/>
                <a:gd name="connsiteX58" fmla="*/ 5567096 w 10248824"/>
                <a:gd name="connsiteY58" fmla="*/ 374904 h 6604708"/>
                <a:gd name="connsiteX59" fmla="*/ 4789856 w 10248824"/>
                <a:gd name="connsiteY59" fmla="*/ 384048 h 6604708"/>
                <a:gd name="connsiteX60" fmla="*/ 1113968 w 10248824"/>
                <a:gd name="connsiteY60" fmla="*/ 374904 h 6604708"/>
                <a:gd name="connsiteX61" fmla="*/ 1031672 w 10248824"/>
                <a:gd name="connsiteY61" fmla="*/ 365760 h 6604708"/>
                <a:gd name="connsiteX62" fmla="*/ 803072 w 10248824"/>
                <a:gd name="connsiteY62" fmla="*/ 356616 h 6604708"/>
                <a:gd name="connsiteX63" fmla="*/ 748208 w 10248824"/>
                <a:gd name="connsiteY63" fmla="*/ 347472 h 6604708"/>
                <a:gd name="connsiteX64" fmla="*/ 565328 w 10248824"/>
                <a:gd name="connsiteY64" fmla="*/ 329184 h 6604708"/>
                <a:gd name="connsiteX65" fmla="*/ 510464 w 10248824"/>
                <a:gd name="connsiteY65" fmla="*/ 320040 h 6604708"/>
                <a:gd name="connsiteX66" fmla="*/ 272720 w 10248824"/>
                <a:gd name="connsiteY66" fmla="*/ 347472 h 6604708"/>
                <a:gd name="connsiteX0" fmla="*/ 272720 w 10248824"/>
                <a:gd name="connsiteY0" fmla="*/ 347472 h 6634738"/>
                <a:gd name="connsiteX1" fmla="*/ 254432 w 10248824"/>
                <a:gd name="connsiteY1" fmla="*/ 393192 h 6634738"/>
                <a:gd name="connsiteX2" fmla="*/ 236144 w 10248824"/>
                <a:gd name="connsiteY2" fmla="*/ 475488 h 6634738"/>
                <a:gd name="connsiteX3" fmla="*/ 227000 w 10248824"/>
                <a:gd name="connsiteY3" fmla="*/ 566928 h 6634738"/>
                <a:gd name="connsiteX4" fmla="*/ 217856 w 10248824"/>
                <a:gd name="connsiteY4" fmla="*/ 685800 h 6634738"/>
                <a:gd name="connsiteX5" fmla="*/ 172136 w 10248824"/>
                <a:gd name="connsiteY5" fmla="*/ 987552 h 6634738"/>
                <a:gd name="connsiteX6" fmla="*/ 162992 w 10248824"/>
                <a:gd name="connsiteY6" fmla="*/ 1225296 h 6634738"/>
                <a:gd name="connsiteX7" fmla="*/ 135560 w 10248824"/>
                <a:gd name="connsiteY7" fmla="*/ 1563624 h 6634738"/>
                <a:gd name="connsiteX8" fmla="*/ 126416 w 10248824"/>
                <a:gd name="connsiteY8" fmla="*/ 1892808 h 6634738"/>
                <a:gd name="connsiteX9" fmla="*/ 108128 w 10248824"/>
                <a:gd name="connsiteY9" fmla="*/ 2148840 h 6634738"/>
                <a:gd name="connsiteX10" fmla="*/ 98984 w 10248824"/>
                <a:gd name="connsiteY10" fmla="*/ 2962656 h 6634738"/>
                <a:gd name="connsiteX11" fmla="*/ 80696 w 10248824"/>
                <a:gd name="connsiteY11" fmla="*/ 3538728 h 6634738"/>
                <a:gd name="connsiteX12" fmla="*/ 71552 w 10248824"/>
                <a:gd name="connsiteY12" fmla="*/ 4297680 h 6634738"/>
                <a:gd name="connsiteX13" fmla="*/ 53264 w 10248824"/>
                <a:gd name="connsiteY13" fmla="*/ 5157216 h 6634738"/>
                <a:gd name="connsiteX14" fmla="*/ 62408 w 10248824"/>
                <a:gd name="connsiteY14" fmla="*/ 5815584 h 6634738"/>
                <a:gd name="connsiteX15" fmla="*/ 236144 w 10248824"/>
                <a:gd name="connsiteY15" fmla="*/ 6190488 h 6634738"/>
                <a:gd name="connsiteX16" fmla="*/ 2595296 w 10248824"/>
                <a:gd name="connsiteY16" fmla="*/ 6601968 h 6634738"/>
                <a:gd name="connsiteX17" fmla="*/ 4415004 w 10248824"/>
                <a:gd name="connsiteY17" fmla="*/ 6600882 h 6634738"/>
                <a:gd name="connsiteX18" fmla="*/ 6070016 w 10248824"/>
                <a:gd name="connsiteY18" fmla="*/ 6254496 h 6634738"/>
                <a:gd name="connsiteX19" fmla="*/ 6335192 w 10248824"/>
                <a:gd name="connsiteY19" fmla="*/ 6281928 h 6634738"/>
                <a:gd name="connsiteX20" fmla="*/ 6819824 w 10248824"/>
                <a:gd name="connsiteY20" fmla="*/ 6309360 h 6634738"/>
                <a:gd name="connsiteX21" fmla="*/ 7478192 w 10248824"/>
                <a:gd name="connsiteY21" fmla="*/ 6318504 h 6634738"/>
                <a:gd name="connsiteX22" fmla="*/ 9654464 w 10248824"/>
                <a:gd name="connsiteY22" fmla="*/ 6309360 h 6634738"/>
                <a:gd name="connsiteX23" fmla="*/ 9681896 w 10248824"/>
                <a:gd name="connsiteY23" fmla="*/ 6300216 h 6634738"/>
                <a:gd name="connsiteX24" fmla="*/ 9773336 w 10248824"/>
                <a:gd name="connsiteY24" fmla="*/ 6281928 h 6634738"/>
                <a:gd name="connsiteX25" fmla="*/ 9828200 w 10248824"/>
                <a:gd name="connsiteY25" fmla="*/ 6263640 h 6634738"/>
                <a:gd name="connsiteX26" fmla="*/ 9892208 w 10248824"/>
                <a:gd name="connsiteY26" fmla="*/ 6236208 h 6634738"/>
                <a:gd name="connsiteX27" fmla="*/ 10020224 w 10248824"/>
                <a:gd name="connsiteY27" fmla="*/ 6117336 h 6634738"/>
                <a:gd name="connsiteX28" fmla="*/ 10056800 w 10248824"/>
                <a:gd name="connsiteY28" fmla="*/ 6080760 h 6634738"/>
                <a:gd name="connsiteX29" fmla="*/ 10102520 w 10248824"/>
                <a:gd name="connsiteY29" fmla="*/ 5998464 h 6634738"/>
                <a:gd name="connsiteX30" fmla="*/ 10111664 w 10248824"/>
                <a:gd name="connsiteY30" fmla="*/ 5971032 h 6634738"/>
                <a:gd name="connsiteX31" fmla="*/ 10129952 w 10248824"/>
                <a:gd name="connsiteY31" fmla="*/ 5897880 h 6634738"/>
                <a:gd name="connsiteX32" fmla="*/ 10148240 w 10248824"/>
                <a:gd name="connsiteY32" fmla="*/ 5815584 h 6634738"/>
                <a:gd name="connsiteX33" fmla="*/ 10166528 w 10248824"/>
                <a:gd name="connsiteY33" fmla="*/ 5596128 h 6634738"/>
                <a:gd name="connsiteX34" fmla="*/ 10175672 w 10248824"/>
                <a:gd name="connsiteY34" fmla="*/ 5550408 h 6634738"/>
                <a:gd name="connsiteX35" fmla="*/ 10184816 w 10248824"/>
                <a:gd name="connsiteY35" fmla="*/ 5440680 h 6634738"/>
                <a:gd name="connsiteX36" fmla="*/ 10212248 w 10248824"/>
                <a:gd name="connsiteY36" fmla="*/ 5065776 h 6634738"/>
                <a:gd name="connsiteX37" fmla="*/ 10221392 w 10248824"/>
                <a:gd name="connsiteY37" fmla="*/ 4645152 h 6634738"/>
                <a:gd name="connsiteX38" fmla="*/ 10248824 w 10248824"/>
                <a:gd name="connsiteY38" fmla="*/ 4389120 h 6634738"/>
                <a:gd name="connsiteX39" fmla="*/ 10239680 w 10248824"/>
                <a:gd name="connsiteY39" fmla="*/ 3008376 h 6634738"/>
                <a:gd name="connsiteX40" fmla="*/ 10230536 w 10248824"/>
                <a:gd name="connsiteY40" fmla="*/ 2852928 h 6634738"/>
                <a:gd name="connsiteX41" fmla="*/ 10221392 w 10248824"/>
                <a:gd name="connsiteY41" fmla="*/ 256032 h 6634738"/>
                <a:gd name="connsiteX42" fmla="*/ 10193960 w 10248824"/>
                <a:gd name="connsiteY42" fmla="*/ 128016 h 6634738"/>
                <a:gd name="connsiteX43" fmla="*/ 10175672 w 10248824"/>
                <a:gd name="connsiteY43" fmla="*/ 27432 h 6634738"/>
                <a:gd name="connsiteX44" fmla="*/ 10157384 w 10248824"/>
                <a:gd name="connsiteY44" fmla="*/ 0 h 6634738"/>
                <a:gd name="connsiteX45" fmla="*/ 10029368 w 10248824"/>
                <a:gd name="connsiteY45" fmla="*/ 18288 h 6634738"/>
                <a:gd name="connsiteX46" fmla="*/ 9663608 w 10248824"/>
                <a:gd name="connsiteY46" fmla="*/ 73152 h 6634738"/>
                <a:gd name="connsiteX47" fmla="*/ 9233840 w 10248824"/>
                <a:gd name="connsiteY47" fmla="*/ 118872 h 6634738"/>
                <a:gd name="connsiteX48" fmla="*/ 8657768 w 10248824"/>
                <a:gd name="connsiteY48" fmla="*/ 164592 h 6634738"/>
                <a:gd name="connsiteX49" fmla="*/ 7871384 w 10248824"/>
                <a:gd name="connsiteY49" fmla="*/ 173736 h 6634738"/>
                <a:gd name="connsiteX50" fmla="*/ 7688504 w 10248824"/>
                <a:gd name="connsiteY50" fmla="*/ 182880 h 6634738"/>
                <a:gd name="connsiteX51" fmla="*/ 7587920 w 10248824"/>
                <a:gd name="connsiteY51" fmla="*/ 192024 h 6634738"/>
                <a:gd name="connsiteX52" fmla="*/ 7505624 w 10248824"/>
                <a:gd name="connsiteY52" fmla="*/ 201168 h 6634738"/>
                <a:gd name="connsiteX53" fmla="*/ 7149008 w 10248824"/>
                <a:gd name="connsiteY53" fmla="*/ 210312 h 6634738"/>
                <a:gd name="connsiteX54" fmla="*/ 7039280 w 10248824"/>
                <a:gd name="connsiteY54" fmla="*/ 219456 h 6634738"/>
                <a:gd name="connsiteX55" fmla="*/ 6810680 w 10248824"/>
                <a:gd name="connsiteY55" fmla="*/ 265176 h 6634738"/>
                <a:gd name="connsiteX56" fmla="*/ 6371768 w 10248824"/>
                <a:gd name="connsiteY56" fmla="*/ 310896 h 6634738"/>
                <a:gd name="connsiteX57" fmla="*/ 6079160 w 10248824"/>
                <a:gd name="connsiteY57" fmla="*/ 338328 h 6634738"/>
                <a:gd name="connsiteX58" fmla="*/ 5567096 w 10248824"/>
                <a:gd name="connsiteY58" fmla="*/ 374904 h 6634738"/>
                <a:gd name="connsiteX59" fmla="*/ 4789856 w 10248824"/>
                <a:gd name="connsiteY59" fmla="*/ 384048 h 6634738"/>
                <a:gd name="connsiteX60" fmla="*/ 1113968 w 10248824"/>
                <a:gd name="connsiteY60" fmla="*/ 374904 h 6634738"/>
                <a:gd name="connsiteX61" fmla="*/ 1031672 w 10248824"/>
                <a:gd name="connsiteY61" fmla="*/ 365760 h 6634738"/>
                <a:gd name="connsiteX62" fmla="*/ 803072 w 10248824"/>
                <a:gd name="connsiteY62" fmla="*/ 356616 h 6634738"/>
                <a:gd name="connsiteX63" fmla="*/ 748208 w 10248824"/>
                <a:gd name="connsiteY63" fmla="*/ 347472 h 6634738"/>
                <a:gd name="connsiteX64" fmla="*/ 565328 w 10248824"/>
                <a:gd name="connsiteY64" fmla="*/ 329184 h 6634738"/>
                <a:gd name="connsiteX65" fmla="*/ 510464 w 10248824"/>
                <a:gd name="connsiteY65" fmla="*/ 320040 h 6634738"/>
                <a:gd name="connsiteX66" fmla="*/ 272720 w 10248824"/>
                <a:gd name="connsiteY66" fmla="*/ 347472 h 6634738"/>
                <a:gd name="connsiteX0" fmla="*/ 272720 w 10248824"/>
                <a:gd name="connsiteY0" fmla="*/ 347472 h 6632827"/>
                <a:gd name="connsiteX1" fmla="*/ 254432 w 10248824"/>
                <a:gd name="connsiteY1" fmla="*/ 393192 h 6632827"/>
                <a:gd name="connsiteX2" fmla="*/ 236144 w 10248824"/>
                <a:gd name="connsiteY2" fmla="*/ 475488 h 6632827"/>
                <a:gd name="connsiteX3" fmla="*/ 227000 w 10248824"/>
                <a:gd name="connsiteY3" fmla="*/ 566928 h 6632827"/>
                <a:gd name="connsiteX4" fmla="*/ 217856 w 10248824"/>
                <a:gd name="connsiteY4" fmla="*/ 685800 h 6632827"/>
                <a:gd name="connsiteX5" fmla="*/ 172136 w 10248824"/>
                <a:gd name="connsiteY5" fmla="*/ 987552 h 6632827"/>
                <a:gd name="connsiteX6" fmla="*/ 162992 w 10248824"/>
                <a:gd name="connsiteY6" fmla="*/ 1225296 h 6632827"/>
                <a:gd name="connsiteX7" fmla="*/ 135560 w 10248824"/>
                <a:gd name="connsiteY7" fmla="*/ 1563624 h 6632827"/>
                <a:gd name="connsiteX8" fmla="*/ 126416 w 10248824"/>
                <a:gd name="connsiteY8" fmla="*/ 1892808 h 6632827"/>
                <a:gd name="connsiteX9" fmla="*/ 108128 w 10248824"/>
                <a:gd name="connsiteY9" fmla="*/ 2148840 h 6632827"/>
                <a:gd name="connsiteX10" fmla="*/ 98984 w 10248824"/>
                <a:gd name="connsiteY10" fmla="*/ 2962656 h 6632827"/>
                <a:gd name="connsiteX11" fmla="*/ 80696 w 10248824"/>
                <a:gd name="connsiteY11" fmla="*/ 3538728 h 6632827"/>
                <a:gd name="connsiteX12" fmla="*/ 71552 w 10248824"/>
                <a:gd name="connsiteY12" fmla="*/ 4297680 h 6632827"/>
                <a:gd name="connsiteX13" fmla="*/ 53264 w 10248824"/>
                <a:gd name="connsiteY13" fmla="*/ 5157216 h 6632827"/>
                <a:gd name="connsiteX14" fmla="*/ 62408 w 10248824"/>
                <a:gd name="connsiteY14" fmla="*/ 5815584 h 6632827"/>
                <a:gd name="connsiteX15" fmla="*/ 236144 w 10248824"/>
                <a:gd name="connsiteY15" fmla="*/ 6190488 h 6632827"/>
                <a:gd name="connsiteX16" fmla="*/ 2595296 w 10248824"/>
                <a:gd name="connsiteY16" fmla="*/ 6601968 h 6632827"/>
                <a:gd name="connsiteX17" fmla="*/ 4415004 w 10248824"/>
                <a:gd name="connsiteY17" fmla="*/ 6600882 h 6632827"/>
                <a:gd name="connsiteX18" fmla="*/ 6335192 w 10248824"/>
                <a:gd name="connsiteY18" fmla="*/ 6281928 h 6632827"/>
                <a:gd name="connsiteX19" fmla="*/ 6819824 w 10248824"/>
                <a:gd name="connsiteY19" fmla="*/ 6309360 h 6632827"/>
                <a:gd name="connsiteX20" fmla="*/ 7478192 w 10248824"/>
                <a:gd name="connsiteY20" fmla="*/ 6318504 h 6632827"/>
                <a:gd name="connsiteX21" fmla="*/ 9654464 w 10248824"/>
                <a:gd name="connsiteY21" fmla="*/ 6309360 h 6632827"/>
                <a:gd name="connsiteX22" fmla="*/ 9681896 w 10248824"/>
                <a:gd name="connsiteY22" fmla="*/ 6300216 h 6632827"/>
                <a:gd name="connsiteX23" fmla="*/ 9773336 w 10248824"/>
                <a:gd name="connsiteY23" fmla="*/ 6281928 h 6632827"/>
                <a:gd name="connsiteX24" fmla="*/ 9828200 w 10248824"/>
                <a:gd name="connsiteY24" fmla="*/ 6263640 h 6632827"/>
                <a:gd name="connsiteX25" fmla="*/ 9892208 w 10248824"/>
                <a:gd name="connsiteY25" fmla="*/ 6236208 h 6632827"/>
                <a:gd name="connsiteX26" fmla="*/ 10020224 w 10248824"/>
                <a:gd name="connsiteY26" fmla="*/ 6117336 h 6632827"/>
                <a:gd name="connsiteX27" fmla="*/ 10056800 w 10248824"/>
                <a:gd name="connsiteY27" fmla="*/ 6080760 h 6632827"/>
                <a:gd name="connsiteX28" fmla="*/ 10102520 w 10248824"/>
                <a:gd name="connsiteY28" fmla="*/ 5998464 h 6632827"/>
                <a:gd name="connsiteX29" fmla="*/ 10111664 w 10248824"/>
                <a:gd name="connsiteY29" fmla="*/ 5971032 h 6632827"/>
                <a:gd name="connsiteX30" fmla="*/ 10129952 w 10248824"/>
                <a:gd name="connsiteY30" fmla="*/ 5897880 h 6632827"/>
                <a:gd name="connsiteX31" fmla="*/ 10148240 w 10248824"/>
                <a:gd name="connsiteY31" fmla="*/ 5815584 h 6632827"/>
                <a:gd name="connsiteX32" fmla="*/ 10166528 w 10248824"/>
                <a:gd name="connsiteY32" fmla="*/ 5596128 h 6632827"/>
                <a:gd name="connsiteX33" fmla="*/ 10175672 w 10248824"/>
                <a:gd name="connsiteY33" fmla="*/ 5550408 h 6632827"/>
                <a:gd name="connsiteX34" fmla="*/ 10184816 w 10248824"/>
                <a:gd name="connsiteY34" fmla="*/ 5440680 h 6632827"/>
                <a:gd name="connsiteX35" fmla="*/ 10212248 w 10248824"/>
                <a:gd name="connsiteY35" fmla="*/ 5065776 h 6632827"/>
                <a:gd name="connsiteX36" fmla="*/ 10221392 w 10248824"/>
                <a:gd name="connsiteY36" fmla="*/ 4645152 h 6632827"/>
                <a:gd name="connsiteX37" fmla="*/ 10248824 w 10248824"/>
                <a:gd name="connsiteY37" fmla="*/ 4389120 h 6632827"/>
                <a:gd name="connsiteX38" fmla="*/ 10239680 w 10248824"/>
                <a:gd name="connsiteY38" fmla="*/ 3008376 h 6632827"/>
                <a:gd name="connsiteX39" fmla="*/ 10230536 w 10248824"/>
                <a:gd name="connsiteY39" fmla="*/ 2852928 h 6632827"/>
                <a:gd name="connsiteX40" fmla="*/ 10221392 w 10248824"/>
                <a:gd name="connsiteY40" fmla="*/ 256032 h 6632827"/>
                <a:gd name="connsiteX41" fmla="*/ 10193960 w 10248824"/>
                <a:gd name="connsiteY41" fmla="*/ 128016 h 6632827"/>
                <a:gd name="connsiteX42" fmla="*/ 10175672 w 10248824"/>
                <a:gd name="connsiteY42" fmla="*/ 27432 h 6632827"/>
                <a:gd name="connsiteX43" fmla="*/ 10157384 w 10248824"/>
                <a:gd name="connsiteY43" fmla="*/ 0 h 6632827"/>
                <a:gd name="connsiteX44" fmla="*/ 10029368 w 10248824"/>
                <a:gd name="connsiteY44" fmla="*/ 18288 h 6632827"/>
                <a:gd name="connsiteX45" fmla="*/ 9663608 w 10248824"/>
                <a:gd name="connsiteY45" fmla="*/ 73152 h 6632827"/>
                <a:gd name="connsiteX46" fmla="*/ 9233840 w 10248824"/>
                <a:gd name="connsiteY46" fmla="*/ 118872 h 6632827"/>
                <a:gd name="connsiteX47" fmla="*/ 8657768 w 10248824"/>
                <a:gd name="connsiteY47" fmla="*/ 164592 h 6632827"/>
                <a:gd name="connsiteX48" fmla="*/ 7871384 w 10248824"/>
                <a:gd name="connsiteY48" fmla="*/ 173736 h 6632827"/>
                <a:gd name="connsiteX49" fmla="*/ 7688504 w 10248824"/>
                <a:gd name="connsiteY49" fmla="*/ 182880 h 6632827"/>
                <a:gd name="connsiteX50" fmla="*/ 7587920 w 10248824"/>
                <a:gd name="connsiteY50" fmla="*/ 192024 h 6632827"/>
                <a:gd name="connsiteX51" fmla="*/ 7505624 w 10248824"/>
                <a:gd name="connsiteY51" fmla="*/ 201168 h 6632827"/>
                <a:gd name="connsiteX52" fmla="*/ 7149008 w 10248824"/>
                <a:gd name="connsiteY52" fmla="*/ 210312 h 6632827"/>
                <a:gd name="connsiteX53" fmla="*/ 7039280 w 10248824"/>
                <a:gd name="connsiteY53" fmla="*/ 219456 h 6632827"/>
                <a:gd name="connsiteX54" fmla="*/ 6810680 w 10248824"/>
                <a:gd name="connsiteY54" fmla="*/ 265176 h 6632827"/>
                <a:gd name="connsiteX55" fmla="*/ 6371768 w 10248824"/>
                <a:gd name="connsiteY55" fmla="*/ 310896 h 6632827"/>
                <a:gd name="connsiteX56" fmla="*/ 6079160 w 10248824"/>
                <a:gd name="connsiteY56" fmla="*/ 338328 h 6632827"/>
                <a:gd name="connsiteX57" fmla="*/ 5567096 w 10248824"/>
                <a:gd name="connsiteY57" fmla="*/ 374904 h 6632827"/>
                <a:gd name="connsiteX58" fmla="*/ 4789856 w 10248824"/>
                <a:gd name="connsiteY58" fmla="*/ 384048 h 6632827"/>
                <a:gd name="connsiteX59" fmla="*/ 1113968 w 10248824"/>
                <a:gd name="connsiteY59" fmla="*/ 374904 h 6632827"/>
                <a:gd name="connsiteX60" fmla="*/ 1031672 w 10248824"/>
                <a:gd name="connsiteY60" fmla="*/ 365760 h 6632827"/>
                <a:gd name="connsiteX61" fmla="*/ 803072 w 10248824"/>
                <a:gd name="connsiteY61" fmla="*/ 356616 h 6632827"/>
                <a:gd name="connsiteX62" fmla="*/ 748208 w 10248824"/>
                <a:gd name="connsiteY62" fmla="*/ 347472 h 6632827"/>
                <a:gd name="connsiteX63" fmla="*/ 565328 w 10248824"/>
                <a:gd name="connsiteY63" fmla="*/ 329184 h 6632827"/>
                <a:gd name="connsiteX64" fmla="*/ 510464 w 10248824"/>
                <a:gd name="connsiteY64" fmla="*/ 320040 h 6632827"/>
                <a:gd name="connsiteX65" fmla="*/ 272720 w 10248824"/>
                <a:gd name="connsiteY65" fmla="*/ 347472 h 6632827"/>
                <a:gd name="connsiteX0" fmla="*/ 272720 w 10248824"/>
                <a:gd name="connsiteY0" fmla="*/ 347472 h 6630936"/>
                <a:gd name="connsiteX1" fmla="*/ 254432 w 10248824"/>
                <a:gd name="connsiteY1" fmla="*/ 393192 h 6630936"/>
                <a:gd name="connsiteX2" fmla="*/ 236144 w 10248824"/>
                <a:gd name="connsiteY2" fmla="*/ 475488 h 6630936"/>
                <a:gd name="connsiteX3" fmla="*/ 227000 w 10248824"/>
                <a:gd name="connsiteY3" fmla="*/ 566928 h 6630936"/>
                <a:gd name="connsiteX4" fmla="*/ 217856 w 10248824"/>
                <a:gd name="connsiteY4" fmla="*/ 685800 h 6630936"/>
                <a:gd name="connsiteX5" fmla="*/ 172136 w 10248824"/>
                <a:gd name="connsiteY5" fmla="*/ 987552 h 6630936"/>
                <a:gd name="connsiteX6" fmla="*/ 162992 w 10248824"/>
                <a:gd name="connsiteY6" fmla="*/ 1225296 h 6630936"/>
                <a:gd name="connsiteX7" fmla="*/ 135560 w 10248824"/>
                <a:gd name="connsiteY7" fmla="*/ 1563624 h 6630936"/>
                <a:gd name="connsiteX8" fmla="*/ 126416 w 10248824"/>
                <a:gd name="connsiteY8" fmla="*/ 1892808 h 6630936"/>
                <a:gd name="connsiteX9" fmla="*/ 108128 w 10248824"/>
                <a:gd name="connsiteY9" fmla="*/ 2148840 h 6630936"/>
                <a:gd name="connsiteX10" fmla="*/ 98984 w 10248824"/>
                <a:gd name="connsiteY10" fmla="*/ 2962656 h 6630936"/>
                <a:gd name="connsiteX11" fmla="*/ 80696 w 10248824"/>
                <a:gd name="connsiteY11" fmla="*/ 3538728 h 6630936"/>
                <a:gd name="connsiteX12" fmla="*/ 71552 w 10248824"/>
                <a:gd name="connsiteY12" fmla="*/ 4297680 h 6630936"/>
                <a:gd name="connsiteX13" fmla="*/ 53264 w 10248824"/>
                <a:gd name="connsiteY13" fmla="*/ 5157216 h 6630936"/>
                <a:gd name="connsiteX14" fmla="*/ 62408 w 10248824"/>
                <a:gd name="connsiteY14" fmla="*/ 5815584 h 6630936"/>
                <a:gd name="connsiteX15" fmla="*/ 236144 w 10248824"/>
                <a:gd name="connsiteY15" fmla="*/ 6190488 h 6630936"/>
                <a:gd name="connsiteX16" fmla="*/ 2595296 w 10248824"/>
                <a:gd name="connsiteY16" fmla="*/ 6601968 h 6630936"/>
                <a:gd name="connsiteX17" fmla="*/ 4415004 w 10248824"/>
                <a:gd name="connsiteY17" fmla="*/ 6600882 h 6630936"/>
                <a:gd name="connsiteX18" fmla="*/ 6819824 w 10248824"/>
                <a:gd name="connsiteY18" fmla="*/ 6309360 h 6630936"/>
                <a:gd name="connsiteX19" fmla="*/ 7478192 w 10248824"/>
                <a:gd name="connsiteY19" fmla="*/ 6318504 h 6630936"/>
                <a:gd name="connsiteX20" fmla="*/ 9654464 w 10248824"/>
                <a:gd name="connsiteY20" fmla="*/ 6309360 h 6630936"/>
                <a:gd name="connsiteX21" fmla="*/ 9681896 w 10248824"/>
                <a:gd name="connsiteY21" fmla="*/ 6300216 h 6630936"/>
                <a:gd name="connsiteX22" fmla="*/ 9773336 w 10248824"/>
                <a:gd name="connsiteY22" fmla="*/ 6281928 h 6630936"/>
                <a:gd name="connsiteX23" fmla="*/ 9828200 w 10248824"/>
                <a:gd name="connsiteY23" fmla="*/ 6263640 h 6630936"/>
                <a:gd name="connsiteX24" fmla="*/ 9892208 w 10248824"/>
                <a:gd name="connsiteY24" fmla="*/ 6236208 h 6630936"/>
                <a:gd name="connsiteX25" fmla="*/ 10020224 w 10248824"/>
                <a:gd name="connsiteY25" fmla="*/ 6117336 h 6630936"/>
                <a:gd name="connsiteX26" fmla="*/ 10056800 w 10248824"/>
                <a:gd name="connsiteY26" fmla="*/ 6080760 h 6630936"/>
                <a:gd name="connsiteX27" fmla="*/ 10102520 w 10248824"/>
                <a:gd name="connsiteY27" fmla="*/ 5998464 h 6630936"/>
                <a:gd name="connsiteX28" fmla="*/ 10111664 w 10248824"/>
                <a:gd name="connsiteY28" fmla="*/ 5971032 h 6630936"/>
                <a:gd name="connsiteX29" fmla="*/ 10129952 w 10248824"/>
                <a:gd name="connsiteY29" fmla="*/ 5897880 h 6630936"/>
                <a:gd name="connsiteX30" fmla="*/ 10148240 w 10248824"/>
                <a:gd name="connsiteY30" fmla="*/ 5815584 h 6630936"/>
                <a:gd name="connsiteX31" fmla="*/ 10166528 w 10248824"/>
                <a:gd name="connsiteY31" fmla="*/ 5596128 h 6630936"/>
                <a:gd name="connsiteX32" fmla="*/ 10175672 w 10248824"/>
                <a:gd name="connsiteY32" fmla="*/ 5550408 h 6630936"/>
                <a:gd name="connsiteX33" fmla="*/ 10184816 w 10248824"/>
                <a:gd name="connsiteY33" fmla="*/ 5440680 h 6630936"/>
                <a:gd name="connsiteX34" fmla="*/ 10212248 w 10248824"/>
                <a:gd name="connsiteY34" fmla="*/ 5065776 h 6630936"/>
                <a:gd name="connsiteX35" fmla="*/ 10221392 w 10248824"/>
                <a:gd name="connsiteY35" fmla="*/ 4645152 h 6630936"/>
                <a:gd name="connsiteX36" fmla="*/ 10248824 w 10248824"/>
                <a:gd name="connsiteY36" fmla="*/ 4389120 h 6630936"/>
                <a:gd name="connsiteX37" fmla="*/ 10239680 w 10248824"/>
                <a:gd name="connsiteY37" fmla="*/ 3008376 h 6630936"/>
                <a:gd name="connsiteX38" fmla="*/ 10230536 w 10248824"/>
                <a:gd name="connsiteY38" fmla="*/ 2852928 h 6630936"/>
                <a:gd name="connsiteX39" fmla="*/ 10221392 w 10248824"/>
                <a:gd name="connsiteY39" fmla="*/ 256032 h 6630936"/>
                <a:gd name="connsiteX40" fmla="*/ 10193960 w 10248824"/>
                <a:gd name="connsiteY40" fmla="*/ 128016 h 6630936"/>
                <a:gd name="connsiteX41" fmla="*/ 10175672 w 10248824"/>
                <a:gd name="connsiteY41" fmla="*/ 27432 h 6630936"/>
                <a:gd name="connsiteX42" fmla="*/ 10157384 w 10248824"/>
                <a:gd name="connsiteY42" fmla="*/ 0 h 6630936"/>
                <a:gd name="connsiteX43" fmla="*/ 10029368 w 10248824"/>
                <a:gd name="connsiteY43" fmla="*/ 18288 h 6630936"/>
                <a:gd name="connsiteX44" fmla="*/ 9663608 w 10248824"/>
                <a:gd name="connsiteY44" fmla="*/ 73152 h 6630936"/>
                <a:gd name="connsiteX45" fmla="*/ 9233840 w 10248824"/>
                <a:gd name="connsiteY45" fmla="*/ 118872 h 6630936"/>
                <a:gd name="connsiteX46" fmla="*/ 8657768 w 10248824"/>
                <a:gd name="connsiteY46" fmla="*/ 164592 h 6630936"/>
                <a:gd name="connsiteX47" fmla="*/ 7871384 w 10248824"/>
                <a:gd name="connsiteY47" fmla="*/ 173736 h 6630936"/>
                <a:gd name="connsiteX48" fmla="*/ 7688504 w 10248824"/>
                <a:gd name="connsiteY48" fmla="*/ 182880 h 6630936"/>
                <a:gd name="connsiteX49" fmla="*/ 7587920 w 10248824"/>
                <a:gd name="connsiteY49" fmla="*/ 192024 h 6630936"/>
                <a:gd name="connsiteX50" fmla="*/ 7505624 w 10248824"/>
                <a:gd name="connsiteY50" fmla="*/ 201168 h 6630936"/>
                <a:gd name="connsiteX51" fmla="*/ 7149008 w 10248824"/>
                <a:gd name="connsiteY51" fmla="*/ 210312 h 6630936"/>
                <a:gd name="connsiteX52" fmla="*/ 7039280 w 10248824"/>
                <a:gd name="connsiteY52" fmla="*/ 219456 h 6630936"/>
                <a:gd name="connsiteX53" fmla="*/ 6810680 w 10248824"/>
                <a:gd name="connsiteY53" fmla="*/ 265176 h 6630936"/>
                <a:gd name="connsiteX54" fmla="*/ 6371768 w 10248824"/>
                <a:gd name="connsiteY54" fmla="*/ 310896 h 6630936"/>
                <a:gd name="connsiteX55" fmla="*/ 6079160 w 10248824"/>
                <a:gd name="connsiteY55" fmla="*/ 338328 h 6630936"/>
                <a:gd name="connsiteX56" fmla="*/ 5567096 w 10248824"/>
                <a:gd name="connsiteY56" fmla="*/ 374904 h 6630936"/>
                <a:gd name="connsiteX57" fmla="*/ 4789856 w 10248824"/>
                <a:gd name="connsiteY57" fmla="*/ 384048 h 6630936"/>
                <a:gd name="connsiteX58" fmla="*/ 1113968 w 10248824"/>
                <a:gd name="connsiteY58" fmla="*/ 374904 h 6630936"/>
                <a:gd name="connsiteX59" fmla="*/ 1031672 w 10248824"/>
                <a:gd name="connsiteY59" fmla="*/ 365760 h 6630936"/>
                <a:gd name="connsiteX60" fmla="*/ 803072 w 10248824"/>
                <a:gd name="connsiteY60" fmla="*/ 356616 h 6630936"/>
                <a:gd name="connsiteX61" fmla="*/ 748208 w 10248824"/>
                <a:gd name="connsiteY61" fmla="*/ 347472 h 6630936"/>
                <a:gd name="connsiteX62" fmla="*/ 565328 w 10248824"/>
                <a:gd name="connsiteY62" fmla="*/ 329184 h 6630936"/>
                <a:gd name="connsiteX63" fmla="*/ 510464 w 10248824"/>
                <a:gd name="connsiteY63" fmla="*/ 320040 h 6630936"/>
                <a:gd name="connsiteX64" fmla="*/ 272720 w 10248824"/>
                <a:gd name="connsiteY64" fmla="*/ 347472 h 6630936"/>
                <a:gd name="connsiteX0" fmla="*/ 272720 w 10248824"/>
                <a:gd name="connsiteY0" fmla="*/ 347472 h 6630312"/>
                <a:gd name="connsiteX1" fmla="*/ 254432 w 10248824"/>
                <a:gd name="connsiteY1" fmla="*/ 393192 h 6630312"/>
                <a:gd name="connsiteX2" fmla="*/ 236144 w 10248824"/>
                <a:gd name="connsiteY2" fmla="*/ 475488 h 6630312"/>
                <a:gd name="connsiteX3" fmla="*/ 227000 w 10248824"/>
                <a:gd name="connsiteY3" fmla="*/ 566928 h 6630312"/>
                <a:gd name="connsiteX4" fmla="*/ 217856 w 10248824"/>
                <a:gd name="connsiteY4" fmla="*/ 685800 h 6630312"/>
                <a:gd name="connsiteX5" fmla="*/ 172136 w 10248824"/>
                <a:gd name="connsiteY5" fmla="*/ 987552 h 6630312"/>
                <a:gd name="connsiteX6" fmla="*/ 162992 w 10248824"/>
                <a:gd name="connsiteY6" fmla="*/ 1225296 h 6630312"/>
                <a:gd name="connsiteX7" fmla="*/ 135560 w 10248824"/>
                <a:gd name="connsiteY7" fmla="*/ 1563624 h 6630312"/>
                <a:gd name="connsiteX8" fmla="*/ 126416 w 10248824"/>
                <a:gd name="connsiteY8" fmla="*/ 1892808 h 6630312"/>
                <a:gd name="connsiteX9" fmla="*/ 108128 w 10248824"/>
                <a:gd name="connsiteY9" fmla="*/ 2148840 h 6630312"/>
                <a:gd name="connsiteX10" fmla="*/ 98984 w 10248824"/>
                <a:gd name="connsiteY10" fmla="*/ 2962656 h 6630312"/>
                <a:gd name="connsiteX11" fmla="*/ 80696 w 10248824"/>
                <a:gd name="connsiteY11" fmla="*/ 3538728 h 6630312"/>
                <a:gd name="connsiteX12" fmla="*/ 71552 w 10248824"/>
                <a:gd name="connsiteY12" fmla="*/ 4297680 h 6630312"/>
                <a:gd name="connsiteX13" fmla="*/ 53264 w 10248824"/>
                <a:gd name="connsiteY13" fmla="*/ 5157216 h 6630312"/>
                <a:gd name="connsiteX14" fmla="*/ 62408 w 10248824"/>
                <a:gd name="connsiteY14" fmla="*/ 5815584 h 6630312"/>
                <a:gd name="connsiteX15" fmla="*/ 236144 w 10248824"/>
                <a:gd name="connsiteY15" fmla="*/ 6190488 h 6630312"/>
                <a:gd name="connsiteX16" fmla="*/ 2595296 w 10248824"/>
                <a:gd name="connsiteY16" fmla="*/ 6601968 h 6630312"/>
                <a:gd name="connsiteX17" fmla="*/ 4415004 w 10248824"/>
                <a:gd name="connsiteY17" fmla="*/ 6600882 h 6630312"/>
                <a:gd name="connsiteX18" fmla="*/ 7478192 w 10248824"/>
                <a:gd name="connsiteY18" fmla="*/ 6318504 h 6630312"/>
                <a:gd name="connsiteX19" fmla="*/ 9654464 w 10248824"/>
                <a:gd name="connsiteY19" fmla="*/ 6309360 h 6630312"/>
                <a:gd name="connsiteX20" fmla="*/ 9681896 w 10248824"/>
                <a:gd name="connsiteY20" fmla="*/ 6300216 h 6630312"/>
                <a:gd name="connsiteX21" fmla="*/ 9773336 w 10248824"/>
                <a:gd name="connsiteY21" fmla="*/ 6281928 h 6630312"/>
                <a:gd name="connsiteX22" fmla="*/ 9828200 w 10248824"/>
                <a:gd name="connsiteY22" fmla="*/ 6263640 h 6630312"/>
                <a:gd name="connsiteX23" fmla="*/ 9892208 w 10248824"/>
                <a:gd name="connsiteY23" fmla="*/ 6236208 h 6630312"/>
                <a:gd name="connsiteX24" fmla="*/ 10020224 w 10248824"/>
                <a:gd name="connsiteY24" fmla="*/ 6117336 h 6630312"/>
                <a:gd name="connsiteX25" fmla="*/ 10056800 w 10248824"/>
                <a:gd name="connsiteY25" fmla="*/ 6080760 h 6630312"/>
                <a:gd name="connsiteX26" fmla="*/ 10102520 w 10248824"/>
                <a:gd name="connsiteY26" fmla="*/ 5998464 h 6630312"/>
                <a:gd name="connsiteX27" fmla="*/ 10111664 w 10248824"/>
                <a:gd name="connsiteY27" fmla="*/ 5971032 h 6630312"/>
                <a:gd name="connsiteX28" fmla="*/ 10129952 w 10248824"/>
                <a:gd name="connsiteY28" fmla="*/ 5897880 h 6630312"/>
                <a:gd name="connsiteX29" fmla="*/ 10148240 w 10248824"/>
                <a:gd name="connsiteY29" fmla="*/ 5815584 h 6630312"/>
                <a:gd name="connsiteX30" fmla="*/ 10166528 w 10248824"/>
                <a:gd name="connsiteY30" fmla="*/ 5596128 h 6630312"/>
                <a:gd name="connsiteX31" fmla="*/ 10175672 w 10248824"/>
                <a:gd name="connsiteY31" fmla="*/ 5550408 h 6630312"/>
                <a:gd name="connsiteX32" fmla="*/ 10184816 w 10248824"/>
                <a:gd name="connsiteY32" fmla="*/ 5440680 h 6630312"/>
                <a:gd name="connsiteX33" fmla="*/ 10212248 w 10248824"/>
                <a:gd name="connsiteY33" fmla="*/ 5065776 h 6630312"/>
                <a:gd name="connsiteX34" fmla="*/ 10221392 w 10248824"/>
                <a:gd name="connsiteY34" fmla="*/ 4645152 h 6630312"/>
                <a:gd name="connsiteX35" fmla="*/ 10248824 w 10248824"/>
                <a:gd name="connsiteY35" fmla="*/ 4389120 h 6630312"/>
                <a:gd name="connsiteX36" fmla="*/ 10239680 w 10248824"/>
                <a:gd name="connsiteY36" fmla="*/ 3008376 h 6630312"/>
                <a:gd name="connsiteX37" fmla="*/ 10230536 w 10248824"/>
                <a:gd name="connsiteY37" fmla="*/ 2852928 h 6630312"/>
                <a:gd name="connsiteX38" fmla="*/ 10221392 w 10248824"/>
                <a:gd name="connsiteY38" fmla="*/ 256032 h 6630312"/>
                <a:gd name="connsiteX39" fmla="*/ 10193960 w 10248824"/>
                <a:gd name="connsiteY39" fmla="*/ 128016 h 6630312"/>
                <a:gd name="connsiteX40" fmla="*/ 10175672 w 10248824"/>
                <a:gd name="connsiteY40" fmla="*/ 27432 h 6630312"/>
                <a:gd name="connsiteX41" fmla="*/ 10157384 w 10248824"/>
                <a:gd name="connsiteY41" fmla="*/ 0 h 6630312"/>
                <a:gd name="connsiteX42" fmla="*/ 10029368 w 10248824"/>
                <a:gd name="connsiteY42" fmla="*/ 18288 h 6630312"/>
                <a:gd name="connsiteX43" fmla="*/ 9663608 w 10248824"/>
                <a:gd name="connsiteY43" fmla="*/ 73152 h 6630312"/>
                <a:gd name="connsiteX44" fmla="*/ 9233840 w 10248824"/>
                <a:gd name="connsiteY44" fmla="*/ 118872 h 6630312"/>
                <a:gd name="connsiteX45" fmla="*/ 8657768 w 10248824"/>
                <a:gd name="connsiteY45" fmla="*/ 164592 h 6630312"/>
                <a:gd name="connsiteX46" fmla="*/ 7871384 w 10248824"/>
                <a:gd name="connsiteY46" fmla="*/ 173736 h 6630312"/>
                <a:gd name="connsiteX47" fmla="*/ 7688504 w 10248824"/>
                <a:gd name="connsiteY47" fmla="*/ 182880 h 6630312"/>
                <a:gd name="connsiteX48" fmla="*/ 7587920 w 10248824"/>
                <a:gd name="connsiteY48" fmla="*/ 192024 h 6630312"/>
                <a:gd name="connsiteX49" fmla="*/ 7505624 w 10248824"/>
                <a:gd name="connsiteY49" fmla="*/ 201168 h 6630312"/>
                <a:gd name="connsiteX50" fmla="*/ 7149008 w 10248824"/>
                <a:gd name="connsiteY50" fmla="*/ 210312 h 6630312"/>
                <a:gd name="connsiteX51" fmla="*/ 7039280 w 10248824"/>
                <a:gd name="connsiteY51" fmla="*/ 219456 h 6630312"/>
                <a:gd name="connsiteX52" fmla="*/ 6810680 w 10248824"/>
                <a:gd name="connsiteY52" fmla="*/ 265176 h 6630312"/>
                <a:gd name="connsiteX53" fmla="*/ 6371768 w 10248824"/>
                <a:gd name="connsiteY53" fmla="*/ 310896 h 6630312"/>
                <a:gd name="connsiteX54" fmla="*/ 6079160 w 10248824"/>
                <a:gd name="connsiteY54" fmla="*/ 338328 h 6630312"/>
                <a:gd name="connsiteX55" fmla="*/ 5567096 w 10248824"/>
                <a:gd name="connsiteY55" fmla="*/ 374904 h 6630312"/>
                <a:gd name="connsiteX56" fmla="*/ 4789856 w 10248824"/>
                <a:gd name="connsiteY56" fmla="*/ 384048 h 6630312"/>
                <a:gd name="connsiteX57" fmla="*/ 1113968 w 10248824"/>
                <a:gd name="connsiteY57" fmla="*/ 374904 h 6630312"/>
                <a:gd name="connsiteX58" fmla="*/ 1031672 w 10248824"/>
                <a:gd name="connsiteY58" fmla="*/ 365760 h 6630312"/>
                <a:gd name="connsiteX59" fmla="*/ 803072 w 10248824"/>
                <a:gd name="connsiteY59" fmla="*/ 356616 h 6630312"/>
                <a:gd name="connsiteX60" fmla="*/ 748208 w 10248824"/>
                <a:gd name="connsiteY60" fmla="*/ 347472 h 6630312"/>
                <a:gd name="connsiteX61" fmla="*/ 565328 w 10248824"/>
                <a:gd name="connsiteY61" fmla="*/ 329184 h 6630312"/>
                <a:gd name="connsiteX62" fmla="*/ 510464 w 10248824"/>
                <a:gd name="connsiteY62" fmla="*/ 320040 h 6630312"/>
                <a:gd name="connsiteX63" fmla="*/ 272720 w 10248824"/>
                <a:gd name="connsiteY63" fmla="*/ 347472 h 6630312"/>
                <a:gd name="connsiteX0" fmla="*/ 272720 w 10248824"/>
                <a:gd name="connsiteY0" fmla="*/ 347472 h 6630312"/>
                <a:gd name="connsiteX1" fmla="*/ 254432 w 10248824"/>
                <a:gd name="connsiteY1" fmla="*/ 393192 h 6630312"/>
                <a:gd name="connsiteX2" fmla="*/ 236144 w 10248824"/>
                <a:gd name="connsiteY2" fmla="*/ 475488 h 6630312"/>
                <a:gd name="connsiteX3" fmla="*/ 227000 w 10248824"/>
                <a:gd name="connsiteY3" fmla="*/ 566928 h 6630312"/>
                <a:gd name="connsiteX4" fmla="*/ 217856 w 10248824"/>
                <a:gd name="connsiteY4" fmla="*/ 685800 h 6630312"/>
                <a:gd name="connsiteX5" fmla="*/ 172136 w 10248824"/>
                <a:gd name="connsiteY5" fmla="*/ 987552 h 6630312"/>
                <a:gd name="connsiteX6" fmla="*/ 162992 w 10248824"/>
                <a:gd name="connsiteY6" fmla="*/ 1225296 h 6630312"/>
                <a:gd name="connsiteX7" fmla="*/ 135560 w 10248824"/>
                <a:gd name="connsiteY7" fmla="*/ 1563624 h 6630312"/>
                <a:gd name="connsiteX8" fmla="*/ 126416 w 10248824"/>
                <a:gd name="connsiteY8" fmla="*/ 1892808 h 6630312"/>
                <a:gd name="connsiteX9" fmla="*/ 108128 w 10248824"/>
                <a:gd name="connsiteY9" fmla="*/ 2148840 h 6630312"/>
                <a:gd name="connsiteX10" fmla="*/ 98984 w 10248824"/>
                <a:gd name="connsiteY10" fmla="*/ 2962656 h 6630312"/>
                <a:gd name="connsiteX11" fmla="*/ 80696 w 10248824"/>
                <a:gd name="connsiteY11" fmla="*/ 3538728 h 6630312"/>
                <a:gd name="connsiteX12" fmla="*/ 71552 w 10248824"/>
                <a:gd name="connsiteY12" fmla="*/ 4297680 h 6630312"/>
                <a:gd name="connsiteX13" fmla="*/ 53264 w 10248824"/>
                <a:gd name="connsiteY13" fmla="*/ 5157216 h 6630312"/>
                <a:gd name="connsiteX14" fmla="*/ 62408 w 10248824"/>
                <a:gd name="connsiteY14" fmla="*/ 5815584 h 6630312"/>
                <a:gd name="connsiteX15" fmla="*/ 236144 w 10248824"/>
                <a:gd name="connsiteY15" fmla="*/ 6190488 h 6630312"/>
                <a:gd name="connsiteX16" fmla="*/ 2595296 w 10248824"/>
                <a:gd name="connsiteY16" fmla="*/ 6601968 h 6630312"/>
                <a:gd name="connsiteX17" fmla="*/ 4415004 w 10248824"/>
                <a:gd name="connsiteY17" fmla="*/ 6600882 h 6630312"/>
                <a:gd name="connsiteX18" fmla="*/ 7478192 w 10248824"/>
                <a:gd name="connsiteY18" fmla="*/ 6318504 h 6630312"/>
                <a:gd name="connsiteX19" fmla="*/ 9654464 w 10248824"/>
                <a:gd name="connsiteY19" fmla="*/ 6309360 h 6630312"/>
                <a:gd name="connsiteX20" fmla="*/ 9681896 w 10248824"/>
                <a:gd name="connsiteY20" fmla="*/ 6300216 h 6630312"/>
                <a:gd name="connsiteX21" fmla="*/ 9773336 w 10248824"/>
                <a:gd name="connsiteY21" fmla="*/ 6281928 h 6630312"/>
                <a:gd name="connsiteX22" fmla="*/ 9828200 w 10248824"/>
                <a:gd name="connsiteY22" fmla="*/ 6263640 h 6630312"/>
                <a:gd name="connsiteX23" fmla="*/ 9892208 w 10248824"/>
                <a:gd name="connsiteY23" fmla="*/ 6236208 h 6630312"/>
                <a:gd name="connsiteX24" fmla="*/ 10020224 w 10248824"/>
                <a:gd name="connsiteY24" fmla="*/ 6117336 h 6630312"/>
                <a:gd name="connsiteX25" fmla="*/ 10056800 w 10248824"/>
                <a:gd name="connsiteY25" fmla="*/ 6080760 h 6630312"/>
                <a:gd name="connsiteX26" fmla="*/ 10102520 w 10248824"/>
                <a:gd name="connsiteY26" fmla="*/ 5998464 h 6630312"/>
                <a:gd name="connsiteX27" fmla="*/ 10111664 w 10248824"/>
                <a:gd name="connsiteY27" fmla="*/ 5971032 h 6630312"/>
                <a:gd name="connsiteX28" fmla="*/ 10129952 w 10248824"/>
                <a:gd name="connsiteY28" fmla="*/ 5897880 h 6630312"/>
                <a:gd name="connsiteX29" fmla="*/ 10148240 w 10248824"/>
                <a:gd name="connsiteY29" fmla="*/ 5815584 h 6630312"/>
                <a:gd name="connsiteX30" fmla="*/ 10166528 w 10248824"/>
                <a:gd name="connsiteY30" fmla="*/ 5596128 h 6630312"/>
                <a:gd name="connsiteX31" fmla="*/ 10175672 w 10248824"/>
                <a:gd name="connsiteY31" fmla="*/ 5550408 h 6630312"/>
                <a:gd name="connsiteX32" fmla="*/ 10184816 w 10248824"/>
                <a:gd name="connsiteY32" fmla="*/ 5440680 h 6630312"/>
                <a:gd name="connsiteX33" fmla="*/ 10212248 w 10248824"/>
                <a:gd name="connsiteY33" fmla="*/ 5065776 h 6630312"/>
                <a:gd name="connsiteX34" fmla="*/ 10221392 w 10248824"/>
                <a:gd name="connsiteY34" fmla="*/ 4645152 h 6630312"/>
                <a:gd name="connsiteX35" fmla="*/ 10248824 w 10248824"/>
                <a:gd name="connsiteY35" fmla="*/ 4389120 h 6630312"/>
                <a:gd name="connsiteX36" fmla="*/ 10239680 w 10248824"/>
                <a:gd name="connsiteY36" fmla="*/ 3008376 h 6630312"/>
                <a:gd name="connsiteX37" fmla="*/ 10230536 w 10248824"/>
                <a:gd name="connsiteY37" fmla="*/ 2852928 h 6630312"/>
                <a:gd name="connsiteX38" fmla="*/ 10221392 w 10248824"/>
                <a:gd name="connsiteY38" fmla="*/ 256032 h 6630312"/>
                <a:gd name="connsiteX39" fmla="*/ 10193960 w 10248824"/>
                <a:gd name="connsiteY39" fmla="*/ 128016 h 6630312"/>
                <a:gd name="connsiteX40" fmla="*/ 10175672 w 10248824"/>
                <a:gd name="connsiteY40" fmla="*/ 27432 h 6630312"/>
                <a:gd name="connsiteX41" fmla="*/ 10157384 w 10248824"/>
                <a:gd name="connsiteY41" fmla="*/ 0 h 6630312"/>
                <a:gd name="connsiteX42" fmla="*/ 10029368 w 10248824"/>
                <a:gd name="connsiteY42" fmla="*/ 18288 h 6630312"/>
                <a:gd name="connsiteX43" fmla="*/ 9663608 w 10248824"/>
                <a:gd name="connsiteY43" fmla="*/ 73152 h 6630312"/>
                <a:gd name="connsiteX44" fmla="*/ 9233840 w 10248824"/>
                <a:gd name="connsiteY44" fmla="*/ 118872 h 6630312"/>
                <a:gd name="connsiteX45" fmla="*/ 8657768 w 10248824"/>
                <a:gd name="connsiteY45" fmla="*/ 164592 h 6630312"/>
                <a:gd name="connsiteX46" fmla="*/ 7871384 w 10248824"/>
                <a:gd name="connsiteY46" fmla="*/ 173736 h 6630312"/>
                <a:gd name="connsiteX47" fmla="*/ 7688504 w 10248824"/>
                <a:gd name="connsiteY47" fmla="*/ 182880 h 6630312"/>
                <a:gd name="connsiteX48" fmla="*/ 7587920 w 10248824"/>
                <a:gd name="connsiteY48" fmla="*/ 192024 h 6630312"/>
                <a:gd name="connsiteX49" fmla="*/ 7505624 w 10248824"/>
                <a:gd name="connsiteY49" fmla="*/ 201168 h 6630312"/>
                <a:gd name="connsiteX50" fmla="*/ 7149008 w 10248824"/>
                <a:gd name="connsiteY50" fmla="*/ 210312 h 6630312"/>
                <a:gd name="connsiteX51" fmla="*/ 7039280 w 10248824"/>
                <a:gd name="connsiteY51" fmla="*/ 219456 h 6630312"/>
                <a:gd name="connsiteX52" fmla="*/ 6810680 w 10248824"/>
                <a:gd name="connsiteY52" fmla="*/ 265176 h 6630312"/>
                <a:gd name="connsiteX53" fmla="*/ 6371768 w 10248824"/>
                <a:gd name="connsiteY53" fmla="*/ 310896 h 6630312"/>
                <a:gd name="connsiteX54" fmla="*/ 6079160 w 10248824"/>
                <a:gd name="connsiteY54" fmla="*/ 338328 h 6630312"/>
                <a:gd name="connsiteX55" fmla="*/ 5567096 w 10248824"/>
                <a:gd name="connsiteY55" fmla="*/ 374904 h 6630312"/>
                <a:gd name="connsiteX56" fmla="*/ 4789856 w 10248824"/>
                <a:gd name="connsiteY56" fmla="*/ 384048 h 6630312"/>
                <a:gd name="connsiteX57" fmla="*/ 1113968 w 10248824"/>
                <a:gd name="connsiteY57" fmla="*/ 374904 h 6630312"/>
                <a:gd name="connsiteX58" fmla="*/ 1031672 w 10248824"/>
                <a:gd name="connsiteY58" fmla="*/ 365760 h 6630312"/>
                <a:gd name="connsiteX59" fmla="*/ 803072 w 10248824"/>
                <a:gd name="connsiteY59" fmla="*/ 356616 h 6630312"/>
                <a:gd name="connsiteX60" fmla="*/ 565328 w 10248824"/>
                <a:gd name="connsiteY60" fmla="*/ 329184 h 6630312"/>
                <a:gd name="connsiteX61" fmla="*/ 510464 w 10248824"/>
                <a:gd name="connsiteY61" fmla="*/ 320040 h 6630312"/>
                <a:gd name="connsiteX62" fmla="*/ 272720 w 10248824"/>
                <a:gd name="connsiteY62" fmla="*/ 347472 h 6630312"/>
                <a:gd name="connsiteX0" fmla="*/ 272720 w 10248824"/>
                <a:gd name="connsiteY0" fmla="*/ 347472 h 6630312"/>
                <a:gd name="connsiteX1" fmla="*/ 254432 w 10248824"/>
                <a:gd name="connsiteY1" fmla="*/ 393192 h 6630312"/>
                <a:gd name="connsiteX2" fmla="*/ 236144 w 10248824"/>
                <a:gd name="connsiteY2" fmla="*/ 475488 h 6630312"/>
                <a:gd name="connsiteX3" fmla="*/ 227000 w 10248824"/>
                <a:gd name="connsiteY3" fmla="*/ 566928 h 6630312"/>
                <a:gd name="connsiteX4" fmla="*/ 217856 w 10248824"/>
                <a:gd name="connsiteY4" fmla="*/ 685800 h 6630312"/>
                <a:gd name="connsiteX5" fmla="*/ 162992 w 10248824"/>
                <a:gd name="connsiteY5" fmla="*/ 1225296 h 6630312"/>
                <a:gd name="connsiteX6" fmla="*/ 135560 w 10248824"/>
                <a:gd name="connsiteY6" fmla="*/ 1563624 h 6630312"/>
                <a:gd name="connsiteX7" fmla="*/ 126416 w 10248824"/>
                <a:gd name="connsiteY7" fmla="*/ 1892808 h 6630312"/>
                <a:gd name="connsiteX8" fmla="*/ 108128 w 10248824"/>
                <a:gd name="connsiteY8" fmla="*/ 2148840 h 6630312"/>
                <a:gd name="connsiteX9" fmla="*/ 98984 w 10248824"/>
                <a:gd name="connsiteY9" fmla="*/ 2962656 h 6630312"/>
                <a:gd name="connsiteX10" fmla="*/ 80696 w 10248824"/>
                <a:gd name="connsiteY10" fmla="*/ 3538728 h 6630312"/>
                <a:gd name="connsiteX11" fmla="*/ 71552 w 10248824"/>
                <a:gd name="connsiteY11" fmla="*/ 4297680 h 6630312"/>
                <a:gd name="connsiteX12" fmla="*/ 53264 w 10248824"/>
                <a:gd name="connsiteY12" fmla="*/ 5157216 h 6630312"/>
                <a:gd name="connsiteX13" fmla="*/ 62408 w 10248824"/>
                <a:gd name="connsiteY13" fmla="*/ 5815584 h 6630312"/>
                <a:gd name="connsiteX14" fmla="*/ 236144 w 10248824"/>
                <a:gd name="connsiteY14" fmla="*/ 6190488 h 6630312"/>
                <a:gd name="connsiteX15" fmla="*/ 2595296 w 10248824"/>
                <a:gd name="connsiteY15" fmla="*/ 6601968 h 6630312"/>
                <a:gd name="connsiteX16" fmla="*/ 4415004 w 10248824"/>
                <a:gd name="connsiteY16" fmla="*/ 6600882 h 6630312"/>
                <a:gd name="connsiteX17" fmla="*/ 7478192 w 10248824"/>
                <a:gd name="connsiteY17" fmla="*/ 6318504 h 6630312"/>
                <a:gd name="connsiteX18" fmla="*/ 9654464 w 10248824"/>
                <a:gd name="connsiteY18" fmla="*/ 6309360 h 6630312"/>
                <a:gd name="connsiteX19" fmla="*/ 9681896 w 10248824"/>
                <a:gd name="connsiteY19" fmla="*/ 6300216 h 6630312"/>
                <a:gd name="connsiteX20" fmla="*/ 9773336 w 10248824"/>
                <a:gd name="connsiteY20" fmla="*/ 6281928 h 6630312"/>
                <a:gd name="connsiteX21" fmla="*/ 9828200 w 10248824"/>
                <a:gd name="connsiteY21" fmla="*/ 6263640 h 6630312"/>
                <a:gd name="connsiteX22" fmla="*/ 9892208 w 10248824"/>
                <a:gd name="connsiteY22" fmla="*/ 6236208 h 6630312"/>
                <a:gd name="connsiteX23" fmla="*/ 10020224 w 10248824"/>
                <a:gd name="connsiteY23" fmla="*/ 6117336 h 6630312"/>
                <a:gd name="connsiteX24" fmla="*/ 10056800 w 10248824"/>
                <a:gd name="connsiteY24" fmla="*/ 6080760 h 6630312"/>
                <a:gd name="connsiteX25" fmla="*/ 10102520 w 10248824"/>
                <a:gd name="connsiteY25" fmla="*/ 5998464 h 6630312"/>
                <a:gd name="connsiteX26" fmla="*/ 10111664 w 10248824"/>
                <a:gd name="connsiteY26" fmla="*/ 5971032 h 6630312"/>
                <a:gd name="connsiteX27" fmla="*/ 10129952 w 10248824"/>
                <a:gd name="connsiteY27" fmla="*/ 5897880 h 6630312"/>
                <a:gd name="connsiteX28" fmla="*/ 10148240 w 10248824"/>
                <a:gd name="connsiteY28" fmla="*/ 5815584 h 6630312"/>
                <a:gd name="connsiteX29" fmla="*/ 10166528 w 10248824"/>
                <a:gd name="connsiteY29" fmla="*/ 5596128 h 6630312"/>
                <a:gd name="connsiteX30" fmla="*/ 10175672 w 10248824"/>
                <a:gd name="connsiteY30" fmla="*/ 5550408 h 6630312"/>
                <a:gd name="connsiteX31" fmla="*/ 10184816 w 10248824"/>
                <a:gd name="connsiteY31" fmla="*/ 5440680 h 6630312"/>
                <a:gd name="connsiteX32" fmla="*/ 10212248 w 10248824"/>
                <a:gd name="connsiteY32" fmla="*/ 5065776 h 6630312"/>
                <a:gd name="connsiteX33" fmla="*/ 10221392 w 10248824"/>
                <a:gd name="connsiteY33" fmla="*/ 4645152 h 6630312"/>
                <a:gd name="connsiteX34" fmla="*/ 10248824 w 10248824"/>
                <a:gd name="connsiteY34" fmla="*/ 4389120 h 6630312"/>
                <a:gd name="connsiteX35" fmla="*/ 10239680 w 10248824"/>
                <a:gd name="connsiteY35" fmla="*/ 3008376 h 6630312"/>
                <a:gd name="connsiteX36" fmla="*/ 10230536 w 10248824"/>
                <a:gd name="connsiteY36" fmla="*/ 2852928 h 6630312"/>
                <a:gd name="connsiteX37" fmla="*/ 10221392 w 10248824"/>
                <a:gd name="connsiteY37" fmla="*/ 256032 h 6630312"/>
                <a:gd name="connsiteX38" fmla="*/ 10193960 w 10248824"/>
                <a:gd name="connsiteY38" fmla="*/ 128016 h 6630312"/>
                <a:gd name="connsiteX39" fmla="*/ 10175672 w 10248824"/>
                <a:gd name="connsiteY39" fmla="*/ 27432 h 6630312"/>
                <a:gd name="connsiteX40" fmla="*/ 10157384 w 10248824"/>
                <a:gd name="connsiteY40" fmla="*/ 0 h 6630312"/>
                <a:gd name="connsiteX41" fmla="*/ 10029368 w 10248824"/>
                <a:gd name="connsiteY41" fmla="*/ 18288 h 6630312"/>
                <a:gd name="connsiteX42" fmla="*/ 9663608 w 10248824"/>
                <a:gd name="connsiteY42" fmla="*/ 73152 h 6630312"/>
                <a:gd name="connsiteX43" fmla="*/ 9233840 w 10248824"/>
                <a:gd name="connsiteY43" fmla="*/ 118872 h 6630312"/>
                <a:gd name="connsiteX44" fmla="*/ 8657768 w 10248824"/>
                <a:gd name="connsiteY44" fmla="*/ 164592 h 6630312"/>
                <a:gd name="connsiteX45" fmla="*/ 7871384 w 10248824"/>
                <a:gd name="connsiteY45" fmla="*/ 173736 h 6630312"/>
                <a:gd name="connsiteX46" fmla="*/ 7688504 w 10248824"/>
                <a:gd name="connsiteY46" fmla="*/ 182880 h 6630312"/>
                <a:gd name="connsiteX47" fmla="*/ 7587920 w 10248824"/>
                <a:gd name="connsiteY47" fmla="*/ 192024 h 6630312"/>
                <a:gd name="connsiteX48" fmla="*/ 7505624 w 10248824"/>
                <a:gd name="connsiteY48" fmla="*/ 201168 h 6630312"/>
                <a:gd name="connsiteX49" fmla="*/ 7149008 w 10248824"/>
                <a:gd name="connsiteY49" fmla="*/ 210312 h 6630312"/>
                <a:gd name="connsiteX50" fmla="*/ 7039280 w 10248824"/>
                <a:gd name="connsiteY50" fmla="*/ 219456 h 6630312"/>
                <a:gd name="connsiteX51" fmla="*/ 6810680 w 10248824"/>
                <a:gd name="connsiteY51" fmla="*/ 265176 h 6630312"/>
                <a:gd name="connsiteX52" fmla="*/ 6371768 w 10248824"/>
                <a:gd name="connsiteY52" fmla="*/ 310896 h 6630312"/>
                <a:gd name="connsiteX53" fmla="*/ 6079160 w 10248824"/>
                <a:gd name="connsiteY53" fmla="*/ 338328 h 6630312"/>
                <a:gd name="connsiteX54" fmla="*/ 5567096 w 10248824"/>
                <a:gd name="connsiteY54" fmla="*/ 374904 h 6630312"/>
                <a:gd name="connsiteX55" fmla="*/ 4789856 w 10248824"/>
                <a:gd name="connsiteY55" fmla="*/ 384048 h 6630312"/>
                <a:gd name="connsiteX56" fmla="*/ 1113968 w 10248824"/>
                <a:gd name="connsiteY56" fmla="*/ 374904 h 6630312"/>
                <a:gd name="connsiteX57" fmla="*/ 1031672 w 10248824"/>
                <a:gd name="connsiteY57" fmla="*/ 365760 h 6630312"/>
                <a:gd name="connsiteX58" fmla="*/ 803072 w 10248824"/>
                <a:gd name="connsiteY58" fmla="*/ 356616 h 6630312"/>
                <a:gd name="connsiteX59" fmla="*/ 565328 w 10248824"/>
                <a:gd name="connsiteY59" fmla="*/ 329184 h 6630312"/>
                <a:gd name="connsiteX60" fmla="*/ 510464 w 10248824"/>
                <a:gd name="connsiteY60" fmla="*/ 320040 h 6630312"/>
                <a:gd name="connsiteX61" fmla="*/ 272720 w 10248824"/>
                <a:gd name="connsiteY61" fmla="*/ 347472 h 6630312"/>
                <a:gd name="connsiteX0" fmla="*/ 272720 w 10248824"/>
                <a:gd name="connsiteY0" fmla="*/ 347472 h 6630312"/>
                <a:gd name="connsiteX1" fmla="*/ 254432 w 10248824"/>
                <a:gd name="connsiteY1" fmla="*/ 393192 h 6630312"/>
                <a:gd name="connsiteX2" fmla="*/ 236144 w 10248824"/>
                <a:gd name="connsiteY2" fmla="*/ 475488 h 6630312"/>
                <a:gd name="connsiteX3" fmla="*/ 227000 w 10248824"/>
                <a:gd name="connsiteY3" fmla="*/ 566928 h 6630312"/>
                <a:gd name="connsiteX4" fmla="*/ 162992 w 10248824"/>
                <a:gd name="connsiteY4" fmla="*/ 1225296 h 6630312"/>
                <a:gd name="connsiteX5" fmla="*/ 135560 w 10248824"/>
                <a:gd name="connsiteY5" fmla="*/ 1563624 h 6630312"/>
                <a:gd name="connsiteX6" fmla="*/ 126416 w 10248824"/>
                <a:gd name="connsiteY6" fmla="*/ 1892808 h 6630312"/>
                <a:gd name="connsiteX7" fmla="*/ 108128 w 10248824"/>
                <a:gd name="connsiteY7" fmla="*/ 2148840 h 6630312"/>
                <a:gd name="connsiteX8" fmla="*/ 98984 w 10248824"/>
                <a:gd name="connsiteY8" fmla="*/ 2962656 h 6630312"/>
                <a:gd name="connsiteX9" fmla="*/ 80696 w 10248824"/>
                <a:gd name="connsiteY9" fmla="*/ 3538728 h 6630312"/>
                <a:gd name="connsiteX10" fmla="*/ 71552 w 10248824"/>
                <a:gd name="connsiteY10" fmla="*/ 4297680 h 6630312"/>
                <a:gd name="connsiteX11" fmla="*/ 53264 w 10248824"/>
                <a:gd name="connsiteY11" fmla="*/ 5157216 h 6630312"/>
                <a:gd name="connsiteX12" fmla="*/ 62408 w 10248824"/>
                <a:gd name="connsiteY12" fmla="*/ 5815584 h 6630312"/>
                <a:gd name="connsiteX13" fmla="*/ 236144 w 10248824"/>
                <a:gd name="connsiteY13" fmla="*/ 6190488 h 6630312"/>
                <a:gd name="connsiteX14" fmla="*/ 2595296 w 10248824"/>
                <a:gd name="connsiteY14" fmla="*/ 6601968 h 6630312"/>
                <a:gd name="connsiteX15" fmla="*/ 4415004 w 10248824"/>
                <a:gd name="connsiteY15" fmla="*/ 6600882 h 6630312"/>
                <a:gd name="connsiteX16" fmla="*/ 7478192 w 10248824"/>
                <a:gd name="connsiteY16" fmla="*/ 6318504 h 6630312"/>
                <a:gd name="connsiteX17" fmla="*/ 9654464 w 10248824"/>
                <a:gd name="connsiteY17" fmla="*/ 6309360 h 6630312"/>
                <a:gd name="connsiteX18" fmla="*/ 9681896 w 10248824"/>
                <a:gd name="connsiteY18" fmla="*/ 6300216 h 6630312"/>
                <a:gd name="connsiteX19" fmla="*/ 9773336 w 10248824"/>
                <a:gd name="connsiteY19" fmla="*/ 6281928 h 6630312"/>
                <a:gd name="connsiteX20" fmla="*/ 9828200 w 10248824"/>
                <a:gd name="connsiteY20" fmla="*/ 6263640 h 6630312"/>
                <a:gd name="connsiteX21" fmla="*/ 9892208 w 10248824"/>
                <a:gd name="connsiteY21" fmla="*/ 6236208 h 6630312"/>
                <a:gd name="connsiteX22" fmla="*/ 10020224 w 10248824"/>
                <a:gd name="connsiteY22" fmla="*/ 6117336 h 6630312"/>
                <a:gd name="connsiteX23" fmla="*/ 10056800 w 10248824"/>
                <a:gd name="connsiteY23" fmla="*/ 6080760 h 6630312"/>
                <a:gd name="connsiteX24" fmla="*/ 10102520 w 10248824"/>
                <a:gd name="connsiteY24" fmla="*/ 5998464 h 6630312"/>
                <a:gd name="connsiteX25" fmla="*/ 10111664 w 10248824"/>
                <a:gd name="connsiteY25" fmla="*/ 5971032 h 6630312"/>
                <a:gd name="connsiteX26" fmla="*/ 10129952 w 10248824"/>
                <a:gd name="connsiteY26" fmla="*/ 5897880 h 6630312"/>
                <a:gd name="connsiteX27" fmla="*/ 10148240 w 10248824"/>
                <a:gd name="connsiteY27" fmla="*/ 5815584 h 6630312"/>
                <a:gd name="connsiteX28" fmla="*/ 10166528 w 10248824"/>
                <a:gd name="connsiteY28" fmla="*/ 5596128 h 6630312"/>
                <a:gd name="connsiteX29" fmla="*/ 10175672 w 10248824"/>
                <a:gd name="connsiteY29" fmla="*/ 5550408 h 6630312"/>
                <a:gd name="connsiteX30" fmla="*/ 10184816 w 10248824"/>
                <a:gd name="connsiteY30" fmla="*/ 5440680 h 6630312"/>
                <a:gd name="connsiteX31" fmla="*/ 10212248 w 10248824"/>
                <a:gd name="connsiteY31" fmla="*/ 5065776 h 6630312"/>
                <a:gd name="connsiteX32" fmla="*/ 10221392 w 10248824"/>
                <a:gd name="connsiteY32" fmla="*/ 4645152 h 6630312"/>
                <a:gd name="connsiteX33" fmla="*/ 10248824 w 10248824"/>
                <a:gd name="connsiteY33" fmla="*/ 4389120 h 6630312"/>
                <a:gd name="connsiteX34" fmla="*/ 10239680 w 10248824"/>
                <a:gd name="connsiteY34" fmla="*/ 3008376 h 6630312"/>
                <a:gd name="connsiteX35" fmla="*/ 10230536 w 10248824"/>
                <a:gd name="connsiteY35" fmla="*/ 2852928 h 6630312"/>
                <a:gd name="connsiteX36" fmla="*/ 10221392 w 10248824"/>
                <a:gd name="connsiteY36" fmla="*/ 256032 h 6630312"/>
                <a:gd name="connsiteX37" fmla="*/ 10193960 w 10248824"/>
                <a:gd name="connsiteY37" fmla="*/ 128016 h 6630312"/>
                <a:gd name="connsiteX38" fmla="*/ 10175672 w 10248824"/>
                <a:gd name="connsiteY38" fmla="*/ 27432 h 6630312"/>
                <a:gd name="connsiteX39" fmla="*/ 10157384 w 10248824"/>
                <a:gd name="connsiteY39" fmla="*/ 0 h 6630312"/>
                <a:gd name="connsiteX40" fmla="*/ 10029368 w 10248824"/>
                <a:gd name="connsiteY40" fmla="*/ 18288 h 6630312"/>
                <a:gd name="connsiteX41" fmla="*/ 9663608 w 10248824"/>
                <a:gd name="connsiteY41" fmla="*/ 73152 h 6630312"/>
                <a:gd name="connsiteX42" fmla="*/ 9233840 w 10248824"/>
                <a:gd name="connsiteY42" fmla="*/ 118872 h 6630312"/>
                <a:gd name="connsiteX43" fmla="*/ 8657768 w 10248824"/>
                <a:gd name="connsiteY43" fmla="*/ 164592 h 6630312"/>
                <a:gd name="connsiteX44" fmla="*/ 7871384 w 10248824"/>
                <a:gd name="connsiteY44" fmla="*/ 173736 h 6630312"/>
                <a:gd name="connsiteX45" fmla="*/ 7688504 w 10248824"/>
                <a:gd name="connsiteY45" fmla="*/ 182880 h 6630312"/>
                <a:gd name="connsiteX46" fmla="*/ 7587920 w 10248824"/>
                <a:gd name="connsiteY46" fmla="*/ 192024 h 6630312"/>
                <a:gd name="connsiteX47" fmla="*/ 7505624 w 10248824"/>
                <a:gd name="connsiteY47" fmla="*/ 201168 h 6630312"/>
                <a:gd name="connsiteX48" fmla="*/ 7149008 w 10248824"/>
                <a:gd name="connsiteY48" fmla="*/ 210312 h 6630312"/>
                <a:gd name="connsiteX49" fmla="*/ 7039280 w 10248824"/>
                <a:gd name="connsiteY49" fmla="*/ 219456 h 6630312"/>
                <a:gd name="connsiteX50" fmla="*/ 6810680 w 10248824"/>
                <a:gd name="connsiteY50" fmla="*/ 265176 h 6630312"/>
                <a:gd name="connsiteX51" fmla="*/ 6371768 w 10248824"/>
                <a:gd name="connsiteY51" fmla="*/ 310896 h 6630312"/>
                <a:gd name="connsiteX52" fmla="*/ 6079160 w 10248824"/>
                <a:gd name="connsiteY52" fmla="*/ 338328 h 6630312"/>
                <a:gd name="connsiteX53" fmla="*/ 5567096 w 10248824"/>
                <a:gd name="connsiteY53" fmla="*/ 374904 h 6630312"/>
                <a:gd name="connsiteX54" fmla="*/ 4789856 w 10248824"/>
                <a:gd name="connsiteY54" fmla="*/ 384048 h 6630312"/>
                <a:gd name="connsiteX55" fmla="*/ 1113968 w 10248824"/>
                <a:gd name="connsiteY55" fmla="*/ 374904 h 6630312"/>
                <a:gd name="connsiteX56" fmla="*/ 1031672 w 10248824"/>
                <a:gd name="connsiteY56" fmla="*/ 365760 h 6630312"/>
                <a:gd name="connsiteX57" fmla="*/ 803072 w 10248824"/>
                <a:gd name="connsiteY57" fmla="*/ 356616 h 6630312"/>
                <a:gd name="connsiteX58" fmla="*/ 565328 w 10248824"/>
                <a:gd name="connsiteY58" fmla="*/ 329184 h 6630312"/>
                <a:gd name="connsiteX59" fmla="*/ 510464 w 10248824"/>
                <a:gd name="connsiteY59" fmla="*/ 320040 h 6630312"/>
                <a:gd name="connsiteX60" fmla="*/ 272720 w 10248824"/>
                <a:gd name="connsiteY60" fmla="*/ 347472 h 6630312"/>
                <a:gd name="connsiteX0" fmla="*/ 272720 w 10248824"/>
                <a:gd name="connsiteY0" fmla="*/ 347472 h 6630312"/>
                <a:gd name="connsiteX1" fmla="*/ 254432 w 10248824"/>
                <a:gd name="connsiteY1" fmla="*/ 393192 h 6630312"/>
                <a:gd name="connsiteX2" fmla="*/ 236144 w 10248824"/>
                <a:gd name="connsiteY2" fmla="*/ 475488 h 6630312"/>
                <a:gd name="connsiteX3" fmla="*/ 162992 w 10248824"/>
                <a:gd name="connsiteY3" fmla="*/ 1225296 h 6630312"/>
                <a:gd name="connsiteX4" fmla="*/ 135560 w 10248824"/>
                <a:gd name="connsiteY4" fmla="*/ 1563624 h 6630312"/>
                <a:gd name="connsiteX5" fmla="*/ 126416 w 10248824"/>
                <a:gd name="connsiteY5" fmla="*/ 1892808 h 6630312"/>
                <a:gd name="connsiteX6" fmla="*/ 108128 w 10248824"/>
                <a:gd name="connsiteY6" fmla="*/ 2148840 h 6630312"/>
                <a:gd name="connsiteX7" fmla="*/ 98984 w 10248824"/>
                <a:gd name="connsiteY7" fmla="*/ 2962656 h 6630312"/>
                <a:gd name="connsiteX8" fmla="*/ 80696 w 10248824"/>
                <a:gd name="connsiteY8" fmla="*/ 3538728 h 6630312"/>
                <a:gd name="connsiteX9" fmla="*/ 71552 w 10248824"/>
                <a:gd name="connsiteY9" fmla="*/ 4297680 h 6630312"/>
                <a:gd name="connsiteX10" fmla="*/ 53264 w 10248824"/>
                <a:gd name="connsiteY10" fmla="*/ 5157216 h 6630312"/>
                <a:gd name="connsiteX11" fmla="*/ 62408 w 10248824"/>
                <a:gd name="connsiteY11" fmla="*/ 5815584 h 6630312"/>
                <a:gd name="connsiteX12" fmla="*/ 236144 w 10248824"/>
                <a:gd name="connsiteY12" fmla="*/ 6190488 h 6630312"/>
                <a:gd name="connsiteX13" fmla="*/ 2595296 w 10248824"/>
                <a:gd name="connsiteY13" fmla="*/ 6601968 h 6630312"/>
                <a:gd name="connsiteX14" fmla="*/ 4415004 w 10248824"/>
                <a:gd name="connsiteY14" fmla="*/ 6600882 h 6630312"/>
                <a:gd name="connsiteX15" fmla="*/ 7478192 w 10248824"/>
                <a:gd name="connsiteY15" fmla="*/ 6318504 h 6630312"/>
                <a:gd name="connsiteX16" fmla="*/ 9654464 w 10248824"/>
                <a:gd name="connsiteY16" fmla="*/ 6309360 h 6630312"/>
                <a:gd name="connsiteX17" fmla="*/ 9681896 w 10248824"/>
                <a:gd name="connsiteY17" fmla="*/ 6300216 h 6630312"/>
                <a:gd name="connsiteX18" fmla="*/ 9773336 w 10248824"/>
                <a:gd name="connsiteY18" fmla="*/ 6281928 h 6630312"/>
                <a:gd name="connsiteX19" fmla="*/ 9828200 w 10248824"/>
                <a:gd name="connsiteY19" fmla="*/ 6263640 h 6630312"/>
                <a:gd name="connsiteX20" fmla="*/ 9892208 w 10248824"/>
                <a:gd name="connsiteY20" fmla="*/ 6236208 h 6630312"/>
                <a:gd name="connsiteX21" fmla="*/ 10020224 w 10248824"/>
                <a:gd name="connsiteY21" fmla="*/ 6117336 h 6630312"/>
                <a:gd name="connsiteX22" fmla="*/ 10056800 w 10248824"/>
                <a:gd name="connsiteY22" fmla="*/ 6080760 h 6630312"/>
                <a:gd name="connsiteX23" fmla="*/ 10102520 w 10248824"/>
                <a:gd name="connsiteY23" fmla="*/ 5998464 h 6630312"/>
                <a:gd name="connsiteX24" fmla="*/ 10111664 w 10248824"/>
                <a:gd name="connsiteY24" fmla="*/ 5971032 h 6630312"/>
                <a:gd name="connsiteX25" fmla="*/ 10129952 w 10248824"/>
                <a:gd name="connsiteY25" fmla="*/ 5897880 h 6630312"/>
                <a:gd name="connsiteX26" fmla="*/ 10148240 w 10248824"/>
                <a:gd name="connsiteY26" fmla="*/ 5815584 h 6630312"/>
                <a:gd name="connsiteX27" fmla="*/ 10166528 w 10248824"/>
                <a:gd name="connsiteY27" fmla="*/ 5596128 h 6630312"/>
                <a:gd name="connsiteX28" fmla="*/ 10175672 w 10248824"/>
                <a:gd name="connsiteY28" fmla="*/ 5550408 h 6630312"/>
                <a:gd name="connsiteX29" fmla="*/ 10184816 w 10248824"/>
                <a:gd name="connsiteY29" fmla="*/ 5440680 h 6630312"/>
                <a:gd name="connsiteX30" fmla="*/ 10212248 w 10248824"/>
                <a:gd name="connsiteY30" fmla="*/ 5065776 h 6630312"/>
                <a:gd name="connsiteX31" fmla="*/ 10221392 w 10248824"/>
                <a:gd name="connsiteY31" fmla="*/ 4645152 h 6630312"/>
                <a:gd name="connsiteX32" fmla="*/ 10248824 w 10248824"/>
                <a:gd name="connsiteY32" fmla="*/ 4389120 h 6630312"/>
                <a:gd name="connsiteX33" fmla="*/ 10239680 w 10248824"/>
                <a:gd name="connsiteY33" fmla="*/ 3008376 h 6630312"/>
                <a:gd name="connsiteX34" fmla="*/ 10230536 w 10248824"/>
                <a:gd name="connsiteY34" fmla="*/ 2852928 h 6630312"/>
                <a:gd name="connsiteX35" fmla="*/ 10221392 w 10248824"/>
                <a:gd name="connsiteY35" fmla="*/ 256032 h 6630312"/>
                <a:gd name="connsiteX36" fmla="*/ 10193960 w 10248824"/>
                <a:gd name="connsiteY36" fmla="*/ 128016 h 6630312"/>
                <a:gd name="connsiteX37" fmla="*/ 10175672 w 10248824"/>
                <a:gd name="connsiteY37" fmla="*/ 27432 h 6630312"/>
                <a:gd name="connsiteX38" fmla="*/ 10157384 w 10248824"/>
                <a:gd name="connsiteY38" fmla="*/ 0 h 6630312"/>
                <a:gd name="connsiteX39" fmla="*/ 10029368 w 10248824"/>
                <a:gd name="connsiteY39" fmla="*/ 18288 h 6630312"/>
                <a:gd name="connsiteX40" fmla="*/ 9663608 w 10248824"/>
                <a:gd name="connsiteY40" fmla="*/ 73152 h 6630312"/>
                <a:gd name="connsiteX41" fmla="*/ 9233840 w 10248824"/>
                <a:gd name="connsiteY41" fmla="*/ 118872 h 6630312"/>
                <a:gd name="connsiteX42" fmla="*/ 8657768 w 10248824"/>
                <a:gd name="connsiteY42" fmla="*/ 164592 h 6630312"/>
                <a:gd name="connsiteX43" fmla="*/ 7871384 w 10248824"/>
                <a:gd name="connsiteY43" fmla="*/ 173736 h 6630312"/>
                <a:gd name="connsiteX44" fmla="*/ 7688504 w 10248824"/>
                <a:gd name="connsiteY44" fmla="*/ 182880 h 6630312"/>
                <a:gd name="connsiteX45" fmla="*/ 7587920 w 10248824"/>
                <a:gd name="connsiteY45" fmla="*/ 192024 h 6630312"/>
                <a:gd name="connsiteX46" fmla="*/ 7505624 w 10248824"/>
                <a:gd name="connsiteY46" fmla="*/ 201168 h 6630312"/>
                <a:gd name="connsiteX47" fmla="*/ 7149008 w 10248824"/>
                <a:gd name="connsiteY47" fmla="*/ 210312 h 6630312"/>
                <a:gd name="connsiteX48" fmla="*/ 7039280 w 10248824"/>
                <a:gd name="connsiteY48" fmla="*/ 219456 h 6630312"/>
                <a:gd name="connsiteX49" fmla="*/ 6810680 w 10248824"/>
                <a:gd name="connsiteY49" fmla="*/ 265176 h 6630312"/>
                <a:gd name="connsiteX50" fmla="*/ 6371768 w 10248824"/>
                <a:gd name="connsiteY50" fmla="*/ 310896 h 6630312"/>
                <a:gd name="connsiteX51" fmla="*/ 6079160 w 10248824"/>
                <a:gd name="connsiteY51" fmla="*/ 338328 h 6630312"/>
                <a:gd name="connsiteX52" fmla="*/ 5567096 w 10248824"/>
                <a:gd name="connsiteY52" fmla="*/ 374904 h 6630312"/>
                <a:gd name="connsiteX53" fmla="*/ 4789856 w 10248824"/>
                <a:gd name="connsiteY53" fmla="*/ 384048 h 6630312"/>
                <a:gd name="connsiteX54" fmla="*/ 1113968 w 10248824"/>
                <a:gd name="connsiteY54" fmla="*/ 374904 h 6630312"/>
                <a:gd name="connsiteX55" fmla="*/ 1031672 w 10248824"/>
                <a:gd name="connsiteY55" fmla="*/ 365760 h 6630312"/>
                <a:gd name="connsiteX56" fmla="*/ 803072 w 10248824"/>
                <a:gd name="connsiteY56" fmla="*/ 356616 h 6630312"/>
                <a:gd name="connsiteX57" fmla="*/ 565328 w 10248824"/>
                <a:gd name="connsiteY57" fmla="*/ 329184 h 6630312"/>
                <a:gd name="connsiteX58" fmla="*/ 510464 w 10248824"/>
                <a:gd name="connsiteY58" fmla="*/ 320040 h 6630312"/>
                <a:gd name="connsiteX59" fmla="*/ 272720 w 10248824"/>
                <a:gd name="connsiteY59" fmla="*/ 347472 h 6630312"/>
                <a:gd name="connsiteX0" fmla="*/ 510464 w 10248824"/>
                <a:gd name="connsiteY0" fmla="*/ 320040 h 6630312"/>
                <a:gd name="connsiteX1" fmla="*/ 254432 w 10248824"/>
                <a:gd name="connsiteY1" fmla="*/ 393192 h 6630312"/>
                <a:gd name="connsiteX2" fmla="*/ 236144 w 10248824"/>
                <a:gd name="connsiteY2" fmla="*/ 475488 h 6630312"/>
                <a:gd name="connsiteX3" fmla="*/ 162992 w 10248824"/>
                <a:gd name="connsiteY3" fmla="*/ 1225296 h 6630312"/>
                <a:gd name="connsiteX4" fmla="*/ 135560 w 10248824"/>
                <a:gd name="connsiteY4" fmla="*/ 1563624 h 6630312"/>
                <a:gd name="connsiteX5" fmla="*/ 126416 w 10248824"/>
                <a:gd name="connsiteY5" fmla="*/ 1892808 h 6630312"/>
                <a:gd name="connsiteX6" fmla="*/ 108128 w 10248824"/>
                <a:gd name="connsiteY6" fmla="*/ 2148840 h 6630312"/>
                <a:gd name="connsiteX7" fmla="*/ 98984 w 10248824"/>
                <a:gd name="connsiteY7" fmla="*/ 2962656 h 6630312"/>
                <a:gd name="connsiteX8" fmla="*/ 80696 w 10248824"/>
                <a:gd name="connsiteY8" fmla="*/ 3538728 h 6630312"/>
                <a:gd name="connsiteX9" fmla="*/ 71552 w 10248824"/>
                <a:gd name="connsiteY9" fmla="*/ 4297680 h 6630312"/>
                <a:gd name="connsiteX10" fmla="*/ 53264 w 10248824"/>
                <a:gd name="connsiteY10" fmla="*/ 5157216 h 6630312"/>
                <a:gd name="connsiteX11" fmla="*/ 62408 w 10248824"/>
                <a:gd name="connsiteY11" fmla="*/ 5815584 h 6630312"/>
                <a:gd name="connsiteX12" fmla="*/ 236144 w 10248824"/>
                <a:gd name="connsiteY12" fmla="*/ 6190488 h 6630312"/>
                <a:gd name="connsiteX13" fmla="*/ 2595296 w 10248824"/>
                <a:gd name="connsiteY13" fmla="*/ 6601968 h 6630312"/>
                <a:gd name="connsiteX14" fmla="*/ 4415004 w 10248824"/>
                <a:gd name="connsiteY14" fmla="*/ 6600882 h 6630312"/>
                <a:gd name="connsiteX15" fmla="*/ 7478192 w 10248824"/>
                <a:gd name="connsiteY15" fmla="*/ 6318504 h 6630312"/>
                <a:gd name="connsiteX16" fmla="*/ 9654464 w 10248824"/>
                <a:gd name="connsiteY16" fmla="*/ 6309360 h 6630312"/>
                <a:gd name="connsiteX17" fmla="*/ 9681896 w 10248824"/>
                <a:gd name="connsiteY17" fmla="*/ 6300216 h 6630312"/>
                <a:gd name="connsiteX18" fmla="*/ 9773336 w 10248824"/>
                <a:gd name="connsiteY18" fmla="*/ 6281928 h 6630312"/>
                <a:gd name="connsiteX19" fmla="*/ 9828200 w 10248824"/>
                <a:gd name="connsiteY19" fmla="*/ 6263640 h 6630312"/>
                <a:gd name="connsiteX20" fmla="*/ 9892208 w 10248824"/>
                <a:gd name="connsiteY20" fmla="*/ 6236208 h 6630312"/>
                <a:gd name="connsiteX21" fmla="*/ 10020224 w 10248824"/>
                <a:gd name="connsiteY21" fmla="*/ 6117336 h 6630312"/>
                <a:gd name="connsiteX22" fmla="*/ 10056800 w 10248824"/>
                <a:gd name="connsiteY22" fmla="*/ 6080760 h 6630312"/>
                <a:gd name="connsiteX23" fmla="*/ 10102520 w 10248824"/>
                <a:gd name="connsiteY23" fmla="*/ 5998464 h 6630312"/>
                <a:gd name="connsiteX24" fmla="*/ 10111664 w 10248824"/>
                <a:gd name="connsiteY24" fmla="*/ 5971032 h 6630312"/>
                <a:gd name="connsiteX25" fmla="*/ 10129952 w 10248824"/>
                <a:gd name="connsiteY25" fmla="*/ 5897880 h 6630312"/>
                <a:gd name="connsiteX26" fmla="*/ 10148240 w 10248824"/>
                <a:gd name="connsiteY26" fmla="*/ 5815584 h 6630312"/>
                <a:gd name="connsiteX27" fmla="*/ 10166528 w 10248824"/>
                <a:gd name="connsiteY27" fmla="*/ 5596128 h 6630312"/>
                <a:gd name="connsiteX28" fmla="*/ 10175672 w 10248824"/>
                <a:gd name="connsiteY28" fmla="*/ 5550408 h 6630312"/>
                <a:gd name="connsiteX29" fmla="*/ 10184816 w 10248824"/>
                <a:gd name="connsiteY29" fmla="*/ 5440680 h 6630312"/>
                <a:gd name="connsiteX30" fmla="*/ 10212248 w 10248824"/>
                <a:gd name="connsiteY30" fmla="*/ 5065776 h 6630312"/>
                <a:gd name="connsiteX31" fmla="*/ 10221392 w 10248824"/>
                <a:gd name="connsiteY31" fmla="*/ 4645152 h 6630312"/>
                <a:gd name="connsiteX32" fmla="*/ 10248824 w 10248824"/>
                <a:gd name="connsiteY32" fmla="*/ 4389120 h 6630312"/>
                <a:gd name="connsiteX33" fmla="*/ 10239680 w 10248824"/>
                <a:gd name="connsiteY33" fmla="*/ 3008376 h 6630312"/>
                <a:gd name="connsiteX34" fmla="*/ 10230536 w 10248824"/>
                <a:gd name="connsiteY34" fmla="*/ 2852928 h 6630312"/>
                <a:gd name="connsiteX35" fmla="*/ 10221392 w 10248824"/>
                <a:gd name="connsiteY35" fmla="*/ 256032 h 6630312"/>
                <a:gd name="connsiteX36" fmla="*/ 10193960 w 10248824"/>
                <a:gd name="connsiteY36" fmla="*/ 128016 h 6630312"/>
                <a:gd name="connsiteX37" fmla="*/ 10175672 w 10248824"/>
                <a:gd name="connsiteY37" fmla="*/ 27432 h 6630312"/>
                <a:gd name="connsiteX38" fmla="*/ 10157384 w 10248824"/>
                <a:gd name="connsiteY38" fmla="*/ 0 h 6630312"/>
                <a:gd name="connsiteX39" fmla="*/ 10029368 w 10248824"/>
                <a:gd name="connsiteY39" fmla="*/ 18288 h 6630312"/>
                <a:gd name="connsiteX40" fmla="*/ 9663608 w 10248824"/>
                <a:gd name="connsiteY40" fmla="*/ 73152 h 6630312"/>
                <a:gd name="connsiteX41" fmla="*/ 9233840 w 10248824"/>
                <a:gd name="connsiteY41" fmla="*/ 118872 h 6630312"/>
                <a:gd name="connsiteX42" fmla="*/ 8657768 w 10248824"/>
                <a:gd name="connsiteY42" fmla="*/ 164592 h 6630312"/>
                <a:gd name="connsiteX43" fmla="*/ 7871384 w 10248824"/>
                <a:gd name="connsiteY43" fmla="*/ 173736 h 6630312"/>
                <a:gd name="connsiteX44" fmla="*/ 7688504 w 10248824"/>
                <a:gd name="connsiteY44" fmla="*/ 182880 h 6630312"/>
                <a:gd name="connsiteX45" fmla="*/ 7587920 w 10248824"/>
                <a:gd name="connsiteY45" fmla="*/ 192024 h 6630312"/>
                <a:gd name="connsiteX46" fmla="*/ 7505624 w 10248824"/>
                <a:gd name="connsiteY46" fmla="*/ 201168 h 6630312"/>
                <a:gd name="connsiteX47" fmla="*/ 7149008 w 10248824"/>
                <a:gd name="connsiteY47" fmla="*/ 210312 h 6630312"/>
                <a:gd name="connsiteX48" fmla="*/ 7039280 w 10248824"/>
                <a:gd name="connsiteY48" fmla="*/ 219456 h 6630312"/>
                <a:gd name="connsiteX49" fmla="*/ 6810680 w 10248824"/>
                <a:gd name="connsiteY49" fmla="*/ 265176 h 6630312"/>
                <a:gd name="connsiteX50" fmla="*/ 6371768 w 10248824"/>
                <a:gd name="connsiteY50" fmla="*/ 310896 h 6630312"/>
                <a:gd name="connsiteX51" fmla="*/ 6079160 w 10248824"/>
                <a:gd name="connsiteY51" fmla="*/ 338328 h 6630312"/>
                <a:gd name="connsiteX52" fmla="*/ 5567096 w 10248824"/>
                <a:gd name="connsiteY52" fmla="*/ 374904 h 6630312"/>
                <a:gd name="connsiteX53" fmla="*/ 4789856 w 10248824"/>
                <a:gd name="connsiteY53" fmla="*/ 384048 h 6630312"/>
                <a:gd name="connsiteX54" fmla="*/ 1113968 w 10248824"/>
                <a:gd name="connsiteY54" fmla="*/ 374904 h 6630312"/>
                <a:gd name="connsiteX55" fmla="*/ 1031672 w 10248824"/>
                <a:gd name="connsiteY55" fmla="*/ 365760 h 6630312"/>
                <a:gd name="connsiteX56" fmla="*/ 803072 w 10248824"/>
                <a:gd name="connsiteY56" fmla="*/ 356616 h 6630312"/>
                <a:gd name="connsiteX57" fmla="*/ 565328 w 10248824"/>
                <a:gd name="connsiteY57" fmla="*/ 329184 h 6630312"/>
                <a:gd name="connsiteX58" fmla="*/ 510464 w 10248824"/>
                <a:gd name="connsiteY58" fmla="*/ 320040 h 6630312"/>
                <a:gd name="connsiteX0" fmla="*/ 510464 w 10248824"/>
                <a:gd name="connsiteY0" fmla="*/ 320040 h 6630312"/>
                <a:gd name="connsiteX1" fmla="*/ 254432 w 10248824"/>
                <a:gd name="connsiteY1" fmla="*/ 393192 h 6630312"/>
                <a:gd name="connsiteX2" fmla="*/ 162992 w 10248824"/>
                <a:gd name="connsiteY2" fmla="*/ 1225296 h 6630312"/>
                <a:gd name="connsiteX3" fmla="*/ 135560 w 10248824"/>
                <a:gd name="connsiteY3" fmla="*/ 1563624 h 6630312"/>
                <a:gd name="connsiteX4" fmla="*/ 126416 w 10248824"/>
                <a:gd name="connsiteY4" fmla="*/ 1892808 h 6630312"/>
                <a:gd name="connsiteX5" fmla="*/ 108128 w 10248824"/>
                <a:gd name="connsiteY5" fmla="*/ 2148840 h 6630312"/>
                <a:gd name="connsiteX6" fmla="*/ 98984 w 10248824"/>
                <a:gd name="connsiteY6" fmla="*/ 2962656 h 6630312"/>
                <a:gd name="connsiteX7" fmla="*/ 80696 w 10248824"/>
                <a:gd name="connsiteY7" fmla="*/ 3538728 h 6630312"/>
                <a:gd name="connsiteX8" fmla="*/ 71552 w 10248824"/>
                <a:gd name="connsiteY8" fmla="*/ 4297680 h 6630312"/>
                <a:gd name="connsiteX9" fmla="*/ 53264 w 10248824"/>
                <a:gd name="connsiteY9" fmla="*/ 5157216 h 6630312"/>
                <a:gd name="connsiteX10" fmla="*/ 62408 w 10248824"/>
                <a:gd name="connsiteY10" fmla="*/ 5815584 h 6630312"/>
                <a:gd name="connsiteX11" fmla="*/ 236144 w 10248824"/>
                <a:gd name="connsiteY11" fmla="*/ 6190488 h 6630312"/>
                <a:gd name="connsiteX12" fmla="*/ 2595296 w 10248824"/>
                <a:gd name="connsiteY12" fmla="*/ 6601968 h 6630312"/>
                <a:gd name="connsiteX13" fmla="*/ 4415004 w 10248824"/>
                <a:gd name="connsiteY13" fmla="*/ 6600882 h 6630312"/>
                <a:gd name="connsiteX14" fmla="*/ 7478192 w 10248824"/>
                <a:gd name="connsiteY14" fmla="*/ 6318504 h 6630312"/>
                <a:gd name="connsiteX15" fmla="*/ 9654464 w 10248824"/>
                <a:gd name="connsiteY15" fmla="*/ 6309360 h 6630312"/>
                <a:gd name="connsiteX16" fmla="*/ 9681896 w 10248824"/>
                <a:gd name="connsiteY16" fmla="*/ 6300216 h 6630312"/>
                <a:gd name="connsiteX17" fmla="*/ 9773336 w 10248824"/>
                <a:gd name="connsiteY17" fmla="*/ 6281928 h 6630312"/>
                <a:gd name="connsiteX18" fmla="*/ 9828200 w 10248824"/>
                <a:gd name="connsiteY18" fmla="*/ 6263640 h 6630312"/>
                <a:gd name="connsiteX19" fmla="*/ 9892208 w 10248824"/>
                <a:gd name="connsiteY19" fmla="*/ 6236208 h 6630312"/>
                <a:gd name="connsiteX20" fmla="*/ 10020224 w 10248824"/>
                <a:gd name="connsiteY20" fmla="*/ 6117336 h 6630312"/>
                <a:gd name="connsiteX21" fmla="*/ 10056800 w 10248824"/>
                <a:gd name="connsiteY21" fmla="*/ 6080760 h 6630312"/>
                <a:gd name="connsiteX22" fmla="*/ 10102520 w 10248824"/>
                <a:gd name="connsiteY22" fmla="*/ 5998464 h 6630312"/>
                <a:gd name="connsiteX23" fmla="*/ 10111664 w 10248824"/>
                <a:gd name="connsiteY23" fmla="*/ 5971032 h 6630312"/>
                <a:gd name="connsiteX24" fmla="*/ 10129952 w 10248824"/>
                <a:gd name="connsiteY24" fmla="*/ 5897880 h 6630312"/>
                <a:gd name="connsiteX25" fmla="*/ 10148240 w 10248824"/>
                <a:gd name="connsiteY25" fmla="*/ 5815584 h 6630312"/>
                <a:gd name="connsiteX26" fmla="*/ 10166528 w 10248824"/>
                <a:gd name="connsiteY26" fmla="*/ 5596128 h 6630312"/>
                <a:gd name="connsiteX27" fmla="*/ 10175672 w 10248824"/>
                <a:gd name="connsiteY27" fmla="*/ 5550408 h 6630312"/>
                <a:gd name="connsiteX28" fmla="*/ 10184816 w 10248824"/>
                <a:gd name="connsiteY28" fmla="*/ 5440680 h 6630312"/>
                <a:gd name="connsiteX29" fmla="*/ 10212248 w 10248824"/>
                <a:gd name="connsiteY29" fmla="*/ 5065776 h 6630312"/>
                <a:gd name="connsiteX30" fmla="*/ 10221392 w 10248824"/>
                <a:gd name="connsiteY30" fmla="*/ 4645152 h 6630312"/>
                <a:gd name="connsiteX31" fmla="*/ 10248824 w 10248824"/>
                <a:gd name="connsiteY31" fmla="*/ 4389120 h 6630312"/>
                <a:gd name="connsiteX32" fmla="*/ 10239680 w 10248824"/>
                <a:gd name="connsiteY32" fmla="*/ 3008376 h 6630312"/>
                <a:gd name="connsiteX33" fmla="*/ 10230536 w 10248824"/>
                <a:gd name="connsiteY33" fmla="*/ 2852928 h 6630312"/>
                <a:gd name="connsiteX34" fmla="*/ 10221392 w 10248824"/>
                <a:gd name="connsiteY34" fmla="*/ 256032 h 6630312"/>
                <a:gd name="connsiteX35" fmla="*/ 10193960 w 10248824"/>
                <a:gd name="connsiteY35" fmla="*/ 128016 h 6630312"/>
                <a:gd name="connsiteX36" fmla="*/ 10175672 w 10248824"/>
                <a:gd name="connsiteY36" fmla="*/ 27432 h 6630312"/>
                <a:gd name="connsiteX37" fmla="*/ 10157384 w 10248824"/>
                <a:gd name="connsiteY37" fmla="*/ 0 h 6630312"/>
                <a:gd name="connsiteX38" fmla="*/ 10029368 w 10248824"/>
                <a:gd name="connsiteY38" fmla="*/ 18288 h 6630312"/>
                <a:gd name="connsiteX39" fmla="*/ 9663608 w 10248824"/>
                <a:gd name="connsiteY39" fmla="*/ 73152 h 6630312"/>
                <a:gd name="connsiteX40" fmla="*/ 9233840 w 10248824"/>
                <a:gd name="connsiteY40" fmla="*/ 118872 h 6630312"/>
                <a:gd name="connsiteX41" fmla="*/ 8657768 w 10248824"/>
                <a:gd name="connsiteY41" fmla="*/ 164592 h 6630312"/>
                <a:gd name="connsiteX42" fmla="*/ 7871384 w 10248824"/>
                <a:gd name="connsiteY42" fmla="*/ 173736 h 6630312"/>
                <a:gd name="connsiteX43" fmla="*/ 7688504 w 10248824"/>
                <a:gd name="connsiteY43" fmla="*/ 182880 h 6630312"/>
                <a:gd name="connsiteX44" fmla="*/ 7587920 w 10248824"/>
                <a:gd name="connsiteY44" fmla="*/ 192024 h 6630312"/>
                <a:gd name="connsiteX45" fmla="*/ 7505624 w 10248824"/>
                <a:gd name="connsiteY45" fmla="*/ 201168 h 6630312"/>
                <a:gd name="connsiteX46" fmla="*/ 7149008 w 10248824"/>
                <a:gd name="connsiteY46" fmla="*/ 210312 h 6630312"/>
                <a:gd name="connsiteX47" fmla="*/ 7039280 w 10248824"/>
                <a:gd name="connsiteY47" fmla="*/ 219456 h 6630312"/>
                <a:gd name="connsiteX48" fmla="*/ 6810680 w 10248824"/>
                <a:gd name="connsiteY48" fmla="*/ 265176 h 6630312"/>
                <a:gd name="connsiteX49" fmla="*/ 6371768 w 10248824"/>
                <a:gd name="connsiteY49" fmla="*/ 310896 h 6630312"/>
                <a:gd name="connsiteX50" fmla="*/ 6079160 w 10248824"/>
                <a:gd name="connsiteY50" fmla="*/ 338328 h 6630312"/>
                <a:gd name="connsiteX51" fmla="*/ 5567096 w 10248824"/>
                <a:gd name="connsiteY51" fmla="*/ 374904 h 6630312"/>
                <a:gd name="connsiteX52" fmla="*/ 4789856 w 10248824"/>
                <a:gd name="connsiteY52" fmla="*/ 384048 h 6630312"/>
                <a:gd name="connsiteX53" fmla="*/ 1113968 w 10248824"/>
                <a:gd name="connsiteY53" fmla="*/ 374904 h 6630312"/>
                <a:gd name="connsiteX54" fmla="*/ 1031672 w 10248824"/>
                <a:gd name="connsiteY54" fmla="*/ 365760 h 6630312"/>
                <a:gd name="connsiteX55" fmla="*/ 803072 w 10248824"/>
                <a:gd name="connsiteY55" fmla="*/ 356616 h 6630312"/>
                <a:gd name="connsiteX56" fmla="*/ 565328 w 10248824"/>
                <a:gd name="connsiteY56" fmla="*/ 329184 h 6630312"/>
                <a:gd name="connsiteX57" fmla="*/ 510464 w 10248824"/>
                <a:gd name="connsiteY57" fmla="*/ 320040 h 6630312"/>
                <a:gd name="connsiteX0" fmla="*/ 510464 w 10248824"/>
                <a:gd name="connsiteY0" fmla="*/ 320040 h 6630312"/>
                <a:gd name="connsiteX1" fmla="*/ 254432 w 10248824"/>
                <a:gd name="connsiteY1" fmla="*/ 393192 h 6630312"/>
                <a:gd name="connsiteX2" fmla="*/ 162992 w 10248824"/>
                <a:gd name="connsiteY2" fmla="*/ 1225296 h 6630312"/>
                <a:gd name="connsiteX3" fmla="*/ 135560 w 10248824"/>
                <a:gd name="connsiteY3" fmla="*/ 1563624 h 6630312"/>
                <a:gd name="connsiteX4" fmla="*/ 126416 w 10248824"/>
                <a:gd name="connsiteY4" fmla="*/ 1892808 h 6630312"/>
                <a:gd name="connsiteX5" fmla="*/ 108128 w 10248824"/>
                <a:gd name="connsiteY5" fmla="*/ 2148840 h 6630312"/>
                <a:gd name="connsiteX6" fmla="*/ 98984 w 10248824"/>
                <a:gd name="connsiteY6" fmla="*/ 2962656 h 6630312"/>
                <a:gd name="connsiteX7" fmla="*/ 80696 w 10248824"/>
                <a:gd name="connsiteY7" fmla="*/ 3538728 h 6630312"/>
                <a:gd name="connsiteX8" fmla="*/ 71552 w 10248824"/>
                <a:gd name="connsiteY8" fmla="*/ 4297680 h 6630312"/>
                <a:gd name="connsiteX9" fmla="*/ 53264 w 10248824"/>
                <a:gd name="connsiteY9" fmla="*/ 5157216 h 6630312"/>
                <a:gd name="connsiteX10" fmla="*/ 62408 w 10248824"/>
                <a:gd name="connsiteY10" fmla="*/ 5815584 h 6630312"/>
                <a:gd name="connsiteX11" fmla="*/ 236144 w 10248824"/>
                <a:gd name="connsiteY11" fmla="*/ 6190488 h 6630312"/>
                <a:gd name="connsiteX12" fmla="*/ 2595296 w 10248824"/>
                <a:gd name="connsiteY12" fmla="*/ 6601968 h 6630312"/>
                <a:gd name="connsiteX13" fmla="*/ 4415004 w 10248824"/>
                <a:gd name="connsiteY13" fmla="*/ 6600882 h 6630312"/>
                <a:gd name="connsiteX14" fmla="*/ 7478192 w 10248824"/>
                <a:gd name="connsiteY14" fmla="*/ 6318504 h 6630312"/>
                <a:gd name="connsiteX15" fmla="*/ 9654464 w 10248824"/>
                <a:gd name="connsiteY15" fmla="*/ 6309360 h 6630312"/>
                <a:gd name="connsiteX16" fmla="*/ 9681896 w 10248824"/>
                <a:gd name="connsiteY16" fmla="*/ 6300216 h 6630312"/>
                <a:gd name="connsiteX17" fmla="*/ 9773336 w 10248824"/>
                <a:gd name="connsiteY17" fmla="*/ 6281928 h 6630312"/>
                <a:gd name="connsiteX18" fmla="*/ 9828200 w 10248824"/>
                <a:gd name="connsiteY18" fmla="*/ 6263640 h 6630312"/>
                <a:gd name="connsiteX19" fmla="*/ 9892208 w 10248824"/>
                <a:gd name="connsiteY19" fmla="*/ 6236208 h 6630312"/>
                <a:gd name="connsiteX20" fmla="*/ 10020224 w 10248824"/>
                <a:gd name="connsiteY20" fmla="*/ 6117336 h 6630312"/>
                <a:gd name="connsiteX21" fmla="*/ 10056800 w 10248824"/>
                <a:gd name="connsiteY21" fmla="*/ 6080760 h 6630312"/>
                <a:gd name="connsiteX22" fmla="*/ 10102520 w 10248824"/>
                <a:gd name="connsiteY22" fmla="*/ 5998464 h 6630312"/>
                <a:gd name="connsiteX23" fmla="*/ 10111664 w 10248824"/>
                <a:gd name="connsiteY23" fmla="*/ 5971032 h 6630312"/>
                <a:gd name="connsiteX24" fmla="*/ 10129952 w 10248824"/>
                <a:gd name="connsiteY24" fmla="*/ 5897880 h 6630312"/>
                <a:gd name="connsiteX25" fmla="*/ 10148240 w 10248824"/>
                <a:gd name="connsiteY25" fmla="*/ 5815584 h 6630312"/>
                <a:gd name="connsiteX26" fmla="*/ 10166528 w 10248824"/>
                <a:gd name="connsiteY26" fmla="*/ 5596128 h 6630312"/>
                <a:gd name="connsiteX27" fmla="*/ 10175672 w 10248824"/>
                <a:gd name="connsiteY27" fmla="*/ 5550408 h 6630312"/>
                <a:gd name="connsiteX28" fmla="*/ 10184816 w 10248824"/>
                <a:gd name="connsiteY28" fmla="*/ 5440680 h 6630312"/>
                <a:gd name="connsiteX29" fmla="*/ 10212248 w 10248824"/>
                <a:gd name="connsiteY29" fmla="*/ 5065776 h 6630312"/>
                <a:gd name="connsiteX30" fmla="*/ 10221392 w 10248824"/>
                <a:gd name="connsiteY30" fmla="*/ 4645152 h 6630312"/>
                <a:gd name="connsiteX31" fmla="*/ 10248824 w 10248824"/>
                <a:gd name="connsiteY31" fmla="*/ 4389120 h 6630312"/>
                <a:gd name="connsiteX32" fmla="*/ 10239680 w 10248824"/>
                <a:gd name="connsiteY32" fmla="*/ 3008376 h 6630312"/>
                <a:gd name="connsiteX33" fmla="*/ 10230536 w 10248824"/>
                <a:gd name="connsiteY33" fmla="*/ 2852928 h 6630312"/>
                <a:gd name="connsiteX34" fmla="*/ 10221392 w 10248824"/>
                <a:gd name="connsiteY34" fmla="*/ 256032 h 6630312"/>
                <a:gd name="connsiteX35" fmla="*/ 10193960 w 10248824"/>
                <a:gd name="connsiteY35" fmla="*/ 128016 h 6630312"/>
                <a:gd name="connsiteX36" fmla="*/ 10175672 w 10248824"/>
                <a:gd name="connsiteY36" fmla="*/ 27432 h 6630312"/>
                <a:gd name="connsiteX37" fmla="*/ 10157384 w 10248824"/>
                <a:gd name="connsiteY37" fmla="*/ 0 h 6630312"/>
                <a:gd name="connsiteX38" fmla="*/ 10029368 w 10248824"/>
                <a:gd name="connsiteY38" fmla="*/ 18288 h 6630312"/>
                <a:gd name="connsiteX39" fmla="*/ 9663608 w 10248824"/>
                <a:gd name="connsiteY39" fmla="*/ 73152 h 6630312"/>
                <a:gd name="connsiteX40" fmla="*/ 9233840 w 10248824"/>
                <a:gd name="connsiteY40" fmla="*/ 118872 h 6630312"/>
                <a:gd name="connsiteX41" fmla="*/ 8657768 w 10248824"/>
                <a:gd name="connsiteY41" fmla="*/ 164592 h 6630312"/>
                <a:gd name="connsiteX42" fmla="*/ 7871384 w 10248824"/>
                <a:gd name="connsiteY42" fmla="*/ 173736 h 6630312"/>
                <a:gd name="connsiteX43" fmla="*/ 7688504 w 10248824"/>
                <a:gd name="connsiteY43" fmla="*/ 182880 h 6630312"/>
                <a:gd name="connsiteX44" fmla="*/ 7587920 w 10248824"/>
                <a:gd name="connsiteY44" fmla="*/ 192024 h 6630312"/>
                <a:gd name="connsiteX45" fmla="*/ 7505624 w 10248824"/>
                <a:gd name="connsiteY45" fmla="*/ 201168 h 6630312"/>
                <a:gd name="connsiteX46" fmla="*/ 7149008 w 10248824"/>
                <a:gd name="connsiteY46" fmla="*/ 210312 h 6630312"/>
                <a:gd name="connsiteX47" fmla="*/ 7039280 w 10248824"/>
                <a:gd name="connsiteY47" fmla="*/ 219456 h 6630312"/>
                <a:gd name="connsiteX48" fmla="*/ 6810680 w 10248824"/>
                <a:gd name="connsiteY48" fmla="*/ 265176 h 6630312"/>
                <a:gd name="connsiteX49" fmla="*/ 6371768 w 10248824"/>
                <a:gd name="connsiteY49" fmla="*/ 310896 h 6630312"/>
                <a:gd name="connsiteX50" fmla="*/ 6079160 w 10248824"/>
                <a:gd name="connsiteY50" fmla="*/ 338328 h 6630312"/>
                <a:gd name="connsiteX51" fmla="*/ 5567096 w 10248824"/>
                <a:gd name="connsiteY51" fmla="*/ 374904 h 6630312"/>
                <a:gd name="connsiteX52" fmla="*/ 4789856 w 10248824"/>
                <a:gd name="connsiteY52" fmla="*/ 384048 h 6630312"/>
                <a:gd name="connsiteX53" fmla="*/ 1113968 w 10248824"/>
                <a:gd name="connsiteY53" fmla="*/ 374904 h 6630312"/>
                <a:gd name="connsiteX54" fmla="*/ 1031672 w 10248824"/>
                <a:gd name="connsiteY54" fmla="*/ 365760 h 6630312"/>
                <a:gd name="connsiteX55" fmla="*/ 565328 w 10248824"/>
                <a:gd name="connsiteY55" fmla="*/ 329184 h 6630312"/>
                <a:gd name="connsiteX56" fmla="*/ 510464 w 10248824"/>
                <a:gd name="connsiteY56" fmla="*/ 320040 h 6630312"/>
                <a:gd name="connsiteX0" fmla="*/ 510464 w 10248824"/>
                <a:gd name="connsiteY0" fmla="*/ 320040 h 6630312"/>
                <a:gd name="connsiteX1" fmla="*/ 254432 w 10248824"/>
                <a:gd name="connsiteY1" fmla="*/ 393192 h 6630312"/>
                <a:gd name="connsiteX2" fmla="*/ 162992 w 10248824"/>
                <a:gd name="connsiteY2" fmla="*/ 1225296 h 6630312"/>
                <a:gd name="connsiteX3" fmla="*/ 135560 w 10248824"/>
                <a:gd name="connsiteY3" fmla="*/ 1563624 h 6630312"/>
                <a:gd name="connsiteX4" fmla="*/ 126416 w 10248824"/>
                <a:gd name="connsiteY4" fmla="*/ 1892808 h 6630312"/>
                <a:gd name="connsiteX5" fmla="*/ 108128 w 10248824"/>
                <a:gd name="connsiteY5" fmla="*/ 2148840 h 6630312"/>
                <a:gd name="connsiteX6" fmla="*/ 98984 w 10248824"/>
                <a:gd name="connsiteY6" fmla="*/ 2962656 h 6630312"/>
                <a:gd name="connsiteX7" fmla="*/ 80696 w 10248824"/>
                <a:gd name="connsiteY7" fmla="*/ 3538728 h 6630312"/>
                <a:gd name="connsiteX8" fmla="*/ 71552 w 10248824"/>
                <a:gd name="connsiteY8" fmla="*/ 4297680 h 6630312"/>
                <a:gd name="connsiteX9" fmla="*/ 53264 w 10248824"/>
                <a:gd name="connsiteY9" fmla="*/ 5157216 h 6630312"/>
                <a:gd name="connsiteX10" fmla="*/ 62408 w 10248824"/>
                <a:gd name="connsiteY10" fmla="*/ 5815584 h 6630312"/>
                <a:gd name="connsiteX11" fmla="*/ 236144 w 10248824"/>
                <a:gd name="connsiteY11" fmla="*/ 6190488 h 6630312"/>
                <a:gd name="connsiteX12" fmla="*/ 2595296 w 10248824"/>
                <a:gd name="connsiteY12" fmla="*/ 6601968 h 6630312"/>
                <a:gd name="connsiteX13" fmla="*/ 4415004 w 10248824"/>
                <a:gd name="connsiteY13" fmla="*/ 6600882 h 6630312"/>
                <a:gd name="connsiteX14" fmla="*/ 7478192 w 10248824"/>
                <a:gd name="connsiteY14" fmla="*/ 6318504 h 6630312"/>
                <a:gd name="connsiteX15" fmla="*/ 9654464 w 10248824"/>
                <a:gd name="connsiteY15" fmla="*/ 6309360 h 6630312"/>
                <a:gd name="connsiteX16" fmla="*/ 9681896 w 10248824"/>
                <a:gd name="connsiteY16" fmla="*/ 6300216 h 6630312"/>
                <a:gd name="connsiteX17" fmla="*/ 9773336 w 10248824"/>
                <a:gd name="connsiteY17" fmla="*/ 6281928 h 6630312"/>
                <a:gd name="connsiteX18" fmla="*/ 9828200 w 10248824"/>
                <a:gd name="connsiteY18" fmla="*/ 6263640 h 6630312"/>
                <a:gd name="connsiteX19" fmla="*/ 9892208 w 10248824"/>
                <a:gd name="connsiteY19" fmla="*/ 6236208 h 6630312"/>
                <a:gd name="connsiteX20" fmla="*/ 10020224 w 10248824"/>
                <a:gd name="connsiteY20" fmla="*/ 6117336 h 6630312"/>
                <a:gd name="connsiteX21" fmla="*/ 10056800 w 10248824"/>
                <a:gd name="connsiteY21" fmla="*/ 6080760 h 6630312"/>
                <a:gd name="connsiteX22" fmla="*/ 10102520 w 10248824"/>
                <a:gd name="connsiteY22" fmla="*/ 5998464 h 6630312"/>
                <a:gd name="connsiteX23" fmla="*/ 10111664 w 10248824"/>
                <a:gd name="connsiteY23" fmla="*/ 5971032 h 6630312"/>
                <a:gd name="connsiteX24" fmla="*/ 10129952 w 10248824"/>
                <a:gd name="connsiteY24" fmla="*/ 5897880 h 6630312"/>
                <a:gd name="connsiteX25" fmla="*/ 10148240 w 10248824"/>
                <a:gd name="connsiteY25" fmla="*/ 5815584 h 6630312"/>
                <a:gd name="connsiteX26" fmla="*/ 10166528 w 10248824"/>
                <a:gd name="connsiteY26" fmla="*/ 5596128 h 6630312"/>
                <a:gd name="connsiteX27" fmla="*/ 10175672 w 10248824"/>
                <a:gd name="connsiteY27" fmla="*/ 5550408 h 6630312"/>
                <a:gd name="connsiteX28" fmla="*/ 10184816 w 10248824"/>
                <a:gd name="connsiteY28" fmla="*/ 5440680 h 6630312"/>
                <a:gd name="connsiteX29" fmla="*/ 10212248 w 10248824"/>
                <a:gd name="connsiteY29" fmla="*/ 5065776 h 6630312"/>
                <a:gd name="connsiteX30" fmla="*/ 10221392 w 10248824"/>
                <a:gd name="connsiteY30" fmla="*/ 4645152 h 6630312"/>
                <a:gd name="connsiteX31" fmla="*/ 10248824 w 10248824"/>
                <a:gd name="connsiteY31" fmla="*/ 4389120 h 6630312"/>
                <a:gd name="connsiteX32" fmla="*/ 10239680 w 10248824"/>
                <a:gd name="connsiteY32" fmla="*/ 3008376 h 6630312"/>
                <a:gd name="connsiteX33" fmla="*/ 10230536 w 10248824"/>
                <a:gd name="connsiteY33" fmla="*/ 2852928 h 6630312"/>
                <a:gd name="connsiteX34" fmla="*/ 10221392 w 10248824"/>
                <a:gd name="connsiteY34" fmla="*/ 256032 h 6630312"/>
                <a:gd name="connsiteX35" fmla="*/ 10193960 w 10248824"/>
                <a:gd name="connsiteY35" fmla="*/ 128016 h 6630312"/>
                <a:gd name="connsiteX36" fmla="*/ 10175672 w 10248824"/>
                <a:gd name="connsiteY36" fmla="*/ 27432 h 6630312"/>
                <a:gd name="connsiteX37" fmla="*/ 10157384 w 10248824"/>
                <a:gd name="connsiteY37" fmla="*/ 0 h 6630312"/>
                <a:gd name="connsiteX38" fmla="*/ 10029368 w 10248824"/>
                <a:gd name="connsiteY38" fmla="*/ 18288 h 6630312"/>
                <a:gd name="connsiteX39" fmla="*/ 9663608 w 10248824"/>
                <a:gd name="connsiteY39" fmla="*/ 73152 h 6630312"/>
                <a:gd name="connsiteX40" fmla="*/ 9233840 w 10248824"/>
                <a:gd name="connsiteY40" fmla="*/ 118872 h 6630312"/>
                <a:gd name="connsiteX41" fmla="*/ 8657768 w 10248824"/>
                <a:gd name="connsiteY41" fmla="*/ 164592 h 6630312"/>
                <a:gd name="connsiteX42" fmla="*/ 7871384 w 10248824"/>
                <a:gd name="connsiteY42" fmla="*/ 173736 h 6630312"/>
                <a:gd name="connsiteX43" fmla="*/ 7688504 w 10248824"/>
                <a:gd name="connsiteY43" fmla="*/ 182880 h 6630312"/>
                <a:gd name="connsiteX44" fmla="*/ 7587920 w 10248824"/>
                <a:gd name="connsiteY44" fmla="*/ 192024 h 6630312"/>
                <a:gd name="connsiteX45" fmla="*/ 7505624 w 10248824"/>
                <a:gd name="connsiteY45" fmla="*/ 201168 h 6630312"/>
                <a:gd name="connsiteX46" fmla="*/ 7149008 w 10248824"/>
                <a:gd name="connsiteY46" fmla="*/ 210312 h 6630312"/>
                <a:gd name="connsiteX47" fmla="*/ 7039280 w 10248824"/>
                <a:gd name="connsiteY47" fmla="*/ 219456 h 6630312"/>
                <a:gd name="connsiteX48" fmla="*/ 6810680 w 10248824"/>
                <a:gd name="connsiteY48" fmla="*/ 265176 h 6630312"/>
                <a:gd name="connsiteX49" fmla="*/ 6371768 w 10248824"/>
                <a:gd name="connsiteY49" fmla="*/ 310896 h 6630312"/>
                <a:gd name="connsiteX50" fmla="*/ 6079160 w 10248824"/>
                <a:gd name="connsiteY50" fmla="*/ 338328 h 6630312"/>
                <a:gd name="connsiteX51" fmla="*/ 5567096 w 10248824"/>
                <a:gd name="connsiteY51" fmla="*/ 374904 h 6630312"/>
                <a:gd name="connsiteX52" fmla="*/ 4789856 w 10248824"/>
                <a:gd name="connsiteY52" fmla="*/ 384048 h 6630312"/>
                <a:gd name="connsiteX53" fmla="*/ 1113968 w 10248824"/>
                <a:gd name="connsiteY53" fmla="*/ 374904 h 6630312"/>
                <a:gd name="connsiteX54" fmla="*/ 565328 w 10248824"/>
                <a:gd name="connsiteY54" fmla="*/ 329184 h 6630312"/>
                <a:gd name="connsiteX55" fmla="*/ 510464 w 10248824"/>
                <a:gd name="connsiteY55" fmla="*/ 320040 h 6630312"/>
                <a:gd name="connsiteX0" fmla="*/ 510464 w 10248824"/>
                <a:gd name="connsiteY0" fmla="*/ 320040 h 6630312"/>
                <a:gd name="connsiteX1" fmla="*/ 254432 w 10248824"/>
                <a:gd name="connsiteY1" fmla="*/ 393192 h 6630312"/>
                <a:gd name="connsiteX2" fmla="*/ 162992 w 10248824"/>
                <a:gd name="connsiteY2" fmla="*/ 1225296 h 6630312"/>
                <a:gd name="connsiteX3" fmla="*/ 135560 w 10248824"/>
                <a:gd name="connsiteY3" fmla="*/ 1563624 h 6630312"/>
                <a:gd name="connsiteX4" fmla="*/ 126416 w 10248824"/>
                <a:gd name="connsiteY4" fmla="*/ 1892808 h 6630312"/>
                <a:gd name="connsiteX5" fmla="*/ 108128 w 10248824"/>
                <a:gd name="connsiteY5" fmla="*/ 2148840 h 6630312"/>
                <a:gd name="connsiteX6" fmla="*/ 98984 w 10248824"/>
                <a:gd name="connsiteY6" fmla="*/ 2962656 h 6630312"/>
                <a:gd name="connsiteX7" fmla="*/ 80696 w 10248824"/>
                <a:gd name="connsiteY7" fmla="*/ 3538728 h 6630312"/>
                <a:gd name="connsiteX8" fmla="*/ 71552 w 10248824"/>
                <a:gd name="connsiteY8" fmla="*/ 4297680 h 6630312"/>
                <a:gd name="connsiteX9" fmla="*/ 53264 w 10248824"/>
                <a:gd name="connsiteY9" fmla="*/ 5157216 h 6630312"/>
                <a:gd name="connsiteX10" fmla="*/ 62408 w 10248824"/>
                <a:gd name="connsiteY10" fmla="*/ 5815584 h 6630312"/>
                <a:gd name="connsiteX11" fmla="*/ 236144 w 10248824"/>
                <a:gd name="connsiteY11" fmla="*/ 6190488 h 6630312"/>
                <a:gd name="connsiteX12" fmla="*/ 2595296 w 10248824"/>
                <a:gd name="connsiteY12" fmla="*/ 6601968 h 6630312"/>
                <a:gd name="connsiteX13" fmla="*/ 4415004 w 10248824"/>
                <a:gd name="connsiteY13" fmla="*/ 6600882 h 6630312"/>
                <a:gd name="connsiteX14" fmla="*/ 7478192 w 10248824"/>
                <a:gd name="connsiteY14" fmla="*/ 6318504 h 6630312"/>
                <a:gd name="connsiteX15" fmla="*/ 9654464 w 10248824"/>
                <a:gd name="connsiteY15" fmla="*/ 6309360 h 6630312"/>
                <a:gd name="connsiteX16" fmla="*/ 9681896 w 10248824"/>
                <a:gd name="connsiteY16" fmla="*/ 6300216 h 6630312"/>
                <a:gd name="connsiteX17" fmla="*/ 9773336 w 10248824"/>
                <a:gd name="connsiteY17" fmla="*/ 6281928 h 6630312"/>
                <a:gd name="connsiteX18" fmla="*/ 9828200 w 10248824"/>
                <a:gd name="connsiteY18" fmla="*/ 6263640 h 6630312"/>
                <a:gd name="connsiteX19" fmla="*/ 9892208 w 10248824"/>
                <a:gd name="connsiteY19" fmla="*/ 6236208 h 6630312"/>
                <a:gd name="connsiteX20" fmla="*/ 10020224 w 10248824"/>
                <a:gd name="connsiteY20" fmla="*/ 6117336 h 6630312"/>
                <a:gd name="connsiteX21" fmla="*/ 10056800 w 10248824"/>
                <a:gd name="connsiteY21" fmla="*/ 6080760 h 6630312"/>
                <a:gd name="connsiteX22" fmla="*/ 10102520 w 10248824"/>
                <a:gd name="connsiteY22" fmla="*/ 5998464 h 6630312"/>
                <a:gd name="connsiteX23" fmla="*/ 10111664 w 10248824"/>
                <a:gd name="connsiteY23" fmla="*/ 5971032 h 6630312"/>
                <a:gd name="connsiteX24" fmla="*/ 10129952 w 10248824"/>
                <a:gd name="connsiteY24" fmla="*/ 5897880 h 6630312"/>
                <a:gd name="connsiteX25" fmla="*/ 10148240 w 10248824"/>
                <a:gd name="connsiteY25" fmla="*/ 5815584 h 6630312"/>
                <a:gd name="connsiteX26" fmla="*/ 10166528 w 10248824"/>
                <a:gd name="connsiteY26" fmla="*/ 5596128 h 6630312"/>
                <a:gd name="connsiteX27" fmla="*/ 10175672 w 10248824"/>
                <a:gd name="connsiteY27" fmla="*/ 5550408 h 6630312"/>
                <a:gd name="connsiteX28" fmla="*/ 10184816 w 10248824"/>
                <a:gd name="connsiteY28" fmla="*/ 5440680 h 6630312"/>
                <a:gd name="connsiteX29" fmla="*/ 10212248 w 10248824"/>
                <a:gd name="connsiteY29" fmla="*/ 5065776 h 6630312"/>
                <a:gd name="connsiteX30" fmla="*/ 10221392 w 10248824"/>
                <a:gd name="connsiteY30" fmla="*/ 4645152 h 6630312"/>
                <a:gd name="connsiteX31" fmla="*/ 10248824 w 10248824"/>
                <a:gd name="connsiteY31" fmla="*/ 4389120 h 6630312"/>
                <a:gd name="connsiteX32" fmla="*/ 10239680 w 10248824"/>
                <a:gd name="connsiteY32" fmla="*/ 3008376 h 6630312"/>
                <a:gd name="connsiteX33" fmla="*/ 10230536 w 10248824"/>
                <a:gd name="connsiteY33" fmla="*/ 2852928 h 6630312"/>
                <a:gd name="connsiteX34" fmla="*/ 10221392 w 10248824"/>
                <a:gd name="connsiteY34" fmla="*/ 256032 h 6630312"/>
                <a:gd name="connsiteX35" fmla="*/ 10193960 w 10248824"/>
                <a:gd name="connsiteY35" fmla="*/ 128016 h 6630312"/>
                <a:gd name="connsiteX36" fmla="*/ 10175672 w 10248824"/>
                <a:gd name="connsiteY36" fmla="*/ 27432 h 6630312"/>
                <a:gd name="connsiteX37" fmla="*/ 10157384 w 10248824"/>
                <a:gd name="connsiteY37" fmla="*/ 0 h 6630312"/>
                <a:gd name="connsiteX38" fmla="*/ 10029368 w 10248824"/>
                <a:gd name="connsiteY38" fmla="*/ 18288 h 6630312"/>
                <a:gd name="connsiteX39" fmla="*/ 9663608 w 10248824"/>
                <a:gd name="connsiteY39" fmla="*/ 73152 h 6630312"/>
                <a:gd name="connsiteX40" fmla="*/ 9233840 w 10248824"/>
                <a:gd name="connsiteY40" fmla="*/ 118872 h 6630312"/>
                <a:gd name="connsiteX41" fmla="*/ 8657768 w 10248824"/>
                <a:gd name="connsiteY41" fmla="*/ 164592 h 6630312"/>
                <a:gd name="connsiteX42" fmla="*/ 7871384 w 10248824"/>
                <a:gd name="connsiteY42" fmla="*/ 173736 h 6630312"/>
                <a:gd name="connsiteX43" fmla="*/ 7688504 w 10248824"/>
                <a:gd name="connsiteY43" fmla="*/ 182880 h 6630312"/>
                <a:gd name="connsiteX44" fmla="*/ 7587920 w 10248824"/>
                <a:gd name="connsiteY44" fmla="*/ 192024 h 6630312"/>
                <a:gd name="connsiteX45" fmla="*/ 7505624 w 10248824"/>
                <a:gd name="connsiteY45" fmla="*/ 201168 h 6630312"/>
                <a:gd name="connsiteX46" fmla="*/ 7149008 w 10248824"/>
                <a:gd name="connsiteY46" fmla="*/ 210312 h 6630312"/>
                <a:gd name="connsiteX47" fmla="*/ 7039280 w 10248824"/>
                <a:gd name="connsiteY47" fmla="*/ 219456 h 6630312"/>
                <a:gd name="connsiteX48" fmla="*/ 6810680 w 10248824"/>
                <a:gd name="connsiteY48" fmla="*/ 265176 h 6630312"/>
                <a:gd name="connsiteX49" fmla="*/ 6371768 w 10248824"/>
                <a:gd name="connsiteY49" fmla="*/ 310896 h 6630312"/>
                <a:gd name="connsiteX50" fmla="*/ 6079160 w 10248824"/>
                <a:gd name="connsiteY50" fmla="*/ 338328 h 6630312"/>
                <a:gd name="connsiteX51" fmla="*/ 5567096 w 10248824"/>
                <a:gd name="connsiteY51" fmla="*/ 374904 h 6630312"/>
                <a:gd name="connsiteX52" fmla="*/ 4789856 w 10248824"/>
                <a:gd name="connsiteY52" fmla="*/ 384048 h 6630312"/>
                <a:gd name="connsiteX53" fmla="*/ 565328 w 10248824"/>
                <a:gd name="connsiteY53" fmla="*/ 329184 h 6630312"/>
                <a:gd name="connsiteX54" fmla="*/ 510464 w 10248824"/>
                <a:gd name="connsiteY54" fmla="*/ 320040 h 6630312"/>
                <a:gd name="connsiteX0" fmla="*/ 510464 w 10248824"/>
                <a:gd name="connsiteY0" fmla="*/ 320040 h 6630312"/>
                <a:gd name="connsiteX1" fmla="*/ 254432 w 10248824"/>
                <a:gd name="connsiteY1" fmla="*/ 393192 h 6630312"/>
                <a:gd name="connsiteX2" fmla="*/ 162992 w 10248824"/>
                <a:gd name="connsiteY2" fmla="*/ 1225296 h 6630312"/>
                <a:gd name="connsiteX3" fmla="*/ 135560 w 10248824"/>
                <a:gd name="connsiteY3" fmla="*/ 1563624 h 6630312"/>
                <a:gd name="connsiteX4" fmla="*/ 126416 w 10248824"/>
                <a:gd name="connsiteY4" fmla="*/ 1892808 h 6630312"/>
                <a:gd name="connsiteX5" fmla="*/ 108128 w 10248824"/>
                <a:gd name="connsiteY5" fmla="*/ 2148840 h 6630312"/>
                <a:gd name="connsiteX6" fmla="*/ 98984 w 10248824"/>
                <a:gd name="connsiteY6" fmla="*/ 2962656 h 6630312"/>
                <a:gd name="connsiteX7" fmla="*/ 80696 w 10248824"/>
                <a:gd name="connsiteY7" fmla="*/ 3538728 h 6630312"/>
                <a:gd name="connsiteX8" fmla="*/ 71552 w 10248824"/>
                <a:gd name="connsiteY8" fmla="*/ 4297680 h 6630312"/>
                <a:gd name="connsiteX9" fmla="*/ 53264 w 10248824"/>
                <a:gd name="connsiteY9" fmla="*/ 5157216 h 6630312"/>
                <a:gd name="connsiteX10" fmla="*/ 62408 w 10248824"/>
                <a:gd name="connsiteY10" fmla="*/ 5815584 h 6630312"/>
                <a:gd name="connsiteX11" fmla="*/ 236144 w 10248824"/>
                <a:gd name="connsiteY11" fmla="*/ 6190488 h 6630312"/>
                <a:gd name="connsiteX12" fmla="*/ 2595296 w 10248824"/>
                <a:gd name="connsiteY12" fmla="*/ 6601968 h 6630312"/>
                <a:gd name="connsiteX13" fmla="*/ 4415004 w 10248824"/>
                <a:gd name="connsiteY13" fmla="*/ 6600882 h 6630312"/>
                <a:gd name="connsiteX14" fmla="*/ 7478192 w 10248824"/>
                <a:gd name="connsiteY14" fmla="*/ 6318504 h 6630312"/>
                <a:gd name="connsiteX15" fmla="*/ 9654464 w 10248824"/>
                <a:gd name="connsiteY15" fmla="*/ 6309360 h 6630312"/>
                <a:gd name="connsiteX16" fmla="*/ 9681896 w 10248824"/>
                <a:gd name="connsiteY16" fmla="*/ 6300216 h 6630312"/>
                <a:gd name="connsiteX17" fmla="*/ 9773336 w 10248824"/>
                <a:gd name="connsiteY17" fmla="*/ 6281928 h 6630312"/>
                <a:gd name="connsiteX18" fmla="*/ 9828200 w 10248824"/>
                <a:gd name="connsiteY18" fmla="*/ 6263640 h 6630312"/>
                <a:gd name="connsiteX19" fmla="*/ 9892208 w 10248824"/>
                <a:gd name="connsiteY19" fmla="*/ 6236208 h 6630312"/>
                <a:gd name="connsiteX20" fmla="*/ 10020224 w 10248824"/>
                <a:gd name="connsiteY20" fmla="*/ 6117336 h 6630312"/>
                <a:gd name="connsiteX21" fmla="*/ 10056800 w 10248824"/>
                <a:gd name="connsiteY21" fmla="*/ 6080760 h 6630312"/>
                <a:gd name="connsiteX22" fmla="*/ 10102520 w 10248824"/>
                <a:gd name="connsiteY22" fmla="*/ 5998464 h 6630312"/>
                <a:gd name="connsiteX23" fmla="*/ 10111664 w 10248824"/>
                <a:gd name="connsiteY23" fmla="*/ 5971032 h 6630312"/>
                <a:gd name="connsiteX24" fmla="*/ 10129952 w 10248824"/>
                <a:gd name="connsiteY24" fmla="*/ 5897880 h 6630312"/>
                <a:gd name="connsiteX25" fmla="*/ 10148240 w 10248824"/>
                <a:gd name="connsiteY25" fmla="*/ 5815584 h 6630312"/>
                <a:gd name="connsiteX26" fmla="*/ 10166528 w 10248824"/>
                <a:gd name="connsiteY26" fmla="*/ 5596128 h 6630312"/>
                <a:gd name="connsiteX27" fmla="*/ 10175672 w 10248824"/>
                <a:gd name="connsiteY27" fmla="*/ 5550408 h 6630312"/>
                <a:gd name="connsiteX28" fmla="*/ 10184816 w 10248824"/>
                <a:gd name="connsiteY28" fmla="*/ 5440680 h 6630312"/>
                <a:gd name="connsiteX29" fmla="*/ 10212248 w 10248824"/>
                <a:gd name="connsiteY29" fmla="*/ 5065776 h 6630312"/>
                <a:gd name="connsiteX30" fmla="*/ 10221392 w 10248824"/>
                <a:gd name="connsiteY30" fmla="*/ 4645152 h 6630312"/>
                <a:gd name="connsiteX31" fmla="*/ 10248824 w 10248824"/>
                <a:gd name="connsiteY31" fmla="*/ 4389120 h 6630312"/>
                <a:gd name="connsiteX32" fmla="*/ 10239680 w 10248824"/>
                <a:gd name="connsiteY32" fmla="*/ 3008376 h 6630312"/>
                <a:gd name="connsiteX33" fmla="*/ 10230536 w 10248824"/>
                <a:gd name="connsiteY33" fmla="*/ 2852928 h 6630312"/>
                <a:gd name="connsiteX34" fmla="*/ 10221392 w 10248824"/>
                <a:gd name="connsiteY34" fmla="*/ 256032 h 6630312"/>
                <a:gd name="connsiteX35" fmla="*/ 10193960 w 10248824"/>
                <a:gd name="connsiteY35" fmla="*/ 128016 h 6630312"/>
                <a:gd name="connsiteX36" fmla="*/ 10175672 w 10248824"/>
                <a:gd name="connsiteY36" fmla="*/ 27432 h 6630312"/>
                <a:gd name="connsiteX37" fmla="*/ 10157384 w 10248824"/>
                <a:gd name="connsiteY37" fmla="*/ 0 h 6630312"/>
                <a:gd name="connsiteX38" fmla="*/ 10029368 w 10248824"/>
                <a:gd name="connsiteY38" fmla="*/ 18288 h 6630312"/>
                <a:gd name="connsiteX39" fmla="*/ 9663608 w 10248824"/>
                <a:gd name="connsiteY39" fmla="*/ 73152 h 6630312"/>
                <a:gd name="connsiteX40" fmla="*/ 9233840 w 10248824"/>
                <a:gd name="connsiteY40" fmla="*/ 118872 h 6630312"/>
                <a:gd name="connsiteX41" fmla="*/ 8657768 w 10248824"/>
                <a:gd name="connsiteY41" fmla="*/ 164592 h 6630312"/>
                <a:gd name="connsiteX42" fmla="*/ 7871384 w 10248824"/>
                <a:gd name="connsiteY42" fmla="*/ 173736 h 6630312"/>
                <a:gd name="connsiteX43" fmla="*/ 7688504 w 10248824"/>
                <a:gd name="connsiteY43" fmla="*/ 182880 h 6630312"/>
                <a:gd name="connsiteX44" fmla="*/ 7587920 w 10248824"/>
                <a:gd name="connsiteY44" fmla="*/ 192024 h 6630312"/>
                <a:gd name="connsiteX45" fmla="*/ 7505624 w 10248824"/>
                <a:gd name="connsiteY45" fmla="*/ 201168 h 6630312"/>
                <a:gd name="connsiteX46" fmla="*/ 7149008 w 10248824"/>
                <a:gd name="connsiteY46" fmla="*/ 210312 h 6630312"/>
                <a:gd name="connsiteX47" fmla="*/ 7039280 w 10248824"/>
                <a:gd name="connsiteY47" fmla="*/ 219456 h 6630312"/>
                <a:gd name="connsiteX48" fmla="*/ 6810680 w 10248824"/>
                <a:gd name="connsiteY48" fmla="*/ 265176 h 6630312"/>
                <a:gd name="connsiteX49" fmla="*/ 6371768 w 10248824"/>
                <a:gd name="connsiteY49" fmla="*/ 310896 h 6630312"/>
                <a:gd name="connsiteX50" fmla="*/ 6079160 w 10248824"/>
                <a:gd name="connsiteY50" fmla="*/ 338328 h 6630312"/>
                <a:gd name="connsiteX51" fmla="*/ 5567096 w 10248824"/>
                <a:gd name="connsiteY51" fmla="*/ 374904 h 6630312"/>
                <a:gd name="connsiteX52" fmla="*/ 4789856 w 10248824"/>
                <a:gd name="connsiteY52" fmla="*/ 384048 h 6630312"/>
                <a:gd name="connsiteX53" fmla="*/ 565328 w 10248824"/>
                <a:gd name="connsiteY53" fmla="*/ 329184 h 6630312"/>
                <a:gd name="connsiteX54" fmla="*/ 510464 w 10248824"/>
                <a:gd name="connsiteY54" fmla="*/ 320040 h 6630312"/>
                <a:gd name="connsiteX0" fmla="*/ 971323 w 10248824"/>
                <a:gd name="connsiteY0" fmla="*/ 332495 h 6630312"/>
                <a:gd name="connsiteX1" fmla="*/ 254432 w 10248824"/>
                <a:gd name="connsiteY1" fmla="*/ 393192 h 6630312"/>
                <a:gd name="connsiteX2" fmla="*/ 162992 w 10248824"/>
                <a:gd name="connsiteY2" fmla="*/ 1225296 h 6630312"/>
                <a:gd name="connsiteX3" fmla="*/ 135560 w 10248824"/>
                <a:gd name="connsiteY3" fmla="*/ 1563624 h 6630312"/>
                <a:gd name="connsiteX4" fmla="*/ 126416 w 10248824"/>
                <a:gd name="connsiteY4" fmla="*/ 1892808 h 6630312"/>
                <a:gd name="connsiteX5" fmla="*/ 108128 w 10248824"/>
                <a:gd name="connsiteY5" fmla="*/ 2148840 h 6630312"/>
                <a:gd name="connsiteX6" fmla="*/ 98984 w 10248824"/>
                <a:gd name="connsiteY6" fmla="*/ 2962656 h 6630312"/>
                <a:gd name="connsiteX7" fmla="*/ 80696 w 10248824"/>
                <a:gd name="connsiteY7" fmla="*/ 3538728 h 6630312"/>
                <a:gd name="connsiteX8" fmla="*/ 71552 w 10248824"/>
                <a:gd name="connsiteY8" fmla="*/ 4297680 h 6630312"/>
                <a:gd name="connsiteX9" fmla="*/ 53264 w 10248824"/>
                <a:gd name="connsiteY9" fmla="*/ 5157216 h 6630312"/>
                <a:gd name="connsiteX10" fmla="*/ 62408 w 10248824"/>
                <a:gd name="connsiteY10" fmla="*/ 5815584 h 6630312"/>
                <a:gd name="connsiteX11" fmla="*/ 236144 w 10248824"/>
                <a:gd name="connsiteY11" fmla="*/ 6190488 h 6630312"/>
                <a:gd name="connsiteX12" fmla="*/ 2595296 w 10248824"/>
                <a:gd name="connsiteY12" fmla="*/ 6601968 h 6630312"/>
                <a:gd name="connsiteX13" fmla="*/ 4415004 w 10248824"/>
                <a:gd name="connsiteY13" fmla="*/ 6600882 h 6630312"/>
                <a:gd name="connsiteX14" fmla="*/ 7478192 w 10248824"/>
                <a:gd name="connsiteY14" fmla="*/ 6318504 h 6630312"/>
                <a:gd name="connsiteX15" fmla="*/ 9654464 w 10248824"/>
                <a:gd name="connsiteY15" fmla="*/ 6309360 h 6630312"/>
                <a:gd name="connsiteX16" fmla="*/ 9681896 w 10248824"/>
                <a:gd name="connsiteY16" fmla="*/ 6300216 h 6630312"/>
                <a:gd name="connsiteX17" fmla="*/ 9773336 w 10248824"/>
                <a:gd name="connsiteY17" fmla="*/ 6281928 h 6630312"/>
                <a:gd name="connsiteX18" fmla="*/ 9828200 w 10248824"/>
                <a:gd name="connsiteY18" fmla="*/ 6263640 h 6630312"/>
                <a:gd name="connsiteX19" fmla="*/ 9892208 w 10248824"/>
                <a:gd name="connsiteY19" fmla="*/ 6236208 h 6630312"/>
                <a:gd name="connsiteX20" fmla="*/ 10020224 w 10248824"/>
                <a:gd name="connsiteY20" fmla="*/ 6117336 h 6630312"/>
                <a:gd name="connsiteX21" fmla="*/ 10056800 w 10248824"/>
                <a:gd name="connsiteY21" fmla="*/ 6080760 h 6630312"/>
                <a:gd name="connsiteX22" fmla="*/ 10102520 w 10248824"/>
                <a:gd name="connsiteY22" fmla="*/ 5998464 h 6630312"/>
                <a:gd name="connsiteX23" fmla="*/ 10111664 w 10248824"/>
                <a:gd name="connsiteY23" fmla="*/ 5971032 h 6630312"/>
                <a:gd name="connsiteX24" fmla="*/ 10129952 w 10248824"/>
                <a:gd name="connsiteY24" fmla="*/ 5897880 h 6630312"/>
                <a:gd name="connsiteX25" fmla="*/ 10148240 w 10248824"/>
                <a:gd name="connsiteY25" fmla="*/ 5815584 h 6630312"/>
                <a:gd name="connsiteX26" fmla="*/ 10166528 w 10248824"/>
                <a:gd name="connsiteY26" fmla="*/ 5596128 h 6630312"/>
                <a:gd name="connsiteX27" fmla="*/ 10175672 w 10248824"/>
                <a:gd name="connsiteY27" fmla="*/ 5550408 h 6630312"/>
                <a:gd name="connsiteX28" fmla="*/ 10184816 w 10248824"/>
                <a:gd name="connsiteY28" fmla="*/ 5440680 h 6630312"/>
                <a:gd name="connsiteX29" fmla="*/ 10212248 w 10248824"/>
                <a:gd name="connsiteY29" fmla="*/ 5065776 h 6630312"/>
                <a:gd name="connsiteX30" fmla="*/ 10221392 w 10248824"/>
                <a:gd name="connsiteY30" fmla="*/ 4645152 h 6630312"/>
                <a:gd name="connsiteX31" fmla="*/ 10248824 w 10248824"/>
                <a:gd name="connsiteY31" fmla="*/ 4389120 h 6630312"/>
                <a:gd name="connsiteX32" fmla="*/ 10239680 w 10248824"/>
                <a:gd name="connsiteY32" fmla="*/ 3008376 h 6630312"/>
                <a:gd name="connsiteX33" fmla="*/ 10230536 w 10248824"/>
                <a:gd name="connsiteY33" fmla="*/ 2852928 h 6630312"/>
                <a:gd name="connsiteX34" fmla="*/ 10221392 w 10248824"/>
                <a:gd name="connsiteY34" fmla="*/ 256032 h 6630312"/>
                <a:gd name="connsiteX35" fmla="*/ 10193960 w 10248824"/>
                <a:gd name="connsiteY35" fmla="*/ 128016 h 6630312"/>
                <a:gd name="connsiteX36" fmla="*/ 10175672 w 10248824"/>
                <a:gd name="connsiteY36" fmla="*/ 27432 h 6630312"/>
                <a:gd name="connsiteX37" fmla="*/ 10157384 w 10248824"/>
                <a:gd name="connsiteY37" fmla="*/ 0 h 6630312"/>
                <a:gd name="connsiteX38" fmla="*/ 10029368 w 10248824"/>
                <a:gd name="connsiteY38" fmla="*/ 18288 h 6630312"/>
                <a:gd name="connsiteX39" fmla="*/ 9663608 w 10248824"/>
                <a:gd name="connsiteY39" fmla="*/ 73152 h 6630312"/>
                <a:gd name="connsiteX40" fmla="*/ 9233840 w 10248824"/>
                <a:gd name="connsiteY40" fmla="*/ 118872 h 6630312"/>
                <a:gd name="connsiteX41" fmla="*/ 8657768 w 10248824"/>
                <a:gd name="connsiteY41" fmla="*/ 164592 h 6630312"/>
                <a:gd name="connsiteX42" fmla="*/ 7871384 w 10248824"/>
                <a:gd name="connsiteY42" fmla="*/ 173736 h 6630312"/>
                <a:gd name="connsiteX43" fmla="*/ 7688504 w 10248824"/>
                <a:gd name="connsiteY43" fmla="*/ 182880 h 6630312"/>
                <a:gd name="connsiteX44" fmla="*/ 7587920 w 10248824"/>
                <a:gd name="connsiteY44" fmla="*/ 192024 h 6630312"/>
                <a:gd name="connsiteX45" fmla="*/ 7505624 w 10248824"/>
                <a:gd name="connsiteY45" fmla="*/ 201168 h 6630312"/>
                <a:gd name="connsiteX46" fmla="*/ 7149008 w 10248824"/>
                <a:gd name="connsiteY46" fmla="*/ 210312 h 6630312"/>
                <a:gd name="connsiteX47" fmla="*/ 7039280 w 10248824"/>
                <a:gd name="connsiteY47" fmla="*/ 219456 h 6630312"/>
                <a:gd name="connsiteX48" fmla="*/ 6810680 w 10248824"/>
                <a:gd name="connsiteY48" fmla="*/ 265176 h 6630312"/>
                <a:gd name="connsiteX49" fmla="*/ 6371768 w 10248824"/>
                <a:gd name="connsiteY49" fmla="*/ 310896 h 6630312"/>
                <a:gd name="connsiteX50" fmla="*/ 6079160 w 10248824"/>
                <a:gd name="connsiteY50" fmla="*/ 338328 h 6630312"/>
                <a:gd name="connsiteX51" fmla="*/ 5567096 w 10248824"/>
                <a:gd name="connsiteY51" fmla="*/ 374904 h 6630312"/>
                <a:gd name="connsiteX52" fmla="*/ 4789856 w 10248824"/>
                <a:gd name="connsiteY52" fmla="*/ 384048 h 6630312"/>
                <a:gd name="connsiteX53" fmla="*/ 565328 w 10248824"/>
                <a:gd name="connsiteY53" fmla="*/ 329184 h 6630312"/>
                <a:gd name="connsiteX54" fmla="*/ 971323 w 10248824"/>
                <a:gd name="connsiteY54" fmla="*/ 332495 h 6630312"/>
                <a:gd name="connsiteX0" fmla="*/ 971323 w 10248824"/>
                <a:gd name="connsiteY0" fmla="*/ 332495 h 6630312"/>
                <a:gd name="connsiteX1" fmla="*/ 254432 w 10248824"/>
                <a:gd name="connsiteY1" fmla="*/ 393192 h 6630312"/>
                <a:gd name="connsiteX2" fmla="*/ 162992 w 10248824"/>
                <a:gd name="connsiteY2" fmla="*/ 1225296 h 6630312"/>
                <a:gd name="connsiteX3" fmla="*/ 135560 w 10248824"/>
                <a:gd name="connsiteY3" fmla="*/ 1563624 h 6630312"/>
                <a:gd name="connsiteX4" fmla="*/ 126416 w 10248824"/>
                <a:gd name="connsiteY4" fmla="*/ 1892808 h 6630312"/>
                <a:gd name="connsiteX5" fmla="*/ 108128 w 10248824"/>
                <a:gd name="connsiteY5" fmla="*/ 2148840 h 6630312"/>
                <a:gd name="connsiteX6" fmla="*/ 98984 w 10248824"/>
                <a:gd name="connsiteY6" fmla="*/ 2962656 h 6630312"/>
                <a:gd name="connsiteX7" fmla="*/ 80696 w 10248824"/>
                <a:gd name="connsiteY7" fmla="*/ 3538728 h 6630312"/>
                <a:gd name="connsiteX8" fmla="*/ 71552 w 10248824"/>
                <a:gd name="connsiteY8" fmla="*/ 4297680 h 6630312"/>
                <a:gd name="connsiteX9" fmla="*/ 53264 w 10248824"/>
                <a:gd name="connsiteY9" fmla="*/ 5157216 h 6630312"/>
                <a:gd name="connsiteX10" fmla="*/ 62408 w 10248824"/>
                <a:gd name="connsiteY10" fmla="*/ 5815584 h 6630312"/>
                <a:gd name="connsiteX11" fmla="*/ 236144 w 10248824"/>
                <a:gd name="connsiteY11" fmla="*/ 6190488 h 6630312"/>
                <a:gd name="connsiteX12" fmla="*/ 2595296 w 10248824"/>
                <a:gd name="connsiteY12" fmla="*/ 6601968 h 6630312"/>
                <a:gd name="connsiteX13" fmla="*/ 4415004 w 10248824"/>
                <a:gd name="connsiteY13" fmla="*/ 6600882 h 6630312"/>
                <a:gd name="connsiteX14" fmla="*/ 7478192 w 10248824"/>
                <a:gd name="connsiteY14" fmla="*/ 6318504 h 6630312"/>
                <a:gd name="connsiteX15" fmla="*/ 9654464 w 10248824"/>
                <a:gd name="connsiteY15" fmla="*/ 6309360 h 6630312"/>
                <a:gd name="connsiteX16" fmla="*/ 9681896 w 10248824"/>
                <a:gd name="connsiteY16" fmla="*/ 6300216 h 6630312"/>
                <a:gd name="connsiteX17" fmla="*/ 9773336 w 10248824"/>
                <a:gd name="connsiteY17" fmla="*/ 6281928 h 6630312"/>
                <a:gd name="connsiteX18" fmla="*/ 9828200 w 10248824"/>
                <a:gd name="connsiteY18" fmla="*/ 6263640 h 6630312"/>
                <a:gd name="connsiteX19" fmla="*/ 9892208 w 10248824"/>
                <a:gd name="connsiteY19" fmla="*/ 6236208 h 6630312"/>
                <a:gd name="connsiteX20" fmla="*/ 10020224 w 10248824"/>
                <a:gd name="connsiteY20" fmla="*/ 6117336 h 6630312"/>
                <a:gd name="connsiteX21" fmla="*/ 10056800 w 10248824"/>
                <a:gd name="connsiteY21" fmla="*/ 6080760 h 6630312"/>
                <a:gd name="connsiteX22" fmla="*/ 10102520 w 10248824"/>
                <a:gd name="connsiteY22" fmla="*/ 5998464 h 6630312"/>
                <a:gd name="connsiteX23" fmla="*/ 10111664 w 10248824"/>
                <a:gd name="connsiteY23" fmla="*/ 5971032 h 6630312"/>
                <a:gd name="connsiteX24" fmla="*/ 10129952 w 10248824"/>
                <a:gd name="connsiteY24" fmla="*/ 5897880 h 6630312"/>
                <a:gd name="connsiteX25" fmla="*/ 10148240 w 10248824"/>
                <a:gd name="connsiteY25" fmla="*/ 5815584 h 6630312"/>
                <a:gd name="connsiteX26" fmla="*/ 10166528 w 10248824"/>
                <a:gd name="connsiteY26" fmla="*/ 5596128 h 6630312"/>
                <a:gd name="connsiteX27" fmla="*/ 10175672 w 10248824"/>
                <a:gd name="connsiteY27" fmla="*/ 5550408 h 6630312"/>
                <a:gd name="connsiteX28" fmla="*/ 10184816 w 10248824"/>
                <a:gd name="connsiteY28" fmla="*/ 5440680 h 6630312"/>
                <a:gd name="connsiteX29" fmla="*/ 10212248 w 10248824"/>
                <a:gd name="connsiteY29" fmla="*/ 5065776 h 6630312"/>
                <a:gd name="connsiteX30" fmla="*/ 10221392 w 10248824"/>
                <a:gd name="connsiteY30" fmla="*/ 4645152 h 6630312"/>
                <a:gd name="connsiteX31" fmla="*/ 10248824 w 10248824"/>
                <a:gd name="connsiteY31" fmla="*/ 4389120 h 6630312"/>
                <a:gd name="connsiteX32" fmla="*/ 10239680 w 10248824"/>
                <a:gd name="connsiteY32" fmla="*/ 3008376 h 6630312"/>
                <a:gd name="connsiteX33" fmla="*/ 10230536 w 10248824"/>
                <a:gd name="connsiteY33" fmla="*/ 2852928 h 6630312"/>
                <a:gd name="connsiteX34" fmla="*/ 10221392 w 10248824"/>
                <a:gd name="connsiteY34" fmla="*/ 256032 h 6630312"/>
                <a:gd name="connsiteX35" fmla="*/ 10193960 w 10248824"/>
                <a:gd name="connsiteY35" fmla="*/ 128016 h 6630312"/>
                <a:gd name="connsiteX36" fmla="*/ 10175672 w 10248824"/>
                <a:gd name="connsiteY36" fmla="*/ 27432 h 6630312"/>
                <a:gd name="connsiteX37" fmla="*/ 10157384 w 10248824"/>
                <a:gd name="connsiteY37" fmla="*/ 0 h 6630312"/>
                <a:gd name="connsiteX38" fmla="*/ 10029368 w 10248824"/>
                <a:gd name="connsiteY38" fmla="*/ 18288 h 6630312"/>
                <a:gd name="connsiteX39" fmla="*/ 9663608 w 10248824"/>
                <a:gd name="connsiteY39" fmla="*/ 73152 h 6630312"/>
                <a:gd name="connsiteX40" fmla="*/ 9233840 w 10248824"/>
                <a:gd name="connsiteY40" fmla="*/ 118872 h 6630312"/>
                <a:gd name="connsiteX41" fmla="*/ 8657768 w 10248824"/>
                <a:gd name="connsiteY41" fmla="*/ 164592 h 6630312"/>
                <a:gd name="connsiteX42" fmla="*/ 7871384 w 10248824"/>
                <a:gd name="connsiteY42" fmla="*/ 173736 h 6630312"/>
                <a:gd name="connsiteX43" fmla="*/ 7688504 w 10248824"/>
                <a:gd name="connsiteY43" fmla="*/ 182880 h 6630312"/>
                <a:gd name="connsiteX44" fmla="*/ 7587920 w 10248824"/>
                <a:gd name="connsiteY44" fmla="*/ 192024 h 6630312"/>
                <a:gd name="connsiteX45" fmla="*/ 7149008 w 10248824"/>
                <a:gd name="connsiteY45" fmla="*/ 210312 h 6630312"/>
                <a:gd name="connsiteX46" fmla="*/ 7039280 w 10248824"/>
                <a:gd name="connsiteY46" fmla="*/ 219456 h 6630312"/>
                <a:gd name="connsiteX47" fmla="*/ 6810680 w 10248824"/>
                <a:gd name="connsiteY47" fmla="*/ 265176 h 6630312"/>
                <a:gd name="connsiteX48" fmla="*/ 6371768 w 10248824"/>
                <a:gd name="connsiteY48" fmla="*/ 310896 h 6630312"/>
                <a:gd name="connsiteX49" fmla="*/ 6079160 w 10248824"/>
                <a:gd name="connsiteY49" fmla="*/ 338328 h 6630312"/>
                <a:gd name="connsiteX50" fmla="*/ 5567096 w 10248824"/>
                <a:gd name="connsiteY50" fmla="*/ 374904 h 6630312"/>
                <a:gd name="connsiteX51" fmla="*/ 4789856 w 10248824"/>
                <a:gd name="connsiteY51" fmla="*/ 384048 h 6630312"/>
                <a:gd name="connsiteX52" fmla="*/ 565328 w 10248824"/>
                <a:gd name="connsiteY52" fmla="*/ 329184 h 6630312"/>
                <a:gd name="connsiteX53" fmla="*/ 971323 w 10248824"/>
                <a:gd name="connsiteY53" fmla="*/ 332495 h 6630312"/>
                <a:gd name="connsiteX0" fmla="*/ 971323 w 10248824"/>
                <a:gd name="connsiteY0" fmla="*/ 332495 h 6630312"/>
                <a:gd name="connsiteX1" fmla="*/ 254432 w 10248824"/>
                <a:gd name="connsiteY1" fmla="*/ 393192 h 6630312"/>
                <a:gd name="connsiteX2" fmla="*/ 162992 w 10248824"/>
                <a:gd name="connsiteY2" fmla="*/ 1225296 h 6630312"/>
                <a:gd name="connsiteX3" fmla="*/ 135560 w 10248824"/>
                <a:gd name="connsiteY3" fmla="*/ 1563624 h 6630312"/>
                <a:gd name="connsiteX4" fmla="*/ 126416 w 10248824"/>
                <a:gd name="connsiteY4" fmla="*/ 1892808 h 6630312"/>
                <a:gd name="connsiteX5" fmla="*/ 108128 w 10248824"/>
                <a:gd name="connsiteY5" fmla="*/ 2148840 h 6630312"/>
                <a:gd name="connsiteX6" fmla="*/ 98984 w 10248824"/>
                <a:gd name="connsiteY6" fmla="*/ 2962656 h 6630312"/>
                <a:gd name="connsiteX7" fmla="*/ 80696 w 10248824"/>
                <a:gd name="connsiteY7" fmla="*/ 3538728 h 6630312"/>
                <a:gd name="connsiteX8" fmla="*/ 71552 w 10248824"/>
                <a:gd name="connsiteY8" fmla="*/ 4297680 h 6630312"/>
                <a:gd name="connsiteX9" fmla="*/ 53264 w 10248824"/>
                <a:gd name="connsiteY9" fmla="*/ 5157216 h 6630312"/>
                <a:gd name="connsiteX10" fmla="*/ 62408 w 10248824"/>
                <a:gd name="connsiteY10" fmla="*/ 5815584 h 6630312"/>
                <a:gd name="connsiteX11" fmla="*/ 236144 w 10248824"/>
                <a:gd name="connsiteY11" fmla="*/ 6190488 h 6630312"/>
                <a:gd name="connsiteX12" fmla="*/ 2595296 w 10248824"/>
                <a:gd name="connsiteY12" fmla="*/ 6601968 h 6630312"/>
                <a:gd name="connsiteX13" fmla="*/ 4415004 w 10248824"/>
                <a:gd name="connsiteY13" fmla="*/ 6600882 h 6630312"/>
                <a:gd name="connsiteX14" fmla="*/ 7478192 w 10248824"/>
                <a:gd name="connsiteY14" fmla="*/ 6318504 h 6630312"/>
                <a:gd name="connsiteX15" fmla="*/ 9654464 w 10248824"/>
                <a:gd name="connsiteY15" fmla="*/ 6309360 h 6630312"/>
                <a:gd name="connsiteX16" fmla="*/ 9681896 w 10248824"/>
                <a:gd name="connsiteY16" fmla="*/ 6300216 h 6630312"/>
                <a:gd name="connsiteX17" fmla="*/ 9773336 w 10248824"/>
                <a:gd name="connsiteY17" fmla="*/ 6281928 h 6630312"/>
                <a:gd name="connsiteX18" fmla="*/ 9828200 w 10248824"/>
                <a:gd name="connsiteY18" fmla="*/ 6263640 h 6630312"/>
                <a:gd name="connsiteX19" fmla="*/ 9892208 w 10248824"/>
                <a:gd name="connsiteY19" fmla="*/ 6236208 h 6630312"/>
                <a:gd name="connsiteX20" fmla="*/ 10020224 w 10248824"/>
                <a:gd name="connsiteY20" fmla="*/ 6117336 h 6630312"/>
                <a:gd name="connsiteX21" fmla="*/ 10056800 w 10248824"/>
                <a:gd name="connsiteY21" fmla="*/ 6080760 h 6630312"/>
                <a:gd name="connsiteX22" fmla="*/ 10102520 w 10248824"/>
                <a:gd name="connsiteY22" fmla="*/ 5998464 h 6630312"/>
                <a:gd name="connsiteX23" fmla="*/ 10111664 w 10248824"/>
                <a:gd name="connsiteY23" fmla="*/ 5971032 h 6630312"/>
                <a:gd name="connsiteX24" fmla="*/ 10129952 w 10248824"/>
                <a:gd name="connsiteY24" fmla="*/ 5897880 h 6630312"/>
                <a:gd name="connsiteX25" fmla="*/ 10148240 w 10248824"/>
                <a:gd name="connsiteY25" fmla="*/ 5815584 h 6630312"/>
                <a:gd name="connsiteX26" fmla="*/ 10166528 w 10248824"/>
                <a:gd name="connsiteY26" fmla="*/ 5596128 h 6630312"/>
                <a:gd name="connsiteX27" fmla="*/ 10175672 w 10248824"/>
                <a:gd name="connsiteY27" fmla="*/ 5550408 h 6630312"/>
                <a:gd name="connsiteX28" fmla="*/ 10184816 w 10248824"/>
                <a:gd name="connsiteY28" fmla="*/ 5440680 h 6630312"/>
                <a:gd name="connsiteX29" fmla="*/ 10212248 w 10248824"/>
                <a:gd name="connsiteY29" fmla="*/ 5065776 h 6630312"/>
                <a:gd name="connsiteX30" fmla="*/ 10221392 w 10248824"/>
                <a:gd name="connsiteY30" fmla="*/ 4645152 h 6630312"/>
                <a:gd name="connsiteX31" fmla="*/ 10248824 w 10248824"/>
                <a:gd name="connsiteY31" fmla="*/ 4389120 h 6630312"/>
                <a:gd name="connsiteX32" fmla="*/ 10239680 w 10248824"/>
                <a:gd name="connsiteY32" fmla="*/ 3008376 h 6630312"/>
                <a:gd name="connsiteX33" fmla="*/ 10230536 w 10248824"/>
                <a:gd name="connsiteY33" fmla="*/ 2852928 h 6630312"/>
                <a:gd name="connsiteX34" fmla="*/ 10221392 w 10248824"/>
                <a:gd name="connsiteY34" fmla="*/ 256032 h 6630312"/>
                <a:gd name="connsiteX35" fmla="*/ 10193960 w 10248824"/>
                <a:gd name="connsiteY35" fmla="*/ 128016 h 6630312"/>
                <a:gd name="connsiteX36" fmla="*/ 10175672 w 10248824"/>
                <a:gd name="connsiteY36" fmla="*/ 27432 h 6630312"/>
                <a:gd name="connsiteX37" fmla="*/ 10157384 w 10248824"/>
                <a:gd name="connsiteY37" fmla="*/ 0 h 6630312"/>
                <a:gd name="connsiteX38" fmla="*/ 10029368 w 10248824"/>
                <a:gd name="connsiteY38" fmla="*/ 18288 h 6630312"/>
                <a:gd name="connsiteX39" fmla="*/ 9663608 w 10248824"/>
                <a:gd name="connsiteY39" fmla="*/ 73152 h 6630312"/>
                <a:gd name="connsiteX40" fmla="*/ 9233840 w 10248824"/>
                <a:gd name="connsiteY40" fmla="*/ 118872 h 6630312"/>
                <a:gd name="connsiteX41" fmla="*/ 8657768 w 10248824"/>
                <a:gd name="connsiteY41" fmla="*/ 164592 h 6630312"/>
                <a:gd name="connsiteX42" fmla="*/ 7871384 w 10248824"/>
                <a:gd name="connsiteY42" fmla="*/ 173736 h 6630312"/>
                <a:gd name="connsiteX43" fmla="*/ 7688504 w 10248824"/>
                <a:gd name="connsiteY43" fmla="*/ 182880 h 6630312"/>
                <a:gd name="connsiteX44" fmla="*/ 7587920 w 10248824"/>
                <a:gd name="connsiteY44" fmla="*/ 192024 h 6630312"/>
                <a:gd name="connsiteX45" fmla="*/ 7149008 w 10248824"/>
                <a:gd name="connsiteY45" fmla="*/ 210312 h 6630312"/>
                <a:gd name="connsiteX46" fmla="*/ 6810680 w 10248824"/>
                <a:gd name="connsiteY46" fmla="*/ 265176 h 6630312"/>
                <a:gd name="connsiteX47" fmla="*/ 6371768 w 10248824"/>
                <a:gd name="connsiteY47" fmla="*/ 310896 h 6630312"/>
                <a:gd name="connsiteX48" fmla="*/ 6079160 w 10248824"/>
                <a:gd name="connsiteY48" fmla="*/ 338328 h 6630312"/>
                <a:gd name="connsiteX49" fmla="*/ 5567096 w 10248824"/>
                <a:gd name="connsiteY49" fmla="*/ 374904 h 6630312"/>
                <a:gd name="connsiteX50" fmla="*/ 4789856 w 10248824"/>
                <a:gd name="connsiteY50" fmla="*/ 384048 h 6630312"/>
                <a:gd name="connsiteX51" fmla="*/ 565328 w 10248824"/>
                <a:gd name="connsiteY51" fmla="*/ 329184 h 6630312"/>
                <a:gd name="connsiteX52" fmla="*/ 971323 w 10248824"/>
                <a:gd name="connsiteY52" fmla="*/ 332495 h 6630312"/>
                <a:gd name="connsiteX0" fmla="*/ 971323 w 10248824"/>
                <a:gd name="connsiteY0" fmla="*/ 332495 h 6630312"/>
                <a:gd name="connsiteX1" fmla="*/ 254432 w 10248824"/>
                <a:gd name="connsiteY1" fmla="*/ 393192 h 6630312"/>
                <a:gd name="connsiteX2" fmla="*/ 162992 w 10248824"/>
                <a:gd name="connsiteY2" fmla="*/ 1225296 h 6630312"/>
                <a:gd name="connsiteX3" fmla="*/ 135560 w 10248824"/>
                <a:gd name="connsiteY3" fmla="*/ 1563624 h 6630312"/>
                <a:gd name="connsiteX4" fmla="*/ 126416 w 10248824"/>
                <a:gd name="connsiteY4" fmla="*/ 1892808 h 6630312"/>
                <a:gd name="connsiteX5" fmla="*/ 108128 w 10248824"/>
                <a:gd name="connsiteY5" fmla="*/ 2148840 h 6630312"/>
                <a:gd name="connsiteX6" fmla="*/ 98984 w 10248824"/>
                <a:gd name="connsiteY6" fmla="*/ 2962656 h 6630312"/>
                <a:gd name="connsiteX7" fmla="*/ 80696 w 10248824"/>
                <a:gd name="connsiteY7" fmla="*/ 3538728 h 6630312"/>
                <a:gd name="connsiteX8" fmla="*/ 71552 w 10248824"/>
                <a:gd name="connsiteY8" fmla="*/ 4297680 h 6630312"/>
                <a:gd name="connsiteX9" fmla="*/ 53264 w 10248824"/>
                <a:gd name="connsiteY9" fmla="*/ 5157216 h 6630312"/>
                <a:gd name="connsiteX10" fmla="*/ 62408 w 10248824"/>
                <a:gd name="connsiteY10" fmla="*/ 5815584 h 6630312"/>
                <a:gd name="connsiteX11" fmla="*/ 236144 w 10248824"/>
                <a:gd name="connsiteY11" fmla="*/ 6190488 h 6630312"/>
                <a:gd name="connsiteX12" fmla="*/ 2595296 w 10248824"/>
                <a:gd name="connsiteY12" fmla="*/ 6601968 h 6630312"/>
                <a:gd name="connsiteX13" fmla="*/ 4415004 w 10248824"/>
                <a:gd name="connsiteY13" fmla="*/ 6600882 h 6630312"/>
                <a:gd name="connsiteX14" fmla="*/ 7478192 w 10248824"/>
                <a:gd name="connsiteY14" fmla="*/ 6318504 h 6630312"/>
                <a:gd name="connsiteX15" fmla="*/ 9654464 w 10248824"/>
                <a:gd name="connsiteY15" fmla="*/ 6309360 h 6630312"/>
                <a:gd name="connsiteX16" fmla="*/ 9681896 w 10248824"/>
                <a:gd name="connsiteY16" fmla="*/ 6300216 h 6630312"/>
                <a:gd name="connsiteX17" fmla="*/ 9773336 w 10248824"/>
                <a:gd name="connsiteY17" fmla="*/ 6281928 h 6630312"/>
                <a:gd name="connsiteX18" fmla="*/ 9828200 w 10248824"/>
                <a:gd name="connsiteY18" fmla="*/ 6263640 h 6630312"/>
                <a:gd name="connsiteX19" fmla="*/ 9892208 w 10248824"/>
                <a:gd name="connsiteY19" fmla="*/ 6236208 h 6630312"/>
                <a:gd name="connsiteX20" fmla="*/ 10020224 w 10248824"/>
                <a:gd name="connsiteY20" fmla="*/ 6117336 h 6630312"/>
                <a:gd name="connsiteX21" fmla="*/ 10056800 w 10248824"/>
                <a:gd name="connsiteY21" fmla="*/ 6080760 h 6630312"/>
                <a:gd name="connsiteX22" fmla="*/ 10102520 w 10248824"/>
                <a:gd name="connsiteY22" fmla="*/ 5998464 h 6630312"/>
                <a:gd name="connsiteX23" fmla="*/ 10111664 w 10248824"/>
                <a:gd name="connsiteY23" fmla="*/ 5971032 h 6630312"/>
                <a:gd name="connsiteX24" fmla="*/ 10129952 w 10248824"/>
                <a:gd name="connsiteY24" fmla="*/ 5897880 h 6630312"/>
                <a:gd name="connsiteX25" fmla="*/ 10148240 w 10248824"/>
                <a:gd name="connsiteY25" fmla="*/ 5815584 h 6630312"/>
                <a:gd name="connsiteX26" fmla="*/ 10166528 w 10248824"/>
                <a:gd name="connsiteY26" fmla="*/ 5596128 h 6630312"/>
                <a:gd name="connsiteX27" fmla="*/ 10175672 w 10248824"/>
                <a:gd name="connsiteY27" fmla="*/ 5550408 h 6630312"/>
                <a:gd name="connsiteX28" fmla="*/ 10184816 w 10248824"/>
                <a:gd name="connsiteY28" fmla="*/ 5440680 h 6630312"/>
                <a:gd name="connsiteX29" fmla="*/ 10212248 w 10248824"/>
                <a:gd name="connsiteY29" fmla="*/ 5065776 h 6630312"/>
                <a:gd name="connsiteX30" fmla="*/ 10221392 w 10248824"/>
                <a:gd name="connsiteY30" fmla="*/ 4645152 h 6630312"/>
                <a:gd name="connsiteX31" fmla="*/ 10248824 w 10248824"/>
                <a:gd name="connsiteY31" fmla="*/ 4389120 h 6630312"/>
                <a:gd name="connsiteX32" fmla="*/ 10239680 w 10248824"/>
                <a:gd name="connsiteY32" fmla="*/ 3008376 h 6630312"/>
                <a:gd name="connsiteX33" fmla="*/ 10230536 w 10248824"/>
                <a:gd name="connsiteY33" fmla="*/ 2852928 h 6630312"/>
                <a:gd name="connsiteX34" fmla="*/ 10221392 w 10248824"/>
                <a:gd name="connsiteY34" fmla="*/ 256032 h 6630312"/>
                <a:gd name="connsiteX35" fmla="*/ 10193960 w 10248824"/>
                <a:gd name="connsiteY35" fmla="*/ 128016 h 6630312"/>
                <a:gd name="connsiteX36" fmla="*/ 10175672 w 10248824"/>
                <a:gd name="connsiteY36" fmla="*/ 27432 h 6630312"/>
                <a:gd name="connsiteX37" fmla="*/ 10157384 w 10248824"/>
                <a:gd name="connsiteY37" fmla="*/ 0 h 6630312"/>
                <a:gd name="connsiteX38" fmla="*/ 10029368 w 10248824"/>
                <a:gd name="connsiteY38" fmla="*/ 18288 h 6630312"/>
                <a:gd name="connsiteX39" fmla="*/ 9663608 w 10248824"/>
                <a:gd name="connsiteY39" fmla="*/ 73152 h 6630312"/>
                <a:gd name="connsiteX40" fmla="*/ 9233840 w 10248824"/>
                <a:gd name="connsiteY40" fmla="*/ 118872 h 6630312"/>
                <a:gd name="connsiteX41" fmla="*/ 8657768 w 10248824"/>
                <a:gd name="connsiteY41" fmla="*/ 164592 h 6630312"/>
                <a:gd name="connsiteX42" fmla="*/ 7871384 w 10248824"/>
                <a:gd name="connsiteY42" fmla="*/ 173736 h 6630312"/>
                <a:gd name="connsiteX43" fmla="*/ 7688504 w 10248824"/>
                <a:gd name="connsiteY43" fmla="*/ 182880 h 6630312"/>
                <a:gd name="connsiteX44" fmla="*/ 7587920 w 10248824"/>
                <a:gd name="connsiteY44" fmla="*/ 192024 h 6630312"/>
                <a:gd name="connsiteX45" fmla="*/ 6810680 w 10248824"/>
                <a:gd name="connsiteY45" fmla="*/ 265176 h 6630312"/>
                <a:gd name="connsiteX46" fmla="*/ 6371768 w 10248824"/>
                <a:gd name="connsiteY46" fmla="*/ 310896 h 6630312"/>
                <a:gd name="connsiteX47" fmla="*/ 6079160 w 10248824"/>
                <a:gd name="connsiteY47" fmla="*/ 338328 h 6630312"/>
                <a:gd name="connsiteX48" fmla="*/ 5567096 w 10248824"/>
                <a:gd name="connsiteY48" fmla="*/ 374904 h 6630312"/>
                <a:gd name="connsiteX49" fmla="*/ 4789856 w 10248824"/>
                <a:gd name="connsiteY49" fmla="*/ 384048 h 6630312"/>
                <a:gd name="connsiteX50" fmla="*/ 565328 w 10248824"/>
                <a:gd name="connsiteY50" fmla="*/ 329184 h 6630312"/>
                <a:gd name="connsiteX51" fmla="*/ 971323 w 10248824"/>
                <a:gd name="connsiteY51" fmla="*/ 332495 h 6630312"/>
                <a:gd name="connsiteX0" fmla="*/ 971323 w 10248824"/>
                <a:gd name="connsiteY0" fmla="*/ 332495 h 6630312"/>
                <a:gd name="connsiteX1" fmla="*/ 254432 w 10248824"/>
                <a:gd name="connsiteY1" fmla="*/ 393192 h 6630312"/>
                <a:gd name="connsiteX2" fmla="*/ 162992 w 10248824"/>
                <a:gd name="connsiteY2" fmla="*/ 1225296 h 6630312"/>
                <a:gd name="connsiteX3" fmla="*/ 135560 w 10248824"/>
                <a:gd name="connsiteY3" fmla="*/ 1563624 h 6630312"/>
                <a:gd name="connsiteX4" fmla="*/ 126416 w 10248824"/>
                <a:gd name="connsiteY4" fmla="*/ 1892808 h 6630312"/>
                <a:gd name="connsiteX5" fmla="*/ 108128 w 10248824"/>
                <a:gd name="connsiteY5" fmla="*/ 2148840 h 6630312"/>
                <a:gd name="connsiteX6" fmla="*/ 98984 w 10248824"/>
                <a:gd name="connsiteY6" fmla="*/ 2962656 h 6630312"/>
                <a:gd name="connsiteX7" fmla="*/ 80696 w 10248824"/>
                <a:gd name="connsiteY7" fmla="*/ 3538728 h 6630312"/>
                <a:gd name="connsiteX8" fmla="*/ 71552 w 10248824"/>
                <a:gd name="connsiteY8" fmla="*/ 4297680 h 6630312"/>
                <a:gd name="connsiteX9" fmla="*/ 53264 w 10248824"/>
                <a:gd name="connsiteY9" fmla="*/ 5157216 h 6630312"/>
                <a:gd name="connsiteX10" fmla="*/ 62408 w 10248824"/>
                <a:gd name="connsiteY10" fmla="*/ 5815584 h 6630312"/>
                <a:gd name="connsiteX11" fmla="*/ 236144 w 10248824"/>
                <a:gd name="connsiteY11" fmla="*/ 6190488 h 6630312"/>
                <a:gd name="connsiteX12" fmla="*/ 2595296 w 10248824"/>
                <a:gd name="connsiteY12" fmla="*/ 6601968 h 6630312"/>
                <a:gd name="connsiteX13" fmla="*/ 4415004 w 10248824"/>
                <a:gd name="connsiteY13" fmla="*/ 6600882 h 6630312"/>
                <a:gd name="connsiteX14" fmla="*/ 7478192 w 10248824"/>
                <a:gd name="connsiteY14" fmla="*/ 6318504 h 6630312"/>
                <a:gd name="connsiteX15" fmla="*/ 9654464 w 10248824"/>
                <a:gd name="connsiteY15" fmla="*/ 6309360 h 6630312"/>
                <a:gd name="connsiteX16" fmla="*/ 9681896 w 10248824"/>
                <a:gd name="connsiteY16" fmla="*/ 6300216 h 6630312"/>
                <a:gd name="connsiteX17" fmla="*/ 9773336 w 10248824"/>
                <a:gd name="connsiteY17" fmla="*/ 6281928 h 6630312"/>
                <a:gd name="connsiteX18" fmla="*/ 9828200 w 10248824"/>
                <a:gd name="connsiteY18" fmla="*/ 6263640 h 6630312"/>
                <a:gd name="connsiteX19" fmla="*/ 9892208 w 10248824"/>
                <a:gd name="connsiteY19" fmla="*/ 6236208 h 6630312"/>
                <a:gd name="connsiteX20" fmla="*/ 10020224 w 10248824"/>
                <a:gd name="connsiteY20" fmla="*/ 6117336 h 6630312"/>
                <a:gd name="connsiteX21" fmla="*/ 10056800 w 10248824"/>
                <a:gd name="connsiteY21" fmla="*/ 6080760 h 6630312"/>
                <a:gd name="connsiteX22" fmla="*/ 10102520 w 10248824"/>
                <a:gd name="connsiteY22" fmla="*/ 5998464 h 6630312"/>
                <a:gd name="connsiteX23" fmla="*/ 10111664 w 10248824"/>
                <a:gd name="connsiteY23" fmla="*/ 5971032 h 6630312"/>
                <a:gd name="connsiteX24" fmla="*/ 10129952 w 10248824"/>
                <a:gd name="connsiteY24" fmla="*/ 5897880 h 6630312"/>
                <a:gd name="connsiteX25" fmla="*/ 10148240 w 10248824"/>
                <a:gd name="connsiteY25" fmla="*/ 5815584 h 6630312"/>
                <a:gd name="connsiteX26" fmla="*/ 10166528 w 10248824"/>
                <a:gd name="connsiteY26" fmla="*/ 5596128 h 6630312"/>
                <a:gd name="connsiteX27" fmla="*/ 10175672 w 10248824"/>
                <a:gd name="connsiteY27" fmla="*/ 5550408 h 6630312"/>
                <a:gd name="connsiteX28" fmla="*/ 10184816 w 10248824"/>
                <a:gd name="connsiteY28" fmla="*/ 5440680 h 6630312"/>
                <a:gd name="connsiteX29" fmla="*/ 10212248 w 10248824"/>
                <a:gd name="connsiteY29" fmla="*/ 5065776 h 6630312"/>
                <a:gd name="connsiteX30" fmla="*/ 10221392 w 10248824"/>
                <a:gd name="connsiteY30" fmla="*/ 4645152 h 6630312"/>
                <a:gd name="connsiteX31" fmla="*/ 10248824 w 10248824"/>
                <a:gd name="connsiteY31" fmla="*/ 4389120 h 6630312"/>
                <a:gd name="connsiteX32" fmla="*/ 10239680 w 10248824"/>
                <a:gd name="connsiteY32" fmla="*/ 3008376 h 6630312"/>
                <a:gd name="connsiteX33" fmla="*/ 10230536 w 10248824"/>
                <a:gd name="connsiteY33" fmla="*/ 2852928 h 6630312"/>
                <a:gd name="connsiteX34" fmla="*/ 10221392 w 10248824"/>
                <a:gd name="connsiteY34" fmla="*/ 256032 h 6630312"/>
                <a:gd name="connsiteX35" fmla="*/ 10193960 w 10248824"/>
                <a:gd name="connsiteY35" fmla="*/ 128016 h 6630312"/>
                <a:gd name="connsiteX36" fmla="*/ 10175672 w 10248824"/>
                <a:gd name="connsiteY36" fmla="*/ 27432 h 6630312"/>
                <a:gd name="connsiteX37" fmla="*/ 10157384 w 10248824"/>
                <a:gd name="connsiteY37" fmla="*/ 0 h 6630312"/>
                <a:gd name="connsiteX38" fmla="*/ 10029368 w 10248824"/>
                <a:gd name="connsiteY38" fmla="*/ 18288 h 6630312"/>
                <a:gd name="connsiteX39" fmla="*/ 9663608 w 10248824"/>
                <a:gd name="connsiteY39" fmla="*/ 73152 h 6630312"/>
                <a:gd name="connsiteX40" fmla="*/ 9233840 w 10248824"/>
                <a:gd name="connsiteY40" fmla="*/ 118872 h 6630312"/>
                <a:gd name="connsiteX41" fmla="*/ 8657768 w 10248824"/>
                <a:gd name="connsiteY41" fmla="*/ 164592 h 6630312"/>
                <a:gd name="connsiteX42" fmla="*/ 7871384 w 10248824"/>
                <a:gd name="connsiteY42" fmla="*/ 173736 h 6630312"/>
                <a:gd name="connsiteX43" fmla="*/ 7688504 w 10248824"/>
                <a:gd name="connsiteY43" fmla="*/ 182880 h 6630312"/>
                <a:gd name="connsiteX44" fmla="*/ 6810680 w 10248824"/>
                <a:gd name="connsiteY44" fmla="*/ 265176 h 6630312"/>
                <a:gd name="connsiteX45" fmla="*/ 6371768 w 10248824"/>
                <a:gd name="connsiteY45" fmla="*/ 310896 h 6630312"/>
                <a:gd name="connsiteX46" fmla="*/ 6079160 w 10248824"/>
                <a:gd name="connsiteY46" fmla="*/ 338328 h 6630312"/>
                <a:gd name="connsiteX47" fmla="*/ 5567096 w 10248824"/>
                <a:gd name="connsiteY47" fmla="*/ 374904 h 6630312"/>
                <a:gd name="connsiteX48" fmla="*/ 4789856 w 10248824"/>
                <a:gd name="connsiteY48" fmla="*/ 384048 h 6630312"/>
                <a:gd name="connsiteX49" fmla="*/ 565328 w 10248824"/>
                <a:gd name="connsiteY49" fmla="*/ 329184 h 6630312"/>
                <a:gd name="connsiteX50" fmla="*/ 971323 w 10248824"/>
                <a:gd name="connsiteY50" fmla="*/ 332495 h 6630312"/>
                <a:gd name="connsiteX0" fmla="*/ 971323 w 10248824"/>
                <a:gd name="connsiteY0" fmla="*/ 332495 h 6630312"/>
                <a:gd name="connsiteX1" fmla="*/ 254432 w 10248824"/>
                <a:gd name="connsiteY1" fmla="*/ 393192 h 6630312"/>
                <a:gd name="connsiteX2" fmla="*/ 162992 w 10248824"/>
                <a:gd name="connsiteY2" fmla="*/ 1225296 h 6630312"/>
                <a:gd name="connsiteX3" fmla="*/ 135560 w 10248824"/>
                <a:gd name="connsiteY3" fmla="*/ 1563624 h 6630312"/>
                <a:gd name="connsiteX4" fmla="*/ 126416 w 10248824"/>
                <a:gd name="connsiteY4" fmla="*/ 1892808 h 6630312"/>
                <a:gd name="connsiteX5" fmla="*/ 108128 w 10248824"/>
                <a:gd name="connsiteY5" fmla="*/ 2148840 h 6630312"/>
                <a:gd name="connsiteX6" fmla="*/ 98984 w 10248824"/>
                <a:gd name="connsiteY6" fmla="*/ 2962656 h 6630312"/>
                <a:gd name="connsiteX7" fmla="*/ 80696 w 10248824"/>
                <a:gd name="connsiteY7" fmla="*/ 3538728 h 6630312"/>
                <a:gd name="connsiteX8" fmla="*/ 71552 w 10248824"/>
                <a:gd name="connsiteY8" fmla="*/ 4297680 h 6630312"/>
                <a:gd name="connsiteX9" fmla="*/ 53264 w 10248824"/>
                <a:gd name="connsiteY9" fmla="*/ 5157216 h 6630312"/>
                <a:gd name="connsiteX10" fmla="*/ 62408 w 10248824"/>
                <a:gd name="connsiteY10" fmla="*/ 5815584 h 6630312"/>
                <a:gd name="connsiteX11" fmla="*/ 236144 w 10248824"/>
                <a:gd name="connsiteY11" fmla="*/ 6190488 h 6630312"/>
                <a:gd name="connsiteX12" fmla="*/ 2595296 w 10248824"/>
                <a:gd name="connsiteY12" fmla="*/ 6601968 h 6630312"/>
                <a:gd name="connsiteX13" fmla="*/ 4415004 w 10248824"/>
                <a:gd name="connsiteY13" fmla="*/ 6600882 h 6630312"/>
                <a:gd name="connsiteX14" fmla="*/ 7478192 w 10248824"/>
                <a:gd name="connsiteY14" fmla="*/ 6318504 h 6630312"/>
                <a:gd name="connsiteX15" fmla="*/ 9654464 w 10248824"/>
                <a:gd name="connsiteY15" fmla="*/ 6309360 h 6630312"/>
                <a:gd name="connsiteX16" fmla="*/ 9681896 w 10248824"/>
                <a:gd name="connsiteY16" fmla="*/ 6300216 h 6630312"/>
                <a:gd name="connsiteX17" fmla="*/ 9773336 w 10248824"/>
                <a:gd name="connsiteY17" fmla="*/ 6281928 h 6630312"/>
                <a:gd name="connsiteX18" fmla="*/ 9828200 w 10248824"/>
                <a:gd name="connsiteY18" fmla="*/ 6263640 h 6630312"/>
                <a:gd name="connsiteX19" fmla="*/ 9892208 w 10248824"/>
                <a:gd name="connsiteY19" fmla="*/ 6236208 h 6630312"/>
                <a:gd name="connsiteX20" fmla="*/ 10020224 w 10248824"/>
                <a:gd name="connsiteY20" fmla="*/ 6117336 h 6630312"/>
                <a:gd name="connsiteX21" fmla="*/ 10056800 w 10248824"/>
                <a:gd name="connsiteY21" fmla="*/ 6080760 h 6630312"/>
                <a:gd name="connsiteX22" fmla="*/ 10102520 w 10248824"/>
                <a:gd name="connsiteY22" fmla="*/ 5998464 h 6630312"/>
                <a:gd name="connsiteX23" fmla="*/ 10111664 w 10248824"/>
                <a:gd name="connsiteY23" fmla="*/ 5971032 h 6630312"/>
                <a:gd name="connsiteX24" fmla="*/ 10129952 w 10248824"/>
                <a:gd name="connsiteY24" fmla="*/ 5897880 h 6630312"/>
                <a:gd name="connsiteX25" fmla="*/ 10148240 w 10248824"/>
                <a:gd name="connsiteY25" fmla="*/ 5815584 h 6630312"/>
                <a:gd name="connsiteX26" fmla="*/ 10166528 w 10248824"/>
                <a:gd name="connsiteY26" fmla="*/ 5596128 h 6630312"/>
                <a:gd name="connsiteX27" fmla="*/ 10175672 w 10248824"/>
                <a:gd name="connsiteY27" fmla="*/ 5550408 h 6630312"/>
                <a:gd name="connsiteX28" fmla="*/ 10184816 w 10248824"/>
                <a:gd name="connsiteY28" fmla="*/ 5440680 h 6630312"/>
                <a:gd name="connsiteX29" fmla="*/ 10212248 w 10248824"/>
                <a:gd name="connsiteY29" fmla="*/ 5065776 h 6630312"/>
                <a:gd name="connsiteX30" fmla="*/ 10221392 w 10248824"/>
                <a:gd name="connsiteY30" fmla="*/ 4645152 h 6630312"/>
                <a:gd name="connsiteX31" fmla="*/ 10248824 w 10248824"/>
                <a:gd name="connsiteY31" fmla="*/ 4389120 h 6630312"/>
                <a:gd name="connsiteX32" fmla="*/ 10239680 w 10248824"/>
                <a:gd name="connsiteY32" fmla="*/ 3008376 h 6630312"/>
                <a:gd name="connsiteX33" fmla="*/ 10230536 w 10248824"/>
                <a:gd name="connsiteY33" fmla="*/ 2852928 h 6630312"/>
                <a:gd name="connsiteX34" fmla="*/ 10221392 w 10248824"/>
                <a:gd name="connsiteY34" fmla="*/ 256032 h 6630312"/>
                <a:gd name="connsiteX35" fmla="*/ 10193960 w 10248824"/>
                <a:gd name="connsiteY35" fmla="*/ 128016 h 6630312"/>
                <a:gd name="connsiteX36" fmla="*/ 10175672 w 10248824"/>
                <a:gd name="connsiteY36" fmla="*/ 27432 h 6630312"/>
                <a:gd name="connsiteX37" fmla="*/ 10157384 w 10248824"/>
                <a:gd name="connsiteY37" fmla="*/ 0 h 6630312"/>
                <a:gd name="connsiteX38" fmla="*/ 10029368 w 10248824"/>
                <a:gd name="connsiteY38" fmla="*/ 18288 h 6630312"/>
                <a:gd name="connsiteX39" fmla="*/ 9663608 w 10248824"/>
                <a:gd name="connsiteY39" fmla="*/ 73152 h 6630312"/>
                <a:gd name="connsiteX40" fmla="*/ 9233840 w 10248824"/>
                <a:gd name="connsiteY40" fmla="*/ 118872 h 6630312"/>
                <a:gd name="connsiteX41" fmla="*/ 8657768 w 10248824"/>
                <a:gd name="connsiteY41" fmla="*/ 164592 h 6630312"/>
                <a:gd name="connsiteX42" fmla="*/ 7688504 w 10248824"/>
                <a:gd name="connsiteY42" fmla="*/ 182880 h 6630312"/>
                <a:gd name="connsiteX43" fmla="*/ 6810680 w 10248824"/>
                <a:gd name="connsiteY43" fmla="*/ 265176 h 6630312"/>
                <a:gd name="connsiteX44" fmla="*/ 6371768 w 10248824"/>
                <a:gd name="connsiteY44" fmla="*/ 310896 h 6630312"/>
                <a:gd name="connsiteX45" fmla="*/ 6079160 w 10248824"/>
                <a:gd name="connsiteY45" fmla="*/ 338328 h 6630312"/>
                <a:gd name="connsiteX46" fmla="*/ 5567096 w 10248824"/>
                <a:gd name="connsiteY46" fmla="*/ 374904 h 6630312"/>
                <a:gd name="connsiteX47" fmla="*/ 4789856 w 10248824"/>
                <a:gd name="connsiteY47" fmla="*/ 384048 h 6630312"/>
                <a:gd name="connsiteX48" fmla="*/ 565328 w 10248824"/>
                <a:gd name="connsiteY48" fmla="*/ 329184 h 6630312"/>
                <a:gd name="connsiteX49" fmla="*/ 971323 w 10248824"/>
                <a:gd name="connsiteY49" fmla="*/ 332495 h 6630312"/>
                <a:gd name="connsiteX0" fmla="*/ 971323 w 10248824"/>
                <a:gd name="connsiteY0" fmla="*/ 437124 h 6734941"/>
                <a:gd name="connsiteX1" fmla="*/ 254432 w 10248824"/>
                <a:gd name="connsiteY1" fmla="*/ 497821 h 6734941"/>
                <a:gd name="connsiteX2" fmla="*/ 162992 w 10248824"/>
                <a:gd name="connsiteY2" fmla="*/ 1329925 h 6734941"/>
                <a:gd name="connsiteX3" fmla="*/ 135560 w 10248824"/>
                <a:gd name="connsiteY3" fmla="*/ 1668253 h 6734941"/>
                <a:gd name="connsiteX4" fmla="*/ 126416 w 10248824"/>
                <a:gd name="connsiteY4" fmla="*/ 1997437 h 6734941"/>
                <a:gd name="connsiteX5" fmla="*/ 108128 w 10248824"/>
                <a:gd name="connsiteY5" fmla="*/ 2253469 h 6734941"/>
                <a:gd name="connsiteX6" fmla="*/ 98984 w 10248824"/>
                <a:gd name="connsiteY6" fmla="*/ 3067285 h 6734941"/>
                <a:gd name="connsiteX7" fmla="*/ 80696 w 10248824"/>
                <a:gd name="connsiteY7" fmla="*/ 3643357 h 6734941"/>
                <a:gd name="connsiteX8" fmla="*/ 71552 w 10248824"/>
                <a:gd name="connsiteY8" fmla="*/ 4402309 h 6734941"/>
                <a:gd name="connsiteX9" fmla="*/ 53264 w 10248824"/>
                <a:gd name="connsiteY9" fmla="*/ 5261845 h 6734941"/>
                <a:gd name="connsiteX10" fmla="*/ 62408 w 10248824"/>
                <a:gd name="connsiteY10" fmla="*/ 5920213 h 6734941"/>
                <a:gd name="connsiteX11" fmla="*/ 236144 w 10248824"/>
                <a:gd name="connsiteY11" fmla="*/ 6295117 h 6734941"/>
                <a:gd name="connsiteX12" fmla="*/ 2595296 w 10248824"/>
                <a:gd name="connsiteY12" fmla="*/ 6706597 h 6734941"/>
                <a:gd name="connsiteX13" fmla="*/ 4415004 w 10248824"/>
                <a:gd name="connsiteY13" fmla="*/ 6705511 h 6734941"/>
                <a:gd name="connsiteX14" fmla="*/ 7478192 w 10248824"/>
                <a:gd name="connsiteY14" fmla="*/ 6423133 h 6734941"/>
                <a:gd name="connsiteX15" fmla="*/ 9654464 w 10248824"/>
                <a:gd name="connsiteY15" fmla="*/ 6413989 h 6734941"/>
                <a:gd name="connsiteX16" fmla="*/ 9681896 w 10248824"/>
                <a:gd name="connsiteY16" fmla="*/ 6404845 h 6734941"/>
                <a:gd name="connsiteX17" fmla="*/ 9773336 w 10248824"/>
                <a:gd name="connsiteY17" fmla="*/ 6386557 h 6734941"/>
                <a:gd name="connsiteX18" fmla="*/ 9828200 w 10248824"/>
                <a:gd name="connsiteY18" fmla="*/ 6368269 h 6734941"/>
                <a:gd name="connsiteX19" fmla="*/ 9892208 w 10248824"/>
                <a:gd name="connsiteY19" fmla="*/ 6340837 h 6734941"/>
                <a:gd name="connsiteX20" fmla="*/ 10020224 w 10248824"/>
                <a:gd name="connsiteY20" fmla="*/ 6221965 h 6734941"/>
                <a:gd name="connsiteX21" fmla="*/ 10056800 w 10248824"/>
                <a:gd name="connsiteY21" fmla="*/ 6185389 h 6734941"/>
                <a:gd name="connsiteX22" fmla="*/ 10102520 w 10248824"/>
                <a:gd name="connsiteY22" fmla="*/ 6103093 h 6734941"/>
                <a:gd name="connsiteX23" fmla="*/ 10111664 w 10248824"/>
                <a:gd name="connsiteY23" fmla="*/ 6075661 h 6734941"/>
                <a:gd name="connsiteX24" fmla="*/ 10129952 w 10248824"/>
                <a:gd name="connsiteY24" fmla="*/ 6002509 h 6734941"/>
                <a:gd name="connsiteX25" fmla="*/ 10148240 w 10248824"/>
                <a:gd name="connsiteY25" fmla="*/ 5920213 h 6734941"/>
                <a:gd name="connsiteX26" fmla="*/ 10166528 w 10248824"/>
                <a:gd name="connsiteY26" fmla="*/ 5700757 h 6734941"/>
                <a:gd name="connsiteX27" fmla="*/ 10175672 w 10248824"/>
                <a:gd name="connsiteY27" fmla="*/ 5655037 h 6734941"/>
                <a:gd name="connsiteX28" fmla="*/ 10184816 w 10248824"/>
                <a:gd name="connsiteY28" fmla="*/ 5545309 h 6734941"/>
                <a:gd name="connsiteX29" fmla="*/ 10212248 w 10248824"/>
                <a:gd name="connsiteY29" fmla="*/ 5170405 h 6734941"/>
                <a:gd name="connsiteX30" fmla="*/ 10221392 w 10248824"/>
                <a:gd name="connsiteY30" fmla="*/ 4749781 h 6734941"/>
                <a:gd name="connsiteX31" fmla="*/ 10248824 w 10248824"/>
                <a:gd name="connsiteY31" fmla="*/ 4493749 h 6734941"/>
                <a:gd name="connsiteX32" fmla="*/ 10239680 w 10248824"/>
                <a:gd name="connsiteY32" fmla="*/ 3113005 h 6734941"/>
                <a:gd name="connsiteX33" fmla="*/ 10230536 w 10248824"/>
                <a:gd name="connsiteY33" fmla="*/ 2957557 h 6734941"/>
                <a:gd name="connsiteX34" fmla="*/ 10193960 w 10248824"/>
                <a:gd name="connsiteY34" fmla="*/ 232645 h 6734941"/>
                <a:gd name="connsiteX35" fmla="*/ 10175672 w 10248824"/>
                <a:gd name="connsiteY35" fmla="*/ 132061 h 6734941"/>
                <a:gd name="connsiteX36" fmla="*/ 10157384 w 10248824"/>
                <a:gd name="connsiteY36" fmla="*/ 104629 h 6734941"/>
                <a:gd name="connsiteX37" fmla="*/ 10029368 w 10248824"/>
                <a:gd name="connsiteY37" fmla="*/ 122917 h 6734941"/>
                <a:gd name="connsiteX38" fmla="*/ 9663608 w 10248824"/>
                <a:gd name="connsiteY38" fmla="*/ 177781 h 6734941"/>
                <a:gd name="connsiteX39" fmla="*/ 9233840 w 10248824"/>
                <a:gd name="connsiteY39" fmla="*/ 223501 h 6734941"/>
                <a:gd name="connsiteX40" fmla="*/ 8657768 w 10248824"/>
                <a:gd name="connsiteY40" fmla="*/ 269221 h 6734941"/>
                <a:gd name="connsiteX41" fmla="*/ 7688504 w 10248824"/>
                <a:gd name="connsiteY41" fmla="*/ 287509 h 6734941"/>
                <a:gd name="connsiteX42" fmla="*/ 6810680 w 10248824"/>
                <a:gd name="connsiteY42" fmla="*/ 369805 h 6734941"/>
                <a:gd name="connsiteX43" fmla="*/ 6371768 w 10248824"/>
                <a:gd name="connsiteY43" fmla="*/ 415525 h 6734941"/>
                <a:gd name="connsiteX44" fmla="*/ 6079160 w 10248824"/>
                <a:gd name="connsiteY44" fmla="*/ 442957 h 6734941"/>
                <a:gd name="connsiteX45" fmla="*/ 5567096 w 10248824"/>
                <a:gd name="connsiteY45" fmla="*/ 479533 h 6734941"/>
                <a:gd name="connsiteX46" fmla="*/ 4789856 w 10248824"/>
                <a:gd name="connsiteY46" fmla="*/ 488677 h 6734941"/>
                <a:gd name="connsiteX47" fmla="*/ 565328 w 10248824"/>
                <a:gd name="connsiteY47" fmla="*/ 433813 h 6734941"/>
                <a:gd name="connsiteX48" fmla="*/ 971323 w 10248824"/>
                <a:gd name="connsiteY48" fmla="*/ 437124 h 6734941"/>
                <a:gd name="connsiteX0" fmla="*/ 971323 w 10248824"/>
                <a:gd name="connsiteY0" fmla="*/ 521606 h 6819423"/>
                <a:gd name="connsiteX1" fmla="*/ 254432 w 10248824"/>
                <a:gd name="connsiteY1" fmla="*/ 582303 h 6819423"/>
                <a:gd name="connsiteX2" fmla="*/ 162992 w 10248824"/>
                <a:gd name="connsiteY2" fmla="*/ 1414407 h 6819423"/>
                <a:gd name="connsiteX3" fmla="*/ 135560 w 10248824"/>
                <a:gd name="connsiteY3" fmla="*/ 1752735 h 6819423"/>
                <a:gd name="connsiteX4" fmla="*/ 126416 w 10248824"/>
                <a:gd name="connsiteY4" fmla="*/ 2081919 h 6819423"/>
                <a:gd name="connsiteX5" fmla="*/ 108128 w 10248824"/>
                <a:gd name="connsiteY5" fmla="*/ 2337951 h 6819423"/>
                <a:gd name="connsiteX6" fmla="*/ 98984 w 10248824"/>
                <a:gd name="connsiteY6" fmla="*/ 3151767 h 6819423"/>
                <a:gd name="connsiteX7" fmla="*/ 80696 w 10248824"/>
                <a:gd name="connsiteY7" fmla="*/ 3727839 h 6819423"/>
                <a:gd name="connsiteX8" fmla="*/ 71552 w 10248824"/>
                <a:gd name="connsiteY8" fmla="*/ 4486791 h 6819423"/>
                <a:gd name="connsiteX9" fmla="*/ 53264 w 10248824"/>
                <a:gd name="connsiteY9" fmla="*/ 5346327 h 6819423"/>
                <a:gd name="connsiteX10" fmla="*/ 62408 w 10248824"/>
                <a:gd name="connsiteY10" fmla="*/ 6004695 h 6819423"/>
                <a:gd name="connsiteX11" fmla="*/ 236144 w 10248824"/>
                <a:gd name="connsiteY11" fmla="*/ 6379599 h 6819423"/>
                <a:gd name="connsiteX12" fmla="*/ 2595296 w 10248824"/>
                <a:gd name="connsiteY12" fmla="*/ 6791079 h 6819423"/>
                <a:gd name="connsiteX13" fmla="*/ 4415004 w 10248824"/>
                <a:gd name="connsiteY13" fmla="*/ 6789993 h 6819423"/>
                <a:gd name="connsiteX14" fmla="*/ 7478192 w 10248824"/>
                <a:gd name="connsiteY14" fmla="*/ 6507615 h 6819423"/>
                <a:gd name="connsiteX15" fmla="*/ 9654464 w 10248824"/>
                <a:gd name="connsiteY15" fmla="*/ 6498471 h 6819423"/>
                <a:gd name="connsiteX16" fmla="*/ 9681896 w 10248824"/>
                <a:gd name="connsiteY16" fmla="*/ 6489327 h 6819423"/>
                <a:gd name="connsiteX17" fmla="*/ 9773336 w 10248824"/>
                <a:gd name="connsiteY17" fmla="*/ 6471039 h 6819423"/>
                <a:gd name="connsiteX18" fmla="*/ 9828200 w 10248824"/>
                <a:gd name="connsiteY18" fmla="*/ 6452751 h 6819423"/>
                <a:gd name="connsiteX19" fmla="*/ 9892208 w 10248824"/>
                <a:gd name="connsiteY19" fmla="*/ 6425319 h 6819423"/>
                <a:gd name="connsiteX20" fmla="*/ 10020224 w 10248824"/>
                <a:gd name="connsiteY20" fmla="*/ 6306447 h 6819423"/>
                <a:gd name="connsiteX21" fmla="*/ 10056800 w 10248824"/>
                <a:gd name="connsiteY21" fmla="*/ 6269871 h 6819423"/>
                <a:gd name="connsiteX22" fmla="*/ 10102520 w 10248824"/>
                <a:gd name="connsiteY22" fmla="*/ 6187575 h 6819423"/>
                <a:gd name="connsiteX23" fmla="*/ 10111664 w 10248824"/>
                <a:gd name="connsiteY23" fmla="*/ 6160143 h 6819423"/>
                <a:gd name="connsiteX24" fmla="*/ 10129952 w 10248824"/>
                <a:gd name="connsiteY24" fmla="*/ 6086991 h 6819423"/>
                <a:gd name="connsiteX25" fmla="*/ 10148240 w 10248824"/>
                <a:gd name="connsiteY25" fmla="*/ 6004695 h 6819423"/>
                <a:gd name="connsiteX26" fmla="*/ 10166528 w 10248824"/>
                <a:gd name="connsiteY26" fmla="*/ 5785239 h 6819423"/>
                <a:gd name="connsiteX27" fmla="*/ 10175672 w 10248824"/>
                <a:gd name="connsiteY27" fmla="*/ 5739519 h 6819423"/>
                <a:gd name="connsiteX28" fmla="*/ 10184816 w 10248824"/>
                <a:gd name="connsiteY28" fmla="*/ 5629791 h 6819423"/>
                <a:gd name="connsiteX29" fmla="*/ 10212248 w 10248824"/>
                <a:gd name="connsiteY29" fmla="*/ 5254887 h 6819423"/>
                <a:gd name="connsiteX30" fmla="*/ 10221392 w 10248824"/>
                <a:gd name="connsiteY30" fmla="*/ 4834263 h 6819423"/>
                <a:gd name="connsiteX31" fmla="*/ 10248824 w 10248824"/>
                <a:gd name="connsiteY31" fmla="*/ 4578231 h 6819423"/>
                <a:gd name="connsiteX32" fmla="*/ 10239680 w 10248824"/>
                <a:gd name="connsiteY32" fmla="*/ 3197487 h 6819423"/>
                <a:gd name="connsiteX33" fmla="*/ 10230536 w 10248824"/>
                <a:gd name="connsiteY33" fmla="*/ 3042039 h 6819423"/>
                <a:gd name="connsiteX34" fmla="*/ 10175672 w 10248824"/>
                <a:gd name="connsiteY34" fmla="*/ 216543 h 6819423"/>
                <a:gd name="connsiteX35" fmla="*/ 10157384 w 10248824"/>
                <a:gd name="connsiteY35" fmla="*/ 189111 h 6819423"/>
                <a:gd name="connsiteX36" fmla="*/ 10029368 w 10248824"/>
                <a:gd name="connsiteY36" fmla="*/ 207399 h 6819423"/>
                <a:gd name="connsiteX37" fmla="*/ 9663608 w 10248824"/>
                <a:gd name="connsiteY37" fmla="*/ 262263 h 6819423"/>
                <a:gd name="connsiteX38" fmla="*/ 9233840 w 10248824"/>
                <a:gd name="connsiteY38" fmla="*/ 307983 h 6819423"/>
                <a:gd name="connsiteX39" fmla="*/ 8657768 w 10248824"/>
                <a:gd name="connsiteY39" fmla="*/ 353703 h 6819423"/>
                <a:gd name="connsiteX40" fmla="*/ 7688504 w 10248824"/>
                <a:gd name="connsiteY40" fmla="*/ 371991 h 6819423"/>
                <a:gd name="connsiteX41" fmla="*/ 6810680 w 10248824"/>
                <a:gd name="connsiteY41" fmla="*/ 454287 h 6819423"/>
                <a:gd name="connsiteX42" fmla="*/ 6371768 w 10248824"/>
                <a:gd name="connsiteY42" fmla="*/ 500007 h 6819423"/>
                <a:gd name="connsiteX43" fmla="*/ 6079160 w 10248824"/>
                <a:gd name="connsiteY43" fmla="*/ 527439 h 6819423"/>
                <a:gd name="connsiteX44" fmla="*/ 5567096 w 10248824"/>
                <a:gd name="connsiteY44" fmla="*/ 564015 h 6819423"/>
                <a:gd name="connsiteX45" fmla="*/ 4789856 w 10248824"/>
                <a:gd name="connsiteY45" fmla="*/ 573159 h 6819423"/>
                <a:gd name="connsiteX46" fmla="*/ 565328 w 10248824"/>
                <a:gd name="connsiteY46" fmla="*/ 518295 h 6819423"/>
                <a:gd name="connsiteX47" fmla="*/ 971323 w 10248824"/>
                <a:gd name="connsiteY47" fmla="*/ 521606 h 6819423"/>
                <a:gd name="connsiteX0" fmla="*/ 971323 w 10381731"/>
                <a:gd name="connsiteY0" fmla="*/ 414369 h 6712186"/>
                <a:gd name="connsiteX1" fmla="*/ 254432 w 10381731"/>
                <a:gd name="connsiteY1" fmla="*/ 475066 h 6712186"/>
                <a:gd name="connsiteX2" fmla="*/ 162992 w 10381731"/>
                <a:gd name="connsiteY2" fmla="*/ 1307170 h 6712186"/>
                <a:gd name="connsiteX3" fmla="*/ 135560 w 10381731"/>
                <a:gd name="connsiteY3" fmla="*/ 1645498 h 6712186"/>
                <a:gd name="connsiteX4" fmla="*/ 126416 w 10381731"/>
                <a:gd name="connsiteY4" fmla="*/ 1974682 h 6712186"/>
                <a:gd name="connsiteX5" fmla="*/ 108128 w 10381731"/>
                <a:gd name="connsiteY5" fmla="*/ 2230714 h 6712186"/>
                <a:gd name="connsiteX6" fmla="*/ 98984 w 10381731"/>
                <a:gd name="connsiteY6" fmla="*/ 3044530 h 6712186"/>
                <a:gd name="connsiteX7" fmla="*/ 80696 w 10381731"/>
                <a:gd name="connsiteY7" fmla="*/ 3620602 h 6712186"/>
                <a:gd name="connsiteX8" fmla="*/ 71552 w 10381731"/>
                <a:gd name="connsiteY8" fmla="*/ 4379554 h 6712186"/>
                <a:gd name="connsiteX9" fmla="*/ 53264 w 10381731"/>
                <a:gd name="connsiteY9" fmla="*/ 5239090 h 6712186"/>
                <a:gd name="connsiteX10" fmla="*/ 62408 w 10381731"/>
                <a:gd name="connsiteY10" fmla="*/ 5897458 h 6712186"/>
                <a:gd name="connsiteX11" fmla="*/ 236144 w 10381731"/>
                <a:gd name="connsiteY11" fmla="*/ 6272362 h 6712186"/>
                <a:gd name="connsiteX12" fmla="*/ 2595296 w 10381731"/>
                <a:gd name="connsiteY12" fmla="*/ 6683842 h 6712186"/>
                <a:gd name="connsiteX13" fmla="*/ 4415004 w 10381731"/>
                <a:gd name="connsiteY13" fmla="*/ 6682756 h 6712186"/>
                <a:gd name="connsiteX14" fmla="*/ 7478192 w 10381731"/>
                <a:gd name="connsiteY14" fmla="*/ 6400378 h 6712186"/>
                <a:gd name="connsiteX15" fmla="*/ 9654464 w 10381731"/>
                <a:gd name="connsiteY15" fmla="*/ 6391234 h 6712186"/>
                <a:gd name="connsiteX16" fmla="*/ 9681896 w 10381731"/>
                <a:gd name="connsiteY16" fmla="*/ 6382090 h 6712186"/>
                <a:gd name="connsiteX17" fmla="*/ 9773336 w 10381731"/>
                <a:gd name="connsiteY17" fmla="*/ 6363802 h 6712186"/>
                <a:gd name="connsiteX18" fmla="*/ 9828200 w 10381731"/>
                <a:gd name="connsiteY18" fmla="*/ 6345514 h 6712186"/>
                <a:gd name="connsiteX19" fmla="*/ 9892208 w 10381731"/>
                <a:gd name="connsiteY19" fmla="*/ 6318082 h 6712186"/>
                <a:gd name="connsiteX20" fmla="*/ 10020224 w 10381731"/>
                <a:gd name="connsiteY20" fmla="*/ 6199210 h 6712186"/>
                <a:gd name="connsiteX21" fmla="*/ 10056800 w 10381731"/>
                <a:gd name="connsiteY21" fmla="*/ 6162634 h 6712186"/>
                <a:gd name="connsiteX22" fmla="*/ 10102520 w 10381731"/>
                <a:gd name="connsiteY22" fmla="*/ 6080338 h 6712186"/>
                <a:gd name="connsiteX23" fmla="*/ 10111664 w 10381731"/>
                <a:gd name="connsiteY23" fmla="*/ 6052906 h 6712186"/>
                <a:gd name="connsiteX24" fmla="*/ 10129952 w 10381731"/>
                <a:gd name="connsiteY24" fmla="*/ 5979754 h 6712186"/>
                <a:gd name="connsiteX25" fmla="*/ 10148240 w 10381731"/>
                <a:gd name="connsiteY25" fmla="*/ 5897458 h 6712186"/>
                <a:gd name="connsiteX26" fmla="*/ 10166528 w 10381731"/>
                <a:gd name="connsiteY26" fmla="*/ 5678002 h 6712186"/>
                <a:gd name="connsiteX27" fmla="*/ 10175672 w 10381731"/>
                <a:gd name="connsiteY27" fmla="*/ 5632282 h 6712186"/>
                <a:gd name="connsiteX28" fmla="*/ 10184816 w 10381731"/>
                <a:gd name="connsiteY28" fmla="*/ 5522554 h 6712186"/>
                <a:gd name="connsiteX29" fmla="*/ 10212248 w 10381731"/>
                <a:gd name="connsiteY29" fmla="*/ 5147650 h 6712186"/>
                <a:gd name="connsiteX30" fmla="*/ 10221392 w 10381731"/>
                <a:gd name="connsiteY30" fmla="*/ 4727026 h 6712186"/>
                <a:gd name="connsiteX31" fmla="*/ 10248824 w 10381731"/>
                <a:gd name="connsiteY31" fmla="*/ 4470994 h 6712186"/>
                <a:gd name="connsiteX32" fmla="*/ 10239680 w 10381731"/>
                <a:gd name="connsiteY32" fmla="*/ 3090250 h 6712186"/>
                <a:gd name="connsiteX33" fmla="*/ 10230536 w 10381731"/>
                <a:gd name="connsiteY33" fmla="*/ 2934802 h 6712186"/>
                <a:gd name="connsiteX34" fmla="*/ 10175672 w 10381731"/>
                <a:gd name="connsiteY34" fmla="*/ 109306 h 6712186"/>
                <a:gd name="connsiteX35" fmla="*/ 10381586 w 10381731"/>
                <a:gd name="connsiteY35" fmla="*/ 530278 h 6712186"/>
                <a:gd name="connsiteX36" fmla="*/ 10029368 w 10381731"/>
                <a:gd name="connsiteY36" fmla="*/ 100162 h 6712186"/>
                <a:gd name="connsiteX37" fmla="*/ 9663608 w 10381731"/>
                <a:gd name="connsiteY37" fmla="*/ 155026 h 6712186"/>
                <a:gd name="connsiteX38" fmla="*/ 9233840 w 10381731"/>
                <a:gd name="connsiteY38" fmla="*/ 200746 h 6712186"/>
                <a:gd name="connsiteX39" fmla="*/ 8657768 w 10381731"/>
                <a:gd name="connsiteY39" fmla="*/ 246466 h 6712186"/>
                <a:gd name="connsiteX40" fmla="*/ 7688504 w 10381731"/>
                <a:gd name="connsiteY40" fmla="*/ 264754 h 6712186"/>
                <a:gd name="connsiteX41" fmla="*/ 6810680 w 10381731"/>
                <a:gd name="connsiteY41" fmla="*/ 347050 h 6712186"/>
                <a:gd name="connsiteX42" fmla="*/ 6371768 w 10381731"/>
                <a:gd name="connsiteY42" fmla="*/ 392770 h 6712186"/>
                <a:gd name="connsiteX43" fmla="*/ 6079160 w 10381731"/>
                <a:gd name="connsiteY43" fmla="*/ 420202 h 6712186"/>
                <a:gd name="connsiteX44" fmla="*/ 5567096 w 10381731"/>
                <a:gd name="connsiteY44" fmla="*/ 456778 h 6712186"/>
                <a:gd name="connsiteX45" fmla="*/ 4789856 w 10381731"/>
                <a:gd name="connsiteY45" fmla="*/ 465922 h 6712186"/>
                <a:gd name="connsiteX46" fmla="*/ 565328 w 10381731"/>
                <a:gd name="connsiteY46" fmla="*/ 411058 h 6712186"/>
                <a:gd name="connsiteX47" fmla="*/ 971323 w 10381731"/>
                <a:gd name="connsiteY47" fmla="*/ 414369 h 6712186"/>
                <a:gd name="connsiteX0" fmla="*/ 971323 w 10248824"/>
                <a:gd name="connsiteY0" fmla="*/ 758463 h 7056280"/>
                <a:gd name="connsiteX1" fmla="*/ 254432 w 10248824"/>
                <a:gd name="connsiteY1" fmla="*/ 819160 h 7056280"/>
                <a:gd name="connsiteX2" fmla="*/ 162992 w 10248824"/>
                <a:gd name="connsiteY2" fmla="*/ 1651264 h 7056280"/>
                <a:gd name="connsiteX3" fmla="*/ 135560 w 10248824"/>
                <a:gd name="connsiteY3" fmla="*/ 1989592 h 7056280"/>
                <a:gd name="connsiteX4" fmla="*/ 126416 w 10248824"/>
                <a:gd name="connsiteY4" fmla="*/ 2318776 h 7056280"/>
                <a:gd name="connsiteX5" fmla="*/ 108128 w 10248824"/>
                <a:gd name="connsiteY5" fmla="*/ 2574808 h 7056280"/>
                <a:gd name="connsiteX6" fmla="*/ 98984 w 10248824"/>
                <a:gd name="connsiteY6" fmla="*/ 3388624 h 7056280"/>
                <a:gd name="connsiteX7" fmla="*/ 80696 w 10248824"/>
                <a:gd name="connsiteY7" fmla="*/ 3964696 h 7056280"/>
                <a:gd name="connsiteX8" fmla="*/ 71552 w 10248824"/>
                <a:gd name="connsiteY8" fmla="*/ 4723648 h 7056280"/>
                <a:gd name="connsiteX9" fmla="*/ 53264 w 10248824"/>
                <a:gd name="connsiteY9" fmla="*/ 5583184 h 7056280"/>
                <a:gd name="connsiteX10" fmla="*/ 62408 w 10248824"/>
                <a:gd name="connsiteY10" fmla="*/ 6241552 h 7056280"/>
                <a:gd name="connsiteX11" fmla="*/ 236144 w 10248824"/>
                <a:gd name="connsiteY11" fmla="*/ 6616456 h 7056280"/>
                <a:gd name="connsiteX12" fmla="*/ 2595296 w 10248824"/>
                <a:gd name="connsiteY12" fmla="*/ 7027936 h 7056280"/>
                <a:gd name="connsiteX13" fmla="*/ 4415004 w 10248824"/>
                <a:gd name="connsiteY13" fmla="*/ 7026850 h 7056280"/>
                <a:gd name="connsiteX14" fmla="*/ 7478192 w 10248824"/>
                <a:gd name="connsiteY14" fmla="*/ 6744472 h 7056280"/>
                <a:gd name="connsiteX15" fmla="*/ 9654464 w 10248824"/>
                <a:gd name="connsiteY15" fmla="*/ 6735328 h 7056280"/>
                <a:gd name="connsiteX16" fmla="*/ 9681896 w 10248824"/>
                <a:gd name="connsiteY16" fmla="*/ 6726184 h 7056280"/>
                <a:gd name="connsiteX17" fmla="*/ 9773336 w 10248824"/>
                <a:gd name="connsiteY17" fmla="*/ 6707896 h 7056280"/>
                <a:gd name="connsiteX18" fmla="*/ 9828200 w 10248824"/>
                <a:gd name="connsiteY18" fmla="*/ 6689608 h 7056280"/>
                <a:gd name="connsiteX19" fmla="*/ 9892208 w 10248824"/>
                <a:gd name="connsiteY19" fmla="*/ 6662176 h 7056280"/>
                <a:gd name="connsiteX20" fmla="*/ 10020224 w 10248824"/>
                <a:gd name="connsiteY20" fmla="*/ 6543304 h 7056280"/>
                <a:gd name="connsiteX21" fmla="*/ 10056800 w 10248824"/>
                <a:gd name="connsiteY21" fmla="*/ 6506728 h 7056280"/>
                <a:gd name="connsiteX22" fmla="*/ 10102520 w 10248824"/>
                <a:gd name="connsiteY22" fmla="*/ 6424432 h 7056280"/>
                <a:gd name="connsiteX23" fmla="*/ 10111664 w 10248824"/>
                <a:gd name="connsiteY23" fmla="*/ 6397000 h 7056280"/>
                <a:gd name="connsiteX24" fmla="*/ 10129952 w 10248824"/>
                <a:gd name="connsiteY24" fmla="*/ 6323848 h 7056280"/>
                <a:gd name="connsiteX25" fmla="*/ 10148240 w 10248824"/>
                <a:gd name="connsiteY25" fmla="*/ 6241552 h 7056280"/>
                <a:gd name="connsiteX26" fmla="*/ 10166528 w 10248824"/>
                <a:gd name="connsiteY26" fmla="*/ 6022096 h 7056280"/>
                <a:gd name="connsiteX27" fmla="*/ 10175672 w 10248824"/>
                <a:gd name="connsiteY27" fmla="*/ 5976376 h 7056280"/>
                <a:gd name="connsiteX28" fmla="*/ 10184816 w 10248824"/>
                <a:gd name="connsiteY28" fmla="*/ 5866648 h 7056280"/>
                <a:gd name="connsiteX29" fmla="*/ 10212248 w 10248824"/>
                <a:gd name="connsiteY29" fmla="*/ 5491744 h 7056280"/>
                <a:gd name="connsiteX30" fmla="*/ 10221392 w 10248824"/>
                <a:gd name="connsiteY30" fmla="*/ 5071120 h 7056280"/>
                <a:gd name="connsiteX31" fmla="*/ 10248824 w 10248824"/>
                <a:gd name="connsiteY31" fmla="*/ 4815088 h 7056280"/>
                <a:gd name="connsiteX32" fmla="*/ 10239680 w 10248824"/>
                <a:gd name="connsiteY32" fmla="*/ 3434344 h 7056280"/>
                <a:gd name="connsiteX33" fmla="*/ 10230536 w 10248824"/>
                <a:gd name="connsiteY33" fmla="*/ 3278896 h 7056280"/>
                <a:gd name="connsiteX34" fmla="*/ 10175672 w 10248824"/>
                <a:gd name="connsiteY34" fmla="*/ 453400 h 7056280"/>
                <a:gd name="connsiteX35" fmla="*/ 10132473 w 10248824"/>
                <a:gd name="connsiteY35" fmla="*/ 2476 h 7056280"/>
                <a:gd name="connsiteX36" fmla="*/ 10029368 w 10248824"/>
                <a:gd name="connsiteY36" fmla="*/ 444256 h 7056280"/>
                <a:gd name="connsiteX37" fmla="*/ 9663608 w 10248824"/>
                <a:gd name="connsiteY37" fmla="*/ 499120 h 7056280"/>
                <a:gd name="connsiteX38" fmla="*/ 9233840 w 10248824"/>
                <a:gd name="connsiteY38" fmla="*/ 544840 h 7056280"/>
                <a:gd name="connsiteX39" fmla="*/ 8657768 w 10248824"/>
                <a:gd name="connsiteY39" fmla="*/ 590560 h 7056280"/>
                <a:gd name="connsiteX40" fmla="*/ 7688504 w 10248824"/>
                <a:gd name="connsiteY40" fmla="*/ 608848 h 7056280"/>
                <a:gd name="connsiteX41" fmla="*/ 6810680 w 10248824"/>
                <a:gd name="connsiteY41" fmla="*/ 691144 h 7056280"/>
                <a:gd name="connsiteX42" fmla="*/ 6371768 w 10248824"/>
                <a:gd name="connsiteY42" fmla="*/ 736864 h 7056280"/>
                <a:gd name="connsiteX43" fmla="*/ 6079160 w 10248824"/>
                <a:gd name="connsiteY43" fmla="*/ 764296 h 7056280"/>
                <a:gd name="connsiteX44" fmla="*/ 5567096 w 10248824"/>
                <a:gd name="connsiteY44" fmla="*/ 800872 h 7056280"/>
                <a:gd name="connsiteX45" fmla="*/ 4789856 w 10248824"/>
                <a:gd name="connsiteY45" fmla="*/ 810016 h 7056280"/>
                <a:gd name="connsiteX46" fmla="*/ 565328 w 10248824"/>
                <a:gd name="connsiteY46" fmla="*/ 755152 h 7056280"/>
                <a:gd name="connsiteX47" fmla="*/ 971323 w 10248824"/>
                <a:gd name="connsiteY47" fmla="*/ 758463 h 7056280"/>
                <a:gd name="connsiteX0" fmla="*/ 971323 w 10248824"/>
                <a:gd name="connsiteY0" fmla="*/ 755987 h 7053804"/>
                <a:gd name="connsiteX1" fmla="*/ 254432 w 10248824"/>
                <a:gd name="connsiteY1" fmla="*/ 816684 h 7053804"/>
                <a:gd name="connsiteX2" fmla="*/ 162992 w 10248824"/>
                <a:gd name="connsiteY2" fmla="*/ 1648788 h 7053804"/>
                <a:gd name="connsiteX3" fmla="*/ 135560 w 10248824"/>
                <a:gd name="connsiteY3" fmla="*/ 1987116 h 7053804"/>
                <a:gd name="connsiteX4" fmla="*/ 126416 w 10248824"/>
                <a:gd name="connsiteY4" fmla="*/ 2316300 h 7053804"/>
                <a:gd name="connsiteX5" fmla="*/ 108128 w 10248824"/>
                <a:gd name="connsiteY5" fmla="*/ 2572332 h 7053804"/>
                <a:gd name="connsiteX6" fmla="*/ 98984 w 10248824"/>
                <a:gd name="connsiteY6" fmla="*/ 3386148 h 7053804"/>
                <a:gd name="connsiteX7" fmla="*/ 80696 w 10248824"/>
                <a:gd name="connsiteY7" fmla="*/ 3962220 h 7053804"/>
                <a:gd name="connsiteX8" fmla="*/ 71552 w 10248824"/>
                <a:gd name="connsiteY8" fmla="*/ 4721172 h 7053804"/>
                <a:gd name="connsiteX9" fmla="*/ 53264 w 10248824"/>
                <a:gd name="connsiteY9" fmla="*/ 5580708 h 7053804"/>
                <a:gd name="connsiteX10" fmla="*/ 62408 w 10248824"/>
                <a:gd name="connsiteY10" fmla="*/ 6239076 h 7053804"/>
                <a:gd name="connsiteX11" fmla="*/ 236144 w 10248824"/>
                <a:gd name="connsiteY11" fmla="*/ 6613980 h 7053804"/>
                <a:gd name="connsiteX12" fmla="*/ 2595296 w 10248824"/>
                <a:gd name="connsiteY12" fmla="*/ 7025460 h 7053804"/>
                <a:gd name="connsiteX13" fmla="*/ 4415004 w 10248824"/>
                <a:gd name="connsiteY13" fmla="*/ 7024374 h 7053804"/>
                <a:gd name="connsiteX14" fmla="*/ 7478192 w 10248824"/>
                <a:gd name="connsiteY14" fmla="*/ 6741996 h 7053804"/>
                <a:gd name="connsiteX15" fmla="*/ 9654464 w 10248824"/>
                <a:gd name="connsiteY15" fmla="*/ 6732852 h 7053804"/>
                <a:gd name="connsiteX16" fmla="*/ 9681896 w 10248824"/>
                <a:gd name="connsiteY16" fmla="*/ 6723708 h 7053804"/>
                <a:gd name="connsiteX17" fmla="*/ 9773336 w 10248824"/>
                <a:gd name="connsiteY17" fmla="*/ 6705420 h 7053804"/>
                <a:gd name="connsiteX18" fmla="*/ 9828200 w 10248824"/>
                <a:gd name="connsiteY18" fmla="*/ 6687132 h 7053804"/>
                <a:gd name="connsiteX19" fmla="*/ 9892208 w 10248824"/>
                <a:gd name="connsiteY19" fmla="*/ 6659700 h 7053804"/>
                <a:gd name="connsiteX20" fmla="*/ 10020224 w 10248824"/>
                <a:gd name="connsiteY20" fmla="*/ 6540828 h 7053804"/>
                <a:gd name="connsiteX21" fmla="*/ 10056800 w 10248824"/>
                <a:gd name="connsiteY21" fmla="*/ 6504252 h 7053804"/>
                <a:gd name="connsiteX22" fmla="*/ 10102520 w 10248824"/>
                <a:gd name="connsiteY22" fmla="*/ 6421956 h 7053804"/>
                <a:gd name="connsiteX23" fmla="*/ 10111664 w 10248824"/>
                <a:gd name="connsiteY23" fmla="*/ 6394524 h 7053804"/>
                <a:gd name="connsiteX24" fmla="*/ 10129952 w 10248824"/>
                <a:gd name="connsiteY24" fmla="*/ 6321372 h 7053804"/>
                <a:gd name="connsiteX25" fmla="*/ 10148240 w 10248824"/>
                <a:gd name="connsiteY25" fmla="*/ 6239076 h 7053804"/>
                <a:gd name="connsiteX26" fmla="*/ 10166528 w 10248824"/>
                <a:gd name="connsiteY26" fmla="*/ 6019620 h 7053804"/>
                <a:gd name="connsiteX27" fmla="*/ 10175672 w 10248824"/>
                <a:gd name="connsiteY27" fmla="*/ 5973900 h 7053804"/>
                <a:gd name="connsiteX28" fmla="*/ 10184816 w 10248824"/>
                <a:gd name="connsiteY28" fmla="*/ 5864172 h 7053804"/>
                <a:gd name="connsiteX29" fmla="*/ 10212248 w 10248824"/>
                <a:gd name="connsiteY29" fmla="*/ 5489268 h 7053804"/>
                <a:gd name="connsiteX30" fmla="*/ 10221392 w 10248824"/>
                <a:gd name="connsiteY30" fmla="*/ 5068644 h 7053804"/>
                <a:gd name="connsiteX31" fmla="*/ 10248824 w 10248824"/>
                <a:gd name="connsiteY31" fmla="*/ 4812612 h 7053804"/>
                <a:gd name="connsiteX32" fmla="*/ 10239680 w 10248824"/>
                <a:gd name="connsiteY32" fmla="*/ 3431868 h 7053804"/>
                <a:gd name="connsiteX33" fmla="*/ 10230536 w 10248824"/>
                <a:gd name="connsiteY33" fmla="*/ 3276420 h 7053804"/>
                <a:gd name="connsiteX34" fmla="*/ 10132473 w 10248824"/>
                <a:gd name="connsiteY34" fmla="*/ 0 h 7053804"/>
                <a:gd name="connsiteX35" fmla="*/ 10029368 w 10248824"/>
                <a:gd name="connsiteY35" fmla="*/ 441780 h 7053804"/>
                <a:gd name="connsiteX36" fmla="*/ 9663608 w 10248824"/>
                <a:gd name="connsiteY36" fmla="*/ 496644 h 7053804"/>
                <a:gd name="connsiteX37" fmla="*/ 9233840 w 10248824"/>
                <a:gd name="connsiteY37" fmla="*/ 542364 h 7053804"/>
                <a:gd name="connsiteX38" fmla="*/ 8657768 w 10248824"/>
                <a:gd name="connsiteY38" fmla="*/ 588084 h 7053804"/>
                <a:gd name="connsiteX39" fmla="*/ 7688504 w 10248824"/>
                <a:gd name="connsiteY39" fmla="*/ 606372 h 7053804"/>
                <a:gd name="connsiteX40" fmla="*/ 6810680 w 10248824"/>
                <a:gd name="connsiteY40" fmla="*/ 688668 h 7053804"/>
                <a:gd name="connsiteX41" fmla="*/ 6371768 w 10248824"/>
                <a:gd name="connsiteY41" fmla="*/ 734388 h 7053804"/>
                <a:gd name="connsiteX42" fmla="*/ 6079160 w 10248824"/>
                <a:gd name="connsiteY42" fmla="*/ 761820 h 7053804"/>
                <a:gd name="connsiteX43" fmla="*/ 5567096 w 10248824"/>
                <a:gd name="connsiteY43" fmla="*/ 798396 h 7053804"/>
                <a:gd name="connsiteX44" fmla="*/ 4789856 w 10248824"/>
                <a:gd name="connsiteY44" fmla="*/ 807540 h 7053804"/>
                <a:gd name="connsiteX45" fmla="*/ 565328 w 10248824"/>
                <a:gd name="connsiteY45" fmla="*/ 752676 h 7053804"/>
                <a:gd name="connsiteX46" fmla="*/ 971323 w 10248824"/>
                <a:gd name="connsiteY46" fmla="*/ 755987 h 7053804"/>
                <a:gd name="connsiteX0" fmla="*/ 971323 w 10248824"/>
                <a:gd name="connsiteY0" fmla="*/ 314206 h 6612023"/>
                <a:gd name="connsiteX1" fmla="*/ 254432 w 10248824"/>
                <a:gd name="connsiteY1" fmla="*/ 374903 h 6612023"/>
                <a:gd name="connsiteX2" fmla="*/ 162992 w 10248824"/>
                <a:gd name="connsiteY2" fmla="*/ 1207007 h 6612023"/>
                <a:gd name="connsiteX3" fmla="*/ 135560 w 10248824"/>
                <a:gd name="connsiteY3" fmla="*/ 1545335 h 6612023"/>
                <a:gd name="connsiteX4" fmla="*/ 126416 w 10248824"/>
                <a:gd name="connsiteY4" fmla="*/ 1874519 h 6612023"/>
                <a:gd name="connsiteX5" fmla="*/ 108128 w 10248824"/>
                <a:gd name="connsiteY5" fmla="*/ 2130551 h 6612023"/>
                <a:gd name="connsiteX6" fmla="*/ 98984 w 10248824"/>
                <a:gd name="connsiteY6" fmla="*/ 2944367 h 6612023"/>
                <a:gd name="connsiteX7" fmla="*/ 80696 w 10248824"/>
                <a:gd name="connsiteY7" fmla="*/ 3520439 h 6612023"/>
                <a:gd name="connsiteX8" fmla="*/ 71552 w 10248824"/>
                <a:gd name="connsiteY8" fmla="*/ 4279391 h 6612023"/>
                <a:gd name="connsiteX9" fmla="*/ 53264 w 10248824"/>
                <a:gd name="connsiteY9" fmla="*/ 5138927 h 6612023"/>
                <a:gd name="connsiteX10" fmla="*/ 62408 w 10248824"/>
                <a:gd name="connsiteY10" fmla="*/ 5797295 h 6612023"/>
                <a:gd name="connsiteX11" fmla="*/ 236144 w 10248824"/>
                <a:gd name="connsiteY11" fmla="*/ 6172199 h 6612023"/>
                <a:gd name="connsiteX12" fmla="*/ 2595296 w 10248824"/>
                <a:gd name="connsiteY12" fmla="*/ 6583679 h 6612023"/>
                <a:gd name="connsiteX13" fmla="*/ 4415004 w 10248824"/>
                <a:gd name="connsiteY13" fmla="*/ 6582593 h 6612023"/>
                <a:gd name="connsiteX14" fmla="*/ 7478192 w 10248824"/>
                <a:gd name="connsiteY14" fmla="*/ 6300215 h 6612023"/>
                <a:gd name="connsiteX15" fmla="*/ 9654464 w 10248824"/>
                <a:gd name="connsiteY15" fmla="*/ 6291071 h 6612023"/>
                <a:gd name="connsiteX16" fmla="*/ 9681896 w 10248824"/>
                <a:gd name="connsiteY16" fmla="*/ 6281927 h 6612023"/>
                <a:gd name="connsiteX17" fmla="*/ 9773336 w 10248824"/>
                <a:gd name="connsiteY17" fmla="*/ 6263639 h 6612023"/>
                <a:gd name="connsiteX18" fmla="*/ 9828200 w 10248824"/>
                <a:gd name="connsiteY18" fmla="*/ 6245351 h 6612023"/>
                <a:gd name="connsiteX19" fmla="*/ 9892208 w 10248824"/>
                <a:gd name="connsiteY19" fmla="*/ 6217919 h 6612023"/>
                <a:gd name="connsiteX20" fmla="*/ 10020224 w 10248824"/>
                <a:gd name="connsiteY20" fmla="*/ 6099047 h 6612023"/>
                <a:gd name="connsiteX21" fmla="*/ 10056800 w 10248824"/>
                <a:gd name="connsiteY21" fmla="*/ 6062471 h 6612023"/>
                <a:gd name="connsiteX22" fmla="*/ 10102520 w 10248824"/>
                <a:gd name="connsiteY22" fmla="*/ 5980175 h 6612023"/>
                <a:gd name="connsiteX23" fmla="*/ 10111664 w 10248824"/>
                <a:gd name="connsiteY23" fmla="*/ 5952743 h 6612023"/>
                <a:gd name="connsiteX24" fmla="*/ 10129952 w 10248824"/>
                <a:gd name="connsiteY24" fmla="*/ 5879591 h 6612023"/>
                <a:gd name="connsiteX25" fmla="*/ 10148240 w 10248824"/>
                <a:gd name="connsiteY25" fmla="*/ 5797295 h 6612023"/>
                <a:gd name="connsiteX26" fmla="*/ 10166528 w 10248824"/>
                <a:gd name="connsiteY26" fmla="*/ 5577839 h 6612023"/>
                <a:gd name="connsiteX27" fmla="*/ 10175672 w 10248824"/>
                <a:gd name="connsiteY27" fmla="*/ 5532119 h 6612023"/>
                <a:gd name="connsiteX28" fmla="*/ 10184816 w 10248824"/>
                <a:gd name="connsiteY28" fmla="*/ 5422391 h 6612023"/>
                <a:gd name="connsiteX29" fmla="*/ 10212248 w 10248824"/>
                <a:gd name="connsiteY29" fmla="*/ 5047487 h 6612023"/>
                <a:gd name="connsiteX30" fmla="*/ 10221392 w 10248824"/>
                <a:gd name="connsiteY30" fmla="*/ 4626863 h 6612023"/>
                <a:gd name="connsiteX31" fmla="*/ 10248824 w 10248824"/>
                <a:gd name="connsiteY31" fmla="*/ 4370831 h 6612023"/>
                <a:gd name="connsiteX32" fmla="*/ 10239680 w 10248824"/>
                <a:gd name="connsiteY32" fmla="*/ 2990087 h 6612023"/>
                <a:gd name="connsiteX33" fmla="*/ 10230536 w 10248824"/>
                <a:gd name="connsiteY33" fmla="*/ 2834639 h 6612023"/>
                <a:gd name="connsiteX34" fmla="*/ 10029368 w 10248824"/>
                <a:gd name="connsiteY34" fmla="*/ -1 h 6612023"/>
                <a:gd name="connsiteX35" fmla="*/ 9663608 w 10248824"/>
                <a:gd name="connsiteY35" fmla="*/ 54863 h 6612023"/>
                <a:gd name="connsiteX36" fmla="*/ 9233840 w 10248824"/>
                <a:gd name="connsiteY36" fmla="*/ 100583 h 6612023"/>
                <a:gd name="connsiteX37" fmla="*/ 8657768 w 10248824"/>
                <a:gd name="connsiteY37" fmla="*/ 146303 h 6612023"/>
                <a:gd name="connsiteX38" fmla="*/ 7688504 w 10248824"/>
                <a:gd name="connsiteY38" fmla="*/ 164591 h 6612023"/>
                <a:gd name="connsiteX39" fmla="*/ 6810680 w 10248824"/>
                <a:gd name="connsiteY39" fmla="*/ 246887 h 6612023"/>
                <a:gd name="connsiteX40" fmla="*/ 6371768 w 10248824"/>
                <a:gd name="connsiteY40" fmla="*/ 292607 h 6612023"/>
                <a:gd name="connsiteX41" fmla="*/ 6079160 w 10248824"/>
                <a:gd name="connsiteY41" fmla="*/ 320039 h 6612023"/>
                <a:gd name="connsiteX42" fmla="*/ 5567096 w 10248824"/>
                <a:gd name="connsiteY42" fmla="*/ 356615 h 6612023"/>
                <a:gd name="connsiteX43" fmla="*/ 4789856 w 10248824"/>
                <a:gd name="connsiteY43" fmla="*/ 365759 h 6612023"/>
                <a:gd name="connsiteX44" fmla="*/ 565328 w 10248824"/>
                <a:gd name="connsiteY44" fmla="*/ 310895 h 6612023"/>
                <a:gd name="connsiteX45" fmla="*/ 971323 w 10248824"/>
                <a:gd name="connsiteY45" fmla="*/ 314206 h 6612023"/>
                <a:gd name="connsiteX0" fmla="*/ 971323 w 10248824"/>
                <a:gd name="connsiteY0" fmla="*/ 314310 h 6612127"/>
                <a:gd name="connsiteX1" fmla="*/ 254432 w 10248824"/>
                <a:gd name="connsiteY1" fmla="*/ 375007 h 6612127"/>
                <a:gd name="connsiteX2" fmla="*/ 162992 w 10248824"/>
                <a:gd name="connsiteY2" fmla="*/ 1207111 h 6612127"/>
                <a:gd name="connsiteX3" fmla="*/ 135560 w 10248824"/>
                <a:gd name="connsiteY3" fmla="*/ 1545439 h 6612127"/>
                <a:gd name="connsiteX4" fmla="*/ 126416 w 10248824"/>
                <a:gd name="connsiteY4" fmla="*/ 1874623 h 6612127"/>
                <a:gd name="connsiteX5" fmla="*/ 108128 w 10248824"/>
                <a:gd name="connsiteY5" fmla="*/ 2130655 h 6612127"/>
                <a:gd name="connsiteX6" fmla="*/ 98984 w 10248824"/>
                <a:gd name="connsiteY6" fmla="*/ 2944471 h 6612127"/>
                <a:gd name="connsiteX7" fmla="*/ 80696 w 10248824"/>
                <a:gd name="connsiteY7" fmla="*/ 3520543 h 6612127"/>
                <a:gd name="connsiteX8" fmla="*/ 71552 w 10248824"/>
                <a:gd name="connsiteY8" fmla="*/ 4279495 h 6612127"/>
                <a:gd name="connsiteX9" fmla="*/ 53264 w 10248824"/>
                <a:gd name="connsiteY9" fmla="*/ 5139031 h 6612127"/>
                <a:gd name="connsiteX10" fmla="*/ 62408 w 10248824"/>
                <a:gd name="connsiteY10" fmla="*/ 5797399 h 6612127"/>
                <a:gd name="connsiteX11" fmla="*/ 236144 w 10248824"/>
                <a:gd name="connsiteY11" fmla="*/ 6172303 h 6612127"/>
                <a:gd name="connsiteX12" fmla="*/ 2595296 w 10248824"/>
                <a:gd name="connsiteY12" fmla="*/ 6583783 h 6612127"/>
                <a:gd name="connsiteX13" fmla="*/ 4415004 w 10248824"/>
                <a:gd name="connsiteY13" fmla="*/ 6582697 h 6612127"/>
                <a:gd name="connsiteX14" fmla="*/ 7478192 w 10248824"/>
                <a:gd name="connsiteY14" fmla="*/ 6300319 h 6612127"/>
                <a:gd name="connsiteX15" fmla="*/ 9654464 w 10248824"/>
                <a:gd name="connsiteY15" fmla="*/ 6291175 h 6612127"/>
                <a:gd name="connsiteX16" fmla="*/ 9681896 w 10248824"/>
                <a:gd name="connsiteY16" fmla="*/ 6282031 h 6612127"/>
                <a:gd name="connsiteX17" fmla="*/ 9773336 w 10248824"/>
                <a:gd name="connsiteY17" fmla="*/ 6263743 h 6612127"/>
                <a:gd name="connsiteX18" fmla="*/ 9828200 w 10248824"/>
                <a:gd name="connsiteY18" fmla="*/ 6245455 h 6612127"/>
                <a:gd name="connsiteX19" fmla="*/ 9892208 w 10248824"/>
                <a:gd name="connsiteY19" fmla="*/ 6218023 h 6612127"/>
                <a:gd name="connsiteX20" fmla="*/ 10020224 w 10248824"/>
                <a:gd name="connsiteY20" fmla="*/ 6099151 h 6612127"/>
                <a:gd name="connsiteX21" fmla="*/ 10056800 w 10248824"/>
                <a:gd name="connsiteY21" fmla="*/ 6062575 h 6612127"/>
                <a:gd name="connsiteX22" fmla="*/ 10102520 w 10248824"/>
                <a:gd name="connsiteY22" fmla="*/ 5980279 h 6612127"/>
                <a:gd name="connsiteX23" fmla="*/ 10111664 w 10248824"/>
                <a:gd name="connsiteY23" fmla="*/ 5952847 h 6612127"/>
                <a:gd name="connsiteX24" fmla="*/ 10129952 w 10248824"/>
                <a:gd name="connsiteY24" fmla="*/ 5879695 h 6612127"/>
                <a:gd name="connsiteX25" fmla="*/ 10148240 w 10248824"/>
                <a:gd name="connsiteY25" fmla="*/ 5797399 h 6612127"/>
                <a:gd name="connsiteX26" fmla="*/ 10166528 w 10248824"/>
                <a:gd name="connsiteY26" fmla="*/ 5577943 h 6612127"/>
                <a:gd name="connsiteX27" fmla="*/ 10175672 w 10248824"/>
                <a:gd name="connsiteY27" fmla="*/ 5532223 h 6612127"/>
                <a:gd name="connsiteX28" fmla="*/ 10184816 w 10248824"/>
                <a:gd name="connsiteY28" fmla="*/ 5422495 h 6612127"/>
                <a:gd name="connsiteX29" fmla="*/ 10212248 w 10248824"/>
                <a:gd name="connsiteY29" fmla="*/ 5047591 h 6612127"/>
                <a:gd name="connsiteX30" fmla="*/ 10221392 w 10248824"/>
                <a:gd name="connsiteY30" fmla="*/ 4626967 h 6612127"/>
                <a:gd name="connsiteX31" fmla="*/ 10248824 w 10248824"/>
                <a:gd name="connsiteY31" fmla="*/ 4370935 h 6612127"/>
                <a:gd name="connsiteX32" fmla="*/ 10239680 w 10248824"/>
                <a:gd name="connsiteY32" fmla="*/ 2990191 h 6612127"/>
                <a:gd name="connsiteX33" fmla="*/ 10230536 w 10248824"/>
                <a:gd name="connsiteY33" fmla="*/ 2834743 h 6612127"/>
                <a:gd name="connsiteX34" fmla="*/ 10029368 w 10248824"/>
                <a:gd name="connsiteY34" fmla="*/ 103 h 6612127"/>
                <a:gd name="connsiteX35" fmla="*/ 9663608 w 10248824"/>
                <a:gd name="connsiteY35" fmla="*/ 54967 h 6612127"/>
                <a:gd name="connsiteX36" fmla="*/ 9233840 w 10248824"/>
                <a:gd name="connsiteY36" fmla="*/ 100687 h 6612127"/>
                <a:gd name="connsiteX37" fmla="*/ 8657768 w 10248824"/>
                <a:gd name="connsiteY37" fmla="*/ 146407 h 6612127"/>
                <a:gd name="connsiteX38" fmla="*/ 7688504 w 10248824"/>
                <a:gd name="connsiteY38" fmla="*/ 164695 h 6612127"/>
                <a:gd name="connsiteX39" fmla="*/ 6810680 w 10248824"/>
                <a:gd name="connsiteY39" fmla="*/ 246991 h 6612127"/>
                <a:gd name="connsiteX40" fmla="*/ 6371768 w 10248824"/>
                <a:gd name="connsiteY40" fmla="*/ 292711 h 6612127"/>
                <a:gd name="connsiteX41" fmla="*/ 6079160 w 10248824"/>
                <a:gd name="connsiteY41" fmla="*/ 320143 h 6612127"/>
                <a:gd name="connsiteX42" fmla="*/ 5567096 w 10248824"/>
                <a:gd name="connsiteY42" fmla="*/ 356719 h 6612127"/>
                <a:gd name="connsiteX43" fmla="*/ 4789856 w 10248824"/>
                <a:gd name="connsiteY43" fmla="*/ 365863 h 6612127"/>
                <a:gd name="connsiteX44" fmla="*/ 565328 w 10248824"/>
                <a:gd name="connsiteY44" fmla="*/ 310999 h 6612127"/>
                <a:gd name="connsiteX45" fmla="*/ 971323 w 10248824"/>
                <a:gd name="connsiteY45" fmla="*/ 314310 h 6612127"/>
                <a:gd name="connsiteX0" fmla="*/ 971323 w 10331751"/>
                <a:gd name="connsiteY0" fmla="*/ 450960 h 6748777"/>
                <a:gd name="connsiteX1" fmla="*/ 254432 w 10331751"/>
                <a:gd name="connsiteY1" fmla="*/ 511657 h 6748777"/>
                <a:gd name="connsiteX2" fmla="*/ 162992 w 10331751"/>
                <a:gd name="connsiteY2" fmla="*/ 1343761 h 6748777"/>
                <a:gd name="connsiteX3" fmla="*/ 135560 w 10331751"/>
                <a:gd name="connsiteY3" fmla="*/ 1682089 h 6748777"/>
                <a:gd name="connsiteX4" fmla="*/ 126416 w 10331751"/>
                <a:gd name="connsiteY4" fmla="*/ 2011273 h 6748777"/>
                <a:gd name="connsiteX5" fmla="*/ 108128 w 10331751"/>
                <a:gd name="connsiteY5" fmla="*/ 2267305 h 6748777"/>
                <a:gd name="connsiteX6" fmla="*/ 98984 w 10331751"/>
                <a:gd name="connsiteY6" fmla="*/ 3081121 h 6748777"/>
                <a:gd name="connsiteX7" fmla="*/ 80696 w 10331751"/>
                <a:gd name="connsiteY7" fmla="*/ 3657193 h 6748777"/>
                <a:gd name="connsiteX8" fmla="*/ 71552 w 10331751"/>
                <a:gd name="connsiteY8" fmla="*/ 4416145 h 6748777"/>
                <a:gd name="connsiteX9" fmla="*/ 53264 w 10331751"/>
                <a:gd name="connsiteY9" fmla="*/ 5275681 h 6748777"/>
                <a:gd name="connsiteX10" fmla="*/ 62408 w 10331751"/>
                <a:gd name="connsiteY10" fmla="*/ 5934049 h 6748777"/>
                <a:gd name="connsiteX11" fmla="*/ 236144 w 10331751"/>
                <a:gd name="connsiteY11" fmla="*/ 6308953 h 6748777"/>
                <a:gd name="connsiteX12" fmla="*/ 2595296 w 10331751"/>
                <a:gd name="connsiteY12" fmla="*/ 6720433 h 6748777"/>
                <a:gd name="connsiteX13" fmla="*/ 4415004 w 10331751"/>
                <a:gd name="connsiteY13" fmla="*/ 6719347 h 6748777"/>
                <a:gd name="connsiteX14" fmla="*/ 7478192 w 10331751"/>
                <a:gd name="connsiteY14" fmla="*/ 6436969 h 6748777"/>
                <a:gd name="connsiteX15" fmla="*/ 9654464 w 10331751"/>
                <a:gd name="connsiteY15" fmla="*/ 6427825 h 6748777"/>
                <a:gd name="connsiteX16" fmla="*/ 9681896 w 10331751"/>
                <a:gd name="connsiteY16" fmla="*/ 6418681 h 6748777"/>
                <a:gd name="connsiteX17" fmla="*/ 9773336 w 10331751"/>
                <a:gd name="connsiteY17" fmla="*/ 6400393 h 6748777"/>
                <a:gd name="connsiteX18" fmla="*/ 9828200 w 10331751"/>
                <a:gd name="connsiteY18" fmla="*/ 6382105 h 6748777"/>
                <a:gd name="connsiteX19" fmla="*/ 9892208 w 10331751"/>
                <a:gd name="connsiteY19" fmla="*/ 6354673 h 6748777"/>
                <a:gd name="connsiteX20" fmla="*/ 10020224 w 10331751"/>
                <a:gd name="connsiteY20" fmla="*/ 6235801 h 6748777"/>
                <a:gd name="connsiteX21" fmla="*/ 10056800 w 10331751"/>
                <a:gd name="connsiteY21" fmla="*/ 6199225 h 6748777"/>
                <a:gd name="connsiteX22" fmla="*/ 10102520 w 10331751"/>
                <a:gd name="connsiteY22" fmla="*/ 6116929 h 6748777"/>
                <a:gd name="connsiteX23" fmla="*/ 10111664 w 10331751"/>
                <a:gd name="connsiteY23" fmla="*/ 6089497 h 6748777"/>
                <a:gd name="connsiteX24" fmla="*/ 10129952 w 10331751"/>
                <a:gd name="connsiteY24" fmla="*/ 6016345 h 6748777"/>
                <a:gd name="connsiteX25" fmla="*/ 10148240 w 10331751"/>
                <a:gd name="connsiteY25" fmla="*/ 5934049 h 6748777"/>
                <a:gd name="connsiteX26" fmla="*/ 10166528 w 10331751"/>
                <a:gd name="connsiteY26" fmla="*/ 5714593 h 6748777"/>
                <a:gd name="connsiteX27" fmla="*/ 10175672 w 10331751"/>
                <a:gd name="connsiteY27" fmla="*/ 5668873 h 6748777"/>
                <a:gd name="connsiteX28" fmla="*/ 10184816 w 10331751"/>
                <a:gd name="connsiteY28" fmla="*/ 5559145 h 6748777"/>
                <a:gd name="connsiteX29" fmla="*/ 10212248 w 10331751"/>
                <a:gd name="connsiteY29" fmla="*/ 5184241 h 6748777"/>
                <a:gd name="connsiteX30" fmla="*/ 10221392 w 10331751"/>
                <a:gd name="connsiteY30" fmla="*/ 4763617 h 6748777"/>
                <a:gd name="connsiteX31" fmla="*/ 10248824 w 10331751"/>
                <a:gd name="connsiteY31" fmla="*/ 4507585 h 6748777"/>
                <a:gd name="connsiteX32" fmla="*/ 10239680 w 10331751"/>
                <a:gd name="connsiteY32" fmla="*/ 3126841 h 6748777"/>
                <a:gd name="connsiteX33" fmla="*/ 10230536 w 10331751"/>
                <a:gd name="connsiteY33" fmla="*/ 2971393 h 6748777"/>
                <a:gd name="connsiteX34" fmla="*/ 10029368 w 10331751"/>
                <a:gd name="connsiteY34" fmla="*/ 136753 h 6748777"/>
                <a:gd name="connsiteX35" fmla="*/ 9663608 w 10331751"/>
                <a:gd name="connsiteY35" fmla="*/ 191617 h 6748777"/>
                <a:gd name="connsiteX36" fmla="*/ 9233840 w 10331751"/>
                <a:gd name="connsiteY36" fmla="*/ 237337 h 6748777"/>
                <a:gd name="connsiteX37" fmla="*/ 8657768 w 10331751"/>
                <a:gd name="connsiteY37" fmla="*/ 283057 h 6748777"/>
                <a:gd name="connsiteX38" fmla="*/ 7688504 w 10331751"/>
                <a:gd name="connsiteY38" fmla="*/ 301345 h 6748777"/>
                <a:gd name="connsiteX39" fmla="*/ 6810680 w 10331751"/>
                <a:gd name="connsiteY39" fmla="*/ 383641 h 6748777"/>
                <a:gd name="connsiteX40" fmla="*/ 6371768 w 10331751"/>
                <a:gd name="connsiteY40" fmla="*/ 429361 h 6748777"/>
                <a:gd name="connsiteX41" fmla="*/ 6079160 w 10331751"/>
                <a:gd name="connsiteY41" fmla="*/ 456793 h 6748777"/>
                <a:gd name="connsiteX42" fmla="*/ 5567096 w 10331751"/>
                <a:gd name="connsiteY42" fmla="*/ 493369 h 6748777"/>
                <a:gd name="connsiteX43" fmla="*/ 4789856 w 10331751"/>
                <a:gd name="connsiteY43" fmla="*/ 502513 h 6748777"/>
                <a:gd name="connsiteX44" fmla="*/ 565328 w 10331751"/>
                <a:gd name="connsiteY44" fmla="*/ 447649 h 6748777"/>
                <a:gd name="connsiteX45" fmla="*/ 971323 w 10331751"/>
                <a:gd name="connsiteY45" fmla="*/ 450960 h 6748777"/>
                <a:gd name="connsiteX0" fmla="*/ 971323 w 10607233"/>
                <a:gd name="connsiteY0" fmla="*/ 313760 h 6611577"/>
                <a:gd name="connsiteX1" fmla="*/ 254432 w 10607233"/>
                <a:gd name="connsiteY1" fmla="*/ 374457 h 6611577"/>
                <a:gd name="connsiteX2" fmla="*/ 162992 w 10607233"/>
                <a:gd name="connsiteY2" fmla="*/ 1206561 h 6611577"/>
                <a:gd name="connsiteX3" fmla="*/ 135560 w 10607233"/>
                <a:gd name="connsiteY3" fmla="*/ 1544889 h 6611577"/>
                <a:gd name="connsiteX4" fmla="*/ 126416 w 10607233"/>
                <a:gd name="connsiteY4" fmla="*/ 1874073 h 6611577"/>
                <a:gd name="connsiteX5" fmla="*/ 108128 w 10607233"/>
                <a:gd name="connsiteY5" fmla="*/ 2130105 h 6611577"/>
                <a:gd name="connsiteX6" fmla="*/ 98984 w 10607233"/>
                <a:gd name="connsiteY6" fmla="*/ 2943921 h 6611577"/>
                <a:gd name="connsiteX7" fmla="*/ 80696 w 10607233"/>
                <a:gd name="connsiteY7" fmla="*/ 3519993 h 6611577"/>
                <a:gd name="connsiteX8" fmla="*/ 71552 w 10607233"/>
                <a:gd name="connsiteY8" fmla="*/ 4278945 h 6611577"/>
                <a:gd name="connsiteX9" fmla="*/ 53264 w 10607233"/>
                <a:gd name="connsiteY9" fmla="*/ 5138481 h 6611577"/>
                <a:gd name="connsiteX10" fmla="*/ 62408 w 10607233"/>
                <a:gd name="connsiteY10" fmla="*/ 5796849 h 6611577"/>
                <a:gd name="connsiteX11" fmla="*/ 236144 w 10607233"/>
                <a:gd name="connsiteY11" fmla="*/ 6171753 h 6611577"/>
                <a:gd name="connsiteX12" fmla="*/ 2595296 w 10607233"/>
                <a:gd name="connsiteY12" fmla="*/ 6583233 h 6611577"/>
                <a:gd name="connsiteX13" fmla="*/ 4415004 w 10607233"/>
                <a:gd name="connsiteY13" fmla="*/ 6582147 h 6611577"/>
                <a:gd name="connsiteX14" fmla="*/ 7478192 w 10607233"/>
                <a:gd name="connsiteY14" fmla="*/ 6299769 h 6611577"/>
                <a:gd name="connsiteX15" fmla="*/ 9654464 w 10607233"/>
                <a:gd name="connsiteY15" fmla="*/ 6290625 h 6611577"/>
                <a:gd name="connsiteX16" fmla="*/ 9681896 w 10607233"/>
                <a:gd name="connsiteY16" fmla="*/ 6281481 h 6611577"/>
                <a:gd name="connsiteX17" fmla="*/ 9773336 w 10607233"/>
                <a:gd name="connsiteY17" fmla="*/ 6263193 h 6611577"/>
                <a:gd name="connsiteX18" fmla="*/ 9828200 w 10607233"/>
                <a:gd name="connsiteY18" fmla="*/ 6244905 h 6611577"/>
                <a:gd name="connsiteX19" fmla="*/ 9892208 w 10607233"/>
                <a:gd name="connsiteY19" fmla="*/ 6217473 h 6611577"/>
                <a:gd name="connsiteX20" fmla="*/ 10020224 w 10607233"/>
                <a:gd name="connsiteY20" fmla="*/ 6098601 h 6611577"/>
                <a:gd name="connsiteX21" fmla="*/ 10056800 w 10607233"/>
                <a:gd name="connsiteY21" fmla="*/ 6062025 h 6611577"/>
                <a:gd name="connsiteX22" fmla="*/ 10102520 w 10607233"/>
                <a:gd name="connsiteY22" fmla="*/ 5979729 h 6611577"/>
                <a:gd name="connsiteX23" fmla="*/ 10111664 w 10607233"/>
                <a:gd name="connsiteY23" fmla="*/ 5952297 h 6611577"/>
                <a:gd name="connsiteX24" fmla="*/ 10129952 w 10607233"/>
                <a:gd name="connsiteY24" fmla="*/ 5879145 h 6611577"/>
                <a:gd name="connsiteX25" fmla="*/ 10148240 w 10607233"/>
                <a:gd name="connsiteY25" fmla="*/ 5796849 h 6611577"/>
                <a:gd name="connsiteX26" fmla="*/ 10166528 w 10607233"/>
                <a:gd name="connsiteY26" fmla="*/ 5577393 h 6611577"/>
                <a:gd name="connsiteX27" fmla="*/ 10175672 w 10607233"/>
                <a:gd name="connsiteY27" fmla="*/ 5531673 h 6611577"/>
                <a:gd name="connsiteX28" fmla="*/ 10184816 w 10607233"/>
                <a:gd name="connsiteY28" fmla="*/ 5421945 h 6611577"/>
                <a:gd name="connsiteX29" fmla="*/ 10212248 w 10607233"/>
                <a:gd name="connsiteY29" fmla="*/ 5047041 h 6611577"/>
                <a:gd name="connsiteX30" fmla="*/ 10221392 w 10607233"/>
                <a:gd name="connsiteY30" fmla="*/ 4626417 h 6611577"/>
                <a:gd name="connsiteX31" fmla="*/ 10248824 w 10607233"/>
                <a:gd name="connsiteY31" fmla="*/ 4370385 h 6611577"/>
                <a:gd name="connsiteX32" fmla="*/ 10239680 w 10607233"/>
                <a:gd name="connsiteY32" fmla="*/ 2989641 h 6611577"/>
                <a:gd name="connsiteX33" fmla="*/ 10230536 w 10607233"/>
                <a:gd name="connsiteY33" fmla="*/ 2834193 h 6611577"/>
                <a:gd name="connsiteX34" fmla="*/ 10390583 w 10607233"/>
                <a:gd name="connsiteY34" fmla="*/ 186388 h 6611577"/>
                <a:gd name="connsiteX35" fmla="*/ 9663608 w 10607233"/>
                <a:gd name="connsiteY35" fmla="*/ 54417 h 6611577"/>
                <a:gd name="connsiteX36" fmla="*/ 9233840 w 10607233"/>
                <a:gd name="connsiteY36" fmla="*/ 100137 h 6611577"/>
                <a:gd name="connsiteX37" fmla="*/ 8657768 w 10607233"/>
                <a:gd name="connsiteY37" fmla="*/ 145857 h 6611577"/>
                <a:gd name="connsiteX38" fmla="*/ 7688504 w 10607233"/>
                <a:gd name="connsiteY38" fmla="*/ 164145 h 6611577"/>
                <a:gd name="connsiteX39" fmla="*/ 6810680 w 10607233"/>
                <a:gd name="connsiteY39" fmla="*/ 246441 h 6611577"/>
                <a:gd name="connsiteX40" fmla="*/ 6371768 w 10607233"/>
                <a:gd name="connsiteY40" fmla="*/ 292161 h 6611577"/>
                <a:gd name="connsiteX41" fmla="*/ 6079160 w 10607233"/>
                <a:gd name="connsiteY41" fmla="*/ 319593 h 6611577"/>
                <a:gd name="connsiteX42" fmla="*/ 5567096 w 10607233"/>
                <a:gd name="connsiteY42" fmla="*/ 356169 h 6611577"/>
                <a:gd name="connsiteX43" fmla="*/ 4789856 w 10607233"/>
                <a:gd name="connsiteY43" fmla="*/ 365313 h 6611577"/>
                <a:gd name="connsiteX44" fmla="*/ 565328 w 10607233"/>
                <a:gd name="connsiteY44" fmla="*/ 310449 h 6611577"/>
                <a:gd name="connsiteX45" fmla="*/ 971323 w 10607233"/>
                <a:gd name="connsiteY45" fmla="*/ 313760 h 6611577"/>
                <a:gd name="connsiteX0" fmla="*/ 971323 w 10452626"/>
                <a:gd name="connsiteY0" fmla="*/ 293623 h 6591440"/>
                <a:gd name="connsiteX1" fmla="*/ 254432 w 10452626"/>
                <a:gd name="connsiteY1" fmla="*/ 354320 h 6591440"/>
                <a:gd name="connsiteX2" fmla="*/ 162992 w 10452626"/>
                <a:gd name="connsiteY2" fmla="*/ 1186424 h 6591440"/>
                <a:gd name="connsiteX3" fmla="*/ 135560 w 10452626"/>
                <a:gd name="connsiteY3" fmla="*/ 1524752 h 6591440"/>
                <a:gd name="connsiteX4" fmla="*/ 126416 w 10452626"/>
                <a:gd name="connsiteY4" fmla="*/ 1853936 h 6591440"/>
                <a:gd name="connsiteX5" fmla="*/ 108128 w 10452626"/>
                <a:gd name="connsiteY5" fmla="*/ 2109968 h 6591440"/>
                <a:gd name="connsiteX6" fmla="*/ 98984 w 10452626"/>
                <a:gd name="connsiteY6" fmla="*/ 2923784 h 6591440"/>
                <a:gd name="connsiteX7" fmla="*/ 80696 w 10452626"/>
                <a:gd name="connsiteY7" fmla="*/ 3499856 h 6591440"/>
                <a:gd name="connsiteX8" fmla="*/ 71552 w 10452626"/>
                <a:gd name="connsiteY8" fmla="*/ 4258808 h 6591440"/>
                <a:gd name="connsiteX9" fmla="*/ 53264 w 10452626"/>
                <a:gd name="connsiteY9" fmla="*/ 5118344 h 6591440"/>
                <a:gd name="connsiteX10" fmla="*/ 62408 w 10452626"/>
                <a:gd name="connsiteY10" fmla="*/ 5776712 h 6591440"/>
                <a:gd name="connsiteX11" fmla="*/ 236144 w 10452626"/>
                <a:gd name="connsiteY11" fmla="*/ 6151616 h 6591440"/>
                <a:gd name="connsiteX12" fmla="*/ 2595296 w 10452626"/>
                <a:gd name="connsiteY12" fmla="*/ 6563096 h 6591440"/>
                <a:gd name="connsiteX13" fmla="*/ 4415004 w 10452626"/>
                <a:gd name="connsiteY13" fmla="*/ 6562010 h 6591440"/>
                <a:gd name="connsiteX14" fmla="*/ 7478192 w 10452626"/>
                <a:gd name="connsiteY14" fmla="*/ 6279632 h 6591440"/>
                <a:gd name="connsiteX15" fmla="*/ 9654464 w 10452626"/>
                <a:gd name="connsiteY15" fmla="*/ 6270488 h 6591440"/>
                <a:gd name="connsiteX16" fmla="*/ 9681896 w 10452626"/>
                <a:gd name="connsiteY16" fmla="*/ 6261344 h 6591440"/>
                <a:gd name="connsiteX17" fmla="*/ 9773336 w 10452626"/>
                <a:gd name="connsiteY17" fmla="*/ 6243056 h 6591440"/>
                <a:gd name="connsiteX18" fmla="*/ 9828200 w 10452626"/>
                <a:gd name="connsiteY18" fmla="*/ 6224768 h 6591440"/>
                <a:gd name="connsiteX19" fmla="*/ 9892208 w 10452626"/>
                <a:gd name="connsiteY19" fmla="*/ 6197336 h 6591440"/>
                <a:gd name="connsiteX20" fmla="*/ 10020224 w 10452626"/>
                <a:gd name="connsiteY20" fmla="*/ 6078464 h 6591440"/>
                <a:gd name="connsiteX21" fmla="*/ 10056800 w 10452626"/>
                <a:gd name="connsiteY21" fmla="*/ 6041888 h 6591440"/>
                <a:gd name="connsiteX22" fmla="*/ 10102520 w 10452626"/>
                <a:gd name="connsiteY22" fmla="*/ 5959592 h 6591440"/>
                <a:gd name="connsiteX23" fmla="*/ 10111664 w 10452626"/>
                <a:gd name="connsiteY23" fmla="*/ 5932160 h 6591440"/>
                <a:gd name="connsiteX24" fmla="*/ 10129952 w 10452626"/>
                <a:gd name="connsiteY24" fmla="*/ 5859008 h 6591440"/>
                <a:gd name="connsiteX25" fmla="*/ 10148240 w 10452626"/>
                <a:gd name="connsiteY25" fmla="*/ 5776712 h 6591440"/>
                <a:gd name="connsiteX26" fmla="*/ 10166528 w 10452626"/>
                <a:gd name="connsiteY26" fmla="*/ 5557256 h 6591440"/>
                <a:gd name="connsiteX27" fmla="*/ 10175672 w 10452626"/>
                <a:gd name="connsiteY27" fmla="*/ 5511536 h 6591440"/>
                <a:gd name="connsiteX28" fmla="*/ 10184816 w 10452626"/>
                <a:gd name="connsiteY28" fmla="*/ 5401808 h 6591440"/>
                <a:gd name="connsiteX29" fmla="*/ 10212248 w 10452626"/>
                <a:gd name="connsiteY29" fmla="*/ 5026904 h 6591440"/>
                <a:gd name="connsiteX30" fmla="*/ 10221392 w 10452626"/>
                <a:gd name="connsiteY30" fmla="*/ 4606280 h 6591440"/>
                <a:gd name="connsiteX31" fmla="*/ 10248824 w 10452626"/>
                <a:gd name="connsiteY31" fmla="*/ 4350248 h 6591440"/>
                <a:gd name="connsiteX32" fmla="*/ 10239680 w 10452626"/>
                <a:gd name="connsiteY32" fmla="*/ 2969504 h 6591440"/>
                <a:gd name="connsiteX33" fmla="*/ 10230536 w 10452626"/>
                <a:gd name="connsiteY33" fmla="*/ 2814056 h 6591440"/>
                <a:gd name="connsiteX34" fmla="*/ 10390583 w 10452626"/>
                <a:gd name="connsiteY34" fmla="*/ 166251 h 6591440"/>
                <a:gd name="connsiteX35" fmla="*/ 9663608 w 10452626"/>
                <a:gd name="connsiteY35" fmla="*/ 34280 h 6591440"/>
                <a:gd name="connsiteX36" fmla="*/ 9233840 w 10452626"/>
                <a:gd name="connsiteY36" fmla="*/ 80000 h 6591440"/>
                <a:gd name="connsiteX37" fmla="*/ 8657768 w 10452626"/>
                <a:gd name="connsiteY37" fmla="*/ 125720 h 6591440"/>
                <a:gd name="connsiteX38" fmla="*/ 7688504 w 10452626"/>
                <a:gd name="connsiteY38" fmla="*/ 144008 h 6591440"/>
                <a:gd name="connsiteX39" fmla="*/ 6810680 w 10452626"/>
                <a:gd name="connsiteY39" fmla="*/ 226304 h 6591440"/>
                <a:gd name="connsiteX40" fmla="*/ 6371768 w 10452626"/>
                <a:gd name="connsiteY40" fmla="*/ 272024 h 6591440"/>
                <a:gd name="connsiteX41" fmla="*/ 6079160 w 10452626"/>
                <a:gd name="connsiteY41" fmla="*/ 299456 h 6591440"/>
                <a:gd name="connsiteX42" fmla="*/ 5567096 w 10452626"/>
                <a:gd name="connsiteY42" fmla="*/ 336032 h 6591440"/>
                <a:gd name="connsiteX43" fmla="*/ 4789856 w 10452626"/>
                <a:gd name="connsiteY43" fmla="*/ 345176 h 6591440"/>
                <a:gd name="connsiteX44" fmla="*/ 565328 w 10452626"/>
                <a:gd name="connsiteY44" fmla="*/ 290312 h 6591440"/>
                <a:gd name="connsiteX45" fmla="*/ 971323 w 10452626"/>
                <a:gd name="connsiteY45" fmla="*/ 293623 h 6591440"/>
                <a:gd name="connsiteX0" fmla="*/ 971323 w 10452626"/>
                <a:gd name="connsiteY0" fmla="*/ 296336 h 6594153"/>
                <a:gd name="connsiteX1" fmla="*/ 254432 w 10452626"/>
                <a:gd name="connsiteY1" fmla="*/ 357033 h 6594153"/>
                <a:gd name="connsiteX2" fmla="*/ 162992 w 10452626"/>
                <a:gd name="connsiteY2" fmla="*/ 1189137 h 6594153"/>
                <a:gd name="connsiteX3" fmla="*/ 135560 w 10452626"/>
                <a:gd name="connsiteY3" fmla="*/ 1527465 h 6594153"/>
                <a:gd name="connsiteX4" fmla="*/ 126416 w 10452626"/>
                <a:gd name="connsiteY4" fmla="*/ 1856649 h 6594153"/>
                <a:gd name="connsiteX5" fmla="*/ 108128 w 10452626"/>
                <a:gd name="connsiteY5" fmla="*/ 2112681 h 6594153"/>
                <a:gd name="connsiteX6" fmla="*/ 98984 w 10452626"/>
                <a:gd name="connsiteY6" fmla="*/ 2926497 h 6594153"/>
                <a:gd name="connsiteX7" fmla="*/ 80696 w 10452626"/>
                <a:gd name="connsiteY7" fmla="*/ 3502569 h 6594153"/>
                <a:gd name="connsiteX8" fmla="*/ 71552 w 10452626"/>
                <a:gd name="connsiteY8" fmla="*/ 4261521 h 6594153"/>
                <a:gd name="connsiteX9" fmla="*/ 53264 w 10452626"/>
                <a:gd name="connsiteY9" fmla="*/ 5121057 h 6594153"/>
                <a:gd name="connsiteX10" fmla="*/ 62408 w 10452626"/>
                <a:gd name="connsiteY10" fmla="*/ 5779425 h 6594153"/>
                <a:gd name="connsiteX11" fmla="*/ 236144 w 10452626"/>
                <a:gd name="connsiteY11" fmla="*/ 6154329 h 6594153"/>
                <a:gd name="connsiteX12" fmla="*/ 2595296 w 10452626"/>
                <a:gd name="connsiteY12" fmla="*/ 6565809 h 6594153"/>
                <a:gd name="connsiteX13" fmla="*/ 4415004 w 10452626"/>
                <a:gd name="connsiteY13" fmla="*/ 6564723 h 6594153"/>
                <a:gd name="connsiteX14" fmla="*/ 7478192 w 10452626"/>
                <a:gd name="connsiteY14" fmla="*/ 6282345 h 6594153"/>
                <a:gd name="connsiteX15" fmla="*/ 9654464 w 10452626"/>
                <a:gd name="connsiteY15" fmla="*/ 6273201 h 6594153"/>
                <a:gd name="connsiteX16" fmla="*/ 9681896 w 10452626"/>
                <a:gd name="connsiteY16" fmla="*/ 6264057 h 6594153"/>
                <a:gd name="connsiteX17" fmla="*/ 9773336 w 10452626"/>
                <a:gd name="connsiteY17" fmla="*/ 6245769 h 6594153"/>
                <a:gd name="connsiteX18" fmla="*/ 9828200 w 10452626"/>
                <a:gd name="connsiteY18" fmla="*/ 6227481 h 6594153"/>
                <a:gd name="connsiteX19" fmla="*/ 9892208 w 10452626"/>
                <a:gd name="connsiteY19" fmla="*/ 6200049 h 6594153"/>
                <a:gd name="connsiteX20" fmla="*/ 10020224 w 10452626"/>
                <a:gd name="connsiteY20" fmla="*/ 6081177 h 6594153"/>
                <a:gd name="connsiteX21" fmla="*/ 10056800 w 10452626"/>
                <a:gd name="connsiteY21" fmla="*/ 6044601 h 6594153"/>
                <a:gd name="connsiteX22" fmla="*/ 10102520 w 10452626"/>
                <a:gd name="connsiteY22" fmla="*/ 5962305 h 6594153"/>
                <a:gd name="connsiteX23" fmla="*/ 10111664 w 10452626"/>
                <a:gd name="connsiteY23" fmla="*/ 5934873 h 6594153"/>
                <a:gd name="connsiteX24" fmla="*/ 10129952 w 10452626"/>
                <a:gd name="connsiteY24" fmla="*/ 5861721 h 6594153"/>
                <a:gd name="connsiteX25" fmla="*/ 10148240 w 10452626"/>
                <a:gd name="connsiteY25" fmla="*/ 5779425 h 6594153"/>
                <a:gd name="connsiteX26" fmla="*/ 10166528 w 10452626"/>
                <a:gd name="connsiteY26" fmla="*/ 5559969 h 6594153"/>
                <a:gd name="connsiteX27" fmla="*/ 10175672 w 10452626"/>
                <a:gd name="connsiteY27" fmla="*/ 5514249 h 6594153"/>
                <a:gd name="connsiteX28" fmla="*/ 10184816 w 10452626"/>
                <a:gd name="connsiteY28" fmla="*/ 5404521 h 6594153"/>
                <a:gd name="connsiteX29" fmla="*/ 10212248 w 10452626"/>
                <a:gd name="connsiteY29" fmla="*/ 5029617 h 6594153"/>
                <a:gd name="connsiteX30" fmla="*/ 10221392 w 10452626"/>
                <a:gd name="connsiteY30" fmla="*/ 4608993 h 6594153"/>
                <a:gd name="connsiteX31" fmla="*/ 10248824 w 10452626"/>
                <a:gd name="connsiteY31" fmla="*/ 4352961 h 6594153"/>
                <a:gd name="connsiteX32" fmla="*/ 10239680 w 10452626"/>
                <a:gd name="connsiteY32" fmla="*/ 2972217 h 6594153"/>
                <a:gd name="connsiteX33" fmla="*/ 10230536 w 10452626"/>
                <a:gd name="connsiteY33" fmla="*/ 2816769 h 6594153"/>
                <a:gd name="connsiteX34" fmla="*/ 10390583 w 10452626"/>
                <a:gd name="connsiteY34" fmla="*/ 168964 h 6594153"/>
                <a:gd name="connsiteX35" fmla="*/ 9663608 w 10452626"/>
                <a:gd name="connsiteY35" fmla="*/ 36993 h 6594153"/>
                <a:gd name="connsiteX36" fmla="*/ 8657768 w 10452626"/>
                <a:gd name="connsiteY36" fmla="*/ 128433 h 6594153"/>
                <a:gd name="connsiteX37" fmla="*/ 7688504 w 10452626"/>
                <a:gd name="connsiteY37" fmla="*/ 146721 h 6594153"/>
                <a:gd name="connsiteX38" fmla="*/ 6810680 w 10452626"/>
                <a:gd name="connsiteY38" fmla="*/ 229017 h 6594153"/>
                <a:gd name="connsiteX39" fmla="*/ 6371768 w 10452626"/>
                <a:gd name="connsiteY39" fmla="*/ 274737 h 6594153"/>
                <a:gd name="connsiteX40" fmla="*/ 6079160 w 10452626"/>
                <a:gd name="connsiteY40" fmla="*/ 302169 h 6594153"/>
                <a:gd name="connsiteX41" fmla="*/ 5567096 w 10452626"/>
                <a:gd name="connsiteY41" fmla="*/ 338745 h 6594153"/>
                <a:gd name="connsiteX42" fmla="*/ 4789856 w 10452626"/>
                <a:gd name="connsiteY42" fmla="*/ 347889 h 6594153"/>
                <a:gd name="connsiteX43" fmla="*/ 565328 w 10452626"/>
                <a:gd name="connsiteY43" fmla="*/ 293025 h 6594153"/>
                <a:gd name="connsiteX44" fmla="*/ 971323 w 10452626"/>
                <a:gd name="connsiteY44" fmla="*/ 296336 h 6594153"/>
                <a:gd name="connsiteX0" fmla="*/ 971323 w 10479714"/>
                <a:gd name="connsiteY0" fmla="*/ 336687 h 6634504"/>
                <a:gd name="connsiteX1" fmla="*/ 254432 w 10479714"/>
                <a:gd name="connsiteY1" fmla="*/ 397384 h 6634504"/>
                <a:gd name="connsiteX2" fmla="*/ 162992 w 10479714"/>
                <a:gd name="connsiteY2" fmla="*/ 1229488 h 6634504"/>
                <a:gd name="connsiteX3" fmla="*/ 135560 w 10479714"/>
                <a:gd name="connsiteY3" fmla="*/ 1567816 h 6634504"/>
                <a:gd name="connsiteX4" fmla="*/ 126416 w 10479714"/>
                <a:gd name="connsiteY4" fmla="*/ 1897000 h 6634504"/>
                <a:gd name="connsiteX5" fmla="*/ 108128 w 10479714"/>
                <a:gd name="connsiteY5" fmla="*/ 2153032 h 6634504"/>
                <a:gd name="connsiteX6" fmla="*/ 98984 w 10479714"/>
                <a:gd name="connsiteY6" fmla="*/ 2966848 h 6634504"/>
                <a:gd name="connsiteX7" fmla="*/ 80696 w 10479714"/>
                <a:gd name="connsiteY7" fmla="*/ 3542920 h 6634504"/>
                <a:gd name="connsiteX8" fmla="*/ 71552 w 10479714"/>
                <a:gd name="connsiteY8" fmla="*/ 4301872 h 6634504"/>
                <a:gd name="connsiteX9" fmla="*/ 53264 w 10479714"/>
                <a:gd name="connsiteY9" fmla="*/ 5161408 h 6634504"/>
                <a:gd name="connsiteX10" fmla="*/ 62408 w 10479714"/>
                <a:gd name="connsiteY10" fmla="*/ 5819776 h 6634504"/>
                <a:gd name="connsiteX11" fmla="*/ 236144 w 10479714"/>
                <a:gd name="connsiteY11" fmla="*/ 6194680 h 6634504"/>
                <a:gd name="connsiteX12" fmla="*/ 2595296 w 10479714"/>
                <a:gd name="connsiteY12" fmla="*/ 6606160 h 6634504"/>
                <a:gd name="connsiteX13" fmla="*/ 4415004 w 10479714"/>
                <a:gd name="connsiteY13" fmla="*/ 6605074 h 6634504"/>
                <a:gd name="connsiteX14" fmla="*/ 7478192 w 10479714"/>
                <a:gd name="connsiteY14" fmla="*/ 6322696 h 6634504"/>
                <a:gd name="connsiteX15" fmla="*/ 9654464 w 10479714"/>
                <a:gd name="connsiteY15" fmla="*/ 6313552 h 6634504"/>
                <a:gd name="connsiteX16" fmla="*/ 9681896 w 10479714"/>
                <a:gd name="connsiteY16" fmla="*/ 6304408 h 6634504"/>
                <a:gd name="connsiteX17" fmla="*/ 9773336 w 10479714"/>
                <a:gd name="connsiteY17" fmla="*/ 6286120 h 6634504"/>
                <a:gd name="connsiteX18" fmla="*/ 9828200 w 10479714"/>
                <a:gd name="connsiteY18" fmla="*/ 6267832 h 6634504"/>
                <a:gd name="connsiteX19" fmla="*/ 9892208 w 10479714"/>
                <a:gd name="connsiteY19" fmla="*/ 6240400 h 6634504"/>
                <a:gd name="connsiteX20" fmla="*/ 10020224 w 10479714"/>
                <a:gd name="connsiteY20" fmla="*/ 6121528 h 6634504"/>
                <a:gd name="connsiteX21" fmla="*/ 10056800 w 10479714"/>
                <a:gd name="connsiteY21" fmla="*/ 6084952 h 6634504"/>
                <a:gd name="connsiteX22" fmla="*/ 10102520 w 10479714"/>
                <a:gd name="connsiteY22" fmla="*/ 6002656 h 6634504"/>
                <a:gd name="connsiteX23" fmla="*/ 10111664 w 10479714"/>
                <a:gd name="connsiteY23" fmla="*/ 5975224 h 6634504"/>
                <a:gd name="connsiteX24" fmla="*/ 10129952 w 10479714"/>
                <a:gd name="connsiteY24" fmla="*/ 5902072 h 6634504"/>
                <a:gd name="connsiteX25" fmla="*/ 10148240 w 10479714"/>
                <a:gd name="connsiteY25" fmla="*/ 5819776 h 6634504"/>
                <a:gd name="connsiteX26" fmla="*/ 10166528 w 10479714"/>
                <a:gd name="connsiteY26" fmla="*/ 5600320 h 6634504"/>
                <a:gd name="connsiteX27" fmla="*/ 10175672 w 10479714"/>
                <a:gd name="connsiteY27" fmla="*/ 5554600 h 6634504"/>
                <a:gd name="connsiteX28" fmla="*/ 10184816 w 10479714"/>
                <a:gd name="connsiteY28" fmla="*/ 5444872 h 6634504"/>
                <a:gd name="connsiteX29" fmla="*/ 10212248 w 10479714"/>
                <a:gd name="connsiteY29" fmla="*/ 5069968 h 6634504"/>
                <a:gd name="connsiteX30" fmla="*/ 10221392 w 10479714"/>
                <a:gd name="connsiteY30" fmla="*/ 4649344 h 6634504"/>
                <a:gd name="connsiteX31" fmla="*/ 10248824 w 10479714"/>
                <a:gd name="connsiteY31" fmla="*/ 4393312 h 6634504"/>
                <a:gd name="connsiteX32" fmla="*/ 10239680 w 10479714"/>
                <a:gd name="connsiteY32" fmla="*/ 3012568 h 6634504"/>
                <a:gd name="connsiteX33" fmla="*/ 10230536 w 10479714"/>
                <a:gd name="connsiteY33" fmla="*/ 2857120 h 6634504"/>
                <a:gd name="connsiteX34" fmla="*/ 10390583 w 10479714"/>
                <a:gd name="connsiteY34" fmla="*/ 209315 h 6634504"/>
                <a:gd name="connsiteX35" fmla="*/ 8657768 w 10479714"/>
                <a:gd name="connsiteY35" fmla="*/ 168784 h 6634504"/>
                <a:gd name="connsiteX36" fmla="*/ 7688504 w 10479714"/>
                <a:gd name="connsiteY36" fmla="*/ 187072 h 6634504"/>
                <a:gd name="connsiteX37" fmla="*/ 6810680 w 10479714"/>
                <a:gd name="connsiteY37" fmla="*/ 269368 h 6634504"/>
                <a:gd name="connsiteX38" fmla="*/ 6371768 w 10479714"/>
                <a:gd name="connsiteY38" fmla="*/ 315088 h 6634504"/>
                <a:gd name="connsiteX39" fmla="*/ 6079160 w 10479714"/>
                <a:gd name="connsiteY39" fmla="*/ 342520 h 6634504"/>
                <a:gd name="connsiteX40" fmla="*/ 5567096 w 10479714"/>
                <a:gd name="connsiteY40" fmla="*/ 379096 h 6634504"/>
                <a:gd name="connsiteX41" fmla="*/ 4789856 w 10479714"/>
                <a:gd name="connsiteY41" fmla="*/ 388240 h 6634504"/>
                <a:gd name="connsiteX42" fmla="*/ 565328 w 10479714"/>
                <a:gd name="connsiteY42" fmla="*/ 333376 h 6634504"/>
                <a:gd name="connsiteX43" fmla="*/ 971323 w 10479714"/>
                <a:gd name="connsiteY43" fmla="*/ 336687 h 6634504"/>
                <a:gd name="connsiteX0" fmla="*/ 971323 w 10481556"/>
                <a:gd name="connsiteY0" fmla="*/ 336687 h 6634504"/>
                <a:gd name="connsiteX1" fmla="*/ 254432 w 10481556"/>
                <a:gd name="connsiteY1" fmla="*/ 397384 h 6634504"/>
                <a:gd name="connsiteX2" fmla="*/ 162992 w 10481556"/>
                <a:gd name="connsiteY2" fmla="*/ 1229488 h 6634504"/>
                <a:gd name="connsiteX3" fmla="*/ 135560 w 10481556"/>
                <a:gd name="connsiteY3" fmla="*/ 1567816 h 6634504"/>
                <a:gd name="connsiteX4" fmla="*/ 126416 w 10481556"/>
                <a:gd name="connsiteY4" fmla="*/ 1897000 h 6634504"/>
                <a:gd name="connsiteX5" fmla="*/ 108128 w 10481556"/>
                <a:gd name="connsiteY5" fmla="*/ 2153032 h 6634504"/>
                <a:gd name="connsiteX6" fmla="*/ 98984 w 10481556"/>
                <a:gd name="connsiteY6" fmla="*/ 2966848 h 6634504"/>
                <a:gd name="connsiteX7" fmla="*/ 80696 w 10481556"/>
                <a:gd name="connsiteY7" fmla="*/ 3542920 h 6634504"/>
                <a:gd name="connsiteX8" fmla="*/ 71552 w 10481556"/>
                <a:gd name="connsiteY8" fmla="*/ 4301872 h 6634504"/>
                <a:gd name="connsiteX9" fmla="*/ 53264 w 10481556"/>
                <a:gd name="connsiteY9" fmla="*/ 5161408 h 6634504"/>
                <a:gd name="connsiteX10" fmla="*/ 62408 w 10481556"/>
                <a:gd name="connsiteY10" fmla="*/ 5819776 h 6634504"/>
                <a:gd name="connsiteX11" fmla="*/ 236144 w 10481556"/>
                <a:gd name="connsiteY11" fmla="*/ 6194680 h 6634504"/>
                <a:gd name="connsiteX12" fmla="*/ 2595296 w 10481556"/>
                <a:gd name="connsiteY12" fmla="*/ 6606160 h 6634504"/>
                <a:gd name="connsiteX13" fmla="*/ 4415004 w 10481556"/>
                <a:gd name="connsiteY13" fmla="*/ 6605074 h 6634504"/>
                <a:gd name="connsiteX14" fmla="*/ 7478192 w 10481556"/>
                <a:gd name="connsiteY14" fmla="*/ 6322696 h 6634504"/>
                <a:gd name="connsiteX15" fmla="*/ 9654464 w 10481556"/>
                <a:gd name="connsiteY15" fmla="*/ 6313552 h 6634504"/>
                <a:gd name="connsiteX16" fmla="*/ 9681896 w 10481556"/>
                <a:gd name="connsiteY16" fmla="*/ 6304408 h 6634504"/>
                <a:gd name="connsiteX17" fmla="*/ 9773336 w 10481556"/>
                <a:gd name="connsiteY17" fmla="*/ 6286120 h 6634504"/>
                <a:gd name="connsiteX18" fmla="*/ 9828200 w 10481556"/>
                <a:gd name="connsiteY18" fmla="*/ 6267832 h 6634504"/>
                <a:gd name="connsiteX19" fmla="*/ 9892208 w 10481556"/>
                <a:gd name="connsiteY19" fmla="*/ 6240400 h 6634504"/>
                <a:gd name="connsiteX20" fmla="*/ 10020224 w 10481556"/>
                <a:gd name="connsiteY20" fmla="*/ 6121528 h 6634504"/>
                <a:gd name="connsiteX21" fmla="*/ 10056800 w 10481556"/>
                <a:gd name="connsiteY21" fmla="*/ 6084952 h 6634504"/>
                <a:gd name="connsiteX22" fmla="*/ 10102520 w 10481556"/>
                <a:gd name="connsiteY22" fmla="*/ 6002656 h 6634504"/>
                <a:gd name="connsiteX23" fmla="*/ 10111664 w 10481556"/>
                <a:gd name="connsiteY23" fmla="*/ 5975224 h 6634504"/>
                <a:gd name="connsiteX24" fmla="*/ 10129952 w 10481556"/>
                <a:gd name="connsiteY24" fmla="*/ 5902072 h 6634504"/>
                <a:gd name="connsiteX25" fmla="*/ 10148240 w 10481556"/>
                <a:gd name="connsiteY25" fmla="*/ 5819776 h 6634504"/>
                <a:gd name="connsiteX26" fmla="*/ 10166528 w 10481556"/>
                <a:gd name="connsiteY26" fmla="*/ 5600320 h 6634504"/>
                <a:gd name="connsiteX27" fmla="*/ 10175672 w 10481556"/>
                <a:gd name="connsiteY27" fmla="*/ 5554600 h 6634504"/>
                <a:gd name="connsiteX28" fmla="*/ 10184816 w 10481556"/>
                <a:gd name="connsiteY28" fmla="*/ 5444872 h 6634504"/>
                <a:gd name="connsiteX29" fmla="*/ 10212248 w 10481556"/>
                <a:gd name="connsiteY29" fmla="*/ 5069968 h 6634504"/>
                <a:gd name="connsiteX30" fmla="*/ 10221392 w 10481556"/>
                <a:gd name="connsiteY30" fmla="*/ 4649344 h 6634504"/>
                <a:gd name="connsiteX31" fmla="*/ 10248824 w 10481556"/>
                <a:gd name="connsiteY31" fmla="*/ 4393312 h 6634504"/>
                <a:gd name="connsiteX32" fmla="*/ 10239680 w 10481556"/>
                <a:gd name="connsiteY32" fmla="*/ 3012568 h 6634504"/>
                <a:gd name="connsiteX33" fmla="*/ 10390583 w 10481556"/>
                <a:gd name="connsiteY33" fmla="*/ 209315 h 6634504"/>
                <a:gd name="connsiteX34" fmla="*/ 8657768 w 10481556"/>
                <a:gd name="connsiteY34" fmla="*/ 168784 h 6634504"/>
                <a:gd name="connsiteX35" fmla="*/ 7688504 w 10481556"/>
                <a:gd name="connsiteY35" fmla="*/ 187072 h 6634504"/>
                <a:gd name="connsiteX36" fmla="*/ 6810680 w 10481556"/>
                <a:gd name="connsiteY36" fmla="*/ 269368 h 6634504"/>
                <a:gd name="connsiteX37" fmla="*/ 6371768 w 10481556"/>
                <a:gd name="connsiteY37" fmla="*/ 315088 h 6634504"/>
                <a:gd name="connsiteX38" fmla="*/ 6079160 w 10481556"/>
                <a:gd name="connsiteY38" fmla="*/ 342520 h 6634504"/>
                <a:gd name="connsiteX39" fmla="*/ 5567096 w 10481556"/>
                <a:gd name="connsiteY39" fmla="*/ 379096 h 6634504"/>
                <a:gd name="connsiteX40" fmla="*/ 4789856 w 10481556"/>
                <a:gd name="connsiteY40" fmla="*/ 388240 h 6634504"/>
                <a:gd name="connsiteX41" fmla="*/ 565328 w 10481556"/>
                <a:gd name="connsiteY41" fmla="*/ 333376 h 6634504"/>
                <a:gd name="connsiteX42" fmla="*/ 971323 w 10481556"/>
                <a:gd name="connsiteY42" fmla="*/ 336687 h 6634504"/>
                <a:gd name="connsiteX0" fmla="*/ 971323 w 10481555"/>
                <a:gd name="connsiteY0" fmla="*/ 336687 h 6634504"/>
                <a:gd name="connsiteX1" fmla="*/ 254432 w 10481555"/>
                <a:gd name="connsiteY1" fmla="*/ 397384 h 6634504"/>
                <a:gd name="connsiteX2" fmla="*/ 162992 w 10481555"/>
                <a:gd name="connsiteY2" fmla="*/ 1229488 h 6634504"/>
                <a:gd name="connsiteX3" fmla="*/ 135560 w 10481555"/>
                <a:gd name="connsiteY3" fmla="*/ 1567816 h 6634504"/>
                <a:gd name="connsiteX4" fmla="*/ 126416 w 10481555"/>
                <a:gd name="connsiteY4" fmla="*/ 1897000 h 6634504"/>
                <a:gd name="connsiteX5" fmla="*/ 108128 w 10481555"/>
                <a:gd name="connsiteY5" fmla="*/ 2153032 h 6634504"/>
                <a:gd name="connsiteX6" fmla="*/ 98984 w 10481555"/>
                <a:gd name="connsiteY6" fmla="*/ 2966848 h 6634504"/>
                <a:gd name="connsiteX7" fmla="*/ 80696 w 10481555"/>
                <a:gd name="connsiteY7" fmla="*/ 3542920 h 6634504"/>
                <a:gd name="connsiteX8" fmla="*/ 71552 w 10481555"/>
                <a:gd name="connsiteY8" fmla="*/ 4301872 h 6634504"/>
                <a:gd name="connsiteX9" fmla="*/ 53264 w 10481555"/>
                <a:gd name="connsiteY9" fmla="*/ 5161408 h 6634504"/>
                <a:gd name="connsiteX10" fmla="*/ 62408 w 10481555"/>
                <a:gd name="connsiteY10" fmla="*/ 5819776 h 6634504"/>
                <a:gd name="connsiteX11" fmla="*/ 236144 w 10481555"/>
                <a:gd name="connsiteY11" fmla="*/ 6194680 h 6634504"/>
                <a:gd name="connsiteX12" fmla="*/ 2595296 w 10481555"/>
                <a:gd name="connsiteY12" fmla="*/ 6606160 h 6634504"/>
                <a:gd name="connsiteX13" fmla="*/ 4415004 w 10481555"/>
                <a:gd name="connsiteY13" fmla="*/ 6605074 h 6634504"/>
                <a:gd name="connsiteX14" fmla="*/ 7478192 w 10481555"/>
                <a:gd name="connsiteY14" fmla="*/ 6322696 h 6634504"/>
                <a:gd name="connsiteX15" fmla="*/ 9654464 w 10481555"/>
                <a:gd name="connsiteY15" fmla="*/ 6313552 h 6634504"/>
                <a:gd name="connsiteX16" fmla="*/ 9681896 w 10481555"/>
                <a:gd name="connsiteY16" fmla="*/ 6304408 h 6634504"/>
                <a:gd name="connsiteX17" fmla="*/ 9773336 w 10481555"/>
                <a:gd name="connsiteY17" fmla="*/ 6286120 h 6634504"/>
                <a:gd name="connsiteX18" fmla="*/ 9828200 w 10481555"/>
                <a:gd name="connsiteY18" fmla="*/ 6267832 h 6634504"/>
                <a:gd name="connsiteX19" fmla="*/ 9892208 w 10481555"/>
                <a:gd name="connsiteY19" fmla="*/ 6240400 h 6634504"/>
                <a:gd name="connsiteX20" fmla="*/ 10020224 w 10481555"/>
                <a:gd name="connsiteY20" fmla="*/ 6121528 h 6634504"/>
                <a:gd name="connsiteX21" fmla="*/ 10056800 w 10481555"/>
                <a:gd name="connsiteY21" fmla="*/ 6084952 h 6634504"/>
                <a:gd name="connsiteX22" fmla="*/ 10102520 w 10481555"/>
                <a:gd name="connsiteY22" fmla="*/ 6002656 h 6634504"/>
                <a:gd name="connsiteX23" fmla="*/ 10111664 w 10481555"/>
                <a:gd name="connsiteY23" fmla="*/ 5975224 h 6634504"/>
                <a:gd name="connsiteX24" fmla="*/ 10148240 w 10481555"/>
                <a:gd name="connsiteY24" fmla="*/ 5819776 h 6634504"/>
                <a:gd name="connsiteX25" fmla="*/ 10166528 w 10481555"/>
                <a:gd name="connsiteY25" fmla="*/ 5600320 h 6634504"/>
                <a:gd name="connsiteX26" fmla="*/ 10175672 w 10481555"/>
                <a:gd name="connsiteY26" fmla="*/ 5554600 h 6634504"/>
                <a:gd name="connsiteX27" fmla="*/ 10184816 w 10481555"/>
                <a:gd name="connsiteY27" fmla="*/ 5444872 h 6634504"/>
                <a:gd name="connsiteX28" fmla="*/ 10212248 w 10481555"/>
                <a:gd name="connsiteY28" fmla="*/ 5069968 h 6634504"/>
                <a:gd name="connsiteX29" fmla="*/ 10221392 w 10481555"/>
                <a:gd name="connsiteY29" fmla="*/ 4649344 h 6634504"/>
                <a:gd name="connsiteX30" fmla="*/ 10248824 w 10481555"/>
                <a:gd name="connsiteY30" fmla="*/ 4393312 h 6634504"/>
                <a:gd name="connsiteX31" fmla="*/ 10239680 w 10481555"/>
                <a:gd name="connsiteY31" fmla="*/ 3012568 h 6634504"/>
                <a:gd name="connsiteX32" fmla="*/ 10390583 w 10481555"/>
                <a:gd name="connsiteY32" fmla="*/ 209315 h 6634504"/>
                <a:gd name="connsiteX33" fmla="*/ 8657768 w 10481555"/>
                <a:gd name="connsiteY33" fmla="*/ 168784 h 6634504"/>
                <a:gd name="connsiteX34" fmla="*/ 7688504 w 10481555"/>
                <a:gd name="connsiteY34" fmla="*/ 187072 h 6634504"/>
                <a:gd name="connsiteX35" fmla="*/ 6810680 w 10481555"/>
                <a:gd name="connsiteY35" fmla="*/ 269368 h 6634504"/>
                <a:gd name="connsiteX36" fmla="*/ 6371768 w 10481555"/>
                <a:gd name="connsiteY36" fmla="*/ 315088 h 6634504"/>
                <a:gd name="connsiteX37" fmla="*/ 6079160 w 10481555"/>
                <a:gd name="connsiteY37" fmla="*/ 342520 h 6634504"/>
                <a:gd name="connsiteX38" fmla="*/ 5567096 w 10481555"/>
                <a:gd name="connsiteY38" fmla="*/ 379096 h 6634504"/>
                <a:gd name="connsiteX39" fmla="*/ 4789856 w 10481555"/>
                <a:gd name="connsiteY39" fmla="*/ 388240 h 6634504"/>
                <a:gd name="connsiteX40" fmla="*/ 565328 w 10481555"/>
                <a:gd name="connsiteY40" fmla="*/ 333376 h 6634504"/>
                <a:gd name="connsiteX41" fmla="*/ 971323 w 10481555"/>
                <a:gd name="connsiteY41" fmla="*/ 336687 h 6634504"/>
                <a:gd name="connsiteX0" fmla="*/ 971323 w 10481555"/>
                <a:gd name="connsiteY0" fmla="*/ 336687 h 6634504"/>
                <a:gd name="connsiteX1" fmla="*/ 254432 w 10481555"/>
                <a:gd name="connsiteY1" fmla="*/ 397384 h 6634504"/>
                <a:gd name="connsiteX2" fmla="*/ 162992 w 10481555"/>
                <a:gd name="connsiteY2" fmla="*/ 1229488 h 6634504"/>
                <a:gd name="connsiteX3" fmla="*/ 135560 w 10481555"/>
                <a:gd name="connsiteY3" fmla="*/ 1567816 h 6634504"/>
                <a:gd name="connsiteX4" fmla="*/ 126416 w 10481555"/>
                <a:gd name="connsiteY4" fmla="*/ 1897000 h 6634504"/>
                <a:gd name="connsiteX5" fmla="*/ 108128 w 10481555"/>
                <a:gd name="connsiteY5" fmla="*/ 2153032 h 6634504"/>
                <a:gd name="connsiteX6" fmla="*/ 98984 w 10481555"/>
                <a:gd name="connsiteY6" fmla="*/ 2966848 h 6634504"/>
                <a:gd name="connsiteX7" fmla="*/ 80696 w 10481555"/>
                <a:gd name="connsiteY7" fmla="*/ 3542920 h 6634504"/>
                <a:gd name="connsiteX8" fmla="*/ 71552 w 10481555"/>
                <a:gd name="connsiteY8" fmla="*/ 4301872 h 6634504"/>
                <a:gd name="connsiteX9" fmla="*/ 53264 w 10481555"/>
                <a:gd name="connsiteY9" fmla="*/ 5161408 h 6634504"/>
                <a:gd name="connsiteX10" fmla="*/ 62408 w 10481555"/>
                <a:gd name="connsiteY10" fmla="*/ 5819776 h 6634504"/>
                <a:gd name="connsiteX11" fmla="*/ 236144 w 10481555"/>
                <a:gd name="connsiteY11" fmla="*/ 6194680 h 6634504"/>
                <a:gd name="connsiteX12" fmla="*/ 2595296 w 10481555"/>
                <a:gd name="connsiteY12" fmla="*/ 6606160 h 6634504"/>
                <a:gd name="connsiteX13" fmla="*/ 4415004 w 10481555"/>
                <a:gd name="connsiteY13" fmla="*/ 6605074 h 6634504"/>
                <a:gd name="connsiteX14" fmla="*/ 7478192 w 10481555"/>
                <a:gd name="connsiteY14" fmla="*/ 6322696 h 6634504"/>
                <a:gd name="connsiteX15" fmla="*/ 9654464 w 10481555"/>
                <a:gd name="connsiteY15" fmla="*/ 6313552 h 6634504"/>
                <a:gd name="connsiteX16" fmla="*/ 9681896 w 10481555"/>
                <a:gd name="connsiteY16" fmla="*/ 6304408 h 6634504"/>
                <a:gd name="connsiteX17" fmla="*/ 9773336 w 10481555"/>
                <a:gd name="connsiteY17" fmla="*/ 6286120 h 6634504"/>
                <a:gd name="connsiteX18" fmla="*/ 9828200 w 10481555"/>
                <a:gd name="connsiteY18" fmla="*/ 6267832 h 6634504"/>
                <a:gd name="connsiteX19" fmla="*/ 9892208 w 10481555"/>
                <a:gd name="connsiteY19" fmla="*/ 6240400 h 6634504"/>
                <a:gd name="connsiteX20" fmla="*/ 10020224 w 10481555"/>
                <a:gd name="connsiteY20" fmla="*/ 6121528 h 6634504"/>
                <a:gd name="connsiteX21" fmla="*/ 10056800 w 10481555"/>
                <a:gd name="connsiteY21" fmla="*/ 6084952 h 6634504"/>
                <a:gd name="connsiteX22" fmla="*/ 10102520 w 10481555"/>
                <a:gd name="connsiteY22" fmla="*/ 6002656 h 6634504"/>
                <a:gd name="connsiteX23" fmla="*/ 10148240 w 10481555"/>
                <a:gd name="connsiteY23" fmla="*/ 5819776 h 6634504"/>
                <a:gd name="connsiteX24" fmla="*/ 10166528 w 10481555"/>
                <a:gd name="connsiteY24" fmla="*/ 5600320 h 6634504"/>
                <a:gd name="connsiteX25" fmla="*/ 10175672 w 10481555"/>
                <a:gd name="connsiteY25" fmla="*/ 5554600 h 6634504"/>
                <a:gd name="connsiteX26" fmla="*/ 10184816 w 10481555"/>
                <a:gd name="connsiteY26" fmla="*/ 5444872 h 6634504"/>
                <a:gd name="connsiteX27" fmla="*/ 10212248 w 10481555"/>
                <a:gd name="connsiteY27" fmla="*/ 5069968 h 6634504"/>
                <a:gd name="connsiteX28" fmla="*/ 10221392 w 10481555"/>
                <a:gd name="connsiteY28" fmla="*/ 4649344 h 6634504"/>
                <a:gd name="connsiteX29" fmla="*/ 10248824 w 10481555"/>
                <a:gd name="connsiteY29" fmla="*/ 4393312 h 6634504"/>
                <a:gd name="connsiteX30" fmla="*/ 10239680 w 10481555"/>
                <a:gd name="connsiteY30" fmla="*/ 3012568 h 6634504"/>
                <a:gd name="connsiteX31" fmla="*/ 10390583 w 10481555"/>
                <a:gd name="connsiteY31" fmla="*/ 209315 h 6634504"/>
                <a:gd name="connsiteX32" fmla="*/ 8657768 w 10481555"/>
                <a:gd name="connsiteY32" fmla="*/ 168784 h 6634504"/>
                <a:gd name="connsiteX33" fmla="*/ 7688504 w 10481555"/>
                <a:gd name="connsiteY33" fmla="*/ 187072 h 6634504"/>
                <a:gd name="connsiteX34" fmla="*/ 6810680 w 10481555"/>
                <a:gd name="connsiteY34" fmla="*/ 269368 h 6634504"/>
                <a:gd name="connsiteX35" fmla="*/ 6371768 w 10481555"/>
                <a:gd name="connsiteY35" fmla="*/ 315088 h 6634504"/>
                <a:gd name="connsiteX36" fmla="*/ 6079160 w 10481555"/>
                <a:gd name="connsiteY36" fmla="*/ 342520 h 6634504"/>
                <a:gd name="connsiteX37" fmla="*/ 5567096 w 10481555"/>
                <a:gd name="connsiteY37" fmla="*/ 379096 h 6634504"/>
                <a:gd name="connsiteX38" fmla="*/ 4789856 w 10481555"/>
                <a:gd name="connsiteY38" fmla="*/ 388240 h 6634504"/>
                <a:gd name="connsiteX39" fmla="*/ 565328 w 10481555"/>
                <a:gd name="connsiteY39" fmla="*/ 333376 h 6634504"/>
                <a:gd name="connsiteX40" fmla="*/ 971323 w 10481555"/>
                <a:gd name="connsiteY40" fmla="*/ 336687 h 6634504"/>
                <a:gd name="connsiteX0" fmla="*/ 971323 w 10481555"/>
                <a:gd name="connsiteY0" fmla="*/ 336687 h 6634504"/>
                <a:gd name="connsiteX1" fmla="*/ 254432 w 10481555"/>
                <a:gd name="connsiteY1" fmla="*/ 397384 h 6634504"/>
                <a:gd name="connsiteX2" fmla="*/ 162992 w 10481555"/>
                <a:gd name="connsiteY2" fmla="*/ 1229488 h 6634504"/>
                <a:gd name="connsiteX3" fmla="*/ 135560 w 10481555"/>
                <a:gd name="connsiteY3" fmla="*/ 1567816 h 6634504"/>
                <a:gd name="connsiteX4" fmla="*/ 126416 w 10481555"/>
                <a:gd name="connsiteY4" fmla="*/ 1897000 h 6634504"/>
                <a:gd name="connsiteX5" fmla="*/ 108128 w 10481555"/>
                <a:gd name="connsiteY5" fmla="*/ 2153032 h 6634504"/>
                <a:gd name="connsiteX6" fmla="*/ 98984 w 10481555"/>
                <a:gd name="connsiteY6" fmla="*/ 2966848 h 6634504"/>
                <a:gd name="connsiteX7" fmla="*/ 80696 w 10481555"/>
                <a:gd name="connsiteY7" fmla="*/ 3542920 h 6634504"/>
                <a:gd name="connsiteX8" fmla="*/ 71552 w 10481555"/>
                <a:gd name="connsiteY8" fmla="*/ 4301872 h 6634504"/>
                <a:gd name="connsiteX9" fmla="*/ 53264 w 10481555"/>
                <a:gd name="connsiteY9" fmla="*/ 5161408 h 6634504"/>
                <a:gd name="connsiteX10" fmla="*/ 62408 w 10481555"/>
                <a:gd name="connsiteY10" fmla="*/ 5819776 h 6634504"/>
                <a:gd name="connsiteX11" fmla="*/ 236144 w 10481555"/>
                <a:gd name="connsiteY11" fmla="*/ 6194680 h 6634504"/>
                <a:gd name="connsiteX12" fmla="*/ 2595296 w 10481555"/>
                <a:gd name="connsiteY12" fmla="*/ 6606160 h 6634504"/>
                <a:gd name="connsiteX13" fmla="*/ 4415004 w 10481555"/>
                <a:gd name="connsiteY13" fmla="*/ 6605074 h 6634504"/>
                <a:gd name="connsiteX14" fmla="*/ 7478192 w 10481555"/>
                <a:gd name="connsiteY14" fmla="*/ 6322696 h 6634504"/>
                <a:gd name="connsiteX15" fmla="*/ 9654464 w 10481555"/>
                <a:gd name="connsiteY15" fmla="*/ 6313552 h 6634504"/>
                <a:gd name="connsiteX16" fmla="*/ 9681896 w 10481555"/>
                <a:gd name="connsiteY16" fmla="*/ 6304408 h 6634504"/>
                <a:gd name="connsiteX17" fmla="*/ 9773336 w 10481555"/>
                <a:gd name="connsiteY17" fmla="*/ 6286120 h 6634504"/>
                <a:gd name="connsiteX18" fmla="*/ 9828200 w 10481555"/>
                <a:gd name="connsiteY18" fmla="*/ 6267832 h 6634504"/>
                <a:gd name="connsiteX19" fmla="*/ 9892208 w 10481555"/>
                <a:gd name="connsiteY19" fmla="*/ 6240400 h 6634504"/>
                <a:gd name="connsiteX20" fmla="*/ 10020224 w 10481555"/>
                <a:gd name="connsiteY20" fmla="*/ 6121528 h 6634504"/>
                <a:gd name="connsiteX21" fmla="*/ 10102520 w 10481555"/>
                <a:gd name="connsiteY21" fmla="*/ 6002656 h 6634504"/>
                <a:gd name="connsiteX22" fmla="*/ 10148240 w 10481555"/>
                <a:gd name="connsiteY22" fmla="*/ 5819776 h 6634504"/>
                <a:gd name="connsiteX23" fmla="*/ 10166528 w 10481555"/>
                <a:gd name="connsiteY23" fmla="*/ 5600320 h 6634504"/>
                <a:gd name="connsiteX24" fmla="*/ 10175672 w 10481555"/>
                <a:gd name="connsiteY24" fmla="*/ 5554600 h 6634504"/>
                <a:gd name="connsiteX25" fmla="*/ 10184816 w 10481555"/>
                <a:gd name="connsiteY25" fmla="*/ 5444872 h 6634504"/>
                <a:gd name="connsiteX26" fmla="*/ 10212248 w 10481555"/>
                <a:gd name="connsiteY26" fmla="*/ 5069968 h 6634504"/>
                <a:gd name="connsiteX27" fmla="*/ 10221392 w 10481555"/>
                <a:gd name="connsiteY27" fmla="*/ 4649344 h 6634504"/>
                <a:gd name="connsiteX28" fmla="*/ 10248824 w 10481555"/>
                <a:gd name="connsiteY28" fmla="*/ 4393312 h 6634504"/>
                <a:gd name="connsiteX29" fmla="*/ 10239680 w 10481555"/>
                <a:gd name="connsiteY29" fmla="*/ 3012568 h 6634504"/>
                <a:gd name="connsiteX30" fmla="*/ 10390583 w 10481555"/>
                <a:gd name="connsiteY30" fmla="*/ 209315 h 6634504"/>
                <a:gd name="connsiteX31" fmla="*/ 8657768 w 10481555"/>
                <a:gd name="connsiteY31" fmla="*/ 168784 h 6634504"/>
                <a:gd name="connsiteX32" fmla="*/ 7688504 w 10481555"/>
                <a:gd name="connsiteY32" fmla="*/ 187072 h 6634504"/>
                <a:gd name="connsiteX33" fmla="*/ 6810680 w 10481555"/>
                <a:gd name="connsiteY33" fmla="*/ 269368 h 6634504"/>
                <a:gd name="connsiteX34" fmla="*/ 6371768 w 10481555"/>
                <a:gd name="connsiteY34" fmla="*/ 315088 h 6634504"/>
                <a:gd name="connsiteX35" fmla="*/ 6079160 w 10481555"/>
                <a:gd name="connsiteY35" fmla="*/ 342520 h 6634504"/>
                <a:gd name="connsiteX36" fmla="*/ 5567096 w 10481555"/>
                <a:gd name="connsiteY36" fmla="*/ 379096 h 6634504"/>
                <a:gd name="connsiteX37" fmla="*/ 4789856 w 10481555"/>
                <a:gd name="connsiteY37" fmla="*/ 388240 h 6634504"/>
                <a:gd name="connsiteX38" fmla="*/ 565328 w 10481555"/>
                <a:gd name="connsiteY38" fmla="*/ 333376 h 6634504"/>
                <a:gd name="connsiteX39" fmla="*/ 971323 w 10481555"/>
                <a:gd name="connsiteY39" fmla="*/ 336687 h 6634504"/>
                <a:gd name="connsiteX0" fmla="*/ 971323 w 10481555"/>
                <a:gd name="connsiteY0" fmla="*/ 336687 h 6634504"/>
                <a:gd name="connsiteX1" fmla="*/ 254432 w 10481555"/>
                <a:gd name="connsiteY1" fmla="*/ 397384 h 6634504"/>
                <a:gd name="connsiteX2" fmla="*/ 162992 w 10481555"/>
                <a:gd name="connsiteY2" fmla="*/ 1229488 h 6634504"/>
                <a:gd name="connsiteX3" fmla="*/ 135560 w 10481555"/>
                <a:gd name="connsiteY3" fmla="*/ 1567816 h 6634504"/>
                <a:gd name="connsiteX4" fmla="*/ 126416 w 10481555"/>
                <a:gd name="connsiteY4" fmla="*/ 1897000 h 6634504"/>
                <a:gd name="connsiteX5" fmla="*/ 108128 w 10481555"/>
                <a:gd name="connsiteY5" fmla="*/ 2153032 h 6634504"/>
                <a:gd name="connsiteX6" fmla="*/ 98984 w 10481555"/>
                <a:gd name="connsiteY6" fmla="*/ 2966848 h 6634504"/>
                <a:gd name="connsiteX7" fmla="*/ 80696 w 10481555"/>
                <a:gd name="connsiteY7" fmla="*/ 3542920 h 6634504"/>
                <a:gd name="connsiteX8" fmla="*/ 71552 w 10481555"/>
                <a:gd name="connsiteY8" fmla="*/ 4301872 h 6634504"/>
                <a:gd name="connsiteX9" fmla="*/ 53264 w 10481555"/>
                <a:gd name="connsiteY9" fmla="*/ 5161408 h 6634504"/>
                <a:gd name="connsiteX10" fmla="*/ 62408 w 10481555"/>
                <a:gd name="connsiteY10" fmla="*/ 5819776 h 6634504"/>
                <a:gd name="connsiteX11" fmla="*/ 236144 w 10481555"/>
                <a:gd name="connsiteY11" fmla="*/ 6194680 h 6634504"/>
                <a:gd name="connsiteX12" fmla="*/ 2595296 w 10481555"/>
                <a:gd name="connsiteY12" fmla="*/ 6606160 h 6634504"/>
                <a:gd name="connsiteX13" fmla="*/ 4415004 w 10481555"/>
                <a:gd name="connsiteY13" fmla="*/ 6605074 h 6634504"/>
                <a:gd name="connsiteX14" fmla="*/ 7478192 w 10481555"/>
                <a:gd name="connsiteY14" fmla="*/ 6322696 h 6634504"/>
                <a:gd name="connsiteX15" fmla="*/ 9654464 w 10481555"/>
                <a:gd name="connsiteY15" fmla="*/ 6313552 h 6634504"/>
                <a:gd name="connsiteX16" fmla="*/ 9681896 w 10481555"/>
                <a:gd name="connsiteY16" fmla="*/ 6304408 h 6634504"/>
                <a:gd name="connsiteX17" fmla="*/ 9773336 w 10481555"/>
                <a:gd name="connsiteY17" fmla="*/ 6286120 h 6634504"/>
                <a:gd name="connsiteX18" fmla="*/ 9828200 w 10481555"/>
                <a:gd name="connsiteY18" fmla="*/ 6267832 h 6634504"/>
                <a:gd name="connsiteX19" fmla="*/ 9892208 w 10481555"/>
                <a:gd name="connsiteY19" fmla="*/ 6240400 h 6634504"/>
                <a:gd name="connsiteX20" fmla="*/ 10102520 w 10481555"/>
                <a:gd name="connsiteY20" fmla="*/ 6002656 h 6634504"/>
                <a:gd name="connsiteX21" fmla="*/ 10148240 w 10481555"/>
                <a:gd name="connsiteY21" fmla="*/ 5819776 h 6634504"/>
                <a:gd name="connsiteX22" fmla="*/ 10166528 w 10481555"/>
                <a:gd name="connsiteY22" fmla="*/ 5600320 h 6634504"/>
                <a:gd name="connsiteX23" fmla="*/ 10175672 w 10481555"/>
                <a:gd name="connsiteY23" fmla="*/ 5554600 h 6634504"/>
                <a:gd name="connsiteX24" fmla="*/ 10184816 w 10481555"/>
                <a:gd name="connsiteY24" fmla="*/ 5444872 h 6634504"/>
                <a:gd name="connsiteX25" fmla="*/ 10212248 w 10481555"/>
                <a:gd name="connsiteY25" fmla="*/ 5069968 h 6634504"/>
                <a:gd name="connsiteX26" fmla="*/ 10221392 w 10481555"/>
                <a:gd name="connsiteY26" fmla="*/ 4649344 h 6634504"/>
                <a:gd name="connsiteX27" fmla="*/ 10248824 w 10481555"/>
                <a:gd name="connsiteY27" fmla="*/ 4393312 h 6634504"/>
                <a:gd name="connsiteX28" fmla="*/ 10239680 w 10481555"/>
                <a:gd name="connsiteY28" fmla="*/ 3012568 h 6634504"/>
                <a:gd name="connsiteX29" fmla="*/ 10390583 w 10481555"/>
                <a:gd name="connsiteY29" fmla="*/ 209315 h 6634504"/>
                <a:gd name="connsiteX30" fmla="*/ 8657768 w 10481555"/>
                <a:gd name="connsiteY30" fmla="*/ 168784 h 6634504"/>
                <a:gd name="connsiteX31" fmla="*/ 7688504 w 10481555"/>
                <a:gd name="connsiteY31" fmla="*/ 187072 h 6634504"/>
                <a:gd name="connsiteX32" fmla="*/ 6810680 w 10481555"/>
                <a:gd name="connsiteY32" fmla="*/ 269368 h 6634504"/>
                <a:gd name="connsiteX33" fmla="*/ 6371768 w 10481555"/>
                <a:gd name="connsiteY33" fmla="*/ 315088 h 6634504"/>
                <a:gd name="connsiteX34" fmla="*/ 6079160 w 10481555"/>
                <a:gd name="connsiteY34" fmla="*/ 342520 h 6634504"/>
                <a:gd name="connsiteX35" fmla="*/ 5567096 w 10481555"/>
                <a:gd name="connsiteY35" fmla="*/ 379096 h 6634504"/>
                <a:gd name="connsiteX36" fmla="*/ 4789856 w 10481555"/>
                <a:gd name="connsiteY36" fmla="*/ 388240 h 6634504"/>
                <a:gd name="connsiteX37" fmla="*/ 565328 w 10481555"/>
                <a:gd name="connsiteY37" fmla="*/ 333376 h 6634504"/>
                <a:gd name="connsiteX38" fmla="*/ 971323 w 10481555"/>
                <a:gd name="connsiteY38" fmla="*/ 336687 h 6634504"/>
                <a:gd name="connsiteX0" fmla="*/ 971323 w 10481555"/>
                <a:gd name="connsiteY0" fmla="*/ 336687 h 6634504"/>
                <a:gd name="connsiteX1" fmla="*/ 254432 w 10481555"/>
                <a:gd name="connsiteY1" fmla="*/ 397384 h 6634504"/>
                <a:gd name="connsiteX2" fmla="*/ 162992 w 10481555"/>
                <a:gd name="connsiteY2" fmla="*/ 1229488 h 6634504"/>
                <a:gd name="connsiteX3" fmla="*/ 135560 w 10481555"/>
                <a:gd name="connsiteY3" fmla="*/ 1567816 h 6634504"/>
                <a:gd name="connsiteX4" fmla="*/ 126416 w 10481555"/>
                <a:gd name="connsiteY4" fmla="*/ 1897000 h 6634504"/>
                <a:gd name="connsiteX5" fmla="*/ 108128 w 10481555"/>
                <a:gd name="connsiteY5" fmla="*/ 2153032 h 6634504"/>
                <a:gd name="connsiteX6" fmla="*/ 98984 w 10481555"/>
                <a:gd name="connsiteY6" fmla="*/ 2966848 h 6634504"/>
                <a:gd name="connsiteX7" fmla="*/ 80696 w 10481555"/>
                <a:gd name="connsiteY7" fmla="*/ 3542920 h 6634504"/>
                <a:gd name="connsiteX8" fmla="*/ 71552 w 10481555"/>
                <a:gd name="connsiteY8" fmla="*/ 4301872 h 6634504"/>
                <a:gd name="connsiteX9" fmla="*/ 53264 w 10481555"/>
                <a:gd name="connsiteY9" fmla="*/ 5161408 h 6634504"/>
                <a:gd name="connsiteX10" fmla="*/ 62408 w 10481555"/>
                <a:gd name="connsiteY10" fmla="*/ 5819776 h 6634504"/>
                <a:gd name="connsiteX11" fmla="*/ 236144 w 10481555"/>
                <a:gd name="connsiteY11" fmla="*/ 6194680 h 6634504"/>
                <a:gd name="connsiteX12" fmla="*/ 2595296 w 10481555"/>
                <a:gd name="connsiteY12" fmla="*/ 6606160 h 6634504"/>
                <a:gd name="connsiteX13" fmla="*/ 4415004 w 10481555"/>
                <a:gd name="connsiteY13" fmla="*/ 6605074 h 6634504"/>
                <a:gd name="connsiteX14" fmla="*/ 7478192 w 10481555"/>
                <a:gd name="connsiteY14" fmla="*/ 6322696 h 6634504"/>
                <a:gd name="connsiteX15" fmla="*/ 9654464 w 10481555"/>
                <a:gd name="connsiteY15" fmla="*/ 6313552 h 6634504"/>
                <a:gd name="connsiteX16" fmla="*/ 9681896 w 10481555"/>
                <a:gd name="connsiteY16" fmla="*/ 6304408 h 6634504"/>
                <a:gd name="connsiteX17" fmla="*/ 9773336 w 10481555"/>
                <a:gd name="connsiteY17" fmla="*/ 6286120 h 6634504"/>
                <a:gd name="connsiteX18" fmla="*/ 9828200 w 10481555"/>
                <a:gd name="connsiteY18" fmla="*/ 6267832 h 6634504"/>
                <a:gd name="connsiteX19" fmla="*/ 10102520 w 10481555"/>
                <a:gd name="connsiteY19" fmla="*/ 6002656 h 6634504"/>
                <a:gd name="connsiteX20" fmla="*/ 10148240 w 10481555"/>
                <a:gd name="connsiteY20" fmla="*/ 5819776 h 6634504"/>
                <a:gd name="connsiteX21" fmla="*/ 10166528 w 10481555"/>
                <a:gd name="connsiteY21" fmla="*/ 5600320 h 6634504"/>
                <a:gd name="connsiteX22" fmla="*/ 10175672 w 10481555"/>
                <a:gd name="connsiteY22" fmla="*/ 5554600 h 6634504"/>
                <a:gd name="connsiteX23" fmla="*/ 10184816 w 10481555"/>
                <a:gd name="connsiteY23" fmla="*/ 5444872 h 6634504"/>
                <a:gd name="connsiteX24" fmla="*/ 10212248 w 10481555"/>
                <a:gd name="connsiteY24" fmla="*/ 5069968 h 6634504"/>
                <a:gd name="connsiteX25" fmla="*/ 10221392 w 10481555"/>
                <a:gd name="connsiteY25" fmla="*/ 4649344 h 6634504"/>
                <a:gd name="connsiteX26" fmla="*/ 10248824 w 10481555"/>
                <a:gd name="connsiteY26" fmla="*/ 4393312 h 6634504"/>
                <a:gd name="connsiteX27" fmla="*/ 10239680 w 10481555"/>
                <a:gd name="connsiteY27" fmla="*/ 3012568 h 6634504"/>
                <a:gd name="connsiteX28" fmla="*/ 10390583 w 10481555"/>
                <a:gd name="connsiteY28" fmla="*/ 209315 h 6634504"/>
                <a:gd name="connsiteX29" fmla="*/ 8657768 w 10481555"/>
                <a:gd name="connsiteY29" fmla="*/ 168784 h 6634504"/>
                <a:gd name="connsiteX30" fmla="*/ 7688504 w 10481555"/>
                <a:gd name="connsiteY30" fmla="*/ 187072 h 6634504"/>
                <a:gd name="connsiteX31" fmla="*/ 6810680 w 10481555"/>
                <a:gd name="connsiteY31" fmla="*/ 269368 h 6634504"/>
                <a:gd name="connsiteX32" fmla="*/ 6371768 w 10481555"/>
                <a:gd name="connsiteY32" fmla="*/ 315088 h 6634504"/>
                <a:gd name="connsiteX33" fmla="*/ 6079160 w 10481555"/>
                <a:gd name="connsiteY33" fmla="*/ 342520 h 6634504"/>
                <a:gd name="connsiteX34" fmla="*/ 5567096 w 10481555"/>
                <a:gd name="connsiteY34" fmla="*/ 379096 h 6634504"/>
                <a:gd name="connsiteX35" fmla="*/ 4789856 w 10481555"/>
                <a:gd name="connsiteY35" fmla="*/ 388240 h 6634504"/>
                <a:gd name="connsiteX36" fmla="*/ 565328 w 10481555"/>
                <a:gd name="connsiteY36" fmla="*/ 333376 h 6634504"/>
                <a:gd name="connsiteX37" fmla="*/ 971323 w 10481555"/>
                <a:gd name="connsiteY37" fmla="*/ 336687 h 6634504"/>
                <a:gd name="connsiteX0" fmla="*/ 971323 w 10481555"/>
                <a:gd name="connsiteY0" fmla="*/ 336687 h 6634504"/>
                <a:gd name="connsiteX1" fmla="*/ 254432 w 10481555"/>
                <a:gd name="connsiteY1" fmla="*/ 397384 h 6634504"/>
                <a:gd name="connsiteX2" fmla="*/ 162992 w 10481555"/>
                <a:gd name="connsiteY2" fmla="*/ 1229488 h 6634504"/>
                <a:gd name="connsiteX3" fmla="*/ 135560 w 10481555"/>
                <a:gd name="connsiteY3" fmla="*/ 1567816 h 6634504"/>
                <a:gd name="connsiteX4" fmla="*/ 126416 w 10481555"/>
                <a:gd name="connsiteY4" fmla="*/ 1897000 h 6634504"/>
                <a:gd name="connsiteX5" fmla="*/ 108128 w 10481555"/>
                <a:gd name="connsiteY5" fmla="*/ 2153032 h 6634504"/>
                <a:gd name="connsiteX6" fmla="*/ 98984 w 10481555"/>
                <a:gd name="connsiteY6" fmla="*/ 2966848 h 6634504"/>
                <a:gd name="connsiteX7" fmla="*/ 80696 w 10481555"/>
                <a:gd name="connsiteY7" fmla="*/ 3542920 h 6634504"/>
                <a:gd name="connsiteX8" fmla="*/ 71552 w 10481555"/>
                <a:gd name="connsiteY8" fmla="*/ 4301872 h 6634504"/>
                <a:gd name="connsiteX9" fmla="*/ 53264 w 10481555"/>
                <a:gd name="connsiteY9" fmla="*/ 5161408 h 6634504"/>
                <a:gd name="connsiteX10" fmla="*/ 62408 w 10481555"/>
                <a:gd name="connsiteY10" fmla="*/ 5819776 h 6634504"/>
                <a:gd name="connsiteX11" fmla="*/ 236144 w 10481555"/>
                <a:gd name="connsiteY11" fmla="*/ 6194680 h 6634504"/>
                <a:gd name="connsiteX12" fmla="*/ 2595296 w 10481555"/>
                <a:gd name="connsiteY12" fmla="*/ 6606160 h 6634504"/>
                <a:gd name="connsiteX13" fmla="*/ 4415004 w 10481555"/>
                <a:gd name="connsiteY13" fmla="*/ 6605074 h 6634504"/>
                <a:gd name="connsiteX14" fmla="*/ 7478192 w 10481555"/>
                <a:gd name="connsiteY14" fmla="*/ 6322696 h 6634504"/>
                <a:gd name="connsiteX15" fmla="*/ 9654464 w 10481555"/>
                <a:gd name="connsiteY15" fmla="*/ 6313552 h 6634504"/>
                <a:gd name="connsiteX16" fmla="*/ 9681896 w 10481555"/>
                <a:gd name="connsiteY16" fmla="*/ 6304408 h 6634504"/>
                <a:gd name="connsiteX17" fmla="*/ 9773336 w 10481555"/>
                <a:gd name="connsiteY17" fmla="*/ 6286120 h 6634504"/>
                <a:gd name="connsiteX18" fmla="*/ 10102520 w 10481555"/>
                <a:gd name="connsiteY18" fmla="*/ 6002656 h 6634504"/>
                <a:gd name="connsiteX19" fmla="*/ 10148240 w 10481555"/>
                <a:gd name="connsiteY19" fmla="*/ 5819776 h 6634504"/>
                <a:gd name="connsiteX20" fmla="*/ 10166528 w 10481555"/>
                <a:gd name="connsiteY20" fmla="*/ 5600320 h 6634504"/>
                <a:gd name="connsiteX21" fmla="*/ 10175672 w 10481555"/>
                <a:gd name="connsiteY21" fmla="*/ 5554600 h 6634504"/>
                <a:gd name="connsiteX22" fmla="*/ 10184816 w 10481555"/>
                <a:gd name="connsiteY22" fmla="*/ 5444872 h 6634504"/>
                <a:gd name="connsiteX23" fmla="*/ 10212248 w 10481555"/>
                <a:gd name="connsiteY23" fmla="*/ 5069968 h 6634504"/>
                <a:gd name="connsiteX24" fmla="*/ 10221392 w 10481555"/>
                <a:gd name="connsiteY24" fmla="*/ 4649344 h 6634504"/>
                <a:gd name="connsiteX25" fmla="*/ 10248824 w 10481555"/>
                <a:gd name="connsiteY25" fmla="*/ 4393312 h 6634504"/>
                <a:gd name="connsiteX26" fmla="*/ 10239680 w 10481555"/>
                <a:gd name="connsiteY26" fmla="*/ 3012568 h 6634504"/>
                <a:gd name="connsiteX27" fmla="*/ 10390583 w 10481555"/>
                <a:gd name="connsiteY27" fmla="*/ 209315 h 6634504"/>
                <a:gd name="connsiteX28" fmla="*/ 8657768 w 10481555"/>
                <a:gd name="connsiteY28" fmla="*/ 168784 h 6634504"/>
                <a:gd name="connsiteX29" fmla="*/ 7688504 w 10481555"/>
                <a:gd name="connsiteY29" fmla="*/ 187072 h 6634504"/>
                <a:gd name="connsiteX30" fmla="*/ 6810680 w 10481555"/>
                <a:gd name="connsiteY30" fmla="*/ 269368 h 6634504"/>
                <a:gd name="connsiteX31" fmla="*/ 6371768 w 10481555"/>
                <a:gd name="connsiteY31" fmla="*/ 315088 h 6634504"/>
                <a:gd name="connsiteX32" fmla="*/ 6079160 w 10481555"/>
                <a:gd name="connsiteY32" fmla="*/ 342520 h 6634504"/>
                <a:gd name="connsiteX33" fmla="*/ 5567096 w 10481555"/>
                <a:gd name="connsiteY33" fmla="*/ 379096 h 6634504"/>
                <a:gd name="connsiteX34" fmla="*/ 4789856 w 10481555"/>
                <a:gd name="connsiteY34" fmla="*/ 388240 h 6634504"/>
                <a:gd name="connsiteX35" fmla="*/ 565328 w 10481555"/>
                <a:gd name="connsiteY35" fmla="*/ 333376 h 6634504"/>
                <a:gd name="connsiteX36" fmla="*/ 971323 w 10481555"/>
                <a:gd name="connsiteY36" fmla="*/ 336687 h 6634504"/>
                <a:gd name="connsiteX0" fmla="*/ 971323 w 10481555"/>
                <a:gd name="connsiteY0" fmla="*/ 336687 h 6634504"/>
                <a:gd name="connsiteX1" fmla="*/ 254432 w 10481555"/>
                <a:gd name="connsiteY1" fmla="*/ 397384 h 6634504"/>
                <a:gd name="connsiteX2" fmla="*/ 162992 w 10481555"/>
                <a:gd name="connsiteY2" fmla="*/ 1229488 h 6634504"/>
                <a:gd name="connsiteX3" fmla="*/ 135560 w 10481555"/>
                <a:gd name="connsiteY3" fmla="*/ 1567816 h 6634504"/>
                <a:gd name="connsiteX4" fmla="*/ 126416 w 10481555"/>
                <a:gd name="connsiteY4" fmla="*/ 1897000 h 6634504"/>
                <a:gd name="connsiteX5" fmla="*/ 108128 w 10481555"/>
                <a:gd name="connsiteY5" fmla="*/ 2153032 h 6634504"/>
                <a:gd name="connsiteX6" fmla="*/ 98984 w 10481555"/>
                <a:gd name="connsiteY6" fmla="*/ 2966848 h 6634504"/>
                <a:gd name="connsiteX7" fmla="*/ 80696 w 10481555"/>
                <a:gd name="connsiteY7" fmla="*/ 3542920 h 6634504"/>
                <a:gd name="connsiteX8" fmla="*/ 71552 w 10481555"/>
                <a:gd name="connsiteY8" fmla="*/ 4301872 h 6634504"/>
                <a:gd name="connsiteX9" fmla="*/ 53264 w 10481555"/>
                <a:gd name="connsiteY9" fmla="*/ 5161408 h 6634504"/>
                <a:gd name="connsiteX10" fmla="*/ 62408 w 10481555"/>
                <a:gd name="connsiteY10" fmla="*/ 5819776 h 6634504"/>
                <a:gd name="connsiteX11" fmla="*/ 236144 w 10481555"/>
                <a:gd name="connsiteY11" fmla="*/ 6194680 h 6634504"/>
                <a:gd name="connsiteX12" fmla="*/ 2595296 w 10481555"/>
                <a:gd name="connsiteY12" fmla="*/ 6606160 h 6634504"/>
                <a:gd name="connsiteX13" fmla="*/ 4415004 w 10481555"/>
                <a:gd name="connsiteY13" fmla="*/ 6605074 h 6634504"/>
                <a:gd name="connsiteX14" fmla="*/ 7478192 w 10481555"/>
                <a:gd name="connsiteY14" fmla="*/ 6322696 h 6634504"/>
                <a:gd name="connsiteX15" fmla="*/ 9654464 w 10481555"/>
                <a:gd name="connsiteY15" fmla="*/ 6313552 h 6634504"/>
                <a:gd name="connsiteX16" fmla="*/ 9681896 w 10481555"/>
                <a:gd name="connsiteY16" fmla="*/ 6304408 h 6634504"/>
                <a:gd name="connsiteX17" fmla="*/ 10102520 w 10481555"/>
                <a:gd name="connsiteY17" fmla="*/ 6002656 h 6634504"/>
                <a:gd name="connsiteX18" fmla="*/ 10148240 w 10481555"/>
                <a:gd name="connsiteY18" fmla="*/ 5819776 h 6634504"/>
                <a:gd name="connsiteX19" fmla="*/ 10166528 w 10481555"/>
                <a:gd name="connsiteY19" fmla="*/ 5600320 h 6634504"/>
                <a:gd name="connsiteX20" fmla="*/ 10175672 w 10481555"/>
                <a:gd name="connsiteY20" fmla="*/ 5554600 h 6634504"/>
                <a:gd name="connsiteX21" fmla="*/ 10184816 w 10481555"/>
                <a:gd name="connsiteY21" fmla="*/ 5444872 h 6634504"/>
                <a:gd name="connsiteX22" fmla="*/ 10212248 w 10481555"/>
                <a:gd name="connsiteY22" fmla="*/ 5069968 h 6634504"/>
                <a:gd name="connsiteX23" fmla="*/ 10221392 w 10481555"/>
                <a:gd name="connsiteY23" fmla="*/ 4649344 h 6634504"/>
                <a:gd name="connsiteX24" fmla="*/ 10248824 w 10481555"/>
                <a:gd name="connsiteY24" fmla="*/ 4393312 h 6634504"/>
                <a:gd name="connsiteX25" fmla="*/ 10239680 w 10481555"/>
                <a:gd name="connsiteY25" fmla="*/ 3012568 h 6634504"/>
                <a:gd name="connsiteX26" fmla="*/ 10390583 w 10481555"/>
                <a:gd name="connsiteY26" fmla="*/ 209315 h 6634504"/>
                <a:gd name="connsiteX27" fmla="*/ 8657768 w 10481555"/>
                <a:gd name="connsiteY27" fmla="*/ 168784 h 6634504"/>
                <a:gd name="connsiteX28" fmla="*/ 7688504 w 10481555"/>
                <a:gd name="connsiteY28" fmla="*/ 187072 h 6634504"/>
                <a:gd name="connsiteX29" fmla="*/ 6810680 w 10481555"/>
                <a:gd name="connsiteY29" fmla="*/ 269368 h 6634504"/>
                <a:gd name="connsiteX30" fmla="*/ 6371768 w 10481555"/>
                <a:gd name="connsiteY30" fmla="*/ 315088 h 6634504"/>
                <a:gd name="connsiteX31" fmla="*/ 6079160 w 10481555"/>
                <a:gd name="connsiteY31" fmla="*/ 342520 h 6634504"/>
                <a:gd name="connsiteX32" fmla="*/ 5567096 w 10481555"/>
                <a:gd name="connsiteY32" fmla="*/ 379096 h 6634504"/>
                <a:gd name="connsiteX33" fmla="*/ 4789856 w 10481555"/>
                <a:gd name="connsiteY33" fmla="*/ 388240 h 6634504"/>
                <a:gd name="connsiteX34" fmla="*/ 565328 w 10481555"/>
                <a:gd name="connsiteY34" fmla="*/ 333376 h 6634504"/>
                <a:gd name="connsiteX35" fmla="*/ 971323 w 10481555"/>
                <a:gd name="connsiteY35" fmla="*/ 336687 h 6634504"/>
                <a:gd name="connsiteX0" fmla="*/ 971323 w 10481555"/>
                <a:gd name="connsiteY0" fmla="*/ 336687 h 6634504"/>
                <a:gd name="connsiteX1" fmla="*/ 254432 w 10481555"/>
                <a:gd name="connsiteY1" fmla="*/ 397384 h 6634504"/>
                <a:gd name="connsiteX2" fmla="*/ 162992 w 10481555"/>
                <a:gd name="connsiteY2" fmla="*/ 1229488 h 6634504"/>
                <a:gd name="connsiteX3" fmla="*/ 135560 w 10481555"/>
                <a:gd name="connsiteY3" fmla="*/ 1567816 h 6634504"/>
                <a:gd name="connsiteX4" fmla="*/ 126416 w 10481555"/>
                <a:gd name="connsiteY4" fmla="*/ 1897000 h 6634504"/>
                <a:gd name="connsiteX5" fmla="*/ 108128 w 10481555"/>
                <a:gd name="connsiteY5" fmla="*/ 2153032 h 6634504"/>
                <a:gd name="connsiteX6" fmla="*/ 98984 w 10481555"/>
                <a:gd name="connsiteY6" fmla="*/ 2966848 h 6634504"/>
                <a:gd name="connsiteX7" fmla="*/ 80696 w 10481555"/>
                <a:gd name="connsiteY7" fmla="*/ 3542920 h 6634504"/>
                <a:gd name="connsiteX8" fmla="*/ 71552 w 10481555"/>
                <a:gd name="connsiteY8" fmla="*/ 4301872 h 6634504"/>
                <a:gd name="connsiteX9" fmla="*/ 53264 w 10481555"/>
                <a:gd name="connsiteY9" fmla="*/ 5161408 h 6634504"/>
                <a:gd name="connsiteX10" fmla="*/ 62408 w 10481555"/>
                <a:gd name="connsiteY10" fmla="*/ 5819776 h 6634504"/>
                <a:gd name="connsiteX11" fmla="*/ 236144 w 10481555"/>
                <a:gd name="connsiteY11" fmla="*/ 6194680 h 6634504"/>
                <a:gd name="connsiteX12" fmla="*/ 2595296 w 10481555"/>
                <a:gd name="connsiteY12" fmla="*/ 6606160 h 6634504"/>
                <a:gd name="connsiteX13" fmla="*/ 4415004 w 10481555"/>
                <a:gd name="connsiteY13" fmla="*/ 6605074 h 6634504"/>
                <a:gd name="connsiteX14" fmla="*/ 7478192 w 10481555"/>
                <a:gd name="connsiteY14" fmla="*/ 6322696 h 6634504"/>
                <a:gd name="connsiteX15" fmla="*/ 9654464 w 10481555"/>
                <a:gd name="connsiteY15" fmla="*/ 6313552 h 6634504"/>
                <a:gd name="connsiteX16" fmla="*/ 10102520 w 10481555"/>
                <a:gd name="connsiteY16" fmla="*/ 6002656 h 6634504"/>
                <a:gd name="connsiteX17" fmla="*/ 10148240 w 10481555"/>
                <a:gd name="connsiteY17" fmla="*/ 5819776 h 6634504"/>
                <a:gd name="connsiteX18" fmla="*/ 10166528 w 10481555"/>
                <a:gd name="connsiteY18" fmla="*/ 5600320 h 6634504"/>
                <a:gd name="connsiteX19" fmla="*/ 10175672 w 10481555"/>
                <a:gd name="connsiteY19" fmla="*/ 5554600 h 6634504"/>
                <a:gd name="connsiteX20" fmla="*/ 10184816 w 10481555"/>
                <a:gd name="connsiteY20" fmla="*/ 5444872 h 6634504"/>
                <a:gd name="connsiteX21" fmla="*/ 10212248 w 10481555"/>
                <a:gd name="connsiteY21" fmla="*/ 5069968 h 6634504"/>
                <a:gd name="connsiteX22" fmla="*/ 10221392 w 10481555"/>
                <a:gd name="connsiteY22" fmla="*/ 4649344 h 6634504"/>
                <a:gd name="connsiteX23" fmla="*/ 10248824 w 10481555"/>
                <a:gd name="connsiteY23" fmla="*/ 4393312 h 6634504"/>
                <a:gd name="connsiteX24" fmla="*/ 10239680 w 10481555"/>
                <a:gd name="connsiteY24" fmla="*/ 3012568 h 6634504"/>
                <a:gd name="connsiteX25" fmla="*/ 10390583 w 10481555"/>
                <a:gd name="connsiteY25" fmla="*/ 209315 h 6634504"/>
                <a:gd name="connsiteX26" fmla="*/ 8657768 w 10481555"/>
                <a:gd name="connsiteY26" fmla="*/ 168784 h 6634504"/>
                <a:gd name="connsiteX27" fmla="*/ 7688504 w 10481555"/>
                <a:gd name="connsiteY27" fmla="*/ 187072 h 6634504"/>
                <a:gd name="connsiteX28" fmla="*/ 6810680 w 10481555"/>
                <a:gd name="connsiteY28" fmla="*/ 269368 h 6634504"/>
                <a:gd name="connsiteX29" fmla="*/ 6371768 w 10481555"/>
                <a:gd name="connsiteY29" fmla="*/ 315088 h 6634504"/>
                <a:gd name="connsiteX30" fmla="*/ 6079160 w 10481555"/>
                <a:gd name="connsiteY30" fmla="*/ 342520 h 6634504"/>
                <a:gd name="connsiteX31" fmla="*/ 5567096 w 10481555"/>
                <a:gd name="connsiteY31" fmla="*/ 379096 h 6634504"/>
                <a:gd name="connsiteX32" fmla="*/ 4789856 w 10481555"/>
                <a:gd name="connsiteY32" fmla="*/ 388240 h 6634504"/>
                <a:gd name="connsiteX33" fmla="*/ 565328 w 10481555"/>
                <a:gd name="connsiteY33" fmla="*/ 333376 h 6634504"/>
                <a:gd name="connsiteX34" fmla="*/ 971323 w 10481555"/>
                <a:gd name="connsiteY34" fmla="*/ 336687 h 6634504"/>
                <a:gd name="connsiteX0" fmla="*/ 971323 w 10481555"/>
                <a:gd name="connsiteY0" fmla="*/ 336687 h 6634504"/>
                <a:gd name="connsiteX1" fmla="*/ 254432 w 10481555"/>
                <a:gd name="connsiteY1" fmla="*/ 397384 h 6634504"/>
                <a:gd name="connsiteX2" fmla="*/ 162992 w 10481555"/>
                <a:gd name="connsiteY2" fmla="*/ 1229488 h 6634504"/>
                <a:gd name="connsiteX3" fmla="*/ 135560 w 10481555"/>
                <a:gd name="connsiteY3" fmla="*/ 1567816 h 6634504"/>
                <a:gd name="connsiteX4" fmla="*/ 126416 w 10481555"/>
                <a:gd name="connsiteY4" fmla="*/ 1897000 h 6634504"/>
                <a:gd name="connsiteX5" fmla="*/ 108128 w 10481555"/>
                <a:gd name="connsiteY5" fmla="*/ 2153032 h 6634504"/>
                <a:gd name="connsiteX6" fmla="*/ 98984 w 10481555"/>
                <a:gd name="connsiteY6" fmla="*/ 2966848 h 6634504"/>
                <a:gd name="connsiteX7" fmla="*/ 80696 w 10481555"/>
                <a:gd name="connsiteY7" fmla="*/ 3542920 h 6634504"/>
                <a:gd name="connsiteX8" fmla="*/ 71552 w 10481555"/>
                <a:gd name="connsiteY8" fmla="*/ 4301872 h 6634504"/>
                <a:gd name="connsiteX9" fmla="*/ 53264 w 10481555"/>
                <a:gd name="connsiteY9" fmla="*/ 5161408 h 6634504"/>
                <a:gd name="connsiteX10" fmla="*/ 62408 w 10481555"/>
                <a:gd name="connsiteY10" fmla="*/ 5819776 h 6634504"/>
                <a:gd name="connsiteX11" fmla="*/ 236144 w 10481555"/>
                <a:gd name="connsiteY11" fmla="*/ 6194680 h 6634504"/>
                <a:gd name="connsiteX12" fmla="*/ 2595296 w 10481555"/>
                <a:gd name="connsiteY12" fmla="*/ 6606160 h 6634504"/>
                <a:gd name="connsiteX13" fmla="*/ 4415004 w 10481555"/>
                <a:gd name="connsiteY13" fmla="*/ 6605074 h 6634504"/>
                <a:gd name="connsiteX14" fmla="*/ 7478192 w 10481555"/>
                <a:gd name="connsiteY14" fmla="*/ 6322696 h 6634504"/>
                <a:gd name="connsiteX15" fmla="*/ 9654464 w 10481555"/>
                <a:gd name="connsiteY15" fmla="*/ 6313552 h 6634504"/>
                <a:gd name="connsiteX16" fmla="*/ 10102520 w 10481555"/>
                <a:gd name="connsiteY16" fmla="*/ 6002656 h 6634504"/>
                <a:gd name="connsiteX17" fmla="*/ 10148240 w 10481555"/>
                <a:gd name="connsiteY17" fmla="*/ 5819776 h 6634504"/>
                <a:gd name="connsiteX18" fmla="*/ 10166528 w 10481555"/>
                <a:gd name="connsiteY18" fmla="*/ 5600320 h 6634504"/>
                <a:gd name="connsiteX19" fmla="*/ 10184816 w 10481555"/>
                <a:gd name="connsiteY19" fmla="*/ 5444872 h 6634504"/>
                <a:gd name="connsiteX20" fmla="*/ 10212248 w 10481555"/>
                <a:gd name="connsiteY20" fmla="*/ 5069968 h 6634504"/>
                <a:gd name="connsiteX21" fmla="*/ 10221392 w 10481555"/>
                <a:gd name="connsiteY21" fmla="*/ 4649344 h 6634504"/>
                <a:gd name="connsiteX22" fmla="*/ 10248824 w 10481555"/>
                <a:gd name="connsiteY22" fmla="*/ 4393312 h 6634504"/>
                <a:gd name="connsiteX23" fmla="*/ 10239680 w 10481555"/>
                <a:gd name="connsiteY23" fmla="*/ 3012568 h 6634504"/>
                <a:gd name="connsiteX24" fmla="*/ 10390583 w 10481555"/>
                <a:gd name="connsiteY24" fmla="*/ 209315 h 6634504"/>
                <a:gd name="connsiteX25" fmla="*/ 8657768 w 10481555"/>
                <a:gd name="connsiteY25" fmla="*/ 168784 h 6634504"/>
                <a:gd name="connsiteX26" fmla="*/ 7688504 w 10481555"/>
                <a:gd name="connsiteY26" fmla="*/ 187072 h 6634504"/>
                <a:gd name="connsiteX27" fmla="*/ 6810680 w 10481555"/>
                <a:gd name="connsiteY27" fmla="*/ 269368 h 6634504"/>
                <a:gd name="connsiteX28" fmla="*/ 6371768 w 10481555"/>
                <a:gd name="connsiteY28" fmla="*/ 315088 h 6634504"/>
                <a:gd name="connsiteX29" fmla="*/ 6079160 w 10481555"/>
                <a:gd name="connsiteY29" fmla="*/ 342520 h 6634504"/>
                <a:gd name="connsiteX30" fmla="*/ 5567096 w 10481555"/>
                <a:gd name="connsiteY30" fmla="*/ 379096 h 6634504"/>
                <a:gd name="connsiteX31" fmla="*/ 4789856 w 10481555"/>
                <a:gd name="connsiteY31" fmla="*/ 388240 h 6634504"/>
                <a:gd name="connsiteX32" fmla="*/ 565328 w 10481555"/>
                <a:gd name="connsiteY32" fmla="*/ 333376 h 6634504"/>
                <a:gd name="connsiteX33" fmla="*/ 971323 w 10481555"/>
                <a:gd name="connsiteY33" fmla="*/ 336687 h 6634504"/>
                <a:gd name="connsiteX0" fmla="*/ 971323 w 10481555"/>
                <a:gd name="connsiteY0" fmla="*/ 336687 h 6634504"/>
                <a:gd name="connsiteX1" fmla="*/ 254432 w 10481555"/>
                <a:gd name="connsiteY1" fmla="*/ 397384 h 6634504"/>
                <a:gd name="connsiteX2" fmla="*/ 162992 w 10481555"/>
                <a:gd name="connsiteY2" fmla="*/ 1229488 h 6634504"/>
                <a:gd name="connsiteX3" fmla="*/ 135560 w 10481555"/>
                <a:gd name="connsiteY3" fmla="*/ 1567816 h 6634504"/>
                <a:gd name="connsiteX4" fmla="*/ 126416 w 10481555"/>
                <a:gd name="connsiteY4" fmla="*/ 1897000 h 6634504"/>
                <a:gd name="connsiteX5" fmla="*/ 108128 w 10481555"/>
                <a:gd name="connsiteY5" fmla="*/ 2153032 h 6634504"/>
                <a:gd name="connsiteX6" fmla="*/ 98984 w 10481555"/>
                <a:gd name="connsiteY6" fmla="*/ 2966848 h 6634504"/>
                <a:gd name="connsiteX7" fmla="*/ 80696 w 10481555"/>
                <a:gd name="connsiteY7" fmla="*/ 3542920 h 6634504"/>
                <a:gd name="connsiteX8" fmla="*/ 71552 w 10481555"/>
                <a:gd name="connsiteY8" fmla="*/ 4301872 h 6634504"/>
                <a:gd name="connsiteX9" fmla="*/ 53264 w 10481555"/>
                <a:gd name="connsiteY9" fmla="*/ 5161408 h 6634504"/>
                <a:gd name="connsiteX10" fmla="*/ 62408 w 10481555"/>
                <a:gd name="connsiteY10" fmla="*/ 5819776 h 6634504"/>
                <a:gd name="connsiteX11" fmla="*/ 236144 w 10481555"/>
                <a:gd name="connsiteY11" fmla="*/ 6194680 h 6634504"/>
                <a:gd name="connsiteX12" fmla="*/ 2595296 w 10481555"/>
                <a:gd name="connsiteY12" fmla="*/ 6606160 h 6634504"/>
                <a:gd name="connsiteX13" fmla="*/ 4415004 w 10481555"/>
                <a:gd name="connsiteY13" fmla="*/ 6605074 h 6634504"/>
                <a:gd name="connsiteX14" fmla="*/ 7478192 w 10481555"/>
                <a:gd name="connsiteY14" fmla="*/ 6322696 h 6634504"/>
                <a:gd name="connsiteX15" fmla="*/ 9654464 w 10481555"/>
                <a:gd name="connsiteY15" fmla="*/ 6313552 h 6634504"/>
                <a:gd name="connsiteX16" fmla="*/ 10102520 w 10481555"/>
                <a:gd name="connsiteY16" fmla="*/ 6002656 h 6634504"/>
                <a:gd name="connsiteX17" fmla="*/ 10148240 w 10481555"/>
                <a:gd name="connsiteY17" fmla="*/ 5819776 h 6634504"/>
                <a:gd name="connsiteX18" fmla="*/ 10166528 w 10481555"/>
                <a:gd name="connsiteY18" fmla="*/ 5600320 h 6634504"/>
                <a:gd name="connsiteX19" fmla="*/ 10212248 w 10481555"/>
                <a:gd name="connsiteY19" fmla="*/ 5069968 h 6634504"/>
                <a:gd name="connsiteX20" fmla="*/ 10221392 w 10481555"/>
                <a:gd name="connsiteY20" fmla="*/ 4649344 h 6634504"/>
                <a:gd name="connsiteX21" fmla="*/ 10248824 w 10481555"/>
                <a:gd name="connsiteY21" fmla="*/ 4393312 h 6634504"/>
                <a:gd name="connsiteX22" fmla="*/ 10239680 w 10481555"/>
                <a:gd name="connsiteY22" fmla="*/ 3012568 h 6634504"/>
                <a:gd name="connsiteX23" fmla="*/ 10390583 w 10481555"/>
                <a:gd name="connsiteY23" fmla="*/ 209315 h 6634504"/>
                <a:gd name="connsiteX24" fmla="*/ 8657768 w 10481555"/>
                <a:gd name="connsiteY24" fmla="*/ 168784 h 6634504"/>
                <a:gd name="connsiteX25" fmla="*/ 7688504 w 10481555"/>
                <a:gd name="connsiteY25" fmla="*/ 187072 h 6634504"/>
                <a:gd name="connsiteX26" fmla="*/ 6810680 w 10481555"/>
                <a:gd name="connsiteY26" fmla="*/ 269368 h 6634504"/>
                <a:gd name="connsiteX27" fmla="*/ 6371768 w 10481555"/>
                <a:gd name="connsiteY27" fmla="*/ 315088 h 6634504"/>
                <a:gd name="connsiteX28" fmla="*/ 6079160 w 10481555"/>
                <a:gd name="connsiteY28" fmla="*/ 342520 h 6634504"/>
                <a:gd name="connsiteX29" fmla="*/ 5567096 w 10481555"/>
                <a:gd name="connsiteY29" fmla="*/ 379096 h 6634504"/>
                <a:gd name="connsiteX30" fmla="*/ 4789856 w 10481555"/>
                <a:gd name="connsiteY30" fmla="*/ 388240 h 6634504"/>
                <a:gd name="connsiteX31" fmla="*/ 565328 w 10481555"/>
                <a:gd name="connsiteY31" fmla="*/ 333376 h 6634504"/>
                <a:gd name="connsiteX32" fmla="*/ 971323 w 10481555"/>
                <a:gd name="connsiteY32" fmla="*/ 336687 h 6634504"/>
                <a:gd name="connsiteX0" fmla="*/ 971323 w 10481555"/>
                <a:gd name="connsiteY0" fmla="*/ 336687 h 6634504"/>
                <a:gd name="connsiteX1" fmla="*/ 254432 w 10481555"/>
                <a:gd name="connsiteY1" fmla="*/ 397384 h 6634504"/>
                <a:gd name="connsiteX2" fmla="*/ 162992 w 10481555"/>
                <a:gd name="connsiteY2" fmla="*/ 1229488 h 6634504"/>
                <a:gd name="connsiteX3" fmla="*/ 135560 w 10481555"/>
                <a:gd name="connsiteY3" fmla="*/ 1567816 h 6634504"/>
                <a:gd name="connsiteX4" fmla="*/ 126416 w 10481555"/>
                <a:gd name="connsiteY4" fmla="*/ 1897000 h 6634504"/>
                <a:gd name="connsiteX5" fmla="*/ 108128 w 10481555"/>
                <a:gd name="connsiteY5" fmla="*/ 2153032 h 6634504"/>
                <a:gd name="connsiteX6" fmla="*/ 98984 w 10481555"/>
                <a:gd name="connsiteY6" fmla="*/ 2966848 h 6634504"/>
                <a:gd name="connsiteX7" fmla="*/ 80696 w 10481555"/>
                <a:gd name="connsiteY7" fmla="*/ 3542920 h 6634504"/>
                <a:gd name="connsiteX8" fmla="*/ 71552 w 10481555"/>
                <a:gd name="connsiteY8" fmla="*/ 4301872 h 6634504"/>
                <a:gd name="connsiteX9" fmla="*/ 53264 w 10481555"/>
                <a:gd name="connsiteY9" fmla="*/ 5161408 h 6634504"/>
                <a:gd name="connsiteX10" fmla="*/ 62408 w 10481555"/>
                <a:gd name="connsiteY10" fmla="*/ 5819776 h 6634504"/>
                <a:gd name="connsiteX11" fmla="*/ 236144 w 10481555"/>
                <a:gd name="connsiteY11" fmla="*/ 6194680 h 6634504"/>
                <a:gd name="connsiteX12" fmla="*/ 2595296 w 10481555"/>
                <a:gd name="connsiteY12" fmla="*/ 6606160 h 6634504"/>
                <a:gd name="connsiteX13" fmla="*/ 4415004 w 10481555"/>
                <a:gd name="connsiteY13" fmla="*/ 6605074 h 6634504"/>
                <a:gd name="connsiteX14" fmla="*/ 7478192 w 10481555"/>
                <a:gd name="connsiteY14" fmla="*/ 6322696 h 6634504"/>
                <a:gd name="connsiteX15" fmla="*/ 9654464 w 10481555"/>
                <a:gd name="connsiteY15" fmla="*/ 6313552 h 6634504"/>
                <a:gd name="connsiteX16" fmla="*/ 10102520 w 10481555"/>
                <a:gd name="connsiteY16" fmla="*/ 6002656 h 6634504"/>
                <a:gd name="connsiteX17" fmla="*/ 10148240 w 10481555"/>
                <a:gd name="connsiteY17" fmla="*/ 5819776 h 6634504"/>
                <a:gd name="connsiteX18" fmla="*/ 10166528 w 10481555"/>
                <a:gd name="connsiteY18" fmla="*/ 5600320 h 6634504"/>
                <a:gd name="connsiteX19" fmla="*/ 10221392 w 10481555"/>
                <a:gd name="connsiteY19" fmla="*/ 4649344 h 6634504"/>
                <a:gd name="connsiteX20" fmla="*/ 10248824 w 10481555"/>
                <a:gd name="connsiteY20" fmla="*/ 4393312 h 6634504"/>
                <a:gd name="connsiteX21" fmla="*/ 10239680 w 10481555"/>
                <a:gd name="connsiteY21" fmla="*/ 3012568 h 6634504"/>
                <a:gd name="connsiteX22" fmla="*/ 10390583 w 10481555"/>
                <a:gd name="connsiteY22" fmla="*/ 209315 h 6634504"/>
                <a:gd name="connsiteX23" fmla="*/ 8657768 w 10481555"/>
                <a:gd name="connsiteY23" fmla="*/ 168784 h 6634504"/>
                <a:gd name="connsiteX24" fmla="*/ 7688504 w 10481555"/>
                <a:gd name="connsiteY24" fmla="*/ 187072 h 6634504"/>
                <a:gd name="connsiteX25" fmla="*/ 6810680 w 10481555"/>
                <a:gd name="connsiteY25" fmla="*/ 269368 h 6634504"/>
                <a:gd name="connsiteX26" fmla="*/ 6371768 w 10481555"/>
                <a:gd name="connsiteY26" fmla="*/ 315088 h 6634504"/>
                <a:gd name="connsiteX27" fmla="*/ 6079160 w 10481555"/>
                <a:gd name="connsiteY27" fmla="*/ 342520 h 6634504"/>
                <a:gd name="connsiteX28" fmla="*/ 5567096 w 10481555"/>
                <a:gd name="connsiteY28" fmla="*/ 379096 h 6634504"/>
                <a:gd name="connsiteX29" fmla="*/ 4789856 w 10481555"/>
                <a:gd name="connsiteY29" fmla="*/ 388240 h 6634504"/>
                <a:gd name="connsiteX30" fmla="*/ 565328 w 10481555"/>
                <a:gd name="connsiteY30" fmla="*/ 333376 h 6634504"/>
                <a:gd name="connsiteX31" fmla="*/ 971323 w 10481555"/>
                <a:gd name="connsiteY31" fmla="*/ 336687 h 6634504"/>
                <a:gd name="connsiteX0" fmla="*/ 971323 w 10481555"/>
                <a:gd name="connsiteY0" fmla="*/ 336687 h 6634504"/>
                <a:gd name="connsiteX1" fmla="*/ 254432 w 10481555"/>
                <a:gd name="connsiteY1" fmla="*/ 397384 h 6634504"/>
                <a:gd name="connsiteX2" fmla="*/ 162992 w 10481555"/>
                <a:gd name="connsiteY2" fmla="*/ 1229488 h 6634504"/>
                <a:gd name="connsiteX3" fmla="*/ 135560 w 10481555"/>
                <a:gd name="connsiteY3" fmla="*/ 1567816 h 6634504"/>
                <a:gd name="connsiteX4" fmla="*/ 126416 w 10481555"/>
                <a:gd name="connsiteY4" fmla="*/ 1897000 h 6634504"/>
                <a:gd name="connsiteX5" fmla="*/ 108128 w 10481555"/>
                <a:gd name="connsiteY5" fmla="*/ 2153032 h 6634504"/>
                <a:gd name="connsiteX6" fmla="*/ 98984 w 10481555"/>
                <a:gd name="connsiteY6" fmla="*/ 2966848 h 6634504"/>
                <a:gd name="connsiteX7" fmla="*/ 80696 w 10481555"/>
                <a:gd name="connsiteY7" fmla="*/ 3542920 h 6634504"/>
                <a:gd name="connsiteX8" fmla="*/ 71552 w 10481555"/>
                <a:gd name="connsiteY8" fmla="*/ 4301872 h 6634504"/>
                <a:gd name="connsiteX9" fmla="*/ 53264 w 10481555"/>
                <a:gd name="connsiteY9" fmla="*/ 5161408 h 6634504"/>
                <a:gd name="connsiteX10" fmla="*/ 62408 w 10481555"/>
                <a:gd name="connsiteY10" fmla="*/ 5819776 h 6634504"/>
                <a:gd name="connsiteX11" fmla="*/ 236144 w 10481555"/>
                <a:gd name="connsiteY11" fmla="*/ 6194680 h 6634504"/>
                <a:gd name="connsiteX12" fmla="*/ 2595296 w 10481555"/>
                <a:gd name="connsiteY12" fmla="*/ 6606160 h 6634504"/>
                <a:gd name="connsiteX13" fmla="*/ 4415004 w 10481555"/>
                <a:gd name="connsiteY13" fmla="*/ 6605074 h 6634504"/>
                <a:gd name="connsiteX14" fmla="*/ 7478192 w 10481555"/>
                <a:gd name="connsiteY14" fmla="*/ 6322696 h 6634504"/>
                <a:gd name="connsiteX15" fmla="*/ 9654464 w 10481555"/>
                <a:gd name="connsiteY15" fmla="*/ 6313552 h 6634504"/>
                <a:gd name="connsiteX16" fmla="*/ 10102520 w 10481555"/>
                <a:gd name="connsiteY16" fmla="*/ 6002656 h 6634504"/>
                <a:gd name="connsiteX17" fmla="*/ 10148240 w 10481555"/>
                <a:gd name="connsiteY17" fmla="*/ 5819776 h 6634504"/>
                <a:gd name="connsiteX18" fmla="*/ 10166528 w 10481555"/>
                <a:gd name="connsiteY18" fmla="*/ 5600320 h 6634504"/>
                <a:gd name="connsiteX19" fmla="*/ 10248824 w 10481555"/>
                <a:gd name="connsiteY19" fmla="*/ 4393312 h 6634504"/>
                <a:gd name="connsiteX20" fmla="*/ 10239680 w 10481555"/>
                <a:gd name="connsiteY20" fmla="*/ 3012568 h 6634504"/>
                <a:gd name="connsiteX21" fmla="*/ 10390583 w 10481555"/>
                <a:gd name="connsiteY21" fmla="*/ 209315 h 6634504"/>
                <a:gd name="connsiteX22" fmla="*/ 8657768 w 10481555"/>
                <a:gd name="connsiteY22" fmla="*/ 168784 h 6634504"/>
                <a:gd name="connsiteX23" fmla="*/ 7688504 w 10481555"/>
                <a:gd name="connsiteY23" fmla="*/ 187072 h 6634504"/>
                <a:gd name="connsiteX24" fmla="*/ 6810680 w 10481555"/>
                <a:gd name="connsiteY24" fmla="*/ 269368 h 6634504"/>
                <a:gd name="connsiteX25" fmla="*/ 6371768 w 10481555"/>
                <a:gd name="connsiteY25" fmla="*/ 315088 h 6634504"/>
                <a:gd name="connsiteX26" fmla="*/ 6079160 w 10481555"/>
                <a:gd name="connsiteY26" fmla="*/ 342520 h 6634504"/>
                <a:gd name="connsiteX27" fmla="*/ 5567096 w 10481555"/>
                <a:gd name="connsiteY27" fmla="*/ 379096 h 6634504"/>
                <a:gd name="connsiteX28" fmla="*/ 4789856 w 10481555"/>
                <a:gd name="connsiteY28" fmla="*/ 388240 h 6634504"/>
                <a:gd name="connsiteX29" fmla="*/ 565328 w 10481555"/>
                <a:gd name="connsiteY29" fmla="*/ 333376 h 6634504"/>
                <a:gd name="connsiteX30" fmla="*/ 971323 w 10481555"/>
                <a:gd name="connsiteY30" fmla="*/ 336687 h 6634504"/>
                <a:gd name="connsiteX0" fmla="*/ 971323 w 10481555"/>
                <a:gd name="connsiteY0" fmla="*/ 336687 h 6634504"/>
                <a:gd name="connsiteX1" fmla="*/ 254432 w 10481555"/>
                <a:gd name="connsiteY1" fmla="*/ 397384 h 6634504"/>
                <a:gd name="connsiteX2" fmla="*/ 162992 w 10481555"/>
                <a:gd name="connsiteY2" fmla="*/ 1229488 h 6634504"/>
                <a:gd name="connsiteX3" fmla="*/ 135560 w 10481555"/>
                <a:gd name="connsiteY3" fmla="*/ 1567816 h 6634504"/>
                <a:gd name="connsiteX4" fmla="*/ 126416 w 10481555"/>
                <a:gd name="connsiteY4" fmla="*/ 1897000 h 6634504"/>
                <a:gd name="connsiteX5" fmla="*/ 108128 w 10481555"/>
                <a:gd name="connsiteY5" fmla="*/ 2153032 h 6634504"/>
                <a:gd name="connsiteX6" fmla="*/ 98984 w 10481555"/>
                <a:gd name="connsiteY6" fmla="*/ 2966848 h 6634504"/>
                <a:gd name="connsiteX7" fmla="*/ 80696 w 10481555"/>
                <a:gd name="connsiteY7" fmla="*/ 3542920 h 6634504"/>
                <a:gd name="connsiteX8" fmla="*/ 71552 w 10481555"/>
                <a:gd name="connsiteY8" fmla="*/ 4301872 h 6634504"/>
                <a:gd name="connsiteX9" fmla="*/ 53264 w 10481555"/>
                <a:gd name="connsiteY9" fmla="*/ 5161408 h 6634504"/>
                <a:gd name="connsiteX10" fmla="*/ 62408 w 10481555"/>
                <a:gd name="connsiteY10" fmla="*/ 5819776 h 6634504"/>
                <a:gd name="connsiteX11" fmla="*/ 236144 w 10481555"/>
                <a:gd name="connsiteY11" fmla="*/ 6194680 h 6634504"/>
                <a:gd name="connsiteX12" fmla="*/ 2595296 w 10481555"/>
                <a:gd name="connsiteY12" fmla="*/ 6606160 h 6634504"/>
                <a:gd name="connsiteX13" fmla="*/ 4415004 w 10481555"/>
                <a:gd name="connsiteY13" fmla="*/ 6605074 h 6634504"/>
                <a:gd name="connsiteX14" fmla="*/ 7478192 w 10481555"/>
                <a:gd name="connsiteY14" fmla="*/ 6322696 h 6634504"/>
                <a:gd name="connsiteX15" fmla="*/ 9654464 w 10481555"/>
                <a:gd name="connsiteY15" fmla="*/ 6313552 h 6634504"/>
                <a:gd name="connsiteX16" fmla="*/ 10102520 w 10481555"/>
                <a:gd name="connsiteY16" fmla="*/ 6002656 h 6634504"/>
                <a:gd name="connsiteX17" fmla="*/ 10148240 w 10481555"/>
                <a:gd name="connsiteY17" fmla="*/ 5819776 h 6634504"/>
                <a:gd name="connsiteX18" fmla="*/ 10248824 w 10481555"/>
                <a:gd name="connsiteY18" fmla="*/ 4393312 h 6634504"/>
                <a:gd name="connsiteX19" fmla="*/ 10239680 w 10481555"/>
                <a:gd name="connsiteY19" fmla="*/ 3012568 h 6634504"/>
                <a:gd name="connsiteX20" fmla="*/ 10390583 w 10481555"/>
                <a:gd name="connsiteY20" fmla="*/ 209315 h 6634504"/>
                <a:gd name="connsiteX21" fmla="*/ 8657768 w 10481555"/>
                <a:gd name="connsiteY21" fmla="*/ 168784 h 6634504"/>
                <a:gd name="connsiteX22" fmla="*/ 7688504 w 10481555"/>
                <a:gd name="connsiteY22" fmla="*/ 187072 h 6634504"/>
                <a:gd name="connsiteX23" fmla="*/ 6810680 w 10481555"/>
                <a:gd name="connsiteY23" fmla="*/ 269368 h 6634504"/>
                <a:gd name="connsiteX24" fmla="*/ 6371768 w 10481555"/>
                <a:gd name="connsiteY24" fmla="*/ 315088 h 6634504"/>
                <a:gd name="connsiteX25" fmla="*/ 6079160 w 10481555"/>
                <a:gd name="connsiteY25" fmla="*/ 342520 h 6634504"/>
                <a:gd name="connsiteX26" fmla="*/ 5567096 w 10481555"/>
                <a:gd name="connsiteY26" fmla="*/ 379096 h 6634504"/>
                <a:gd name="connsiteX27" fmla="*/ 4789856 w 10481555"/>
                <a:gd name="connsiteY27" fmla="*/ 388240 h 6634504"/>
                <a:gd name="connsiteX28" fmla="*/ 565328 w 10481555"/>
                <a:gd name="connsiteY28" fmla="*/ 333376 h 6634504"/>
                <a:gd name="connsiteX29" fmla="*/ 971323 w 10481555"/>
                <a:gd name="connsiteY29" fmla="*/ 336687 h 6634504"/>
                <a:gd name="connsiteX0" fmla="*/ 971323 w 10481555"/>
                <a:gd name="connsiteY0" fmla="*/ 336687 h 6634504"/>
                <a:gd name="connsiteX1" fmla="*/ 254432 w 10481555"/>
                <a:gd name="connsiteY1" fmla="*/ 397384 h 6634504"/>
                <a:gd name="connsiteX2" fmla="*/ 162992 w 10481555"/>
                <a:gd name="connsiteY2" fmla="*/ 1229488 h 6634504"/>
                <a:gd name="connsiteX3" fmla="*/ 135560 w 10481555"/>
                <a:gd name="connsiteY3" fmla="*/ 1567816 h 6634504"/>
                <a:gd name="connsiteX4" fmla="*/ 126416 w 10481555"/>
                <a:gd name="connsiteY4" fmla="*/ 1897000 h 6634504"/>
                <a:gd name="connsiteX5" fmla="*/ 108128 w 10481555"/>
                <a:gd name="connsiteY5" fmla="*/ 2153032 h 6634504"/>
                <a:gd name="connsiteX6" fmla="*/ 98984 w 10481555"/>
                <a:gd name="connsiteY6" fmla="*/ 2966848 h 6634504"/>
                <a:gd name="connsiteX7" fmla="*/ 80696 w 10481555"/>
                <a:gd name="connsiteY7" fmla="*/ 3542920 h 6634504"/>
                <a:gd name="connsiteX8" fmla="*/ 71552 w 10481555"/>
                <a:gd name="connsiteY8" fmla="*/ 4301872 h 6634504"/>
                <a:gd name="connsiteX9" fmla="*/ 53264 w 10481555"/>
                <a:gd name="connsiteY9" fmla="*/ 5161408 h 6634504"/>
                <a:gd name="connsiteX10" fmla="*/ 62408 w 10481555"/>
                <a:gd name="connsiteY10" fmla="*/ 5819776 h 6634504"/>
                <a:gd name="connsiteX11" fmla="*/ 236144 w 10481555"/>
                <a:gd name="connsiteY11" fmla="*/ 6194680 h 6634504"/>
                <a:gd name="connsiteX12" fmla="*/ 2595296 w 10481555"/>
                <a:gd name="connsiteY12" fmla="*/ 6606160 h 6634504"/>
                <a:gd name="connsiteX13" fmla="*/ 4415004 w 10481555"/>
                <a:gd name="connsiteY13" fmla="*/ 6605074 h 6634504"/>
                <a:gd name="connsiteX14" fmla="*/ 7478192 w 10481555"/>
                <a:gd name="connsiteY14" fmla="*/ 6322696 h 6634504"/>
                <a:gd name="connsiteX15" fmla="*/ 9654464 w 10481555"/>
                <a:gd name="connsiteY15" fmla="*/ 6313552 h 6634504"/>
                <a:gd name="connsiteX16" fmla="*/ 10102520 w 10481555"/>
                <a:gd name="connsiteY16" fmla="*/ 6002656 h 6634504"/>
                <a:gd name="connsiteX17" fmla="*/ 10248824 w 10481555"/>
                <a:gd name="connsiteY17" fmla="*/ 4393312 h 6634504"/>
                <a:gd name="connsiteX18" fmla="*/ 10239680 w 10481555"/>
                <a:gd name="connsiteY18" fmla="*/ 3012568 h 6634504"/>
                <a:gd name="connsiteX19" fmla="*/ 10390583 w 10481555"/>
                <a:gd name="connsiteY19" fmla="*/ 209315 h 6634504"/>
                <a:gd name="connsiteX20" fmla="*/ 8657768 w 10481555"/>
                <a:gd name="connsiteY20" fmla="*/ 168784 h 6634504"/>
                <a:gd name="connsiteX21" fmla="*/ 7688504 w 10481555"/>
                <a:gd name="connsiteY21" fmla="*/ 187072 h 6634504"/>
                <a:gd name="connsiteX22" fmla="*/ 6810680 w 10481555"/>
                <a:gd name="connsiteY22" fmla="*/ 269368 h 6634504"/>
                <a:gd name="connsiteX23" fmla="*/ 6371768 w 10481555"/>
                <a:gd name="connsiteY23" fmla="*/ 315088 h 6634504"/>
                <a:gd name="connsiteX24" fmla="*/ 6079160 w 10481555"/>
                <a:gd name="connsiteY24" fmla="*/ 342520 h 6634504"/>
                <a:gd name="connsiteX25" fmla="*/ 5567096 w 10481555"/>
                <a:gd name="connsiteY25" fmla="*/ 379096 h 6634504"/>
                <a:gd name="connsiteX26" fmla="*/ 4789856 w 10481555"/>
                <a:gd name="connsiteY26" fmla="*/ 388240 h 6634504"/>
                <a:gd name="connsiteX27" fmla="*/ 565328 w 10481555"/>
                <a:gd name="connsiteY27" fmla="*/ 333376 h 6634504"/>
                <a:gd name="connsiteX28" fmla="*/ 971323 w 10481555"/>
                <a:gd name="connsiteY28" fmla="*/ 336687 h 6634504"/>
                <a:gd name="connsiteX0" fmla="*/ 971323 w 10481555"/>
                <a:gd name="connsiteY0" fmla="*/ 336687 h 6634504"/>
                <a:gd name="connsiteX1" fmla="*/ 254432 w 10481555"/>
                <a:gd name="connsiteY1" fmla="*/ 397384 h 6634504"/>
                <a:gd name="connsiteX2" fmla="*/ 162992 w 10481555"/>
                <a:gd name="connsiteY2" fmla="*/ 1229488 h 6634504"/>
                <a:gd name="connsiteX3" fmla="*/ 135560 w 10481555"/>
                <a:gd name="connsiteY3" fmla="*/ 1567816 h 6634504"/>
                <a:gd name="connsiteX4" fmla="*/ 126416 w 10481555"/>
                <a:gd name="connsiteY4" fmla="*/ 1897000 h 6634504"/>
                <a:gd name="connsiteX5" fmla="*/ 108128 w 10481555"/>
                <a:gd name="connsiteY5" fmla="*/ 2153032 h 6634504"/>
                <a:gd name="connsiteX6" fmla="*/ 98984 w 10481555"/>
                <a:gd name="connsiteY6" fmla="*/ 2966848 h 6634504"/>
                <a:gd name="connsiteX7" fmla="*/ 80696 w 10481555"/>
                <a:gd name="connsiteY7" fmla="*/ 3542920 h 6634504"/>
                <a:gd name="connsiteX8" fmla="*/ 71552 w 10481555"/>
                <a:gd name="connsiteY8" fmla="*/ 4301872 h 6634504"/>
                <a:gd name="connsiteX9" fmla="*/ 53264 w 10481555"/>
                <a:gd name="connsiteY9" fmla="*/ 5161408 h 6634504"/>
                <a:gd name="connsiteX10" fmla="*/ 62408 w 10481555"/>
                <a:gd name="connsiteY10" fmla="*/ 5819776 h 6634504"/>
                <a:gd name="connsiteX11" fmla="*/ 236144 w 10481555"/>
                <a:gd name="connsiteY11" fmla="*/ 6194680 h 6634504"/>
                <a:gd name="connsiteX12" fmla="*/ 2595296 w 10481555"/>
                <a:gd name="connsiteY12" fmla="*/ 6606160 h 6634504"/>
                <a:gd name="connsiteX13" fmla="*/ 4415004 w 10481555"/>
                <a:gd name="connsiteY13" fmla="*/ 6605074 h 6634504"/>
                <a:gd name="connsiteX14" fmla="*/ 7478192 w 10481555"/>
                <a:gd name="connsiteY14" fmla="*/ 6322696 h 6634504"/>
                <a:gd name="connsiteX15" fmla="*/ 9654464 w 10481555"/>
                <a:gd name="connsiteY15" fmla="*/ 6313552 h 6634504"/>
                <a:gd name="connsiteX16" fmla="*/ 10102520 w 10481555"/>
                <a:gd name="connsiteY16" fmla="*/ 6002656 h 6634504"/>
                <a:gd name="connsiteX17" fmla="*/ 10248824 w 10481555"/>
                <a:gd name="connsiteY17" fmla="*/ 4393312 h 6634504"/>
                <a:gd name="connsiteX18" fmla="*/ 10239680 w 10481555"/>
                <a:gd name="connsiteY18" fmla="*/ 3012568 h 6634504"/>
                <a:gd name="connsiteX19" fmla="*/ 10390583 w 10481555"/>
                <a:gd name="connsiteY19" fmla="*/ 209315 h 6634504"/>
                <a:gd name="connsiteX20" fmla="*/ 8657768 w 10481555"/>
                <a:gd name="connsiteY20" fmla="*/ 168784 h 6634504"/>
                <a:gd name="connsiteX21" fmla="*/ 7688504 w 10481555"/>
                <a:gd name="connsiteY21" fmla="*/ 187072 h 6634504"/>
                <a:gd name="connsiteX22" fmla="*/ 6810680 w 10481555"/>
                <a:gd name="connsiteY22" fmla="*/ 269368 h 6634504"/>
                <a:gd name="connsiteX23" fmla="*/ 6371768 w 10481555"/>
                <a:gd name="connsiteY23" fmla="*/ 315088 h 6634504"/>
                <a:gd name="connsiteX24" fmla="*/ 6079160 w 10481555"/>
                <a:gd name="connsiteY24" fmla="*/ 342520 h 6634504"/>
                <a:gd name="connsiteX25" fmla="*/ 5567096 w 10481555"/>
                <a:gd name="connsiteY25" fmla="*/ 379096 h 6634504"/>
                <a:gd name="connsiteX26" fmla="*/ 4789856 w 10481555"/>
                <a:gd name="connsiteY26" fmla="*/ 388240 h 6634504"/>
                <a:gd name="connsiteX27" fmla="*/ 565328 w 10481555"/>
                <a:gd name="connsiteY27" fmla="*/ 333376 h 6634504"/>
                <a:gd name="connsiteX28" fmla="*/ 971323 w 10481555"/>
                <a:gd name="connsiteY28" fmla="*/ 336687 h 6634504"/>
                <a:gd name="connsiteX0" fmla="*/ 971323 w 10481555"/>
                <a:gd name="connsiteY0" fmla="*/ 336687 h 6634504"/>
                <a:gd name="connsiteX1" fmla="*/ 254432 w 10481555"/>
                <a:gd name="connsiteY1" fmla="*/ 397384 h 6634504"/>
                <a:gd name="connsiteX2" fmla="*/ 162992 w 10481555"/>
                <a:gd name="connsiteY2" fmla="*/ 1229488 h 6634504"/>
                <a:gd name="connsiteX3" fmla="*/ 135560 w 10481555"/>
                <a:gd name="connsiteY3" fmla="*/ 1567816 h 6634504"/>
                <a:gd name="connsiteX4" fmla="*/ 126416 w 10481555"/>
                <a:gd name="connsiteY4" fmla="*/ 1897000 h 6634504"/>
                <a:gd name="connsiteX5" fmla="*/ 108128 w 10481555"/>
                <a:gd name="connsiteY5" fmla="*/ 2153032 h 6634504"/>
                <a:gd name="connsiteX6" fmla="*/ 98984 w 10481555"/>
                <a:gd name="connsiteY6" fmla="*/ 2966848 h 6634504"/>
                <a:gd name="connsiteX7" fmla="*/ 80696 w 10481555"/>
                <a:gd name="connsiteY7" fmla="*/ 3542920 h 6634504"/>
                <a:gd name="connsiteX8" fmla="*/ 71552 w 10481555"/>
                <a:gd name="connsiteY8" fmla="*/ 4301872 h 6634504"/>
                <a:gd name="connsiteX9" fmla="*/ 53264 w 10481555"/>
                <a:gd name="connsiteY9" fmla="*/ 5161408 h 6634504"/>
                <a:gd name="connsiteX10" fmla="*/ 62408 w 10481555"/>
                <a:gd name="connsiteY10" fmla="*/ 5819776 h 6634504"/>
                <a:gd name="connsiteX11" fmla="*/ 236144 w 10481555"/>
                <a:gd name="connsiteY11" fmla="*/ 6194680 h 6634504"/>
                <a:gd name="connsiteX12" fmla="*/ 2595296 w 10481555"/>
                <a:gd name="connsiteY12" fmla="*/ 6606160 h 6634504"/>
                <a:gd name="connsiteX13" fmla="*/ 4415004 w 10481555"/>
                <a:gd name="connsiteY13" fmla="*/ 6605074 h 6634504"/>
                <a:gd name="connsiteX14" fmla="*/ 7478192 w 10481555"/>
                <a:gd name="connsiteY14" fmla="*/ 6322696 h 6634504"/>
                <a:gd name="connsiteX15" fmla="*/ 9654464 w 10481555"/>
                <a:gd name="connsiteY15" fmla="*/ 6313552 h 6634504"/>
                <a:gd name="connsiteX16" fmla="*/ 10276899 w 10481555"/>
                <a:gd name="connsiteY16" fmla="*/ 5977745 h 6634504"/>
                <a:gd name="connsiteX17" fmla="*/ 10248824 w 10481555"/>
                <a:gd name="connsiteY17" fmla="*/ 4393312 h 6634504"/>
                <a:gd name="connsiteX18" fmla="*/ 10239680 w 10481555"/>
                <a:gd name="connsiteY18" fmla="*/ 3012568 h 6634504"/>
                <a:gd name="connsiteX19" fmla="*/ 10390583 w 10481555"/>
                <a:gd name="connsiteY19" fmla="*/ 209315 h 6634504"/>
                <a:gd name="connsiteX20" fmla="*/ 8657768 w 10481555"/>
                <a:gd name="connsiteY20" fmla="*/ 168784 h 6634504"/>
                <a:gd name="connsiteX21" fmla="*/ 7688504 w 10481555"/>
                <a:gd name="connsiteY21" fmla="*/ 187072 h 6634504"/>
                <a:gd name="connsiteX22" fmla="*/ 6810680 w 10481555"/>
                <a:gd name="connsiteY22" fmla="*/ 269368 h 6634504"/>
                <a:gd name="connsiteX23" fmla="*/ 6371768 w 10481555"/>
                <a:gd name="connsiteY23" fmla="*/ 315088 h 6634504"/>
                <a:gd name="connsiteX24" fmla="*/ 6079160 w 10481555"/>
                <a:gd name="connsiteY24" fmla="*/ 342520 h 6634504"/>
                <a:gd name="connsiteX25" fmla="*/ 5567096 w 10481555"/>
                <a:gd name="connsiteY25" fmla="*/ 379096 h 6634504"/>
                <a:gd name="connsiteX26" fmla="*/ 4789856 w 10481555"/>
                <a:gd name="connsiteY26" fmla="*/ 388240 h 6634504"/>
                <a:gd name="connsiteX27" fmla="*/ 565328 w 10481555"/>
                <a:gd name="connsiteY27" fmla="*/ 333376 h 6634504"/>
                <a:gd name="connsiteX28" fmla="*/ 971323 w 10481555"/>
                <a:gd name="connsiteY28" fmla="*/ 336687 h 6634504"/>
                <a:gd name="connsiteX0" fmla="*/ 971323 w 10481555"/>
                <a:gd name="connsiteY0" fmla="*/ 336687 h 6634504"/>
                <a:gd name="connsiteX1" fmla="*/ 254432 w 10481555"/>
                <a:gd name="connsiteY1" fmla="*/ 397384 h 6634504"/>
                <a:gd name="connsiteX2" fmla="*/ 162992 w 10481555"/>
                <a:gd name="connsiteY2" fmla="*/ 1229488 h 6634504"/>
                <a:gd name="connsiteX3" fmla="*/ 135560 w 10481555"/>
                <a:gd name="connsiteY3" fmla="*/ 1567816 h 6634504"/>
                <a:gd name="connsiteX4" fmla="*/ 126416 w 10481555"/>
                <a:gd name="connsiteY4" fmla="*/ 1897000 h 6634504"/>
                <a:gd name="connsiteX5" fmla="*/ 108128 w 10481555"/>
                <a:gd name="connsiteY5" fmla="*/ 2153032 h 6634504"/>
                <a:gd name="connsiteX6" fmla="*/ 98984 w 10481555"/>
                <a:gd name="connsiteY6" fmla="*/ 2966848 h 6634504"/>
                <a:gd name="connsiteX7" fmla="*/ 80696 w 10481555"/>
                <a:gd name="connsiteY7" fmla="*/ 3542920 h 6634504"/>
                <a:gd name="connsiteX8" fmla="*/ 71552 w 10481555"/>
                <a:gd name="connsiteY8" fmla="*/ 4301872 h 6634504"/>
                <a:gd name="connsiteX9" fmla="*/ 53264 w 10481555"/>
                <a:gd name="connsiteY9" fmla="*/ 5161408 h 6634504"/>
                <a:gd name="connsiteX10" fmla="*/ 62408 w 10481555"/>
                <a:gd name="connsiteY10" fmla="*/ 5819776 h 6634504"/>
                <a:gd name="connsiteX11" fmla="*/ 236144 w 10481555"/>
                <a:gd name="connsiteY11" fmla="*/ 6194680 h 6634504"/>
                <a:gd name="connsiteX12" fmla="*/ 2595296 w 10481555"/>
                <a:gd name="connsiteY12" fmla="*/ 6606160 h 6634504"/>
                <a:gd name="connsiteX13" fmla="*/ 4415004 w 10481555"/>
                <a:gd name="connsiteY13" fmla="*/ 6605074 h 6634504"/>
                <a:gd name="connsiteX14" fmla="*/ 7478192 w 10481555"/>
                <a:gd name="connsiteY14" fmla="*/ 6322696 h 6634504"/>
                <a:gd name="connsiteX15" fmla="*/ 9654464 w 10481555"/>
                <a:gd name="connsiteY15" fmla="*/ 6313552 h 6634504"/>
                <a:gd name="connsiteX16" fmla="*/ 10276899 w 10481555"/>
                <a:gd name="connsiteY16" fmla="*/ 5977745 h 6634504"/>
                <a:gd name="connsiteX17" fmla="*/ 10248824 w 10481555"/>
                <a:gd name="connsiteY17" fmla="*/ 4393312 h 6634504"/>
                <a:gd name="connsiteX18" fmla="*/ 10239680 w 10481555"/>
                <a:gd name="connsiteY18" fmla="*/ 3012568 h 6634504"/>
                <a:gd name="connsiteX19" fmla="*/ 10390583 w 10481555"/>
                <a:gd name="connsiteY19" fmla="*/ 209315 h 6634504"/>
                <a:gd name="connsiteX20" fmla="*/ 8657768 w 10481555"/>
                <a:gd name="connsiteY20" fmla="*/ 168784 h 6634504"/>
                <a:gd name="connsiteX21" fmla="*/ 7688504 w 10481555"/>
                <a:gd name="connsiteY21" fmla="*/ 187072 h 6634504"/>
                <a:gd name="connsiteX22" fmla="*/ 6810680 w 10481555"/>
                <a:gd name="connsiteY22" fmla="*/ 269368 h 6634504"/>
                <a:gd name="connsiteX23" fmla="*/ 6371768 w 10481555"/>
                <a:gd name="connsiteY23" fmla="*/ 315088 h 6634504"/>
                <a:gd name="connsiteX24" fmla="*/ 6079160 w 10481555"/>
                <a:gd name="connsiteY24" fmla="*/ 342520 h 6634504"/>
                <a:gd name="connsiteX25" fmla="*/ 5567096 w 10481555"/>
                <a:gd name="connsiteY25" fmla="*/ 379096 h 6634504"/>
                <a:gd name="connsiteX26" fmla="*/ 4789856 w 10481555"/>
                <a:gd name="connsiteY26" fmla="*/ 388240 h 6634504"/>
                <a:gd name="connsiteX27" fmla="*/ 565328 w 10481555"/>
                <a:gd name="connsiteY27" fmla="*/ 333376 h 6634504"/>
                <a:gd name="connsiteX28" fmla="*/ 971323 w 10481555"/>
                <a:gd name="connsiteY28" fmla="*/ 336687 h 6634504"/>
                <a:gd name="connsiteX0" fmla="*/ 971323 w 10481555"/>
                <a:gd name="connsiteY0" fmla="*/ 336687 h 6634504"/>
                <a:gd name="connsiteX1" fmla="*/ 254432 w 10481555"/>
                <a:gd name="connsiteY1" fmla="*/ 397384 h 6634504"/>
                <a:gd name="connsiteX2" fmla="*/ 162992 w 10481555"/>
                <a:gd name="connsiteY2" fmla="*/ 1229488 h 6634504"/>
                <a:gd name="connsiteX3" fmla="*/ 135560 w 10481555"/>
                <a:gd name="connsiteY3" fmla="*/ 1567816 h 6634504"/>
                <a:gd name="connsiteX4" fmla="*/ 126416 w 10481555"/>
                <a:gd name="connsiteY4" fmla="*/ 1897000 h 6634504"/>
                <a:gd name="connsiteX5" fmla="*/ 108128 w 10481555"/>
                <a:gd name="connsiteY5" fmla="*/ 2153032 h 6634504"/>
                <a:gd name="connsiteX6" fmla="*/ 98984 w 10481555"/>
                <a:gd name="connsiteY6" fmla="*/ 2966848 h 6634504"/>
                <a:gd name="connsiteX7" fmla="*/ 80696 w 10481555"/>
                <a:gd name="connsiteY7" fmla="*/ 3542920 h 6634504"/>
                <a:gd name="connsiteX8" fmla="*/ 71552 w 10481555"/>
                <a:gd name="connsiteY8" fmla="*/ 4301872 h 6634504"/>
                <a:gd name="connsiteX9" fmla="*/ 53264 w 10481555"/>
                <a:gd name="connsiteY9" fmla="*/ 5161408 h 6634504"/>
                <a:gd name="connsiteX10" fmla="*/ 62408 w 10481555"/>
                <a:gd name="connsiteY10" fmla="*/ 5819776 h 6634504"/>
                <a:gd name="connsiteX11" fmla="*/ 236144 w 10481555"/>
                <a:gd name="connsiteY11" fmla="*/ 6194680 h 6634504"/>
                <a:gd name="connsiteX12" fmla="*/ 2595296 w 10481555"/>
                <a:gd name="connsiteY12" fmla="*/ 6606160 h 6634504"/>
                <a:gd name="connsiteX13" fmla="*/ 4415004 w 10481555"/>
                <a:gd name="connsiteY13" fmla="*/ 6605074 h 6634504"/>
                <a:gd name="connsiteX14" fmla="*/ 7478192 w 10481555"/>
                <a:gd name="connsiteY14" fmla="*/ 6322696 h 6634504"/>
                <a:gd name="connsiteX15" fmla="*/ 9654464 w 10481555"/>
                <a:gd name="connsiteY15" fmla="*/ 6313552 h 6634504"/>
                <a:gd name="connsiteX16" fmla="*/ 10276899 w 10481555"/>
                <a:gd name="connsiteY16" fmla="*/ 5977745 h 6634504"/>
                <a:gd name="connsiteX17" fmla="*/ 10410748 w 10481555"/>
                <a:gd name="connsiteY17" fmla="*/ 4380856 h 6634504"/>
                <a:gd name="connsiteX18" fmla="*/ 10239680 w 10481555"/>
                <a:gd name="connsiteY18" fmla="*/ 3012568 h 6634504"/>
                <a:gd name="connsiteX19" fmla="*/ 10390583 w 10481555"/>
                <a:gd name="connsiteY19" fmla="*/ 209315 h 6634504"/>
                <a:gd name="connsiteX20" fmla="*/ 8657768 w 10481555"/>
                <a:gd name="connsiteY20" fmla="*/ 168784 h 6634504"/>
                <a:gd name="connsiteX21" fmla="*/ 7688504 w 10481555"/>
                <a:gd name="connsiteY21" fmla="*/ 187072 h 6634504"/>
                <a:gd name="connsiteX22" fmla="*/ 6810680 w 10481555"/>
                <a:gd name="connsiteY22" fmla="*/ 269368 h 6634504"/>
                <a:gd name="connsiteX23" fmla="*/ 6371768 w 10481555"/>
                <a:gd name="connsiteY23" fmla="*/ 315088 h 6634504"/>
                <a:gd name="connsiteX24" fmla="*/ 6079160 w 10481555"/>
                <a:gd name="connsiteY24" fmla="*/ 342520 h 6634504"/>
                <a:gd name="connsiteX25" fmla="*/ 5567096 w 10481555"/>
                <a:gd name="connsiteY25" fmla="*/ 379096 h 6634504"/>
                <a:gd name="connsiteX26" fmla="*/ 4789856 w 10481555"/>
                <a:gd name="connsiteY26" fmla="*/ 388240 h 6634504"/>
                <a:gd name="connsiteX27" fmla="*/ 565328 w 10481555"/>
                <a:gd name="connsiteY27" fmla="*/ 333376 h 6634504"/>
                <a:gd name="connsiteX28" fmla="*/ 971323 w 10481555"/>
                <a:gd name="connsiteY28" fmla="*/ 336687 h 6634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81555" h="6634504">
                  <a:moveTo>
                    <a:pt x="971323" y="336687"/>
                  </a:moveTo>
                  <a:cubicBezTo>
                    <a:pt x="919507" y="347355"/>
                    <a:pt x="389154" y="248584"/>
                    <a:pt x="254432" y="397384"/>
                  </a:cubicBezTo>
                  <a:cubicBezTo>
                    <a:pt x="119710" y="546184"/>
                    <a:pt x="182804" y="1034416"/>
                    <a:pt x="162992" y="1229488"/>
                  </a:cubicBezTo>
                  <a:cubicBezTo>
                    <a:pt x="143180" y="1424560"/>
                    <a:pt x="135560" y="1567816"/>
                    <a:pt x="135560" y="1567816"/>
                  </a:cubicBezTo>
                  <a:cubicBezTo>
                    <a:pt x="132512" y="1677544"/>
                    <a:pt x="131556" y="1787350"/>
                    <a:pt x="126416" y="1897000"/>
                  </a:cubicBezTo>
                  <a:cubicBezTo>
                    <a:pt x="122410" y="1982468"/>
                    <a:pt x="110321" y="2067499"/>
                    <a:pt x="108128" y="2153032"/>
                  </a:cubicBezTo>
                  <a:cubicBezTo>
                    <a:pt x="101174" y="2424232"/>
                    <a:pt x="104337" y="2695612"/>
                    <a:pt x="98984" y="2966848"/>
                  </a:cubicBezTo>
                  <a:cubicBezTo>
                    <a:pt x="95193" y="3158931"/>
                    <a:pt x="80696" y="3542920"/>
                    <a:pt x="80696" y="3542920"/>
                  </a:cubicBezTo>
                  <a:cubicBezTo>
                    <a:pt x="77648" y="3795904"/>
                    <a:pt x="75840" y="4048906"/>
                    <a:pt x="71552" y="4301872"/>
                  </a:cubicBezTo>
                  <a:cubicBezTo>
                    <a:pt x="66695" y="4588408"/>
                    <a:pt x="54990" y="4874836"/>
                    <a:pt x="53264" y="5161408"/>
                  </a:cubicBezTo>
                  <a:cubicBezTo>
                    <a:pt x="51942" y="5380881"/>
                    <a:pt x="56557" y="5600377"/>
                    <a:pt x="62408" y="5819776"/>
                  </a:cubicBezTo>
                  <a:cubicBezTo>
                    <a:pt x="92888" y="5991988"/>
                    <a:pt x="-186004" y="6063616"/>
                    <a:pt x="236144" y="6194680"/>
                  </a:cubicBezTo>
                  <a:cubicBezTo>
                    <a:pt x="658292" y="6325744"/>
                    <a:pt x="2186864" y="6540628"/>
                    <a:pt x="2595296" y="6606160"/>
                  </a:cubicBezTo>
                  <a:cubicBezTo>
                    <a:pt x="3171368" y="6635116"/>
                    <a:pt x="3601188" y="6652318"/>
                    <a:pt x="4415004" y="6605074"/>
                  </a:cubicBezTo>
                  <a:cubicBezTo>
                    <a:pt x="5228820" y="6557830"/>
                    <a:pt x="6604949" y="6371283"/>
                    <a:pt x="7478192" y="6322696"/>
                  </a:cubicBezTo>
                  <a:lnTo>
                    <a:pt x="9654464" y="6313552"/>
                  </a:lnTo>
                  <a:cubicBezTo>
                    <a:pt x="10091852" y="6260212"/>
                    <a:pt x="10150852" y="6299861"/>
                    <a:pt x="10276899" y="5977745"/>
                  </a:cubicBezTo>
                  <a:cubicBezTo>
                    <a:pt x="10402946" y="5655629"/>
                    <a:pt x="10387888" y="4879204"/>
                    <a:pt x="10410748" y="4380856"/>
                  </a:cubicBezTo>
                  <a:cubicBezTo>
                    <a:pt x="10407700" y="3920608"/>
                    <a:pt x="10245159" y="3472793"/>
                    <a:pt x="10239680" y="3012568"/>
                  </a:cubicBezTo>
                  <a:cubicBezTo>
                    <a:pt x="10263306" y="2315235"/>
                    <a:pt x="10654235" y="683279"/>
                    <a:pt x="10390583" y="209315"/>
                  </a:cubicBezTo>
                  <a:cubicBezTo>
                    <a:pt x="10128455" y="-238741"/>
                    <a:pt x="9108114" y="172491"/>
                    <a:pt x="8657768" y="168784"/>
                  </a:cubicBezTo>
                  <a:lnTo>
                    <a:pt x="7688504" y="187072"/>
                  </a:lnTo>
                  <a:lnTo>
                    <a:pt x="6810680" y="269368"/>
                  </a:lnTo>
                  <a:cubicBezTo>
                    <a:pt x="6591224" y="290704"/>
                    <a:pt x="6616176" y="299813"/>
                    <a:pt x="6371768" y="315088"/>
                  </a:cubicBezTo>
                  <a:cubicBezTo>
                    <a:pt x="6113345" y="352006"/>
                    <a:pt x="6383685" y="317143"/>
                    <a:pt x="6079160" y="342520"/>
                  </a:cubicBezTo>
                  <a:cubicBezTo>
                    <a:pt x="5759209" y="369183"/>
                    <a:pt x="6053915" y="367222"/>
                    <a:pt x="5567096" y="379096"/>
                  </a:cubicBezTo>
                  <a:cubicBezTo>
                    <a:pt x="5308075" y="385414"/>
                    <a:pt x="5048936" y="385192"/>
                    <a:pt x="4789856" y="388240"/>
                  </a:cubicBezTo>
                  <a:lnTo>
                    <a:pt x="565328" y="333376"/>
                  </a:lnTo>
                  <a:lnTo>
                    <a:pt x="971323" y="336687"/>
                  </a:lnTo>
                  <a:close/>
                </a:path>
              </a:pathLst>
            </a:custGeom>
            <a:solidFill>
              <a:srgbClr val="6D9AD1">
                <a:alpha val="17000"/>
              </a:srgbClr>
            </a:solidFill>
            <a:ln w="57150">
              <a:solidFill>
                <a:srgbClr val="1F60B1"/>
              </a:solidFill>
            </a:ln>
            <a:effectLst>
              <a:outerShdw blurRad="457200" sx="108000" sy="108000" algn="ctr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37ADD2FD-CCDF-4AA7-B028-F225975A0A60}"/>
                </a:ext>
              </a:extLst>
            </p:cNvPr>
            <p:cNvSpPr txBox="1"/>
            <p:nvPr/>
          </p:nvSpPr>
          <p:spPr>
            <a:xfrm>
              <a:off x="1352928" y="2185565"/>
              <a:ext cx="628150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cs typeface="Times New Roman" pitchFamily="18" charset="0"/>
                </a:rPr>
                <a:t>Cách</a:t>
              </a:r>
              <a:r>
                <a:rPr lang="en-US" sz="32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cs typeface="Times New Roman" pitchFamily="18" charset="0"/>
                </a:rPr>
                <a:t>tìm</a:t>
              </a:r>
              <a:r>
                <a:rPr lang="en-US" sz="32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cs typeface="Times New Roman" pitchFamily="18" charset="0"/>
                </a:rPr>
                <a:t>một</a:t>
              </a:r>
              <a:r>
                <a:rPr lang="en-US" sz="32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cs typeface="Times New Roman" pitchFamily="18" charset="0"/>
                </a:rPr>
                <a:t>số</a:t>
              </a:r>
              <a:r>
                <a:rPr lang="en-US" sz="32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cs typeface="Times New Roman" pitchFamily="18" charset="0"/>
                </a:rPr>
                <a:t>khi</a:t>
              </a:r>
              <a:r>
                <a:rPr lang="en-US" sz="32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cs typeface="Times New Roman" pitchFamily="18" charset="0"/>
                </a:rPr>
                <a:t>biết</a:t>
              </a:r>
              <a:r>
                <a:rPr lang="en-US" sz="32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cs typeface="Times New Roman" pitchFamily="18" charset="0"/>
                </a:rPr>
                <a:t>giá</a:t>
              </a:r>
              <a:r>
                <a:rPr lang="en-US" sz="32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cs typeface="Times New Roman" pitchFamily="18" charset="0"/>
                </a:rPr>
                <a:t>trị</a:t>
              </a:r>
              <a:r>
                <a:rPr lang="en-US" sz="32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cs typeface="Times New Roman" pitchFamily="18" charset="0"/>
                </a:rPr>
                <a:t>một</a:t>
              </a:r>
              <a:r>
                <a:rPr lang="en-US" sz="32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cs typeface="Times New Roman" pitchFamily="18" charset="0"/>
                </a:rPr>
                <a:t>số</a:t>
              </a:r>
              <a:r>
                <a:rPr lang="en-US" sz="32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cs typeface="Times New Roman" pitchFamily="18" charset="0"/>
                </a:rPr>
                <a:t>phần</a:t>
              </a:r>
              <a:r>
                <a:rPr lang="en-US" sz="32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cs typeface="Times New Roman" pitchFamily="18" charset="0"/>
                </a:rPr>
                <a:t>trăm</a:t>
              </a:r>
              <a:r>
                <a:rPr lang="en-US" sz="32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cs typeface="Times New Roman" pitchFamily="18" charset="0"/>
                </a:rPr>
                <a:t>của</a:t>
              </a:r>
              <a:r>
                <a:rPr lang="en-US" sz="32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cs typeface="Times New Roman" pitchFamily="18" charset="0"/>
                </a:rPr>
                <a:t>nó</a:t>
              </a:r>
              <a:r>
                <a:rPr lang="en-US" sz="32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cs typeface="Times New Roman" pitchFamily="18" charset="0"/>
                </a:rPr>
                <a:t>.</a:t>
              </a:r>
              <a:endParaRPr lang="en-US" altLang="zh-CN" sz="3200" b="1" spc="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宋体 CN Heavy" panose="02020900000000000000" charset="-122"/>
                <a:cs typeface="Times New Roman" pitchFamily="18" charset="0"/>
                <a:sym typeface="+mn-lt"/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09056322-70CF-4F3F-B9BD-209FF0AFCDA1}"/>
              </a:ext>
            </a:extLst>
          </p:cNvPr>
          <p:cNvGrpSpPr/>
          <p:nvPr/>
        </p:nvGrpSpPr>
        <p:grpSpPr>
          <a:xfrm>
            <a:off x="1774395" y="4130877"/>
            <a:ext cx="7001795" cy="2174910"/>
            <a:chOff x="1054548" y="3975235"/>
            <a:chExt cx="7001795" cy="2174910"/>
          </a:xfrm>
        </p:grpSpPr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52995FEB-BFF4-4917-AD84-80493BA385A2}"/>
                </a:ext>
              </a:extLst>
            </p:cNvPr>
            <p:cNvSpPr/>
            <p:nvPr/>
          </p:nvSpPr>
          <p:spPr>
            <a:xfrm>
              <a:off x="1054548" y="3975235"/>
              <a:ext cx="7001795" cy="2174910"/>
            </a:xfrm>
            <a:custGeom>
              <a:avLst/>
              <a:gdLst>
                <a:gd name="connsiteX0" fmla="*/ 238337 w 10214441"/>
                <a:gd name="connsiteY0" fmla="*/ 347472 h 6611112"/>
                <a:gd name="connsiteX1" fmla="*/ 220049 w 10214441"/>
                <a:gd name="connsiteY1" fmla="*/ 393192 h 6611112"/>
                <a:gd name="connsiteX2" fmla="*/ 201761 w 10214441"/>
                <a:gd name="connsiteY2" fmla="*/ 475488 h 6611112"/>
                <a:gd name="connsiteX3" fmla="*/ 192617 w 10214441"/>
                <a:gd name="connsiteY3" fmla="*/ 566928 h 6611112"/>
                <a:gd name="connsiteX4" fmla="*/ 183473 w 10214441"/>
                <a:gd name="connsiteY4" fmla="*/ 685800 h 6611112"/>
                <a:gd name="connsiteX5" fmla="*/ 137753 w 10214441"/>
                <a:gd name="connsiteY5" fmla="*/ 987552 h 6611112"/>
                <a:gd name="connsiteX6" fmla="*/ 128609 w 10214441"/>
                <a:gd name="connsiteY6" fmla="*/ 1225296 h 6611112"/>
                <a:gd name="connsiteX7" fmla="*/ 101177 w 10214441"/>
                <a:gd name="connsiteY7" fmla="*/ 1563624 h 6611112"/>
                <a:gd name="connsiteX8" fmla="*/ 92033 w 10214441"/>
                <a:gd name="connsiteY8" fmla="*/ 1892808 h 6611112"/>
                <a:gd name="connsiteX9" fmla="*/ 73745 w 10214441"/>
                <a:gd name="connsiteY9" fmla="*/ 2148840 h 6611112"/>
                <a:gd name="connsiteX10" fmla="*/ 64601 w 10214441"/>
                <a:gd name="connsiteY10" fmla="*/ 2962656 h 6611112"/>
                <a:gd name="connsiteX11" fmla="*/ 46313 w 10214441"/>
                <a:gd name="connsiteY11" fmla="*/ 3538728 h 6611112"/>
                <a:gd name="connsiteX12" fmla="*/ 37169 w 10214441"/>
                <a:gd name="connsiteY12" fmla="*/ 4297680 h 6611112"/>
                <a:gd name="connsiteX13" fmla="*/ 18881 w 10214441"/>
                <a:gd name="connsiteY13" fmla="*/ 5157216 h 6611112"/>
                <a:gd name="connsiteX14" fmla="*/ 28025 w 10214441"/>
                <a:gd name="connsiteY14" fmla="*/ 5815584 h 6611112"/>
                <a:gd name="connsiteX15" fmla="*/ 55457 w 10214441"/>
                <a:gd name="connsiteY15" fmla="*/ 5879592 h 6611112"/>
                <a:gd name="connsiteX16" fmla="*/ 82889 w 10214441"/>
                <a:gd name="connsiteY16" fmla="*/ 5943600 h 6611112"/>
                <a:gd name="connsiteX17" fmla="*/ 119465 w 10214441"/>
                <a:gd name="connsiteY17" fmla="*/ 6016752 h 6611112"/>
                <a:gd name="connsiteX18" fmla="*/ 201761 w 10214441"/>
                <a:gd name="connsiteY18" fmla="*/ 6190488 h 6611112"/>
                <a:gd name="connsiteX19" fmla="*/ 293201 w 10214441"/>
                <a:gd name="connsiteY19" fmla="*/ 6300216 h 6611112"/>
                <a:gd name="connsiteX20" fmla="*/ 375497 w 10214441"/>
                <a:gd name="connsiteY20" fmla="*/ 6400800 h 6611112"/>
                <a:gd name="connsiteX21" fmla="*/ 430361 w 10214441"/>
                <a:gd name="connsiteY21" fmla="*/ 6446520 h 6611112"/>
                <a:gd name="connsiteX22" fmla="*/ 512657 w 10214441"/>
                <a:gd name="connsiteY22" fmla="*/ 6528816 h 6611112"/>
                <a:gd name="connsiteX23" fmla="*/ 530945 w 10214441"/>
                <a:gd name="connsiteY23" fmla="*/ 6565392 h 6611112"/>
                <a:gd name="connsiteX24" fmla="*/ 567521 w 10214441"/>
                <a:gd name="connsiteY24" fmla="*/ 6583680 h 6611112"/>
                <a:gd name="connsiteX25" fmla="*/ 631529 w 10214441"/>
                <a:gd name="connsiteY25" fmla="*/ 6611112 h 6611112"/>
                <a:gd name="connsiteX26" fmla="*/ 2560913 w 10214441"/>
                <a:gd name="connsiteY26" fmla="*/ 6601968 h 6611112"/>
                <a:gd name="connsiteX27" fmla="*/ 2652353 w 10214441"/>
                <a:gd name="connsiteY27" fmla="*/ 6583680 h 6611112"/>
                <a:gd name="connsiteX28" fmla="*/ 2798657 w 10214441"/>
                <a:gd name="connsiteY28" fmla="*/ 6547104 h 6611112"/>
                <a:gd name="connsiteX29" fmla="*/ 3063833 w 10214441"/>
                <a:gd name="connsiteY29" fmla="*/ 6464808 h 6611112"/>
                <a:gd name="connsiteX30" fmla="*/ 3146129 w 10214441"/>
                <a:gd name="connsiteY30" fmla="*/ 6437376 h 6611112"/>
                <a:gd name="connsiteX31" fmla="*/ 3246713 w 10214441"/>
                <a:gd name="connsiteY31" fmla="*/ 6419088 h 6611112"/>
                <a:gd name="connsiteX32" fmla="*/ 3310721 w 10214441"/>
                <a:gd name="connsiteY32" fmla="*/ 6409944 h 6611112"/>
                <a:gd name="connsiteX33" fmla="*/ 3347297 w 10214441"/>
                <a:gd name="connsiteY33" fmla="*/ 6400800 h 6611112"/>
                <a:gd name="connsiteX34" fmla="*/ 3658193 w 10214441"/>
                <a:gd name="connsiteY34" fmla="*/ 6364224 h 6611112"/>
                <a:gd name="connsiteX35" fmla="*/ 3758777 w 10214441"/>
                <a:gd name="connsiteY35" fmla="*/ 6345936 h 6611112"/>
                <a:gd name="connsiteX36" fmla="*/ 3932513 w 10214441"/>
                <a:gd name="connsiteY36" fmla="*/ 6327648 h 6611112"/>
                <a:gd name="connsiteX37" fmla="*/ 4014809 w 10214441"/>
                <a:gd name="connsiteY37" fmla="*/ 6309360 h 6611112"/>
                <a:gd name="connsiteX38" fmla="*/ 4206833 w 10214441"/>
                <a:gd name="connsiteY38" fmla="*/ 6281928 h 6611112"/>
                <a:gd name="connsiteX39" fmla="*/ 4408001 w 10214441"/>
                <a:gd name="connsiteY39" fmla="*/ 6263640 h 6611112"/>
                <a:gd name="connsiteX40" fmla="*/ 4654889 w 10214441"/>
                <a:gd name="connsiteY40" fmla="*/ 6236208 h 6611112"/>
                <a:gd name="connsiteX41" fmla="*/ 6035633 w 10214441"/>
                <a:gd name="connsiteY41" fmla="*/ 6254496 h 6611112"/>
                <a:gd name="connsiteX42" fmla="*/ 6300809 w 10214441"/>
                <a:gd name="connsiteY42" fmla="*/ 6281928 h 6611112"/>
                <a:gd name="connsiteX43" fmla="*/ 6785441 w 10214441"/>
                <a:gd name="connsiteY43" fmla="*/ 6309360 h 6611112"/>
                <a:gd name="connsiteX44" fmla="*/ 7443809 w 10214441"/>
                <a:gd name="connsiteY44" fmla="*/ 6318504 h 6611112"/>
                <a:gd name="connsiteX45" fmla="*/ 9620081 w 10214441"/>
                <a:gd name="connsiteY45" fmla="*/ 6309360 h 6611112"/>
                <a:gd name="connsiteX46" fmla="*/ 9647513 w 10214441"/>
                <a:gd name="connsiteY46" fmla="*/ 6300216 h 6611112"/>
                <a:gd name="connsiteX47" fmla="*/ 9738953 w 10214441"/>
                <a:gd name="connsiteY47" fmla="*/ 6281928 h 6611112"/>
                <a:gd name="connsiteX48" fmla="*/ 9793817 w 10214441"/>
                <a:gd name="connsiteY48" fmla="*/ 6263640 h 6611112"/>
                <a:gd name="connsiteX49" fmla="*/ 9857825 w 10214441"/>
                <a:gd name="connsiteY49" fmla="*/ 6236208 h 6611112"/>
                <a:gd name="connsiteX50" fmla="*/ 9985841 w 10214441"/>
                <a:gd name="connsiteY50" fmla="*/ 6117336 h 6611112"/>
                <a:gd name="connsiteX51" fmla="*/ 10022417 w 10214441"/>
                <a:gd name="connsiteY51" fmla="*/ 6080760 h 6611112"/>
                <a:gd name="connsiteX52" fmla="*/ 10068137 w 10214441"/>
                <a:gd name="connsiteY52" fmla="*/ 5998464 h 6611112"/>
                <a:gd name="connsiteX53" fmla="*/ 10077281 w 10214441"/>
                <a:gd name="connsiteY53" fmla="*/ 5971032 h 6611112"/>
                <a:gd name="connsiteX54" fmla="*/ 10095569 w 10214441"/>
                <a:gd name="connsiteY54" fmla="*/ 5897880 h 6611112"/>
                <a:gd name="connsiteX55" fmla="*/ 10113857 w 10214441"/>
                <a:gd name="connsiteY55" fmla="*/ 5815584 h 6611112"/>
                <a:gd name="connsiteX56" fmla="*/ 10132145 w 10214441"/>
                <a:gd name="connsiteY56" fmla="*/ 5596128 h 6611112"/>
                <a:gd name="connsiteX57" fmla="*/ 10141289 w 10214441"/>
                <a:gd name="connsiteY57" fmla="*/ 5550408 h 6611112"/>
                <a:gd name="connsiteX58" fmla="*/ 10150433 w 10214441"/>
                <a:gd name="connsiteY58" fmla="*/ 5440680 h 6611112"/>
                <a:gd name="connsiteX59" fmla="*/ 10177865 w 10214441"/>
                <a:gd name="connsiteY59" fmla="*/ 5065776 h 6611112"/>
                <a:gd name="connsiteX60" fmla="*/ 10187009 w 10214441"/>
                <a:gd name="connsiteY60" fmla="*/ 4645152 h 6611112"/>
                <a:gd name="connsiteX61" fmla="*/ 10214441 w 10214441"/>
                <a:gd name="connsiteY61" fmla="*/ 4389120 h 6611112"/>
                <a:gd name="connsiteX62" fmla="*/ 10205297 w 10214441"/>
                <a:gd name="connsiteY62" fmla="*/ 3008376 h 6611112"/>
                <a:gd name="connsiteX63" fmla="*/ 10196153 w 10214441"/>
                <a:gd name="connsiteY63" fmla="*/ 2852928 h 6611112"/>
                <a:gd name="connsiteX64" fmla="*/ 10187009 w 10214441"/>
                <a:gd name="connsiteY64" fmla="*/ 256032 h 6611112"/>
                <a:gd name="connsiteX65" fmla="*/ 10159577 w 10214441"/>
                <a:gd name="connsiteY65" fmla="*/ 128016 h 6611112"/>
                <a:gd name="connsiteX66" fmla="*/ 10141289 w 10214441"/>
                <a:gd name="connsiteY66" fmla="*/ 27432 h 6611112"/>
                <a:gd name="connsiteX67" fmla="*/ 10123001 w 10214441"/>
                <a:gd name="connsiteY67" fmla="*/ 0 h 6611112"/>
                <a:gd name="connsiteX68" fmla="*/ 9994985 w 10214441"/>
                <a:gd name="connsiteY68" fmla="*/ 18288 h 6611112"/>
                <a:gd name="connsiteX69" fmla="*/ 9629225 w 10214441"/>
                <a:gd name="connsiteY69" fmla="*/ 73152 h 6611112"/>
                <a:gd name="connsiteX70" fmla="*/ 9199457 w 10214441"/>
                <a:gd name="connsiteY70" fmla="*/ 118872 h 6611112"/>
                <a:gd name="connsiteX71" fmla="*/ 8623385 w 10214441"/>
                <a:gd name="connsiteY71" fmla="*/ 164592 h 6611112"/>
                <a:gd name="connsiteX72" fmla="*/ 7837001 w 10214441"/>
                <a:gd name="connsiteY72" fmla="*/ 173736 h 6611112"/>
                <a:gd name="connsiteX73" fmla="*/ 7654121 w 10214441"/>
                <a:gd name="connsiteY73" fmla="*/ 182880 h 6611112"/>
                <a:gd name="connsiteX74" fmla="*/ 7553537 w 10214441"/>
                <a:gd name="connsiteY74" fmla="*/ 192024 h 6611112"/>
                <a:gd name="connsiteX75" fmla="*/ 7471241 w 10214441"/>
                <a:gd name="connsiteY75" fmla="*/ 201168 h 6611112"/>
                <a:gd name="connsiteX76" fmla="*/ 7114625 w 10214441"/>
                <a:gd name="connsiteY76" fmla="*/ 210312 h 6611112"/>
                <a:gd name="connsiteX77" fmla="*/ 7004897 w 10214441"/>
                <a:gd name="connsiteY77" fmla="*/ 219456 h 6611112"/>
                <a:gd name="connsiteX78" fmla="*/ 6776297 w 10214441"/>
                <a:gd name="connsiteY78" fmla="*/ 265176 h 6611112"/>
                <a:gd name="connsiteX79" fmla="*/ 6337385 w 10214441"/>
                <a:gd name="connsiteY79" fmla="*/ 310896 h 6611112"/>
                <a:gd name="connsiteX80" fmla="*/ 6044777 w 10214441"/>
                <a:gd name="connsiteY80" fmla="*/ 338328 h 6611112"/>
                <a:gd name="connsiteX81" fmla="*/ 5532713 w 10214441"/>
                <a:gd name="connsiteY81" fmla="*/ 374904 h 6611112"/>
                <a:gd name="connsiteX82" fmla="*/ 4755473 w 10214441"/>
                <a:gd name="connsiteY82" fmla="*/ 384048 h 6611112"/>
                <a:gd name="connsiteX83" fmla="*/ 1079585 w 10214441"/>
                <a:gd name="connsiteY83" fmla="*/ 374904 h 6611112"/>
                <a:gd name="connsiteX84" fmla="*/ 997289 w 10214441"/>
                <a:gd name="connsiteY84" fmla="*/ 365760 h 6611112"/>
                <a:gd name="connsiteX85" fmla="*/ 768689 w 10214441"/>
                <a:gd name="connsiteY85" fmla="*/ 356616 h 6611112"/>
                <a:gd name="connsiteX86" fmla="*/ 713825 w 10214441"/>
                <a:gd name="connsiteY86" fmla="*/ 347472 h 6611112"/>
                <a:gd name="connsiteX87" fmla="*/ 530945 w 10214441"/>
                <a:gd name="connsiteY87" fmla="*/ 329184 h 6611112"/>
                <a:gd name="connsiteX88" fmla="*/ 476081 w 10214441"/>
                <a:gd name="connsiteY88" fmla="*/ 320040 h 6611112"/>
                <a:gd name="connsiteX89" fmla="*/ 238337 w 10214441"/>
                <a:gd name="connsiteY89" fmla="*/ 347472 h 6611112"/>
                <a:gd name="connsiteX0" fmla="*/ 219684 w 10195788"/>
                <a:gd name="connsiteY0" fmla="*/ 347472 h 6611112"/>
                <a:gd name="connsiteX1" fmla="*/ 201396 w 10195788"/>
                <a:gd name="connsiteY1" fmla="*/ 393192 h 6611112"/>
                <a:gd name="connsiteX2" fmla="*/ 183108 w 10195788"/>
                <a:gd name="connsiteY2" fmla="*/ 475488 h 6611112"/>
                <a:gd name="connsiteX3" fmla="*/ 173964 w 10195788"/>
                <a:gd name="connsiteY3" fmla="*/ 566928 h 6611112"/>
                <a:gd name="connsiteX4" fmla="*/ 164820 w 10195788"/>
                <a:gd name="connsiteY4" fmla="*/ 685800 h 6611112"/>
                <a:gd name="connsiteX5" fmla="*/ 119100 w 10195788"/>
                <a:gd name="connsiteY5" fmla="*/ 987552 h 6611112"/>
                <a:gd name="connsiteX6" fmla="*/ 109956 w 10195788"/>
                <a:gd name="connsiteY6" fmla="*/ 1225296 h 6611112"/>
                <a:gd name="connsiteX7" fmla="*/ 82524 w 10195788"/>
                <a:gd name="connsiteY7" fmla="*/ 1563624 h 6611112"/>
                <a:gd name="connsiteX8" fmla="*/ 73380 w 10195788"/>
                <a:gd name="connsiteY8" fmla="*/ 1892808 h 6611112"/>
                <a:gd name="connsiteX9" fmla="*/ 55092 w 10195788"/>
                <a:gd name="connsiteY9" fmla="*/ 2148840 h 6611112"/>
                <a:gd name="connsiteX10" fmla="*/ 45948 w 10195788"/>
                <a:gd name="connsiteY10" fmla="*/ 2962656 h 6611112"/>
                <a:gd name="connsiteX11" fmla="*/ 27660 w 10195788"/>
                <a:gd name="connsiteY11" fmla="*/ 3538728 h 6611112"/>
                <a:gd name="connsiteX12" fmla="*/ 18516 w 10195788"/>
                <a:gd name="connsiteY12" fmla="*/ 4297680 h 6611112"/>
                <a:gd name="connsiteX13" fmla="*/ 228 w 10195788"/>
                <a:gd name="connsiteY13" fmla="*/ 5157216 h 6611112"/>
                <a:gd name="connsiteX14" fmla="*/ 9372 w 10195788"/>
                <a:gd name="connsiteY14" fmla="*/ 5815584 h 6611112"/>
                <a:gd name="connsiteX15" fmla="*/ 36804 w 10195788"/>
                <a:gd name="connsiteY15" fmla="*/ 5879592 h 6611112"/>
                <a:gd name="connsiteX16" fmla="*/ 64236 w 10195788"/>
                <a:gd name="connsiteY16" fmla="*/ 5943600 h 6611112"/>
                <a:gd name="connsiteX17" fmla="*/ 183108 w 10195788"/>
                <a:gd name="connsiteY17" fmla="*/ 6190488 h 6611112"/>
                <a:gd name="connsiteX18" fmla="*/ 274548 w 10195788"/>
                <a:gd name="connsiteY18" fmla="*/ 6300216 h 6611112"/>
                <a:gd name="connsiteX19" fmla="*/ 356844 w 10195788"/>
                <a:gd name="connsiteY19" fmla="*/ 6400800 h 6611112"/>
                <a:gd name="connsiteX20" fmla="*/ 411708 w 10195788"/>
                <a:gd name="connsiteY20" fmla="*/ 6446520 h 6611112"/>
                <a:gd name="connsiteX21" fmla="*/ 494004 w 10195788"/>
                <a:gd name="connsiteY21" fmla="*/ 6528816 h 6611112"/>
                <a:gd name="connsiteX22" fmla="*/ 512292 w 10195788"/>
                <a:gd name="connsiteY22" fmla="*/ 6565392 h 6611112"/>
                <a:gd name="connsiteX23" fmla="*/ 548868 w 10195788"/>
                <a:gd name="connsiteY23" fmla="*/ 6583680 h 6611112"/>
                <a:gd name="connsiteX24" fmla="*/ 612876 w 10195788"/>
                <a:gd name="connsiteY24" fmla="*/ 6611112 h 6611112"/>
                <a:gd name="connsiteX25" fmla="*/ 2542260 w 10195788"/>
                <a:gd name="connsiteY25" fmla="*/ 6601968 h 6611112"/>
                <a:gd name="connsiteX26" fmla="*/ 2633700 w 10195788"/>
                <a:gd name="connsiteY26" fmla="*/ 6583680 h 6611112"/>
                <a:gd name="connsiteX27" fmla="*/ 2780004 w 10195788"/>
                <a:gd name="connsiteY27" fmla="*/ 6547104 h 6611112"/>
                <a:gd name="connsiteX28" fmla="*/ 3045180 w 10195788"/>
                <a:gd name="connsiteY28" fmla="*/ 6464808 h 6611112"/>
                <a:gd name="connsiteX29" fmla="*/ 3127476 w 10195788"/>
                <a:gd name="connsiteY29" fmla="*/ 6437376 h 6611112"/>
                <a:gd name="connsiteX30" fmla="*/ 3228060 w 10195788"/>
                <a:gd name="connsiteY30" fmla="*/ 6419088 h 6611112"/>
                <a:gd name="connsiteX31" fmla="*/ 3292068 w 10195788"/>
                <a:gd name="connsiteY31" fmla="*/ 6409944 h 6611112"/>
                <a:gd name="connsiteX32" fmla="*/ 3328644 w 10195788"/>
                <a:gd name="connsiteY32" fmla="*/ 6400800 h 6611112"/>
                <a:gd name="connsiteX33" fmla="*/ 3639540 w 10195788"/>
                <a:gd name="connsiteY33" fmla="*/ 6364224 h 6611112"/>
                <a:gd name="connsiteX34" fmla="*/ 3740124 w 10195788"/>
                <a:gd name="connsiteY34" fmla="*/ 6345936 h 6611112"/>
                <a:gd name="connsiteX35" fmla="*/ 3913860 w 10195788"/>
                <a:gd name="connsiteY35" fmla="*/ 6327648 h 6611112"/>
                <a:gd name="connsiteX36" fmla="*/ 3996156 w 10195788"/>
                <a:gd name="connsiteY36" fmla="*/ 6309360 h 6611112"/>
                <a:gd name="connsiteX37" fmla="*/ 4188180 w 10195788"/>
                <a:gd name="connsiteY37" fmla="*/ 6281928 h 6611112"/>
                <a:gd name="connsiteX38" fmla="*/ 4389348 w 10195788"/>
                <a:gd name="connsiteY38" fmla="*/ 6263640 h 6611112"/>
                <a:gd name="connsiteX39" fmla="*/ 4636236 w 10195788"/>
                <a:gd name="connsiteY39" fmla="*/ 6236208 h 6611112"/>
                <a:gd name="connsiteX40" fmla="*/ 6016980 w 10195788"/>
                <a:gd name="connsiteY40" fmla="*/ 6254496 h 6611112"/>
                <a:gd name="connsiteX41" fmla="*/ 6282156 w 10195788"/>
                <a:gd name="connsiteY41" fmla="*/ 6281928 h 6611112"/>
                <a:gd name="connsiteX42" fmla="*/ 6766788 w 10195788"/>
                <a:gd name="connsiteY42" fmla="*/ 6309360 h 6611112"/>
                <a:gd name="connsiteX43" fmla="*/ 7425156 w 10195788"/>
                <a:gd name="connsiteY43" fmla="*/ 6318504 h 6611112"/>
                <a:gd name="connsiteX44" fmla="*/ 9601428 w 10195788"/>
                <a:gd name="connsiteY44" fmla="*/ 6309360 h 6611112"/>
                <a:gd name="connsiteX45" fmla="*/ 9628860 w 10195788"/>
                <a:gd name="connsiteY45" fmla="*/ 6300216 h 6611112"/>
                <a:gd name="connsiteX46" fmla="*/ 9720300 w 10195788"/>
                <a:gd name="connsiteY46" fmla="*/ 6281928 h 6611112"/>
                <a:gd name="connsiteX47" fmla="*/ 9775164 w 10195788"/>
                <a:gd name="connsiteY47" fmla="*/ 6263640 h 6611112"/>
                <a:gd name="connsiteX48" fmla="*/ 9839172 w 10195788"/>
                <a:gd name="connsiteY48" fmla="*/ 6236208 h 6611112"/>
                <a:gd name="connsiteX49" fmla="*/ 9967188 w 10195788"/>
                <a:gd name="connsiteY49" fmla="*/ 6117336 h 6611112"/>
                <a:gd name="connsiteX50" fmla="*/ 10003764 w 10195788"/>
                <a:gd name="connsiteY50" fmla="*/ 6080760 h 6611112"/>
                <a:gd name="connsiteX51" fmla="*/ 10049484 w 10195788"/>
                <a:gd name="connsiteY51" fmla="*/ 5998464 h 6611112"/>
                <a:gd name="connsiteX52" fmla="*/ 10058628 w 10195788"/>
                <a:gd name="connsiteY52" fmla="*/ 5971032 h 6611112"/>
                <a:gd name="connsiteX53" fmla="*/ 10076916 w 10195788"/>
                <a:gd name="connsiteY53" fmla="*/ 5897880 h 6611112"/>
                <a:gd name="connsiteX54" fmla="*/ 10095204 w 10195788"/>
                <a:gd name="connsiteY54" fmla="*/ 5815584 h 6611112"/>
                <a:gd name="connsiteX55" fmla="*/ 10113492 w 10195788"/>
                <a:gd name="connsiteY55" fmla="*/ 5596128 h 6611112"/>
                <a:gd name="connsiteX56" fmla="*/ 10122636 w 10195788"/>
                <a:gd name="connsiteY56" fmla="*/ 5550408 h 6611112"/>
                <a:gd name="connsiteX57" fmla="*/ 10131780 w 10195788"/>
                <a:gd name="connsiteY57" fmla="*/ 5440680 h 6611112"/>
                <a:gd name="connsiteX58" fmla="*/ 10159212 w 10195788"/>
                <a:gd name="connsiteY58" fmla="*/ 5065776 h 6611112"/>
                <a:gd name="connsiteX59" fmla="*/ 10168356 w 10195788"/>
                <a:gd name="connsiteY59" fmla="*/ 4645152 h 6611112"/>
                <a:gd name="connsiteX60" fmla="*/ 10195788 w 10195788"/>
                <a:gd name="connsiteY60" fmla="*/ 4389120 h 6611112"/>
                <a:gd name="connsiteX61" fmla="*/ 10186644 w 10195788"/>
                <a:gd name="connsiteY61" fmla="*/ 3008376 h 6611112"/>
                <a:gd name="connsiteX62" fmla="*/ 10177500 w 10195788"/>
                <a:gd name="connsiteY62" fmla="*/ 2852928 h 6611112"/>
                <a:gd name="connsiteX63" fmla="*/ 10168356 w 10195788"/>
                <a:gd name="connsiteY63" fmla="*/ 256032 h 6611112"/>
                <a:gd name="connsiteX64" fmla="*/ 10140924 w 10195788"/>
                <a:gd name="connsiteY64" fmla="*/ 128016 h 6611112"/>
                <a:gd name="connsiteX65" fmla="*/ 10122636 w 10195788"/>
                <a:gd name="connsiteY65" fmla="*/ 27432 h 6611112"/>
                <a:gd name="connsiteX66" fmla="*/ 10104348 w 10195788"/>
                <a:gd name="connsiteY66" fmla="*/ 0 h 6611112"/>
                <a:gd name="connsiteX67" fmla="*/ 9976332 w 10195788"/>
                <a:gd name="connsiteY67" fmla="*/ 18288 h 6611112"/>
                <a:gd name="connsiteX68" fmla="*/ 9610572 w 10195788"/>
                <a:gd name="connsiteY68" fmla="*/ 73152 h 6611112"/>
                <a:gd name="connsiteX69" fmla="*/ 9180804 w 10195788"/>
                <a:gd name="connsiteY69" fmla="*/ 118872 h 6611112"/>
                <a:gd name="connsiteX70" fmla="*/ 8604732 w 10195788"/>
                <a:gd name="connsiteY70" fmla="*/ 164592 h 6611112"/>
                <a:gd name="connsiteX71" fmla="*/ 7818348 w 10195788"/>
                <a:gd name="connsiteY71" fmla="*/ 173736 h 6611112"/>
                <a:gd name="connsiteX72" fmla="*/ 7635468 w 10195788"/>
                <a:gd name="connsiteY72" fmla="*/ 182880 h 6611112"/>
                <a:gd name="connsiteX73" fmla="*/ 7534884 w 10195788"/>
                <a:gd name="connsiteY73" fmla="*/ 192024 h 6611112"/>
                <a:gd name="connsiteX74" fmla="*/ 7452588 w 10195788"/>
                <a:gd name="connsiteY74" fmla="*/ 201168 h 6611112"/>
                <a:gd name="connsiteX75" fmla="*/ 7095972 w 10195788"/>
                <a:gd name="connsiteY75" fmla="*/ 210312 h 6611112"/>
                <a:gd name="connsiteX76" fmla="*/ 6986244 w 10195788"/>
                <a:gd name="connsiteY76" fmla="*/ 219456 h 6611112"/>
                <a:gd name="connsiteX77" fmla="*/ 6757644 w 10195788"/>
                <a:gd name="connsiteY77" fmla="*/ 265176 h 6611112"/>
                <a:gd name="connsiteX78" fmla="*/ 6318732 w 10195788"/>
                <a:gd name="connsiteY78" fmla="*/ 310896 h 6611112"/>
                <a:gd name="connsiteX79" fmla="*/ 6026124 w 10195788"/>
                <a:gd name="connsiteY79" fmla="*/ 338328 h 6611112"/>
                <a:gd name="connsiteX80" fmla="*/ 5514060 w 10195788"/>
                <a:gd name="connsiteY80" fmla="*/ 374904 h 6611112"/>
                <a:gd name="connsiteX81" fmla="*/ 4736820 w 10195788"/>
                <a:gd name="connsiteY81" fmla="*/ 384048 h 6611112"/>
                <a:gd name="connsiteX82" fmla="*/ 1060932 w 10195788"/>
                <a:gd name="connsiteY82" fmla="*/ 374904 h 6611112"/>
                <a:gd name="connsiteX83" fmla="*/ 978636 w 10195788"/>
                <a:gd name="connsiteY83" fmla="*/ 365760 h 6611112"/>
                <a:gd name="connsiteX84" fmla="*/ 750036 w 10195788"/>
                <a:gd name="connsiteY84" fmla="*/ 356616 h 6611112"/>
                <a:gd name="connsiteX85" fmla="*/ 695172 w 10195788"/>
                <a:gd name="connsiteY85" fmla="*/ 347472 h 6611112"/>
                <a:gd name="connsiteX86" fmla="*/ 512292 w 10195788"/>
                <a:gd name="connsiteY86" fmla="*/ 329184 h 6611112"/>
                <a:gd name="connsiteX87" fmla="*/ 457428 w 10195788"/>
                <a:gd name="connsiteY87" fmla="*/ 320040 h 6611112"/>
                <a:gd name="connsiteX88" fmla="*/ 219684 w 10195788"/>
                <a:gd name="connsiteY88" fmla="*/ 347472 h 6611112"/>
                <a:gd name="connsiteX0" fmla="*/ 219684 w 10195788"/>
                <a:gd name="connsiteY0" fmla="*/ 347472 h 6611112"/>
                <a:gd name="connsiteX1" fmla="*/ 201396 w 10195788"/>
                <a:gd name="connsiteY1" fmla="*/ 393192 h 6611112"/>
                <a:gd name="connsiteX2" fmla="*/ 183108 w 10195788"/>
                <a:gd name="connsiteY2" fmla="*/ 475488 h 6611112"/>
                <a:gd name="connsiteX3" fmla="*/ 173964 w 10195788"/>
                <a:gd name="connsiteY3" fmla="*/ 566928 h 6611112"/>
                <a:gd name="connsiteX4" fmla="*/ 164820 w 10195788"/>
                <a:gd name="connsiteY4" fmla="*/ 685800 h 6611112"/>
                <a:gd name="connsiteX5" fmla="*/ 119100 w 10195788"/>
                <a:gd name="connsiteY5" fmla="*/ 987552 h 6611112"/>
                <a:gd name="connsiteX6" fmla="*/ 109956 w 10195788"/>
                <a:gd name="connsiteY6" fmla="*/ 1225296 h 6611112"/>
                <a:gd name="connsiteX7" fmla="*/ 82524 w 10195788"/>
                <a:gd name="connsiteY7" fmla="*/ 1563624 h 6611112"/>
                <a:gd name="connsiteX8" fmla="*/ 73380 w 10195788"/>
                <a:gd name="connsiteY8" fmla="*/ 1892808 h 6611112"/>
                <a:gd name="connsiteX9" fmla="*/ 55092 w 10195788"/>
                <a:gd name="connsiteY9" fmla="*/ 2148840 h 6611112"/>
                <a:gd name="connsiteX10" fmla="*/ 45948 w 10195788"/>
                <a:gd name="connsiteY10" fmla="*/ 2962656 h 6611112"/>
                <a:gd name="connsiteX11" fmla="*/ 27660 w 10195788"/>
                <a:gd name="connsiteY11" fmla="*/ 3538728 h 6611112"/>
                <a:gd name="connsiteX12" fmla="*/ 18516 w 10195788"/>
                <a:gd name="connsiteY12" fmla="*/ 4297680 h 6611112"/>
                <a:gd name="connsiteX13" fmla="*/ 228 w 10195788"/>
                <a:gd name="connsiteY13" fmla="*/ 5157216 h 6611112"/>
                <a:gd name="connsiteX14" fmla="*/ 9372 w 10195788"/>
                <a:gd name="connsiteY14" fmla="*/ 5815584 h 6611112"/>
                <a:gd name="connsiteX15" fmla="*/ 36804 w 10195788"/>
                <a:gd name="connsiteY15" fmla="*/ 5879592 h 6611112"/>
                <a:gd name="connsiteX16" fmla="*/ 183108 w 10195788"/>
                <a:gd name="connsiteY16" fmla="*/ 6190488 h 6611112"/>
                <a:gd name="connsiteX17" fmla="*/ 274548 w 10195788"/>
                <a:gd name="connsiteY17" fmla="*/ 6300216 h 6611112"/>
                <a:gd name="connsiteX18" fmla="*/ 356844 w 10195788"/>
                <a:gd name="connsiteY18" fmla="*/ 6400800 h 6611112"/>
                <a:gd name="connsiteX19" fmla="*/ 411708 w 10195788"/>
                <a:gd name="connsiteY19" fmla="*/ 6446520 h 6611112"/>
                <a:gd name="connsiteX20" fmla="*/ 494004 w 10195788"/>
                <a:gd name="connsiteY20" fmla="*/ 6528816 h 6611112"/>
                <a:gd name="connsiteX21" fmla="*/ 512292 w 10195788"/>
                <a:gd name="connsiteY21" fmla="*/ 6565392 h 6611112"/>
                <a:gd name="connsiteX22" fmla="*/ 548868 w 10195788"/>
                <a:gd name="connsiteY22" fmla="*/ 6583680 h 6611112"/>
                <a:gd name="connsiteX23" fmla="*/ 612876 w 10195788"/>
                <a:gd name="connsiteY23" fmla="*/ 6611112 h 6611112"/>
                <a:gd name="connsiteX24" fmla="*/ 2542260 w 10195788"/>
                <a:gd name="connsiteY24" fmla="*/ 6601968 h 6611112"/>
                <a:gd name="connsiteX25" fmla="*/ 2633700 w 10195788"/>
                <a:gd name="connsiteY25" fmla="*/ 6583680 h 6611112"/>
                <a:gd name="connsiteX26" fmla="*/ 2780004 w 10195788"/>
                <a:gd name="connsiteY26" fmla="*/ 6547104 h 6611112"/>
                <a:gd name="connsiteX27" fmla="*/ 3045180 w 10195788"/>
                <a:gd name="connsiteY27" fmla="*/ 6464808 h 6611112"/>
                <a:gd name="connsiteX28" fmla="*/ 3127476 w 10195788"/>
                <a:gd name="connsiteY28" fmla="*/ 6437376 h 6611112"/>
                <a:gd name="connsiteX29" fmla="*/ 3228060 w 10195788"/>
                <a:gd name="connsiteY29" fmla="*/ 6419088 h 6611112"/>
                <a:gd name="connsiteX30" fmla="*/ 3292068 w 10195788"/>
                <a:gd name="connsiteY30" fmla="*/ 6409944 h 6611112"/>
                <a:gd name="connsiteX31" fmla="*/ 3328644 w 10195788"/>
                <a:gd name="connsiteY31" fmla="*/ 6400800 h 6611112"/>
                <a:gd name="connsiteX32" fmla="*/ 3639540 w 10195788"/>
                <a:gd name="connsiteY32" fmla="*/ 6364224 h 6611112"/>
                <a:gd name="connsiteX33" fmla="*/ 3740124 w 10195788"/>
                <a:gd name="connsiteY33" fmla="*/ 6345936 h 6611112"/>
                <a:gd name="connsiteX34" fmla="*/ 3913860 w 10195788"/>
                <a:gd name="connsiteY34" fmla="*/ 6327648 h 6611112"/>
                <a:gd name="connsiteX35" fmla="*/ 3996156 w 10195788"/>
                <a:gd name="connsiteY35" fmla="*/ 6309360 h 6611112"/>
                <a:gd name="connsiteX36" fmla="*/ 4188180 w 10195788"/>
                <a:gd name="connsiteY36" fmla="*/ 6281928 h 6611112"/>
                <a:gd name="connsiteX37" fmla="*/ 4389348 w 10195788"/>
                <a:gd name="connsiteY37" fmla="*/ 6263640 h 6611112"/>
                <a:gd name="connsiteX38" fmla="*/ 4636236 w 10195788"/>
                <a:gd name="connsiteY38" fmla="*/ 6236208 h 6611112"/>
                <a:gd name="connsiteX39" fmla="*/ 6016980 w 10195788"/>
                <a:gd name="connsiteY39" fmla="*/ 6254496 h 6611112"/>
                <a:gd name="connsiteX40" fmla="*/ 6282156 w 10195788"/>
                <a:gd name="connsiteY40" fmla="*/ 6281928 h 6611112"/>
                <a:gd name="connsiteX41" fmla="*/ 6766788 w 10195788"/>
                <a:gd name="connsiteY41" fmla="*/ 6309360 h 6611112"/>
                <a:gd name="connsiteX42" fmla="*/ 7425156 w 10195788"/>
                <a:gd name="connsiteY42" fmla="*/ 6318504 h 6611112"/>
                <a:gd name="connsiteX43" fmla="*/ 9601428 w 10195788"/>
                <a:gd name="connsiteY43" fmla="*/ 6309360 h 6611112"/>
                <a:gd name="connsiteX44" fmla="*/ 9628860 w 10195788"/>
                <a:gd name="connsiteY44" fmla="*/ 6300216 h 6611112"/>
                <a:gd name="connsiteX45" fmla="*/ 9720300 w 10195788"/>
                <a:gd name="connsiteY45" fmla="*/ 6281928 h 6611112"/>
                <a:gd name="connsiteX46" fmla="*/ 9775164 w 10195788"/>
                <a:gd name="connsiteY46" fmla="*/ 6263640 h 6611112"/>
                <a:gd name="connsiteX47" fmla="*/ 9839172 w 10195788"/>
                <a:gd name="connsiteY47" fmla="*/ 6236208 h 6611112"/>
                <a:gd name="connsiteX48" fmla="*/ 9967188 w 10195788"/>
                <a:gd name="connsiteY48" fmla="*/ 6117336 h 6611112"/>
                <a:gd name="connsiteX49" fmla="*/ 10003764 w 10195788"/>
                <a:gd name="connsiteY49" fmla="*/ 6080760 h 6611112"/>
                <a:gd name="connsiteX50" fmla="*/ 10049484 w 10195788"/>
                <a:gd name="connsiteY50" fmla="*/ 5998464 h 6611112"/>
                <a:gd name="connsiteX51" fmla="*/ 10058628 w 10195788"/>
                <a:gd name="connsiteY51" fmla="*/ 5971032 h 6611112"/>
                <a:gd name="connsiteX52" fmla="*/ 10076916 w 10195788"/>
                <a:gd name="connsiteY52" fmla="*/ 5897880 h 6611112"/>
                <a:gd name="connsiteX53" fmla="*/ 10095204 w 10195788"/>
                <a:gd name="connsiteY53" fmla="*/ 5815584 h 6611112"/>
                <a:gd name="connsiteX54" fmla="*/ 10113492 w 10195788"/>
                <a:gd name="connsiteY54" fmla="*/ 5596128 h 6611112"/>
                <a:gd name="connsiteX55" fmla="*/ 10122636 w 10195788"/>
                <a:gd name="connsiteY55" fmla="*/ 5550408 h 6611112"/>
                <a:gd name="connsiteX56" fmla="*/ 10131780 w 10195788"/>
                <a:gd name="connsiteY56" fmla="*/ 5440680 h 6611112"/>
                <a:gd name="connsiteX57" fmla="*/ 10159212 w 10195788"/>
                <a:gd name="connsiteY57" fmla="*/ 5065776 h 6611112"/>
                <a:gd name="connsiteX58" fmla="*/ 10168356 w 10195788"/>
                <a:gd name="connsiteY58" fmla="*/ 4645152 h 6611112"/>
                <a:gd name="connsiteX59" fmla="*/ 10195788 w 10195788"/>
                <a:gd name="connsiteY59" fmla="*/ 4389120 h 6611112"/>
                <a:gd name="connsiteX60" fmla="*/ 10186644 w 10195788"/>
                <a:gd name="connsiteY60" fmla="*/ 3008376 h 6611112"/>
                <a:gd name="connsiteX61" fmla="*/ 10177500 w 10195788"/>
                <a:gd name="connsiteY61" fmla="*/ 2852928 h 6611112"/>
                <a:gd name="connsiteX62" fmla="*/ 10168356 w 10195788"/>
                <a:gd name="connsiteY62" fmla="*/ 256032 h 6611112"/>
                <a:gd name="connsiteX63" fmla="*/ 10140924 w 10195788"/>
                <a:gd name="connsiteY63" fmla="*/ 128016 h 6611112"/>
                <a:gd name="connsiteX64" fmla="*/ 10122636 w 10195788"/>
                <a:gd name="connsiteY64" fmla="*/ 27432 h 6611112"/>
                <a:gd name="connsiteX65" fmla="*/ 10104348 w 10195788"/>
                <a:gd name="connsiteY65" fmla="*/ 0 h 6611112"/>
                <a:gd name="connsiteX66" fmla="*/ 9976332 w 10195788"/>
                <a:gd name="connsiteY66" fmla="*/ 18288 h 6611112"/>
                <a:gd name="connsiteX67" fmla="*/ 9610572 w 10195788"/>
                <a:gd name="connsiteY67" fmla="*/ 73152 h 6611112"/>
                <a:gd name="connsiteX68" fmla="*/ 9180804 w 10195788"/>
                <a:gd name="connsiteY68" fmla="*/ 118872 h 6611112"/>
                <a:gd name="connsiteX69" fmla="*/ 8604732 w 10195788"/>
                <a:gd name="connsiteY69" fmla="*/ 164592 h 6611112"/>
                <a:gd name="connsiteX70" fmla="*/ 7818348 w 10195788"/>
                <a:gd name="connsiteY70" fmla="*/ 173736 h 6611112"/>
                <a:gd name="connsiteX71" fmla="*/ 7635468 w 10195788"/>
                <a:gd name="connsiteY71" fmla="*/ 182880 h 6611112"/>
                <a:gd name="connsiteX72" fmla="*/ 7534884 w 10195788"/>
                <a:gd name="connsiteY72" fmla="*/ 192024 h 6611112"/>
                <a:gd name="connsiteX73" fmla="*/ 7452588 w 10195788"/>
                <a:gd name="connsiteY73" fmla="*/ 201168 h 6611112"/>
                <a:gd name="connsiteX74" fmla="*/ 7095972 w 10195788"/>
                <a:gd name="connsiteY74" fmla="*/ 210312 h 6611112"/>
                <a:gd name="connsiteX75" fmla="*/ 6986244 w 10195788"/>
                <a:gd name="connsiteY75" fmla="*/ 219456 h 6611112"/>
                <a:gd name="connsiteX76" fmla="*/ 6757644 w 10195788"/>
                <a:gd name="connsiteY76" fmla="*/ 265176 h 6611112"/>
                <a:gd name="connsiteX77" fmla="*/ 6318732 w 10195788"/>
                <a:gd name="connsiteY77" fmla="*/ 310896 h 6611112"/>
                <a:gd name="connsiteX78" fmla="*/ 6026124 w 10195788"/>
                <a:gd name="connsiteY78" fmla="*/ 338328 h 6611112"/>
                <a:gd name="connsiteX79" fmla="*/ 5514060 w 10195788"/>
                <a:gd name="connsiteY79" fmla="*/ 374904 h 6611112"/>
                <a:gd name="connsiteX80" fmla="*/ 4736820 w 10195788"/>
                <a:gd name="connsiteY80" fmla="*/ 384048 h 6611112"/>
                <a:gd name="connsiteX81" fmla="*/ 1060932 w 10195788"/>
                <a:gd name="connsiteY81" fmla="*/ 374904 h 6611112"/>
                <a:gd name="connsiteX82" fmla="*/ 978636 w 10195788"/>
                <a:gd name="connsiteY82" fmla="*/ 365760 h 6611112"/>
                <a:gd name="connsiteX83" fmla="*/ 750036 w 10195788"/>
                <a:gd name="connsiteY83" fmla="*/ 356616 h 6611112"/>
                <a:gd name="connsiteX84" fmla="*/ 695172 w 10195788"/>
                <a:gd name="connsiteY84" fmla="*/ 347472 h 6611112"/>
                <a:gd name="connsiteX85" fmla="*/ 512292 w 10195788"/>
                <a:gd name="connsiteY85" fmla="*/ 329184 h 6611112"/>
                <a:gd name="connsiteX86" fmla="*/ 457428 w 10195788"/>
                <a:gd name="connsiteY86" fmla="*/ 320040 h 6611112"/>
                <a:gd name="connsiteX87" fmla="*/ 219684 w 10195788"/>
                <a:gd name="connsiteY87" fmla="*/ 347472 h 6611112"/>
                <a:gd name="connsiteX0" fmla="*/ 219684 w 10195788"/>
                <a:gd name="connsiteY0" fmla="*/ 347472 h 6611112"/>
                <a:gd name="connsiteX1" fmla="*/ 201396 w 10195788"/>
                <a:gd name="connsiteY1" fmla="*/ 393192 h 6611112"/>
                <a:gd name="connsiteX2" fmla="*/ 183108 w 10195788"/>
                <a:gd name="connsiteY2" fmla="*/ 475488 h 6611112"/>
                <a:gd name="connsiteX3" fmla="*/ 173964 w 10195788"/>
                <a:gd name="connsiteY3" fmla="*/ 566928 h 6611112"/>
                <a:gd name="connsiteX4" fmla="*/ 164820 w 10195788"/>
                <a:gd name="connsiteY4" fmla="*/ 685800 h 6611112"/>
                <a:gd name="connsiteX5" fmla="*/ 119100 w 10195788"/>
                <a:gd name="connsiteY5" fmla="*/ 987552 h 6611112"/>
                <a:gd name="connsiteX6" fmla="*/ 109956 w 10195788"/>
                <a:gd name="connsiteY6" fmla="*/ 1225296 h 6611112"/>
                <a:gd name="connsiteX7" fmla="*/ 82524 w 10195788"/>
                <a:gd name="connsiteY7" fmla="*/ 1563624 h 6611112"/>
                <a:gd name="connsiteX8" fmla="*/ 73380 w 10195788"/>
                <a:gd name="connsiteY8" fmla="*/ 1892808 h 6611112"/>
                <a:gd name="connsiteX9" fmla="*/ 55092 w 10195788"/>
                <a:gd name="connsiteY9" fmla="*/ 2148840 h 6611112"/>
                <a:gd name="connsiteX10" fmla="*/ 45948 w 10195788"/>
                <a:gd name="connsiteY10" fmla="*/ 2962656 h 6611112"/>
                <a:gd name="connsiteX11" fmla="*/ 27660 w 10195788"/>
                <a:gd name="connsiteY11" fmla="*/ 3538728 h 6611112"/>
                <a:gd name="connsiteX12" fmla="*/ 18516 w 10195788"/>
                <a:gd name="connsiteY12" fmla="*/ 4297680 h 6611112"/>
                <a:gd name="connsiteX13" fmla="*/ 228 w 10195788"/>
                <a:gd name="connsiteY13" fmla="*/ 5157216 h 6611112"/>
                <a:gd name="connsiteX14" fmla="*/ 9372 w 10195788"/>
                <a:gd name="connsiteY14" fmla="*/ 5815584 h 6611112"/>
                <a:gd name="connsiteX15" fmla="*/ 183108 w 10195788"/>
                <a:gd name="connsiteY15" fmla="*/ 6190488 h 6611112"/>
                <a:gd name="connsiteX16" fmla="*/ 274548 w 10195788"/>
                <a:gd name="connsiteY16" fmla="*/ 6300216 h 6611112"/>
                <a:gd name="connsiteX17" fmla="*/ 356844 w 10195788"/>
                <a:gd name="connsiteY17" fmla="*/ 6400800 h 6611112"/>
                <a:gd name="connsiteX18" fmla="*/ 411708 w 10195788"/>
                <a:gd name="connsiteY18" fmla="*/ 6446520 h 6611112"/>
                <a:gd name="connsiteX19" fmla="*/ 494004 w 10195788"/>
                <a:gd name="connsiteY19" fmla="*/ 6528816 h 6611112"/>
                <a:gd name="connsiteX20" fmla="*/ 512292 w 10195788"/>
                <a:gd name="connsiteY20" fmla="*/ 6565392 h 6611112"/>
                <a:gd name="connsiteX21" fmla="*/ 548868 w 10195788"/>
                <a:gd name="connsiteY21" fmla="*/ 6583680 h 6611112"/>
                <a:gd name="connsiteX22" fmla="*/ 612876 w 10195788"/>
                <a:gd name="connsiteY22" fmla="*/ 6611112 h 6611112"/>
                <a:gd name="connsiteX23" fmla="*/ 2542260 w 10195788"/>
                <a:gd name="connsiteY23" fmla="*/ 6601968 h 6611112"/>
                <a:gd name="connsiteX24" fmla="*/ 2633700 w 10195788"/>
                <a:gd name="connsiteY24" fmla="*/ 6583680 h 6611112"/>
                <a:gd name="connsiteX25" fmla="*/ 2780004 w 10195788"/>
                <a:gd name="connsiteY25" fmla="*/ 6547104 h 6611112"/>
                <a:gd name="connsiteX26" fmla="*/ 3045180 w 10195788"/>
                <a:gd name="connsiteY26" fmla="*/ 6464808 h 6611112"/>
                <a:gd name="connsiteX27" fmla="*/ 3127476 w 10195788"/>
                <a:gd name="connsiteY27" fmla="*/ 6437376 h 6611112"/>
                <a:gd name="connsiteX28" fmla="*/ 3228060 w 10195788"/>
                <a:gd name="connsiteY28" fmla="*/ 6419088 h 6611112"/>
                <a:gd name="connsiteX29" fmla="*/ 3292068 w 10195788"/>
                <a:gd name="connsiteY29" fmla="*/ 6409944 h 6611112"/>
                <a:gd name="connsiteX30" fmla="*/ 3328644 w 10195788"/>
                <a:gd name="connsiteY30" fmla="*/ 6400800 h 6611112"/>
                <a:gd name="connsiteX31" fmla="*/ 3639540 w 10195788"/>
                <a:gd name="connsiteY31" fmla="*/ 6364224 h 6611112"/>
                <a:gd name="connsiteX32" fmla="*/ 3740124 w 10195788"/>
                <a:gd name="connsiteY32" fmla="*/ 6345936 h 6611112"/>
                <a:gd name="connsiteX33" fmla="*/ 3913860 w 10195788"/>
                <a:gd name="connsiteY33" fmla="*/ 6327648 h 6611112"/>
                <a:gd name="connsiteX34" fmla="*/ 3996156 w 10195788"/>
                <a:gd name="connsiteY34" fmla="*/ 6309360 h 6611112"/>
                <a:gd name="connsiteX35" fmla="*/ 4188180 w 10195788"/>
                <a:gd name="connsiteY35" fmla="*/ 6281928 h 6611112"/>
                <a:gd name="connsiteX36" fmla="*/ 4389348 w 10195788"/>
                <a:gd name="connsiteY36" fmla="*/ 6263640 h 6611112"/>
                <a:gd name="connsiteX37" fmla="*/ 4636236 w 10195788"/>
                <a:gd name="connsiteY37" fmla="*/ 6236208 h 6611112"/>
                <a:gd name="connsiteX38" fmla="*/ 6016980 w 10195788"/>
                <a:gd name="connsiteY38" fmla="*/ 6254496 h 6611112"/>
                <a:gd name="connsiteX39" fmla="*/ 6282156 w 10195788"/>
                <a:gd name="connsiteY39" fmla="*/ 6281928 h 6611112"/>
                <a:gd name="connsiteX40" fmla="*/ 6766788 w 10195788"/>
                <a:gd name="connsiteY40" fmla="*/ 6309360 h 6611112"/>
                <a:gd name="connsiteX41" fmla="*/ 7425156 w 10195788"/>
                <a:gd name="connsiteY41" fmla="*/ 6318504 h 6611112"/>
                <a:gd name="connsiteX42" fmla="*/ 9601428 w 10195788"/>
                <a:gd name="connsiteY42" fmla="*/ 6309360 h 6611112"/>
                <a:gd name="connsiteX43" fmla="*/ 9628860 w 10195788"/>
                <a:gd name="connsiteY43" fmla="*/ 6300216 h 6611112"/>
                <a:gd name="connsiteX44" fmla="*/ 9720300 w 10195788"/>
                <a:gd name="connsiteY44" fmla="*/ 6281928 h 6611112"/>
                <a:gd name="connsiteX45" fmla="*/ 9775164 w 10195788"/>
                <a:gd name="connsiteY45" fmla="*/ 6263640 h 6611112"/>
                <a:gd name="connsiteX46" fmla="*/ 9839172 w 10195788"/>
                <a:gd name="connsiteY46" fmla="*/ 6236208 h 6611112"/>
                <a:gd name="connsiteX47" fmla="*/ 9967188 w 10195788"/>
                <a:gd name="connsiteY47" fmla="*/ 6117336 h 6611112"/>
                <a:gd name="connsiteX48" fmla="*/ 10003764 w 10195788"/>
                <a:gd name="connsiteY48" fmla="*/ 6080760 h 6611112"/>
                <a:gd name="connsiteX49" fmla="*/ 10049484 w 10195788"/>
                <a:gd name="connsiteY49" fmla="*/ 5998464 h 6611112"/>
                <a:gd name="connsiteX50" fmla="*/ 10058628 w 10195788"/>
                <a:gd name="connsiteY50" fmla="*/ 5971032 h 6611112"/>
                <a:gd name="connsiteX51" fmla="*/ 10076916 w 10195788"/>
                <a:gd name="connsiteY51" fmla="*/ 5897880 h 6611112"/>
                <a:gd name="connsiteX52" fmla="*/ 10095204 w 10195788"/>
                <a:gd name="connsiteY52" fmla="*/ 5815584 h 6611112"/>
                <a:gd name="connsiteX53" fmla="*/ 10113492 w 10195788"/>
                <a:gd name="connsiteY53" fmla="*/ 5596128 h 6611112"/>
                <a:gd name="connsiteX54" fmla="*/ 10122636 w 10195788"/>
                <a:gd name="connsiteY54" fmla="*/ 5550408 h 6611112"/>
                <a:gd name="connsiteX55" fmla="*/ 10131780 w 10195788"/>
                <a:gd name="connsiteY55" fmla="*/ 5440680 h 6611112"/>
                <a:gd name="connsiteX56" fmla="*/ 10159212 w 10195788"/>
                <a:gd name="connsiteY56" fmla="*/ 5065776 h 6611112"/>
                <a:gd name="connsiteX57" fmla="*/ 10168356 w 10195788"/>
                <a:gd name="connsiteY57" fmla="*/ 4645152 h 6611112"/>
                <a:gd name="connsiteX58" fmla="*/ 10195788 w 10195788"/>
                <a:gd name="connsiteY58" fmla="*/ 4389120 h 6611112"/>
                <a:gd name="connsiteX59" fmla="*/ 10186644 w 10195788"/>
                <a:gd name="connsiteY59" fmla="*/ 3008376 h 6611112"/>
                <a:gd name="connsiteX60" fmla="*/ 10177500 w 10195788"/>
                <a:gd name="connsiteY60" fmla="*/ 2852928 h 6611112"/>
                <a:gd name="connsiteX61" fmla="*/ 10168356 w 10195788"/>
                <a:gd name="connsiteY61" fmla="*/ 256032 h 6611112"/>
                <a:gd name="connsiteX62" fmla="*/ 10140924 w 10195788"/>
                <a:gd name="connsiteY62" fmla="*/ 128016 h 6611112"/>
                <a:gd name="connsiteX63" fmla="*/ 10122636 w 10195788"/>
                <a:gd name="connsiteY63" fmla="*/ 27432 h 6611112"/>
                <a:gd name="connsiteX64" fmla="*/ 10104348 w 10195788"/>
                <a:gd name="connsiteY64" fmla="*/ 0 h 6611112"/>
                <a:gd name="connsiteX65" fmla="*/ 9976332 w 10195788"/>
                <a:gd name="connsiteY65" fmla="*/ 18288 h 6611112"/>
                <a:gd name="connsiteX66" fmla="*/ 9610572 w 10195788"/>
                <a:gd name="connsiteY66" fmla="*/ 73152 h 6611112"/>
                <a:gd name="connsiteX67" fmla="*/ 9180804 w 10195788"/>
                <a:gd name="connsiteY67" fmla="*/ 118872 h 6611112"/>
                <a:gd name="connsiteX68" fmla="*/ 8604732 w 10195788"/>
                <a:gd name="connsiteY68" fmla="*/ 164592 h 6611112"/>
                <a:gd name="connsiteX69" fmla="*/ 7818348 w 10195788"/>
                <a:gd name="connsiteY69" fmla="*/ 173736 h 6611112"/>
                <a:gd name="connsiteX70" fmla="*/ 7635468 w 10195788"/>
                <a:gd name="connsiteY70" fmla="*/ 182880 h 6611112"/>
                <a:gd name="connsiteX71" fmla="*/ 7534884 w 10195788"/>
                <a:gd name="connsiteY71" fmla="*/ 192024 h 6611112"/>
                <a:gd name="connsiteX72" fmla="*/ 7452588 w 10195788"/>
                <a:gd name="connsiteY72" fmla="*/ 201168 h 6611112"/>
                <a:gd name="connsiteX73" fmla="*/ 7095972 w 10195788"/>
                <a:gd name="connsiteY73" fmla="*/ 210312 h 6611112"/>
                <a:gd name="connsiteX74" fmla="*/ 6986244 w 10195788"/>
                <a:gd name="connsiteY74" fmla="*/ 219456 h 6611112"/>
                <a:gd name="connsiteX75" fmla="*/ 6757644 w 10195788"/>
                <a:gd name="connsiteY75" fmla="*/ 265176 h 6611112"/>
                <a:gd name="connsiteX76" fmla="*/ 6318732 w 10195788"/>
                <a:gd name="connsiteY76" fmla="*/ 310896 h 6611112"/>
                <a:gd name="connsiteX77" fmla="*/ 6026124 w 10195788"/>
                <a:gd name="connsiteY77" fmla="*/ 338328 h 6611112"/>
                <a:gd name="connsiteX78" fmla="*/ 5514060 w 10195788"/>
                <a:gd name="connsiteY78" fmla="*/ 374904 h 6611112"/>
                <a:gd name="connsiteX79" fmla="*/ 4736820 w 10195788"/>
                <a:gd name="connsiteY79" fmla="*/ 384048 h 6611112"/>
                <a:gd name="connsiteX80" fmla="*/ 1060932 w 10195788"/>
                <a:gd name="connsiteY80" fmla="*/ 374904 h 6611112"/>
                <a:gd name="connsiteX81" fmla="*/ 978636 w 10195788"/>
                <a:gd name="connsiteY81" fmla="*/ 365760 h 6611112"/>
                <a:gd name="connsiteX82" fmla="*/ 750036 w 10195788"/>
                <a:gd name="connsiteY82" fmla="*/ 356616 h 6611112"/>
                <a:gd name="connsiteX83" fmla="*/ 695172 w 10195788"/>
                <a:gd name="connsiteY83" fmla="*/ 347472 h 6611112"/>
                <a:gd name="connsiteX84" fmla="*/ 512292 w 10195788"/>
                <a:gd name="connsiteY84" fmla="*/ 329184 h 6611112"/>
                <a:gd name="connsiteX85" fmla="*/ 457428 w 10195788"/>
                <a:gd name="connsiteY85" fmla="*/ 320040 h 6611112"/>
                <a:gd name="connsiteX86" fmla="*/ 219684 w 10195788"/>
                <a:gd name="connsiteY86" fmla="*/ 347472 h 6611112"/>
                <a:gd name="connsiteX0" fmla="*/ 219684 w 10195788"/>
                <a:gd name="connsiteY0" fmla="*/ 347472 h 6611112"/>
                <a:gd name="connsiteX1" fmla="*/ 201396 w 10195788"/>
                <a:gd name="connsiteY1" fmla="*/ 393192 h 6611112"/>
                <a:gd name="connsiteX2" fmla="*/ 183108 w 10195788"/>
                <a:gd name="connsiteY2" fmla="*/ 475488 h 6611112"/>
                <a:gd name="connsiteX3" fmla="*/ 173964 w 10195788"/>
                <a:gd name="connsiteY3" fmla="*/ 566928 h 6611112"/>
                <a:gd name="connsiteX4" fmla="*/ 164820 w 10195788"/>
                <a:gd name="connsiteY4" fmla="*/ 685800 h 6611112"/>
                <a:gd name="connsiteX5" fmla="*/ 119100 w 10195788"/>
                <a:gd name="connsiteY5" fmla="*/ 987552 h 6611112"/>
                <a:gd name="connsiteX6" fmla="*/ 109956 w 10195788"/>
                <a:gd name="connsiteY6" fmla="*/ 1225296 h 6611112"/>
                <a:gd name="connsiteX7" fmla="*/ 82524 w 10195788"/>
                <a:gd name="connsiteY7" fmla="*/ 1563624 h 6611112"/>
                <a:gd name="connsiteX8" fmla="*/ 73380 w 10195788"/>
                <a:gd name="connsiteY8" fmla="*/ 1892808 h 6611112"/>
                <a:gd name="connsiteX9" fmla="*/ 55092 w 10195788"/>
                <a:gd name="connsiteY9" fmla="*/ 2148840 h 6611112"/>
                <a:gd name="connsiteX10" fmla="*/ 45948 w 10195788"/>
                <a:gd name="connsiteY10" fmla="*/ 2962656 h 6611112"/>
                <a:gd name="connsiteX11" fmla="*/ 27660 w 10195788"/>
                <a:gd name="connsiteY11" fmla="*/ 3538728 h 6611112"/>
                <a:gd name="connsiteX12" fmla="*/ 18516 w 10195788"/>
                <a:gd name="connsiteY12" fmla="*/ 4297680 h 6611112"/>
                <a:gd name="connsiteX13" fmla="*/ 228 w 10195788"/>
                <a:gd name="connsiteY13" fmla="*/ 5157216 h 6611112"/>
                <a:gd name="connsiteX14" fmla="*/ 9372 w 10195788"/>
                <a:gd name="connsiteY14" fmla="*/ 5815584 h 6611112"/>
                <a:gd name="connsiteX15" fmla="*/ 183108 w 10195788"/>
                <a:gd name="connsiteY15" fmla="*/ 6190488 h 6611112"/>
                <a:gd name="connsiteX16" fmla="*/ 274548 w 10195788"/>
                <a:gd name="connsiteY16" fmla="*/ 6300216 h 6611112"/>
                <a:gd name="connsiteX17" fmla="*/ 356844 w 10195788"/>
                <a:gd name="connsiteY17" fmla="*/ 6400800 h 6611112"/>
                <a:gd name="connsiteX18" fmla="*/ 494004 w 10195788"/>
                <a:gd name="connsiteY18" fmla="*/ 6528816 h 6611112"/>
                <a:gd name="connsiteX19" fmla="*/ 512292 w 10195788"/>
                <a:gd name="connsiteY19" fmla="*/ 6565392 h 6611112"/>
                <a:gd name="connsiteX20" fmla="*/ 548868 w 10195788"/>
                <a:gd name="connsiteY20" fmla="*/ 6583680 h 6611112"/>
                <a:gd name="connsiteX21" fmla="*/ 612876 w 10195788"/>
                <a:gd name="connsiteY21" fmla="*/ 6611112 h 6611112"/>
                <a:gd name="connsiteX22" fmla="*/ 2542260 w 10195788"/>
                <a:gd name="connsiteY22" fmla="*/ 6601968 h 6611112"/>
                <a:gd name="connsiteX23" fmla="*/ 2633700 w 10195788"/>
                <a:gd name="connsiteY23" fmla="*/ 6583680 h 6611112"/>
                <a:gd name="connsiteX24" fmla="*/ 2780004 w 10195788"/>
                <a:gd name="connsiteY24" fmla="*/ 6547104 h 6611112"/>
                <a:gd name="connsiteX25" fmla="*/ 3045180 w 10195788"/>
                <a:gd name="connsiteY25" fmla="*/ 6464808 h 6611112"/>
                <a:gd name="connsiteX26" fmla="*/ 3127476 w 10195788"/>
                <a:gd name="connsiteY26" fmla="*/ 6437376 h 6611112"/>
                <a:gd name="connsiteX27" fmla="*/ 3228060 w 10195788"/>
                <a:gd name="connsiteY27" fmla="*/ 6419088 h 6611112"/>
                <a:gd name="connsiteX28" fmla="*/ 3292068 w 10195788"/>
                <a:gd name="connsiteY28" fmla="*/ 6409944 h 6611112"/>
                <a:gd name="connsiteX29" fmla="*/ 3328644 w 10195788"/>
                <a:gd name="connsiteY29" fmla="*/ 6400800 h 6611112"/>
                <a:gd name="connsiteX30" fmla="*/ 3639540 w 10195788"/>
                <a:gd name="connsiteY30" fmla="*/ 6364224 h 6611112"/>
                <a:gd name="connsiteX31" fmla="*/ 3740124 w 10195788"/>
                <a:gd name="connsiteY31" fmla="*/ 6345936 h 6611112"/>
                <a:gd name="connsiteX32" fmla="*/ 3913860 w 10195788"/>
                <a:gd name="connsiteY32" fmla="*/ 6327648 h 6611112"/>
                <a:gd name="connsiteX33" fmla="*/ 3996156 w 10195788"/>
                <a:gd name="connsiteY33" fmla="*/ 6309360 h 6611112"/>
                <a:gd name="connsiteX34" fmla="*/ 4188180 w 10195788"/>
                <a:gd name="connsiteY34" fmla="*/ 6281928 h 6611112"/>
                <a:gd name="connsiteX35" fmla="*/ 4389348 w 10195788"/>
                <a:gd name="connsiteY35" fmla="*/ 6263640 h 6611112"/>
                <a:gd name="connsiteX36" fmla="*/ 4636236 w 10195788"/>
                <a:gd name="connsiteY36" fmla="*/ 6236208 h 6611112"/>
                <a:gd name="connsiteX37" fmla="*/ 6016980 w 10195788"/>
                <a:gd name="connsiteY37" fmla="*/ 6254496 h 6611112"/>
                <a:gd name="connsiteX38" fmla="*/ 6282156 w 10195788"/>
                <a:gd name="connsiteY38" fmla="*/ 6281928 h 6611112"/>
                <a:gd name="connsiteX39" fmla="*/ 6766788 w 10195788"/>
                <a:gd name="connsiteY39" fmla="*/ 6309360 h 6611112"/>
                <a:gd name="connsiteX40" fmla="*/ 7425156 w 10195788"/>
                <a:gd name="connsiteY40" fmla="*/ 6318504 h 6611112"/>
                <a:gd name="connsiteX41" fmla="*/ 9601428 w 10195788"/>
                <a:gd name="connsiteY41" fmla="*/ 6309360 h 6611112"/>
                <a:gd name="connsiteX42" fmla="*/ 9628860 w 10195788"/>
                <a:gd name="connsiteY42" fmla="*/ 6300216 h 6611112"/>
                <a:gd name="connsiteX43" fmla="*/ 9720300 w 10195788"/>
                <a:gd name="connsiteY43" fmla="*/ 6281928 h 6611112"/>
                <a:gd name="connsiteX44" fmla="*/ 9775164 w 10195788"/>
                <a:gd name="connsiteY44" fmla="*/ 6263640 h 6611112"/>
                <a:gd name="connsiteX45" fmla="*/ 9839172 w 10195788"/>
                <a:gd name="connsiteY45" fmla="*/ 6236208 h 6611112"/>
                <a:gd name="connsiteX46" fmla="*/ 9967188 w 10195788"/>
                <a:gd name="connsiteY46" fmla="*/ 6117336 h 6611112"/>
                <a:gd name="connsiteX47" fmla="*/ 10003764 w 10195788"/>
                <a:gd name="connsiteY47" fmla="*/ 6080760 h 6611112"/>
                <a:gd name="connsiteX48" fmla="*/ 10049484 w 10195788"/>
                <a:gd name="connsiteY48" fmla="*/ 5998464 h 6611112"/>
                <a:gd name="connsiteX49" fmla="*/ 10058628 w 10195788"/>
                <a:gd name="connsiteY49" fmla="*/ 5971032 h 6611112"/>
                <a:gd name="connsiteX50" fmla="*/ 10076916 w 10195788"/>
                <a:gd name="connsiteY50" fmla="*/ 5897880 h 6611112"/>
                <a:gd name="connsiteX51" fmla="*/ 10095204 w 10195788"/>
                <a:gd name="connsiteY51" fmla="*/ 5815584 h 6611112"/>
                <a:gd name="connsiteX52" fmla="*/ 10113492 w 10195788"/>
                <a:gd name="connsiteY52" fmla="*/ 5596128 h 6611112"/>
                <a:gd name="connsiteX53" fmla="*/ 10122636 w 10195788"/>
                <a:gd name="connsiteY53" fmla="*/ 5550408 h 6611112"/>
                <a:gd name="connsiteX54" fmla="*/ 10131780 w 10195788"/>
                <a:gd name="connsiteY54" fmla="*/ 5440680 h 6611112"/>
                <a:gd name="connsiteX55" fmla="*/ 10159212 w 10195788"/>
                <a:gd name="connsiteY55" fmla="*/ 5065776 h 6611112"/>
                <a:gd name="connsiteX56" fmla="*/ 10168356 w 10195788"/>
                <a:gd name="connsiteY56" fmla="*/ 4645152 h 6611112"/>
                <a:gd name="connsiteX57" fmla="*/ 10195788 w 10195788"/>
                <a:gd name="connsiteY57" fmla="*/ 4389120 h 6611112"/>
                <a:gd name="connsiteX58" fmla="*/ 10186644 w 10195788"/>
                <a:gd name="connsiteY58" fmla="*/ 3008376 h 6611112"/>
                <a:gd name="connsiteX59" fmla="*/ 10177500 w 10195788"/>
                <a:gd name="connsiteY59" fmla="*/ 2852928 h 6611112"/>
                <a:gd name="connsiteX60" fmla="*/ 10168356 w 10195788"/>
                <a:gd name="connsiteY60" fmla="*/ 256032 h 6611112"/>
                <a:gd name="connsiteX61" fmla="*/ 10140924 w 10195788"/>
                <a:gd name="connsiteY61" fmla="*/ 128016 h 6611112"/>
                <a:gd name="connsiteX62" fmla="*/ 10122636 w 10195788"/>
                <a:gd name="connsiteY62" fmla="*/ 27432 h 6611112"/>
                <a:gd name="connsiteX63" fmla="*/ 10104348 w 10195788"/>
                <a:gd name="connsiteY63" fmla="*/ 0 h 6611112"/>
                <a:gd name="connsiteX64" fmla="*/ 9976332 w 10195788"/>
                <a:gd name="connsiteY64" fmla="*/ 18288 h 6611112"/>
                <a:gd name="connsiteX65" fmla="*/ 9610572 w 10195788"/>
                <a:gd name="connsiteY65" fmla="*/ 73152 h 6611112"/>
                <a:gd name="connsiteX66" fmla="*/ 9180804 w 10195788"/>
                <a:gd name="connsiteY66" fmla="*/ 118872 h 6611112"/>
                <a:gd name="connsiteX67" fmla="*/ 8604732 w 10195788"/>
                <a:gd name="connsiteY67" fmla="*/ 164592 h 6611112"/>
                <a:gd name="connsiteX68" fmla="*/ 7818348 w 10195788"/>
                <a:gd name="connsiteY68" fmla="*/ 173736 h 6611112"/>
                <a:gd name="connsiteX69" fmla="*/ 7635468 w 10195788"/>
                <a:gd name="connsiteY69" fmla="*/ 182880 h 6611112"/>
                <a:gd name="connsiteX70" fmla="*/ 7534884 w 10195788"/>
                <a:gd name="connsiteY70" fmla="*/ 192024 h 6611112"/>
                <a:gd name="connsiteX71" fmla="*/ 7452588 w 10195788"/>
                <a:gd name="connsiteY71" fmla="*/ 201168 h 6611112"/>
                <a:gd name="connsiteX72" fmla="*/ 7095972 w 10195788"/>
                <a:gd name="connsiteY72" fmla="*/ 210312 h 6611112"/>
                <a:gd name="connsiteX73" fmla="*/ 6986244 w 10195788"/>
                <a:gd name="connsiteY73" fmla="*/ 219456 h 6611112"/>
                <a:gd name="connsiteX74" fmla="*/ 6757644 w 10195788"/>
                <a:gd name="connsiteY74" fmla="*/ 265176 h 6611112"/>
                <a:gd name="connsiteX75" fmla="*/ 6318732 w 10195788"/>
                <a:gd name="connsiteY75" fmla="*/ 310896 h 6611112"/>
                <a:gd name="connsiteX76" fmla="*/ 6026124 w 10195788"/>
                <a:gd name="connsiteY76" fmla="*/ 338328 h 6611112"/>
                <a:gd name="connsiteX77" fmla="*/ 5514060 w 10195788"/>
                <a:gd name="connsiteY77" fmla="*/ 374904 h 6611112"/>
                <a:gd name="connsiteX78" fmla="*/ 4736820 w 10195788"/>
                <a:gd name="connsiteY78" fmla="*/ 384048 h 6611112"/>
                <a:gd name="connsiteX79" fmla="*/ 1060932 w 10195788"/>
                <a:gd name="connsiteY79" fmla="*/ 374904 h 6611112"/>
                <a:gd name="connsiteX80" fmla="*/ 978636 w 10195788"/>
                <a:gd name="connsiteY80" fmla="*/ 365760 h 6611112"/>
                <a:gd name="connsiteX81" fmla="*/ 750036 w 10195788"/>
                <a:gd name="connsiteY81" fmla="*/ 356616 h 6611112"/>
                <a:gd name="connsiteX82" fmla="*/ 695172 w 10195788"/>
                <a:gd name="connsiteY82" fmla="*/ 347472 h 6611112"/>
                <a:gd name="connsiteX83" fmla="*/ 512292 w 10195788"/>
                <a:gd name="connsiteY83" fmla="*/ 329184 h 6611112"/>
                <a:gd name="connsiteX84" fmla="*/ 457428 w 10195788"/>
                <a:gd name="connsiteY84" fmla="*/ 320040 h 6611112"/>
                <a:gd name="connsiteX85" fmla="*/ 219684 w 10195788"/>
                <a:gd name="connsiteY85" fmla="*/ 347472 h 6611112"/>
                <a:gd name="connsiteX0" fmla="*/ 219684 w 10195788"/>
                <a:gd name="connsiteY0" fmla="*/ 347472 h 6601968"/>
                <a:gd name="connsiteX1" fmla="*/ 201396 w 10195788"/>
                <a:gd name="connsiteY1" fmla="*/ 393192 h 6601968"/>
                <a:gd name="connsiteX2" fmla="*/ 183108 w 10195788"/>
                <a:gd name="connsiteY2" fmla="*/ 475488 h 6601968"/>
                <a:gd name="connsiteX3" fmla="*/ 173964 w 10195788"/>
                <a:gd name="connsiteY3" fmla="*/ 566928 h 6601968"/>
                <a:gd name="connsiteX4" fmla="*/ 164820 w 10195788"/>
                <a:gd name="connsiteY4" fmla="*/ 685800 h 6601968"/>
                <a:gd name="connsiteX5" fmla="*/ 119100 w 10195788"/>
                <a:gd name="connsiteY5" fmla="*/ 987552 h 6601968"/>
                <a:gd name="connsiteX6" fmla="*/ 109956 w 10195788"/>
                <a:gd name="connsiteY6" fmla="*/ 1225296 h 6601968"/>
                <a:gd name="connsiteX7" fmla="*/ 82524 w 10195788"/>
                <a:gd name="connsiteY7" fmla="*/ 1563624 h 6601968"/>
                <a:gd name="connsiteX8" fmla="*/ 73380 w 10195788"/>
                <a:gd name="connsiteY8" fmla="*/ 1892808 h 6601968"/>
                <a:gd name="connsiteX9" fmla="*/ 55092 w 10195788"/>
                <a:gd name="connsiteY9" fmla="*/ 2148840 h 6601968"/>
                <a:gd name="connsiteX10" fmla="*/ 45948 w 10195788"/>
                <a:gd name="connsiteY10" fmla="*/ 2962656 h 6601968"/>
                <a:gd name="connsiteX11" fmla="*/ 27660 w 10195788"/>
                <a:gd name="connsiteY11" fmla="*/ 3538728 h 6601968"/>
                <a:gd name="connsiteX12" fmla="*/ 18516 w 10195788"/>
                <a:gd name="connsiteY12" fmla="*/ 4297680 h 6601968"/>
                <a:gd name="connsiteX13" fmla="*/ 228 w 10195788"/>
                <a:gd name="connsiteY13" fmla="*/ 5157216 h 6601968"/>
                <a:gd name="connsiteX14" fmla="*/ 9372 w 10195788"/>
                <a:gd name="connsiteY14" fmla="*/ 5815584 h 6601968"/>
                <a:gd name="connsiteX15" fmla="*/ 183108 w 10195788"/>
                <a:gd name="connsiteY15" fmla="*/ 6190488 h 6601968"/>
                <a:gd name="connsiteX16" fmla="*/ 274548 w 10195788"/>
                <a:gd name="connsiteY16" fmla="*/ 6300216 h 6601968"/>
                <a:gd name="connsiteX17" fmla="*/ 356844 w 10195788"/>
                <a:gd name="connsiteY17" fmla="*/ 6400800 h 6601968"/>
                <a:gd name="connsiteX18" fmla="*/ 494004 w 10195788"/>
                <a:gd name="connsiteY18" fmla="*/ 6528816 h 6601968"/>
                <a:gd name="connsiteX19" fmla="*/ 512292 w 10195788"/>
                <a:gd name="connsiteY19" fmla="*/ 6565392 h 6601968"/>
                <a:gd name="connsiteX20" fmla="*/ 548868 w 10195788"/>
                <a:gd name="connsiteY20" fmla="*/ 6583680 h 6601968"/>
                <a:gd name="connsiteX21" fmla="*/ 2542260 w 10195788"/>
                <a:gd name="connsiteY21" fmla="*/ 6601968 h 6601968"/>
                <a:gd name="connsiteX22" fmla="*/ 2633700 w 10195788"/>
                <a:gd name="connsiteY22" fmla="*/ 6583680 h 6601968"/>
                <a:gd name="connsiteX23" fmla="*/ 2780004 w 10195788"/>
                <a:gd name="connsiteY23" fmla="*/ 6547104 h 6601968"/>
                <a:gd name="connsiteX24" fmla="*/ 3045180 w 10195788"/>
                <a:gd name="connsiteY24" fmla="*/ 6464808 h 6601968"/>
                <a:gd name="connsiteX25" fmla="*/ 3127476 w 10195788"/>
                <a:gd name="connsiteY25" fmla="*/ 6437376 h 6601968"/>
                <a:gd name="connsiteX26" fmla="*/ 3228060 w 10195788"/>
                <a:gd name="connsiteY26" fmla="*/ 6419088 h 6601968"/>
                <a:gd name="connsiteX27" fmla="*/ 3292068 w 10195788"/>
                <a:gd name="connsiteY27" fmla="*/ 6409944 h 6601968"/>
                <a:gd name="connsiteX28" fmla="*/ 3328644 w 10195788"/>
                <a:gd name="connsiteY28" fmla="*/ 6400800 h 6601968"/>
                <a:gd name="connsiteX29" fmla="*/ 3639540 w 10195788"/>
                <a:gd name="connsiteY29" fmla="*/ 6364224 h 6601968"/>
                <a:gd name="connsiteX30" fmla="*/ 3740124 w 10195788"/>
                <a:gd name="connsiteY30" fmla="*/ 6345936 h 6601968"/>
                <a:gd name="connsiteX31" fmla="*/ 3913860 w 10195788"/>
                <a:gd name="connsiteY31" fmla="*/ 6327648 h 6601968"/>
                <a:gd name="connsiteX32" fmla="*/ 3996156 w 10195788"/>
                <a:gd name="connsiteY32" fmla="*/ 6309360 h 6601968"/>
                <a:gd name="connsiteX33" fmla="*/ 4188180 w 10195788"/>
                <a:gd name="connsiteY33" fmla="*/ 6281928 h 6601968"/>
                <a:gd name="connsiteX34" fmla="*/ 4389348 w 10195788"/>
                <a:gd name="connsiteY34" fmla="*/ 6263640 h 6601968"/>
                <a:gd name="connsiteX35" fmla="*/ 4636236 w 10195788"/>
                <a:gd name="connsiteY35" fmla="*/ 6236208 h 6601968"/>
                <a:gd name="connsiteX36" fmla="*/ 6016980 w 10195788"/>
                <a:gd name="connsiteY36" fmla="*/ 6254496 h 6601968"/>
                <a:gd name="connsiteX37" fmla="*/ 6282156 w 10195788"/>
                <a:gd name="connsiteY37" fmla="*/ 6281928 h 6601968"/>
                <a:gd name="connsiteX38" fmla="*/ 6766788 w 10195788"/>
                <a:gd name="connsiteY38" fmla="*/ 6309360 h 6601968"/>
                <a:gd name="connsiteX39" fmla="*/ 7425156 w 10195788"/>
                <a:gd name="connsiteY39" fmla="*/ 6318504 h 6601968"/>
                <a:gd name="connsiteX40" fmla="*/ 9601428 w 10195788"/>
                <a:gd name="connsiteY40" fmla="*/ 6309360 h 6601968"/>
                <a:gd name="connsiteX41" fmla="*/ 9628860 w 10195788"/>
                <a:gd name="connsiteY41" fmla="*/ 6300216 h 6601968"/>
                <a:gd name="connsiteX42" fmla="*/ 9720300 w 10195788"/>
                <a:gd name="connsiteY42" fmla="*/ 6281928 h 6601968"/>
                <a:gd name="connsiteX43" fmla="*/ 9775164 w 10195788"/>
                <a:gd name="connsiteY43" fmla="*/ 6263640 h 6601968"/>
                <a:gd name="connsiteX44" fmla="*/ 9839172 w 10195788"/>
                <a:gd name="connsiteY44" fmla="*/ 6236208 h 6601968"/>
                <a:gd name="connsiteX45" fmla="*/ 9967188 w 10195788"/>
                <a:gd name="connsiteY45" fmla="*/ 6117336 h 6601968"/>
                <a:gd name="connsiteX46" fmla="*/ 10003764 w 10195788"/>
                <a:gd name="connsiteY46" fmla="*/ 6080760 h 6601968"/>
                <a:gd name="connsiteX47" fmla="*/ 10049484 w 10195788"/>
                <a:gd name="connsiteY47" fmla="*/ 5998464 h 6601968"/>
                <a:gd name="connsiteX48" fmla="*/ 10058628 w 10195788"/>
                <a:gd name="connsiteY48" fmla="*/ 5971032 h 6601968"/>
                <a:gd name="connsiteX49" fmla="*/ 10076916 w 10195788"/>
                <a:gd name="connsiteY49" fmla="*/ 5897880 h 6601968"/>
                <a:gd name="connsiteX50" fmla="*/ 10095204 w 10195788"/>
                <a:gd name="connsiteY50" fmla="*/ 5815584 h 6601968"/>
                <a:gd name="connsiteX51" fmla="*/ 10113492 w 10195788"/>
                <a:gd name="connsiteY51" fmla="*/ 5596128 h 6601968"/>
                <a:gd name="connsiteX52" fmla="*/ 10122636 w 10195788"/>
                <a:gd name="connsiteY52" fmla="*/ 5550408 h 6601968"/>
                <a:gd name="connsiteX53" fmla="*/ 10131780 w 10195788"/>
                <a:gd name="connsiteY53" fmla="*/ 5440680 h 6601968"/>
                <a:gd name="connsiteX54" fmla="*/ 10159212 w 10195788"/>
                <a:gd name="connsiteY54" fmla="*/ 5065776 h 6601968"/>
                <a:gd name="connsiteX55" fmla="*/ 10168356 w 10195788"/>
                <a:gd name="connsiteY55" fmla="*/ 4645152 h 6601968"/>
                <a:gd name="connsiteX56" fmla="*/ 10195788 w 10195788"/>
                <a:gd name="connsiteY56" fmla="*/ 4389120 h 6601968"/>
                <a:gd name="connsiteX57" fmla="*/ 10186644 w 10195788"/>
                <a:gd name="connsiteY57" fmla="*/ 3008376 h 6601968"/>
                <a:gd name="connsiteX58" fmla="*/ 10177500 w 10195788"/>
                <a:gd name="connsiteY58" fmla="*/ 2852928 h 6601968"/>
                <a:gd name="connsiteX59" fmla="*/ 10168356 w 10195788"/>
                <a:gd name="connsiteY59" fmla="*/ 256032 h 6601968"/>
                <a:gd name="connsiteX60" fmla="*/ 10140924 w 10195788"/>
                <a:gd name="connsiteY60" fmla="*/ 128016 h 6601968"/>
                <a:gd name="connsiteX61" fmla="*/ 10122636 w 10195788"/>
                <a:gd name="connsiteY61" fmla="*/ 27432 h 6601968"/>
                <a:gd name="connsiteX62" fmla="*/ 10104348 w 10195788"/>
                <a:gd name="connsiteY62" fmla="*/ 0 h 6601968"/>
                <a:gd name="connsiteX63" fmla="*/ 9976332 w 10195788"/>
                <a:gd name="connsiteY63" fmla="*/ 18288 h 6601968"/>
                <a:gd name="connsiteX64" fmla="*/ 9610572 w 10195788"/>
                <a:gd name="connsiteY64" fmla="*/ 73152 h 6601968"/>
                <a:gd name="connsiteX65" fmla="*/ 9180804 w 10195788"/>
                <a:gd name="connsiteY65" fmla="*/ 118872 h 6601968"/>
                <a:gd name="connsiteX66" fmla="*/ 8604732 w 10195788"/>
                <a:gd name="connsiteY66" fmla="*/ 164592 h 6601968"/>
                <a:gd name="connsiteX67" fmla="*/ 7818348 w 10195788"/>
                <a:gd name="connsiteY67" fmla="*/ 173736 h 6601968"/>
                <a:gd name="connsiteX68" fmla="*/ 7635468 w 10195788"/>
                <a:gd name="connsiteY68" fmla="*/ 182880 h 6601968"/>
                <a:gd name="connsiteX69" fmla="*/ 7534884 w 10195788"/>
                <a:gd name="connsiteY69" fmla="*/ 192024 h 6601968"/>
                <a:gd name="connsiteX70" fmla="*/ 7452588 w 10195788"/>
                <a:gd name="connsiteY70" fmla="*/ 201168 h 6601968"/>
                <a:gd name="connsiteX71" fmla="*/ 7095972 w 10195788"/>
                <a:gd name="connsiteY71" fmla="*/ 210312 h 6601968"/>
                <a:gd name="connsiteX72" fmla="*/ 6986244 w 10195788"/>
                <a:gd name="connsiteY72" fmla="*/ 219456 h 6601968"/>
                <a:gd name="connsiteX73" fmla="*/ 6757644 w 10195788"/>
                <a:gd name="connsiteY73" fmla="*/ 265176 h 6601968"/>
                <a:gd name="connsiteX74" fmla="*/ 6318732 w 10195788"/>
                <a:gd name="connsiteY74" fmla="*/ 310896 h 6601968"/>
                <a:gd name="connsiteX75" fmla="*/ 6026124 w 10195788"/>
                <a:gd name="connsiteY75" fmla="*/ 338328 h 6601968"/>
                <a:gd name="connsiteX76" fmla="*/ 5514060 w 10195788"/>
                <a:gd name="connsiteY76" fmla="*/ 374904 h 6601968"/>
                <a:gd name="connsiteX77" fmla="*/ 4736820 w 10195788"/>
                <a:gd name="connsiteY77" fmla="*/ 384048 h 6601968"/>
                <a:gd name="connsiteX78" fmla="*/ 1060932 w 10195788"/>
                <a:gd name="connsiteY78" fmla="*/ 374904 h 6601968"/>
                <a:gd name="connsiteX79" fmla="*/ 978636 w 10195788"/>
                <a:gd name="connsiteY79" fmla="*/ 365760 h 6601968"/>
                <a:gd name="connsiteX80" fmla="*/ 750036 w 10195788"/>
                <a:gd name="connsiteY80" fmla="*/ 356616 h 6601968"/>
                <a:gd name="connsiteX81" fmla="*/ 695172 w 10195788"/>
                <a:gd name="connsiteY81" fmla="*/ 347472 h 6601968"/>
                <a:gd name="connsiteX82" fmla="*/ 512292 w 10195788"/>
                <a:gd name="connsiteY82" fmla="*/ 329184 h 6601968"/>
                <a:gd name="connsiteX83" fmla="*/ 457428 w 10195788"/>
                <a:gd name="connsiteY83" fmla="*/ 320040 h 6601968"/>
                <a:gd name="connsiteX84" fmla="*/ 219684 w 10195788"/>
                <a:gd name="connsiteY84" fmla="*/ 347472 h 6601968"/>
                <a:gd name="connsiteX0" fmla="*/ 219684 w 10195788"/>
                <a:gd name="connsiteY0" fmla="*/ 347472 h 6601968"/>
                <a:gd name="connsiteX1" fmla="*/ 201396 w 10195788"/>
                <a:gd name="connsiteY1" fmla="*/ 393192 h 6601968"/>
                <a:gd name="connsiteX2" fmla="*/ 183108 w 10195788"/>
                <a:gd name="connsiteY2" fmla="*/ 475488 h 6601968"/>
                <a:gd name="connsiteX3" fmla="*/ 173964 w 10195788"/>
                <a:gd name="connsiteY3" fmla="*/ 566928 h 6601968"/>
                <a:gd name="connsiteX4" fmla="*/ 164820 w 10195788"/>
                <a:gd name="connsiteY4" fmla="*/ 685800 h 6601968"/>
                <a:gd name="connsiteX5" fmla="*/ 119100 w 10195788"/>
                <a:gd name="connsiteY5" fmla="*/ 987552 h 6601968"/>
                <a:gd name="connsiteX6" fmla="*/ 109956 w 10195788"/>
                <a:gd name="connsiteY6" fmla="*/ 1225296 h 6601968"/>
                <a:gd name="connsiteX7" fmla="*/ 82524 w 10195788"/>
                <a:gd name="connsiteY7" fmla="*/ 1563624 h 6601968"/>
                <a:gd name="connsiteX8" fmla="*/ 73380 w 10195788"/>
                <a:gd name="connsiteY8" fmla="*/ 1892808 h 6601968"/>
                <a:gd name="connsiteX9" fmla="*/ 55092 w 10195788"/>
                <a:gd name="connsiteY9" fmla="*/ 2148840 h 6601968"/>
                <a:gd name="connsiteX10" fmla="*/ 45948 w 10195788"/>
                <a:gd name="connsiteY10" fmla="*/ 2962656 h 6601968"/>
                <a:gd name="connsiteX11" fmla="*/ 27660 w 10195788"/>
                <a:gd name="connsiteY11" fmla="*/ 3538728 h 6601968"/>
                <a:gd name="connsiteX12" fmla="*/ 18516 w 10195788"/>
                <a:gd name="connsiteY12" fmla="*/ 4297680 h 6601968"/>
                <a:gd name="connsiteX13" fmla="*/ 228 w 10195788"/>
                <a:gd name="connsiteY13" fmla="*/ 5157216 h 6601968"/>
                <a:gd name="connsiteX14" fmla="*/ 9372 w 10195788"/>
                <a:gd name="connsiteY14" fmla="*/ 5815584 h 6601968"/>
                <a:gd name="connsiteX15" fmla="*/ 183108 w 10195788"/>
                <a:gd name="connsiteY15" fmla="*/ 6190488 h 6601968"/>
                <a:gd name="connsiteX16" fmla="*/ 274548 w 10195788"/>
                <a:gd name="connsiteY16" fmla="*/ 6300216 h 6601968"/>
                <a:gd name="connsiteX17" fmla="*/ 356844 w 10195788"/>
                <a:gd name="connsiteY17" fmla="*/ 6400800 h 6601968"/>
                <a:gd name="connsiteX18" fmla="*/ 494004 w 10195788"/>
                <a:gd name="connsiteY18" fmla="*/ 6528816 h 6601968"/>
                <a:gd name="connsiteX19" fmla="*/ 512292 w 10195788"/>
                <a:gd name="connsiteY19" fmla="*/ 6565392 h 6601968"/>
                <a:gd name="connsiteX20" fmla="*/ 2542260 w 10195788"/>
                <a:gd name="connsiteY20" fmla="*/ 6601968 h 6601968"/>
                <a:gd name="connsiteX21" fmla="*/ 2633700 w 10195788"/>
                <a:gd name="connsiteY21" fmla="*/ 6583680 h 6601968"/>
                <a:gd name="connsiteX22" fmla="*/ 2780004 w 10195788"/>
                <a:gd name="connsiteY22" fmla="*/ 6547104 h 6601968"/>
                <a:gd name="connsiteX23" fmla="*/ 3045180 w 10195788"/>
                <a:gd name="connsiteY23" fmla="*/ 6464808 h 6601968"/>
                <a:gd name="connsiteX24" fmla="*/ 3127476 w 10195788"/>
                <a:gd name="connsiteY24" fmla="*/ 6437376 h 6601968"/>
                <a:gd name="connsiteX25" fmla="*/ 3228060 w 10195788"/>
                <a:gd name="connsiteY25" fmla="*/ 6419088 h 6601968"/>
                <a:gd name="connsiteX26" fmla="*/ 3292068 w 10195788"/>
                <a:gd name="connsiteY26" fmla="*/ 6409944 h 6601968"/>
                <a:gd name="connsiteX27" fmla="*/ 3328644 w 10195788"/>
                <a:gd name="connsiteY27" fmla="*/ 6400800 h 6601968"/>
                <a:gd name="connsiteX28" fmla="*/ 3639540 w 10195788"/>
                <a:gd name="connsiteY28" fmla="*/ 6364224 h 6601968"/>
                <a:gd name="connsiteX29" fmla="*/ 3740124 w 10195788"/>
                <a:gd name="connsiteY29" fmla="*/ 6345936 h 6601968"/>
                <a:gd name="connsiteX30" fmla="*/ 3913860 w 10195788"/>
                <a:gd name="connsiteY30" fmla="*/ 6327648 h 6601968"/>
                <a:gd name="connsiteX31" fmla="*/ 3996156 w 10195788"/>
                <a:gd name="connsiteY31" fmla="*/ 6309360 h 6601968"/>
                <a:gd name="connsiteX32" fmla="*/ 4188180 w 10195788"/>
                <a:gd name="connsiteY32" fmla="*/ 6281928 h 6601968"/>
                <a:gd name="connsiteX33" fmla="*/ 4389348 w 10195788"/>
                <a:gd name="connsiteY33" fmla="*/ 6263640 h 6601968"/>
                <a:gd name="connsiteX34" fmla="*/ 4636236 w 10195788"/>
                <a:gd name="connsiteY34" fmla="*/ 6236208 h 6601968"/>
                <a:gd name="connsiteX35" fmla="*/ 6016980 w 10195788"/>
                <a:gd name="connsiteY35" fmla="*/ 6254496 h 6601968"/>
                <a:gd name="connsiteX36" fmla="*/ 6282156 w 10195788"/>
                <a:gd name="connsiteY36" fmla="*/ 6281928 h 6601968"/>
                <a:gd name="connsiteX37" fmla="*/ 6766788 w 10195788"/>
                <a:gd name="connsiteY37" fmla="*/ 6309360 h 6601968"/>
                <a:gd name="connsiteX38" fmla="*/ 7425156 w 10195788"/>
                <a:gd name="connsiteY38" fmla="*/ 6318504 h 6601968"/>
                <a:gd name="connsiteX39" fmla="*/ 9601428 w 10195788"/>
                <a:gd name="connsiteY39" fmla="*/ 6309360 h 6601968"/>
                <a:gd name="connsiteX40" fmla="*/ 9628860 w 10195788"/>
                <a:gd name="connsiteY40" fmla="*/ 6300216 h 6601968"/>
                <a:gd name="connsiteX41" fmla="*/ 9720300 w 10195788"/>
                <a:gd name="connsiteY41" fmla="*/ 6281928 h 6601968"/>
                <a:gd name="connsiteX42" fmla="*/ 9775164 w 10195788"/>
                <a:gd name="connsiteY42" fmla="*/ 6263640 h 6601968"/>
                <a:gd name="connsiteX43" fmla="*/ 9839172 w 10195788"/>
                <a:gd name="connsiteY43" fmla="*/ 6236208 h 6601968"/>
                <a:gd name="connsiteX44" fmla="*/ 9967188 w 10195788"/>
                <a:gd name="connsiteY44" fmla="*/ 6117336 h 6601968"/>
                <a:gd name="connsiteX45" fmla="*/ 10003764 w 10195788"/>
                <a:gd name="connsiteY45" fmla="*/ 6080760 h 6601968"/>
                <a:gd name="connsiteX46" fmla="*/ 10049484 w 10195788"/>
                <a:gd name="connsiteY46" fmla="*/ 5998464 h 6601968"/>
                <a:gd name="connsiteX47" fmla="*/ 10058628 w 10195788"/>
                <a:gd name="connsiteY47" fmla="*/ 5971032 h 6601968"/>
                <a:gd name="connsiteX48" fmla="*/ 10076916 w 10195788"/>
                <a:gd name="connsiteY48" fmla="*/ 5897880 h 6601968"/>
                <a:gd name="connsiteX49" fmla="*/ 10095204 w 10195788"/>
                <a:gd name="connsiteY49" fmla="*/ 5815584 h 6601968"/>
                <a:gd name="connsiteX50" fmla="*/ 10113492 w 10195788"/>
                <a:gd name="connsiteY50" fmla="*/ 5596128 h 6601968"/>
                <a:gd name="connsiteX51" fmla="*/ 10122636 w 10195788"/>
                <a:gd name="connsiteY51" fmla="*/ 5550408 h 6601968"/>
                <a:gd name="connsiteX52" fmla="*/ 10131780 w 10195788"/>
                <a:gd name="connsiteY52" fmla="*/ 5440680 h 6601968"/>
                <a:gd name="connsiteX53" fmla="*/ 10159212 w 10195788"/>
                <a:gd name="connsiteY53" fmla="*/ 5065776 h 6601968"/>
                <a:gd name="connsiteX54" fmla="*/ 10168356 w 10195788"/>
                <a:gd name="connsiteY54" fmla="*/ 4645152 h 6601968"/>
                <a:gd name="connsiteX55" fmla="*/ 10195788 w 10195788"/>
                <a:gd name="connsiteY55" fmla="*/ 4389120 h 6601968"/>
                <a:gd name="connsiteX56" fmla="*/ 10186644 w 10195788"/>
                <a:gd name="connsiteY56" fmla="*/ 3008376 h 6601968"/>
                <a:gd name="connsiteX57" fmla="*/ 10177500 w 10195788"/>
                <a:gd name="connsiteY57" fmla="*/ 2852928 h 6601968"/>
                <a:gd name="connsiteX58" fmla="*/ 10168356 w 10195788"/>
                <a:gd name="connsiteY58" fmla="*/ 256032 h 6601968"/>
                <a:gd name="connsiteX59" fmla="*/ 10140924 w 10195788"/>
                <a:gd name="connsiteY59" fmla="*/ 128016 h 6601968"/>
                <a:gd name="connsiteX60" fmla="*/ 10122636 w 10195788"/>
                <a:gd name="connsiteY60" fmla="*/ 27432 h 6601968"/>
                <a:gd name="connsiteX61" fmla="*/ 10104348 w 10195788"/>
                <a:gd name="connsiteY61" fmla="*/ 0 h 6601968"/>
                <a:gd name="connsiteX62" fmla="*/ 9976332 w 10195788"/>
                <a:gd name="connsiteY62" fmla="*/ 18288 h 6601968"/>
                <a:gd name="connsiteX63" fmla="*/ 9610572 w 10195788"/>
                <a:gd name="connsiteY63" fmla="*/ 73152 h 6601968"/>
                <a:gd name="connsiteX64" fmla="*/ 9180804 w 10195788"/>
                <a:gd name="connsiteY64" fmla="*/ 118872 h 6601968"/>
                <a:gd name="connsiteX65" fmla="*/ 8604732 w 10195788"/>
                <a:gd name="connsiteY65" fmla="*/ 164592 h 6601968"/>
                <a:gd name="connsiteX66" fmla="*/ 7818348 w 10195788"/>
                <a:gd name="connsiteY66" fmla="*/ 173736 h 6601968"/>
                <a:gd name="connsiteX67" fmla="*/ 7635468 w 10195788"/>
                <a:gd name="connsiteY67" fmla="*/ 182880 h 6601968"/>
                <a:gd name="connsiteX68" fmla="*/ 7534884 w 10195788"/>
                <a:gd name="connsiteY68" fmla="*/ 192024 h 6601968"/>
                <a:gd name="connsiteX69" fmla="*/ 7452588 w 10195788"/>
                <a:gd name="connsiteY69" fmla="*/ 201168 h 6601968"/>
                <a:gd name="connsiteX70" fmla="*/ 7095972 w 10195788"/>
                <a:gd name="connsiteY70" fmla="*/ 210312 h 6601968"/>
                <a:gd name="connsiteX71" fmla="*/ 6986244 w 10195788"/>
                <a:gd name="connsiteY71" fmla="*/ 219456 h 6601968"/>
                <a:gd name="connsiteX72" fmla="*/ 6757644 w 10195788"/>
                <a:gd name="connsiteY72" fmla="*/ 265176 h 6601968"/>
                <a:gd name="connsiteX73" fmla="*/ 6318732 w 10195788"/>
                <a:gd name="connsiteY73" fmla="*/ 310896 h 6601968"/>
                <a:gd name="connsiteX74" fmla="*/ 6026124 w 10195788"/>
                <a:gd name="connsiteY74" fmla="*/ 338328 h 6601968"/>
                <a:gd name="connsiteX75" fmla="*/ 5514060 w 10195788"/>
                <a:gd name="connsiteY75" fmla="*/ 374904 h 6601968"/>
                <a:gd name="connsiteX76" fmla="*/ 4736820 w 10195788"/>
                <a:gd name="connsiteY76" fmla="*/ 384048 h 6601968"/>
                <a:gd name="connsiteX77" fmla="*/ 1060932 w 10195788"/>
                <a:gd name="connsiteY77" fmla="*/ 374904 h 6601968"/>
                <a:gd name="connsiteX78" fmla="*/ 978636 w 10195788"/>
                <a:gd name="connsiteY78" fmla="*/ 365760 h 6601968"/>
                <a:gd name="connsiteX79" fmla="*/ 750036 w 10195788"/>
                <a:gd name="connsiteY79" fmla="*/ 356616 h 6601968"/>
                <a:gd name="connsiteX80" fmla="*/ 695172 w 10195788"/>
                <a:gd name="connsiteY80" fmla="*/ 347472 h 6601968"/>
                <a:gd name="connsiteX81" fmla="*/ 512292 w 10195788"/>
                <a:gd name="connsiteY81" fmla="*/ 329184 h 6601968"/>
                <a:gd name="connsiteX82" fmla="*/ 457428 w 10195788"/>
                <a:gd name="connsiteY82" fmla="*/ 320040 h 6601968"/>
                <a:gd name="connsiteX83" fmla="*/ 219684 w 10195788"/>
                <a:gd name="connsiteY83" fmla="*/ 347472 h 6601968"/>
                <a:gd name="connsiteX0" fmla="*/ 219684 w 10195788"/>
                <a:gd name="connsiteY0" fmla="*/ 347472 h 6601968"/>
                <a:gd name="connsiteX1" fmla="*/ 201396 w 10195788"/>
                <a:gd name="connsiteY1" fmla="*/ 393192 h 6601968"/>
                <a:gd name="connsiteX2" fmla="*/ 183108 w 10195788"/>
                <a:gd name="connsiteY2" fmla="*/ 475488 h 6601968"/>
                <a:gd name="connsiteX3" fmla="*/ 173964 w 10195788"/>
                <a:gd name="connsiteY3" fmla="*/ 566928 h 6601968"/>
                <a:gd name="connsiteX4" fmla="*/ 164820 w 10195788"/>
                <a:gd name="connsiteY4" fmla="*/ 685800 h 6601968"/>
                <a:gd name="connsiteX5" fmla="*/ 119100 w 10195788"/>
                <a:gd name="connsiteY5" fmla="*/ 987552 h 6601968"/>
                <a:gd name="connsiteX6" fmla="*/ 109956 w 10195788"/>
                <a:gd name="connsiteY6" fmla="*/ 1225296 h 6601968"/>
                <a:gd name="connsiteX7" fmla="*/ 82524 w 10195788"/>
                <a:gd name="connsiteY7" fmla="*/ 1563624 h 6601968"/>
                <a:gd name="connsiteX8" fmla="*/ 73380 w 10195788"/>
                <a:gd name="connsiteY8" fmla="*/ 1892808 h 6601968"/>
                <a:gd name="connsiteX9" fmla="*/ 55092 w 10195788"/>
                <a:gd name="connsiteY9" fmla="*/ 2148840 h 6601968"/>
                <a:gd name="connsiteX10" fmla="*/ 45948 w 10195788"/>
                <a:gd name="connsiteY10" fmla="*/ 2962656 h 6601968"/>
                <a:gd name="connsiteX11" fmla="*/ 27660 w 10195788"/>
                <a:gd name="connsiteY11" fmla="*/ 3538728 h 6601968"/>
                <a:gd name="connsiteX12" fmla="*/ 18516 w 10195788"/>
                <a:gd name="connsiteY12" fmla="*/ 4297680 h 6601968"/>
                <a:gd name="connsiteX13" fmla="*/ 228 w 10195788"/>
                <a:gd name="connsiteY13" fmla="*/ 5157216 h 6601968"/>
                <a:gd name="connsiteX14" fmla="*/ 9372 w 10195788"/>
                <a:gd name="connsiteY14" fmla="*/ 5815584 h 6601968"/>
                <a:gd name="connsiteX15" fmla="*/ 183108 w 10195788"/>
                <a:gd name="connsiteY15" fmla="*/ 6190488 h 6601968"/>
                <a:gd name="connsiteX16" fmla="*/ 274548 w 10195788"/>
                <a:gd name="connsiteY16" fmla="*/ 6300216 h 6601968"/>
                <a:gd name="connsiteX17" fmla="*/ 356844 w 10195788"/>
                <a:gd name="connsiteY17" fmla="*/ 6400800 h 6601968"/>
                <a:gd name="connsiteX18" fmla="*/ 494004 w 10195788"/>
                <a:gd name="connsiteY18" fmla="*/ 6528816 h 6601968"/>
                <a:gd name="connsiteX19" fmla="*/ 2542260 w 10195788"/>
                <a:gd name="connsiteY19" fmla="*/ 6601968 h 6601968"/>
                <a:gd name="connsiteX20" fmla="*/ 2633700 w 10195788"/>
                <a:gd name="connsiteY20" fmla="*/ 6583680 h 6601968"/>
                <a:gd name="connsiteX21" fmla="*/ 2780004 w 10195788"/>
                <a:gd name="connsiteY21" fmla="*/ 6547104 h 6601968"/>
                <a:gd name="connsiteX22" fmla="*/ 3045180 w 10195788"/>
                <a:gd name="connsiteY22" fmla="*/ 6464808 h 6601968"/>
                <a:gd name="connsiteX23" fmla="*/ 3127476 w 10195788"/>
                <a:gd name="connsiteY23" fmla="*/ 6437376 h 6601968"/>
                <a:gd name="connsiteX24" fmla="*/ 3228060 w 10195788"/>
                <a:gd name="connsiteY24" fmla="*/ 6419088 h 6601968"/>
                <a:gd name="connsiteX25" fmla="*/ 3292068 w 10195788"/>
                <a:gd name="connsiteY25" fmla="*/ 6409944 h 6601968"/>
                <a:gd name="connsiteX26" fmla="*/ 3328644 w 10195788"/>
                <a:gd name="connsiteY26" fmla="*/ 6400800 h 6601968"/>
                <a:gd name="connsiteX27" fmla="*/ 3639540 w 10195788"/>
                <a:gd name="connsiteY27" fmla="*/ 6364224 h 6601968"/>
                <a:gd name="connsiteX28" fmla="*/ 3740124 w 10195788"/>
                <a:gd name="connsiteY28" fmla="*/ 6345936 h 6601968"/>
                <a:gd name="connsiteX29" fmla="*/ 3913860 w 10195788"/>
                <a:gd name="connsiteY29" fmla="*/ 6327648 h 6601968"/>
                <a:gd name="connsiteX30" fmla="*/ 3996156 w 10195788"/>
                <a:gd name="connsiteY30" fmla="*/ 6309360 h 6601968"/>
                <a:gd name="connsiteX31" fmla="*/ 4188180 w 10195788"/>
                <a:gd name="connsiteY31" fmla="*/ 6281928 h 6601968"/>
                <a:gd name="connsiteX32" fmla="*/ 4389348 w 10195788"/>
                <a:gd name="connsiteY32" fmla="*/ 6263640 h 6601968"/>
                <a:gd name="connsiteX33" fmla="*/ 4636236 w 10195788"/>
                <a:gd name="connsiteY33" fmla="*/ 6236208 h 6601968"/>
                <a:gd name="connsiteX34" fmla="*/ 6016980 w 10195788"/>
                <a:gd name="connsiteY34" fmla="*/ 6254496 h 6601968"/>
                <a:gd name="connsiteX35" fmla="*/ 6282156 w 10195788"/>
                <a:gd name="connsiteY35" fmla="*/ 6281928 h 6601968"/>
                <a:gd name="connsiteX36" fmla="*/ 6766788 w 10195788"/>
                <a:gd name="connsiteY36" fmla="*/ 6309360 h 6601968"/>
                <a:gd name="connsiteX37" fmla="*/ 7425156 w 10195788"/>
                <a:gd name="connsiteY37" fmla="*/ 6318504 h 6601968"/>
                <a:gd name="connsiteX38" fmla="*/ 9601428 w 10195788"/>
                <a:gd name="connsiteY38" fmla="*/ 6309360 h 6601968"/>
                <a:gd name="connsiteX39" fmla="*/ 9628860 w 10195788"/>
                <a:gd name="connsiteY39" fmla="*/ 6300216 h 6601968"/>
                <a:gd name="connsiteX40" fmla="*/ 9720300 w 10195788"/>
                <a:gd name="connsiteY40" fmla="*/ 6281928 h 6601968"/>
                <a:gd name="connsiteX41" fmla="*/ 9775164 w 10195788"/>
                <a:gd name="connsiteY41" fmla="*/ 6263640 h 6601968"/>
                <a:gd name="connsiteX42" fmla="*/ 9839172 w 10195788"/>
                <a:gd name="connsiteY42" fmla="*/ 6236208 h 6601968"/>
                <a:gd name="connsiteX43" fmla="*/ 9967188 w 10195788"/>
                <a:gd name="connsiteY43" fmla="*/ 6117336 h 6601968"/>
                <a:gd name="connsiteX44" fmla="*/ 10003764 w 10195788"/>
                <a:gd name="connsiteY44" fmla="*/ 6080760 h 6601968"/>
                <a:gd name="connsiteX45" fmla="*/ 10049484 w 10195788"/>
                <a:gd name="connsiteY45" fmla="*/ 5998464 h 6601968"/>
                <a:gd name="connsiteX46" fmla="*/ 10058628 w 10195788"/>
                <a:gd name="connsiteY46" fmla="*/ 5971032 h 6601968"/>
                <a:gd name="connsiteX47" fmla="*/ 10076916 w 10195788"/>
                <a:gd name="connsiteY47" fmla="*/ 5897880 h 6601968"/>
                <a:gd name="connsiteX48" fmla="*/ 10095204 w 10195788"/>
                <a:gd name="connsiteY48" fmla="*/ 5815584 h 6601968"/>
                <a:gd name="connsiteX49" fmla="*/ 10113492 w 10195788"/>
                <a:gd name="connsiteY49" fmla="*/ 5596128 h 6601968"/>
                <a:gd name="connsiteX50" fmla="*/ 10122636 w 10195788"/>
                <a:gd name="connsiteY50" fmla="*/ 5550408 h 6601968"/>
                <a:gd name="connsiteX51" fmla="*/ 10131780 w 10195788"/>
                <a:gd name="connsiteY51" fmla="*/ 5440680 h 6601968"/>
                <a:gd name="connsiteX52" fmla="*/ 10159212 w 10195788"/>
                <a:gd name="connsiteY52" fmla="*/ 5065776 h 6601968"/>
                <a:gd name="connsiteX53" fmla="*/ 10168356 w 10195788"/>
                <a:gd name="connsiteY53" fmla="*/ 4645152 h 6601968"/>
                <a:gd name="connsiteX54" fmla="*/ 10195788 w 10195788"/>
                <a:gd name="connsiteY54" fmla="*/ 4389120 h 6601968"/>
                <a:gd name="connsiteX55" fmla="*/ 10186644 w 10195788"/>
                <a:gd name="connsiteY55" fmla="*/ 3008376 h 6601968"/>
                <a:gd name="connsiteX56" fmla="*/ 10177500 w 10195788"/>
                <a:gd name="connsiteY56" fmla="*/ 2852928 h 6601968"/>
                <a:gd name="connsiteX57" fmla="*/ 10168356 w 10195788"/>
                <a:gd name="connsiteY57" fmla="*/ 256032 h 6601968"/>
                <a:gd name="connsiteX58" fmla="*/ 10140924 w 10195788"/>
                <a:gd name="connsiteY58" fmla="*/ 128016 h 6601968"/>
                <a:gd name="connsiteX59" fmla="*/ 10122636 w 10195788"/>
                <a:gd name="connsiteY59" fmla="*/ 27432 h 6601968"/>
                <a:gd name="connsiteX60" fmla="*/ 10104348 w 10195788"/>
                <a:gd name="connsiteY60" fmla="*/ 0 h 6601968"/>
                <a:gd name="connsiteX61" fmla="*/ 9976332 w 10195788"/>
                <a:gd name="connsiteY61" fmla="*/ 18288 h 6601968"/>
                <a:gd name="connsiteX62" fmla="*/ 9610572 w 10195788"/>
                <a:gd name="connsiteY62" fmla="*/ 73152 h 6601968"/>
                <a:gd name="connsiteX63" fmla="*/ 9180804 w 10195788"/>
                <a:gd name="connsiteY63" fmla="*/ 118872 h 6601968"/>
                <a:gd name="connsiteX64" fmla="*/ 8604732 w 10195788"/>
                <a:gd name="connsiteY64" fmla="*/ 164592 h 6601968"/>
                <a:gd name="connsiteX65" fmla="*/ 7818348 w 10195788"/>
                <a:gd name="connsiteY65" fmla="*/ 173736 h 6601968"/>
                <a:gd name="connsiteX66" fmla="*/ 7635468 w 10195788"/>
                <a:gd name="connsiteY66" fmla="*/ 182880 h 6601968"/>
                <a:gd name="connsiteX67" fmla="*/ 7534884 w 10195788"/>
                <a:gd name="connsiteY67" fmla="*/ 192024 h 6601968"/>
                <a:gd name="connsiteX68" fmla="*/ 7452588 w 10195788"/>
                <a:gd name="connsiteY68" fmla="*/ 201168 h 6601968"/>
                <a:gd name="connsiteX69" fmla="*/ 7095972 w 10195788"/>
                <a:gd name="connsiteY69" fmla="*/ 210312 h 6601968"/>
                <a:gd name="connsiteX70" fmla="*/ 6986244 w 10195788"/>
                <a:gd name="connsiteY70" fmla="*/ 219456 h 6601968"/>
                <a:gd name="connsiteX71" fmla="*/ 6757644 w 10195788"/>
                <a:gd name="connsiteY71" fmla="*/ 265176 h 6601968"/>
                <a:gd name="connsiteX72" fmla="*/ 6318732 w 10195788"/>
                <a:gd name="connsiteY72" fmla="*/ 310896 h 6601968"/>
                <a:gd name="connsiteX73" fmla="*/ 6026124 w 10195788"/>
                <a:gd name="connsiteY73" fmla="*/ 338328 h 6601968"/>
                <a:gd name="connsiteX74" fmla="*/ 5514060 w 10195788"/>
                <a:gd name="connsiteY74" fmla="*/ 374904 h 6601968"/>
                <a:gd name="connsiteX75" fmla="*/ 4736820 w 10195788"/>
                <a:gd name="connsiteY75" fmla="*/ 384048 h 6601968"/>
                <a:gd name="connsiteX76" fmla="*/ 1060932 w 10195788"/>
                <a:gd name="connsiteY76" fmla="*/ 374904 h 6601968"/>
                <a:gd name="connsiteX77" fmla="*/ 978636 w 10195788"/>
                <a:gd name="connsiteY77" fmla="*/ 365760 h 6601968"/>
                <a:gd name="connsiteX78" fmla="*/ 750036 w 10195788"/>
                <a:gd name="connsiteY78" fmla="*/ 356616 h 6601968"/>
                <a:gd name="connsiteX79" fmla="*/ 695172 w 10195788"/>
                <a:gd name="connsiteY79" fmla="*/ 347472 h 6601968"/>
                <a:gd name="connsiteX80" fmla="*/ 512292 w 10195788"/>
                <a:gd name="connsiteY80" fmla="*/ 329184 h 6601968"/>
                <a:gd name="connsiteX81" fmla="*/ 457428 w 10195788"/>
                <a:gd name="connsiteY81" fmla="*/ 320040 h 6601968"/>
                <a:gd name="connsiteX82" fmla="*/ 219684 w 10195788"/>
                <a:gd name="connsiteY82" fmla="*/ 347472 h 6601968"/>
                <a:gd name="connsiteX0" fmla="*/ 219684 w 10195788"/>
                <a:gd name="connsiteY0" fmla="*/ 347472 h 6601968"/>
                <a:gd name="connsiteX1" fmla="*/ 201396 w 10195788"/>
                <a:gd name="connsiteY1" fmla="*/ 393192 h 6601968"/>
                <a:gd name="connsiteX2" fmla="*/ 183108 w 10195788"/>
                <a:gd name="connsiteY2" fmla="*/ 475488 h 6601968"/>
                <a:gd name="connsiteX3" fmla="*/ 173964 w 10195788"/>
                <a:gd name="connsiteY3" fmla="*/ 566928 h 6601968"/>
                <a:gd name="connsiteX4" fmla="*/ 164820 w 10195788"/>
                <a:gd name="connsiteY4" fmla="*/ 685800 h 6601968"/>
                <a:gd name="connsiteX5" fmla="*/ 119100 w 10195788"/>
                <a:gd name="connsiteY5" fmla="*/ 987552 h 6601968"/>
                <a:gd name="connsiteX6" fmla="*/ 109956 w 10195788"/>
                <a:gd name="connsiteY6" fmla="*/ 1225296 h 6601968"/>
                <a:gd name="connsiteX7" fmla="*/ 82524 w 10195788"/>
                <a:gd name="connsiteY7" fmla="*/ 1563624 h 6601968"/>
                <a:gd name="connsiteX8" fmla="*/ 73380 w 10195788"/>
                <a:gd name="connsiteY8" fmla="*/ 1892808 h 6601968"/>
                <a:gd name="connsiteX9" fmla="*/ 55092 w 10195788"/>
                <a:gd name="connsiteY9" fmla="*/ 2148840 h 6601968"/>
                <a:gd name="connsiteX10" fmla="*/ 45948 w 10195788"/>
                <a:gd name="connsiteY10" fmla="*/ 2962656 h 6601968"/>
                <a:gd name="connsiteX11" fmla="*/ 27660 w 10195788"/>
                <a:gd name="connsiteY11" fmla="*/ 3538728 h 6601968"/>
                <a:gd name="connsiteX12" fmla="*/ 18516 w 10195788"/>
                <a:gd name="connsiteY12" fmla="*/ 4297680 h 6601968"/>
                <a:gd name="connsiteX13" fmla="*/ 228 w 10195788"/>
                <a:gd name="connsiteY13" fmla="*/ 5157216 h 6601968"/>
                <a:gd name="connsiteX14" fmla="*/ 9372 w 10195788"/>
                <a:gd name="connsiteY14" fmla="*/ 5815584 h 6601968"/>
                <a:gd name="connsiteX15" fmla="*/ 183108 w 10195788"/>
                <a:gd name="connsiteY15" fmla="*/ 6190488 h 6601968"/>
                <a:gd name="connsiteX16" fmla="*/ 274548 w 10195788"/>
                <a:gd name="connsiteY16" fmla="*/ 6300216 h 6601968"/>
                <a:gd name="connsiteX17" fmla="*/ 356844 w 10195788"/>
                <a:gd name="connsiteY17" fmla="*/ 6400800 h 6601968"/>
                <a:gd name="connsiteX18" fmla="*/ 2542260 w 10195788"/>
                <a:gd name="connsiteY18" fmla="*/ 6601968 h 6601968"/>
                <a:gd name="connsiteX19" fmla="*/ 2633700 w 10195788"/>
                <a:gd name="connsiteY19" fmla="*/ 6583680 h 6601968"/>
                <a:gd name="connsiteX20" fmla="*/ 2780004 w 10195788"/>
                <a:gd name="connsiteY20" fmla="*/ 6547104 h 6601968"/>
                <a:gd name="connsiteX21" fmla="*/ 3045180 w 10195788"/>
                <a:gd name="connsiteY21" fmla="*/ 6464808 h 6601968"/>
                <a:gd name="connsiteX22" fmla="*/ 3127476 w 10195788"/>
                <a:gd name="connsiteY22" fmla="*/ 6437376 h 6601968"/>
                <a:gd name="connsiteX23" fmla="*/ 3228060 w 10195788"/>
                <a:gd name="connsiteY23" fmla="*/ 6419088 h 6601968"/>
                <a:gd name="connsiteX24" fmla="*/ 3292068 w 10195788"/>
                <a:gd name="connsiteY24" fmla="*/ 6409944 h 6601968"/>
                <a:gd name="connsiteX25" fmla="*/ 3328644 w 10195788"/>
                <a:gd name="connsiteY25" fmla="*/ 6400800 h 6601968"/>
                <a:gd name="connsiteX26" fmla="*/ 3639540 w 10195788"/>
                <a:gd name="connsiteY26" fmla="*/ 6364224 h 6601968"/>
                <a:gd name="connsiteX27" fmla="*/ 3740124 w 10195788"/>
                <a:gd name="connsiteY27" fmla="*/ 6345936 h 6601968"/>
                <a:gd name="connsiteX28" fmla="*/ 3913860 w 10195788"/>
                <a:gd name="connsiteY28" fmla="*/ 6327648 h 6601968"/>
                <a:gd name="connsiteX29" fmla="*/ 3996156 w 10195788"/>
                <a:gd name="connsiteY29" fmla="*/ 6309360 h 6601968"/>
                <a:gd name="connsiteX30" fmla="*/ 4188180 w 10195788"/>
                <a:gd name="connsiteY30" fmla="*/ 6281928 h 6601968"/>
                <a:gd name="connsiteX31" fmla="*/ 4389348 w 10195788"/>
                <a:gd name="connsiteY31" fmla="*/ 6263640 h 6601968"/>
                <a:gd name="connsiteX32" fmla="*/ 4636236 w 10195788"/>
                <a:gd name="connsiteY32" fmla="*/ 6236208 h 6601968"/>
                <a:gd name="connsiteX33" fmla="*/ 6016980 w 10195788"/>
                <a:gd name="connsiteY33" fmla="*/ 6254496 h 6601968"/>
                <a:gd name="connsiteX34" fmla="*/ 6282156 w 10195788"/>
                <a:gd name="connsiteY34" fmla="*/ 6281928 h 6601968"/>
                <a:gd name="connsiteX35" fmla="*/ 6766788 w 10195788"/>
                <a:gd name="connsiteY35" fmla="*/ 6309360 h 6601968"/>
                <a:gd name="connsiteX36" fmla="*/ 7425156 w 10195788"/>
                <a:gd name="connsiteY36" fmla="*/ 6318504 h 6601968"/>
                <a:gd name="connsiteX37" fmla="*/ 9601428 w 10195788"/>
                <a:gd name="connsiteY37" fmla="*/ 6309360 h 6601968"/>
                <a:gd name="connsiteX38" fmla="*/ 9628860 w 10195788"/>
                <a:gd name="connsiteY38" fmla="*/ 6300216 h 6601968"/>
                <a:gd name="connsiteX39" fmla="*/ 9720300 w 10195788"/>
                <a:gd name="connsiteY39" fmla="*/ 6281928 h 6601968"/>
                <a:gd name="connsiteX40" fmla="*/ 9775164 w 10195788"/>
                <a:gd name="connsiteY40" fmla="*/ 6263640 h 6601968"/>
                <a:gd name="connsiteX41" fmla="*/ 9839172 w 10195788"/>
                <a:gd name="connsiteY41" fmla="*/ 6236208 h 6601968"/>
                <a:gd name="connsiteX42" fmla="*/ 9967188 w 10195788"/>
                <a:gd name="connsiteY42" fmla="*/ 6117336 h 6601968"/>
                <a:gd name="connsiteX43" fmla="*/ 10003764 w 10195788"/>
                <a:gd name="connsiteY43" fmla="*/ 6080760 h 6601968"/>
                <a:gd name="connsiteX44" fmla="*/ 10049484 w 10195788"/>
                <a:gd name="connsiteY44" fmla="*/ 5998464 h 6601968"/>
                <a:gd name="connsiteX45" fmla="*/ 10058628 w 10195788"/>
                <a:gd name="connsiteY45" fmla="*/ 5971032 h 6601968"/>
                <a:gd name="connsiteX46" fmla="*/ 10076916 w 10195788"/>
                <a:gd name="connsiteY46" fmla="*/ 5897880 h 6601968"/>
                <a:gd name="connsiteX47" fmla="*/ 10095204 w 10195788"/>
                <a:gd name="connsiteY47" fmla="*/ 5815584 h 6601968"/>
                <a:gd name="connsiteX48" fmla="*/ 10113492 w 10195788"/>
                <a:gd name="connsiteY48" fmla="*/ 5596128 h 6601968"/>
                <a:gd name="connsiteX49" fmla="*/ 10122636 w 10195788"/>
                <a:gd name="connsiteY49" fmla="*/ 5550408 h 6601968"/>
                <a:gd name="connsiteX50" fmla="*/ 10131780 w 10195788"/>
                <a:gd name="connsiteY50" fmla="*/ 5440680 h 6601968"/>
                <a:gd name="connsiteX51" fmla="*/ 10159212 w 10195788"/>
                <a:gd name="connsiteY51" fmla="*/ 5065776 h 6601968"/>
                <a:gd name="connsiteX52" fmla="*/ 10168356 w 10195788"/>
                <a:gd name="connsiteY52" fmla="*/ 4645152 h 6601968"/>
                <a:gd name="connsiteX53" fmla="*/ 10195788 w 10195788"/>
                <a:gd name="connsiteY53" fmla="*/ 4389120 h 6601968"/>
                <a:gd name="connsiteX54" fmla="*/ 10186644 w 10195788"/>
                <a:gd name="connsiteY54" fmla="*/ 3008376 h 6601968"/>
                <a:gd name="connsiteX55" fmla="*/ 10177500 w 10195788"/>
                <a:gd name="connsiteY55" fmla="*/ 2852928 h 6601968"/>
                <a:gd name="connsiteX56" fmla="*/ 10168356 w 10195788"/>
                <a:gd name="connsiteY56" fmla="*/ 256032 h 6601968"/>
                <a:gd name="connsiteX57" fmla="*/ 10140924 w 10195788"/>
                <a:gd name="connsiteY57" fmla="*/ 128016 h 6601968"/>
                <a:gd name="connsiteX58" fmla="*/ 10122636 w 10195788"/>
                <a:gd name="connsiteY58" fmla="*/ 27432 h 6601968"/>
                <a:gd name="connsiteX59" fmla="*/ 10104348 w 10195788"/>
                <a:gd name="connsiteY59" fmla="*/ 0 h 6601968"/>
                <a:gd name="connsiteX60" fmla="*/ 9976332 w 10195788"/>
                <a:gd name="connsiteY60" fmla="*/ 18288 h 6601968"/>
                <a:gd name="connsiteX61" fmla="*/ 9610572 w 10195788"/>
                <a:gd name="connsiteY61" fmla="*/ 73152 h 6601968"/>
                <a:gd name="connsiteX62" fmla="*/ 9180804 w 10195788"/>
                <a:gd name="connsiteY62" fmla="*/ 118872 h 6601968"/>
                <a:gd name="connsiteX63" fmla="*/ 8604732 w 10195788"/>
                <a:gd name="connsiteY63" fmla="*/ 164592 h 6601968"/>
                <a:gd name="connsiteX64" fmla="*/ 7818348 w 10195788"/>
                <a:gd name="connsiteY64" fmla="*/ 173736 h 6601968"/>
                <a:gd name="connsiteX65" fmla="*/ 7635468 w 10195788"/>
                <a:gd name="connsiteY65" fmla="*/ 182880 h 6601968"/>
                <a:gd name="connsiteX66" fmla="*/ 7534884 w 10195788"/>
                <a:gd name="connsiteY66" fmla="*/ 192024 h 6601968"/>
                <a:gd name="connsiteX67" fmla="*/ 7452588 w 10195788"/>
                <a:gd name="connsiteY67" fmla="*/ 201168 h 6601968"/>
                <a:gd name="connsiteX68" fmla="*/ 7095972 w 10195788"/>
                <a:gd name="connsiteY68" fmla="*/ 210312 h 6601968"/>
                <a:gd name="connsiteX69" fmla="*/ 6986244 w 10195788"/>
                <a:gd name="connsiteY69" fmla="*/ 219456 h 6601968"/>
                <a:gd name="connsiteX70" fmla="*/ 6757644 w 10195788"/>
                <a:gd name="connsiteY70" fmla="*/ 265176 h 6601968"/>
                <a:gd name="connsiteX71" fmla="*/ 6318732 w 10195788"/>
                <a:gd name="connsiteY71" fmla="*/ 310896 h 6601968"/>
                <a:gd name="connsiteX72" fmla="*/ 6026124 w 10195788"/>
                <a:gd name="connsiteY72" fmla="*/ 338328 h 6601968"/>
                <a:gd name="connsiteX73" fmla="*/ 5514060 w 10195788"/>
                <a:gd name="connsiteY73" fmla="*/ 374904 h 6601968"/>
                <a:gd name="connsiteX74" fmla="*/ 4736820 w 10195788"/>
                <a:gd name="connsiteY74" fmla="*/ 384048 h 6601968"/>
                <a:gd name="connsiteX75" fmla="*/ 1060932 w 10195788"/>
                <a:gd name="connsiteY75" fmla="*/ 374904 h 6601968"/>
                <a:gd name="connsiteX76" fmla="*/ 978636 w 10195788"/>
                <a:gd name="connsiteY76" fmla="*/ 365760 h 6601968"/>
                <a:gd name="connsiteX77" fmla="*/ 750036 w 10195788"/>
                <a:gd name="connsiteY77" fmla="*/ 356616 h 6601968"/>
                <a:gd name="connsiteX78" fmla="*/ 695172 w 10195788"/>
                <a:gd name="connsiteY78" fmla="*/ 347472 h 6601968"/>
                <a:gd name="connsiteX79" fmla="*/ 512292 w 10195788"/>
                <a:gd name="connsiteY79" fmla="*/ 329184 h 6601968"/>
                <a:gd name="connsiteX80" fmla="*/ 457428 w 10195788"/>
                <a:gd name="connsiteY80" fmla="*/ 320040 h 6601968"/>
                <a:gd name="connsiteX81" fmla="*/ 219684 w 10195788"/>
                <a:gd name="connsiteY81" fmla="*/ 347472 h 6601968"/>
                <a:gd name="connsiteX0" fmla="*/ 219684 w 10195788"/>
                <a:gd name="connsiteY0" fmla="*/ 347472 h 6601968"/>
                <a:gd name="connsiteX1" fmla="*/ 201396 w 10195788"/>
                <a:gd name="connsiteY1" fmla="*/ 393192 h 6601968"/>
                <a:gd name="connsiteX2" fmla="*/ 183108 w 10195788"/>
                <a:gd name="connsiteY2" fmla="*/ 475488 h 6601968"/>
                <a:gd name="connsiteX3" fmla="*/ 173964 w 10195788"/>
                <a:gd name="connsiteY3" fmla="*/ 566928 h 6601968"/>
                <a:gd name="connsiteX4" fmla="*/ 164820 w 10195788"/>
                <a:gd name="connsiteY4" fmla="*/ 685800 h 6601968"/>
                <a:gd name="connsiteX5" fmla="*/ 119100 w 10195788"/>
                <a:gd name="connsiteY5" fmla="*/ 987552 h 6601968"/>
                <a:gd name="connsiteX6" fmla="*/ 109956 w 10195788"/>
                <a:gd name="connsiteY6" fmla="*/ 1225296 h 6601968"/>
                <a:gd name="connsiteX7" fmla="*/ 82524 w 10195788"/>
                <a:gd name="connsiteY7" fmla="*/ 1563624 h 6601968"/>
                <a:gd name="connsiteX8" fmla="*/ 73380 w 10195788"/>
                <a:gd name="connsiteY8" fmla="*/ 1892808 h 6601968"/>
                <a:gd name="connsiteX9" fmla="*/ 55092 w 10195788"/>
                <a:gd name="connsiteY9" fmla="*/ 2148840 h 6601968"/>
                <a:gd name="connsiteX10" fmla="*/ 45948 w 10195788"/>
                <a:gd name="connsiteY10" fmla="*/ 2962656 h 6601968"/>
                <a:gd name="connsiteX11" fmla="*/ 27660 w 10195788"/>
                <a:gd name="connsiteY11" fmla="*/ 3538728 h 6601968"/>
                <a:gd name="connsiteX12" fmla="*/ 18516 w 10195788"/>
                <a:gd name="connsiteY12" fmla="*/ 4297680 h 6601968"/>
                <a:gd name="connsiteX13" fmla="*/ 228 w 10195788"/>
                <a:gd name="connsiteY13" fmla="*/ 5157216 h 6601968"/>
                <a:gd name="connsiteX14" fmla="*/ 9372 w 10195788"/>
                <a:gd name="connsiteY14" fmla="*/ 5815584 h 6601968"/>
                <a:gd name="connsiteX15" fmla="*/ 183108 w 10195788"/>
                <a:gd name="connsiteY15" fmla="*/ 6190488 h 6601968"/>
                <a:gd name="connsiteX16" fmla="*/ 274548 w 10195788"/>
                <a:gd name="connsiteY16" fmla="*/ 6300216 h 6601968"/>
                <a:gd name="connsiteX17" fmla="*/ 2542260 w 10195788"/>
                <a:gd name="connsiteY17" fmla="*/ 6601968 h 6601968"/>
                <a:gd name="connsiteX18" fmla="*/ 2633700 w 10195788"/>
                <a:gd name="connsiteY18" fmla="*/ 6583680 h 6601968"/>
                <a:gd name="connsiteX19" fmla="*/ 2780004 w 10195788"/>
                <a:gd name="connsiteY19" fmla="*/ 6547104 h 6601968"/>
                <a:gd name="connsiteX20" fmla="*/ 3045180 w 10195788"/>
                <a:gd name="connsiteY20" fmla="*/ 6464808 h 6601968"/>
                <a:gd name="connsiteX21" fmla="*/ 3127476 w 10195788"/>
                <a:gd name="connsiteY21" fmla="*/ 6437376 h 6601968"/>
                <a:gd name="connsiteX22" fmla="*/ 3228060 w 10195788"/>
                <a:gd name="connsiteY22" fmla="*/ 6419088 h 6601968"/>
                <a:gd name="connsiteX23" fmla="*/ 3292068 w 10195788"/>
                <a:gd name="connsiteY23" fmla="*/ 6409944 h 6601968"/>
                <a:gd name="connsiteX24" fmla="*/ 3328644 w 10195788"/>
                <a:gd name="connsiteY24" fmla="*/ 6400800 h 6601968"/>
                <a:gd name="connsiteX25" fmla="*/ 3639540 w 10195788"/>
                <a:gd name="connsiteY25" fmla="*/ 6364224 h 6601968"/>
                <a:gd name="connsiteX26" fmla="*/ 3740124 w 10195788"/>
                <a:gd name="connsiteY26" fmla="*/ 6345936 h 6601968"/>
                <a:gd name="connsiteX27" fmla="*/ 3913860 w 10195788"/>
                <a:gd name="connsiteY27" fmla="*/ 6327648 h 6601968"/>
                <a:gd name="connsiteX28" fmla="*/ 3996156 w 10195788"/>
                <a:gd name="connsiteY28" fmla="*/ 6309360 h 6601968"/>
                <a:gd name="connsiteX29" fmla="*/ 4188180 w 10195788"/>
                <a:gd name="connsiteY29" fmla="*/ 6281928 h 6601968"/>
                <a:gd name="connsiteX30" fmla="*/ 4389348 w 10195788"/>
                <a:gd name="connsiteY30" fmla="*/ 6263640 h 6601968"/>
                <a:gd name="connsiteX31" fmla="*/ 4636236 w 10195788"/>
                <a:gd name="connsiteY31" fmla="*/ 6236208 h 6601968"/>
                <a:gd name="connsiteX32" fmla="*/ 6016980 w 10195788"/>
                <a:gd name="connsiteY32" fmla="*/ 6254496 h 6601968"/>
                <a:gd name="connsiteX33" fmla="*/ 6282156 w 10195788"/>
                <a:gd name="connsiteY33" fmla="*/ 6281928 h 6601968"/>
                <a:gd name="connsiteX34" fmla="*/ 6766788 w 10195788"/>
                <a:gd name="connsiteY34" fmla="*/ 6309360 h 6601968"/>
                <a:gd name="connsiteX35" fmla="*/ 7425156 w 10195788"/>
                <a:gd name="connsiteY35" fmla="*/ 6318504 h 6601968"/>
                <a:gd name="connsiteX36" fmla="*/ 9601428 w 10195788"/>
                <a:gd name="connsiteY36" fmla="*/ 6309360 h 6601968"/>
                <a:gd name="connsiteX37" fmla="*/ 9628860 w 10195788"/>
                <a:gd name="connsiteY37" fmla="*/ 6300216 h 6601968"/>
                <a:gd name="connsiteX38" fmla="*/ 9720300 w 10195788"/>
                <a:gd name="connsiteY38" fmla="*/ 6281928 h 6601968"/>
                <a:gd name="connsiteX39" fmla="*/ 9775164 w 10195788"/>
                <a:gd name="connsiteY39" fmla="*/ 6263640 h 6601968"/>
                <a:gd name="connsiteX40" fmla="*/ 9839172 w 10195788"/>
                <a:gd name="connsiteY40" fmla="*/ 6236208 h 6601968"/>
                <a:gd name="connsiteX41" fmla="*/ 9967188 w 10195788"/>
                <a:gd name="connsiteY41" fmla="*/ 6117336 h 6601968"/>
                <a:gd name="connsiteX42" fmla="*/ 10003764 w 10195788"/>
                <a:gd name="connsiteY42" fmla="*/ 6080760 h 6601968"/>
                <a:gd name="connsiteX43" fmla="*/ 10049484 w 10195788"/>
                <a:gd name="connsiteY43" fmla="*/ 5998464 h 6601968"/>
                <a:gd name="connsiteX44" fmla="*/ 10058628 w 10195788"/>
                <a:gd name="connsiteY44" fmla="*/ 5971032 h 6601968"/>
                <a:gd name="connsiteX45" fmla="*/ 10076916 w 10195788"/>
                <a:gd name="connsiteY45" fmla="*/ 5897880 h 6601968"/>
                <a:gd name="connsiteX46" fmla="*/ 10095204 w 10195788"/>
                <a:gd name="connsiteY46" fmla="*/ 5815584 h 6601968"/>
                <a:gd name="connsiteX47" fmla="*/ 10113492 w 10195788"/>
                <a:gd name="connsiteY47" fmla="*/ 5596128 h 6601968"/>
                <a:gd name="connsiteX48" fmla="*/ 10122636 w 10195788"/>
                <a:gd name="connsiteY48" fmla="*/ 5550408 h 6601968"/>
                <a:gd name="connsiteX49" fmla="*/ 10131780 w 10195788"/>
                <a:gd name="connsiteY49" fmla="*/ 5440680 h 6601968"/>
                <a:gd name="connsiteX50" fmla="*/ 10159212 w 10195788"/>
                <a:gd name="connsiteY50" fmla="*/ 5065776 h 6601968"/>
                <a:gd name="connsiteX51" fmla="*/ 10168356 w 10195788"/>
                <a:gd name="connsiteY51" fmla="*/ 4645152 h 6601968"/>
                <a:gd name="connsiteX52" fmla="*/ 10195788 w 10195788"/>
                <a:gd name="connsiteY52" fmla="*/ 4389120 h 6601968"/>
                <a:gd name="connsiteX53" fmla="*/ 10186644 w 10195788"/>
                <a:gd name="connsiteY53" fmla="*/ 3008376 h 6601968"/>
                <a:gd name="connsiteX54" fmla="*/ 10177500 w 10195788"/>
                <a:gd name="connsiteY54" fmla="*/ 2852928 h 6601968"/>
                <a:gd name="connsiteX55" fmla="*/ 10168356 w 10195788"/>
                <a:gd name="connsiteY55" fmla="*/ 256032 h 6601968"/>
                <a:gd name="connsiteX56" fmla="*/ 10140924 w 10195788"/>
                <a:gd name="connsiteY56" fmla="*/ 128016 h 6601968"/>
                <a:gd name="connsiteX57" fmla="*/ 10122636 w 10195788"/>
                <a:gd name="connsiteY57" fmla="*/ 27432 h 6601968"/>
                <a:gd name="connsiteX58" fmla="*/ 10104348 w 10195788"/>
                <a:gd name="connsiteY58" fmla="*/ 0 h 6601968"/>
                <a:gd name="connsiteX59" fmla="*/ 9976332 w 10195788"/>
                <a:gd name="connsiteY59" fmla="*/ 18288 h 6601968"/>
                <a:gd name="connsiteX60" fmla="*/ 9610572 w 10195788"/>
                <a:gd name="connsiteY60" fmla="*/ 73152 h 6601968"/>
                <a:gd name="connsiteX61" fmla="*/ 9180804 w 10195788"/>
                <a:gd name="connsiteY61" fmla="*/ 118872 h 6601968"/>
                <a:gd name="connsiteX62" fmla="*/ 8604732 w 10195788"/>
                <a:gd name="connsiteY62" fmla="*/ 164592 h 6601968"/>
                <a:gd name="connsiteX63" fmla="*/ 7818348 w 10195788"/>
                <a:gd name="connsiteY63" fmla="*/ 173736 h 6601968"/>
                <a:gd name="connsiteX64" fmla="*/ 7635468 w 10195788"/>
                <a:gd name="connsiteY64" fmla="*/ 182880 h 6601968"/>
                <a:gd name="connsiteX65" fmla="*/ 7534884 w 10195788"/>
                <a:gd name="connsiteY65" fmla="*/ 192024 h 6601968"/>
                <a:gd name="connsiteX66" fmla="*/ 7452588 w 10195788"/>
                <a:gd name="connsiteY66" fmla="*/ 201168 h 6601968"/>
                <a:gd name="connsiteX67" fmla="*/ 7095972 w 10195788"/>
                <a:gd name="connsiteY67" fmla="*/ 210312 h 6601968"/>
                <a:gd name="connsiteX68" fmla="*/ 6986244 w 10195788"/>
                <a:gd name="connsiteY68" fmla="*/ 219456 h 6601968"/>
                <a:gd name="connsiteX69" fmla="*/ 6757644 w 10195788"/>
                <a:gd name="connsiteY69" fmla="*/ 265176 h 6601968"/>
                <a:gd name="connsiteX70" fmla="*/ 6318732 w 10195788"/>
                <a:gd name="connsiteY70" fmla="*/ 310896 h 6601968"/>
                <a:gd name="connsiteX71" fmla="*/ 6026124 w 10195788"/>
                <a:gd name="connsiteY71" fmla="*/ 338328 h 6601968"/>
                <a:gd name="connsiteX72" fmla="*/ 5514060 w 10195788"/>
                <a:gd name="connsiteY72" fmla="*/ 374904 h 6601968"/>
                <a:gd name="connsiteX73" fmla="*/ 4736820 w 10195788"/>
                <a:gd name="connsiteY73" fmla="*/ 384048 h 6601968"/>
                <a:gd name="connsiteX74" fmla="*/ 1060932 w 10195788"/>
                <a:gd name="connsiteY74" fmla="*/ 374904 h 6601968"/>
                <a:gd name="connsiteX75" fmla="*/ 978636 w 10195788"/>
                <a:gd name="connsiteY75" fmla="*/ 365760 h 6601968"/>
                <a:gd name="connsiteX76" fmla="*/ 750036 w 10195788"/>
                <a:gd name="connsiteY76" fmla="*/ 356616 h 6601968"/>
                <a:gd name="connsiteX77" fmla="*/ 695172 w 10195788"/>
                <a:gd name="connsiteY77" fmla="*/ 347472 h 6601968"/>
                <a:gd name="connsiteX78" fmla="*/ 512292 w 10195788"/>
                <a:gd name="connsiteY78" fmla="*/ 329184 h 6601968"/>
                <a:gd name="connsiteX79" fmla="*/ 457428 w 10195788"/>
                <a:gd name="connsiteY79" fmla="*/ 320040 h 6601968"/>
                <a:gd name="connsiteX80" fmla="*/ 219684 w 10195788"/>
                <a:gd name="connsiteY80" fmla="*/ 347472 h 6601968"/>
                <a:gd name="connsiteX0" fmla="*/ 272720 w 10248824"/>
                <a:gd name="connsiteY0" fmla="*/ 347472 h 6601968"/>
                <a:gd name="connsiteX1" fmla="*/ 254432 w 10248824"/>
                <a:gd name="connsiteY1" fmla="*/ 393192 h 6601968"/>
                <a:gd name="connsiteX2" fmla="*/ 236144 w 10248824"/>
                <a:gd name="connsiteY2" fmla="*/ 475488 h 6601968"/>
                <a:gd name="connsiteX3" fmla="*/ 227000 w 10248824"/>
                <a:gd name="connsiteY3" fmla="*/ 566928 h 6601968"/>
                <a:gd name="connsiteX4" fmla="*/ 217856 w 10248824"/>
                <a:gd name="connsiteY4" fmla="*/ 685800 h 6601968"/>
                <a:gd name="connsiteX5" fmla="*/ 172136 w 10248824"/>
                <a:gd name="connsiteY5" fmla="*/ 987552 h 6601968"/>
                <a:gd name="connsiteX6" fmla="*/ 162992 w 10248824"/>
                <a:gd name="connsiteY6" fmla="*/ 1225296 h 6601968"/>
                <a:gd name="connsiteX7" fmla="*/ 135560 w 10248824"/>
                <a:gd name="connsiteY7" fmla="*/ 1563624 h 6601968"/>
                <a:gd name="connsiteX8" fmla="*/ 126416 w 10248824"/>
                <a:gd name="connsiteY8" fmla="*/ 1892808 h 6601968"/>
                <a:gd name="connsiteX9" fmla="*/ 108128 w 10248824"/>
                <a:gd name="connsiteY9" fmla="*/ 2148840 h 6601968"/>
                <a:gd name="connsiteX10" fmla="*/ 98984 w 10248824"/>
                <a:gd name="connsiteY10" fmla="*/ 2962656 h 6601968"/>
                <a:gd name="connsiteX11" fmla="*/ 80696 w 10248824"/>
                <a:gd name="connsiteY11" fmla="*/ 3538728 h 6601968"/>
                <a:gd name="connsiteX12" fmla="*/ 71552 w 10248824"/>
                <a:gd name="connsiteY12" fmla="*/ 4297680 h 6601968"/>
                <a:gd name="connsiteX13" fmla="*/ 53264 w 10248824"/>
                <a:gd name="connsiteY13" fmla="*/ 5157216 h 6601968"/>
                <a:gd name="connsiteX14" fmla="*/ 62408 w 10248824"/>
                <a:gd name="connsiteY14" fmla="*/ 5815584 h 6601968"/>
                <a:gd name="connsiteX15" fmla="*/ 236144 w 10248824"/>
                <a:gd name="connsiteY15" fmla="*/ 6190488 h 6601968"/>
                <a:gd name="connsiteX16" fmla="*/ 2595296 w 10248824"/>
                <a:gd name="connsiteY16" fmla="*/ 6601968 h 6601968"/>
                <a:gd name="connsiteX17" fmla="*/ 2686736 w 10248824"/>
                <a:gd name="connsiteY17" fmla="*/ 6583680 h 6601968"/>
                <a:gd name="connsiteX18" fmla="*/ 2833040 w 10248824"/>
                <a:gd name="connsiteY18" fmla="*/ 6547104 h 6601968"/>
                <a:gd name="connsiteX19" fmla="*/ 3098216 w 10248824"/>
                <a:gd name="connsiteY19" fmla="*/ 6464808 h 6601968"/>
                <a:gd name="connsiteX20" fmla="*/ 3180512 w 10248824"/>
                <a:gd name="connsiteY20" fmla="*/ 6437376 h 6601968"/>
                <a:gd name="connsiteX21" fmla="*/ 3281096 w 10248824"/>
                <a:gd name="connsiteY21" fmla="*/ 6419088 h 6601968"/>
                <a:gd name="connsiteX22" fmla="*/ 3345104 w 10248824"/>
                <a:gd name="connsiteY22" fmla="*/ 6409944 h 6601968"/>
                <a:gd name="connsiteX23" fmla="*/ 3381680 w 10248824"/>
                <a:gd name="connsiteY23" fmla="*/ 6400800 h 6601968"/>
                <a:gd name="connsiteX24" fmla="*/ 3692576 w 10248824"/>
                <a:gd name="connsiteY24" fmla="*/ 6364224 h 6601968"/>
                <a:gd name="connsiteX25" fmla="*/ 3793160 w 10248824"/>
                <a:gd name="connsiteY25" fmla="*/ 6345936 h 6601968"/>
                <a:gd name="connsiteX26" fmla="*/ 3966896 w 10248824"/>
                <a:gd name="connsiteY26" fmla="*/ 6327648 h 6601968"/>
                <a:gd name="connsiteX27" fmla="*/ 4049192 w 10248824"/>
                <a:gd name="connsiteY27" fmla="*/ 6309360 h 6601968"/>
                <a:gd name="connsiteX28" fmla="*/ 4241216 w 10248824"/>
                <a:gd name="connsiteY28" fmla="*/ 6281928 h 6601968"/>
                <a:gd name="connsiteX29" fmla="*/ 4442384 w 10248824"/>
                <a:gd name="connsiteY29" fmla="*/ 6263640 h 6601968"/>
                <a:gd name="connsiteX30" fmla="*/ 4689272 w 10248824"/>
                <a:gd name="connsiteY30" fmla="*/ 6236208 h 6601968"/>
                <a:gd name="connsiteX31" fmla="*/ 6070016 w 10248824"/>
                <a:gd name="connsiteY31" fmla="*/ 6254496 h 6601968"/>
                <a:gd name="connsiteX32" fmla="*/ 6335192 w 10248824"/>
                <a:gd name="connsiteY32" fmla="*/ 6281928 h 6601968"/>
                <a:gd name="connsiteX33" fmla="*/ 6819824 w 10248824"/>
                <a:gd name="connsiteY33" fmla="*/ 6309360 h 6601968"/>
                <a:gd name="connsiteX34" fmla="*/ 7478192 w 10248824"/>
                <a:gd name="connsiteY34" fmla="*/ 6318504 h 6601968"/>
                <a:gd name="connsiteX35" fmla="*/ 9654464 w 10248824"/>
                <a:gd name="connsiteY35" fmla="*/ 6309360 h 6601968"/>
                <a:gd name="connsiteX36" fmla="*/ 9681896 w 10248824"/>
                <a:gd name="connsiteY36" fmla="*/ 6300216 h 6601968"/>
                <a:gd name="connsiteX37" fmla="*/ 9773336 w 10248824"/>
                <a:gd name="connsiteY37" fmla="*/ 6281928 h 6601968"/>
                <a:gd name="connsiteX38" fmla="*/ 9828200 w 10248824"/>
                <a:gd name="connsiteY38" fmla="*/ 6263640 h 6601968"/>
                <a:gd name="connsiteX39" fmla="*/ 9892208 w 10248824"/>
                <a:gd name="connsiteY39" fmla="*/ 6236208 h 6601968"/>
                <a:gd name="connsiteX40" fmla="*/ 10020224 w 10248824"/>
                <a:gd name="connsiteY40" fmla="*/ 6117336 h 6601968"/>
                <a:gd name="connsiteX41" fmla="*/ 10056800 w 10248824"/>
                <a:gd name="connsiteY41" fmla="*/ 6080760 h 6601968"/>
                <a:gd name="connsiteX42" fmla="*/ 10102520 w 10248824"/>
                <a:gd name="connsiteY42" fmla="*/ 5998464 h 6601968"/>
                <a:gd name="connsiteX43" fmla="*/ 10111664 w 10248824"/>
                <a:gd name="connsiteY43" fmla="*/ 5971032 h 6601968"/>
                <a:gd name="connsiteX44" fmla="*/ 10129952 w 10248824"/>
                <a:gd name="connsiteY44" fmla="*/ 5897880 h 6601968"/>
                <a:gd name="connsiteX45" fmla="*/ 10148240 w 10248824"/>
                <a:gd name="connsiteY45" fmla="*/ 5815584 h 6601968"/>
                <a:gd name="connsiteX46" fmla="*/ 10166528 w 10248824"/>
                <a:gd name="connsiteY46" fmla="*/ 5596128 h 6601968"/>
                <a:gd name="connsiteX47" fmla="*/ 10175672 w 10248824"/>
                <a:gd name="connsiteY47" fmla="*/ 5550408 h 6601968"/>
                <a:gd name="connsiteX48" fmla="*/ 10184816 w 10248824"/>
                <a:gd name="connsiteY48" fmla="*/ 5440680 h 6601968"/>
                <a:gd name="connsiteX49" fmla="*/ 10212248 w 10248824"/>
                <a:gd name="connsiteY49" fmla="*/ 5065776 h 6601968"/>
                <a:gd name="connsiteX50" fmla="*/ 10221392 w 10248824"/>
                <a:gd name="connsiteY50" fmla="*/ 4645152 h 6601968"/>
                <a:gd name="connsiteX51" fmla="*/ 10248824 w 10248824"/>
                <a:gd name="connsiteY51" fmla="*/ 4389120 h 6601968"/>
                <a:gd name="connsiteX52" fmla="*/ 10239680 w 10248824"/>
                <a:gd name="connsiteY52" fmla="*/ 3008376 h 6601968"/>
                <a:gd name="connsiteX53" fmla="*/ 10230536 w 10248824"/>
                <a:gd name="connsiteY53" fmla="*/ 2852928 h 6601968"/>
                <a:gd name="connsiteX54" fmla="*/ 10221392 w 10248824"/>
                <a:gd name="connsiteY54" fmla="*/ 256032 h 6601968"/>
                <a:gd name="connsiteX55" fmla="*/ 10193960 w 10248824"/>
                <a:gd name="connsiteY55" fmla="*/ 128016 h 6601968"/>
                <a:gd name="connsiteX56" fmla="*/ 10175672 w 10248824"/>
                <a:gd name="connsiteY56" fmla="*/ 27432 h 6601968"/>
                <a:gd name="connsiteX57" fmla="*/ 10157384 w 10248824"/>
                <a:gd name="connsiteY57" fmla="*/ 0 h 6601968"/>
                <a:gd name="connsiteX58" fmla="*/ 10029368 w 10248824"/>
                <a:gd name="connsiteY58" fmla="*/ 18288 h 6601968"/>
                <a:gd name="connsiteX59" fmla="*/ 9663608 w 10248824"/>
                <a:gd name="connsiteY59" fmla="*/ 73152 h 6601968"/>
                <a:gd name="connsiteX60" fmla="*/ 9233840 w 10248824"/>
                <a:gd name="connsiteY60" fmla="*/ 118872 h 6601968"/>
                <a:gd name="connsiteX61" fmla="*/ 8657768 w 10248824"/>
                <a:gd name="connsiteY61" fmla="*/ 164592 h 6601968"/>
                <a:gd name="connsiteX62" fmla="*/ 7871384 w 10248824"/>
                <a:gd name="connsiteY62" fmla="*/ 173736 h 6601968"/>
                <a:gd name="connsiteX63" fmla="*/ 7688504 w 10248824"/>
                <a:gd name="connsiteY63" fmla="*/ 182880 h 6601968"/>
                <a:gd name="connsiteX64" fmla="*/ 7587920 w 10248824"/>
                <a:gd name="connsiteY64" fmla="*/ 192024 h 6601968"/>
                <a:gd name="connsiteX65" fmla="*/ 7505624 w 10248824"/>
                <a:gd name="connsiteY65" fmla="*/ 201168 h 6601968"/>
                <a:gd name="connsiteX66" fmla="*/ 7149008 w 10248824"/>
                <a:gd name="connsiteY66" fmla="*/ 210312 h 6601968"/>
                <a:gd name="connsiteX67" fmla="*/ 7039280 w 10248824"/>
                <a:gd name="connsiteY67" fmla="*/ 219456 h 6601968"/>
                <a:gd name="connsiteX68" fmla="*/ 6810680 w 10248824"/>
                <a:gd name="connsiteY68" fmla="*/ 265176 h 6601968"/>
                <a:gd name="connsiteX69" fmla="*/ 6371768 w 10248824"/>
                <a:gd name="connsiteY69" fmla="*/ 310896 h 6601968"/>
                <a:gd name="connsiteX70" fmla="*/ 6079160 w 10248824"/>
                <a:gd name="connsiteY70" fmla="*/ 338328 h 6601968"/>
                <a:gd name="connsiteX71" fmla="*/ 5567096 w 10248824"/>
                <a:gd name="connsiteY71" fmla="*/ 374904 h 6601968"/>
                <a:gd name="connsiteX72" fmla="*/ 4789856 w 10248824"/>
                <a:gd name="connsiteY72" fmla="*/ 384048 h 6601968"/>
                <a:gd name="connsiteX73" fmla="*/ 1113968 w 10248824"/>
                <a:gd name="connsiteY73" fmla="*/ 374904 h 6601968"/>
                <a:gd name="connsiteX74" fmla="*/ 1031672 w 10248824"/>
                <a:gd name="connsiteY74" fmla="*/ 365760 h 6601968"/>
                <a:gd name="connsiteX75" fmla="*/ 803072 w 10248824"/>
                <a:gd name="connsiteY75" fmla="*/ 356616 h 6601968"/>
                <a:gd name="connsiteX76" fmla="*/ 748208 w 10248824"/>
                <a:gd name="connsiteY76" fmla="*/ 347472 h 6601968"/>
                <a:gd name="connsiteX77" fmla="*/ 565328 w 10248824"/>
                <a:gd name="connsiteY77" fmla="*/ 329184 h 6601968"/>
                <a:gd name="connsiteX78" fmla="*/ 510464 w 10248824"/>
                <a:gd name="connsiteY78" fmla="*/ 320040 h 6601968"/>
                <a:gd name="connsiteX79" fmla="*/ 272720 w 10248824"/>
                <a:gd name="connsiteY79" fmla="*/ 347472 h 6601968"/>
                <a:gd name="connsiteX0" fmla="*/ 272720 w 10248824"/>
                <a:gd name="connsiteY0" fmla="*/ 347472 h 6601968"/>
                <a:gd name="connsiteX1" fmla="*/ 254432 w 10248824"/>
                <a:gd name="connsiteY1" fmla="*/ 393192 h 6601968"/>
                <a:gd name="connsiteX2" fmla="*/ 236144 w 10248824"/>
                <a:gd name="connsiteY2" fmla="*/ 475488 h 6601968"/>
                <a:gd name="connsiteX3" fmla="*/ 227000 w 10248824"/>
                <a:gd name="connsiteY3" fmla="*/ 566928 h 6601968"/>
                <a:gd name="connsiteX4" fmla="*/ 217856 w 10248824"/>
                <a:gd name="connsiteY4" fmla="*/ 685800 h 6601968"/>
                <a:gd name="connsiteX5" fmla="*/ 172136 w 10248824"/>
                <a:gd name="connsiteY5" fmla="*/ 987552 h 6601968"/>
                <a:gd name="connsiteX6" fmla="*/ 162992 w 10248824"/>
                <a:gd name="connsiteY6" fmla="*/ 1225296 h 6601968"/>
                <a:gd name="connsiteX7" fmla="*/ 135560 w 10248824"/>
                <a:gd name="connsiteY7" fmla="*/ 1563624 h 6601968"/>
                <a:gd name="connsiteX8" fmla="*/ 126416 w 10248824"/>
                <a:gd name="connsiteY8" fmla="*/ 1892808 h 6601968"/>
                <a:gd name="connsiteX9" fmla="*/ 108128 w 10248824"/>
                <a:gd name="connsiteY9" fmla="*/ 2148840 h 6601968"/>
                <a:gd name="connsiteX10" fmla="*/ 98984 w 10248824"/>
                <a:gd name="connsiteY10" fmla="*/ 2962656 h 6601968"/>
                <a:gd name="connsiteX11" fmla="*/ 80696 w 10248824"/>
                <a:gd name="connsiteY11" fmla="*/ 3538728 h 6601968"/>
                <a:gd name="connsiteX12" fmla="*/ 71552 w 10248824"/>
                <a:gd name="connsiteY12" fmla="*/ 4297680 h 6601968"/>
                <a:gd name="connsiteX13" fmla="*/ 53264 w 10248824"/>
                <a:gd name="connsiteY13" fmla="*/ 5157216 h 6601968"/>
                <a:gd name="connsiteX14" fmla="*/ 62408 w 10248824"/>
                <a:gd name="connsiteY14" fmla="*/ 5815584 h 6601968"/>
                <a:gd name="connsiteX15" fmla="*/ 236144 w 10248824"/>
                <a:gd name="connsiteY15" fmla="*/ 6190488 h 6601968"/>
                <a:gd name="connsiteX16" fmla="*/ 2595296 w 10248824"/>
                <a:gd name="connsiteY16" fmla="*/ 6601968 h 6601968"/>
                <a:gd name="connsiteX17" fmla="*/ 2686736 w 10248824"/>
                <a:gd name="connsiteY17" fmla="*/ 6583680 h 6601968"/>
                <a:gd name="connsiteX18" fmla="*/ 2833040 w 10248824"/>
                <a:gd name="connsiteY18" fmla="*/ 6547104 h 6601968"/>
                <a:gd name="connsiteX19" fmla="*/ 3098216 w 10248824"/>
                <a:gd name="connsiteY19" fmla="*/ 6464808 h 6601968"/>
                <a:gd name="connsiteX20" fmla="*/ 3180512 w 10248824"/>
                <a:gd name="connsiteY20" fmla="*/ 6437376 h 6601968"/>
                <a:gd name="connsiteX21" fmla="*/ 3281096 w 10248824"/>
                <a:gd name="connsiteY21" fmla="*/ 6419088 h 6601968"/>
                <a:gd name="connsiteX22" fmla="*/ 3345104 w 10248824"/>
                <a:gd name="connsiteY22" fmla="*/ 6409944 h 6601968"/>
                <a:gd name="connsiteX23" fmla="*/ 3381680 w 10248824"/>
                <a:gd name="connsiteY23" fmla="*/ 6400800 h 6601968"/>
                <a:gd name="connsiteX24" fmla="*/ 3692576 w 10248824"/>
                <a:gd name="connsiteY24" fmla="*/ 6364224 h 6601968"/>
                <a:gd name="connsiteX25" fmla="*/ 3793160 w 10248824"/>
                <a:gd name="connsiteY25" fmla="*/ 6345936 h 6601968"/>
                <a:gd name="connsiteX26" fmla="*/ 3966896 w 10248824"/>
                <a:gd name="connsiteY26" fmla="*/ 6327648 h 6601968"/>
                <a:gd name="connsiteX27" fmla="*/ 4049192 w 10248824"/>
                <a:gd name="connsiteY27" fmla="*/ 6309360 h 6601968"/>
                <a:gd name="connsiteX28" fmla="*/ 4241216 w 10248824"/>
                <a:gd name="connsiteY28" fmla="*/ 6281928 h 6601968"/>
                <a:gd name="connsiteX29" fmla="*/ 4442384 w 10248824"/>
                <a:gd name="connsiteY29" fmla="*/ 6263640 h 6601968"/>
                <a:gd name="connsiteX30" fmla="*/ 4689272 w 10248824"/>
                <a:gd name="connsiteY30" fmla="*/ 6236208 h 6601968"/>
                <a:gd name="connsiteX31" fmla="*/ 6070016 w 10248824"/>
                <a:gd name="connsiteY31" fmla="*/ 6254496 h 6601968"/>
                <a:gd name="connsiteX32" fmla="*/ 6335192 w 10248824"/>
                <a:gd name="connsiteY32" fmla="*/ 6281928 h 6601968"/>
                <a:gd name="connsiteX33" fmla="*/ 6819824 w 10248824"/>
                <a:gd name="connsiteY33" fmla="*/ 6309360 h 6601968"/>
                <a:gd name="connsiteX34" fmla="*/ 7478192 w 10248824"/>
                <a:gd name="connsiteY34" fmla="*/ 6318504 h 6601968"/>
                <a:gd name="connsiteX35" fmla="*/ 9654464 w 10248824"/>
                <a:gd name="connsiteY35" fmla="*/ 6309360 h 6601968"/>
                <a:gd name="connsiteX36" fmla="*/ 9681896 w 10248824"/>
                <a:gd name="connsiteY36" fmla="*/ 6300216 h 6601968"/>
                <a:gd name="connsiteX37" fmla="*/ 9773336 w 10248824"/>
                <a:gd name="connsiteY37" fmla="*/ 6281928 h 6601968"/>
                <a:gd name="connsiteX38" fmla="*/ 9828200 w 10248824"/>
                <a:gd name="connsiteY38" fmla="*/ 6263640 h 6601968"/>
                <a:gd name="connsiteX39" fmla="*/ 9892208 w 10248824"/>
                <a:gd name="connsiteY39" fmla="*/ 6236208 h 6601968"/>
                <a:gd name="connsiteX40" fmla="*/ 10020224 w 10248824"/>
                <a:gd name="connsiteY40" fmla="*/ 6117336 h 6601968"/>
                <a:gd name="connsiteX41" fmla="*/ 10056800 w 10248824"/>
                <a:gd name="connsiteY41" fmla="*/ 6080760 h 6601968"/>
                <a:gd name="connsiteX42" fmla="*/ 10102520 w 10248824"/>
                <a:gd name="connsiteY42" fmla="*/ 5998464 h 6601968"/>
                <a:gd name="connsiteX43" fmla="*/ 10111664 w 10248824"/>
                <a:gd name="connsiteY43" fmla="*/ 5971032 h 6601968"/>
                <a:gd name="connsiteX44" fmla="*/ 10129952 w 10248824"/>
                <a:gd name="connsiteY44" fmla="*/ 5897880 h 6601968"/>
                <a:gd name="connsiteX45" fmla="*/ 10148240 w 10248824"/>
                <a:gd name="connsiteY45" fmla="*/ 5815584 h 6601968"/>
                <a:gd name="connsiteX46" fmla="*/ 10166528 w 10248824"/>
                <a:gd name="connsiteY46" fmla="*/ 5596128 h 6601968"/>
                <a:gd name="connsiteX47" fmla="*/ 10175672 w 10248824"/>
                <a:gd name="connsiteY47" fmla="*/ 5550408 h 6601968"/>
                <a:gd name="connsiteX48" fmla="*/ 10184816 w 10248824"/>
                <a:gd name="connsiteY48" fmla="*/ 5440680 h 6601968"/>
                <a:gd name="connsiteX49" fmla="*/ 10212248 w 10248824"/>
                <a:gd name="connsiteY49" fmla="*/ 5065776 h 6601968"/>
                <a:gd name="connsiteX50" fmla="*/ 10221392 w 10248824"/>
                <a:gd name="connsiteY50" fmla="*/ 4645152 h 6601968"/>
                <a:gd name="connsiteX51" fmla="*/ 10248824 w 10248824"/>
                <a:gd name="connsiteY51" fmla="*/ 4389120 h 6601968"/>
                <a:gd name="connsiteX52" fmla="*/ 10239680 w 10248824"/>
                <a:gd name="connsiteY52" fmla="*/ 3008376 h 6601968"/>
                <a:gd name="connsiteX53" fmla="*/ 10230536 w 10248824"/>
                <a:gd name="connsiteY53" fmla="*/ 2852928 h 6601968"/>
                <a:gd name="connsiteX54" fmla="*/ 10221392 w 10248824"/>
                <a:gd name="connsiteY54" fmla="*/ 256032 h 6601968"/>
                <a:gd name="connsiteX55" fmla="*/ 10193960 w 10248824"/>
                <a:gd name="connsiteY55" fmla="*/ 128016 h 6601968"/>
                <a:gd name="connsiteX56" fmla="*/ 10175672 w 10248824"/>
                <a:gd name="connsiteY56" fmla="*/ 27432 h 6601968"/>
                <a:gd name="connsiteX57" fmla="*/ 10157384 w 10248824"/>
                <a:gd name="connsiteY57" fmla="*/ 0 h 6601968"/>
                <a:gd name="connsiteX58" fmla="*/ 10029368 w 10248824"/>
                <a:gd name="connsiteY58" fmla="*/ 18288 h 6601968"/>
                <a:gd name="connsiteX59" fmla="*/ 9663608 w 10248824"/>
                <a:gd name="connsiteY59" fmla="*/ 73152 h 6601968"/>
                <a:gd name="connsiteX60" fmla="*/ 9233840 w 10248824"/>
                <a:gd name="connsiteY60" fmla="*/ 118872 h 6601968"/>
                <a:gd name="connsiteX61" fmla="*/ 8657768 w 10248824"/>
                <a:gd name="connsiteY61" fmla="*/ 164592 h 6601968"/>
                <a:gd name="connsiteX62" fmla="*/ 7871384 w 10248824"/>
                <a:gd name="connsiteY62" fmla="*/ 173736 h 6601968"/>
                <a:gd name="connsiteX63" fmla="*/ 7688504 w 10248824"/>
                <a:gd name="connsiteY63" fmla="*/ 182880 h 6601968"/>
                <a:gd name="connsiteX64" fmla="*/ 7587920 w 10248824"/>
                <a:gd name="connsiteY64" fmla="*/ 192024 h 6601968"/>
                <a:gd name="connsiteX65" fmla="*/ 7505624 w 10248824"/>
                <a:gd name="connsiteY65" fmla="*/ 201168 h 6601968"/>
                <a:gd name="connsiteX66" fmla="*/ 7149008 w 10248824"/>
                <a:gd name="connsiteY66" fmla="*/ 210312 h 6601968"/>
                <a:gd name="connsiteX67" fmla="*/ 7039280 w 10248824"/>
                <a:gd name="connsiteY67" fmla="*/ 219456 h 6601968"/>
                <a:gd name="connsiteX68" fmla="*/ 6810680 w 10248824"/>
                <a:gd name="connsiteY68" fmla="*/ 265176 h 6601968"/>
                <a:gd name="connsiteX69" fmla="*/ 6371768 w 10248824"/>
                <a:gd name="connsiteY69" fmla="*/ 310896 h 6601968"/>
                <a:gd name="connsiteX70" fmla="*/ 6079160 w 10248824"/>
                <a:gd name="connsiteY70" fmla="*/ 338328 h 6601968"/>
                <a:gd name="connsiteX71" fmla="*/ 5567096 w 10248824"/>
                <a:gd name="connsiteY71" fmla="*/ 374904 h 6601968"/>
                <a:gd name="connsiteX72" fmla="*/ 4789856 w 10248824"/>
                <a:gd name="connsiteY72" fmla="*/ 384048 h 6601968"/>
                <a:gd name="connsiteX73" fmla="*/ 1113968 w 10248824"/>
                <a:gd name="connsiteY73" fmla="*/ 374904 h 6601968"/>
                <a:gd name="connsiteX74" fmla="*/ 1031672 w 10248824"/>
                <a:gd name="connsiteY74" fmla="*/ 365760 h 6601968"/>
                <a:gd name="connsiteX75" fmla="*/ 803072 w 10248824"/>
                <a:gd name="connsiteY75" fmla="*/ 356616 h 6601968"/>
                <a:gd name="connsiteX76" fmla="*/ 748208 w 10248824"/>
                <a:gd name="connsiteY76" fmla="*/ 347472 h 6601968"/>
                <a:gd name="connsiteX77" fmla="*/ 565328 w 10248824"/>
                <a:gd name="connsiteY77" fmla="*/ 329184 h 6601968"/>
                <a:gd name="connsiteX78" fmla="*/ 510464 w 10248824"/>
                <a:gd name="connsiteY78" fmla="*/ 320040 h 6601968"/>
                <a:gd name="connsiteX79" fmla="*/ 272720 w 10248824"/>
                <a:gd name="connsiteY79" fmla="*/ 347472 h 6601968"/>
                <a:gd name="connsiteX0" fmla="*/ 272720 w 10248824"/>
                <a:gd name="connsiteY0" fmla="*/ 347472 h 6621725"/>
                <a:gd name="connsiteX1" fmla="*/ 254432 w 10248824"/>
                <a:gd name="connsiteY1" fmla="*/ 393192 h 6621725"/>
                <a:gd name="connsiteX2" fmla="*/ 236144 w 10248824"/>
                <a:gd name="connsiteY2" fmla="*/ 475488 h 6621725"/>
                <a:gd name="connsiteX3" fmla="*/ 227000 w 10248824"/>
                <a:gd name="connsiteY3" fmla="*/ 566928 h 6621725"/>
                <a:gd name="connsiteX4" fmla="*/ 217856 w 10248824"/>
                <a:gd name="connsiteY4" fmla="*/ 685800 h 6621725"/>
                <a:gd name="connsiteX5" fmla="*/ 172136 w 10248824"/>
                <a:gd name="connsiteY5" fmla="*/ 987552 h 6621725"/>
                <a:gd name="connsiteX6" fmla="*/ 162992 w 10248824"/>
                <a:gd name="connsiteY6" fmla="*/ 1225296 h 6621725"/>
                <a:gd name="connsiteX7" fmla="*/ 135560 w 10248824"/>
                <a:gd name="connsiteY7" fmla="*/ 1563624 h 6621725"/>
                <a:gd name="connsiteX8" fmla="*/ 126416 w 10248824"/>
                <a:gd name="connsiteY8" fmla="*/ 1892808 h 6621725"/>
                <a:gd name="connsiteX9" fmla="*/ 108128 w 10248824"/>
                <a:gd name="connsiteY9" fmla="*/ 2148840 h 6621725"/>
                <a:gd name="connsiteX10" fmla="*/ 98984 w 10248824"/>
                <a:gd name="connsiteY10" fmla="*/ 2962656 h 6621725"/>
                <a:gd name="connsiteX11" fmla="*/ 80696 w 10248824"/>
                <a:gd name="connsiteY11" fmla="*/ 3538728 h 6621725"/>
                <a:gd name="connsiteX12" fmla="*/ 71552 w 10248824"/>
                <a:gd name="connsiteY12" fmla="*/ 4297680 h 6621725"/>
                <a:gd name="connsiteX13" fmla="*/ 53264 w 10248824"/>
                <a:gd name="connsiteY13" fmla="*/ 5157216 h 6621725"/>
                <a:gd name="connsiteX14" fmla="*/ 62408 w 10248824"/>
                <a:gd name="connsiteY14" fmla="*/ 5815584 h 6621725"/>
                <a:gd name="connsiteX15" fmla="*/ 236144 w 10248824"/>
                <a:gd name="connsiteY15" fmla="*/ 6190488 h 6621725"/>
                <a:gd name="connsiteX16" fmla="*/ 2595296 w 10248824"/>
                <a:gd name="connsiteY16" fmla="*/ 6601968 h 6621725"/>
                <a:gd name="connsiteX17" fmla="*/ 2833040 w 10248824"/>
                <a:gd name="connsiteY17" fmla="*/ 6547104 h 6621725"/>
                <a:gd name="connsiteX18" fmla="*/ 3098216 w 10248824"/>
                <a:gd name="connsiteY18" fmla="*/ 6464808 h 6621725"/>
                <a:gd name="connsiteX19" fmla="*/ 3180512 w 10248824"/>
                <a:gd name="connsiteY19" fmla="*/ 6437376 h 6621725"/>
                <a:gd name="connsiteX20" fmla="*/ 3281096 w 10248824"/>
                <a:gd name="connsiteY20" fmla="*/ 6419088 h 6621725"/>
                <a:gd name="connsiteX21" fmla="*/ 3345104 w 10248824"/>
                <a:gd name="connsiteY21" fmla="*/ 6409944 h 6621725"/>
                <a:gd name="connsiteX22" fmla="*/ 3381680 w 10248824"/>
                <a:gd name="connsiteY22" fmla="*/ 6400800 h 6621725"/>
                <a:gd name="connsiteX23" fmla="*/ 3692576 w 10248824"/>
                <a:gd name="connsiteY23" fmla="*/ 6364224 h 6621725"/>
                <a:gd name="connsiteX24" fmla="*/ 3793160 w 10248824"/>
                <a:gd name="connsiteY24" fmla="*/ 6345936 h 6621725"/>
                <a:gd name="connsiteX25" fmla="*/ 3966896 w 10248824"/>
                <a:gd name="connsiteY25" fmla="*/ 6327648 h 6621725"/>
                <a:gd name="connsiteX26" fmla="*/ 4049192 w 10248824"/>
                <a:gd name="connsiteY26" fmla="*/ 6309360 h 6621725"/>
                <a:gd name="connsiteX27" fmla="*/ 4241216 w 10248824"/>
                <a:gd name="connsiteY27" fmla="*/ 6281928 h 6621725"/>
                <a:gd name="connsiteX28" fmla="*/ 4442384 w 10248824"/>
                <a:gd name="connsiteY28" fmla="*/ 6263640 h 6621725"/>
                <a:gd name="connsiteX29" fmla="*/ 4689272 w 10248824"/>
                <a:gd name="connsiteY29" fmla="*/ 6236208 h 6621725"/>
                <a:gd name="connsiteX30" fmla="*/ 6070016 w 10248824"/>
                <a:gd name="connsiteY30" fmla="*/ 6254496 h 6621725"/>
                <a:gd name="connsiteX31" fmla="*/ 6335192 w 10248824"/>
                <a:gd name="connsiteY31" fmla="*/ 6281928 h 6621725"/>
                <a:gd name="connsiteX32" fmla="*/ 6819824 w 10248824"/>
                <a:gd name="connsiteY32" fmla="*/ 6309360 h 6621725"/>
                <a:gd name="connsiteX33" fmla="*/ 7478192 w 10248824"/>
                <a:gd name="connsiteY33" fmla="*/ 6318504 h 6621725"/>
                <a:gd name="connsiteX34" fmla="*/ 9654464 w 10248824"/>
                <a:gd name="connsiteY34" fmla="*/ 6309360 h 6621725"/>
                <a:gd name="connsiteX35" fmla="*/ 9681896 w 10248824"/>
                <a:gd name="connsiteY35" fmla="*/ 6300216 h 6621725"/>
                <a:gd name="connsiteX36" fmla="*/ 9773336 w 10248824"/>
                <a:gd name="connsiteY36" fmla="*/ 6281928 h 6621725"/>
                <a:gd name="connsiteX37" fmla="*/ 9828200 w 10248824"/>
                <a:gd name="connsiteY37" fmla="*/ 6263640 h 6621725"/>
                <a:gd name="connsiteX38" fmla="*/ 9892208 w 10248824"/>
                <a:gd name="connsiteY38" fmla="*/ 6236208 h 6621725"/>
                <a:gd name="connsiteX39" fmla="*/ 10020224 w 10248824"/>
                <a:gd name="connsiteY39" fmla="*/ 6117336 h 6621725"/>
                <a:gd name="connsiteX40" fmla="*/ 10056800 w 10248824"/>
                <a:gd name="connsiteY40" fmla="*/ 6080760 h 6621725"/>
                <a:gd name="connsiteX41" fmla="*/ 10102520 w 10248824"/>
                <a:gd name="connsiteY41" fmla="*/ 5998464 h 6621725"/>
                <a:gd name="connsiteX42" fmla="*/ 10111664 w 10248824"/>
                <a:gd name="connsiteY42" fmla="*/ 5971032 h 6621725"/>
                <a:gd name="connsiteX43" fmla="*/ 10129952 w 10248824"/>
                <a:gd name="connsiteY43" fmla="*/ 5897880 h 6621725"/>
                <a:gd name="connsiteX44" fmla="*/ 10148240 w 10248824"/>
                <a:gd name="connsiteY44" fmla="*/ 5815584 h 6621725"/>
                <a:gd name="connsiteX45" fmla="*/ 10166528 w 10248824"/>
                <a:gd name="connsiteY45" fmla="*/ 5596128 h 6621725"/>
                <a:gd name="connsiteX46" fmla="*/ 10175672 w 10248824"/>
                <a:gd name="connsiteY46" fmla="*/ 5550408 h 6621725"/>
                <a:gd name="connsiteX47" fmla="*/ 10184816 w 10248824"/>
                <a:gd name="connsiteY47" fmla="*/ 5440680 h 6621725"/>
                <a:gd name="connsiteX48" fmla="*/ 10212248 w 10248824"/>
                <a:gd name="connsiteY48" fmla="*/ 5065776 h 6621725"/>
                <a:gd name="connsiteX49" fmla="*/ 10221392 w 10248824"/>
                <a:gd name="connsiteY49" fmla="*/ 4645152 h 6621725"/>
                <a:gd name="connsiteX50" fmla="*/ 10248824 w 10248824"/>
                <a:gd name="connsiteY50" fmla="*/ 4389120 h 6621725"/>
                <a:gd name="connsiteX51" fmla="*/ 10239680 w 10248824"/>
                <a:gd name="connsiteY51" fmla="*/ 3008376 h 6621725"/>
                <a:gd name="connsiteX52" fmla="*/ 10230536 w 10248824"/>
                <a:gd name="connsiteY52" fmla="*/ 2852928 h 6621725"/>
                <a:gd name="connsiteX53" fmla="*/ 10221392 w 10248824"/>
                <a:gd name="connsiteY53" fmla="*/ 256032 h 6621725"/>
                <a:gd name="connsiteX54" fmla="*/ 10193960 w 10248824"/>
                <a:gd name="connsiteY54" fmla="*/ 128016 h 6621725"/>
                <a:gd name="connsiteX55" fmla="*/ 10175672 w 10248824"/>
                <a:gd name="connsiteY55" fmla="*/ 27432 h 6621725"/>
                <a:gd name="connsiteX56" fmla="*/ 10157384 w 10248824"/>
                <a:gd name="connsiteY56" fmla="*/ 0 h 6621725"/>
                <a:gd name="connsiteX57" fmla="*/ 10029368 w 10248824"/>
                <a:gd name="connsiteY57" fmla="*/ 18288 h 6621725"/>
                <a:gd name="connsiteX58" fmla="*/ 9663608 w 10248824"/>
                <a:gd name="connsiteY58" fmla="*/ 73152 h 6621725"/>
                <a:gd name="connsiteX59" fmla="*/ 9233840 w 10248824"/>
                <a:gd name="connsiteY59" fmla="*/ 118872 h 6621725"/>
                <a:gd name="connsiteX60" fmla="*/ 8657768 w 10248824"/>
                <a:gd name="connsiteY60" fmla="*/ 164592 h 6621725"/>
                <a:gd name="connsiteX61" fmla="*/ 7871384 w 10248824"/>
                <a:gd name="connsiteY61" fmla="*/ 173736 h 6621725"/>
                <a:gd name="connsiteX62" fmla="*/ 7688504 w 10248824"/>
                <a:gd name="connsiteY62" fmla="*/ 182880 h 6621725"/>
                <a:gd name="connsiteX63" fmla="*/ 7587920 w 10248824"/>
                <a:gd name="connsiteY63" fmla="*/ 192024 h 6621725"/>
                <a:gd name="connsiteX64" fmla="*/ 7505624 w 10248824"/>
                <a:gd name="connsiteY64" fmla="*/ 201168 h 6621725"/>
                <a:gd name="connsiteX65" fmla="*/ 7149008 w 10248824"/>
                <a:gd name="connsiteY65" fmla="*/ 210312 h 6621725"/>
                <a:gd name="connsiteX66" fmla="*/ 7039280 w 10248824"/>
                <a:gd name="connsiteY66" fmla="*/ 219456 h 6621725"/>
                <a:gd name="connsiteX67" fmla="*/ 6810680 w 10248824"/>
                <a:gd name="connsiteY67" fmla="*/ 265176 h 6621725"/>
                <a:gd name="connsiteX68" fmla="*/ 6371768 w 10248824"/>
                <a:gd name="connsiteY68" fmla="*/ 310896 h 6621725"/>
                <a:gd name="connsiteX69" fmla="*/ 6079160 w 10248824"/>
                <a:gd name="connsiteY69" fmla="*/ 338328 h 6621725"/>
                <a:gd name="connsiteX70" fmla="*/ 5567096 w 10248824"/>
                <a:gd name="connsiteY70" fmla="*/ 374904 h 6621725"/>
                <a:gd name="connsiteX71" fmla="*/ 4789856 w 10248824"/>
                <a:gd name="connsiteY71" fmla="*/ 384048 h 6621725"/>
                <a:gd name="connsiteX72" fmla="*/ 1113968 w 10248824"/>
                <a:gd name="connsiteY72" fmla="*/ 374904 h 6621725"/>
                <a:gd name="connsiteX73" fmla="*/ 1031672 w 10248824"/>
                <a:gd name="connsiteY73" fmla="*/ 365760 h 6621725"/>
                <a:gd name="connsiteX74" fmla="*/ 803072 w 10248824"/>
                <a:gd name="connsiteY74" fmla="*/ 356616 h 6621725"/>
                <a:gd name="connsiteX75" fmla="*/ 748208 w 10248824"/>
                <a:gd name="connsiteY75" fmla="*/ 347472 h 6621725"/>
                <a:gd name="connsiteX76" fmla="*/ 565328 w 10248824"/>
                <a:gd name="connsiteY76" fmla="*/ 329184 h 6621725"/>
                <a:gd name="connsiteX77" fmla="*/ 510464 w 10248824"/>
                <a:gd name="connsiteY77" fmla="*/ 320040 h 6621725"/>
                <a:gd name="connsiteX78" fmla="*/ 272720 w 10248824"/>
                <a:gd name="connsiteY78" fmla="*/ 347472 h 6621725"/>
                <a:gd name="connsiteX0" fmla="*/ 272720 w 10248824"/>
                <a:gd name="connsiteY0" fmla="*/ 347472 h 6621725"/>
                <a:gd name="connsiteX1" fmla="*/ 254432 w 10248824"/>
                <a:gd name="connsiteY1" fmla="*/ 393192 h 6621725"/>
                <a:gd name="connsiteX2" fmla="*/ 236144 w 10248824"/>
                <a:gd name="connsiteY2" fmla="*/ 475488 h 6621725"/>
                <a:gd name="connsiteX3" fmla="*/ 227000 w 10248824"/>
                <a:gd name="connsiteY3" fmla="*/ 566928 h 6621725"/>
                <a:gd name="connsiteX4" fmla="*/ 217856 w 10248824"/>
                <a:gd name="connsiteY4" fmla="*/ 685800 h 6621725"/>
                <a:gd name="connsiteX5" fmla="*/ 172136 w 10248824"/>
                <a:gd name="connsiteY5" fmla="*/ 987552 h 6621725"/>
                <a:gd name="connsiteX6" fmla="*/ 162992 w 10248824"/>
                <a:gd name="connsiteY6" fmla="*/ 1225296 h 6621725"/>
                <a:gd name="connsiteX7" fmla="*/ 135560 w 10248824"/>
                <a:gd name="connsiteY7" fmla="*/ 1563624 h 6621725"/>
                <a:gd name="connsiteX8" fmla="*/ 126416 w 10248824"/>
                <a:gd name="connsiteY8" fmla="*/ 1892808 h 6621725"/>
                <a:gd name="connsiteX9" fmla="*/ 108128 w 10248824"/>
                <a:gd name="connsiteY9" fmla="*/ 2148840 h 6621725"/>
                <a:gd name="connsiteX10" fmla="*/ 98984 w 10248824"/>
                <a:gd name="connsiteY10" fmla="*/ 2962656 h 6621725"/>
                <a:gd name="connsiteX11" fmla="*/ 80696 w 10248824"/>
                <a:gd name="connsiteY11" fmla="*/ 3538728 h 6621725"/>
                <a:gd name="connsiteX12" fmla="*/ 71552 w 10248824"/>
                <a:gd name="connsiteY12" fmla="*/ 4297680 h 6621725"/>
                <a:gd name="connsiteX13" fmla="*/ 53264 w 10248824"/>
                <a:gd name="connsiteY13" fmla="*/ 5157216 h 6621725"/>
                <a:gd name="connsiteX14" fmla="*/ 62408 w 10248824"/>
                <a:gd name="connsiteY14" fmla="*/ 5815584 h 6621725"/>
                <a:gd name="connsiteX15" fmla="*/ 236144 w 10248824"/>
                <a:gd name="connsiteY15" fmla="*/ 6190488 h 6621725"/>
                <a:gd name="connsiteX16" fmla="*/ 2595296 w 10248824"/>
                <a:gd name="connsiteY16" fmla="*/ 6601968 h 6621725"/>
                <a:gd name="connsiteX17" fmla="*/ 2833040 w 10248824"/>
                <a:gd name="connsiteY17" fmla="*/ 6547104 h 6621725"/>
                <a:gd name="connsiteX18" fmla="*/ 3098216 w 10248824"/>
                <a:gd name="connsiteY18" fmla="*/ 6464808 h 6621725"/>
                <a:gd name="connsiteX19" fmla="*/ 3180512 w 10248824"/>
                <a:gd name="connsiteY19" fmla="*/ 6437376 h 6621725"/>
                <a:gd name="connsiteX20" fmla="*/ 3281096 w 10248824"/>
                <a:gd name="connsiteY20" fmla="*/ 6419088 h 6621725"/>
                <a:gd name="connsiteX21" fmla="*/ 3345104 w 10248824"/>
                <a:gd name="connsiteY21" fmla="*/ 6409944 h 6621725"/>
                <a:gd name="connsiteX22" fmla="*/ 3692576 w 10248824"/>
                <a:gd name="connsiteY22" fmla="*/ 6364224 h 6621725"/>
                <a:gd name="connsiteX23" fmla="*/ 3793160 w 10248824"/>
                <a:gd name="connsiteY23" fmla="*/ 6345936 h 6621725"/>
                <a:gd name="connsiteX24" fmla="*/ 3966896 w 10248824"/>
                <a:gd name="connsiteY24" fmla="*/ 6327648 h 6621725"/>
                <a:gd name="connsiteX25" fmla="*/ 4049192 w 10248824"/>
                <a:gd name="connsiteY25" fmla="*/ 6309360 h 6621725"/>
                <a:gd name="connsiteX26" fmla="*/ 4241216 w 10248824"/>
                <a:gd name="connsiteY26" fmla="*/ 6281928 h 6621725"/>
                <a:gd name="connsiteX27" fmla="*/ 4442384 w 10248824"/>
                <a:gd name="connsiteY27" fmla="*/ 6263640 h 6621725"/>
                <a:gd name="connsiteX28" fmla="*/ 4689272 w 10248824"/>
                <a:gd name="connsiteY28" fmla="*/ 6236208 h 6621725"/>
                <a:gd name="connsiteX29" fmla="*/ 6070016 w 10248824"/>
                <a:gd name="connsiteY29" fmla="*/ 6254496 h 6621725"/>
                <a:gd name="connsiteX30" fmla="*/ 6335192 w 10248824"/>
                <a:gd name="connsiteY30" fmla="*/ 6281928 h 6621725"/>
                <a:gd name="connsiteX31" fmla="*/ 6819824 w 10248824"/>
                <a:gd name="connsiteY31" fmla="*/ 6309360 h 6621725"/>
                <a:gd name="connsiteX32" fmla="*/ 7478192 w 10248824"/>
                <a:gd name="connsiteY32" fmla="*/ 6318504 h 6621725"/>
                <a:gd name="connsiteX33" fmla="*/ 9654464 w 10248824"/>
                <a:gd name="connsiteY33" fmla="*/ 6309360 h 6621725"/>
                <a:gd name="connsiteX34" fmla="*/ 9681896 w 10248824"/>
                <a:gd name="connsiteY34" fmla="*/ 6300216 h 6621725"/>
                <a:gd name="connsiteX35" fmla="*/ 9773336 w 10248824"/>
                <a:gd name="connsiteY35" fmla="*/ 6281928 h 6621725"/>
                <a:gd name="connsiteX36" fmla="*/ 9828200 w 10248824"/>
                <a:gd name="connsiteY36" fmla="*/ 6263640 h 6621725"/>
                <a:gd name="connsiteX37" fmla="*/ 9892208 w 10248824"/>
                <a:gd name="connsiteY37" fmla="*/ 6236208 h 6621725"/>
                <a:gd name="connsiteX38" fmla="*/ 10020224 w 10248824"/>
                <a:gd name="connsiteY38" fmla="*/ 6117336 h 6621725"/>
                <a:gd name="connsiteX39" fmla="*/ 10056800 w 10248824"/>
                <a:gd name="connsiteY39" fmla="*/ 6080760 h 6621725"/>
                <a:gd name="connsiteX40" fmla="*/ 10102520 w 10248824"/>
                <a:gd name="connsiteY40" fmla="*/ 5998464 h 6621725"/>
                <a:gd name="connsiteX41" fmla="*/ 10111664 w 10248824"/>
                <a:gd name="connsiteY41" fmla="*/ 5971032 h 6621725"/>
                <a:gd name="connsiteX42" fmla="*/ 10129952 w 10248824"/>
                <a:gd name="connsiteY42" fmla="*/ 5897880 h 6621725"/>
                <a:gd name="connsiteX43" fmla="*/ 10148240 w 10248824"/>
                <a:gd name="connsiteY43" fmla="*/ 5815584 h 6621725"/>
                <a:gd name="connsiteX44" fmla="*/ 10166528 w 10248824"/>
                <a:gd name="connsiteY44" fmla="*/ 5596128 h 6621725"/>
                <a:gd name="connsiteX45" fmla="*/ 10175672 w 10248824"/>
                <a:gd name="connsiteY45" fmla="*/ 5550408 h 6621725"/>
                <a:gd name="connsiteX46" fmla="*/ 10184816 w 10248824"/>
                <a:gd name="connsiteY46" fmla="*/ 5440680 h 6621725"/>
                <a:gd name="connsiteX47" fmla="*/ 10212248 w 10248824"/>
                <a:gd name="connsiteY47" fmla="*/ 5065776 h 6621725"/>
                <a:gd name="connsiteX48" fmla="*/ 10221392 w 10248824"/>
                <a:gd name="connsiteY48" fmla="*/ 4645152 h 6621725"/>
                <a:gd name="connsiteX49" fmla="*/ 10248824 w 10248824"/>
                <a:gd name="connsiteY49" fmla="*/ 4389120 h 6621725"/>
                <a:gd name="connsiteX50" fmla="*/ 10239680 w 10248824"/>
                <a:gd name="connsiteY50" fmla="*/ 3008376 h 6621725"/>
                <a:gd name="connsiteX51" fmla="*/ 10230536 w 10248824"/>
                <a:gd name="connsiteY51" fmla="*/ 2852928 h 6621725"/>
                <a:gd name="connsiteX52" fmla="*/ 10221392 w 10248824"/>
                <a:gd name="connsiteY52" fmla="*/ 256032 h 6621725"/>
                <a:gd name="connsiteX53" fmla="*/ 10193960 w 10248824"/>
                <a:gd name="connsiteY53" fmla="*/ 128016 h 6621725"/>
                <a:gd name="connsiteX54" fmla="*/ 10175672 w 10248824"/>
                <a:gd name="connsiteY54" fmla="*/ 27432 h 6621725"/>
                <a:gd name="connsiteX55" fmla="*/ 10157384 w 10248824"/>
                <a:gd name="connsiteY55" fmla="*/ 0 h 6621725"/>
                <a:gd name="connsiteX56" fmla="*/ 10029368 w 10248824"/>
                <a:gd name="connsiteY56" fmla="*/ 18288 h 6621725"/>
                <a:gd name="connsiteX57" fmla="*/ 9663608 w 10248824"/>
                <a:gd name="connsiteY57" fmla="*/ 73152 h 6621725"/>
                <a:gd name="connsiteX58" fmla="*/ 9233840 w 10248824"/>
                <a:gd name="connsiteY58" fmla="*/ 118872 h 6621725"/>
                <a:gd name="connsiteX59" fmla="*/ 8657768 w 10248824"/>
                <a:gd name="connsiteY59" fmla="*/ 164592 h 6621725"/>
                <a:gd name="connsiteX60" fmla="*/ 7871384 w 10248824"/>
                <a:gd name="connsiteY60" fmla="*/ 173736 h 6621725"/>
                <a:gd name="connsiteX61" fmla="*/ 7688504 w 10248824"/>
                <a:gd name="connsiteY61" fmla="*/ 182880 h 6621725"/>
                <a:gd name="connsiteX62" fmla="*/ 7587920 w 10248824"/>
                <a:gd name="connsiteY62" fmla="*/ 192024 h 6621725"/>
                <a:gd name="connsiteX63" fmla="*/ 7505624 w 10248824"/>
                <a:gd name="connsiteY63" fmla="*/ 201168 h 6621725"/>
                <a:gd name="connsiteX64" fmla="*/ 7149008 w 10248824"/>
                <a:gd name="connsiteY64" fmla="*/ 210312 h 6621725"/>
                <a:gd name="connsiteX65" fmla="*/ 7039280 w 10248824"/>
                <a:gd name="connsiteY65" fmla="*/ 219456 h 6621725"/>
                <a:gd name="connsiteX66" fmla="*/ 6810680 w 10248824"/>
                <a:gd name="connsiteY66" fmla="*/ 265176 h 6621725"/>
                <a:gd name="connsiteX67" fmla="*/ 6371768 w 10248824"/>
                <a:gd name="connsiteY67" fmla="*/ 310896 h 6621725"/>
                <a:gd name="connsiteX68" fmla="*/ 6079160 w 10248824"/>
                <a:gd name="connsiteY68" fmla="*/ 338328 h 6621725"/>
                <a:gd name="connsiteX69" fmla="*/ 5567096 w 10248824"/>
                <a:gd name="connsiteY69" fmla="*/ 374904 h 6621725"/>
                <a:gd name="connsiteX70" fmla="*/ 4789856 w 10248824"/>
                <a:gd name="connsiteY70" fmla="*/ 384048 h 6621725"/>
                <a:gd name="connsiteX71" fmla="*/ 1113968 w 10248824"/>
                <a:gd name="connsiteY71" fmla="*/ 374904 h 6621725"/>
                <a:gd name="connsiteX72" fmla="*/ 1031672 w 10248824"/>
                <a:gd name="connsiteY72" fmla="*/ 365760 h 6621725"/>
                <a:gd name="connsiteX73" fmla="*/ 803072 w 10248824"/>
                <a:gd name="connsiteY73" fmla="*/ 356616 h 6621725"/>
                <a:gd name="connsiteX74" fmla="*/ 748208 w 10248824"/>
                <a:gd name="connsiteY74" fmla="*/ 347472 h 6621725"/>
                <a:gd name="connsiteX75" fmla="*/ 565328 w 10248824"/>
                <a:gd name="connsiteY75" fmla="*/ 329184 h 6621725"/>
                <a:gd name="connsiteX76" fmla="*/ 510464 w 10248824"/>
                <a:gd name="connsiteY76" fmla="*/ 320040 h 6621725"/>
                <a:gd name="connsiteX77" fmla="*/ 272720 w 10248824"/>
                <a:gd name="connsiteY77" fmla="*/ 347472 h 6621725"/>
                <a:gd name="connsiteX0" fmla="*/ 272720 w 10248824"/>
                <a:gd name="connsiteY0" fmla="*/ 347472 h 6621725"/>
                <a:gd name="connsiteX1" fmla="*/ 254432 w 10248824"/>
                <a:gd name="connsiteY1" fmla="*/ 393192 h 6621725"/>
                <a:gd name="connsiteX2" fmla="*/ 236144 w 10248824"/>
                <a:gd name="connsiteY2" fmla="*/ 475488 h 6621725"/>
                <a:gd name="connsiteX3" fmla="*/ 227000 w 10248824"/>
                <a:gd name="connsiteY3" fmla="*/ 566928 h 6621725"/>
                <a:gd name="connsiteX4" fmla="*/ 217856 w 10248824"/>
                <a:gd name="connsiteY4" fmla="*/ 685800 h 6621725"/>
                <a:gd name="connsiteX5" fmla="*/ 172136 w 10248824"/>
                <a:gd name="connsiteY5" fmla="*/ 987552 h 6621725"/>
                <a:gd name="connsiteX6" fmla="*/ 162992 w 10248824"/>
                <a:gd name="connsiteY6" fmla="*/ 1225296 h 6621725"/>
                <a:gd name="connsiteX7" fmla="*/ 135560 w 10248824"/>
                <a:gd name="connsiteY7" fmla="*/ 1563624 h 6621725"/>
                <a:gd name="connsiteX8" fmla="*/ 126416 w 10248824"/>
                <a:gd name="connsiteY8" fmla="*/ 1892808 h 6621725"/>
                <a:gd name="connsiteX9" fmla="*/ 108128 w 10248824"/>
                <a:gd name="connsiteY9" fmla="*/ 2148840 h 6621725"/>
                <a:gd name="connsiteX10" fmla="*/ 98984 w 10248824"/>
                <a:gd name="connsiteY10" fmla="*/ 2962656 h 6621725"/>
                <a:gd name="connsiteX11" fmla="*/ 80696 w 10248824"/>
                <a:gd name="connsiteY11" fmla="*/ 3538728 h 6621725"/>
                <a:gd name="connsiteX12" fmla="*/ 71552 w 10248824"/>
                <a:gd name="connsiteY12" fmla="*/ 4297680 h 6621725"/>
                <a:gd name="connsiteX13" fmla="*/ 53264 w 10248824"/>
                <a:gd name="connsiteY13" fmla="*/ 5157216 h 6621725"/>
                <a:gd name="connsiteX14" fmla="*/ 62408 w 10248824"/>
                <a:gd name="connsiteY14" fmla="*/ 5815584 h 6621725"/>
                <a:gd name="connsiteX15" fmla="*/ 236144 w 10248824"/>
                <a:gd name="connsiteY15" fmla="*/ 6190488 h 6621725"/>
                <a:gd name="connsiteX16" fmla="*/ 2595296 w 10248824"/>
                <a:gd name="connsiteY16" fmla="*/ 6601968 h 6621725"/>
                <a:gd name="connsiteX17" fmla="*/ 2833040 w 10248824"/>
                <a:gd name="connsiteY17" fmla="*/ 6547104 h 6621725"/>
                <a:gd name="connsiteX18" fmla="*/ 3098216 w 10248824"/>
                <a:gd name="connsiteY18" fmla="*/ 6464808 h 6621725"/>
                <a:gd name="connsiteX19" fmla="*/ 3180512 w 10248824"/>
                <a:gd name="connsiteY19" fmla="*/ 6437376 h 6621725"/>
                <a:gd name="connsiteX20" fmla="*/ 3281096 w 10248824"/>
                <a:gd name="connsiteY20" fmla="*/ 6419088 h 6621725"/>
                <a:gd name="connsiteX21" fmla="*/ 3692576 w 10248824"/>
                <a:gd name="connsiteY21" fmla="*/ 6364224 h 6621725"/>
                <a:gd name="connsiteX22" fmla="*/ 3793160 w 10248824"/>
                <a:gd name="connsiteY22" fmla="*/ 6345936 h 6621725"/>
                <a:gd name="connsiteX23" fmla="*/ 3966896 w 10248824"/>
                <a:gd name="connsiteY23" fmla="*/ 6327648 h 6621725"/>
                <a:gd name="connsiteX24" fmla="*/ 4049192 w 10248824"/>
                <a:gd name="connsiteY24" fmla="*/ 6309360 h 6621725"/>
                <a:gd name="connsiteX25" fmla="*/ 4241216 w 10248824"/>
                <a:gd name="connsiteY25" fmla="*/ 6281928 h 6621725"/>
                <a:gd name="connsiteX26" fmla="*/ 4442384 w 10248824"/>
                <a:gd name="connsiteY26" fmla="*/ 6263640 h 6621725"/>
                <a:gd name="connsiteX27" fmla="*/ 4689272 w 10248824"/>
                <a:gd name="connsiteY27" fmla="*/ 6236208 h 6621725"/>
                <a:gd name="connsiteX28" fmla="*/ 6070016 w 10248824"/>
                <a:gd name="connsiteY28" fmla="*/ 6254496 h 6621725"/>
                <a:gd name="connsiteX29" fmla="*/ 6335192 w 10248824"/>
                <a:gd name="connsiteY29" fmla="*/ 6281928 h 6621725"/>
                <a:gd name="connsiteX30" fmla="*/ 6819824 w 10248824"/>
                <a:gd name="connsiteY30" fmla="*/ 6309360 h 6621725"/>
                <a:gd name="connsiteX31" fmla="*/ 7478192 w 10248824"/>
                <a:gd name="connsiteY31" fmla="*/ 6318504 h 6621725"/>
                <a:gd name="connsiteX32" fmla="*/ 9654464 w 10248824"/>
                <a:gd name="connsiteY32" fmla="*/ 6309360 h 6621725"/>
                <a:gd name="connsiteX33" fmla="*/ 9681896 w 10248824"/>
                <a:gd name="connsiteY33" fmla="*/ 6300216 h 6621725"/>
                <a:gd name="connsiteX34" fmla="*/ 9773336 w 10248824"/>
                <a:gd name="connsiteY34" fmla="*/ 6281928 h 6621725"/>
                <a:gd name="connsiteX35" fmla="*/ 9828200 w 10248824"/>
                <a:gd name="connsiteY35" fmla="*/ 6263640 h 6621725"/>
                <a:gd name="connsiteX36" fmla="*/ 9892208 w 10248824"/>
                <a:gd name="connsiteY36" fmla="*/ 6236208 h 6621725"/>
                <a:gd name="connsiteX37" fmla="*/ 10020224 w 10248824"/>
                <a:gd name="connsiteY37" fmla="*/ 6117336 h 6621725"/>
                <a:gd name="connsiteX38" fmla="*/ 10056800 w 10248824"/>
                <a:gd name="connsiteY38" fmla="*/ 6080760 h 6621725"/>
                <a:gd name="connsiteX39" fmla="*/ 10102520 w 10248824"/>
                <a:gd name="connsiteY39" fmla="*/ 5998464 h 6621725"/>
                <a:gd name="connsiteX40" fmla="*/ 10111664 w 10248824"/>
                <a:gd name="connsiteY40" fmla="*/ 5971032 h 6621725"/>
                <a:gd name="connsiteX41" fmla="*/ 10129952 w 10248824"/>
                <a:gd name="connsiteY41" fmla="*/ 5897880 h 6621725"/>
                <a:gd name="connsiteX42" fmla="*/ 10148240 w 10248824"/>
                <a:gd name="connsiteY42" fmla="*/ 5815584 h 6621725"/>
                <a:gd name="connsiteX43" fmla="*/ 10166528 w 10248824"/>
                <a:gd name="connsiteY43" fmla="*/ 5596128 h 6621725"/>
                <a:gd name="connsiteX44" fmla="*/ 10175672 w 10248824"/>
                <a:gd name="connsiteY44" fmla="*/ 5550408 h 6621725"/>
                <a:gd name="connsiteX45" fmla="*/ 10184816 w 10248824"/>
                <a:gd name="connsiteY45" fmla="*/ 5440680 h 6621725"/>
                <a:gd name="connsiteX46" fmla="*/ 10212248 w 10248824"/>
                <a:gd name="connsiteY46" fmla="*/ 5065776 h 6621725"/>
                <a:gd name="connsiteX47" fmla="*/ 10221392 w 10248824"/>
                <a:gd name="connsiteY47" fmla="*/ 4645152 h 6621725"/>
                <a:gd name="connsiteX48" fmla="*/ 10248824 w 10248824"/>
                <a:gd name="connsiteY48" fmla="*/ 4389120 h 6621725"/>
                <a:gd name="connsiteX49" fmla="*/ 10239680 w 10248824"/>
                <a:gd name="connsiteY49" fmla="*/ 3008376 h 6621725"/>
                <a:gd name="connsiteX50" fmla="*/ 10230536 w 10248824"/>
                <a:gd name="connsiteY50" fmla="*/ 2852928 h 6621725"/>
                <a:gd name="connsiteX51" fmla="*/ 10221392 w 10248824"/>
                <a:gd name="connsiteY51" fmla="*/ 256032 h 6621725"/>
                <a:gd name="connsiteX52" fmla="*/ 10193960 w 10248824"/>
                <a:gd name="connsiteY52" fmla="*/ 128016 h 6621725"/>
                <a:gd name="connsiteX53" fmla="*/ 10175672 w 10248824"/>
                <a:gd name="connsiteY53" fmla="*/ 27432 h 6621725"/>
                <a:gd name="connsiteX54" fmla="*/ 10157384 w 10248824"/>
                <a:gd name="connsiteY54" fmla="*/ 0 h 6621725"/>
                <a:gd name="connsiteX55" fmla="*/ 10029368 w 10248824"/>
                <a:gd name="connsiteY55" fmla="*/ 18288 h 6621725"/>
                <a:gd name="connsiteX56" fmla="*/ 9663608 w 10248824"/>
                <a:gd name="connsiteY56" fmla="*/ 73152 h 6621725"/>
                <a:gd name="connsiteX57" fmla="*/ 9233840 w 10248824"/>
                <a:gd name="connsiteY57" fmla="*/ 118872 h 6621725"/>
                <a:gd name="connsiteX58" fmla="*/ 8657768 w 10248824"/>
                <a:gd name="connsiteY58" fmla="*/ 164592 h 6621725"/>
                <a:gd name="connsiteX59" fmla="*/ 7871384 w 10248824"/>
                <a:gd name="connsiteY59" fmla="*/ 173736 h 6621725"/>
                <a:gd name="connsiteX60" fmla="*/ 7688504 w 10248824"/>
                <a:gd name="connsiteY60" fmla="*/ 182880 h 6621725"/>
                <a:gd name="connsiteX61" fmla="*/ 7587920 w 10248824"/>
                <a:gd name="connsiteY61" fmla="*/ 192024 h 6621725"/>
                <a:gd name="connsiteX62" fmla="*/ 7505624 w 10248824"/>
                <a:gd name="connsiteY62" fmla="*/ 201168 h 6621725"/>
                <a:gd name="connsiteX63" fmla="*/ 7149008 w 10248824"/>
                <a:gd name="connsiteY63" fmla="*/ 210312 h 6621725"/>
                <a:gd name="connsiteX64" fmla="*/ 7039280 w 10248824"/>
                <a:gd name="connsiteY64" fmla="*/ 219456 h 6621725"/>
                <a:gd name="connsiteX65" fmla="*/ 6810680 w 10248824"/>
                <a:gd name="connsiteY65" fmla="*/ 265176 h 6621725"/>
                <a:gd name="connsiteX66" fmla="*/ 6371768 w 10248824"/>
                <a:gd name="connsiteY66" fmla="*/ 310896 h 6621725"/>
                <a:gd name="connsiteX67" fmla="*/ 6079160 w 10248824"/>
                <a:gd name="connsiteY67" fmla="*/ 338328 h 6621725"/>
                <a:gd name="connsiteX68" fmla="*/ 5567096 w 10248824"/>
                <a:gd name="connsiteY68" fmla="*/ 374904 h 6621725"/>
                <a:gd name="connsiteX69" fmla="*/ 4789856 w 10248824"/>
                <a:gd name="connsiteY69" fmla="*/ 384048 h 6621725"/>
                <a:gd name="connsiteX70" fmla="*/ 1113968 w 10248824"/>
                <a:gd name="connsiteY70" fmla="*/ 374904 h 6621725"/>
                <a:gd name="connsiteX71" fmla="*/ 1031672 w 10248824"/>
                <a:gd name="connsiteY71" fmla="*/ 365760 h 6621725"/>
                <a:gd name="connsiteX72" fmla="*/ 803072 w 10248824"/>
                <a:gd name="connsiteY72" fmla="*/ 356616 h 6621725"/>
                <a:gd name="connsiteX73" fmla="*/ 748208 w 10248824"/>
                <a:gd name="connsiteY73" fmla="*/ 347472 h 6621725"/>
                <a:gd name="connsiteX74" fmla="*/ 565328 w 10248824"/>
                <a:gd name="connsiteY74" fmla="*/ 329184 h 6621725"/>
                <a:gd name="connsiteX75" fmla="*/ 510464 w 10248824"/>
                <a:gd name="connsiteY75" fmla="*/ 320040 h 6621725"/>
                <a:gd name="connsiteX76" fmla="*/ 272720 w 10248824"/>
                <a:gd name="connsiteY76" fmla="*/ 347472 h 6621725"/>
                <a:gd name="connsiteX0" fmla="*/ 272720 w 10248824"/>
                <a:gd name="connsiteY0" fmla="*/ 347472 h 6621725"/>
                <a:gd name="connsiteX1" fmla="*/ 254432 w 10248824"/>
                <a:gd name="connsiteY1" fmla="*/ 393192 h 6621725"/>
                <a:gd name="connsiteX2" fmla="*/ 236144 w 10248824"/>
                <a:gd name="connsiteY2" fmla="*/ 475488 h 6621725"/>
                <a:gd name="connsiteX3" fmla="*/ 227000 w 10248824"/>
                <a:gd name="connsiteY3" fmla="*/ 566928 h 6621725"/>
                <a:gd name="connsiteX4" fmla="*/ 217856 w 10248824"/>
                <a:gd name="connsiteY4" fmla="*/ 685800 h 6621725"/>
                <a:gd name="connsiteX5" fmla="*/ 172136 w 10248824"/>
                <a:gd name="connsiteY5" fmla="*/ 987552 h 6621725"/>
                <a:gd name="connsiteX6" fmla="*/ 162992 w 10248824"/>
                <a:gd name="connsiteY6" fmla="*/ 1225296 h 6621725"/>
                <a:gd name="connsiteX7" fmla="*/ 135560 w 10248824"/>
                <a:gd name="connsiteY7" fmla="*/ 1563624 h 6621725"/>
                <a:gd name="connsiteX8" fmla="*/ 126416 w 10248824"/>
                <a:gd name="connsiteY8" fmla="*/ 1892808 h 6621725"/>
                <a:gd name="connsiteX9" fmla="*/ 108128 w 10248824"/>
                <a:gd name="connsiteY9" fmla="*/ 2148840 h 6621725"/>
                <a:gd name="connsiteX10" fmla="*/ 98984 w 10248824"/>
                <a:gd name="connsiteY10" fmla="*/ 2962656 h 6621725"/>
                <a:gd name="connsiteX11" fmla="*/ 80696 w 10248824"/>
                <a:gd name="connsiteY11" fmla="*/ 3538728 h 6621725"/>
                <a:gd name="connsiteX12" fmla="*/ 71552 w 10248824"/>
                <a:gd name="connsiteY12" fmla="*/ 4297680 h 6621725"/>
                <a:gd name="connsiteX13" fmla="*/ 53264 w 10248824"/>
                <a:gd name="connsiteY13" fmla="*/ 5157216 h 6621725"/>
                <a:gd name="connsiteX14" fmla="*/ 62408 w 10248824"/>
                <a:gd name="connsiteY14" fmla="*/ 5815584 h 6621725"/>
                <a:gd name="connsiteX15" fmla="*/ 236144 w 10248824"/>
                <a:gd name="connsiteY15" fmla="*/ 6190488 h 6621725"/>
                <a:gd name="connsiteX16" fmla="*/ 2595296 w 10248824"/>
                <a:gd name="connsiteY16" fmla="*/ 6601968 h 6621725"/>
                <a:gd name="connsiteX17" fmla="*/ 2833040 w 10248824"/>
                <a:gd name="connsiteY17" fmla="*/ 6547104 h 6621725"/>
                <a:gd name="connsiteX18" fmla="*/ 3098216 w 10248824"/>
                <a:gd name="connsiteY18" fmla="*/ 6464808 h 6621725"/>
                <a:gd name="connsiteX19" fmla="*/ 3281096 w 10248824"/>
                <a:gd name="connsiteY19" fmla="*/ 6419088 h 6621725"/>
                <a:gd name="connsiteX20" fmla="*/ 3692576 w 10248824"/>
                <a:gd name="connsiteY20" fmla="*/ 6364224 h 6621725"/>
                <a:gd name="connsiteX21" fmla="*/ 3793160 w 10248824"/>
                <a:gd name="connsiteY21" fmla="*/ 6345936 h 6621725"/>
                <a:gd name="connsiteX22" fmla="*/ 3966896 w 10248824"/>
                <a:gd name="connsiteY22" fmla="*/ 6327648 h 6621725"/>
                <a:gd name="connsiteX23" fmla="*/ 4049192 w 10248824"/>
                <a:gd name="connsiteY23" fmla="*/ 6309360 h 6621725"/>
                <a:gd name="connsiteX24" fmla="*/ 4241216 w 10248824"/>
                <a:gd name="connsiteY24" fmla="*/ 6281928 h 6621725"/>
                <a:gd name="connsiteX25" fmla="*/ 4442384 w 10248824"/>
                <a:gd name="connsiteY25" fmla="*/ 6263640 h 6621725"/>
                <a:gd name="connsiteX26" fmla="*/ 4689272 w 10248824"/>
                <a:gd name="connsiteY26" fmla="*/ 6236208 h 6621725"/>
                <a:gd name="connsiteX27" fmla="*/ 6070016 w 10248824"/>
                <a:gd name="connsiteY27" fmla="*/ 6254496 h 6621725"/>
                <a:gd name="connsiteX28" fmla="*/ 6335192 w 10248824"/>
                <a:gd name="connsiteY28" fmla="*/ 6281928 h 6621725"/>
                <a:gd name="connsiteX29" fmla="*/ 6819824 w 10248824"/>
                <a:gd name="connsiteY29" fmla="*/ 6309360 h 6621725"/>
                <a:gd name="connsiteX30" fmla="*/ 7478192 w 10248824"/>
                <a:gd name="connsiteY30" fmla="*/ 6318504 h 6621725"/>
                <a:gd name="connsiteX31" fmla="*/ 9654464 w 10248824"/>
                <a:gd name="connsiteY31" fmla="*/ 6309360 h 6621725"/>
                <a:gd name="connsiteX32" fmla="*/ 9681896 w 10248824"/>
                <a:gd name="connsiteY32" fmla="*/ 6300216 h 6621725"/>
                <a:gd name="connsiteX33" fmla="*/ 9773336 w 10248824"/>
                <a:gd name="connsiteY33" fmla="*/ 6281928 h 6621725"/>
                <a:gd name="connsiteX34" fmla="*/ 9828200 w 10248824"/>
                <a:gd name="connsiteY34" fmla="*/ 6263640 h 6621725"/>
                <a:gd name="connsiteX35" fmla="*/ 9892208 w 10248824"/>
                <a:gd name="connsiteY35" fmla="*/ 6236208 h 6621725"/>
                <a:gd name="connsiteX36" fmla="*/ 10020224 w 10248824"/>
                <a:gd name="connsiteY36" fmla="*/ 6117336 h 6621725"/>
                <a:gd name="connsiteX37" fmla="*/ 10056800 w 10248824"/>
                <a:gd name="connsiteY37" fmla="*/ 6080760 h 6621725"/>
                <a:gd name="connsiteX38" fmla="*/ 10102520 w 10248824"/>
                <a:gd name="connsiteY38" fmla="*/ 5998464 h 6621725"/>
                <a:gd name="connsiteX39" fmla="*/ 10111664 w 10248824"/>
                <a:gd name="connsiteY39" fmla="*/ 5971032 h 6621725"/>
                <a:gd name="connsiteX40" fmla="*/ 10129952 w 10248824"/>
                <a:gd name="connsiteY40" fmla="*/ 5897880 h 6621725"/>
                <a:gd name="connsiteX41" fmla="*/ 10148240 w 10248824"/>
                <a:gd name="connsiteY41" fmla="*/ 5815584 h 6621725"/>
                <a:gd name="connsiteX42" fmla="*/ 10166528 w 10248824"/>
                <a:gd name="connsiteY42" fmla="*/ 5596128 h 6621725"/>
                <a:gd name="connsiteX43" fmla="*/ 10175672 w 10248824"/>
                <a:gd name="connsiteY43" fmla="*/ 5550408 h 6621725"/>
                <a:gd name="connsiteX44" fmla="*/ 10184816 w 10248824"/>
                <a:gd name="connsiteY44" fmla="*/ 5440680 h 6621725"/>
                <a:gd name="connsiteX45" fmla="*/ 10212248 w 10248824"/>
                <a:gd name="connsiteY45" fmla="*/ 5065776 h 6621725"/>
                <a:gd name="connsiteX46" fmla="*/ 10221392 w 10248824"/>
                <a:gd name="connsiteY46" fmla="*/ 4645152 h 6621725"/>
                <a:gd name="connsiteX47" fmla="*/ 10248824 w 10248824"/>
                <a:gd name="connsiteY47" fmla="*/ 4389120 h 6621725"/>
                <a:gd name="connsiteX48" fmla="*/ 10239680 w 10248824"/>
                <a:gd name="connsiteY48" fmla="*/ 3008376 h 6621725"/>
                <a:gd name="connsiteX49" fmla="*/ 10230536 w 10248824"/>
                <a:gd name="connsiteY49" fmla="*/ 2852928 h 6621725"/>
                <a:gd name="connsiteX50" fmla="*/ 10221392 w 10248824"/>
                <a:gd name="connsiteY50" fmla="*/ 256032 h 6621725"/>
                <a:gd name="connsiteX51" fmla="*/ 10193960 w 10248824"/>
                <a:gd name="connsiteY51" fmla="*/ 128016 h 6621725"/>
                <a:gd name="connsiteX52" fmla="*/ 10175672 w 10248824"/>
                <a:gd name="connsiteY52" fmla="*/ 27432 h 6621725"/>
                <a:gd name="connsiteX53" fmla="*/ 10157384 w 10248824"/>
                <a:gd name="connsiteY53" fmla="*/ 0 h 6621725"/>
                <a:gd name="connsiteX54" fmla="*/ 10029368 w 10248824"/>
                <a:gd name="connsiteY54" fmla="*/ 18288 h 6621725"/>
                <a:gd name="connsiteX55" fmla="*/ 9663608 w 10248824"/>
                <a:gd name="connsiteY55" fmla="*/ 73152 h 6621725"/>
                <a:gd name="connsiteX56" fmla="*/ 9233840 w 10248824"/>
                <a:gd name="connsiteY56" fmla="*/ 118872 h 6621725"/>
                <a:gd name="connsiteX57" fmla="*/ 8657768 w 10248824"/>
                <a:gd name="connsiteY57" fmla="*/ 164592 h 6621725"/>
                <a:gd name="connsiteX58" fmla="*/ 7871384 w 10248824"/>
                <a:gd name="connsiteY58" fmla="*/ 173736 h 6621725"/>
                <a:gd name="connsiteX59" fmla="*/ 7688504 w 10248824"/>
                <a:gd name="connsiteY59" fmla="*/ 182880 h 6621725"/>
                <a:gd name="connsiteX60" fmla="*/ 7587920 w 10248824"/>
                <a:gd name="connsiteY60" fmla="*/ 192024 h 6621725"/>
                <a:gd name="connsiteX61" fmla="*/ 7505624 w 10248824"/>
                <a:gd name="connsiteY61" fmla="*/ 201168 h 6621725"/>
                <a:gd name="connsiteX62" fmla="*/ 7149008 w 10248824"/>
                <a:gd name="connsiteY62" fmla="*/ 210312 h 6621725"/>
                <a:gd name="connsiteX63" fmla="*/ 7039280 w 10248824"/>
                <a:gd name="connsiteY63" fmla="*/ 219456 h 6621725"/>
                <a:gd name="connsiteX64" fmla="*/ 6810680 w 10248824"/>
                <a:gd name="connsiteY64" fmla="*/ 265176 h 6621725"/>
                <a:gd name="connsiteX65" fmla="*/ 6371768 w 10248824"/>
                <a:gd name="connsiteY65" fmla="*/ 310896 h 6621725"/>
                <a:gd name="connsiteX66" fmla="*/ 6079160 w 10248824"/>
                <a:gd name="connsiteY66" fmla="*/ 338328 h 6621725"/>
                <a:gd name="connsiteX67" fmla="*/ 5567096 w 10248824"/>
                <a:gd name="connsiteY67" fmla="*/ 374904 h 6621725"/>
                <a:gd name="connsiteX68" fmla="*/ 4789856 w 10248824"/>
                <a:gd name="connsiteY68" fmla="*/ 384048 h 6621725"/>
                <a:gd name="connsiteX69" fmla="*/ 1113968 w 10248824"/>
                <a:gd name="connsiteY69" fmla="*/ 374904 h 6621725"/>
                <a:gd name="connsiteX70" fmla="*/ 1031672 w 10248824"/>
                <a:gd name="connsiteY70" fmla="*/ 365760 h 6621725"/>
                <a:gd name="connsiteX71" fmla="*/ 803072 w 10248824"/>
                <a:gd name="connsiteY71" fmla="*/ 356616 h 6621725"/>
                <a:gd name="connsiteX72" fmla="*/ 748208 w 10248824"/>
                <a:gd name="connsiteY72" fmla="*/ 347472 h 6621725"/>
                <a:gd name="connsiteX73" fmla="*/ 565328 w 10248824"/>
                <a:gd name="connsiteY73" fmla="*/ 329184 h 6621725"/>
                <a:gd name="connsiteX74" fmla="*/ 510464 w 10248824"/>
                <a:gd name="connsiteY74" fmla="*/ 320040 h 6621725"/>
                <a:gd name="connsiteX75" fmla="*/ 272720 w 10248824"/>
                <a:gd name="connsiteY75" fmla="*/ 347472 h 6621725"/>
                <a:gd name="connsiteX0" fmla="*/ 272720 w 10248824"/>
                <a:gd name="connsiteY0" fmla="*/ 347472 h 6622756"/>
                <a:gd name="connsiteX1" fmla="*/ 254432 w 10248824"/>
                <a:gd name="connsiteY1" fmla="*/ 393192 h 6622756"/>
                <a:gd name="connsiteX2" fmla="*/ 236144 w 10248824"/>
                <a:gd name="connsiteY2" fmla="*/ 475488 h 6622756"/>
                <a:gd name="connsiteX3" fmla="*/ 227000 w 10248824"/>
                <a:gd name="connsiteY3" fmla="*/ 566928 h 6622756"/>
                <a:gd name="connsiteX4" fmla="*/ 217856 w 10248824"/>
                <a:gd name="connsiteY4" fmla="*/ 685800 h 6622756"/>
                <a:gd name="connsiteX5" fmla="*/ 172136 w 10248824"/>
                <a:gd name="connsiteY5" fmla="*/ 987552 h 6622756"/>
                <a:gd name="connsiteX6" fmla="*/ 162992 w 10248824"/>
                <a:gd name="connsiteY6" fmla="*/ 1225296 h 6622756"/>
                <a:gd name="connsiteX7" fmla="*/ 135560 w 10248824"/>
                <a:gd name="connsiteY7" fmla="*/ 1563624 h 6622756"/>
                <a:gd name="connsiteX8" fmla="*/ 126416 w 10248824"/>
                <a:gd name="connsiteY8" fmla="*/ 1892808 h 6622756"/>
                <a:gd name="connsiteX9" fmla="*/ 108128 w 10248824"/>
                <a:gd name="connsiteY9" fmla="*/ 2148840 h 6622756"/>
                <a:gd name="connsiteX10" fmla="*/ 98984 w 10248824"/>
                <a:gd name="connsiteY10" fmla="*/ 2962656 h 6622756"/>
                <a:gd name="connsiteX11" fmla="*/ 80696 w 10248824"/>
                <a:gd name="connsiteY11" fmla="*/ 3538728 h 6622756"/>
                <a:gd name="connsiteX12" fmla="*/ 71552 w 10248824"/>
                <a:gd name="connsiteY12" fmla="*/ 4297680 h 6622756"/>
                <a:gd name="connsiteX13" fmla="*/ 53264 w 10248824"/>
                <a:gd name="connsiteY13" fmla="*/ 5157216 h 6622756"/>
                <a:gd name="connsiteX14" fmla="*/ 62408 w 10248824"/>
                <a:gd name="connsiteY14" fmla="*/ 5815584 h 6622756"/>
                <a:gd name="connsiteX15" fmla="*/ 236144 w 10248824"/>
                <a:gd name="connsiteY15" fmla="*/ 6190488 h 6622756"/>
                <a:gd name="connsiteX16" fmla="*/ 2595296 w 10248824"/>
                <a:gd name="connsiteY16" fmla="*/ 6601968 h 6622756"/>
                <a:gd name="connsiteX17" fmla="*/ 2833040 w 10248824"/>
                <a:gd name="connsiteY17" fmla="*/ 6547104 h 6622756"/>
                <a:gd name="connsiteX18" fmla="*/ 3281096 w 10248824"/>
                <a:gd name="connsiteY18" fmla="*/ 6419088 h 6622756"/>
                <a:gd name="connsiteX19" fmla="*/ 3692576 w 10248824"/>
                <a:gd name="connsiteY19" fmla="*/ 6364224 h 6622756"/>
                <a:gd name="connsiteX20" fmla="*/ 3793160 w 10248824"/>
                <a:gd name="connsiteY20" fmla="*/ 6345936 h 6622756"/>
                <a:gd name="connsiteX21" fmla="*/ 3966896 w 10248824"/>
                <a:gd name="connsiteY21" fmla="*/ 6327648 h 6622756"/>
                <a:gd name="connsiteX22" fmla="*/ 4049192 w 10248824"/>
                <a:gd name="connsiteY22" fmla="*/ 6309360 h 6622756"/>
                <a:gd name="connsiteX23" fmla="*/ 4241216 w 10248824"/>
                <a:gd name="connsiteY23" fmla="*/ 6281928 h 6622756"/>
                <a:gd name="connsiteX24" fmla="*/ 4442384 w 10248824"/>
                <a:gd name="connsiteY24" fmla="*/ 6263640 h 6622756"/>
                <a:gd name="connsiteX25" fmla="*/ 4689272 w 10248824"/>
                <a:gd name="connsiteY25" fmla="*/ 6236208 h 6622756"/>
                <a:gd name="connsiteX26" fmla="*/ 6070016 w 10248824"/>
                <a:gd name="connsiteY26" fmla="*/ 6254496 h 6622756"/>
                <a:gd name="connsiteX27" fmla="*/ 6335192 w 10248824"/>
                <a:gd name="connsiteY27" fmla="*/ 6281928 h 6622756"/>
                <a:gd name="connsiteX28" fmla="*/ 6819824 w 10248824"/>
                <a:gd name="connsiteY28" fmla="*/ 6309360 h 6622756"/>
                <a:gd name="connsiteX29" fmla="*/ 7478192 w 10248824"/>
                <a:gd name="connsiteY29" fmla="*/ 6318504 h 6622756"/>
                <a:gd name="connsiteX30" fmla="*/ 9654464 w 10248824"/>
                <a:gd name="connsiteY30" fmla="*/ 6309360 h 6622756"/>
                <a:gd name="connsiteX31" fmla="*/ 9681896 w 10248824"/>
                <a:gd name="connsiteY31" fmla="*/ 6300216 h 6622756"/>
                <a:gd name="connsiteX32" fmla="*/ 9773336 w 10248824"/>
                <a:gd name="connsiteY32" fmla="*/ 6281928 h 6622756"/>
                <a:gd name="connsiteX33" fmla="*/ 9828200 w 10248824"/>
                <a:gd name="connsiteY33" fmla="*/ 6263640 h 6622756"/>
                <a:gd name="connsiteX34" fmla="*/ 9892208 w 10248824"/>
                <a:gd name="connsiteY34" fmla="*/ 6236208 h 6622756"/>
                <a:gd name="connsiteX35" fmla="*/ 10020224 w 10248824"/>
                <a:gd name="connsiteY35" fmla="*/ 6117336 h 6622756"/>
                <a:gd name="connsiteX36" fmla="*/ 10056800 w 10248824"/>
                <a:gd name="connsiteY36" fmla="*/ 6080760 h 6622756"/>
                <a:gd name="connsiteX37" fmla="*/ 10102520 w 10248824"/>
                <a:gd name="connsiteY37" fmla="*/ 5998464 h 6622756"/>
                <a:gd name="connsiteX38" fmla="*/ 10111664 w 10248824"/>
                <a:gd name="connsiteY38" fmla="*/ 5971032 h 6622756"/>
                <a:gd name="connsiteX39" fmla="*/ 10129952 w 10248824"/>
                <a:gd name="connsiteY39" fmla="*/ 5897880 h 6622756"/>
                <a:gd name="connsiteX40" fmla="*/ 10148240 w 10248824"/>
                <a:gd name="connsiteY40" fmla="*/ 5815584 h 6622756"/>
                <a:gd name="connsiteX41" fmla="*/ 10166528 w 10248824"/>
                <a:gd name="connsiteY41" fmla="*/ 5596128 h 6622756"/>
                <a:gd name="connsiteX42" fmla="*/ 10175672 w 10248824"/>
                <a:gd name="connsiteY42" fmla="*/ 5550408 h 6622756"/>
                <a:gd name="connsiteX43" fmla="*/ 10184816 w 10248824"/>
                <a:gd name="connsiteY43" fmla="*/ 5440680 h 6622756"/>
                <a:gd name="connsiteX44" fmla="*/ 10212248 w 10248824"/>
                <a:gd name="connsiteY44" fmla="*/ 5065776 h 6622756"/>
                <a:gd name="connsiteX45" fmla="*/ 10221392 w 10248824"/>
                <a:gd name="connsiteY45" fmla="*/ 4645152 h 6622756"/>
                <a:gd name="connsiteX46" fmla="*/ 10248824 w 10248824"/>
                <a:gd name="connsiteY46" fmla="*/ 4389120 h 6622756"/>
                <a:gd name="connsiteX47" fmla="*/ 10239680 w 10248824"/>
                <a:gd name="connsiteY47" fmla="*/ 3008376 h 6622756"/>
                <a:gd name="connsiteX48" fmla="*/ 10230536 w 10248824"/>
                <a:gd name="connsiteY48" fmla="*/ 2852928 h 6622756"/>
                <a:gd name="connsiteX49" fmla="*/ 10221392 w 10248824"/>
                <a:gd name="connsiteY49" fmla="*/ 256032 h 6622756"/>
                <a:gd name="connsiteX50" fmla="*/ 10193960 w 10248824"/>
                <a:gd name="connsiteY50" fmla="*/ 128016 h 6622756"/>
                <a:gd name="connsiteX51" fmla="*/ 10175672 w 10248824"/>
                <a:gd name="connsiteY51" fmla="*/ 27432 h 6622756"/>
                <a:gd name="connsiteX52" fmla="*/ 10157384 w 10248824"/>
                <a:gd name="connsiteY52" fmla="*/ 0 h 6622756"/>
                <a:gd name="connsiteX53" fmla="*/ 10029368 w 10248824"/>
                <a:gd name="connsiteY53" fmla="*/ 18288 h 6622756"/>
                <a:gd name="connsiteX54" fmla="*/ 9663608 w 10248824"/>
                <a:gd name="connsiteY54" fmla="*/ 73152 h 6622756"/>
                <a:gd name="connsiteX55" fmla="*/ 9233840 w 10248824"/>
                <a:gd name="connsiteY55" fmla="*/ 118872 h 6622756"/>
                <a:gd name="connsiteX56" fmla="*/ 8657768 w 10248824"/>
                <a:gd name="connsiteY56" fmla="*/ 164592 h 6622756"/>
                <a:gd name="connsiteX57" fmla="*/ 7871384 w 10248824"/>
                <a:gd name="connsiteY57" fmla="*/ 173736 h 6622756"/>
                <a:gd name="connsiteX58" fmla="*/ 7688504 w 10248824"/>
                <a:gd name="connsiteY58" fmla="*/ 182880 h 6622756"/>
                <a:gd name="connsiteX59" fmla="*/ 7587920 w 10248824"/>
                <a:gd name="connsiteY59" fmla="*/ 192024 h 6622756"/>
                <a:gd name="connsiteX60" fmla="*/ 7505624 w 10248824"/>
                <a:gd name="connsiteY60" fmla="*/ 201168 h 6622756"/>
                <a:gd name="connsiteX61" fmla="*/ 7149008 w 10248824"/>
                <a:gd name="connsiteY61" fmla="*/ 210312 h 6622756"/>
                <a:gd name="connsiteX62" fmla="*/ 7039280 w 10248824"/>
                <a:gd name="connsiteY62" fmla="*/ 219456 h 6622756"/>
                <a:gd name="connsiteX63" fmla="*/ 6810680 w 10248824"/>
                <a:gd name="connsiteY63" fmla="*/ 265176 h 6622756"/>
                <a:gd name="connsiteX64" fmla="*/ 6371768 w 10248824"/>
                <a:gd name="connsiteY64" fmla="*/ 310896 h 6622756"/>
                <a:gd name="connsiteX65" fmla="*/ 6079160 w 10248824"/>
                <a:gd name="connsiteY65" fmla="*/ 338328 h 6622756"/>
                <a:gd name="connsiteX66" fmla="*/ 5567096 w 10248824"/>
                <a:gd name="connsiteY66" fmla="*/ 374904 h 6622756"/>
                <a:gd name="connsiteX67" fmla="*/ 4789856 w 10248824"/>
                <a:gd name="connsiteY67" fmla="*/ 384048 h 6622756"/>
                <a:gd name="connsiteX68" fmla="*/ 1113968 w 10248824"/>
                <a:gd name="connsiteY68" fmla="*/ 374904 h 6622756"/>
                <a:gd name="connsiteX69" fmla="*/ 1031672 w 10248824"/>
                <a:gd name="connsiteY69" fmla="*/ 365760 h 6622756"/>
                <a:gd name="connsiteX70" fmla="*/ 803072 w 10248824"/>
                <a:gd name="connsiteY70" fmla="*/ 356616 h 6622756"/>
                <a:gd name="connsiteX71" fmla="*/ 748208 w 10248824"/>
                <a:gd name="connsiteY71" fmla="*/ 347472 h 6622756"/>
                <a:gd name="connsiteX72" fmla="*/ 565328 w 10248824"/>
                <a:gd name="connsiteY72" fmla="*/ 329184 h 6622756"/>
                <a:gd name="connsiteX73" fmla="*/ 510464 w 10248824"/>
                <a:gd name="connsiteY73" fmla="*/ 320040 h 6622756"/>
                <a:gd name="connsiteX74" fmla="*/ 272720 w 10248824"/>
                <a:gd name="connsiteY74" fmla="*/ 347472 h 6622756"/>
                <a:gd name="connsiteX0" fmla="*/ 272720 w 10248824"/>
                <a:gd name="connsiteY0" fmla="*/ 347472 h 6624114"/>
                <a:gd name="connsiteX1" fmla="*/ 254432 w 10248824"/>
                <a:gd name="connsiteY1" fmla="*/ 393192 h 6624114"/>
                <a:gd name="connsiteX2" fmla="*/ 236144 w 10248824"/>
                <a:gd name="connsiteY2" fmla="*/ 475488 h 6624114"/>
                <a:gd name="connsiteX3" fmla="*/ 227000 w 10248824"/>
                <a:gd name="connsiteY3" fmla="*/ 566928 h 6624114"/>
                <a:gd name="connsiteX4" fmla="*/ 217856 w 10248824"/>
                <a:gd name="connsiteY4" fmla="*/ 685800 h 6624114"/>
                <a:gd name="connsiteX5" fmla="*/ 172136 w 10248824"/>
                <a:gd name="connsiteY5" fmla="*/ 987552 h 6624114"/>
                <a:gd name="connsiteX6" fmla="*/ 162992 w 10248824"/>
                <a:gd name="connsiteY6" fmla="*/ 1225296 h 6624114"/>
                <a:gd name="connsiteX7" fmla="*/ 135560 w 10248824"/>
                <a:gd name="connsiteY7" fmla="*/ 1563624 h 6624114"/>
                <a:gd name="connsiteX8" fmla="*/ 126416 w 10248824"/>
                <a:gd name="connsiteY8" fmla="*/ 1892808 h 6624114"/>
                <a:gd name="connsiteX9" fmla="*/ 108128 w 10248824"/>
                <a:gd name="connsiteY9" fmla="*/ 2148840 h 6624114"/>
                <a:gd name="connsiteX10" fmla="*/ 98984 w 10248824"/>
                <a:gd name="connsiteY10" fmla="*/ 2962656 h 6624114"/>
                <a:gd name="connsiteX11" fmla="*/ 80696 w 10248824"/>
                <a:gd name="connsiteY11" fmla="*/ 3538728 h 6624114"/>
                <a:gd name="connsiteX12" fmla="*/ 71552 w 10248824"/>
                <a:gd name="connsiteY12" fmla="*/ 4297680 h 6624114"/>
                <a:gd name="connsiteX13" fmla="*/ 53264 w 10248824"/>
                <a:gd name="connsiteY13" fmla="*/ 5157216 h 6624114"/>
                <a:gd name="connsiteX14" fmla="*/ 62408 w 10248824"/>
                <a:gd name="connsiteY14" fmla="*/ 5815584 h 6624114"/>
                <a:gd name="connsiteX15" fmla="*/ 236144 w 10248824"/>
                <a:gd name="connsiteY15" fmla="*/ 6190488 h 6624114"/>
                <a:gd name="connsiteX16" fmla="*/ 2595296 w 10248824"/>
                <a:gd name="connsiteY16" fmla="*/ 6601968 h 6624114"/>
                <a:gd name="connsiteX17" fmla="*/ 2833040 w 10248824"/>
                <a:gd name="connsiteY17" fmla="*/ 6547104 h 6624114"/>
                <a:gd name="connsiteX18" fmla="*/ 3692576 w 10248824"/>
                <a:gd name="connsiteY18" fmla="*/ 6364224 h 6624114"/>
                <a:gd name="connsiteX19" fmla="*/ 3793160 w 10248824"/>
                <a:gd name="connsiteY19" fmla="*/ 6345936 h 6624114"/>
                <a:gd name="connsiteX20" fmla="*/ 3966896 w 10248824"/>
                <a:gd name="connsiteY20" fmla="*/ 6327648 h 6624114"/>
                <a:gd name="connsiteX21" fmla="*/ 4049192 w 10248824"/>
                <a:gd name="connsiteY21" fmla="*/ 6309360 h 6624114"/>
                <a:gd name="connsiteX22" fmla="*/ 4241216 w 10248824"/>
                <a:gd name="connsiteY22" fmla="*/ 6281928 h 6624114"/>
                <a:gd name="connsiteX23" fmla="*/ 4442384 w 10248824"/>
                <a:gd name="connsiteY23" fmla="*/ 6263640 h 6624114"/>
                <a:gd name="connsiteX24" fmla="*/ 4689272 w 10248824"/>
                <a:gd name="connsiteY24" fmla="*/ 6236208 h 6624114"/>
                <a:gd name="connsiteX25" fmla="*/ 6070016 w 10248824"/>
                <a:gd name="connsiteY25" fmla="*/ 6254496 h 6624114"/>
                <a:gd name="connsiteX26" fmla="*/ 6335192 w 10248824"/>
                <a:gd name="connsiteY26" fmla="*/ 6281928 h 6624114"/>
                <a:gd name="connsiteX27" fmla="*/ 6819824 w 10248824"/>
                <a:gd name="connsiteY27" fmla="*/ 6309360 h 6624114"/>
                <a:gd name="connsiteX28" fmla="*/ 7478192 w 10248824"/>
                <a:gd name="connsiteY28" fmla="*/ 6318504 h 6624114"/>
                <a:gd name="connsiteX29" fmla="*/ 9654464 w 10248824"/>
                <a:gd name="connsiteY29" fmla="*/ 6309360 h 6624114"/>
                <a:gd name="connsiteX30" fmla="*/ 9681896 w 10248824"/>
                <a:gd name="connsiteY30" fmla="*/ 6300216 h 6624114"/>
                <a:gd name="connsiteX31" fmla="*/ 9773336 w 10248824"/>
                <a:gd name="connsiteY31" fmla="*/ 6281928 h 6624114"/>
                <a:gd name="connsiteX32" fmla="*/ 9828200 w 10248824"/>
                <a:gd name="connsiteY32" fmla="*/ 6263640 h 6624114"/>
                <a:gd name="connsiteX33" fmla="*/ 9892208 w 10248824"/>
                <a:gd name="connsiteY33" fmla="*/ 6236208 h 6624114"/>
                <a:gd name="connsiteX34" fmla="*/ 10020224 w 10248824"/>
                <a:gd name="connsiteY34" fmla="*/ 6117336 h 6624114"/>
                <a:gd name="connsiteX35" fmla="*/ 10056800 w 10248824"/>
                <a:gd name="connsiteY35" fmla="*/ 6080760 h 6624114"/>
                <a:gd name="connsiteX36" fmla="*/ 10102520 w 10248824"/>
                <a:gd name="connsiteY36" fmla="*/ 5998464 h 6624114"/>
                <a:gd name="connsiteX37" fmla="*/ 10111664 w 10248824"/>
                <a:gd name="connsiteY37" fmla="*/ 5971032 h 6624114"/>
                <a:gd name="connsiteX38" fmla="*/ 10129952 w 10248824"/>
                <a:gd name="connsiteY38" fmla="*/ 5897880 h 6624114"/>
                <a:gd name="connsiteX39" fmla="*/ 10148240 w 10248824"/>
                <a:gd name="connsiteY39" fmla="*/ 5815584 h 6624114"/>
                <a:gd name="connsiteX40" fmla="*/ 10166528 w 10248824"/>
                <a:gd name="connsiteY40" fmla="*/ 5596128 h 6624114"/>
                <a:gd name="connsiteX41" fmla="*/ 10175672 w 10248824"/>
                <a:gd name="connsiteY41" fmla="*/ 5550408 h 6624114"/>
                <a:gd name="connsiteX42" fmla="*/ 10184816 w 10248824"/>
                <a:gd name="connsiteY42" fmla="*/ 5440680 h 6624114"/>
                <a:gd name="connsiteX43" fmla="*/ 10212248 w 10248824"/>
                <a:gd name="connsiteY43" fmla="*/ 5065776 h 6624114"/>
                <a:gd name="connsiteX44" fmla="*/ 10221392 w 10248824"/>
                <a:gd name="connsiteY44" fmla="*/ 4645152 h 6624114"/>
                <a:gd name="connsiteX45" fmla="*/ 10248824 w 10248824"/>
                <a:gd name="connsiteY45" fmla="*/ 4389120 h 6624114"/>
                <a:gd name="connsiteX46" fmla="*/ 10239680 w 10248824"/>
                <a:gd name="connsiteY46" fmla="*/ 3008376 h 6624114"/>
                <a:gd name="connsiteX47" fmla="*/ 10230536 w 10248824"/>
                <a:gd name="connsiteY47" fmla="*/ 2852928 h 6624114"/>
                <a:gd name="connsiteX48" fmla="*/ 10221392 w 10248824"/>
                <a:gd name="connsiteY48" fmla="*/ 256032 h 6624114"/>
                <a:gd name="connsiteX49" fmla="*/ 10193960 w 10248824"/>
                <a:gd name="connsiteY49" fmla="*/ 128016 h 6624114"/>
                <a:gd name="connsiteX50" fmla="*/ 10175672 w 10248824"/>
                <a:gd name="connsiteY50" fmla="*/ 27432 h 6624114"/>
                <a:gd name="connsiteX51" fmla="*/ 10157384 w 10248824"/>
                <a:gd name="connsiteY51" fmla="*/ 0 h 6624114"/>
                <a:gd name="connsiteX52" fmla="*/ 10029368 w 10248824"/>
                <a:gd name="connsiteY52" fmla="*/ 18288 h 6624114"/>
                <a:gd name="connsiteX53" fmla="*/ 9663608 w 10248824"/>
                <a:gd name="connsiteY53" fmla="*/ 73152 h 6624114"/>
                <a:gd name="connsiteX54" fmla="*/ 9233840 w 10248824"/>
                <a:gd name="connsiteY54" fmla="*/ 118872 h 6624114"/>
                <a:gd name="connsiteX55" fmla="*/ 8657768 w 10248824"/>
                <a:gd name="connsiteY55" fmla="*/ 164592 h 6624114"/>
                <a:gd name="connsiteX56" fmla="*/ 7871384 w 10248824"/>
                <a:gd name="connsiteY56" fmla="*/ 173736 h 6624114"/>
                <a:gd name="connsiteX57" fmla="*/ 7688504 w 10248824"/>
                <a:gd name="connsiteY57" fmla="*/ 182880 h 6624114"/>
                <a:gd name="connsiteX58" fmla="*/ 7587920 w 10248824"/>
                <a:gd name="connsiteY58" fmla="*/ 192024 h 6624114"/>
                <a:gd name="connsiteX59" fmla="*/ 7505624 w 10248824"/>
                <a:gd name="connsiteY59" fmla="*/ 201168 h 6624114"/>
                <a:gd name="connsiteX60" fmla="*/ 7149008 w 10248824"/>
                <a:gd name="connsiteY60" fmla="*/ 210312 h 6624114"/>
                <a:gd name="connsiteX61" fmla="*/ 7039280 w 10248824"/>
                <a:gd name="connsiteY61" fmla="*/ 219456 h 6624114"/>
                <a:gd name="connsiteX62" fmla="*/ 6810680 w 10248824"/>
                <a:gd name="connsiteY62" fmla="*/ 265176 h 6624114"/>
                <a:gd name="connsiteX63" fmla="*/ 6371768 w 10248824"/>
                <a:gd name="connsiteY63" fmla="*/ 310896 h 6624114"/>
                <a:gd name="connsiteX64" fmla="*/ 6079160 w 10248824"/>
                <a:gd name="connsiteY64" fmla="*/ 338328 h 6624114"/>
                <a:gd name="connsiteX65" fmla="*/ 5567096 w 10248824"/>
                <a:gd name="connsiteY65" fmla="*/ 374904 h 6624114"/>
                <a:gd name="connsiteX66" fmla="*/ 4789856 w 10248824"/>
                <a:gd name="connsiteY66" fmla="*/ 384048 h 6624114"/>
                <a:gd name="connsiteX67" fmla="*/ 1113968 w 10248824"/>
                <a:gd name="connsiteY67" fmla="*/ 374904 h 6624114"/>
                <a:gd name="connsiteX68" fmla="*/ 1031672 w 10248824"/>
                <a:gd name="connsiteY68" fmla="*/ 365760 h 6624114"/>
                <a:gd name="connsiteX69" fmla="*/ 803072 w 10248824"/>
                <a:gd name="connsiteY69" fmla="*/ 356616 h 6624114"/>
                <a:gd name="connsiteX70" fmla="*/ 748208 w 10248824"/>
                <a:gd name="connsiteY70" fmla="*/ 347472 h 6624114"/>
                <a:gd name="connsiteX71" fmla="*/ 565328 w 10248824"/>
                <a:gd name="connsiteY71" fmla="*/ 329184 h 6624114"/>
                <a:gd name="connsiteX72" fmla="*/ 510464 w 10248824"/>
                <a:gd name="connsiteY72" fmla="*/ 320040 h 6624114"/>
                <a:gd name="connsiteX73" fmla="*/ 272720 w 10248824"/>
                <a:gd name="connsiteY73" fmla="*/ 347472 h 6624114"/>
                <a:gd name="connsiteX0" fmla="*/ 272720 w 10248824"/>
                <a:gd name="connsiteY0" fmla="*/ 347472 h 6604541"/>
                <a:gd name="connsiteX1" fmla="*/ 254432 w 10248824"/>
                <a:gd name="connsiteY1" fmla="*/ 393192 h 6604541"/>
                <a:gd name="connsiteX2" fmla="*/ 236144 w 10248824"/>
                <a:gd name="connsiteY2" fmla="*/ 475488 h 6604541"/>
                <a:gd name="connsiteX3" fmla="*/ 227000 w 10248824"/>
                <a:gd name="connsiteY3" fmla="*/ 566928 h 6604541"/>
                <a:gd name="connsiteX4" fmla="*/ 217856 w 10248824"/>
                <a:gd name="connsiteY4" fmla="*/ 685800 h 6604541"/>
                <a:gd name="connsiteX5" fmla="*/ 172136 w 10248824"/>
                <a:gd name="connsiteY5" fmla="*/ 987552 h 6604541"/>
                <a:gd name="connsiteX6" fmla="*/ 162992 w 10248824"/>
                <a:gd name="connsiteY6" fmla="*/ 1225296 h 6604541"/>
                <a:gd name="connsiteX7" fmla="*/ 135560 w 10248824"/>
                <a:gd name="connsiteY7" fmla="*/ 1563624 h 6604541"/>
                <a:gd name="connsiteX8" fmla="*/ 126416 w 10248824"/>
                <a:gd name="connsiteY8" fmla="*/ 1892808 h 6604541"/>
                <a:gd name="connsiteX9" fmla="*/ 108128 w 10248824"/>
                <a:gd name="connsiteY9" fmla="*/ 2148840 h 6604541"/>
                <a:gd name="connsiteX10" fmla="*/ 98984 w 10248824"/>
                <a:gd name="connsiteY10" fmla="*/ 2962656 h 6604541"/>
                <a:gd name="connsiteX11" fmla="*/ 80696 w 10248824"/>
                <a:gd name="connsiteY11" fmla="*/ 3538728 h 6604541"/>
                <a:gd name="connsiteX12" fmla="*/ 71552 w 10248824"/>
                <a:gd name="connsiteY12" fmla="*/ 4297680 h 6604541"/>
                <a:gd name="connsiteX13" fmla="*/ 53264 w 10248824"/>
                <a:gd name="connsiteY13" fmla="*/ 5157216 h 6604541"/>
                <a:gd name="connsiteX14" fmla="*/ 62408 w 10248824"/>
                <a:gd name="connsiteY14" fmla="*/ 5815584 h 6604541"/>
                <a:gd name="connsiteX15" fmla="*/ 236144 w 10248824"/>
                <a:gd name="connsiteY15" fmla="*/ 6190488 h 6604541"/>
                <a:gd name="connsiteX16" fmla="*/ 2595296 w 10248824"/>
                <a:gd name="connsiteY16" fmla="*/ 6601968 h 6604541"/>
                <a:gd name="connsiteX17" fmla="*/ 3692576 w 10248824"/>
                <a:gd name="connsiteY17" fmla="*/ 6364224 h 6604541"/>
                <a:gd name="connsiteX18" fmla="*/ 3793160 w 10248824"/>
                <a:gd name="connsiteY18" fmla="*/ 6345936 h 6604541"/>
                <a:gd name="connsiteX19" fmla="*/ 3966896 w 10248824"/>
                <a:gd name="connsiteY19" fmla="*/ 6327648 h 6604541"/>
                <a:gd name="connsiteX20" fmla="*/ 4049192 w 10248824"/>
                <a:gd name="connsiteY20" fmla="*/ 6309360 h 6604541"/>
                <a:gd name="connsiteX21" fmla="*/ 4241216 w 10248824"/>
                <a:gd name="connsiteY21" fmla="*/ 6281928 h 6604541"/>
                <a:gd name="connsiteX22" fmla="*/ 4442384 w 10248824"/>
                <a:gd name="connsiteY22" fmla="*/ 6263640 h 6604541"/>
                <a:gd name="connsiteX23" fmla="*/ 4689272 w 10248824"/>
                <a:gd name="connsiteY23" fmla="*/ 6236208 h 6604541"/>
                <a:gd name="connsiteX24" fmla="*/ 6070016 w 10248824"/>
                <a:gd name="connsiteY24" fmla="*/ 6254496 h 6604541"/>
                <a:gd name="connsiteX25" fmla="*/ 6335192 w 10248824"/>
                <a:gd name="connsiteY25" fmla="*/ 6281928 h 6604541"/>
                <a:gd name="connsiteX26" fmla="*/ 6819824 w 10248824"/>
                <a:gd name="connsiteY26" fmla="*/ 6309360 h 6604541"/>
                <a:gd name="connsiteX27" fmla="*/ 7478192 w 10248824"/>
                <a:gd name="connsiteY27" fmla="*/ 6318504 h 6604541"/>
                <a:gd name="connsiteX28" fmla="*/ 9654464 w 10248824"/>
                <a:gd name="connsiteY28" fmla="*/ 6309360 h 6604541"/>
                <a:gd name="connsiteX29" fmla="*/ 9681896 w 10248824"/>
                <a:gd name="connsiteY29" fmla="*/ 6300216 h 6604541"/>
                <a:gd name="connsiteX30" fmla="*/ 9773336 w 10248824"/>
                <a:gd name="connsiteY30" fmla="*/ 6281928 h 6604541"/>
                <a:gd name="connsiteX31" fmla="*/ 9828200 w 10248824"/>
                <a:gd name="connsiteY31" fmla="*/ 6263640 h 6604541"/>
                <a:gd name="connsiteX32" fmla="*/ 9892208 w 10248824"/>
                <a:gd name="connsiteY32" fmla="*/ 6236208 h 6604541"/>
                <a:gd name="connsiteX33" fmla="*/ 10020224 w 10248824"/>
                <a:gd name="connsiteY33" fmla="*/ 6117336 h 6604541"/>
                <a:gd name="connsiteX34" fmla="*/ 10056800 w 10248824"/>
                <a:gd name="connsiteY34" fmla="*/ 6080760 h 6604541"/>
                <a:gd name="connsiteX35" fmla="*/ 10102520 w 10248824"/>
                <a:gd name="connsiteY35" fmla="*/ 5998464 h 6604541"/>
                <a:gd name="connsiteX36" fmla="*/ 10111664 w 10248824"/>
                <a:gd name="connsiteY36" fmla="*/ 5971032 h 6604541"/>
                <a:gd name="connsiteX37" fmla="*/ 10129952 w 10248824"/>
                <a:gd name="connsiteY37" fmla="*/ 5897880 h 6604541"/>
                <a:gd name="connsiteX38" fmla="*/ 10148240 w 10248824"/>
                <a:gd name="connsiteY38" fmla="*/ 5815584 h 6604541"/>
                <a:gd name="connsiteX39" fmla="*/ 10166528 w 10248824"/>
                <a:gd name="connsiteY39" fmla="*/ 5596128 h 6604541"/>
                <a:gd name="connsiteX40" fmla="*/ 10175672 w 10248824"/>
                <a:gd name="connsiteY40" fmla="*/ 5550408 h 6604541"/>
                <a:gd name="connsiteX41" fmla="*/ 10184816 w 10248824"/>
                <a:gd name="connsiteY41" fmla="*/ 5440680 h 6604541"/>
                <a:gd name="connsiteX42" fmla="*/ 10212248 w 10248824"/>
                <a:gd name="connsiteY42" fmla="*/ 5065776 h 6604541"/>
                <a:gd name="connsiteX43" fmla="*/ 10221392 w 10248824"/>
                <a:gd name="connsiteY43" fmla="*/ 4645152 h 6604541"/>
                <a:gd name="connsiteX44" fmla="*/ 10248824 w 10248824"/>
                <a:gd name="connsiteY44" fmla="*/ 4389120 h 6604541"/>
                <a:gd name="connsiteX45" fmla="*/ 10239680 w 10248824"/>
                <a:gd name="connsiteY45" fmla="*/ 3008376 h 6604541"/>
                <a:gd name="connsiteX46" fmla="*/ 10230536 w 10248824"/>
                <a:gd name="connsiteY46" fmla="*/ 2852928 h 6604541"/>
                <a:gd name="connsiteX47" fmla="*/ 10221392 w 10248824"/>
                <a:gd name="connsiteY47" fmla="*/ 256032 h 6604541"/>
                <a:gd name="connsiteX48" fmla="*/ 10193960 w 10248824"/>
                <a:gd name="connsiteY48" fmla="*/ 128016 h 6604541"/>
                <a:gd name="connsiteX49" fmla="*/ 10175672 w 10248824"/>
                <a:gd name="connsiteY49" fmla="*/ 27432 h 6604541"/>
                <a:gd name="connsiteX50" fmla="*/ 10157384 w 10248824"/>
                <a:gd name="connsiteY50" fmla="*/ 0 h 6604541"/>
                <a:gd name="connsiteX51" fmla="*/ 10029368 w 10248824"/>
                <a:gd name="connsiteY51" fmla="*/ 18288 h 6604541"/>
                <a:gd name="connsiteX52" fmla="*/ 9663608 w 10248824"/>
                <a:gd name="connsiteY52" fmla="*/ 73152 h 6604541"/>
                <a:gd name="connsiteX53" fmla="*/ 9233840 w 10248824"/>
                <a:gd name="connsiteY53" fmla="*/ 118872 h 6604541"/>
                <a:gd name="connsiteX54" fmla="*/ 8657768 w 10248824"/>
                <a:gd name="connsiteY54" fmla="*/ 164592 h 6604541"/>
                <a:gd name="connsiteX55" fmla="*/ 7871384 w 10248824"/>
                <a:gd name="connsiteY55" fmla="*/ 173736 h 6604541"/>
                <a:gd name="connsiteX56" fmla="*/ 7688504 w 10248824"/>
                <a:gd name="connsiteY56" fmla="*/ 182880 h 6604541"/>
                <a:gd name="connsiteX57" fmla="*/ 7587920 w 10248824"/>
                <a:gd name="connsiteY57" fmla="*/ 192024 h 6604541"/>
                <a:gd name="connsiteX58" fmla="*/ 7505624 w 10248824"/>
                <a:gd name="connsiteY58" fmla="*/ 201168 h 6604541"/>
                <a:gd name="connsiteX59" fmla="*/ 7149008 w 10248824"/>
                <a:gd name="connsiteY59" fmla="*/ 210312 h 6604541"/>
                <a:gd name="connsiteX60" fmla="*/ 7039280 w 10248824"/>
                <a:gd name="connsiteY60" fmla="*/ 219456 h 6604541"/>
                <a:gd name="connsiteX61" fmla="*/ 6810680 w 10248824"/>
                <a:gd name="connsiteY61" fmla="*/ 265176 h 6604541"/>
                <a:gd name="connsiteX62" fmla="*/ 6371768 w 10248824"/>
                <a:gd name="connsiteY62" fmla="*/ 310896 h 6604541"/>
                <a:gd name="connsiteX63" fmla="*/ 6079160 w 10248824"/>
                <a:gd name="connsiteY63" fmla="*/ 338328 h 6604541"/>
                <a:gd name="connsiteX64" fmla="*/ 5567096 w 10248824"/>
                <a:gd name="connsiteY64" fmla="*/ 374904 h 6604541"/>
                <a:gd name="connsiteX65" fmla="*/ 4789856 w 10248824"/>
                <a:gd name="connsiteY65" fmla="*/ 384048 h 6604541"/>
                <a:gd name="connsiteX66" fmla="*/ 1113968 w 10248824"/>
                <a:gd name="connsiteY66" fmla="*/ 374904 h 6604541"/>
                <a:gd name="connsiteX67" fmla="*/ 1031672 w 10248824"/>
                <a:gd name="connsiteY67" fmla="*/ 365760 h 6604541"/>
                <a:gd name="connsiteX68" fmla="*/ 803072 w 10248824"/>
                <a:gd name="connsiteY68" fmla="*/ 356616 h 6604541"/>
                <a:gd name="connsiteX69" fmla="*/ 748208 w 10248824"/>
                <a:gd name="connsiteY69" fmla="*/ 347472 h 6604541"/>
                <a:gd name="connsiteX70" fmla="*/ 565328 w 10248824"/>
                <a:gd name="connsiteY70" fmla="*/ 329184 h 6604541"/>
                <a:gd name="connsiteX71" fmla="*/ 510464 w 10248824"/>
                <a:gd name="connsiteY71" fmla="*/ 320040 h 6604541"/>
                <a:gd name="connsiteX72" fmla="*/ 272720 w 10248824"/>
                <a:gd name="connsiteY72" fmla="*/ 347472 h 6604541"/>
                <a:gd name="connsiteX0" fmla="*/ 272720 w 10248824"/>
                <a:gd name="connsiteY0" fmla="*/ 347472 h 6604572"/>
                <a:gd name="connsiteX1" fmla="*/ 254432 w 10248824"/>
                <a:gd name="connsiteY1" fmla="*/ 393192 h 6604572"/>
                <a:gd name="connsiteX2" fmla="*/ 236144 w 10248824"/>
                <a:gd name="connsiteY2" fmla="*/ 475488 h 6604572"/>
                <a:gd name="connsiteX3" fmla="*/ 227000 w 10248824"/>
                <a:gd name="connsiteY3" fmla="*/ 566928 h 6604572"/>
                <a:gd name="connsiteX4" fmla="*/ 217856 w 10248824"/>
                <a:gd name="connsiteY4" fmla="*/ 685800 h 6604572"/>
                <a:gd name="connsiteX5" fmla="*/ 172136 w 10248824"/>
                <a:gd name="connsiteY5" fmla="*/ 987552 h 6604572"/>
                <a:gd name="connsiteX6" fmla="*/ 162992 w 10248824"/>
                <a:gd name="connsiteY6" fmla="*/ 1225296 h 6604572"/>
                <a:gd name="connsiteX7" fmla="*/ 135560 w 10248824"/>
                <a:gd name="connsiteY7" fmla="*/ 1563624 h 6604572"/>
                <a:gd name="connsiteX8" fmla="*/ 126416 w 10248824"/>
                <a:gd name="connsiteY8" fmla="*/ 1892808 h 6604572"/>
                <a:gd name="connsiteX9" fmla="*/ 108128 w 10248824"/>
                <a:gd name="connsiteY9" fmla="*/ 2148840 h 6604572"/>
                <a:gd name="connsiteX10" fmla="*/ 98984 w 10248824"/>
                <a:gd name="connsiteY10" fmla="*/ 2962656 h 6604572"/>
                <a:gd name="connsiteX11" fmla="*/ 80696 w 10248824"/>
                <a:gd name="connsiteY11" fmla="*/ 3538728 h 6604572"/>
                <a:gd name="connsiteX12" fmla="*/ 71552 w 10248824"/>
                <a:gd name="connsiteY12" fmla="*/ 4297680 h 6604572"/>
                <a:gd name="connsiteX13" fmla="*/ 53264 w 10248824"/>
                <a:gd name="connsiteY13" fmla="*/ 5157216 h 6604572"/>
                <a:gd name="connsiteX14" fmla="*/ 62408 w 10248824"/>
                <a:gd name="connsiteY14" fmla="*/ 5815584 h 6604572"/>
                <a:gd name="connsiteX15" fmla="*/ 236144 w 10248824"/>
                <a:gd name="connsiteY15" fmla="*/ 6190488 h 6604572"/>
                <a:gd name="connsiteX16" fmla="*/ 2595296 w 10248824"/>
                <a:gd name="connsiteY16" fmla="*/ 6601968 h 6604572"/>
                <a:gd name="connsiteX17" fmla="*/ 3692576 w 10248824"/>
                <a:gd name="connsiteY17" fmla="*/ 6364224 h 6604572"/>
                <a:gd name="connsiteX18" fmla="*/ 3966896 w 10248824"/>
                <a:gd name="connsiteY18" fmla="*/ 6327648 h 6604572"/>
                <a:gd name="connsiteX19" fmla="*/ 4049192 w 10248824"/>
                <a:gd name="connsiteY19" fmla="*/ 6309360 h 6604572"/>
                <a:gd name="connsiteX20" fmla="*/ 4241216 w 10248824"/>
                <a:gd name="connsiteY20" fmla="*/ 6281928 h 6604572"/>
                <a:gd name="connsiteX21" fmla="*/ 4442384 w 10248824"/>
                <a:gd name="connsiteY21" fmla="*/ 6263640 h 6604572"/>
                <a:gd name="connsiteX22" fmla="*/ 4689272 w 10248824"/>
                <a:gd name="connsiteY22" fmla="*/ 6236208 h 6604572"/>
                <a:gd name="connsiteX23" fmla="*/ 6070016 w 10248824"/>
                <a:gd name="connsiteY23" fmla="*/ 6254496 h 6604572"/>
                <a:gd name="connsiteX24" fmla="*/ 6335192 w 10248824"/>
                <a:gd name="connsiteY24" fmla="*/ 6281928 h 6604572"/>
                <a:gd name="connsiteX25" fmla="*/ 6819824 w 10248824"/>
                <a:gd name="connsiteY25" fmla="*/ 6309360 h 6604572"/>
                <a:gd name="connsiteX26" fmla="*/ 7478192 w 10248824"/>
                <a:gd name="connsiteY26" fmla="*/ 6318504 h 6604572"/>
                <a:gd name="connsiteX27" fmla="*/ 9654464 w 10248824"/>
                <a:gd name="connsiteY27" fmla="*/ 6309360 h 6604572"/>
                <a:gd name="connsiteX28" fmla="*/ 9681896 w 10248824"/>
                <a:gd name="connsiteY28" fmla="*/ 6300216 h 6604572"/>
                <a:gd name="connsiteX29" fmla="*/ 9773336 w 10248824"/>
                <a:gd name="connsiteY29" fmla="*/ 6281928 h 6604572"/>
                <a:gd name="connsiteX30" fmla="*/ 9828200 w 10248824"/>
                <a:gd name="connsiteY30" fmla="*/ 6263640 h 6604572"/>
                <a:gd name="connsiteX31" fmla="*/ 9892208 w 10248824"/>
                <a:gd name="connsiteY31" fmla="*/ 6236208 h 6604572"/>
                <a:gd name="connsiteX32" fmla="*/ 10020224 w 10248824"/>
                <a:gd name="connsiteY32" fmla="*/ 6117336 h 6604572"/>
                <a:gd name="connsiteX33" fmla="*/ 10056800 w 10248824"/>
                <a:gd name="connsiteY33" fmla="*/ 6080760 h 6604572"/>
                <a:gd name="connsiteX34" fmla="*/ 10102520 w 10248824"/>
                <a:gd name="connsiteY34" fmla="*/ 5998464 h 6604572"/>
                <a:gd name="connsiteX35" fmla="*/ 10111664 w 10248824"/>
                <a:gd name="connsiteY35" fmla="*/ 5971032 h 6604572"/>
                <a:gd name="connsiteX36" fmla="*/ 10129952 w 10248824"/>
                <a:gd name="connsiteY36" fmla="*/ 5897880 h 6604572"/>
                <a:gd name="connsiteX37" fmla="*/ 10148240 w 10248824"/>
                <a:gd name="connsiteY37" fmla="*/ 5815584 h 6604572"/>
                <a:gd name="connsiteX38" fmla="*/ 10166528 w 10248824"/>
                <a:gd name="connsiteY38" fmla="*/ 5596128 h 6604572"/>
                <a:gd name="connsiteX39" fmla="*/ 10175672 w 10248824"/>
                <a:gd name="connsiteY39" fmla="*/ 5550408 h 6604572"/>
                <a:gd name="connsiteX40" fmla="*/ 10184816 w 10248824"/>
                <a:gd name="connsiteY40" fmla="*/ 5440680 h 6604572"/>
                <a:gd name="connsiteX41" fmla="*/ 10212248 w 10248824"/>
                <a:gd name="connsiteY41" fmla="*/ 5065776 h 6604572"/>
                <a:gd name="connsiteX42" fmla="*/ 10221392 w 10248824"/>
                <a:gd name="connsiteY42" fmla="*/ 4645152 h 6604572"/>
                <a:gd name="connsiteX43" fmla="*/ 10248824 w 10248824"/>
                <a:gd name="connsiteY43" fmla="*/ 4389120 h 6604572"/>
                <a:gd name="connsiteX44" fmla="*/ 10239680 w 10248824"/>
                <a:gd name="connsiteY44" fmla="*/ 3008376 h 6604572"/>
                <a:gd name="connsiteX45" fmla="*/ 10230536 w 10248824"/>
                <a:gd name="connsiteY45" fmla="*/ 2852928 h 6604572"/>
                <a:gd name="connsiteX46" fmla="*/ 10221392 w 10248824"/>
                <a:gd name="connsiteY46" fmla="*/ 256032 h 6604572"/>
                <a:gd name="connsiteX47" fmla="*/ 10193960 w 10248824"/>
                <a:gd name="connsiteY47" fmla="*/ 128016 h 6604572"/>
                <a:gd name="connsiteX48" fmla="*/ 10175672 w 10248824"/>
                <a:gd name="connsiteY48" fmla="*/ 27432 h 6604572"/>
                <a:gd name="connsiteX49" fmla="*/ 10157384 w 10248824"/>
                <a:gd name="connsiteY49" fmla="*/ 0 h 6604572"/>
                <a:gd name="connsiteX50" fmla="*/ 10029368 w 10248824"/>
                <a:gd name="connsiteY50" fmla="*/ 18288 h 6604572"/>
                <a:gd name="connsiteX51" fmla="*/ 9663608 w 10248824"/>
                <a:gd name="connsiteY51" fmla="*/ 73152 h 6604572"/>
                <a:gd name="connsiteX52" fmla="*/ 9233840 w 10248824"/>
                <a:gd name="connsiteY52" fmla="*/ 118872 h 6604572"/>
                <a:gd name="connsiteX53" fmla="*/ 8657768 w 10248824"/>
                <a:gd name="connsiteY53" fmla="*/ 164592 h 6604572"/>
                <a:gd name="connsiteX54" fmla="*/ 7871384 w 10248824"/>
                <a:gd name="connsiteY54" fmla="*/ 173736 h 6604572"/>
                <a:gd name="connsiteX55" fmla="*/ 7688504 w 10248824"/>
                <a:gd name="connsiteY55" fmla="*/ 182880 h 6604572"/>
                <a:gd name="connsiteX56" fmla="*/ 7587920 w 10248824"/>
                <a:gd name="connsiteY56" fmla="*/ 192024 h 6604572"/>
                <a:gd name="connsiteX57" fmla="*/ 7505624 w 10248824"/>
                <a:gd name="connsiteY57" fmla="*/ 201168 h 6604572"/>
                <a:gd name="connsiteX58" fmla="*/ 7149008 w 10248824"/>
                <a:gd name="connsiteY58" fmla="*/ 210312 h 6604572"/>
                <a:gd name="connsiteX59" fmla="*/ 7039280 w 10248824"/>
                <a:gd name="connsiteY59" fmla="*/ 219456 h 6604572"/>
                <a:gd name="connsiteX60" fmla="*/ 6810680 w 10248824"/>
                <a:gd name="connsiteY60" fmla="*/ 265176 h 6604572"/>
                <a:gd name="connsiteX61" fmla="*/ 6371768 w 10248824"/>
                <a:gd name="connsiteY61" fmla="*/ 310896 h 6604572"/>
                <a:gd name="connsiteX62" fmla="*/ 6079160 w 10248824"/>
                <a:gd name="connsiteY62" fmla="*/ 338328 h 6604572"/>
                <a:gd name="connsiteX63" fmla="*/ 5567096 w 10248824"/>
                <a:gd name="connsiteY63" fmla="*/ 374904 h 6604572"/>
                <a:gd name="connsiteX64" fmla="*/ 4789856 w 10248824"/>
                <a:gd name="connsiteY64" fmla="*/ 384048 h 6604572"/>
                <a:gd name="connsiteX65" fmla="*/ 1113968 w 10248824"/>
                <a:gd name="connsiteY65" fmla="*/ 374904 h 6604572"/>
                <a:gd name="connsiteX66" fmla="*/ 1031672 w 10248824"/>
                <a:gd name="connsiteY66" fmla="*/ 365760 h 6604572"/>
                <a:gd name="connsiteX67" fmla="*/ 803072 w 10248824"/>
                <a:gd name="connsiteY67" fmla="*/ 356616 h 6604572"/>
                <a:gd name="connsiteX68" fmla="*/ 748208 w 10248824"/>
                <a:gd name="connsiteY68" fmla="*/ 347472 h 6604572"/>
                <a:gd name="connsiteX69" fmla="*/ 565328 w 10248824"/>
                <a:gd name="connsiteY69" fmla="*/ 329184 h 6604572"/>
                <a:gd name="connsiteX70" fmla="*/ 510464 w 10248824"/>
                <a:gd name="connsiteY70" fmla="*/ 320040 h 6604572"/>
                <a:gd name="connsiteX71" fmla="*/ 272720 w 10248824"/>
                <a:gd name="connsiteY71" fmla="*/ 347472 h 6604572"/>
                <a:gd name="connsiteX0" fmla="*/ 272720 w 10248824"/>
                <a:gd name="connsiteY0" fmla="*/ 347472 h 6604573"/>
                <a:gd name="connsiteX1" fmla="*/ 254432 w 10248824"/>
                <a:gd name="connsiteY1" fmla="*/ 393192 h 6604573"/>
                <a:gd name="connsiteX2" fmla="*/ 236144 w 10248824"/>
                <a:gd name="connsiteY2" fmla="*/ 475488 h 6604573"/>
                <a:gd name="connsiteX3" fmla="*/ 227000 w 10248824"/>
                <a:gd name="connsiteY3" fmla="*/ 566928 h 6604573"/>
                <a:gd name="connsiteX4" fmla="*/ 217856 w 10248824"/>
                <a:gd name="connsiteY4" fmla="*/ 685800 h 6604573"/>
                <a:gd name="connsiteX5" fmla="*/ 172136 w 10248824"/>
                <a:gd name="connsiteY5" fmla="*/ 987552 h 6604573"/>
                <a:gd name="connsiteX6" fmla="*/ 162992 w 10248824"/>
                <a:gd name="connsiteY6" fmla="*/ 1225296 h 6604573"/>
                <a:gd name="connsiteX7" fmla="*/ 135560 w 10248824"/>
                <a:gd name="connsiteY7" fmla="*/ 1563624 h 6604573"/>
                <a:gd name="connsiteX8" fmla="*/ 126416 w 10248824"/>
                <a:gd name="connsiteY8" fmla="*/ 1892808 h 6604573"/>
                <a:gd name="connsiteX9" fmla="*/ 108128 w 10248824"/>
                <a:gd name="connsiteY9" fmla="*/ 2148840 h 6604573"/>
                <a:gd name="connsiteX10" fmla="*/ 98984 w 10248824"/>
                <a:gd name="connsiteY10" fmla="*/ 2962656 h 6604573"/>
                <a:gd name="connsiteX11" fmla="*/ 80696 w 10248824"/>
                <a:gd name="connsiteY11" fmla="*/ 3538728 h 6604573"/>
                <a:gd name="connsiteX12" fmla="*/ 71552 w 10248824"/>
                <a:gd name="connsiteY12" fmla="*/ 4297680 h 6604573"/>
                <a:gd name="connsiteX13" fmla="*/ 53264 w 10248824"/>
                <a:gd name="connsiteY13" fmla="*/ 5157216 h 6604573"/>
                <a:gd name="connsiteX14" fmla="*/ 62408 w 10248824"/>
                <a:gd name="connsiteY14" fmla="*/ 5815584 h 6604573"/>
                <a:gd name="connsiteX15" fmla="*/ 236144 w 10248824"/>
                <a:gd name="connsiteY15" fmla="*/ 6190488 h 6604573"/>
                <a:gd name="connsiteX16" fmla="*/ 2595296 w 10248824"/>
                <a:gd name="connsiteY16" fmla="*/ 6601968 h 6604573"/>
                <a:gd name="connsiteX17" fmla="*/ 3692576 w 10248824"/>
                <a:gd name="connsiteY17" fmla="*/ 6364224 h 6604573"/>
                <a:gd name="connsiteX18" fmla="*/ 3966896 w 10248824"/>
                <a:gd name="connsiteY18" fmla="*/ 6327648 h 6604573"/>
                <a:gd name="connsiteX19" fmla="*/ 4049192 w 10248824"/>
                <a:gd name="connsiteY19" fmla="*/ 6309360 h 6604573"/>
                <a:gd name="connsiteX20" fmla="*/ 4442384 w 10248824"/>
                <a:gd name="connsiteY20" fmla="*/ 6263640 h 6604573"/>
                <a:gd name="connsiteX21" fmla="*/ 4689272 w 10248824"/>
                <a:gd name="connsiteY21" fmla="*/ 6236208 h 6604573"/>
                <a:gd name="connsiteX22" fmla="*/ 6070016 w 10248824"/>
                <a:gd name="connsiteY22" fmla="*/ 6254496 h 6604573"/>
                <a:gd name="connsiteX23" fmla="*/ 6335192 w 10248824"/>
                <a:gd name="connsiteY23" fmla="*/ 6281928 h 6604573"/>
                <a:gd name="connsiteX24" fmla="*/ 6819824 w 10248824"/>
                <a:gd name="connsiteY24" fmla="*/ 6309360 h 6604573"/>
                <a:gd name="connsiteX25" fmla="*/ 7478192 w 10248824"/>
                <a:gd name="connsiteY25" fmla="*/ 6318504 h 6604573"/>
                <a:gd name="connsiteX26" fmla="*/ 9654464 w 10248824"/>
                <a:gd name="connsiteY26" fmla="*/ 6309360 h 6604573"/>
                <a:gd name="connsiteX27" fmla="*/ 9681896 w 10248824"/>
                <a:gd name="connsiteY27" fmla="*/ 6300216 h 6604573"/>
                <a:gd name="connsiteX28" fmla="*/ 9773336 w 10248824"/>
                <a:gd name="connsiteY28" fmla="*/ 6281928 h 6604573"/>
                <a:gd name="connsiteX29" fmla="*/ 9828200 w 10248824"/>
                <a:gd name="connsiteY29" fmla="*/ 6263640 h 6604573"/>
                <a:gd name="connsiteX30" fmla="*/ 9892208 w 10248824"/>
                <a:gd name="connsiteY30" fmla="*/ 6236208 h 6604573"/>
                <a:gd name="connsiteX31" fmla="*/ 10020224 w 10248824"/>
                <a:gd name="connsiteY31" fmla="*/ 6117336 h 6604573"/>
                <a:gd name="connsiteX32" fmla="*/ 10056800 w 10248824"/>
                <a:gd name="connsiteY32" fmla="*/ 6080760 h 6604573"/>
                <a:gd name="connsiteX33" fmla="*/ 10102520 w 10248824"/>
                <a:gd name="connsiteY33" fmla="*/ 5998464 h 6604573"/>
                <a:gd name="connsiteX34" fmla="*/ 10111664 w 10248824"/>
                <a:gd name="connsiteY34" fmla="*/ 5971032 h 6604573"/>
                <a:gd name="connsiteX35" fmla="*/ 10129952 w 10248824"/>
                <a:gd name="connsiteY35" fmla="*/ 5897880 h 6604573"/>
                <a:gd name="connsiteX36" fmla="*/ 10148240 w 10248824"/>
                <a:gd name="connsiteY36" fmla="*/ 5815584 h 6604573"/>
                <a:gd name="connsiteX37" fmla="*/ 10166528 w 10248824"/>
                <a:gd name="connsiteY37" fmla="*/ 5596128 h 6604573"/>
                <a:gd name="connsiteX38" fmla="*/ 10175672 w 10248824"/>
                <a:gd name="connsiteY38" fmla="*/ 5550408 h 6604573"/>
                <a:gd name="connsiteX39" fmla="*/ 10184816 w 10248824"/>
                <a:gd name="connsiteY39" fmla="*/ 5440680 h 6604573"/>
                <a:gd name="connsiteX40" fmla="*/ 10212248 w 10248824"/>
                <a:gd name="connsiteY40" fmla="*/ 5065776 h 6604573"/>
                <a:gd name="connsiteX41" fmla="*/ 10221392 w 10248824"/>
                <a:gd name="connsiteY41" fmla="*/ 4645152 h 6604573"/>
                <a:gd name="connsiteX42" fmla="*/ 10248824 w 10248824"/>
                <a:gd name="connsiteY42" fmla="*/ 4389120 h 6604573"/>
                <a:gd name="connsiteX43" fmla="*/ 10239680 w 10248824"/>
                <a:gd name="connsiteY43" fmla="*/ 3008376 h 6604573"/>
                <a:gd name="connsiteX44" fmla="*/ 10230536 w 10248824"/>
                <a:gd name="connsiteY44" fmla="*/ 2852928 h 6604573"/>
                <a:gd name="connsiteX45" fmla="*/ 10221392 w 10248824"/>
                <a:gd name="connsiteY45" fmla="*/ 256032 h 6604573"/>
                <a:gd name="connsiteX46" fmla="*/ 10193960 w 10248824"/>
                <a:gd name="connsiteY46" fmla="*/ 128016 h 6604573"/>
                <a:gd name="connsiteX47" fmla="*/ 10175672 w 10248824"/>
                <a:gd name="connsiteY47" fmla="*/ 27432 h 6604573"/>
                <a:gd name="connsiteX48" fmla="*/ 10157384 w 10248824"/>
                <a:gd name="connsiteY48" fmla="*/ 0 h 6604573"/>
                <a:gd name="connsiteX49" fmla="*/ 10029368 w 10248824"/>
                <a:gd name="connsiteY49" fmla="*/ 18288 h 6604573"/>
                <a:gd name="connsiteX50" fmla="*/ 9663608 w 10248824"/>
                <a:gd name="connsiteY50" fmla="*/ 73152 h 6604573"/>
                <a:gd name="connsiteX51" fmla="*/ 9233840 w 10248824"/>
                <a:gd name="connsiteY51" fmla="*/ 118872 h 6604573"/>
                <a:gd name="connsiteX52" fmla="*/ 8657768 w 10248824"/>
                <a:gd name="connsiteY52" fmla="*/ 164592 h 6604573"/>
                <a:gd name="connsiteX53" fmla="*/ 7871384 w 10248824"/>
                <a:gd name="connsiteY53" fmla="*/ 173736 h 6604573"/>
                <a:gd name="connsiteX54" fmla="*/ 7688504 w 10248824"/>
                <a:gd name="connsiteY54" fmla="*/ 182880 h 6604573"/>
                <a:gd name="connsiteX55" fmla="*/ 7587920 w 10248824"/>
                <a:gd name="connsiteY55" fmla="*/ 192024 h 6604573"/>
                <a:gd name="connsiteX56" fmla="*/ 7505624 w 10248824"/>
                <a:gd name="connsiteY56" fmla="*/ 201168 h 6604573"/>
                <a:gd name="connsiteX57" fmla="*/ 7149008 w 10248824"/>
                <a:gd name="connsiteY57" fmla="*/ 210312 h 6604573"/>
                <a:gd name="connsiteX58" fmla="*/ 7039280 w 10248824"/>
                <a:gd name="connsiteY58" fmla="*/ 219456 h 6604573"/>
                <a:gd name="connsiteX59" fmla="*/ 6810680 w 10248824"/>
                <a:gd name="connsiteY59" fmla="*/ 265176 h 6604573"/>
                <a:gd name="connsiteX60" fmla="*/ 6371768 w 10248824"/>
                <a:gd name="connsiteY60" fmla="*/ 310896 h 6604573"/>
                <a:gd name="connsiteX61" fmla="*/ 6079160 w 10248824"/>
                <a:gd name="connsiteY61" fmla="*/ 338328 h 6604573"/>
                <a:gd name="connsiteX62" fmla="*/ 5567096 w 10248824"/>
                <a:gd name="connsiteY62" fmla="*/ 374904 h 6604573"/>
                <a:gd name="connsiteX63" fmla="*/ 4789856 w 10248824"/>
                <a:gd name="connsiteY63" fmla="*/ 384048 h 6604573"/>
                <a:gd name="connsiteX64" fmla="*/ 1113968 w 10248824"/>
                <a:gd name="connsiteY64" fmla="*/ 374904 h 6604573"/>
                <a:gd name="connsiteX65" fmla="*/ 1031672 w 10248824"/>
                <a:gd name="connsiteY65" fmla="*/ 365760 h 6604573"/>
                <a:gd name="connsiteX66" fmla="*/ 803072 w 10248824"/>
                <a:gd name="connsiteY66" fmla="*/ 356616 h 6604573"/>
                <a:gd name="connsiteX67" fmla="*/ 748208 w 10248824"/>
                <a:gd name="connsiteY67" fmla="*/ 347472 h 6604573"/>
                <a:gd name="connsiteX68" fmla="*/ 565328 w 10248824"/>
                <a:gd name="connsiteY68" fmla="*/ 329184 h 6604573"/>
                <a:gd name="connsiteX69" fmla="*/ 510464 w 10248824"/>
                <a:gd name="connsiteY69" fmla="*/ 320040 h 6604573"/>
                <a:gd name="connsiteX70" fmla="*/ 272720 w 10248824"/>
                <a:gd name="connsiteY70" fmla="*/ 347472 h 6604573"/>
                <a:gd name="connsiteX0" fmla="*/ 272720 w 10248824"/>
                <a:gd name="connsiteY0" fmla="*/ 347472 h 6604573"/>
                <a:gd name="connsiteX1" fmla="*/ 254432 w 10248824"/>
                <a:gd name="connsiteY1" fmla="*/ 393192 h 6604573"/>
                <a:gd name="connsiteX2" fmla="*/ 236144 w 10248824"/>
                <a:gd name="connsiteY2" fmla="*/ 475488 h 6604573"/>
                <a:gd name="connsiteX3" fmla="*/ 227000 w 10248824"/>
                <a:gd name="connsiteY3" fmla="*/ 566928 h 6604573"/>
                <a:gd name="connsiteX4" fmla="*/ 217856 w 10248824"/>
                <a:gd name="connsiteY4" fmla="*/ 685800 h 6604573"/>
                <a:gd name="connsiteX5" fmla="*/ 172136 w 10248824"/>
                <a:gd name="connsiteY5" fmla="*/ 987552 h 6604573"/>
                <a:gd name="connsiteX6" fmla="*/ 162992 w 10248824"/>
                <a:gd name="connsiteY6" fmla="*/ 1225296 h 6604573"/>
                <a:gd name="connsiteX7" fmla="*/ 135560 w 10248824"/>
                <a:gd name="connsiteY7" fmla="*/ 1563624 h 6604573"/>
                <a:gd name="connsiteX8" fmla="*/ 126416 w 10248824"/>
                <a:gd name="connsiteY8" fmla="*/ 1892808 h 6604573"/>
                <a:gd name="connsiteX9" fmla="*/ 108128 w 10248824"/>
                <a:gd name="connsiteY9" fmla="*/ 2148840 h 6604573"/>
                <a:gd name="connsiteX10" fmla="*/ 98984 w 10248824"/>
                <a:gd name="connsiteY10" fmla="*/ 2962656 h 6604573"/>
                <a:gd name="connsiteX11" fmla="*/ 80696 w 10248824"/>
                <a:gd name="connsiteY11" fmla="*/ 3538728 h 6604573"/>
                <a:gd name="connsiteX12" fmla="*/ 71552 w 10248824"/>
                <a:gd name="connsiteY12" fmla="*/ 4297680 h 6604573"/>
                <a:gd name="connsiteX13" fmla="*/ 53264 w 10248824"/>
                <a:gd name="connsiteY13" fmla="*/ 5157216 h 6604573"/>
                <a:gd name="connsiteX14" fmla="*/ 62408 w 10248824"/>
                <a:gd name="connsiteY14" fmla="*/ 5815584 h 6604573"/>
                <a:gd name="connsiteX15" fmla="*/ 236144 w 10248824"/>
                <a:gd name="connsiteY15" fmla="*/ 6190488 h 6604573"/>
                <a:gd name="connsiteX16" fmla="*/ 2595296 w 10248824"/>
                <a:gd name="connsiteY16" fmla="*/ 6601968 h 6604573"/>
                <a:gd name="connsiteX17" fmla="*/ 3692576 w 10248824"/>
                <a:gd name="connsiteY17" fmla="*/ 6364224 h 6604573"/>
                <a:gd name="connsiteX18" fmla="*/ 3966896 w 10248824"/>
                <a:gd name="connsiteY18" fmla="*/ 6327648 h 6604573"/>
                <a:gd name="connsiteX19" fmla="*/ 4049192 w 10248824"/>
                <a:gd name="connsiteY19" fmla="*/ 6309360 h 6604573"/>
                <a:gd name="connsiteX20" fmla="*/ 4689272 w 10248824"/>
                <a:gd name="connsiteY20" fmla="*/ 6236208 h 6604573"/>
                <a:gd name="connsiteX21" fmla="*/ 6070016 w 10248824"/>
                <a:gd name="connsiteY21" fmla="*/ 6254496 h 6604573"/>
                <a:gd name="connsiteX22" fmla="*/ 6335192 w 10248824"/>
                <a:gd name="connsiteY22" fmla="*/ 6281928 h 6604573"/>
                <a:gd name="connsiteX23" fmla="*/ 6819824 w 10248824"/>
                <a:gd name="connsiteY23" fmla="*/ 6309360 h 6604573"/>
                <a:gd name="connsiteX24" fmla="*/ 7478192 w 10248824"/>
                <a:gd name="connsiteY24" fmla="*/ 6318504 h 6604573"/>
                <a:gd name="connsiteX25" fmla="*/ 9654464 w 10248824"/>
                <a:gd name="connsiteY25" fmla="*/ 6309360 h 6604573"/>
                <a:gd name="connsiteX26" fmla="*/ 9681896 w 10248824"/>
                <a:gd name="connsiteY26" fmla="*/ 6300216 h 6604573"/>
                <a:gd name="connsiteX27" fmla="*/ 9773336 w 10248824"/>
                <a:gd name="connsiteY27" fmla="*/ 6281928 h 6604573"/>
                <a:gd name="connsiteX28" fmla="*/ 9828200 w 10248824"/>
                <a:gd name="connsiteY28" fmla="*/ 6263640 h 6604573"/>
                <a:gd name="connsiteX29" fmla="*/ 9892208 w 10248824"/>
                <a:gd name="connsiteY29" fmla="*/ 6236208 h 6604573"/>
                <a:gd name="connsiteX30" fmla="*/ 10020224 w 10248824"/>
                <a:gd name="connsiteY30" fmla="*/ 6117336 h 6604573"/>
                <a:gd name="connsiteX31" fmla="*/ 10056800 w 10248824"/>
                <a:gd name="connsiteY31" fmla="*/ 6080760 h 6604573"/>
                <a:gd name="connsiteX32" fmla="*/ 10102520 w 10248824"/>
                <a:gd name="connsiteY32" fmla="*/ 5998464 h 6604573"/>
                <a:gd name="connsiteX33" fmla="*/ 10111664 w 10248824"/>
                <a:gd name="connsiteY33" fmla="*/ 5971032 h 6604573"/>
                <a:gd name="connsiteX34" fmla="*/ 10129952 w 10248824"/>
                <a:gd name="connsiteY34" fmla="*/ 5897880 h 6604573"/>
                <a:gd name="connsiteX35" fmla="*/ 10148240 w 10248824"/>
                <a:gd name="connsiteY35" fmla="*/ 5815584 h 6604573"/>
                <a:gd name="connsiteX36" fmla="*/ 10166528 w 10248824"/>
                <a:gd name="connsiteY36" fmla="*/ 5596128 h 6604573"/>
                <a:gd name="connsiteX37" fmla="*/ 10175672 w 10248824"/>
                <a:gd name="connsiteY37" fmla="*/ 5550408 h 6604573"/>
                <a:gd name="connsiteX38" fmla="*/ 10184816 w 10248824"/>
                <a:gd name="connsiteY38" fmla="*/ 5440680 h 6604573"/>
                <a:gd name="connsiteX39" fmla="*/ 10212248 w 10248824"/>
                <a:gd name="connsiteY39" fmla="*/ 5065776 h 6604573"/>
                <a:gd name="connsiteX40" fmla="*/ 10221392 w 10248824"/>
                <a:gd name="connsiteY40" fmla="*/ 4645152 h 6604573"/>
                <a:gd name="connsiteX41" fmla="*/ 10248824 w 10248824"/>
                <a:gd name="connsiteY41" fmla="*/ 4389120 h 6604573"/>
                <a:gd name="connsiteX42" fmla="*/ 10239680 w 10248824"/>
                <a:gd name="connsiteY42" fmla="*/ 3008376 h 6604573"/>
                <a:gd name="connsiteX43" fmla="*/ 10230536 w 10248824"/>
                <a:gd name="connsiteY43" fmla="*/ 2852928 h 6604573"/>
                <a:gd name="connsiteX44" fmla="*/ 10221392 w 10248824"/>
                <a:gd name="connsiteY44" fmla="*/ 256032 h 6604573"/>
                <a:gd name="connsiteX45" fmla="*/ 10193960 w 10248824"/>
                <a:gd name="connsiteY45" fmla="*/ 128016 h 6604573"/>
                <a:gd name="connsiteX46" fmla="*/ 10175672 w 10248824"/>
                <a:gd name="connsiteY46" fmla="*/ 27432 h 6604573"/>
                <a:gd name="connsiteX47" fmla="*/ 10157384 w 10248824"/>
                <a:gd name="connsiteY47" fmla="*/ 0 h 6604573"/>
                <a:gd name="connsiteX48" fmla="*/ 10029368 w 10248824"/>
                <a:gd name="connsiteY48" fmla="*/ 18288 h 6604573"/>
                <a:gd name="connsiteX49" fmla="*/ 9663608 w 10248824"/>
                <a:gd name="connsiteY49" fmla="*/ 73152 h 6604573"/>
                <a:gd name="connsiteX50" fmla="*/ 9233840 w 10248824"/>
                <a:gd name="connsiteY50" fmla="*/ 118872 h 6604573"/>
                <a:gd name="connsiteX51" fmla="*/ 8657768 w 10248824"/>
                <a:gd name="connsiteY51" fmla="*/ 164592 h 6604573"/>
                <a:gd name="connsiteX52" fmla="*/ 7871384 w 10248824"/>
                <a:gd name="connsiteY52" fmla="*/ 173736 h 6604573"/>
                <a:gd name="connsiteX53" fmla="*/ 7688504 w 10248824"/>
                <a:gd name="connsiteY53" fmla="*/ 182880 h 6604573"/>
                <a:gd name="connsiteX54" fmla="*/ 7587920 w 10248824"/>
                <a:gd name="connsiteY54" fmla="*/ 192024 h 6604573"/>
                <a:gd name="connsiteX55" fmla="*/ 7505624 w 10248824"/>
                <a:gd name="connsiteY55" fmla="*/ 201168 h 6604573"/>
                <a:gd name="connsiteX56" fmla="*/ 7149008 w 10248824"/>
                <a:gd name="connsiteY56" fmla="*/ 210312 h 6604573"/>
                <a:gd name="connsiteX57" fmla="*/ 7039280 w 10248824"/>
                <a:gd name="connsiteY57" fmla="*/ 219456 h 6604573"/>
                <a:gd name="connsiteX58" fmla="*/ 6810680 w 10248824"/>
                <a:gd name="connsiteY58" fmla="*/ 265176 h 6604573"/>
                <a:gd name="connsiteX59" fmla="*/ 6371768 w 10248824"/>
                <a:gd name="connsiteY59" fmla="*/ 310896 h 6604573"/>
                <a:gd name="connsiteX60" fmla="*/ 6079160 w 10248824"/>
                <a:gd name="connsiteY60" fmla="*/ 338328 h 6604573"/>
                <a:gd name="connsiteX61" fmla="*/ 5567096 w 10248824"/>
                <a:gd name="connsiteY61" fmla="*/ 374904 h 6604573"/>
                <a:gd name="connsiteX62" fmla="*/ 4789856 w 10248824"/>
                <a:gd name="connsiteY62" fmla="*/ 384048 h 6604573"/>
                <a:gd name="connsiteX63" fmla="*/ 1113968 w 10248824"/>
                <a:gd name="connsiteY63" fmla="*/ 374904 h 6604573"/>
                <a:gd name="connsiteX64" fmla="*/ 1031672 w 10248824"/>
                <a:gd name="connsiteY64" fmla="*/ 365760 h 6604573"/>
                <a:gd name="connsiteX65" fmla="*/ 803072 w 10248824"/>
                <a:gd name="connsiteY65" fmla="*/ 356616 h 6604573"/>
                <a:gd name="connsiteX66" fmla="*/ 748208 w 10248824"/>
                <a:gd name="connsiteY66" fmla="*/ 347472 h 6604573"/>
                <a:gd name="connsiteX67" fmla="*/ 565328 w 10248824"/>
                <a:gd name="connsiteY67" fmla="*/ 329184 h 6604573"/>
                <a:gd name="connsiteX68" fmla="*/ 510464 w 10248824"/>
                <a:gd name="connsiteY68" fmla="*/ 320040 h 6604573"/>
                <a:gd name="connsiteX69" fmla="*/ 272720 w 10248824"/>
                <a:gd name="connsiteY69" fmla="*/ 347472 h 6604573"/>
                <a:gd name="connsiteX0" fmla="*/ 272720 w 10248824"/>
                <a:gd name="connsiteY0" fmla="*/ 347472 h 6604573"/>
                <a:gd name="connsiteX1" fmla="*/ 254432 w 10248824"/>
                <a:gd name="connsiteY1" fmla="*/ 393192 h 6604573"/>
                <a:gd name="connsiteX2" fmla="*/ 236144 w 10248824"/>
                <a:gd name="connsiteY2" fmla="*/ 475488 h 6604573"/>
                <a:gd name="connsiteX3" fmla="*/ 227000 w 10248824"/>
                <a:gd name="connsiteY3" fmla="*/ 566928 h 6604573"/>
                <a:gd name="connsiteX4" fmla="*/ 217856 w 10248824"/>
                <a:gd name="connsiteY4" fmla="*/ 685800 h 6604573"/>
                <a:gd name="connsiteX5" fmla="*/ 172136 w 10248824"/>
                <a:gd name="connsiteY5" fmla="*/ 987552 h 6604573"/>
                <a:gd name="connsiteX6" fmla="*/ 162992 w 10248824"/>
                <a:gd name="connsiteY6" fmla="*/ 1225296 h 6604573"/>
                <a:gd name="connsiteX7" fmla="*/ 135560 w 10248824"/>
                <a:gd name="connsiteY7" fmla="*/ 1563624 h 6604573"/>
                <a:gd name="connsiteX8" fmla="*/ 126416 w 10248824"/>
                <a:gd name="connsiteY8" fmla="*/ 1892808 h 6604573"/>
                <a:gd name="connsiteX9" fmla="*/ 108128 w 10248824"/>
                <a:gd name="connsiteY9" fmla="*/ 2148840 h 6604573"/>
                <a:gd name="connsiteX10" fmla="*/ 98984 w 10248824"/>
                <a:gd name="connsiteY10" fmla="*/ 2962656 h 6604573"/>
                <a:gd name="connsiteX11" fmla="*/ 80696 w 10248824"/>
                <a:gd name="connsiteY11" fmla="*/ 3538728 h 6604573"/>
                <a:gd name="connsiteX12" fmla="*/ 71552 w 10248824"/>
                <a:gd name="connsiteY12" fmla="*/ 4297680 h 6604573"/>
                <a:gd name="connsiteX13" fmla="*/ 53264 w 10248824"/>
                <a:gd name="connsiteY13" fmla="*/ 5157216 h 6604573"/>
                <a:gd name="connsiteX14" fmla="*/ 62408 w 10248824"/>
                <a:gd name="connsiteY14" fmla="*/ 5815584 h 6604573"/>
                <a:gd name="connsiteX15" fmla="*/ 236144 w 10248824"/>
                <a:gd name="connsiteY15" fmla="*/ 6190488 h 6604573"/>
                <a:gd name="connsiteX16" fmla="*/ 2595296 w 10248824"/>
                <a:gd name="connsiteY16" fmla="*/ 6601968 h 6604573"/>
                <a:gd name="connsiteX17" fmla="*/ 3692576 w 10248824"/>
                <a:gd name="connsiteY17" fmla="*/ 6364224 h 6604573"/>
                <a:gd name="connsiteX18" fmla="*/ 3966896 w 10248824"/>
                <a:gd name="connsiteY18" fmla="*/ 6327648 h 6604573"/>
                <a:gd name="connsiteX19" fmla="*/ 4049192 w 10248824"/>
                <a:gd name="connsiteY19" fmla="*/ 6309360 h 6604573"/>
                <a:gd name="connsiteX20" fmla="*/ 6070016 w 10248824"/>
                <a:gd name="connsiteY20" fmla="*/ 6254496 h 6604573"/>
                <a:gd name="connsiteX21" fmla="*/ 6335192 w 10248824"/>
                <a:gd name="connsiteY21" fmla="*/ 6281928 h 6604573"/>
                <a:gd name="connsiteX22" fmla="*/ 6819824 w 10248824"/>
                <a:gd name="connsiteY22" fmla="*/ 6309360 h 6604573"/>
                <a:gd name="connsiteX23" fmla="*/ 7478192 w 10248824"/>
                <a:gd name="connsiteY23" fmla="*/ 6318504 h 6604573"/>
                <a:gd name="connsiteX24" fmla="*/ 9654464 w 10248824"/>
                <a:gd name="connsiteY24" fmla="*/ 6309360 h 6604573"/>
                <a:gd name="connsiteX25" fmla="*/ 9681896 w 10248824"/>
                <a:gd name="connsiteY25" fmla="*/ 6300216 h 6604573"/>
                <a:gd name="connsiteX26" fmla="*/ 9773336 w 10248824"/>
                <a:gd name="connsiteY26" fmla="*/ 6281928 h 6604573"/>
                <a:gd name="connsiteX27" fmla="*/ 9828200 w 10248824"/>
                <a:gd name="connsiteY27" fmla="*/ 6263640 h 6604573"/>
                <a:gd name="connsiteX28" fmla="*/ 9892208 w 10248824"/>
                <a:gd name="connsiteY28" fmla="*/ 6236208 h 6604573"/>
                <a:gd name="connsiteX29" fmla="*/ 10020224 w 10248824"/>
                <a:gd name="connsiteY29" fmla="*/ 6117336 h 6604573"/>
                <a:gd name="connsiteX30" fmla="*/ 10056800 w 10248824"/>
                <a:gd name="connsiteY30" fmla="*/ 6080760 h 6604573"/>
                <a:gd name="connsiteX31" fmla="*/ 10102520 w 10248824"/>
                <a:gd name="connsiteY31" fmla="*/ 5998464 h 6604573"/>
                <a:gd name="connsiteX32" fmla="*/ 10111664 w 10248824"/>
                <a:gd name="connsiteY32" fmla="*/ 5971032 h 6604573"/>
                <a:gd name="connsiteX33" fmla="*/ 10129952 w 10248824"/>
                <a:gd name="connsiteY33" fmla="*/ 5897880 h 6604573"/>
                <a:gd name="connsiteX34" fmla="*/ 10148240 w 10248824"/>
                <a:gd name="connsiteY34" fmla="*/ 5815584 h 6604573"/>
                <a:gd name="connsiteX35" fmla="*/ 10166528 w 10248824"/>
                <a:gd name="connsiteY35" fmla="*/ 5596128 h 6604573"/>
                <a:gd name="connsiteX36" fmla="*/ 10175672 w 10248824"/>
                <a:gd name="connsiteY36" fmla="*/ 5550408 h 6604573"/>
                <a:gd name="connsiteX37" fmla="*/ 10184816 w 10248824"/>
                <a:gd name="connsiteY37" fmla="*/ 5440680 h 6604573"/>
                <a:gd name="connsiteX38" fmla="*/ 10212248 w 10248824"/>
                <a:gd name="connsiteY38" fmla="*/ 5065776 h 6604573"/>
                <a:gd name="connsiteX39" fmla="*/ 10221392 w 10248824"/>
                <a:gd name="connsiteY39" fmla="*/ 4645152 h 6604573"/>
                <a:gd name="connsiteX40" fmla="*/ 10248824 w 10248824"/>
                <a:gd name="connsiteY40" fmla="*/ 4389120 h 6604573"/>
                <a:gd name="connsiteX41" fmla="*/ 10239680 w 10248824"/>
                <a:gd name="connsiteY41" fmla="*/ 3008376 h 6604573"/>
                <a:gd name="connsiteX42" fmla="*/ 10230536 w 10248824"/>
                <a:gd name="connsiteY42" fmla="*/ 2852928 h 6604573"/>
                <a:gd name="connsiteX43" fmla="*/ 10221392 w 10248824"/>
                <a:gd name="connsiteY43" fmla="*/ 256032 h 6604573"/>
                <a:gd name="connsiteX44" fmla="*/ 10193960 w 10248824"/>
                <a:gd name="connsiteY44" fmla="*/ 128016 h 6604573"/>
                <a:gd name="connsiteX45" fmla="*/ 10175672 w 10248824"/>
                <a:gd name="connsiteY45" fmla="*/ 27432 h 6604573"/>
                <a:gd name="connsiteX46" fmla="*/ 10157384 w 10248824"/>
                <a:gd name="connsiteY46" fmla="*/ 0 h 6604573"/>
                <a:gd name="connsiteX47" fmla="*/ 10029368 w 10248824"/>
                <a:gd name="connsiteY47" fmla="*/ 18288 h 6604573"/>
                <a:gd name="connsiteX48" fmla="*/ 9663608 w 10248824"/>
                <a:gd name="connsiteY48" fmla="*/ 73152 h 6604573"/>
                <a:gd name="connsiteX49" fmla="*/ 9233840 w 10248824"/>
                <a:gd name="connsiteY49" fmla="*/ 118872 h 6604573"/>
                <a:gd name="connsiteX50" fmla="*/ 8657768 w 10248824"/>
                <a:gd name="connsiteY50" fmla="*/ 164592 h 6604573"/>
                <a:gd name="connsiteX51" fmla="*/ 7871384 w 10248824"/>
                <a:gd name="connsiteY51" fmla="*/ 173736 h 6604573"/>
                <a:gd name="connsiteX52" fmla="*/ 7688504 w 10248824"/>
                <a:gd name="connsiteY52" fmla="*/ 182880 h 6604573"/>
                <a:gd name="connsiteX53" fmla="*/ 7587920 w 10248824"/>
                <a:gd name="connsiteY53" fmla="*/ 192024 h 6604573"/>
                <a:gd name="connsiteX54" fmla="*/ 7505624 w 10248824"/>
                <a:gd name="connsiteY54" fmla="*/ 201168 h 6604573"/>
                <a:gd name="connsiteX55" fmla="*/ 7149008 w 10248824"/>
                <a:gd name="connsiteY55" fmla="*/ 210312 h 6604573"/>
                <a:gd name="connsiteX56" fmla="*/ 7039280 w 10248824"/>
                <a:gd name="connsiteY56" fmla="*/ 219456 h 6604573"/>
                <a:gd name="connsiteX57" fmla="*/ 6810680 w 10248824"/>
                <a:gd name="connsiteY57" fmla="*/ 265176 h 6604573"/>
                <a:gd name="connsiteX58" fmla="*/ 6371768 w 10248824"/>
                <a:gd name="connsiteY58" fmla="*/ 310896 h 6604573"/>
                <a:gd name="connsiteX59" fmla="*/ 6079160 w 10248824"/>
                <a:gd name="connsiteY59" fmla="*/ 338328 h 6604573"/>
                <a:gd name="connsiteX60" fmla="*/ 5567096 w 10248824"/>
                <a:gd name="connsiteY60" fmla="*/ 374904 h 6604573"/>
                <a:gd name="connsiteX61" fmla="*/ 4789856 w 10248824"/>
                <a:gd name="connsiteY61" fmla="*/ 384048 h 6604573"/>
                <a:gd name="connsiteX62" fmla="*/ 1113968 w 10248824"/>
                <a:gd name="connsiteY62" fmla="*/ 374904 h 6604573"/>
                <a:gd name="connsiteX63" fmla="*/ 1031672 w 10248824"/>
                <a:gd name="connsiteY63" fmla="*/ 365760 h 6604573"/>
                <a:gd name="connsiteX64" fmla="*/ 803072 w 10248824"/>
                <a:gd name="connsiteY64" fmla="*/ 356616 h 6604573"/>
                <a:gd name="connsiteX65" fmla="*/ 748208 w 10248824"/>
                <a:gd name="connsiteY65" fmla="*/ 347472 h 6604573"/>
                <a:gd name="connsiteX66" fmla="*/ 565328 w 10248824"/>
                <a:gd name="connsiteY66" fmla="*/ 329184 h 6604573"/>
                <a:gd name="connsiteX67" fmla="*/ 510464 w 10248824"/>
                <a:gd name="connsiteY67" fmla="*/ 320040 h 6604573"/>
                <a:gd name="connsiteX68" fmla="*/ 272720 w 10248824"/>
                <a:gd name="connsiteY68" fmla="*/ 347472 h 6604573"/>
                <a:gd name="connsiteX0" fmla="*/ 272720 w 10248824"/>
                <a:gd name="connsiteY0" fmla="*/ 347472 h 6604573"/>
                <a:gd name="connsiteX1" fmla="*/ 254432 w 10248824"/>
                <a:gd name="connsiteY1" fmla="*/ 393192 h 6604573"/>
                <a:gd name="connsiteX2" fmla="*/ 236144 w 10248824"/>
                <a:gd name="connsiteY2" fmla="*/ 475488 h 6604573"/>
                <a:gd name="connsiteX3" fmla="*/ 227000 w 10248824"/>
                <a:gd name="connsiteY3" fmla="*/ 566928 h 6604573"/>
                <a:gd name="connsiteX4" fmla="*/ 217856 w 10248824"/>
                <a:gd name="connsiteY4" fmla="*/ 685800 h 6604573"/>
                <a:gd name="connsiteX5" fmla="*/ 172136 w 10248824"/>
                <a:gd name="connsiteY5" fmla="*/ 987552 h 6604573"/>
                <a:gd name="connsiteX6" fmla="*/ 162992 w 10248824"/>
                <a:gd name="connsiteY6" fmla="*/ 1225296 h 6604573"/>
                <a:gd name="connsiteX7" fmla="*/ 135560 w 10248824"/>
                <a:gd name="connsiteY7" fmla="*/ 1563624 h 6604573"/>
                <a:gd name="connsiteX8" fmla="*/ 126416 w 10248824"/>
                <a:gd name="connsiteY8" fmla="*/ 1892808 h 6604573"/>
                <a:gd name="connsiteX9" fmla="*/ 108128 w 10248824"/>
                <a:gd name="connsiteY9" fmla="*/ 2148840 h 6604573"/>
                <a:gd name="connsiteX10" fmla="*/ 98984 w 10248824"/>
                <a:gd name="connsiteY10" fmla="*/ 2962656 h 6604573"/>
                <a:gd name="connsiteX11" fmla="*/ 80696 w 10248824"/>
                <a:gd name="connsiteY11" fmla="*/ 3538728 h 6604573"/>
                <a:gd name="connsiteX12" fmla="*/ 71552 w 10248824"/>
                <a:gd name="connsiteY12" fmla="*/ 4297680 h 6604573"/>
                <a:gd name="connsiteX13" fmla="*/ 53264 w 10248824"/>
                <a:gd name="connsiteY13" fmla="*/ 5157216 h 6604573"/>
                <a:gd name="connsiteX14" fmla="*/ 62408 w 10248824"/>
                <a:gd name="connsiteY14" fmla="*/ 5815584 h 6604573"/>
                <a:gd name="connsiteX15" fmla="*/ 236144 w 10248824"/>
                <a:gd name="connsiteY15" fmla="*/ 6190488 h 6604573"/>
                <a:gd name="connsiteX16" fmla="*/ 2595296 w 10248824"/>
                <a:gd name="connsiteY16" fmla="*/ 6601968 h 6604573"/>
                <a:gd name="connsiteX17" fmla="*/ 3692576 w 10248824"/>
                <a:gd name="connsiteY17" fmla="*/ 6364224 h 6604573"/>
                <a:gd name="connsiteX18" fmla="*/ 3966896 w 10248824"/>
                <a:gd name="connsiteY18" fmla="*/ 6327648 h 6604573"/>
                <a:gd name="connsiteX19" fmla="*/ 6070016 w 10248824"/>
                <a:gd name="connsiteY19" fmla="*/ 6254496 h 6604573"/>
                <a:gd name="connsiteX20" fmla="*/ 6335192 w 10248824"/>
                <a:gd name="connsiteY20" fmla="*/ 6281928 h 6604573"/>
                <a:gd name="connsiteX21" fmla="*/ 6819824 w 10248824"/>
                <a:gd name="connsiteY21" fmla="*/ 6309360 h 6604573"/>
                <a:gd name="connsiteX22" fmla="*/ 7478192 w 10248824"/>
                <a:gd name="connsiteY22" fmla="*/ 6318504 h 6604573"/>
                <a:gd name="connsiteX23" fmla="*/ 9654464 w 10248824"/>
                <a:gd name="connsiteY23" fmla="*/ 6309360 h 6604573"/>
                <a:gd name="connsiteX24" fmla="*/ 9681896 w 10248824"/>
                <a:gd name="connsiteY24" fmla="*/ 6300216 h 6604573"/>
                <a:gd name="connsiteX25" fmla="*/ 9773336 w 10248824"/>
                <a:gd name="connsiteY25" fmla="*/ 6281928 h 6604573"/>
                <a:gd name="connsiteX26" fmla="*/ 9828200 w 10248824"/>
                <a:gd name="connsiteY26" fmla="*/ 6263640 h 6604573"/>
                <a:gd name="connsiteX27" fmla="*/ 9892208 w 10248824"/>
                <a:gd name="connsiteY27" fmla="*/ 6236208 h 6604573"/>
                <a:gd name="connsiteX28" fmla="*/ 10020224 w 10248824"/>
                <a:gd name="connsiteY28" fmla="*/ 6117336 h 6604573"/>
                <a:gd name="connsiteX29" fmla="*/ 10056800 w 10248824"/>
                <a:gd name="connsiteY29" fmla="*/ 6080760 h 6604573"/>
                <a:gd name="connsiteX30" fmla="*/ 10102520 w 10248824"/>
                <a:gd name="connsiteY30" fmla="*/ 5998464 h 6604573"/>
                <a:gd name="connsiteX31" fmla="*/ 10111664 w 10248824"/>
                <a:gd name="connsiteY31" fmla="*/ 5971032 h 6604573"/>
                <a:gd name="connsiteX32" fmla="*/ 10129952 w 10248824"/>
                <a:gd name="connsiteY32" fmla="*/ 5897880 h 6604573"/>
                <a:gd name="connsiteX33" fmla="*/ 10148240 w 10248824"/>
                <a:gd name="connsiteY33" fmla="*/ 5815584 h 6604573"/>
                <a:gd name="connsiteX34" fmla="*/ 10166528 w 10248824"/>
                <a:gd name="connsiteY34" fmla="*/ 5596128 h 6604573"/>
                <a:gd name="connsiteX35" fmla="*/ 10175672 w 10248824"/>
                <a:gd name="connsiteY35" fmla="*/ 5550408 h 6604573"/>
                <a:gd name="connsiteX36" fmla="*/ 10184816 w 10248824"/>
                <a:gd name="connsiteY36" fmla="*/ 5440680 h 6604573"/>
                <a:gd name="connsiteX37" fmla="*/ 10212248 w 10248824"/>
                <a:gd name="connsiteY37" fmla="*/ 5065776 h 6604573"/>
                <a:gd name="connsiteX38" fmla="*/ 10221392 w 10248824"/>
                <a:gd name="connsiteY38" fmla="*/ 4645152 h 6604573"/>
                <a:gd name="connsiteX39" fmla="*/ 10248824 w 10248824"/>
                <a:gd name="connsiteY39" fmla="*/ 4389120 h 6604573"/>
                <a:gd name="connsiteX40" fmla="*/ 10239680 w 10248824"/>
                <a:gd name="connsiteY40" fmla="*/ 3008376 h 6604573"/>
                <a:gd name="connsiteX41" fmla="*/ 10230536 w 10248824"/>
                <a:gd name="connsiteY41" fmla="*/ 2852928 h 6604573"/>
                <a:gd name="connsiteX42" fmla="*/ 10221392 w 10248824"/>
                <a:gd name="connsiteY42" fmla="*/ 256032 h 6604573"/>
                <a:gd name="connsiteX43" fmla="*/ 10193960 w 10248824"/>
                <a:gd name="connsiteY43" fmla="*/ 128016 h 6604573"/>
                <a:gd name="connsiteX44" fmla="*/ 10175672 w 10248824"/>
                <a:gd name="connsiteY44" fmla="*/ 27432 h 6604573"/>
                <a:gd name="connsiteX45" fmla="*/ 10157384 w 10248824"/>
                <a:gd name="connsiteY45" fmla="*/ 0 h 6604573"/>
                <a:gd name="connsiteX46" fmla="*/ 10029368 w 10248824"/>
                <a:gd name="connsiteY46" fmla="*/ 18288 h 6604573"/>
                <a:gd name="connsiteX47" fmla="*/ 9663608 w 10248824"/>
                <a:gd name="connsiteY47" fmla="*/ 73152 h 6604573"/>
                <a:gd name="connsiteX48" fmla="*/ 9233840 w 10248824"/>
                <a:gd name="connsiteY48" fmla="*/ 118872 h 6604573"/>
                <a:gd name="connsiteX49" fmla="*/ 8657768 w 10248824"/>
                <a:gd name="connsiteY49" fmla="*/ 164592 h 6604573"/>
                <a:gd name="connsiteX50" fmla="*/ 7871384 w 10248824"/>
                <a:gd name="connsiteY50" fmla="*/ 173736 h 6604573"/>
                <a:gd name="connsiteX51" fmla="*/ 7688504 w 10248824"/>
                <a:gd name="connsiteY51" fmla="*/ 182880 h 6604573"/>
                <a:gd name="connsiteX52" fmla="*/ 7587920 w 10248824"/>
                <a:gd name="connsiteY52" fmla="*/ 192024 h 6604573"/>
                <a:gd name="connsiteX53" fmla="*/ 7505624 w 10248824"/>
                <a:gd name="connsiteY53" fmla="*/ 201168 h 6604573"/>
                <a:gd name="connsiteX54" fmla="*/ 7149008 w 10248824"/>
                <a:gd name="connsiteY54" fmla="*/ 210312 h 6604573"/>
                <a:gd name="connsiteX55" fmla="*/ 7039280 w 10248824"/>
                <a:gd name="connsiteY55" fmla="*/ 219456 h 6604573"/>
                <a:gd name="connsiteX56" fmla="*/ 6810680 w 10248824"/>
                <a:gd name="connsiteY56" fmla="*/ 265176 h 6604573"/>
                <a:gd name="connsiteX57" fmla="*/ 6371768 w 10248824"/>
                <a:gd name="connsiteY57" fmla="*/ 310896 h 6604573"/>
                <a:gd name="connsiteX58" fmla="*/ 6079160 w 10248824"/>
                <a:gd name="connsiteY58" fmla="*/ 338328 h 6604573"/>
                <a:gd name="connsiteX59" fmla="*/ 5567096 w 10248824"/>
                <a:gd name="connsiteY59" fmla="*/ 374904 h 6604573"/>
                <a:gd name="connsiteX60" fmla="*/ 4789856 w 10248824"/>
                <a:gd name="connsiteY60" fmla="*/ 384048 h 6604573"/>
                <a:gd name="connsiteX61" fmla="*/ 1113968 w 10248824"/>
                <a:gd name="connsiteY61" fmla="*/ 374904 h 6604573"/>
                <a:gd name="connsiteX62" fmla="*/ 1031672 w 10248824"/>
                <a:gd name="connsiteY62" fmla="*/ 365760 h 6604573"/>
                <a:gd name="connsiteX63" fmla="*/ 803072 w 10248824"/>
                <a:gd name="connsiteY63" fmla="*/ 356616 h 6604573"/>
                <a:gd name="connsiteX64" fmla="*/ 748208 w 10248824"/>
                <a:gd name="connsiteY64" fmla="*/ 347472 h 6604573"/>
                <a:gd name="connsiteX65" fmla="*/ 565328 w 10248824"/>
                <a:gd name="connsiteY65" fmla="*/ 329184 h 6604573"/>
                <a:gd name="connsiteX66" fmla="*/ 510464 w 10248824"/>
                <a:gd name="connsiteY66" fmla="*/ 320040 h 6604573"/>
                <a:gd name="connsiteX67" fmla="*/ 272720 w 10248824"/>
                <a:gd name="connsiteY67" fmla="*/ 347472 h 6604573"/>
                <a:gd name="connsiteX0" fmla="*/ 272720 w 10248824"/>
                <a:gd name="connsiteY0" fmla="*/ 347472 h 6604708"/>
                <a:gd name="connsiteX1" fmla="*/ 254432 w 10248824"/>
                <a:gd name="connsiteY1" fmla="*/ 393192 h 6604708"/>
                <a:gd name="connsiteX2" fmla="*/ 236144 w 10248824"/>
                <a:gd name="connsiteY2" fmla="*/ 475488 h 6604708"/>
                <a:gd name="connsiteX3" fmla="*/ 227000 w 10248824"/>
                <a:gd name="connsiteY3" fmla="*/ 566928 h 6604708"/>
                <a:gd name="connsiteX4" fmla="*/ 217856 w 10248824"/>
                <a:gd name="connsiteY4" fmla="*/ 685800 h 6604708"/>
                <a:gd name="connsiteX5" fmla="*/ 172136 w 10248824"/>
                <a:gd name="connsiteY5" fmla="*/ 987552 h 6604708"/>
                <a:gd name="connsiteX6" fmla="*/ 162992 w 10248824"/>
                <a:gd name="connsiteY6" fmla="*/ 1225296 h 6604708"/>
                <a:gd name="connsiteX7" fmla="*/ 135560 w 10248824"/>
                <a:gd name="connsiteY7" fmla="*/ 1563624 h 6604708"/>
                <a:gd name="connsiteX8" fmla="*/ 126416 w 10248824"/>
                <a:gd name="connsiteY8" fmla="*/ 1892808 h 6604708"/>
                <a:gd name="connsiteX9" fmla="*/ 108128 w 10248824"/>
                <a:gd name="connsiteY9" fmla="*/ 2148840 h 6604708"/>
                <a:gd name="connsiteX10" fmla="*/ 98984 w 10248824"/>
                <a:gd name="connsiteY10" fmla="*/ 2962656 h 6604708"/>
                <a:gd name="connsiteX11" fmla="*/ 80696 w 10248824"/>
                <a:gd name="connsiteY11" fmla="*/ 3538728 h 6604708"/>
                <a:gd name="connsiteX12" fmla="*/ 71552 w 10248824"/>
                <a:gd name="connsiteY12" fmla="*/ 4297680 h 6604708"/>
                <a:gd name="connsiteX13" fmla="*/ 53264 w 10248824"/>
                <a:gd name="connsiteY13" fmla="*/ 5157216 h 6604708"/>
                <a:gd name="connsiteX14" fmla="*/ 62408 w 10248824"/>
                <a:gd name="connsiteY14" fmla="*/ 5815584 h 6604708"/>
                <a:gd name="connsiteX15" fmla="*/ 236144 w 10248824"/>
                <a:gd name="connsiteY15" fmla="*/ 6190488 h 6604708"/>
                <a:gd name="connsiteX16" fmla="*/ 2595296 w 10248824"/>
                <a:gd name="connsiteY16" fmla="*/ 6601968 h 6604708"/>
                <a:gd name="connsiteX17" fmla="*/ 3692576 w 10248824"/>
                <a:gd name="connsiteY17" fmla="*/ 6364224 h 6604708"/>
                <a:gd name="connsiteX18" fmla="*/ 6070016 w 10248824"/>
                <a:gd name="connsiteY18" fmla="*/ 6254496 h 6604708"/>
                <a:gd name="connsiteX19" fmla="*/ 6335192 w 10248824"/>
                <a:gd name="connsiteY19" fmla="*/ 6281928 h 6604708"/>
                <a:gd name="connsiteX20" fmla="*/ 6819824 w 10248824"/>
                <a:gd name="connsiteY20" fmla="*/ 6309360 h 6604708"/>
                <a:gd name="connsiteX21" fmla="*/ 7478192 w 10248824"/>
                <a:gd name="connsiteY21" fmla="*/ 6318504 h 6604708"/>
                <a:gd name="connsiteX22" fmla="*/ 9654464 w 10248824"/>
                <a:gd name="connsiteY22" fmla="*/ 6309360 h 6604708"/>
                <a:gd name="connsiteX23" fmla="*/ 9681896 w 10248824"/>
                <a:gd name="connsiteY23" fmla="*/ 6300216 h 6604708"/>
                <a:gd name="connsiteX24" fmla="*/ 9773336 w 10248824"/>
                <a:gd name="connsiteY24" fmla="*/ 6281928 h 6604708"/>
                <a:gd name="connsiteX25" fmla="*/ 9828200 w 10248824"/>
                <a:gd name="connsiteY25" fmla="*/ 6263640 h 6604708"/>
                <a:gd name="connsiteX26" fmla="*/ 9892208 w 10248824"/>
                <a:gd name="connsiteY26" fmla="*/ 6236208 h 6604708"/>
                <a:gd name="connsiteX27" fmla="*/ 10020224 w 10248824"/>
                <a:gd name="connsiteY27" fmla="*/ 6117336 h 6604708"/>
                <a:gd name="connsiteX28" fmla="*/ 10056800 w 10248824"/>
                <a:gd name="connsiteY28" fmla="*/ 6080760 h 6604708"/>
                <a:gd name="connsiteX29" fmla="*/ 10102520 w 10248824"/>
                <a:gd name="connsiteY29" fmla="*/ 5998464 h 6604708"/>
                <a:gd name="connsiteX30" fmla="*/ 10111664 w 10248824"/>
                <a:gd name="connsiteY30" fmla="*/ 5971032 h 6604708"/>
                <a:gd name="connsiteX31" fmla="*/ 10129952 w 10248824"/>
                <a:gd name="connsiteY31" fmla="*/ 5897880 h 6604708"/>
                <a:gd name="connsiteX32" fmla="*/ 10148240 w 10248824"/>
                <a:gd name="connsiteY32" fmla="*/ 5815584 h 6604708"/>
                <a:gd name="connsiteX33" fmla="*/ 10166528 w 10248824"/>
                <a:gd name="connsiteY33" fmla="*/ 5596128 h 6604708"/>
                <a:gd name="connsiteX34" fmla="*/ 10175672 w 10248824"/>
                <a:gd name="connsiteY34" fmla="*/ 5550408 h 6604708"/>
                <a:gd name="connsiteX35" fmla="*/ 10184816 w 10248824"/>
                <a:gd name="connsiteY35" fmla="*/ 5440680 h 6604708"/>
                <a:gd name="connsiteX36" fmla="*/ 10212248 w 10248824"/>
                <a:gd name="connsiteY36" fmla="*/ 5065776 h 6604708"/>
                <a:gd name="connsiteX37" fmla="*/ 10221392 w 10248824"/>
                <a:gd name="connsiteY37" fmla="*/ 4645152 h 6604708"/>
                <a:gd name="connsiteX38" fmla="*/ 10248824 w 10248824"/>
                <a:gd name="connsiteY38" fmla="*/ 4389120 h 6604708"/>
                <a:gd name="connsiteX39" fmla="*/ 10239680 w 10248824"/>
                <a:gd name="connsiteY39" fmla="*/ 3008376 h 6604708"/>
                <a:gd name="connsiteX40" fmla="*/ 10230536 w 10248824"/>
                <a:gd name="connsiteY40" fmla="*/ 2852928 h 6604708"/>
                <a:gd name="connsiteX41" fmla="*/ 10221392 w 10248824"/>
                <a:gd name="connsiteY41" fmla="*/ 256032 h 6604708"/>
                <a:gd name="connsiteX42" fmla="*/ 10193960 w 10248824"/>
                <a:gd name="connsiteY42" fmla="*/ 128016 h 6604708"/>
                <a:gd name="connsiteX43" fmla="*/ 10175672 w 10248824"/>
                <a:gd name="connsiteY43" fmla="*/ 27432 h 6604708"/>
                <a:gd name="connsiteX44" fmla="*/ 10157384 w 10248824"/>
                <a:gd name="connsiteY44" fmla="*/ 0 h 6604708"/>
                <a:gd name="connsiteX45" fmla="*/ 10029368 w 10248824"/>
                <a:gd name="connsiteY45" fmla="*/ 18288 h 6604708"/>
                <a:gd name="connsiteX46" fmla="*/ 9663608 w 10248824"/>
                <a:gd name="connsiteY46" fmla="*/ 73152 h 6604708"/>
                <a:gd name="connsiteX47" fmla="*/ 9233840 w 10248824"/>
                <a:gd name="connsiteY47" fmla="*/ 118872 h 6604708"/>
                <a:gd name="connsiteX48" fmla="*/ 8657768 w 10248824"/>
                <a:gd name="connsiteY48" fmla="*/ 164592 h 6604708"/>
                <a:gd name="connsiteX49" fmla="*/ 7871384 w 10248824"/>
                <a:gd name="connsiteY49" fmla="*/ 173736 h 6604708"/>
                <a:gd name="connsiteX50" fmla="*/ 7688504 w 10248824"/>
                <a:gd name="connsiteY50" fmla="*/ 182880 h 6604708"/>
                <a:gd name="connsiteX51" fmla="*/ 7587920 w 10248824"/>
                <a:gd name="connsiteY51" fmla="*/ 192024 h 6604708"/>
                <a:gd name="connsiteX52" fmla="*/ 7505624 w 10248824"/>
                <a:gd name="connsiteY52" fmla="*/ 201168 h 6604708"/>
                <a:gd name="connsiteX53" fmla="*/ 7149008 w 10248824"/>
                <a:gd name="connsiteY53" fmla="*/ 210312 h 6604708"/>
                <a:gd name="connsiteX54" fmla="*/ 7039280 w 10248824"/>
                <a:gd name="connsiteY54" fmla="*/ 219456 h 6604708"/>
                <a:gd name="connsiteX55" fmla="*/ 6810680 w 10248824"/>
                <a:gd name="connsiteY55" fmla="*/ 265176 h 6604708"/>
                <a:gd name="connsiteX56" fmla="*/ 6371768 w 10248824"/>
                <a:gd name="connsiteY56" fmla="*/ 310896 h 6604708"/>
                <a:gd name="connsiteX57" fmla="*/ 6079160 w 10248824"/>
                <a:gd name="connsiteY57" fmla="*/ 338328 h 6604708"/>
                <a:gd name="connsiteX58" fmla="*/ 5567096 w 10248824"/>
                <a:gd name="connsiteY58" fmla="*/ 374904 h 6604708"/>
                <a:gd name="connsiteX59" fmla="*/ 4789856 w 10248824"/>
                <a:gd name="connsiteY59" fmla="*/ 384048 h 6604708"/>
                <a:gd name="connsiteX60" fmla="*/ 1113968 w 10248824"/>
                <a:gd name="connsiteY60" fmla="*/ 374904 h 6604708"/>
                <a:gd name="connsiteX61" fmla="*/ 1031672 w 10248824"/>
                <a:gd name="connsiteY61" fmla="*/ 365760 h 6604708"/>
                <a:gd name="connsiteX62" fmla="*/ 803072 w 10248824"/>
                <a:gd name="connsiteY62" fmla="*/ 356616 h 6604708"/>
                <a:gd name="connsiteX63" fmla="*/ 748208 w 10248824"/>
                <a:gd name="connsiteY63" fmla="*/ 347472 h 6604708"/>
                <a:gd name="connsiteX64" fmla="*/ 565328 w 10248824"/>
                <a:gd name="connsiteY64" fmla="*/ 329184 h 6604708"/>
                <a:gd name="connsiteX65" fmla="*/ 510464 w 10248824"/>
                <a:gd name="connsiteY65" fmla="*/ 320040 h 6604708"/>
                <a:gd name="connsiteX66" fmla="*/ 272720 w 10248824"/>
                <a:gd name="connsiteY66" fmla="*/ 347472 h 6604708"/>
                <a:gd name="connsiteX0" fmla="*/ 272720 w 10248824"/>
                <a:gd name="connsiteY0" fmla="*/ 347472 h 6604708"/>
                <a:gd name="connsiteX1" fmla="*/ 254432 w 10248824"/>
                <a:gd name="connsiteY1" fmla="*/ 393192 h 6604708"/>
                <a:gd name="connsiteX2" fmla="*/ 236144 w 10248824"/>
                <a:gd name="connsiteY2" fmla="*/ 475488 h 6604708"/>
                <a:gd name="connsiteX3" fmla="*/ 227000 w 10248824"/>
                <a:gd name="connsiteY3" fmla="*/ 566928 h 6604708"/>
                <a:gd name="connsiteX4" fmla="*/ 217856 w 10248824"/>
                <a:gd name="connsiteY4" fmla="*/ 685800 h 6604708"/>
                <a:gd name="connsiteX5" fmla="*/ 172136 w 10248824"/>
                <a:gd name="connsiteY5" fmla="*/ 987552 h 6604708"/>
                <a:gd name="connsiteX6" fmla="*/ 162992 w 10248824"/>
                <a:gd name="connsiteY6" fmla="*/ 1225296 h 6604708"/>
                <a:gd name="connsiteX7" fmla="*/ 135560 w 10248824"/>
                <a:gd name="connsiteY7" fmla="*/ 1563624 h 6604708"/>
                <a:gd name="connsiteX8" fmla="*/ 126416 w 10248824"/>
                <a:gd name="connsiteY8" fmla="*/ 1892808 h 6604708"/>
                <a:gd name="connsiteX9" fmla="*/ 108128 w 10248824"/>
                <a:gd name="connsiteY9" fmla="*/ 2148840 h 6604708"/>
                <a:gd name="connsiteX10" fmla="*/ 98984 w 10248824"/>
                <a:gd name="connsiteY10" fmla="*/ 2962656 h 6604708"/>
                <a:gd name="connsiteX11" fmla="*/ 80696 w 10248824"/>
                <a:gd name="connsiteY11" fmla="*/ 3538728 h 6604708"/>
                <a:gd name="connsiteX12" fmla="*/ 71552 w 10248824"/>
                <a:gd name="connsiteY12" fmla="*/ 4297680 h 6604708"/>
                <a:gd name="connsiteX13" fmla="*/ 53264 w 10248824"/>
                <a:gd name="connsiteY13" fmla="*/ 5157216 h 6604708"/>
                <a:gd name="connsiteX14" fmla="*/ 62408 w 10248824"/>
                <a:gd name="connsiteY14" fmla="*/ 5815584 h 6604708"/>
                <a:gd name="connsiteX15" fmla="*/ 236144 w 10248824"/>
                <a:gd name="connsiteY15" fmla="*/ 6190488 h 6604708"/>
                <a:gd name="connsiteX16" fmla="*/ 2595296 w 10248824"/>
                <a:gd name="connsiteY16" fmla="*/ 6601968 h 6604708"/>
                <a:gd name="connsiteX17" fmla="*/ 3692576 w 10248824"/>
                <a:gd name="connsiteY17" fmla="*/ 6364224 h 6604708"/>
                <a:gd name="connsiteX18" fmla="*/ 6070016 w 10248824"/>
                <a:gd name="connsiteY18" fmla="*/ 6254496 h 6604708"/>
                <a:gd name="connsiteX19" fmla="*/ 6335192 w 10248824"/>
                <a:gd name="connsiteY19" fmla="*/ 6281928 h 6604708"/>
                <a:gd name="connsiteX20" fmla="*/ 6819824 w 10248824"/>
                <a:gd name="connsiteY20" fmla="*/ 6309360 h 6604708"/>
                <a:gd name="connsiteX21" fmla="*/ 7478192 w 10248824"/>
                <a:gd name="connsiteY21" fmla="*/ 6318504 h 6604708"/>
                <a:gd name="connsiteX22" fmla="*/ 9654464 w 10248824"/>
                <a:gd name="connsiteY22" fmla="*/ 6309360 h 6604708"/>
                <a:gd name="connsiteX23" fmla="*/ 9681896 w 10248824"/>
                <a:gd name="connsiteY23" fmla="*/ 6300216 h 6604708"/>
                <a:gd name="connsiteX24" fmla="*/ 9773336 w 10248824"/>
                <a:gd name="connsiteY24" fmla="*/ 6281928 h 6604708"/>
                <a:gd name="connsiteX25" fmla="*/ 9828200 w 10248824"/>
                <a:gd name="connsiteY25" fmla="*/ 6263640 h 6604708"/>
                <a:gd name="connsiteX26" fmla="*/ 9892208 w 10248824"/>
                <a:gd name="connsiteY26" fmla="*/ 6236208 h 6604708"/>
                <a:gd name="connsiteX27" fmla="*/ 10020224 w 10248824"/>
                <a:gd name="connsiteY27" fmla="*/ 6117336 h 6604708"/>
                <a:gd name="connsiteX28" fmla="*/ 10056800 w 10248824"/>
                <a:gd name="connsiteY28" fmla="*/ 6080760 h 6604708"/>
                <a:gd name="connsiteX29" fmla="*/ 10102520 w 10248824"/>
                <a:gd name="connsiteY29" fmla="*/ 5998464 h 6604708"/>
                <a:gd name="connsiteX30" fmla="*/ 10111664 w 10248824"/>
                <a:gd name="connsiteY30" fmla="*/ 5971032 h 6604708"/>
                <a:gd name="connsiteX31" fmla="*/ 10129952 w 10248824"/>
                <a:gd name="connsiteY31" fmla="*/ 5897880 h 6604708"/>
                <a:gd name="connsiteX32" fmla="*/ 10148240 w 10248824"/>
                <a:gd name="connsiteY32" fmla="*/ 5815584 h 6604708"/>
                <a:gd name="connsiteX33" fmla="*/ 10166528 w 10248824"/>
                <a:gd name="connsiteY33" fmla="*/ 5596128 h 6604708"/>
                <a:gd name="connsiteX34" fmla="*/ 10175672 w 10248824"/>
                <a:gd name="connsiteY34" fmla="*/ 5550408 h 6604708"/>
                <a:gd name="connsiteX35" fmla="*/ 10184816 w 10248824"/>
                <a:gd name="connsiteY35" fmla="*/ 5440680 h 6604708"/>
                <a:gd name="connsiteX36" fmla="*/ 10212248 w 10248824"/>
                <a:gd name="connsiteY36" fmla="*/ 5065776 h 6604708"/>
                <a:gd name="connsiteX37" fmla="*/ 10221392 w 10248824"/>
                <a:gd name="connsiteY37" fmla="*/ 4645152 h 6604708"/>
                <a:gd name="connsiteX38" fmla="*/ 10248824 w 10248824"/>
                <a:gd name="connsiteY38" fmla="*/ 4389120 h 6604708"/>
                <a:gd name="connsiteX39" fmla="*/ 10239680 w 10248824"/>
                <a:gd name="connsiteY39" fmla="*/ 3008376 h 6604708"/>
                <a:gd name="connsiteX40" fmla="*/ 10230536 w 10248824"/>
                <a:gd name="connsiteY40" fmla="*/ 2852928 h 6604708"/>
                <a:gd name="connsiteX41" fmla="*/ 10221392 w 10248824"/>
                <a:gd name="connsiteY41" fmla="*/ 256032 h 6604708"/>
                <a:gd name="connsiteX42" fmla="*/ 10193960 w 10248824"/>
                <a:gd name="connsiteY42" fmla="*/ 128016 h 6604708"/>
                <a:gd name="connsiteX43" fmla="*/ 10175672 w 10248824"/>
                <a:gd name="connsiteY43" fmla="*/ 27432 h 6604708"/>
                <a:gd name="connsiteX44" fmla="*/ 10157384 w 10248824"/>
                <a:gd name="connsiteY44" fmla="*/ 0 h 6604708"/>
                <a:gd name="connsiteX45" fmla="*/ 10029368 w 10248824"/>
                <a:gd name="connsiteY45" fmla="*/ 18288 h 6604708"/>
                <a:gd name="connsiteX46" fmla="*/ 9663608 w 10248824"/>
                <a:gd name="connsiteY46" fmla="*/ 73152 h 6604708"/>
                <a:gd name="connsiteX47" fmla="*/ 9233840 w 10248824"/>
                <a:gd name="connsiteY47" fmla="*/ 118872 h 6604708"/>
                <a:gd name="connsiteX48" fmla="*/ 8657768 w 10248824"/>
                <a:gd name="connsiteY48" fmla="*/ 164592 h 6604708"/>
                <a:gd name="connsiteX49" fmla="*/ 7871384 w 10248824"/>
                <a:gd name="connsiteY49" fmla="*/ 173736 h 6604708"/>
                <a:gd name="connsiteX50" fmla="*/ 7688504 w 10248824"/>
                <a:gd name="connsiteY50" fmla="*/ 182880 h 6604708"/>
                <a:gd name="connsiteX51" fmla="*/ 7587920 w 10248824"/>
                <a:gd name="connsiteY51" fmla="*/ 192024 h 6604708"/>
                <a:gd name="connsiteX52" fmla="*/ 7505624 w 10248824"/>
                <a:gd name="connsiteY52" fmla="*/ 201168 h 6604708"/>
                <a:gd name="connsiteX53" fmla="*/ 7149008 w 10248824"/>
                <a:gd name="connsiteY53" fmla="*/ 210312 h 6604708"/>
                <a:gd name="connsiteX54" fmla="*/ 7039280 w 10248824"/>
                <a:gd name="connsiteY54" fmla="*/ 219456 h 6604708"/>
                <a:gd name="connsiteX55" fmla="*/ 6810680 w 10248824"/>
                <a:gd name="connsiteY55" fmla="*/ 265176 h 6604708"/>
                <a:gd name="connsiteX56" fmla="*/ 6371768 w 10248824"/>
                <a:gd name="connsiteY56" fmla="*/ 310896 h 6604708"/>
                <a:gd name="connsiteX57" fmla="*/ 6079160 w 10248824"/>
                <a:gd name="connsiteY57" fmla="*/ 338328 h 6604708"/>
                <a:gd name="connsiteX58" fmla="*/ 5567096 w 10248824"/>
                <a:gd name="connsiteY58" fmla="*/ 374904 h 6604708"/>
                <a:gd name="connsiteX59" fmla="*/ 4789856 w 10248824"/>
                <a:gd name="connsiteY59" fmla="*/ 384048 h 6604708"/>
                <a:gd name="connsiteX60" fmla="*/ 1113968 w 10248824"/>
                <a:gd name="connsiteY60" fmla="*/ 374904 h 6604708"/>
                <a:gd name="connsiteX61" fmla="*/ 1031672 w 10248824"/>
                <a:gd name="connsiteY61" fmla="*/ 365760 h 6604708"/>
                <a:gd name="connsiteX62" fmla="*/ 803072 w 10248824"/>
                <a:gd name="connsiteY62" fmla="*/ 356616 h 6604708"/>
                <a:gd name="connsiteX63" fmla="*/ 748208 w 10248824"/>
                <a:gd name="connsiteY63" fmla="*/ 347472 h 6604708"/>
                <a:gd name="connsiteX64" fmla="*/ 565328 w 10248824"/>
                <a:gd name="connsiteY64" fmla="*/ 329184 h 6604708"/>
                <a:gd name="connsiteX65" fmla="*/ 510464 w 10248824"/>
                <a:gd name="connsiteY65" fmla="*/ 320040 h 6604708"/>
                <a:gd name="connsiteX66" fmla="*/ 272720 w 10248824"/>
                <a:gd name="connsiteY66" fmla="*/ 347472 h 6604708"/>
                <a:gd name="connsiteX0" fmla="*/ 272720 w 10248824"/>
                <a:gd name="connsiteY0" fmla="*/ 347472 h 6634738"/>
                <a:gd name="connsiteX1" fmla="*/ 254432 w 10248824"/>
                <a:gd name="connsiteY1" fmla="*/ 393192 h 6634738"/>
                <a:gd name="connsiteX2" fmla="*/ 236144 w 10248824"/>
                <a:gd name="connsiteY2" fmla="*/ 475488 h 6634738"/>
                <a:gd name="connsiteX3" fmla="*/ 227000 w 10248824"/>
                <a:gd name="connsiteY3" fmla="*/ 566928 h 6634738"/>
                <a:gd name="connsiteX4" fmla="*/ 217856 w 10248824"/>
                <a:gd name="connsiteY4" fmla="*/ 685800 h 6634738"/>
                <a:gd name="connsiteX5" fmla="*/ 172136 w 10248824"/>
                <a:gd name="connsiteY5" fmla="*/ 987552 h 6634738"/>
                <a:gd name="connsiteX6" fmla="*/ 162992 w 10248824"/>
                <a:gd name="connsiteY6" fmla="*/ 1225296 h 6634738"/>
                <a:gd name="connsiteX7" fmla="*/ 135560 w 10248824"/>
                <a:gd name="connsiteY7" fmla="*/ 1563624 h 6634738"/>
                <a:gd name="connsiteX8" fmla="*/ 126416 w 10248824"/>
                <a:gd name="connsiteY8" fmla="*/ 1892808 h 6634738"/>
                <a:gd name="connsiteX9" fmla="*/ 108128 w 10248824"/>
                <a:gd name="connsiteY9" fmla="*/ 2148840 h 6634738"/>
                <a:gd name="connsiteX10" fmla="*/ 98984 w 10248824"/>
                <a:gd name="connsiteY10" fmla="*/ 2962656 h 6634738"/>
                <a:gd name="connsiteX11" fmla="*/ 80696 w 10248824"/>
                <a:gd name="connsiteY11" fmla="*/ 3538728 h 6634738"/>
                <a:gd name="connsiteX12" fmla="*/ 71552 w 10248824"/>
                <a:gd name="connsiteY12" fmla="*/ 4297680 h 6634738"/>
                <a:gd name="connsiteX13" fmla="*/ 53264 w 10248824"/>
                <a:gd name="connsiteY13" fmla="*/ 5157216 h 6634738"/>
                <a:gd name="connsiteX14" fmla="*/ 62408 w 10248824"/>
                <a:gd name="connsiteY14" fmla="*/ 5815584 h 6634738"/>
                <a:gd name="connsiteX15" fmla="*/ 236144 w 10248824"/>
                <a:gd name="connsiteY15" fmla="*/ 6190488 h 6634738"/>
                <a:gd name="connsiteX16" fmla="*/ 2595296 w 10248824"/>
                <a:gd name="connsiteY16" fmla="*/ 6601968 h 6634738"/>
                <a:gd name="connsiteX17" fmla="*/ 4415004 w 10248824"/>
                <a:gd name="connsiteY17" fmla="*/ 6600882 h 6634738"/>
                <a:gd name="connsiteX18" fmla="*/ 6070016 w 10248824"/>
                <a:gd name="connsiteY18" fmla="*/ 6254496 h 6634738"/>
                <a:gd name="connsiteX19" fmla="*/ 6335192 w 10248824"/>
                <a:gd name="connsiteY19" fmla="*/ 6281928 h 6634738"/>
                <a:gd name="connsiteX20" fmla="*/ 6819824 w 10248824"/>
                <a:gd name="connsiteY20" fmla="*/ 6309360 h 6634738"/>
                <a:gd name="connsiteX21" fmla="*/ 7478192 w 10248824"/>
                <a:gd name="connsiteY21" fmla="*/ 6318504 h 6634738"/>
                <a:gd name="connsiteX22" fmla="*/ 9654464 w 10248824"/>
                <a:gd name="connsiteY22" fmla="*/ 6309360 h 6634738"/>
                <a:gd name="connsiteX23" fmla="*/ 9681896 w 10248824"/>
                <a:gd name="connsiteY23" fmla="*/ 6300216 h 6634738"/>
                <a:gd name="connsiteX24" fmla="*/ 9773336 w 10248824"/>
                <a:gd name="connsiteY24" fmla="*/ 6281928 h 6634738"/>
                <a:gd name="connsiteX25" fmla="*/ 9828200 w 10248824"/>
                <a:gd name="connsiteY25" fmla="*/ 6263640 h 6634738"/>
                <a:gd name="connsiteX26" fmla="*/ 9892208 w 10248824"/>
                <a:gd name="connsiteY26" fmla="*/ 6236208 h 6634738"/>
                <a:gd name="connsiteX27" fmla="*/ 10020224 w 10248824"/>
                <a:gd name="connsiteY27" fmla="*/ 6117336 h 6634738"/>
                <a:gd name="connsiteX28" fmla="*/ 10056800 w 10248824"/>
                <a:gd name="connsiteY28" fmla="*/ 6080760 h 6634738"/>
                <a:gd name="connsiteX29" fmla="*/ 10102520 w 10248824"/>
                <a:gd name="connsiteY29" fmla="*/ 5998464 h 6634738"/>
                <a:gd name="connsiteX30" fmla="*/ 10111664 w 10248824"/>
                <a:gd name="connsiteY30" fmla="*/ 5971032 h 6634738"/>
                <a:gd name="connsiteX31" fmla="*/ 10129952 w 10248824"/>
                <a:gd name="connsiteY31" fmla="*/ 5897880 h 6634738"/>
                <a:gd name="connsiteX32" fmla="*/ 10148240 w 10248824"/>
                <a:gd name="connsiteY32" fmla="*/ 5815584 h 6634738"/>
                <a:gd name="connsiteX33" fmla="*/ 10166528 w 10248824"/>
                <a:gd name="connsiteY33" fmla="*/ 5596128 h 6634738"/>
                <a:gd name="connsiteX34" fmla="*/ 10175672 w 10248824"/>
                <a:gd name="connsiteY34" fmla="*/ 5550408 h 6634738"/>
                <a:gd name="connsiteX35" fmla="*/ 10184816 w 10248824"/>
                <a:gd name="connsiteY35" fmla="*/ 5440680 h 6634738"/>
                <a:gd name="connsiteX36" fmla="*/ 10212248 w 10248824"/>
                <a:gd name="connsiteY36" fmla="*/ 5065776 h 6634738"/>
                <a:gd name="connsiteX37" fmla="*/ 10221392 w 10248824"/>
                <a:gd name="connsiteY37" fmla="*/ 4645152 h 6634738"/>
                <a:gd name="connsiteX38" fmla="*/ 10248824 w 10248824"/>
                <a:gd name="connsiteY38" fmla="*/ 4389120 h 6634738"/>
                <a:gd name="connsiteX39" fmla="*/ 10239680 w 10248824"/>
                <a:gd name="connsiteY39" fmla="*/ 3008376 h 6634738"/>
                <a:gd name="connsiteX40" fmla="*/ 10230536 w 10248824"/>
                <a:gd name="connsiteY40" fmla="*/ 2852928 h 6634738"/>
                <a:gd name="connsiteX41" fmla="*/ 10221392 w 10248824"/>
                <a:gd name="connsiteY41" fmla="*/ 256032 h 6634738"/>
                <a:gd name="connsiteX42" fmla="*/ 10193960 w 10248824"/>
                <a:gd name="connsiteY42" fmla="*/ 128016 h 6634738"/>
                <a:gd name="connsiteX43" fmla="*/ 10175672 w 10248824"/>
                <a:gd name="connsiteY43" fmla="*/ 27432 h 6634738"/>
                <a:gd name="connsiteX44" fmla="*/ 10157384 w 10248824"/>
                <a:gd name="connsiteY44" fmla="*/ 0 h 6634738"/>
                <a:gd name="connsiteX45" fmla="*/ 10029368 w 10248824"/>
                <a:gd name="connsiteY45" fmla="*/ 18288 h 6634738"/>
                <a:gd name="connsiteX46" fmla="*/ 9663608 w 10248824"/>
                <a:gd name="connsiteY46" fmla="*/ 73152 h 6634738"/>
                <a:gd name="connsiteX47" fmla="*/ 9233840 w 10248824"/>
                <a:gd name="connsiteY47" fmla="*/ 118872 h 6634738"/>
                <a:gd name="connsiteX48" fmla="*/ 8657768 w 10248824"/>
                <a:gd name="connsiteY48" fmla="*/ 164592 h 6634738"/>
                <a:gd name="connsiteX49" fmla="*/ 7871384 w 10248824"/>
                <a:gd name="connsiteY49" fmla="*/ 173736 h 6634738"/>
                <a:gd name="connsiteX50" fmla="*/ 7688504 w 10248824"/>
                <a:gd name="connsiteY50" fmla="*/ 182880 h 6634738"/>
                <a:gd name="connsiteX51" fmla="*/ 7587920 w 10248824"/>
                <a:gd name="connsiteY51" fmla="*/ 192024 h 6634738"/>
                <a:gd name="connsiteX52" fmla="*/ 7505624 w 10248824"/>
                <a:gd name="connsiteY52" fmla="*/ 201168 h 6634738"/>
                <a:gd name="connsiteX53" fmla="*/ 7149008 w 10248824"/>
                <a:gd name="connsiteY53" fmla="*/ 210312 h 6634738"/>
                <a:gd name="connsiteX54" fmla="*/ 7039280 w 10248824"/>
                <a:gd name="connsiteY54" fmla="*/ 219456 h 6634738"/>
                <a:gd name="connsiteX55" fmla="*/ 6810680 w 10248824"/>
                <a:gd name="connsiteY55" fmla="*/ 265176 h 6634738"/>
                <a:gd name="connsiteX56" fmla="*/ 6371768 w 10248824"/>
                <a:gd name="connsiteY56" fmla="*/ 310896 h 6634738"/>
                <a:gd name="connsiteX57" fmla="*/ 6079160 w 10248824"/>
                <a:gd name="connsiteY57" fmla="*/ 338328 h 6634738"/>
                <a:gd name="connsiteX58" fmla="*/ 5567096 w 10248824"/>
                <a:gd name="connsiteY58" fmla="*/ 374904 h 6634738"/>
                <a:gd name="connsiteX59" fmla="*/ 4789856 w 10248824"/>
                <a:gd name="connsiteY59" fmla="*/ 384048 h 6634738"/>
                <a:gd name="connsiteX60" fmla="*/ 1113968 w 10248824"/>
                <a:gd name="connsiteY60" fmla="*/ 374904 h 6634738"/>
                <a:gd name="connsiteX61" fmla="*/ 1031672 w 10248824"/>
                <a:gd name="connsiteY61" fmla="*/ 365760 h 6634738"/>
                <a:gd name="connsiteX62" fmla="*/ 803072 w 10248824"/>
                <a:gd name="connsiteY62" fmla="*/ 356616 h 6634738"/>
                <a:gd name="connsiteX63" fmla="*/ 748208 w 10248824"/>
                <a:gd name="connsiteY63" fmla="*/ 347472 h 6634738"/>
                <a:gd name="connsiteX64" fmla="*/ 565328 w 10248824"/>
                <a:gd name="connsiteY64" fmla="*/ 329184 h 6634738"/>
                <a:gd name="connsiteX65" fmla="*/ 510464 w 10248824"/>
                <a:gd name="connsiteY65" fmla="*/ 320040 h 6634738"/>
                <a:gd name="connsiteX66" fmla="*/ 272720 w 10248824"/>
                <a:gd name="connsiteY66" fmla="*/ 347472 h 6634738"/>
                <a:gd name="connsiteX0" fmla="*/ 272720 w 10248824"/>
                <a:gd name="connsiteY0" fmla="*/ 347472 h 6632827"/>
                <a:gd name="connsiteX1" fmla="*/ 254432 w 10248824"/>
                <a:gd name="connsiteY1" fmla="*/ 393192 h 6632827"/>
                <a:gd name="connsiteX2" fmla="*/ 236144 w 10248824"/>
                <a:gd name="connsiteY2" fmla="*/ 475488 h 6632827"/>
                <a:gd name="connsiteX3" fmla="*/ 227000 w 10248824"/>
                <a:gd name="connsiteY3" fmla="*/ 566928 h 6632827"/>
                <a:gd name="connsiteX4" fmla="*/ 217856 w 10248824"/>
                <a:gd name="connsiteY4" fmla="*/ 685800 h 6632827"/>
                <a:gd name="connsiteX5" fmla="*/ 172136 w 10248824"/>
                <a:gd name="connsiteY5" fmla="*/ 987552 h 6632827"/>
                <a:gd name="connsiteX6" fmla="*/ 162992 w 10248824"/>
                <a:gd name="connsiteY6" fmla="*/ 1225296 h 6632827"/>
                <a:gd name="connsiteX7" fmla="*/ 135560 w 10248824"/>
                <a:gd name="connsiteY7" fmla="*/ 1563624 h 6632827"/>
                <a:gd name="connsiteX8" fmla="*/ 126416 w 10248824"/>
                <a:gd name="connsiteY8" fmla="*/ 1892808 h 6632827"/>
                <a:gd name="connsiteX9" fmla="*/ 108128 w 10248824"/>
                <a:gd name="connsiteY9" fmla="*/ 2148840 h 6632827"/>
                <a:gd name="connsiteX10" fmla="*/ 98984 w 10248824"/>
                <a:gd name="connsiteY10" fmla="*/ 2962656 h 6632827"/>
                <a:gd name="connsiteX11" fmla="*/ 80696 w 10248824"/>
                <a:gd name="connsiteY11" fmla="*/ 3538728 h 6632827"/>
                <a:gd name="connsiteX12" fmla="*/ 71552 w 10248824"/>
                <a:gd name="connsiteY12" fmla="*/ 4297680 h 6632827"/>
                <a:gd name="connsiteX13" fmla="*/ 53264 w 10248824"/>
                <a:gd name="connsiteY13" fmla="*/ 5157216 h 6632827"/>
                <a:gd name="connsiteX14" fmla="*/ 62408 w 10248824"/>
                <a:gd name="connsiteY14" fmla="*/ 5815584 h 6632827"/>
                <a:gd name="connsiteX15" fmla="*/ 236144 w 10248824"/>
                <a:gd name="connsiteY15" fmla="*/ 6190488 h 6632827"/>
                <a:gd name="connsiteX16" fmla="*/ 2595296 w 10248824"/>
                <a:gd name="connsiteY16" fmla="*/ 6601968 h 6632827"/>
                <a:gd name="connsiteX17" fmla="*/ 4415004 w 10248824"/>
                <a:gd name="connsiteY17" fmla="*/ 6600882 h 6632827"/>
                <a:gd name="connsiteX18" fmla="*/ 6335192 w 10248824"/>
                <a:gd name="connsiteY18" fmla="*/ 6281928 h 6632827"/>
                <a:gd name="connsiteX19" fmla="*/ 6819824 w 10248824"/>
                <a:gd name="connsiteY19" fmla="*/ 6309360 h 6632827"/>
                <a:gd name="connsiteX20" fmla="*/ 7478192 w 10248824"/>
                <a:gd name="connsiteY20" fmla="*/ 6318504 h 6632827"/>
                <a:gd name="connsiteX21" fmla="*/ 9654464 w 10248824"/>
                <a:gd name="connsiteY21" fmla="*/ 6309360 h 6632827"/>
                <a:gd name="connsiteX22" fmla="*/ 9681896 w 10248824"/>
                <a:gd name="connsiteY22" fmla="*/ 6300216 h 6632827"/>
                <a:gd name="connsiteX23" fmla="*/ 9773336 w 10248824"/>
                <a:gd name="connsiteY23" fmla="*/ 6281928 h 6632827"/>
                <a:gd name="connsiteX24" fmla="*/ 9828200 w 10248824"/>
                <a:gd name="connsiteY24" fmla="*/ 6263640 h 6632827"/>
                <a:gd name="connsiteX25" fmla="*/ 9892208 w 10248824"/>
                <a:gd name="connsiteY25" fmla="*/ 6236208 h 6632827"/>
                <a:gd name="connsiteX26" fmla="*/ 10020224 w 10248824"/>
                <a:gd name="connsiteY26" fmla="*/ 6117336 h 6632827"/>
                <a:gd name="connsiteX27" fmla="*/ 10056800 w 10248824"/>
                <a:gd name="connsiteY27" fmla="*/ 6080760 h 6632827"/>
                <a:gd name="connsiteX28" fmla="*/ 10102520 w 10248824"/>
                <a:gd name="connsiteY28" fmla="*/ 5998464 h 6632827"/>
                <a:gd name="connsiteX29" fmla="*/ 10111664 w 10248824"/>
                <a:gd name="connsiteY29" fmla="*/ 5971032 h 6632827"/>
                <a:gd name="connsiteX30" fmla="*/ 10129952 w 10248824"/>
                <a:gd name="connsiteY30" fmla="*/ 5897880 h 6632827"/>
                <a:gd name="connsiteX31" fmla="*/ 10148240 w 10248824"/>
                <a:gd name="connsiteY31" fmla="*/ 5815584 h 6632827"/>
                <a:gd name="connsiteX32" fmla="*/ 10166528 w 10248824"/>
                <a:gd name="connsiteY32" fmla="*/ 5596128 h 6632827"/>
                <a:gd name="connsiteX33" fmla="*/ 10175672 w 10248824"/>
                <a:gd name="connsiteY33" fmla="*/ 5550408 h 6632827"/>
                <a:gd name="connsiteX34" fmla="*/ 10184816 w 10248824"/>
                <a:gd name="connsiteY34" fmla="*/ 5440680 h 6632827"/>
                <a:gd name="connsiteX35" fmla="*/ 10212248 w 10248824"/>
                <a:gd name="connsiteY35" fmla="*/ 5065776 h 6632827"/>
                <a:gd name="connsiteX36" fmla="*/ 10221392 w 10248824"/>
                <a:gd name="connsiteY36" fmla="*/ 4645152 h 6632827"/>
                <a:gd name="connsiteX37" fmla="*/ 10248824 w 10248824"/>
                <a:gd name="connsiteY37" fmla="*/ 4389120 h 6632827"/>
                <a:gd name="connsiteX38" fmla="*/ 10239680 w 10248824"/>
                <a:gd name="connsiteY38" fmla="*/ 3008376 h 6632827"/>
                <a:gd name="connsiteX39" fmla="*/ 10230536 w 10248824"/>
                <a:gd name="connsiteY39" fmla="*/ 2852928 h 6632827"/>
                <a:gd name="connsiteX40" fmla="*/ 10221392 w 10248824"/>
                <a:gd name="connsiteY40" fmla="*/ 256032 h 6632827"/>
                <a:gd name="connsiteX41" fmla="*/ 10193960 w 10248824"/>
                <a:gd name="connsiteY41" fmla="*/ 128016 h 6632827"/>
                <a:gd name="connsiteX42" fmla="*/ 10175672 w 10248824"/>
                <a:gd name="connsiteY42" fmla="*/ 27432 h 6632827"/>
                <a:gd name="connsiteX43" fmla="*/ 10157384 w 10248824"/>
                <a:gd name="connsiteY43" fmla="*/ 0 h 6632827"/>
                <a:gd name="connsiteX44" fmla="*/ 10029368 w 10248824"/>
                <a:gd name="connsiteY44" fmla="*/ 18288 h 6632827"/>
                <a:gd name="connsiteX45" fmla="*/ 9663608 w 10248824"/>
                <a:gd name="connsiteY45" fmla="*/ 73152 h 6632827"/>
                <a:gd name="connsiteX46" fmla="*/ 9233840 w 10248824"/>
                <a:gd name="connsiteY46" fmla="*/ 118872 h 6632827"/>
                <a:gd name="connsiteX47" fmla="*/ 8657768 w 10248824"/>
                <a:gd name="connsiteY47" fmla="*/ 164592 h 6632827"/>
                <a:gd name="connsiteX48" fmla="*/ 7871384 w 10248824"/>
                <a:gd name="connsiteY48" fmla="*/ 173736 h 6632827"/>
                <a:gd name="connsiteX49" fmla="*/ 7688504 w 10248824"/>
                <a:gd name="connsiteY49" fmla="*/ 182880 h 6632827"/>
                <a:gd name="connsiteX50" fmla="*/ 7587920 w 10248824"/>
                <a:gd name="connsiteY50" fmla="*/ 192024 h 6632827"/>
                <a:gd name="connsiteX51" fmla="*/ 7505624 w 10248824"/>
                <a:gd name="connsiteY51" fmla="*/ 201168 h 6632827"/>
                <a:gd name="connsiteX52" fmla="*/ 7149008 w 10248824"/>
                <a:gd name="connsiteY52" fmla="*/ 210312 h 6632827"/>
                <a:gd name="connsiteX53" fmla="*/ 7039280 w 10248824"/>
                <a:gd name="connsiteY53" fmla="*/ 219456 h 6632827"/>
                <a:gd name="connsiteX54" fmla="*/ 6810680 w 10248824"/>
                <a:gd name="connsiteY54" fmla="*/ 265176 h 6632827"/>
                <a:gd name="connsiteX55" fmla="*/ 6371768 w 10248824"/>
                <a:gd name="connsiteY55" fmla="*/ 310896 h 6632827"/>
                <a:gd name="connsiteX56" fmla="*/ 6079160 w 10248824"/>
                <a:gd name="connsiteY56" fmla="*/ 338328 h 6632827"/>
                <a:gd name="connsiteX57" fmla="*/ 5567096 w 10248824"/>
                <a:gd name="connsiteY57" fmla="*/ 374904 h 6632827"/>
                <a:gd name="connsiteX58" fmla="*/ 4789856 w 10248824"/>
                <a:gd name="connsiteY58" fmla="*/ 384048 h 6632827"/>
                <a:gd name="connsiteX59" fmla="*/ 1113968 w 10248824"/>
                <a:gd name="connsiteY59" fmla="*/ 374904 h 6632827"/>
                <a:gd name="connsiteX60" fmla="*/ 1031672 w 10248824"/>
                <a:gd name="connsiteY60" fmla="*/ 365760 h 6632827"/>
                <a:gd name="connsiteX61" fmla="*/ 803072 w 10248824"/>
                <a:gd name="connsiteY61" fmla="*/ 356616 h 6632827"/>
                <a:gd name="connsiteX62" fmla="*/ 748208 w 10248824"/>
                <a:gd name="connsiteY62" fmla="*/ 347472 h 6632827"/>
                <a:gd name="connsiteX63" fmla="*/ 565328 w 10248824"/>
                <a:gd name="connsiteY63" fmla="*/ 329184 h 6632827"/>
                <a:gd name="connsiteX64" fmla="*/ 510464 w 10248824"/>
                <a:gd name="connsiteY64" fmla="*/ 320040 h 6632827"/>
                <a:gd name="connsiteX65" fmla="*/ 272720 w 10248824"/>
                <a:gd name="connsiteY65" fmla="*/ 347472 h 6632827"/>
                <a:gd name="connsiteX0" fmla="*/ 272720 w 10248824"/>
                <a:gd name="connsiteY0" fmla="*/ 347472 h 6630936"/>
                <a:gd name="connsiteX1" fmla="*/ 254432 w 10248824"/>
                <a:gd name="connsiteY1" fmla="*/ 393192 h 6630936"/>
                <a:gd name="connsiteX2" fmla="*/ 236144 w 10248824"/>
                <a:gd name="connsiteY2" fmla="*/ 475488 h 6630936"/>
                <a:gd name="connsiteX3" fmla="*/ 227000 w 10248824"/>
                <a:gd name="connsiteY3" fmla="*/ 566928 h 6630936"/>
                <a:gd name="connsiteX4" fmla="*/ 217856 w 10248824"/>
                <a:gd name="connsiteY4" fmla="*/ 685800 h 6630936"/>
                <a:gd name="connsiteX5" fmla="*/ 172136 w 10248824"/>
                <a:gd name="connsiteY5" fmla="*/ 987552 h 6630936"/>
                <a:gd name="connsiteX6" fmla="*/ 162992 w 10248824"/>
                <a:gd name="connsiteY6" fmla="*/ 1225296 h 6630936"/>
                <a:gd name="connsiteX7" fmla="*/ 135560 w 10248824"/>
                <a:gd name="connsiteY7" fmla="*/ 1563624 h 6630936"/>
                <a:gd name="connsiteX8" fmla="*/ 126416 w 10248824"/>
                <a:gd name="connsiteY8" fmla="*/ 1892808 h 6630936"/>
                <a:gd name="connsiteX9" fmla="*/ 108128 w 10248824"/>
                <a:gd name="connsiteY9" fmla="*/ 2148840 h 6630936"/>
                <a:gd name="connsiteX10" fmla="*/ 98984 w 10248824"/>
                <a:gd name="connsiteY10" fmla="*/ 2962656 h 6630936"/>
                <a:gd name="connsiteX11" fmla="*/ 80696 w 10248824"/>
                <a:gd name="connsiteY11" fmla="*/ 3538728 h 6630936"/>
                <a:gd name="connsiteX12" fmla="*/ 71552 w 10248824"/>
                <a:gd name="connsiteY12" fmla="*/ 4297680 h 6630936"/>
                <a:gd name="connsiteX13" fmla="*/ 53264 w 10248824"/>
                <a:gd name="connsiteY13" fmla="*/ 5157216 h 6630936"/>
                <a:gd name="connsiteX14" fmla="*/ 62408 w 10248824"/>
                <a:gd name="connsiteY14" fmla="*/ 5815584 h 6630936"/>
                <a:gd name="connsiteX15" fmla="*/ 236144 w 10248824"/>
                <a:gd name="connsiteY15" fmla="*/ 6190488 h 6630936"/>
                <a:gd name="connsiteX16" fmla="*/ 2595296 w 10248824"/>
                <a:gd name="connsiteY16" fmla="*/ 6601968 h 6630936"/>
                <a:gd name="connsiteX17" fmla="*/ 4415004 w 10248824"/>
                <a:gd name="connsiteY17" fmla="*/ 6600882 h 6630936"/>
                <a:gd name="connsiteX18" fmla="*/ 6819824 w 10248824"/>
                <a:gd name="connsiteY18" fmla="*/ 6309360 h 6630936"/>
                <a:gd name="connsiteX19" fmla="*/ 7478192 w 10248824"/>
                <a:gd name="connsiteY19" fmla="*/ 6318504 h 6630936"/>
                <a:gd name="connsiteX20" fmla="*/ 9654464 w 10248824"/>
                <a:gd name="connsiteY20" fmla="*/ 6309360 h 6630936"/>
                <a:gd name="connsiteX21" fmla="*/ 9681896 w 10248824"/>
                <a:gd name="connsiteY21" fmla="*/ 6300216 h 6630936"/>
                <a:gd name="connsiteX22" fmla="*/ 9773336 w 10248824"/>
                <a:gd name="connsiteY22" fmla="*/ 6281928 h 6630936"/>
                <a:gd name="connsiteX23" fmla="*/ 9828200 w 10248824"/>
                <a:gd name="connsiteY23" fmla="*/ 6263640 h 6630936"/>
                <a:gd name="connsiteX24" fmla="*/ 9892208 w 10248824"/>
                <a:gd name="connsiteY24" fmla="*/ 6236208 h 6630936"/>
                <a:gd name="connsiteX25" fmla="*/ 10020224 w 10248824"/>
                <a:gd name="connsiteY25" fmla="*/ 6117336 h 6630936"/>
                <a:gd name="connsiteX26" fmla="*/ 10056800 w 10248824"/>
                <a:gd name="connsiteY26" fmla="*/ 6080760 h 6630936"/>
                <a:gd name="connsiteX27" fmla="*/ 10102520 w 10248824"/>
                <a:gd name="connsiteY27" fmla="*/ 5998464 h 6630936"/>
                <a:gd name="connsiteX28" fmla="*/ 10111664 w 10248824"/>
                <a:gd name="connsiteY28" fmla="*/ 5971032 h 6630936"/>
                <a:gd name="connsiteX29" fmla="*/ 10129952 w 10248824"/>
                <a:gd name="connsiteY29" fmla="*/ 5897880 h 6630936"/>
                <a:gd name="connsiteX30" fmla="*/ 10148240 w 10248824"/>
                <a:gd name="connsiteY30" fmla="*/ 5815584 h 6630936"/>
                <a:gd name="connsiteX31" fmla="*/ 10166528 w 10248824"/>
                <a:gd name="connsiteY31" fmla="*/ 5596128 h 6630936"/>
                <a:gd name="connsiteX32" fmla="*/ 10175672 w 10248824"/>
                <a:gd name="connsiteY32" fmla="*/ 5550408 h 6630936"/>
                <a:gd name="connsiteX33" fmla="*/ 10184816 w 10248824"/>
                <a:gd name="connsiteY33" fmla="*/ 5440680 h 6630936"/>
                <a:gd name="connsiteX34" fmla="*/ 10212248 w 10248824"/>
                <a:gd name="connsiteY34" fmla="*/ 5065776 h 6630936"/>
                <a:gd name="connsiteX35" fmla="*/ 10221392 w 10248824"/>
                <a:gd name="connsiteY35" fmla="*/ 4645152 h 6630936"/>
                <a:gd name="connsiteX36" fmla="*/ 10248824 w 10248824"/>
                <a:gd name="connsiteY36" fmla="*/ 4389120 h 6630936"/>
                <a:gd name="connsiteX37" fmla="*/ 10239680 w 10248824"/>
                <a:gd name="connsiteY37" fmla="*/ 3008376 h 6630936"/>
                <a:gd name="connsiteX38" fmla="*/ 10230536 w 10248824"/>
                <a:gd name="connsiteY38" fmla="*/ 2852928 h 6630936"/>
                <a:gd name="connsiteX39" fmla="*/ 10221392 w 10248824"/>
                <a:gd name="connsiteY39" fmla="*/ 256032 h 6630936"/>
                <a:gd name="connsiteX40" fmla="*/ 10193960 w 10248824"/>
                <a:gd name="connsiteY40" fmla="*/ 128016 h 6630936"/>
                <a:gd name="connsiteX41" fmla="*/ 10175672 w 10248824"/>
                <a:gd name="connsiteY41" fmla="*/ 27432 h 6630936"/>
                <a:gd name="connsiteX42" fmla="*/ 10157384 w 10248824"/>
                <a:gd name="connsiteY42" fmla="*/ 0 h 6630936"/>
                <a:gd name="connsiteX43" fmla="*/ 10029368 w 10248824"/>
                <a:gd name="connsiteY43" fmla="*/ 18288 h 6630936"/>
                <a:gd name="connsiteX44" fmla="*/ 9663608 w 10248824"/>
                <a:gd name="connsiteY44" fmla="*/ 73152 h 6630936"/>
                <a:gd name="connsiteX45" fmla="*/ 9233840 w 10248824"/>
                <a:gd name="connsiteY45" fmla="*/ 118872 h 6630936"/>
                <a:gd name="connsiteX46" fmla="*/ 8657768 w 10248824"/>
                <a:gd name="connsiteY46" fmla="*/ 164592 h 6630936"/>
                <a:gd name="connsiteX47" fmla="*/ 7871384 w 10248824"/>
                <a:gd name="connsiteY47" fmla="*/ 173736 h 6630936"/>
                <a:gd name="connsiteX48" fmla="*/ 7688504 w 10248824"/>
                <a:gd name="connsiteY48" fmla="*/ 182880 h 6630936"/>
                <a:gd name="connsiteX49" fmla="*/ 7587920 w 10248824"/>
                <a:gd name="connsiteY49" fmla="*/ 192024 h 6630936"/>
                <a:gd name="connsiteX50" fmla="*/ 7505624 w 10248824"/>
                <a:gd name="connsiteY50" fmla="*/ 201168 h 6630936"/>
                <a:gd name="connsiteX51" fmla="*/ 7149008 w 10248824"/>
                <a:gd name="connsiteY51" fmla="*/ 210312 h 6630936"/>
                <a:gd name="connsiteX52" fmla="*/ 7039280 w 10248824"/>
                <a:gd name="connsiteY52" fmla="*/ 219456 h 6630936"/>
                <a:gd name="connsiteX53" fmla="*/ 6810680 w 10248824"/>
                <a:gd name="connsiteY53" fmla="*/ 265176 h 6630936"/>
                <a:gd name="connsiteX54" fmla="*/ 6371768 w 10248824"/>
                <a:gd name="connsiteY54" fmla="*/ 310896 h 6630936"/>
                <a:gd name="connsiteX55" fmla="*/ 6079160 w 10248824"/>
                <a:gd name="connsiteY55" fmla="*/ 338328 h 6630936"/>
                <a:gd name="connsiteX56" fmla="*/ 5567096 w 10248824"/>
                <a:gd name="connsiteY56" fmla="*/ 374904 h 6630936"/>
                <a:gd name="connsiteX57" fmla="*/ 4789856 w 10248824"/>
                <a:gd name="connsiteY57" fmla="*/ 384048 h 6630936"/>
                <a:gd name="connsiteX58" fmla="*/ 1113968 w 10248824"/>
                <a:gd name="connsiteY58" fmla="*/ 374904 h 6630936"/>
                <a:gd name="connsiteX59" fmla="*/ 1031672 w 10248824"/>
                <a:gd name="connsiteY59" fmla="*/ 365760 h 6630936"/>
                <a:gd name="connsiteX60" fmla="*/ 803072 w 10248824"/>
                <a:gd name="connsiteY60" fmla="*/ 356616 h 6630936"/>
                <a:gd name="connsiteX61" fmla="*/ 748208 w 10248824"/>
                <a:gd name="connsiteY61" fmla="*/ 347472 h 6630936"/>
                <a:gd name="connsiteX62" fmla="*/ 565328 w 10248824"/>
                <a:gd name="connsiteY62" fmla="*/ 329184 h 6630936"/>
                <a:gd name="connsiteX63" fmla="*/ 510464 w 10248824"/>
                <a:gd name="connsiteY63" fmla="*/ 320040 h 6630936"/>
                <a:gd name="connsiteX64" fmla="*/ 272720 w 10248824"/>
                <a:gd name="connsiteY64" fmla="*/ 347472 h 6630936"/>
                <a:gd name="connsiteX0" fmla="*/ 272720 w 10248824"/>
                <a:gd name="connsiteY0" fmla="*/ 347472 h 6630312"/>
                <a:gd name="connsiteX1" fmla="*/ 254432 w 10248824"/>
                <a:gd name="connsiteY1" fmla="*/ 393192 h 6630312"/>
                <a:gd name="connsiteX2" fmla="*/ 236144 w 10248824"/>
                <a:gd name="connsiteY2" fmla="*/ 475488 h 6630312"/>
                <a:gd name="connsiteX3" fmla="*/ 227000 w 10248824"/>
                <a:gd name="connsiteY3" fmla="*/ 566928 h 6630312"/>
                <a:gd name="connsiteX4" fmla="*/ 217856 w 10248824"/>
                <a:gd name="connsiteY4" fmla="*/ 685800 h 6630312"/>
                <a:gd name="connsiteX5" fmla="*/ 172136 w 10248824"/>
                <a:gd name="connsiteY5" fmla="*/ 987552 h 6630312"/>
                <a:gd name="connsiteX6" fmla="*/ 162992 w 10248824"/>
                <a:gd name="connsiteY6" fmla="*/ 1225296 h 6630312"/>
                <a:gd name="connsiteX7" fmla="*/ 135560 w 10248824"/>
                <a:gd name="connsiteY7" fmla="*/ 1563624 h 6630312"/>
                <a:gd name="connsiteX8" fmla="*/ 126416 w 10248824"/>
                <a:gd name="connsiteY8" fmla="*/ 1892808 h 6630312"/>
                <a:gd name="connsiteX9" fmla="*/ 108128 w 10248824"/>
                <a:gd name="connsiteY9" fmla="*/ 2148840 h 6630312"/>
                <a:gd name="connsiteX10" fmla="*/ 98984 w 10248824"/>
                <a:gd name="connsiteY10" fmla="*/ 2962656 h 6630312"/>
                <a:gd name="connsiteX11" fmla="*/ 80696 w 10248824"/>
                <a:gd name="connsiteY11" fmla="*/ 3538728 h 6630312"/>
                <a:gd name="connsiteX12" fmla="*/ 71552 w 10248824"/>
                <a:gd name="connsiteY12" fmla="*/ 4297680 h 6630312"/>
                <a:gd name="connsiteX13" fmla="*/ 53264 w 10248824"/>
                <a:gd name="connsiteY13" fmla="*/ 5157216 h 6630312"/>
                <a:gd name="connsiteX14" fmla="*/ 62408 w 10248824"/>
                <a:gd name="connsiteY14" fmla="*/ 5815584 h 6630312"/>
                <a:gd name="connsiteX15" fmla="*/ 236144 w 10248824"/>
                <a:gd name="connsiteY15" fmla="*/ 6190488 h 6630312"/>
                <a:gd name="connsiteX16" fmla="*/ 2595296 w 10248824"/>
                <a:gd name="connsiteY16" fmla="*/ 6601968 h 6630312"/>
                <a:gd name="connsiteX17" fmla="*/ 4415004 w 10248824"/>
                <a:gd name="connsiteY17" fmla="*/ 6600882 h 6630312"/>
                <a:gd name="connsiteX18" fmla="*/ 7478192 w 10248824"/>
                <a:gd name="connsiteY18" fmla="*/ 6318504 h 6630312"/>
                <a:gd name="connsiteX19" fmla="*/ 9654464 w 10248824"/>
                <a:gd name="connsiteY19" fmla="*/ 6309360 h 6630312"/>
                <a:gd name="connsiteX20" fmla="*/ 9681896 w 10248824"/>
                <a:gd name="connsiteY20" fmla="*/ 6300216 h 6630312"/>
                <a:gd name="connsiteX21" fmla="*/ 9773336 w 10248824"/>
                <a:gd name="connsiteY21" fmla="*/ 6281928 h 6630312"/>
                <a:gd name="connsiteX22" fmla="*/ 9828200 w 10248824"/>
                <a:gd name="connsiteY22" fmla="*/ 6263640 h 6630312"/>
                <a:gd name="connsiteX23" fmla="*/ 9892208 w 10248824"/>
                <a:gd name="connsiteY23" fmla="*/ 6236208 h 6630312"/>
                <a:gd name="connsiteX24" fmla="*/ 10020224 w 10248824"/>
                <a:gd name="connsiteY24" fmla="*/ 6117336 h 6630312"/>
                <a:gd name="connsiteX25" fmla="*/ 10056800 w 10248824"/>
                <a:gd name="connsiteY25" fmla="*/ 6080760 h 6630312"/>
                <a:gd name="connsiteX26" fmla="*/ 10102520 w 10248824"/>
                <a:gd name="connsiteY26" fmla="*/ 5998464 h 6630312"/>
                <a:gd name="connsiteX27" fmla="*/ 10111664 w 10248824"/>
                <a:gd name="connsiteY27" fmla="*/ 5971032 h 6630312"/>
                <a:gd name="connsiteX28" fmla="*/ 10129952 w 10248824"/>
                <a:gd name="connsiteY28" fmla="*/ 5897880 h 6630312"/>
                <a:gd name="connsiteX29" fmla="*/ 10148240 w 10248824"/>
                <a:gd name="connsiteY29" fmla="*/ 5815584 h 6630312"/>
                <a:gd name="connsiteX30" fmla="*/ 10166528 w 10248824"/>
                <a:gd name="connsiteY30" fmla="*/ 5596128 h 6630312"/>
                <a:gd name="connsiteX31" fmla="*/ 10175672 w 10248824"/>
                <a:gd name="connsiteY31" fmla="*/ 5550408 h 6630312"/>
                <a:gd name="connsiteX32" fmla="*/ 10184816 w 10248824"/>
                <a:gd name="connsiteY32" fmla="*/ 5440680 h 6630312"/>
                <a:gd name="connsiteX33" fmla="*/ 10212248 w 10248824"/>
                <a:gd name="connsiteY33" fmla="*/ 5065776 h 6630312"/>
                <a:gd name="connsiteX34" fmla="*/ 10221392 w 10248824"/>
                <a:gd name="connsiteY34" fmla="*/ 4645152 h 6630312"/>
                <a:gd name="connsiteX35" fmla="*/ 10248824 w 10248824"/>
                <a:gd name="connsiteY35" fmla="*/ 4389120 h 6630312"/>
                <a:gd name="connsiteX36" fmla="*/ 10239680 w 10248824"/>
                <a:gd name="connsiteY36" fmla="*/ 3008376 h 6630312"/>
                <a:gd name="connsiteX37" fmla="*/ 10230536 w 10248824"/>
                <a:gd name="connsiteY37" fmla="*/ 2852928 h 6630312"/>
                <a:gd name="connsiteX38" fmla="*/ 10221392 w 10248824"/>
                <a:gd name="connsiteY38" fmla="*/ 256032 h 6630312"/>
                <a:gd name="connsiteX39" fmla="*/ 10193960 w 10248824"/>
                <a:gd name="connsiteY39" fmla="*/ 128016 h 6630312"/>
                <a:gd name="connsiteX40" fmla="*/ 10175672 w 10248824"/>
                <a:gd name="connsiteY40" fmla="*/ 27432 h 6630312"/>
                <a:gd name="connsiteX41" fmla="*/ 10157384 w 10248824"/>
                <a:gd name="connsiteY41" fmla="*/ 0 h 6630312"/>
                <a:gd name="connsiteX42" fmla="*/ 10029368 w 10248824"/>
                <a:gd name="connsiteY42" fmla="*/ 18288 h 6630312"/>
                <a:gd name="connsiteX43" fmla="*/ 9663608 w 10248824"/>
                <a:gd name="connsiteY43" fmla="*/ 73152 h 6630312"/>
                <a:gd name="connsiteX44" fmla="*/ 9233840 w 10248824"/>
                <a:gd name="connsiteY44" fmla="*/ 118872 h 6630312"/>
                <a:gd name="connsiteX45" fmla="*/ 8657768 w 10248824"/>
                <a:gd name="connsiteY45" fmla="*/ 164592 h 6630312"/>
                <a:gd name="connsiteX46" fmla="*/ 7871384 w 10248824"/>
                <a:gd name="connsiteY46" fmla="*/ 173736 h 6630312"/>
                <a:gd name="connsiteX47" fmla="*/ 7688504 w 10248824"/>
                <a:gd name="connsiteY47" fmla="*/ 182880 h 6630312"/>
                <a:gd name="connsiteX48" fmla="*/ 7587920 w 10248824"/>
                <a:gd name="connsiteY48" fmla="*/ 192024 h 6630312"/>
                <a:gd name="connsiteX49" fmla="*/ 7505624 w 10248824"/>
                <a:gd name="connsiteY49" fmla="*/ 201168 h 6630312"/>
                <a:gd name="connsiteX50" fmla="*/ 7149008 w 10248824"/>
                <a:gd name="connsiteY50" fmla="*/ 210312 h 6630312"/>
                <a:gd name="connsiteX51" fmla="*/ 7039280 w 10248824"/>
                <a:gd name="connsiteY51" fmla="*/ 219456 h 6630312"/>
                <a:gd name="connsiteX52" fmla="*/ 6810680 w 10248824"/>
                <a:gd name="connsiteY52" fmla="*/ 265176 h 6630312"/>
                <a:gd name="connsiteX53" fmla="*/ 6371768 w 10248824"/>
                <a:gd name="connsiteY53" fmla="*/ 310896 h 6630312"/>
                <a:gd name="connsiteX54" fmla="*/ 6079160 w 10248824"/>
                <a:gd name="connsiteY54" fmla="*/ 338328 h 6630312"/>
                <a:gd name="connsiteX55" fmla="*/ 5567096 w 10248824"/>
                <a:gd name="connsiteY55" fmla="*/ 374904 h 6630312"/>
                <a:gd name="connsiteX56" fmla="*/ 4789856 w 10248824"/>
                <a:gd name="connsiteY56" fmla="*/ 384048 h 6630312"/>
                <a:gd name="connsiteX57" fmla="*/ 1113968 w 10248824"/>
                <a:gd name="connsiteY57" fmla="*/ 374904 h 6630312"/>
                <a:gd name="connsiteX58" fmla="*/ 1031672 w 10248824"/>
                <a:gd name="connsiteY58" fmla="*/ 365760 h 6630312"/>
                <a:gd name="connsiteX59" fmla="*/ 803072 w 10248824"/>
                <a:gd name="connsiteY59" fmla="*/ 356616 h 6630312"/>
                <a:gd name="connsiteX60" fmla="*/ 748208 w 10248824"/>
                <a:gd name="connsiteY60" fmla="*/ 347472 h 6630312"/>
                <a:gd name="connsiteX61" fmla="*/ 565328 w 10248824"/>
                <a:gd name="connsiteY61" fmla="*/ 329184 h 6630312"/>
                <a:gd name="connsiteX62" fmla="*/ 510464 w 10248824"/>
                <a:gd name="connsiteY62" fmla="*/ 320040 h 6630312"/>
                <a:gd name="connsiteX63" fmla="*/ 272720 w 10248824"/>
                <a:gd name="connsiteY63" fmla="*/ 347472 h 6630312"/>
                <a:gd name="connsiteX0" fmla="*/ 272720 w 10248824"/>
                <a:gd name="connsiteY0" fmla="*/ 347472 h 6630312"/>
                <a:gd name="connsiteX1" fmla="*/ 254432 w 10248824"/>
                <a:gd name="connsiteY1" fmla="*/ 393192 h 6630312"/>
                <a:gd name="connsiteX2" fmla="*/ 236144 w 10248824"/>
                <a:gd name="connsiteY2" fmla="*/ 475488 h 6630312"/>
                <a:gd name="connsiteX3" fmla="*/ 227000 w 10248824"/>
                <a:gd name="connsiteY3" fmla="*/ 566928 h 6630312"/>
                <a:gd name="connsiteX4" fmla="*/ 217856 w 10248824"/>
                <a:gd name="connsiteY4" fmla="*/ 685800 h 6630312"/>
                <a:gd name="connsiteX5" fmla="*/ 172136 w 10248824"/>
                <a:gd name="connsiteY5" fmla="*/ 987552 h 6630312"/>
                <a:gd name="connsiteX6" fmla="*/ 162992 w 10248824"/>
                <a:gd name="connsiteY6" fmla="*/ 1225296 h 6630312"/>
                <a:gd name="connsiteX7" fmla="*/ 135560 w 10248824"/>
                <a:gd name="connsiteY7" fmla="*/ 1563624 h 6630312"/>
                <a:gd name="connsiteX8" fmla="*/ 126416 w 10248824"/>
                <a:gd name="connsiteY8" fmla="*/ 1892808 h 6630312"/>
                <a:gd name="connsiteX9" fmla="*/ 108128 w 10248824"/>
                <a:gd name="connsiteY9" fmla="*/ 2148840 h 6630312"/>
                <a:gd name="connsiteX10" fmla="*/ 98984 w 10248824"/>
                <a:gd name="connsiteY10" fmla="*/ 2962656 h 6630312"/>
                <a:gd name="connsiteX11" fmla="*/ 80696 w 10248824"/>
                <a:gd name="connsiteY11" fmla="*/ 3538728 h 6630312"/>
                <a:gd name="connsiteX12" fmla="*/ 71552 w 10248824"/>
                <a:gd name="connsiteY12" fmla="*/ 4297680 h 6630312"/>
                <a:gd name="connsiteX13" fmla="*/ 53264 w 10248824"/>
                <a:gd name="connsiteY13" fmla="*/ 5157216 h 6630312"/>
                <a:gd name="connsiteX14" fmla="*/ 62408 w 10248824"/>
                <a:gd name="connsiteY14" fmla="*/ 5815584 h 6630312"/>
                <a:gd name="connsiteX15" fmla="*/ 236144 w 10248824"/>
                <a:gd name="connsiteY15" fmla="*/ 6190488 h 6630312"/>
                <a:gd name="connsiteX16" fmla="*/ 2595296 w 10248824"/>
                <a:gd name="connsiteY16" fmla="*/ 6601968 h 6630312"/>
                <a:gd name="connsiteX17" fmla="*/ 4415004 w 10248824"/>
                <a:gd name="connsiteY17" fmla="*/ 6600882 h 6630312"/>
                <a:gd name="connsiteX18" fmla="*/ 7478192 w 10248824"/>
                <a:gd name="connsiteY18" fmla="*/ 6318504 h 6630312"/>
                <a:gd name="connsiteX19" fmla="*/ 9654464 w 10248824"/>
                <a:gd name="connsiteY19" fmla="*/ 6309360 h 6630312"/>
                <a:gd name="connsiteX20" fmla="*/ 9681896 w 10248824"/>
                <a:gd name="connsiteY20" fmla="*/ 6300216 h 6630312"/>
                <a:gd name="connsiteX21" fmla="*/ 9773336 w 10248824"/>
                <a:gd name="connsiteY21" fmla="*/ 6281928 h 6630312"/>
                <a:gd name="connsiteX22" fmla="*/ 9828200 w 10248824"/>
                <a:gd name="connsiteY22" fmla="*/ 6263640 h 6630312"/>
                <a:gd name="connsiteX23" fmla="*/ 9892208 w 10248824"/>
                <a:gd name="connsiteY23" fmla="*/ 6236208 h 6630312"/>
                <a:gd name="connsiteX24" fmla="*/ 10020224 w 10248824"/>
                <a:gd name="connsiteY24" fmla="*/ 6117336 h 6630312"/>
                <a:gd name="connsiteX25" fmla="*/ 10056800 w 10248824"/>
                <a:gd name="connsiteY25" fmla="*/ 6080760 h 6630312"/>
                <a:gd name="connsiteX26" fmla="*/ 10102520 w 10248824"/>
                <a:gd name="connsiteY26" fmla="*/ 5998464 h 6630312"/>
                <a:gd name="connsiteX27" fmla="*/ 10111664 w 10248824"/>
                <a:gd name="connsiteY27" fmla="*/ 5971032 h 6630312"/>
                <a:gd name="connsiteX28" fmla="*/ 10129952 w 10248824"/>
                <a:gd name="connsiteY28" fmla="*/ 5897880 h 6630312"/>
                <a:gd name="connsiteX29" fmla="*/ 10148240 w 10248824"/>
                <a:gd name="connsiteY29" fmla="*/ 5815584 h 6630312"/>
                <a:gd name="connsiteX30" fmla="*/ 10166528 w 10248824"/>
                <a:gd name="connsiteY30" fmla="*/ 5596128 h 6630312"/>
                <a:gd name="connsiteX31" fmla="*/ 10175672 w 10248824"/>
                <a:gd name="connsiteY31" fmla="*/ 5550408 h 6630312"/>
                <a:gd name="connsiteX32" fmla="*/ 10184816 w 10248824"/>
                <a:gd name="connsiteY32" fmla="*/ 5440680 h 6630312"/>
                <a:gd name="connsiteX33" fmla="*/ 10212248 w 10248824"/>
                <a:gd name="connsiteY33" fmla="*/ 5065776 h 6630312"/>
                <a:gd name="connsiteX34" fmla="*/ 10221392 w 10248824"/>
                <a:gd name="connsiteY34" fmla="*/ 4645152 h 6630312"/>
                <a:gd name="connsiteX35" fmla="*/ 10248824 w 10248824"/>
                <a:gd name="connsiteY35" fmla="*/ 4389120 h 6630312"/>
                <a:gd name="connsiteX36" fmla="*/ 10239680 w 10248824"/>
                <a:gd name="connsiteY36" fmla="*/ 3008376 h 6630312"/>
                <a:gd name="connsiteX37" fmla="*/ 10230536 w 10248824"/>
                <a:gd name="connsiteY37" fmla="*/ 2852928 h 6630312"/>
                <a:gd name="connsiteX38" fmla="*/ 10221392 w 10248824"/>
                <a:gd name="connsiteY38" fmla="*/ 256032 h 6630312"/>
                <a:gd name="connsiteX39" fmla="*/ 10193960 w 10248824"/>
                <a:gd name="connsiteY39" fmla="*/ 128016 h 6630312"/>
                <a:gd name="connsiteX40" fmla="*/ 10175672 w 10248824"/>
                <a:gd name="connsiteY40" fmla="*/ 27432 h 6630312"/>
                <a:gd name="connsiteX41" fmla="*/ 10157384 w 10248824"/>
                <a:gd name="connsiteY41" fmla="*/ 0 h 6630312"/>
                <a:gd name="connsiteX42" fmla="*/ 10029368 w 10248824"/>
                <a:gd name="connsiteY42" fmla="*/ 18288 h 6630312"/>
                <a:gd name="connsiteX43" fmla="*/ 9663608 w 10248824"/>
                <a:gd name="connsiteY43" fmla="*/ 73152 h 6630312"/>
                <a:gd name="connsiteX44" fmla="*/ 9233840 w 10248824"/>
                <a:gd name="connsiteY44" fmla="*/ 118872 h 6630312"/>
                <a:gd name="connsiteX45" fmla="*/ 8657768 w 10248824"/>
                <a:gd name="connsiteY45" fmla="*/ 164592 h 6630312"/>
                <a:gd name="connsiteX46" fmla="*/ 7871384 w 10248824"/>
                <a:gd name="connsiteY46" fmla="*/ 173736 h 6630312"/>
                <a:gd name="connsiteX47" fmla="*/ 7688504 w 10248824"/>
                <a:gd name="connsiteY47" fmla="*/ 182880 h 6630312"/>
                <a:gd name="connsiteX48" fmla="*/ 7587920 w 10248824"/>
                <a:gd name="connsiteY48" fmla="*/ 192024 h 6630312"/>
                <a:gd name="connsiteX49" fmla="*/ 7505624 w 10248824"/>
                <a:gd name="connsiteY49" fmla="*/ 201168 h 6630312"/>
                <a:gd name="connsiteX50" fmla="*/ 7149008 w 10248824"/>
                <a:gd name="connsiteY50" fmla="*/ 210312 h 6630312"/>
                <a:gd name="connsiteX51" fmla="*/ 7039280 w 10248824"/>
                <a:gd name="connsiteY51" fmla="*/ 219456 h 6630312"/>
                <a:gd name="connsiteX52" fmla="*/ 6810680 w 10248824"/>
                <a:gd name="connsiteY52" fmla="*/ 265176 h 6630312"/>
                <a:gd name="connsiteX53" fmla="*/ 6371768 w 10248824"/>
                <a:gd name="connsiteY53" fmla="*/ 310896 h 6630312"/>
                <a:gd name="connsiteX54" fmla="*/ 6079160 w 10248824"/>
                <a:gd name="connsiteY54" fmla="*/ 338328 h 6630312"/>
                <a:gd name="connsiteX55" fmla="*/ 5567096 w 10248824"/>
                <a:gd name="connsiteY55" fmla="*/ 374904 h 6630312"/>
                <a:gd name="connsiteX56" fmla="*/ 4789856 w 10248824"/>
                <a:gd name="connsiteY56" fmla="*/ 384048 h 6630312"/>
                <a:gd name="connsiteX57" fmla="*/ 1113968 w 10248824"/>
                <a:gd name="connsiteY57" fmla="*/ 374904 h 6630312"/>
                <a:gd name="connsiteX58" fmla="*/ 1031672 w 10248824"/>
                <a:gd name="connsiteY58" fmla="*/ 365760 h 6630312"/>
                <a:gd name="connsiteX59" fmla="*/ 803072 w 10248824"/>
                <a:gd name="connsiteY59" fmla="*/ 356616 h 6630312"/>
                <a:gd name="connsiteX60" fmla="*/ 565328 w 10248824"/>
                <a:gd name="connsiteY60" fmla="*/ 329184 h 6630312"/>
                <a:gd name="connsiteX61" fmla="*/ 510464 w 10248824"/>
                <a:gd name="connsiteY61" fmla="*/ 320040 h 6630312"/>
                <a:gd name="connsiteX62" fmla="*/ 272720 w 10248824"/>
                <a:gd name="connsiteY62" fmla="*/ 347472 h 6630312"/>
                <a:gd name="connsiteX0" fmla="*/ 272720 w 10248824"/>
                <a:gd name="connsiteY0" fmla="*/ 347472 h 6630312"/>
                <a:gd name="connsiteX1" fmla="*/ 254432 w 10248824"/>
                <a:gd name="connsiteY1" fmla="*/ 393192 h 6630312"/>
                <a:gd name="connsiteX2" fmla="*/ 236144 w 10248824"/>
                <a:gd name="connsiteY2" fmla="*/ 475488 h 6630312"/>
                <a:gd name="connsiteX3" fmla="*/ 227000 w 10248824"/>
                <a:gd name="connsiteY3" fmla="*/ 566928 h 6630312"/>
                <a:gd name="connsiteX4" fmla="*/ 217856 w 10248824"/>
                <a:gd name="connsiteY4" fmla="*/ 685800 h 6630312"/>
                <a:gd name="connsiteX5" fmla="*/ 162992 w 10248824"/>
                <a:gd name="connsiteY5" fmla="*/ 1225296 h 6630312"/>
                <a:gd name="connsiteX6" fmla="*/ 135560 w 10248824"/>
                <a:gd name="connsiteY6" fmla="*/ 1563624 h 6630312"/>
                <a:gd name="connsiteX7" fmla="*/ 126416 w 10248824"/>
                <a:gd name="connsiteY7" fmla="*/ 1892808 h 6630312"/>
                <a:gd name="connsiteX8" fmla="*/ 108128 w 10248824"/>
                <a:gd name="connsiteY8" fmla="*/ 2148840 h 6630312"/>
                <a:gd name="connsiteX9" fmla="*/ 98984 w 10248824"/>
                <a:gd name="connsiteY9" fmla="*/ 2962656 h 6630312"/>
                <a:gd name="connsiteX10" fmla="*/ 80696 w 10248824"/>
                <a:gd name="connsiteY10" fmla="*/ 3538728 h 6630312"/>
                <a:gd name="connsiteX11" fmla="*/ 71552 w 10248824"/>
                <a:gd name="connsiteY11" fmla="*/ 4297680 h 6630312"/>
                <a:gd name="connsiteX12" fmla="*/ 53264 w 10248824"/>
                <a:gd name="connsiteY12" fmla="*/ 5157216 h 6630312"/>
                <a:gd name="connsiteX13" fmla="*/ 62408 w 10248824"/>
                <a:gd name="connsiteY13" fmla="*/ 5815584 h 6630312"/>
                <a:gd name="connsiteX14" fmla="*/ 236144 w 10248824"/>
                <a:gd name="connsiteY14" fmla="*/ 6190488 h 6630312"/>
                <a:gd name="connsiteX15" fmla="*/ 2595296 w 10248824"/>
                <a:gd name="connsiteY15" fmla="*/ 6601968 h 6630312"/>
                <a:gd name="connsiteX16" fmla="*/ 4415004 w 10248824"/>
                <a:gd name="connsiteY16" fmla="*/ 6600882 h 6630312"/>
                <a:gd name="connsiteX17" fmla="*/ 7478192 w 10248824"/>
                <a:gd name="connsiteY17" fmla="*/ 6318504 h 6630312"/>
                <a:gd name="connsiteX18" fmla="*/ 9654464 w 10248824"/>
                <a:gd name="connsiteY18" fmla="*/ 6309360 h 6630312"/>
                <a:gd name="connsiteX19" fmla="*/ 9681896 w 10248824"/>
                <a:gd name="connsiteY19" fmla="*/ 6300216 h 6630312"/>
                <a:gd name="connsiteX20" fmla="*/ 9773336 w 10248824"/>
                <a:gd name="connsiteY20" fmla="*/ 6281928 h 6630312"/>
                <a:gd name="connsiteX21" fmla="*/ 9828200 w 10248824"/>
                <a:gd name="connsiteY21" fmla="*/ 6263640 h 6630312"/>
                <a:gd name="connsiteX22" fmla="*/ 9892208 w 10248824"/>
                <a:gd name="connsiteY22" fmla="*/ 6236208 h 6630312"/>
                <a:gd name="connsiteX23" fmla="*/ 10020224 w 10248824"/>
                <a:gd name="connsiteY23" fmla="*/ 6117336 h 6630312"/>
                <a:gd name="connsiteX24" fmla="*/ 10056800 w 10248824"/>
                <a:gd name="connsiteY24" fmla="*/ 6080760 h 6630312"/>
                <a:gd name="connsiteX25" fmla="*/ 10102520 w 10248824"/>
                <a:gd name="connsiteY25" fmla="*/ 5998464 h 6630312"/>
                <a:gd name="connsiteX26" fmla="*/ 10111664 w 10248824"/>
                <a:gd name="connsiteY26" fmla="*/ 5971032 h 6630312"/>
                <a:gd name="connsiteX27" fmla="*/ 10129952 w 10248824"/>
                <a:gd name="connsiteY27" fmla="*/ 5897880 h 6630312"/>
                <a:gd name="connsiteX28" fmla="*/ 10148240 w 10248824"/>
                <a:gd name="connsiteY28" fmla="*/ 5815584 h 6630312"/>
                <a:gd name="connsiteX29" fmla="*/ 10166528 w 10248824"/>
                <a:gd name="connsiteY29" fmla="*/ 5596128 h 6630312"/>
                <a:gd name="connsiteX30" fmla="*/ 10175672 w 10248824"/>
                <a:gd name="connsiteY30" fmla="*/ 5550408 h 6630312"/>
                <a:gd name="connsiteX31" fmla="*/ 10184816 w 10248824"/>
                <a:gd name="connsiteY31" fmla="*/ 5440680 h 6630312"/>
                <a:gd name="connsiteX32" fmla="*/ 10212248 w 10248824"/>
                <a:gd name="connsiteY32" fmla="*/ 5065776 h 6630312"/>
                <a:gd name="connsiteX33" fmla="*/ 10221392 w 10248824"/>
                <a:gd name="connsiteY33" fmla="*/ 4645152 h 6630312"/>
                <a:gd name="connsiteX34" fmla="*/ 10248824 w 10248824"/>
                <a:gd name="connsiteY34" fmla="*/ 4389120 h 6630312"/>
                <a:gd name="connsiteX35" fmla="*/ 10239680 w 10248824"/>
                <a:gd name="connsiteY35" fmla="*/ 3008376 h 6630312"/>
                <a:gd name="connsiteX36" fmla="*/ 10230536 w 10248824"/>
                <a:gd name="connsiteY36" fmla="*/ 2852928 h 6630312"/>
                <a:gd name="connsiteX37" fmla="*/ 10221392 w 10248824"/>
                <a:gd name="connsiteY37" fmla="*/ 256032 h 6630312"/>
                <a:gd name="connsiteX38" fmla="*/ 10193960 w 10248824"/>
                <a:gd name="connsiteY38" fmla="*/ 128016 h 6630312"/>
                <a:gd name="connsiteX39" fmla="*/ 10175672 w 10248824"/>
                <a:gd name="connsiteY39" fmla="*/ 27432 h 6630312"/>
                <a:gd name="connsiteX40" fmla="*/ 10157384 w 10248824"/>
                <a:gd name="connsiteY40" fmla="*/ 0 h 6630312"/>
                <a:gd name="connsiteX41" fmla="*/ 10029368 w 10248824"/>
                <a:gd name="connsiteY41" fmla="*/ 18288 h 6630312"/>
                <a:gd name="connsiteX42" fmla="*/ 9663608 w 10248824"/>
                <a:gd name="connsiteY42" fmla="*/ 73152 h 6630312"/>
                <a:gd name="connsiteX43" fmla="*/ 9233840 w 10248824"/>
                <a:gd name="connsiteY43" fmla="*/ 118872 h 6630312"/>
                <a:gd name="connsiteX44" fmla="*/ 8657768 w 10248824"/>
                <a:gd name="connsiteY44" fmla="*/ 164592 h 6630312"/>
                <a:gd name="connsiteX45" fmla="*/ 7871384 w 10248824"/>
                <a:gd name="connsiteY45" fmla="*/ 173736 h 6630312"/>
                <a:gd name="connsiteX46" fmla="*/ 7688504 w 10248824"/>
                <a:gd name="connsiteY46" fmla="*/ 182880 h 6630312"/>
                <a:gd name="connsiteX47" fmla="*/ 7587920 w 10248824"/>
                <a:gd name="connsiteY47" fmla="*/ 192024 h 6630312"/>
                <a:gd name="connsiteX48" fmla="*/ 7505624 w 10248824"/>
                <a:gd name="connsiteY48" fmla="*/ 201168 h 6630312"/>
                <a:gd name="connsiteX49" fmla="*/ 7149008 w 10248824"/>
                <a:gd name="connsiteY49" fmla="*/ 210312 h 6630312"/>
                <a:gd name="connsiteX50" fmla="*/ 7039280 w 10248824"/>
                <a:gd name="connsiteY50" fmla="*/ 219456 h 6630312"/>
                <a:gd name="connsiteX51" fmla="*/ 6810680 w 10248824"/>
                <a:gd name="connsiteY51" fmla="*/ 265176 h 6630312"/>
                <a:gd name="connsiteX52" fmla="*/ 6371768 w 10248824"/>
                <a:gd name="connsiteY52" fmla="*/ 310896 h 6630312"/>
                <a:gd name="connsiteX53" fmla="*/ 6079160 w 10248824"/>
                <a:gd name="connsiteY53" fmla="*/ 338328 h 6630312"/>
                <a:gd name="connsiteX54" fmla="*/ 5567096 w 10248824"/>
                <a:gd name="connsiteY54" fmla="*/ 374904 h 6630312"/>
                <a:gd name="connsiteX55" fmla="*/ 4789856 w 10248824"/>
                <a:gd name="connsiteY55" fmla="*/ 384048 h 6630312"/>
                <a:gd name="connsiteX56" fmla="*/ 1113968 w 10248824"/>
                <a:gd name="connsiteY56" fmla="*/ 374904 h 6630312"/>
                <a:gd name="connsiteX57" fmla="*/ 1031672 w 10248824"/>
                <a:gd name="connsiteY57" fmla="*/ 365760 h 6630312"/>
                <a:gd name="connsiteX58" fmla="*/ 803072 w 10248824"/>
                <a:gd name="connsiteY58" fmla="*/ 356616 h 6630312"/>
                <a:gd name="connsiteX59" fmla="*/ 565328 w 10248824"/>
                <a:gd name="connsiteY59" fmla="*/ 329184 h 6630312"/>
                <a:gd name="connsiteX60" fmla="*/ 510464 w 10248824"/>
                <a:gd name="connsiteY60" fmla="*/ 320040 h 6630312"/>
                <a:gd name="connsiteX61" fmla="*/ 272720 w 10248824"/>
                <a:gd name="connsiteY61" fmla="*/ 347472 h 6630312"/>
                <a:gd name="connsiteX0" fmla="*/ 272720 w 10248824"/>
                <a:gd name="connsiteY0" fmla="*/ 347472 h 6630312"/>
                <a:gd name="connsiteX1" fmla="*/ 254432 w 10248824"/>
                <a:gd name="connsiteY1" fmla="*/ 393192 h 6630312"/>
                <a:gd name="connsiteX2" fmla="*/ 236144 w 10248824"/>
                <a:gd name="connsiteY2" fmla="*/ 475488 h 6630312"/>
                <a:gd name="connsiteX3" fmla="*/ 227000 w 10248824"/>
                <a:gd name="connsiteY3" fmla="*/ 566928 h 6630312"/>
                <a:gd name="connsiteX4" fmla="*/ 162992 w 10248824"/>
                <a:gd name="connsiteY4" fmla="*/ 1225296 h 6630312"/>
                <a:gd name="connsiteX5" fmla="*/ 135560 w 10248824"/>
                <a:gd name="connsiteY5" fmla="*/ 1563624 h 6630312"/>
                <a:gd name="connsiteX6" fmla="*/ 126416 w 10248824"/>
                <a:gd name="connsiteY6" fmla="*/ 1892808 h 6630312"/>
                <a:gd name="connsiteX7" fmla="*/ 108128 w 10248824"/>
                <a:gd name="connsiteY7" fmla="*/ 2148840 h 6630312"/>
                <a:gd name="connsiteX8" fmla="*/ 98984 w 10248824"/>
                <a:gd name="connsiteY8" fmla="*/ 2962656 h 6630312"/>
                <a:gd name="connsiteX9" fmla="*/ 80696 w 10248824"/>
                <a:gd name="connsiteY9" fmla="*/ 3538728 h 6630312"/>
                <a:gd name="connsiteX10" fmla="*/ 71552 w 10248824"/>
                <a:gd name="connsiteY10" fmla="*/ 4297680 h 6630312"/>
                <a:gd name="connsiteX11" fmla="*/ 53264 w 10248824"/>
                <a:gd name="connsiteY11" fmla="*/ 5157216 h 6630312"/>
                <a:gd name="connsiteX12" fmla="*/ 62408 w 10248824"/>
                <a:gd name="connsiteY12" fmla="*/ 5815584 h 6630312"/>
                <a:gd name="connsiteX13" fmla="*/ 236144 w 10248824"/>
                <a:gd name="connsiteY13" fmla="*/ 6190488 h 6630312"/>
                <a:gd name="connsiteX14" fmla="*/ 2595296 w 10248824"/>
                <a:gd name="connsiteY14" fmla="*/ 6601968 h 6630312"/>
                <a:gd name="connsiteX15" fmla="*/ 4415004 w 10248824"/>
                <a:gd name="connsiteY15" fmla="*/ 6600882 h 6630312"/>
                <a:gd name="connsiteX16" fmla="*/ 7478192 w 10248824"/>
                <a:gd name="connsiteY16" fmla="*/ 6318504 h 6630312"/>
                <a:gd name="connsiteX17" fmla="*/ 9654464 w 10248824"/>
                <a:gd name="connsiteY17" fmla="*/ 6309360 h 6630312"/>
                <a:gd name="connsiteX18" fmla="*/ 9681896 w 10248824"/>
                <a:gd name="connsiteY18" fmla="*/ 6300216 h 6630312"/>
                <a:gd name="connsiteX19" fmla="*/ 9773336 w 10248824"/>
                <a:gd name="connsiteY19" fmla="*/ 6281928 h 6630312"/>
                <a:gd name="connsiteX20" fmla="*/ 9828200 w 10248824"/>
                <a:gd name="connsiteY20" fmla="*/ 6263640 h 6630312"/>
                <a:gd name="connsiteX21" fmla="*/ 9892208 w 10248824"/>
                <a:gd name="connsiteY21" fmla="*/ 6236208 h 6630312"/>
                <a:gd name="connsiteX22" fmla="*/ 10020224 w 10248824"/>
                <a:gd name="connsiteY22" fmla="*/ 6117336 h 6630312"/>
                <a:gd name="connsiteX23" fmla="*/ 10056800 w 10248824"/>
                <a:gd name="connsiteY23" fmla="*/ 6080760 h 6630312"/>
                <a:gd name="connsiteX24" fmla="*/ 10102520 w 10248824"/>
                <a:gd name="connsiteY24" fmla="*/ 5998464 h 6630312"/>
                <a:gd name="connsiteX25" fmla="*/ 10111664 w 10248824"/>
                <a:gd name="connsiteY25" fmla="*/ 5971032 h 6630312"/>
                <a:gd name="connsiteX26" fmla="*/ 10129952 w 10248824"/>
                <a:gd name="connsiteY26" fmla="*/ 5897880 h 6630312"/>
                <a:gd name="connsiteX27" fmla="*/ 10148240 w 10248824"/>
                <a:gd name="connsiteY27" fmla="*/ 5815584 h 6630312"/>
                <a:gd name="connsiteX28" fmla="*/ 10166528 w 10248824"/>
                <a:gd name="connsiteY28" fmla="*/ 5596128 h 6630312"/>
                <a:gd name="connsiteX29" fmla="*/ 10175672 w 10248824"/>
                <a:gd name="connsiteY29" fmla="*/ 5550408 h 6630312"/>
                <a:gd name="connsiteX30" fmla="*/ 10184816 w 10248824"/>
                <a:gd name="connsiteY30" fmla="*/ 5440680 h 6630312"/>
                <a:gd name="connsiteX31" fmla="*/ 10212248 w 10248824"/>
                <a:gd name="connsiteY31" fmla="*/ 5065776 h 6630312"/>
                <a:gd name="connsiteX32" fmla="*/ 10221392 w 10248824"/>
                <a:gd name="connsiteY32" fmla="*/ 4645152 h 6630312"/>
                <a:gd name="connsiteX33" fmla="*/ 10248824 w 10248824"/>
                <a:gd name="connsiteY33" fmla="*/ 4389120 h 6630312"/>
                <a:gd name="connsiteX34" fmla="*/ 10239680 w 10248824"/>
                <a:gd name="connsiteY34" fmla="*/ 3008376 h 6630312"/>
                <a:gd name="connsiteX35" fmla="*/ 10230536 w 10248824"/>
                <a:gd name="connsiteY35" fmla="*/ 2852928 h 6630312"/>
                <a:gd name="connsiteX36" fmla="*/ 10221392 w 10248824"/>
                <a:gd name="connsiteY36" fmla="*/ 256032 h 6630312"/>
                <a:gd name="connsiteX37" fmla="*/ 10193960 w 10248824"/>
                <a:gd name="connsiteY37" fmla="*/ 128016 h 6630312"/>
                <a:gd name="connsiteX38" fmla="*/ 10175672 w 10248824"/>
                <a:gd name="connsiteY38" fmla="*/ 27432 h 6630312"/>
                <a:gd name="connsiteX39" fmla="*/ 10157384 w 10248824"/>
                <a:gd name="connsiteY39" fmla="*/ 0 h 6630312"/>
                <a:gd name="connsiteX40" fmla="*/ 10029368 w 10248824"/>
                <a:gd name="connsiteY40" fmla="*/ 18288 h 6630312"/>
                <a:gd name="connsiteX41" fmla="*/ 9663608 w 10248824"/>
                <a:gd name="connsiteY41" fmla="*/ 73152 h 6630312"/>
                <a:gd name="connsiteX42" fmla="*/ 9233840 w 10248824"/>
                <a:gd name="connsiteY42" fmla="*/ 118872 h 6630312"/>
                <a:gd name="connsiteX43" fmla="*/ 8657768 w 10248824"/>
                <a:gd name="connsiteY43" fmla="*/ 164592 h 6630312"/>
                <a:gd name="connsiteX44" fmla="*/ 7871384 w 10248824"/>
                <a:gd name="connsiteY44" fmla="*/ 173736 h 6630312"/>
                <a:gd name="connsiteX45" fmla="*/ 7688504 w 10248824"/>
                <a:gd name="connsiteY45" fmla="*/ 182880 h 6630312"/>
                <a:gd name="connsiteX46" fmla="*/ 7587920 w 10248824"/>
                <a:gd name="connsiteY46" fmla="*/ 192024 h 6630312"/>
                <a:gd name="connsiteX47" fmla="*/ 7505624 w 10248824"/>
                <a:gd name="connsiteY47" fmla="*/ 201168 h 6630312"/>
                <a:gd name="connsiteX48" fmla="*/ 7149008 w 10248824"/>
                <a:gd name="connsiteY48" fmla="*/ 210312 h 6630312"/>
                <a:gd name="connsiteX49" fmla="*/ 7039280 w 10248824"/>
                <a:gd name="connsiteY49" fmla="*/ 219456 h 6630312"/>
                <a:gd name="connsiteX50" fmla="*/ 6810680 w 10248824"/>
                <a:gd name="connsiteY50" fmla="*/ 265176 h 6630312"/>
                <a:gd name="connsiteX51" fmla="*/ 6371768 w 10248824"/>
                <a:gd name="connsiteY51" fmla="*/ 310896 h 6630312"/>
                <a:gd name="connsiteX52" fmla="*/ 6079160 w 10248824"/>
                <a:gd name="connsiteY52" fmla="*/ 338328 h 6630312"/>
                <a:gd name="connsiteX53" fmla="*/ 5567096 w 10248824"/>
                <a:gd name="connsiteY53" fmla="*/ 374904 h 6630312"/>
                <a:gd name="connsiteX54" fmla="*/ 4789856 w 10248824"/>
                <a:gd name="connsiteY54" fmla="*/ 384048 h 6630312"/>
                <a:gd name="connsiteX55" fmla="*/ 1113968 w 10248824"/>
                <a:gd name="connsiteY55" fmla="*/ 374904 h 6630312"/>
                <a:gd name="connsiteX56" fmla="*/ 1031672 w 10248824"/>
                <a:gd name="connsiteY56" fmla="*/ 365760 h 6630312"/>
                <a:gd name="connsiteX57" fmla="*/ 803072 w 10248824"/>
                <a:gd name="connsiteY57" fmla="*/ 356616 h 6630312"/>
                <a:gd name="connsiteX58" fmla="*/ 565328 w 10248824"/>
                <a:gd name="connsiteY58" fmla="*/ 329184 h 6630312"/>
                <a:gd name="connsiteX59" fmla="*/ 510464 w 10248824"/>
                <a:gd name="connsiteY59" fmla="*/ 320040 h 6630312"/>
                <a:gd name="connsiteX60" fmla="*/ 272720 w 10248824"/>
                <a:gd name="connsiteY60" fmla="*/ 347472 h 6630312"/>
                <a:gd name="connsiteX0" fmla="*/ 272720 w 10248824"/>
                <a:gd name="connsiteY0" fmla="*/ 347472 h 6630312"/>
                <a:gd name="connsiteX1" fmla="*/ 254432 w 10248824"/>
                <a:gd name="connsiteY1" fmla="*/ 393192 h 6630312"/>
                <a:gd name="connsiteX2" fmla="*/ 236144 w 10248824"/>
                <a:gd name="connsiteY2" fmla="*/ 475488 h 6630312"/>
                <a:gd name="connsiteX3" fmla="*/ 162992 w 10248824"/>
                <a:gd name="connsiteY3" fmla="*/ 1225296 h 6630312"/>
                <a:gd name="connsiteX4" fmla="*/ 135560 w 10248824"/>
                <a:gd name="connsiteY4" fmla="*/ 1563624 h 6630312"/>
                <a:gd name="connsiteX5" fmla="*/ 126416 w 10248824"/>
                <a:gd name="connsiteY5" fmla="*/ 1892808 h 6630312"/>
                <a:gd name="connsiteX6" fmla="*/ 108128 w 10248824"/>
                <a:gd name="connsiteY6" fmla="*/ 2148840 h 6630312"/>
                <a:gd name="connsiteX7" fmla="*/ 98984 w 10248824"/>
                <a:gd name="connsiteY7" fmla="*/ 2962656 h 6630312"/>
                <a:gd name="connsiteX8" fmla="*/ 80696 w 10248824"/>
                <a:gd name="connsiteY8" fmla="*/ 3538728 h 6630312"/>
                <a:gd name="connsiteX9" fmla="*/ 71552 w 10248824"/>
                <a:gd name="connsiteY9" fmla="*/ 4297680 h 6630312"/>
                <a:gd name="connsiteX10" fmla="*/ 53264 w 10248824"/>
                <a:gd name="connsiteY10" fmla="*/ 5157216 h 6630312"/>
                <a:gd name="connsiteX11" fmla="*/ 62408 w 10248824"/>
                <a:gd name="connsiteY11" fmla="*/ 5815584 h 6630312"/>
                <a:gd name="connsiteX12" fmla="*/ 236144 w 10248824"/>
                <a:gd name="connsiteY12" fmla="*/ 6190488 h 6630312"/>
                <a:gd name="connsiteX13" fmla="*/ 2595296 w 10248824"/>
                <a:gd name="connsiteY13" fmla="*/ 6601968 h 6630312"/>
                <a:gd name="connsiteX14" fmla="*/ 4415004 w 10248824"/>
                <a:gd name="connsiteY14" fmla="*/ 6600882 h 6630312"/>
                <a:gd name="connsiteX15" fmla="*/ 7478192 w 10248824"/>
                <a:gd name="connsiteY15" fmla="*/ 6318504 h 6630312"/>
                <a:gd name="connsiteX16" fmla="*/ 9654464 w 10248824"/>
                <a:gd name="connsiteY16" fmla="*/ 6309360 h 6630312"/>
                <a:gd name="connsiteX17" fmla="*/ 9681896 w 10248824"/>
                <a:gd name="connsiteY17" fmla="*/ 6300216 h 6630312"/>
                <a:gd name="connsiteX18" fmla="*/ 9773336 w 10248824"/>
                <a:gd name="connsiteY18" fmla="*/ 6281928 h 6630312"/>
                <a:gd name="connsiteX19" fmla="*/ 9828200 w 10248824"/>
                <a:gd name="connsiteY19" fmla="*/ 6263640 h 6630312"/>
                <a:gd name="connsiteX20" fmla="*/ 9892208 w 10248824"/>
                <a:gd name="connsiteY20" fmla="*/ 6236208 h 6630312"/>
                <a:gd name="connsiteX21" fmla="*/ 10020224 w 10248824"/>
                <a:gd name="connsiteY21" fmla="*/ 6117336 h 6630312"/>
                <a:gd name="connsiteX22" fmla="*/ 10056800 w 10248824"/>
                <a:gd name="connsiteY22" fmla="*/ 6080760 h 6630312"/>
                <a:gd name="connsiteX23" fmla="*/ 10102520 w 10248824"/>
                <a:gd name="connsiteY23" fmla="*/ 5998464 h 6630312"/>
                <a:gd name="connsiteX24" fmla="*/ 10111664 w 10248824"/>
                <a:gd name="connsiteY24" fmla="*/ 5971032 h 6630312"/>
                <a:gd name="connsiteX25" fmla="*/ 10129952 w 10248824"/>
                <a:gd name="connsiteY25" fmla="*/ 5897880 h 6630312"/>
                <a:gd name="connsiteX26" fmla="*/ 10148240 w 10248824"/>
                <a:gd name="connsiteY26" fmla="*/ 5815584 h 6630312"/>
                <a:gd name="connsiteX27" fmla="*/ 10166528 w 10248824"/>
                <a:gd name="connsiteY27" fmla="*/ 5596128 h 6630312"/>
                <a:gd name="connsiteX28" fmla="*/ 10175672 w 10248824"/>
                <a:gd name="connsiteY28" fmla="*/ 5550408 h 6630312"/>
                <a:gd name="connsiteX29" fmla="*/ 10184816 w 10248824"/>
                <a:gd name="connsiteY29" fmla="*/ 5440680 h 6630312"/>
                <a:gd name="connsiteX30" fmla="*/ 10212248 w 10248824"/>
                <a:gd name="connsiteY30" fmla="*/ 5065776 h 6630312"/>
                <a:gd name="connsiteX31" fmla="*/ 10221392 w 10248824"/>
                <a:gd name="connsiteY31" fmla="*/ 4645152 h 6630312"/>
                <a:gd name="connsiteX32" fmla="*/ 10248824 w 10248824"/>
                <a:gd name="connsiteY32" fmla="*/ 4389120 h 6630312"/>
                <a:gd name="connsiteX33" fmla="*/ 10239680 w 10248824"/>
                <a:gd name="connsiteY33" fmla="*/ 3008376 h 6630312"/>
                <a:gd name="connsiteX34" fmla="*/ 10230536 w 10248824"/>
                <a:gd name="connsiteY34" fmla="*/ 2852928 h 6630312"/>
                <a:gd name="connsiteX35" fmla="*/ 10221392 w 10248824"/>
                <a:gd name="connsiteY35" fmla="*/ 256032 h 6630312"/>
                <a:gd name="connsiteX36" fmla="*/ 10193960 w 10248824"/>
                <a:gd name="connsiteY36" fmla="*/ 128016 h 6630312"/>
                <a:gd name="connsiteX37" fmla="*/ 10175672 w 10248824"/>
                <a:gd name="connsiteY37" fmla="*/ 27432 h 6630312"/>
                <a:gd name="connsiteX38" fmla="*/ 10157384 w 10248824"/>
                <a:gd name="connsiteY38" fmla="*/ 0 h 6630312"/>
                <a:gd name="connsiteX39" fmla="*/ 10029368 w 10248824"/>
                <a:gd name="connsiteY39" fmla="*/ 18288 h 6630312"/>
                <a:gd name="connsiteX40" fmla="*/ 9663608 w 10248824"/>
                <a:gd name="connsiteY40" fmla="*/ 73152 h 6630312"/>
                <a:gd name="connsiteX41" fmla="*/ 9233840 w 10248824"/>
                <a:gd name="connsiteY41" fmla="*/ 118872 h 6630312"/>
                <a:gd name="connsiteX42" fmla="*/ 8657768 w 10248824"/>
                <a:gd name="connsiteY42" fmla="*/ 164592 h 6630312"/>
                <a:gd name="connsiteX43" fmla="*/ 7871384 w 10248824"/>
                <a:gd name="connsiteY43" fmla="*/ 173736 h 6630312"/>
                <a:gd name="connsiteX44" fmla="*/ 7688504 w 10248824"/>
                <a:gd name="connsiteY44" fmla="*/ 182880 h 6630312"/>
                <a:gd name="connsiteX45" fmla="*/ 7587920 w 10248824"/>
                <a:gd name="connsiteY45" fmla="*/ 192024 h 6630312"/>
                <a:gd name="connsiteX46" fmla="*/ 7505624 w 10248824"/>
                <a:gd name="connsiteY46" fmla="*/ 201168 h 6630312"/>
                <a:gd name="connsiteX47" fmla="*/ 7149008 w 10248824"/>
                <a:gd name="connsiteY47" fmla="*/ 210312 h 6630312"/>
                <a:gd name="connsiteX48" fmla="*/ 7039280 w 10248824"/>
                <a:gd name="connsiteY48" fmla="*/ 219456 h 6630312"/>
                <a:gd name="connsiteX49" fmla="*/ 6810680 w 10248824"/>
                <a:gd name="connsiteY49" fmla="*/ 265176 h 6630312"/>
                <a:gd name="connsiteX50" fmla="*/ 6371768 w 10248824"/>
                <a:gd name="connsiteY50" fmla="*/ 310896 h 6630312"/>
                <a:gd name="connsiteX51" fmla="*/ 6079160 w 10248824"/>
                <a:gd name="connsiteY51" fmla="*/ 338328 h 6630312"/>
                <a:gd name="connsiteX52" fmla="*/ 5567096 w 10248824"/>
                <a:gd name="connsiteY52" fmla="*/ 374904 h 6630312"/>
                <a:gd name="connsiteX53" fmla="*/ 4789856 w 10248824"/>
                <a:gd name="connsiteY53" fmla="*/ 384048 h 6630312"/>
                <a:gd name="connsiteX54" fmla="*/ 1113968 w 10248824"/>
                <a:gd name="connsiteY54" fmla="*/ 374904 h 6630312"/>
                <a:gd name="connsiteX55" fmla="*/ 1031672 w 10248824"/>
                <a:gd name="connsiteY55" fmla="*/ 365760 h 6630312"/>
                <a:gd name="connsiteX56" fmla="*/ 803072 w 10248824"/>
                <a:gd name="connsiteY56" fmla="*/ 356616 h 6630312"/>
                <a:gd name="connsiteX57" fmla="*/ 565328 w 10248824"/>
                <a:gd name="connsiteY57" fmla="*/ 329184 h 6630312"/>
                <a:gd name="connsiteX58" fmla="*/ 510464 w 10248824"/>
                <a:gd name="connsiteY58" fmla="*/ 320040 h 6630312"/>
                <a:gd name="connsiteX59" fmla="*/ 272720 w 10248824"/>
                <a:gd name="connsiteY59" fmla="*/ 347472 h 6630312"/>
                <a:gd name="connsiteX0" fmla="*/ 510464 w 10248824"/>
                <a:gd name="connsiteY0" fmla="*/ 320040 h 6630312"/>
                <a:gd name="connsiteX1" fmla="*/ 254432 w 10248824"/>
                <a:gd name="connsiteY1" fmla="*/ 393192 h 6630312"/>
                <a:gd name="connsiteX2" fmla="*/ 236144 w 10248824"/>
                <a:gd name="connsiteY2" fmla="*/ 475488 h 6630312"/>
                <a:gd name="connsiteX3" fmla="*/ 162992 w 10248824"/>
                <a:gd name="connsiteY3" fmla="*/ 1225296 h 6630312"/>
                <a:gd name="connsiteX4" fmla="*/ 135560 w 10248824"/>
                <a:gd name="connsiteY4" fmla="*/ 1563624 h 6630312"/>
                <a:gd name="connsiteX5" fmla="*/ 126416 w 10248824"/>
                <a:gd name="connsiteY5" fmla="*/ 1892808 h 6630312"/>
                <a:gd name="connsiteX6" fmla="*/ 108128 w 10248824"/>
                <a:gd name="connsiteY6" fmla="*/ 2148840 h 6630312"/>
                <a:gd name="connsiteX7" fmla="*/ 98984 w 10248824"/>
                <a:gd name="connsiteY7" fmla="*/ 2962656 h 6630312"/>
                <a:gd name="connsiteX8" fmla="*/ 80696 w 10248824"/>
                <a:gd name="connsiteY8" fmla="*/ 3538728 h 6630312"/>
                <a:gd name="connsiteX9" fmla="*/ 71552 w 10248824"/>
                <a:gd name="connsiteY9" fmla="*/ 4297680 h 6630312"/>
                <a:gd name="connsiteX10" fmla="*/ 53264 w 10248824"/>
                <a:gd name="connsiteY10" fmla="*/ 5157216 h 6630312"/>
                <a:gd name="connsiteX11" fmla="*/ 62408 w 10248824"/>
                <a:gd name="connsiteY11" fmla="*/ 5815584 h 6630312"/>
                <a:gd name="connsiteX12" fmla="*/ 236144 w 10248824"/>
                <a:gd name="connsiteY12" fmla="*/ 6190488 h 6630312"/>
                <a:gd name="connsiteX13" fmla="*/ 2595296 w 10248824"/>
                <a:gd name="connsiteY13" fmla="*/ 6601968 h 6630312"/>
                <a:gd name="connsiteX14" fmla="*/ 4415004 w 10248824"/>
                <a:gd name="connsiteY14" fmla="*/ 6600882 h 6630312"/>
                <a:gd name="connsiteX15" fmla="*/ 7478192 w 10248824"/>
                <a:gd name="connsiteY15" fmla="*/ 6318504 h 6630312"/>
                <a:gd name="connsiteX16" fmla="*/ 9654464 w 10248824"/>
                <a:gd name="connsiteY16" fmla="*/ 6309360 h 6630312"/>
                <a:gd name="connsiteX17" fmla="*/ 9681896 w 10248824"/>
                <a:gd name="connsiteY17" fmla="*/ 6300216 h 6630312"/>
                <a:gd name="connsiteX18" fmla="*/ 9773336 w 10248824"/>
                <a:gd name="connsiteY18" fmla="*/ 6281928 h 6630312"/>
                <a:gd name="connsiteX19" fmla="*/ 9828200 w 10248824"/>
                <a:gd name="connsiteY19" fmla="*/ 6263640 h 6630312"/>
                <a:gd name="connsiteX20" fmla="*/ 9892208 w 10248824"/>
                <a:gd name="connsiteY20" fmla="*/ 6236208 h 6630312"/>
                <a:gd name="connsiteX21" fmla="*/ 10020224 w 10248824"/>
                <a:gd name="connsiteY21" fmla="*/ 6117336 h 6630312"/>
                <a:gd name="connsiteX22" fmla="*/ 10056800 w 10248824"/>
                <a:gd name="connsiteY22" fmla="*/ 6080760 h 6630312"/>
                <a:gd name="connsiteX23" fmla="*/ 10102520 w 10248824"/>
                <a:gd name="connsiteY23" fmla="*/ 5998464 h 6630312"/>
                <a:gd name="connsiteX24" fmla="*/ 10111664 w 10248824"/>
                <a:gd name="connsiteY24" fmla="*/ 5971032 h 6630312"/>
                <a:gd name="connsiteX25" fmla="*/ 10129952 w 10248824"/>
                <a:gd name="connsiteY25" fmla="*/ 5897880 h 6630312"/>
                <a:gd name="connsiteX26" fmla="*/ 10148240 w 10248824"/>
                <a:gd name="connsiteY26" fmla="*/ 5815584 h 6630312"/>
                <a:gd name="connsiteX27" fmla="*/ 10166528 w 10248824"/>
                <a:gd name="connsiteY27" fmla="*/ 5596128 h 6630312"/>
                <a:gd name="connsiteX28" fmla="*/ 10175672 w 10248824"/>
                <a:gd name="connsiteY28" fmla="*/ 5550408 h 6630312"/>
                <a:gd name="connsiteX29" fmla="*/ 10184816 w 10248824"/>
                <a:gd name="connsiteY29" fmla="*/ 5440680 h 6630312"/>
                <a:gd name="connsiteX30" fmla="*/ 10212248 w 10248824"/>
                <a:gd name="connsiteY30" fmla="*/ 5065776 h 6630312"/>
                <a:gd name="connsiteX31" fmla="*/ 10221392 w 10248824"/>
                <a:gd name="connsiteY31" fmla="*/ 4645152 h 6630312"/>
                <a:gd name="connsiteX32" fmla="*/ 10248824 w 10248824"/>
                <a:gd name="connsiteY32" fmla="*/ 4389120 h 6630312"/>
                <a:gd name="connsiteX33" fmla="*/ 10239680 w 10248824"/>
                <a:gd name="connsiteY33" fmla="*/ 3008376 h 6630312"/>
                <a:gd name="connsiteX34" fmla="*/ 10230536 w 10248824"/>
                <a:gd name="connsiteY34" fmla="*/ 2852928 h 6630312"/>
                <a:gd name="connsiteX35" fmla="*/ 10221392 w 10248824"/>
                <a:gd name="connsiteY35" fmla="*/ 256032 h 6630312"/>
                <a:gd name="connsiteX36" fmla="*/ 10193960 w 10248824"/>
                <a:gd name="connsiteY36" fmla="*/ 128016 h 6630312"/>
                <a:gd name="connsiteX37" fmla="*/ 10175672 w 10248824"/>
                <a:gd name="connsiteY37" fmla="*/ 27432 h 6630312"/>
                <a:gd name="connsiteX38" fmla="*/ 10157384 w 10248824"/>
                <a:gd name="connsiteY38" fmla="*/ 0 h 6630312"/>
                <a:gd name="connsiteX39" fmla="*/ 10029368 w 10248824"/>
                <a:gd name="connsiteY39" fmla="*/ 18288 h 6630312"/>
                <a:gd name="connsiteX40" fmla="*/ 9663608 w 10248824"/>
                <a:gd name="connsiteY40" fmla="*/ 73152 h 6630312"/>
                <a:gd name="connsiteX41" fmla="*/ 9233840 w 10248824"/>
                <a:gd name="connsiteY41" fmla="*/ 118872 h 6630312"/>
                <a:gd name="connsiteX42" fmla="*/ 8657768 w 10248824"/>
                <a:gd name="connsiteY42" fmla="*/ 164592 h 6630312"/>
                <a:gd name="connsiteX43" fmla="*/ 7871384 w 10248824"/>
                <a:gd name="connsiteY43" fmla="*/ 173736 h 6630312"/>
                <a:gd name="connsiteX44" fmla="*/ 7688504 w 10248824"/>
                <a:gd name="connsiteY44" fmla="*/ 182880 h 6630312"/>
                <a:gd name="connsiteX45" fmla="*/ 7587920 w 10248824"/>
                <a:gd name="connsiteY45" fmla="*/ 192024 h 6630312"/>
                <a:gd name="connsiteX46" fmla="*/ 7505624 w 10248824"/>
                <a:gd name="connsiteY46" fmla="*/ 201168 h 6630312"/>
                <a:gd name="connsiteX47" fmla="*/ 7149008 w 10248824"/>
                <a:gd name="connsiteY47" fmla="*/ 210312 h 6630312"/>
                <a:gd name="connsiteX48" fmla="*/ 7039280 w 10248824"/>
                <a:gd name="connsiteY48" fmla="*/ 219456 h 6630312"/>
                <a:gd name="connsiteX49" fmla="*/ 6810680 w 10248824"/>
                <a:gd name="connsiteY49" fmla="*/ 265176 h 6630312"/>
                <a:gd name="connsiteX50" fmla="*/ 6371768 w 10248824"/>
                <a:gd name="connsiteY50" fmla="*/ 310896 h 6630312"/>
                <a:gd name="connsiteX51" fmla="*/ 6079160 w 10248824"/>
                <a:gd name="connsiteY51" fmla="*/ 338328 h 6630312"/>
                <a:gd name="connsiteX52" fmla="*/ 5567096 w 10248824"/>
                <a:gd name="connsiteY52" fmla="*/ 374904 h 6630312"/>
                <a:gd name="connsiteX53" fmla="*/ 4789856 w 10248824"/>
                <a:gd name="connsiteY53" fmla="*/ 384048 h 6630312"/>
                <a:gd name="connsiteX54" fmla="*/ 1113968 w 10248824"/>
                <a:gd name="connsiteY54" fmla="*/ 374904 h 6630312"/>
                <a:gd name="connsiteX55" fmla="*/ 1031672 w 10248824"/>
                <a:gd name="connsiteY55" fmla="*/ 365760 h 6630312"/>
                <a:gd name="connsiteX56" fmla="*/ 803072 w 10248824"/>
                <a:gd name="connsiteY56" fmla="*/ 356616 h 6630312"/>
                <a:gd name="connsiteX57" fmla="*/ 565328 w 10248824"/>
                <a:gd name="connsiteY57" fmla="*/ 329184 h 6630312"/>
                <a:gd name="connsiteX58" fmla="*/ 510464 w 10248824"/>
                <a:gd name="connsiteY58" fmla="*/ 320040 h 6630312"/>
                <a:gd name="connsiteX0" fmla="*/ 510464 w 10248824"/>
                <a:gd name="connsiteY0" fmla="*/ 320040 h 6630312"/>
                <a:gd name="connsiteX1" fmla="*/ 254432 w 10248824"/>
                <a:gd name="connsiteY1" fmla="*/ 393192 h 6630312"/>
                <a:gd name="connsiteX2" fmla="*/ 162992 w 10248824"/>
                <a:gd name="connsiteY2" fmla="*/ 1225296 h 6630312"/>
                <a:gd name="connsiteX3" fmla="*/ 135560 w 10248824"/>
                <a:gd name="connsiteY3" fmla="*/ 1563624 h 6630312"/>
                <a:gd name="connsiteX4" fmla="*/ 126416 w 10248824"/>
                <a:gd name="connsiteY4" fmla="*/ 1892808 h 6630312"/>
                <a:gd name="connsiteX5" fmla="*/ 108128 w 10248824"/>
                <a:gd name="connsiteY5" fmla="*/ 2148840 h 6630312"/>
                <a:gd name="connsiteX6" fmla="*/ 98984 w 10248824"/>
                <a:gd name="connsiteY6" fmla="*/ 2962656 h 6630312"/>
                <a:gd name="connsiteX7" fmla="*/ 80696 w 10248824"/>
                <a:gd name="connsiteY7" fmla="*/ 3538728 h 6630312"/>
                <a:gd name="connsiteX8" fmla="*/ 71552 w 10248824"/>
                <a:gd name="connsiteY8" fmla="*/ 4297680 h 6630312"/>
                <a:gd name="connsiteX9" fmla="*/ 53264 w 10248824"/>
                <a:gd name="connsiteY9" fmla="*/ 5157216 h 6630312"/>
                <a:gd name="connsiteX10" fmla="*/ 62408 w 10248824"/>
                <a:gd name="connsiteY10" fmla="*/ 5815584 h 6630312"/>
                <a:gd name="connsiteX11" fmla="*/ 236144 w 10248824"/>
                <a:gd name="connsiteY11" fmla="*/ 6190488 h 6630312"/>
                <a:gd name="connsiteX12" fmla="*/ 2595296 w 10248824"/>
                <a:gd name="connsiteY12" fmla="*/ 6601968 h 6630312"/>
                <a:gd name="connsiteX13" fmla="*/ 4415004 w 10248824"/>
                <a:gd name="connsiteY13" fmla="*/ 6600882 h 6630312"/>
                <a:gd name="connsiteX14" fmla="*/ 7478192 w 10248824"/>
                <a:gd name="connsiteY14" fmla="*/ 6318504 h 6630312"/>
                <a:gd name="connsiteX15" fmla="*/ 9654464 w 10248824"/>
                <a:gd name="connsiteY15" fmla="*/ 6309360 h 6630312"/>
                <a:gd name="connsiteX16" fmla="*/ 9681896 w 10248824"/>
                <a:gd name="connsiteY16" fmla="*/ 6300216 h 6630312"/>
                <a:gd name="connsiteX17" fmla="*/ 9773336 w 10248824"/>
                <a:gd name="connsiteY17" fmla="*/ 6281928 h 6630312"/>
                <a:gd name="connsiteX18" fmla="*/ 9828200 w 10248824"/>
                <a:gd name="connsiteY18" fmla="*/ 6263640 h 6630312"/>
                <a:gd name="connsiteX19" fmla="*/ 9892208 w 10248824"/>
                <a:gd name="connsiteY19" fmla="*/ 6236208 h 6630312"/>
                <a:gd name="connsiteX20" fmla="*/ 10020224 w 10248824"/>
                <a:gd name="connsiteY20" fmla="*/ 6117336 h 6630312"/>
                <a:gd name="connsiteX21" fmla="*/ 10056800 w 10248824"/>
                <a:gd name="connsiteY21" fmla="*/ 6080760 h 6630312"/>
                <a:gd name="connsiteX22" fmla="*/ 10102520 w 10248824"/>
                <a:gd name="connsiteY22" fmla="*/ 5998464 h 6630312"/>
                <a:gd name="connsiteX23" fmla="*/ 10111664 w 10248824"/>
                <a:gd name="connsiteY23" fmla="*/ 5971032 h 6630312"/>
                <a:gd name="connsiteX24" fmla="*/ 10129952 w 10248824"/>
                <a:gd name="connsiteY24" fmla="*/ 5897880 h 6630312"/>
                <a:gd name="connsiteX25" fmla="*/ 10148240 w 10248824"/>
                <a:gd name="connsiteY25" fmla="*/ 5815584 h 6630312"/>
                <a:gd name="connsiteX26" fmla="*/ 10166528 w 10248824"/>
                <a:gd name="connsiteY26" fmla="*/ 5596128 h 6630312"/>
                <a:gd name="connsiteX27" fmla="*/ 10175672 w 10248824"/>
                <a:gd name="connsiteY27" fmla="*/ 5550408 h 6630312"/>
                <a:gd name="connsiteX28" fmla="*/ 10184816 w 10248824"/>
                <a:gd name="connsiteY28" fmla="*/ 5440680 h 6630312"/>
                <a:gd name="connsiteX29" fmla="*/ 10212248 w 10248824"/>
                <a:gd name="connsiteY29" fmla="*/ 5065776 h 6630312"/>
                <a:gd name="connsiteX30" fmla="*/ 10221392 w 10248824"/>
                <a:gd name="connsiteY30" fmla="*/ 4645152 h 6630312"/>
                <a:gd name="connsiteX31" fmla="*/ 10248824 w 10248824"/>
                <a:gd name="connsiteY31" fmla="*/ 4389120 h 6630312"/>
                <a:gd name="connsiteX32" fmla="*/ 10239680 w 10248824"/>
                <a:gd name="connsiteY32" fmla="*/ 3008376 h 6630312"/>
                <a:gd name="connsiteX33" fmla="*/ 10230536 w 10248824"/>
                <a:gd name="connsiteY33" fmla="*/ 2852928 h 6630312"/>
                <a:gd name="connsiteX34" fmla="*/ 10221392 w 10248824"/>
                <a:gd name="connsiteY34" fmla="*/ 256032 h 6630312"/>
                <a:gd name="connsiteX35" fmla="*/ 10193960 w 10248824"/>
                <a:gd name="connsiteY35" fmla="*/ 128016 h 6630312"/>
                <a:gd name="connsiteX36" fmla="*/ 10175672 w 10248824"/>
                <a:gd name="connsiteY36" fmla="*/ 27432 h 6630312"/>
                <a:gd name="connsiteX37" fmla="*/ 10157384 w 10248824"/>
                <a:gd name="connsiteY37" fmla="*/ 0 h 6630312"/>
                <a:gd name="connsiteX38" fmla="*/ 10029368 w 10248824"/>
                <a:gd name="connsiteY38" fmla="*/ 18288 h 6630312"/>
                <a:gd name="connsiteX39" fmla="*/ 9663608 w 10248824"/>
                <a:gd name="connsiteY39" fmla="*/ 73152 h 6630312"/>
                <a:gd name="connsiteX40" fmla="*/ 9233840 w 10248824"/>
                <a:gd name="connsiteY40" fmla="*/ 118872 h 6630312"/>
                <a:gd name="connsiteX41" fmla="*/ 8657768 w 10248824"/>
                <a:gd name="connsiteY41" fmla="*/ 164592 h 6630312"/>
                <a:gd name="connsiteX42" fmla="*/ 7871384 w 10248824"/>
                <a:gd name="connsiteY42" fmla="*/ 173736 h 6630312"/>
                <a:gd name="connsiteX43" fmla="*/ 7688504 w 10248824"/>
                <a:gd name="connsiteY43" fmla="*/ 182880 h 6630312"/>
                <a:gd name="connsiteX44" fmla="*/ 7587920 w 10248824"/>
                <a:gd name="connsiteY44" fmla="*/ 192024 h 6630312"/>
                <a:gd name="connsiteX45" fmla="*/ 7505624 w 10248824"/>
                <a:gd name="connsiteY45" fmla="*/ 201168 h 6630312"/>
                <a:gd name="connsiteX46" fmla="*/ 7149008 w 10248824"/>
                <a:gd name="connsiteY46" fmla="*/ 210312 h 6630312"/>
                <a:gd name="connsiteX47" fmla="*/ 7039280 w 10248824"/>
                <a:gd name="connsiteY47" fmla="*/ 219456 h 6630312"/>
                <a:gd name="connsiteX48" fmla="*/ 6810680 w 10248824"/>
                <a:gd name="connsiteY48" fmla="*/ 265176 h 6630312"/>
                <a:gd name="connsiteX49" fmla="*/ 6371768 w 10248824"/>
                <a:gd name="connsiteY49" fmla="*/ 310896 h 6630312"/>
                <a:gd name="connsiteX50" fmla="*/ 6079160 w 10248824"/>
                <a:gd name="connsiteY50" fmla="*/ 338328 h 6630312"/>
                <a:gd name="connsiteX51" fmla="*/ 5567096 w 10248824"/>
                <a:gd name="connsiteY51" fmla="*/ 374904 h 6630312"/>
                <a:gd name="connsiteX52" fmla="*/ 4789856 w 10248824"/>
                <a:gd name="connsiteY52" fmla="*/ 384048 h 6630312"/>
                <a:gd name="connsiteX53" fmla="*/ 1113968 w 10248824"/>
                <a:gd name="connsiteY53" fmla="*/ 374904 h 6630312"/>
                <a:gd name="connsiteX54" fmla="*/ 1031672 w 10248824"/>
                <a:gd name="connsiteY54" fmla="*/ 365760 h 6630312"/>
                <a:gd name="connsiteX55" fmla="*/ 803072 w 10248824"/>
                <a:gd name="connsiteY55" fmla="*/ 356616 h 6630312"/>
                <a:gd name="connsiteX56" fmla="*/ 565328 w 10248824"/>
                <a:gd name="connsiteY56" fmla="*/ 329184 h 6630312"/>
                <a:gd name="connsiteX57" fmla="*/ 510464 w 10248824"/>
                <a:gd name="connsiteY57" fmla="*/ 320040 h 6630312"/>
                <a:gd name="connsiteX0" fmla="*/ 510464 w 10248824"/>
                <a:gd name="connsiteY0" fmla="*/ 320040 h 6630312"/>
                <a:gd name="connsiteX1" fmla="*/ 254432 w 10248824"/>
                <a:gd name="connsiteY1" fmla="*/ 393192 h 6630312"/>
                <a:gd name="connsiteX2" fmla="*/ 162992 w 10248824"/>
                <a:gd name="connsiteY2" fmla="*/ 1225296 h 6630312"/>
                <a:gd name="connsiteX3" fmla="*/ 135560 w 10248824"/>
                <a:gd name="connsiteY3" fmla="*/ 1563624 h 6630312"/>
                <a:gd name="connsiteX4" fmla="*/ 126416 w 10248824"/>
                <a:gd name="connsiteY4" fmla="*/ 1892808 h 6630312"/>
                <a:gd name="connsiteX5" fmla="*/ 108128 w 10248824"/>
                <a:gd name="connsiteY5" fmla="*/ 2148840 h 6630312"/>
                <a:gd name="connsiteX6" fmla="*/ 98984 w 10248824"/>
                <a:gd name="connsiteY6" fmla="*/ 2962656 h 6630312"/>
                <a:gd name="connsiteX7" fmla="*/ 80696 w 10248824"/>
                <a:gd name="connsiteY7" fmla="*/ 3538728 h 6630312"/>
                <a:gd name="connsiteX8" fmla="*/ 71552 w 10248824"/>
                <a:gd name="connsiteY8" fmla="*/ 4297680 h 6630312"/>
                <a:gd name="connsiteX9" fmla="*/ 53264 w 10248824"/>
                <a:gd name="connsiteY9" fmla="*/ 5157216 h 6630312"/>
                <a:gd name="connsiteX10" fmla="*/ 62408 w 10248824"/>
                <a:gd name="connsiteY10" fmla="*/ 5815584 h 6630312"/>
                <a:gd name="connsiteX11" fmla="*/ 236144 w 10248824"/>
                <a:gd name="connsiteY11" fmla="*/ 6190488 h 6630312"/>
                <a:gd name="connsiteX12" fmla="*/ 2595296 w 10248824"/>
                <a:gd name="connsiteY12" fmla="*/ 6601968 h 6630312"/>
                <a:gd name="connsiteX13" fmla="*/ 4415004 w 10248824"/>
                <a:gd name="connsiteY13" fmla="*/ 6600882 h 6630312"/>
                <a:gd name="connsiteX14" fmla="*/ 7478192 w 10248824"/>
                <a:gd name="connsiteY14" fmla="*/ 6318504 h 6630312"/>
                <a:gd name="connsiteX15" fmla="*/ 9654464 w 10248824"/>
                <a:gd name="connsiteY15" fmla="*/ 6309360 h 6630312"/>
                <a:gd name="connsiteX16" fmla="*/ 9681896 w 10248824"/>
                <a:gd name="connsiteY16" fmla="*/ 6300216 h 6630312"/>
                <a:gd name="connsiteX17" fmla="*/ 9773336 w 10248824"/>
                <a:gd name="connsiteY17" fmla="*/ 6281928 h 6630312"/>
                <a:gd name="connsiteX18" fmla="*/ 9828200 w 10248824"/>
                <a:gd name="connsiteY18" fmla="*/ 6263640 h 6630312"/>
                <a:gd name="connsiteX19" fmla="*/ 9892208 w 10248824"/>
                <a:gd name="connsiteY19" fmla="*/ 6236208 h 6630312"/>
                <a:gd name="connsiteX20" fmla="*/ 10020224 w 10248824"/>
                <a:gd name="connsiteY20" fmla="*/ 6117336 h 6630312"/>
                <a:gd name="connsiteX21" fmla="*/ 10056800 w 10248824"/>
                <a:gd name="connsiteY21" fmla="*/ 6080760 h 6630312"/>
                <a:gd name="connsiteX22" fmla="*/ 10102520 w 10248824"/>
                <a:gd name="connsiteY22" fmla="*/ 5998464 h 6630312"/>
                <a:gd name="connsiteX23" fmla="*/ 10111664 w 10248824"/>
                <a:gd name="connsiteY23" fmla="*/ 5971032 h 6630312"/>
                <a:gd name="connsiteX24" fmla="*/ 10129952 w 10248824"/>
                <a:gd name="connsiteY24" fmla="*/ 5897880 h 6630312"/>
                <a:gd name="connsiteX25" fmla="*/ 10148240 w 10248824"/>
                <a:gd name="connsiteY25" fmla="*/ 5815584 h 6630312"/>
                <a:gd name="connsiteX26" fmla="*/ 10166528 w 10248824"/>
                <a:gd name="connsiteY26" fmla="*/ 5596128 h 6630312"/>
                <a:gd name="connsiteX27" fmla="*/ 10175672 w 10248824"/>
                <a:gd name="connsiteY27" fmla="*/ 5550408 h 6630312"/>
                <a:gd name="connsiteX28" fmla="*/ 10184816 w 10248824"/>
                <a:gd name="connsiteY28" fmla="*/ 5440680 h 6630312"/>
                <a:gd name="connsiteX29" fmla="*/ 10212248 w 10248824"/>
                <a:gd name="connsiteY29" fmla="*/ 5065776 h 6630312"/>
                <a:gd name="connsiteX30" fmla="*/ 10221392 w 10248824"/>
                <a:gd name="connsiteY30" fmla="*/ 4645152 h 6630312"/>
                <a:gd name="connsiteX31" fmla="*/ 10248824 w 10248824"/>
                <a:gd name="connsiteY31" fmla="*/ 4389120 h 6630312"/>
                <a:gd name="connsiteX32" fmla="*/ 10239680 w 10248824"/>
                <a:gd name="connsiteY32" fmla="*/ 3008376 h 6630312"/>
                <a:gd name="connsiteX33" fmla="*/ 10230536 w 10248824"/>
                <a:gd name="connsiteY33" fmla="*/ 2852928 h 6630312"/>
                <a:gd name="connsiteX34" fmla="*/ 10221392 w 10248824"/>
                <a:gd name="connsiteY34" fmla="*/ 256032 h 6630312"/>
                <a:gd name="connsiteX35" fmla="*/ 10193960 w 10248824"/>
                <a:gd name="connsiteY35" fmla="*/ 128016 h 6630312"/>
                <a:gd name="connsiteX36" fmla="*/ 10175672 w 10248824"/>
                <a:gd name="connsiteY36" fmla="*/ 27432 h 6630312"/>
                <a:gd name="connsiteX37" fmla="*/ 10157384 w 10248824"/>
                <a:gd name="connsiteY37" fmla="*/ 0 h 6630312"/>
                <a:gd name="connsiteX38" fmla="*/ 10029368 w 10248824"/>
                <a:gd name="connsiteY38" fmla="*/ 18288 h 6630312"/>
                <a:gd name="connsiteX39" fmla="*/ 9663608 w 10248824"/>
                <a:gd name="connsiteY39" fmla="*/ 73152 h 6630312"/>
                <a:gd name="connsiteX40" fmla="*/ 9233840 w 10248824"/>
                <a:gd name="connsiteY40" fmla="*/ 118872 h 6630312"/>
                <a:gd name="connsiteX41" fmla="*/ 8657768 w 10248824"/>
                <a:gd name="connsiteY41" fmla="*/ 164592 h 6630312"/>
                <a:gd name="connsiteX42" fmla="*/ 7871384 w 10248824"/>
                <a:gd name="connsiteY42" fmla="*/ 173736 h 6630312"/>
                <a:gd name="connsiteX43" fmla="*/ 7688504 w 10248824"/>
                <a:gd name="connsiteY43" fmla="*/ 182880 h 6630312"/>
                <a:gd name="connsiteX44" fmla="*/ 7587920 w 10248824"/>
                <a:gd name="connsiteY44" fmla="*/ 192024 h 6630312"/>
                <a:gd name="connsiteX45" fmla="*/ 7505624 w 10248824"/>
                <a:gd name="connsiteY45" fmla="*/ 201168 h 6630312"/>
                <a:gd name="connsiteX46" fmla="*/ 7149008 w 10248824"/>
                <a:gd name="connsiteY46" fmla="*/ 210312 h 6630312"/>
                <a:gd name="connsiteX47" fmla="*/ 7039280 w 10248824"/>
                <a:gd name="connsiteY47" fmla="*/ 219456 h 6630312"/>
                <a:gd name="connsiteX48" fmla="*/ 6810680 w 10248824"/>
                <a:gd name="connsiteY48" fmla="*/ 265176 h 6630312"/>
                <a:gd name="connsiteX49" fmla="*/ 6371768 w 10248824"/>
                <a:gd name="connsiteY49" fmla="*/ 310896 h 6630312"/>
                <a:gd name="connsiteX50" fmla="*/ 6079160 w 10248824"/>
                <a:gd name="connsiteY50" fmla="*/ 338328 h 6630312"/>
                <a:gd name="connsiteX51" fmla="*/ 5567096 w 10248824"/>
                <a:gd name="connsiteY51" fmla="*/ 374904 h 6630312"/>
                <a:gd name="connsiteX52" fmla="*/ 4789856 w 10248824"/>
                <a:gd name="connsiteY52" fmla="*/ 384048 h 6630312"/>
                <a:gd name="connsiteX53" fmla="*/ 1113968 w 10248824"/>
                <a:gd name="connsiteY53" fmla="*/ 374904 h 6630312"/>
                <a:gd name="connsiteX54" fmla="*/ 1031672 w 10248824"/>
                <a:gd name="connsiteY54" fmla="*/ 365760 h 6630312"/>
                <a:gd name="connsiteX55" fmla="*/ 565328 w 10248824"/>
                <a:gd name="connsiteY55" fmla="*/ 329184 h 6630312"/>
                <a:gd name="connsiteX56" fmla="*/ 510464 w 10248824"/>
                <a:gd name="connsiteY56" fmla="*/ 320040 h 6630312"/>
                <a:gd name="connsiteX0" fmla="*/ 510464 w 10248824"/>
                <a:gd name="connsiteY0" fmla="*/ 320040 h 6630312"/>
                <a:gd name="connsiteX1" fmla="*/ 254432 w 10248824"/>
                <a:gd name="connsiteY1" fmla="*/ 393192 h 6630312"/>
                <a:gd name="connsiteX2" fmla="*/ 162992 w 10248824"/>
                <a:gd name="connsiteY2" fmla="*/ 1225296 h 6630312"/>
                <a:gd name="connsiteX3" fmla="*/ 135560 w 10248824"/>
                <a:gd name="connsiteY3" fmla="*/ 1563624 h 6630312"/>
                <a:gd name="connsiteX4" fmla="*/ 126416 w 10248824"/>
                <a:gd name="connsiteY4" fmla="*/ 1892808 h 6630312"/>
                <a:gd name="connsiteX5" fmla="*/ 108128 w 10248824"/>
                <a:gd name="connsiteY5" fmla="*/ 2148840 h 6630312"/>
                <a:gd name="connsiteX6" fmla="*/ 98984 w 10248824"/>
                <a:gd name="connsiteY6" fmla="*/ 2962656 h 6630312"/>
                <a:gd name="connsiteX7" fmla="*/ 80696 w 10248824"/>
                <a:gd name="connsiteY7" fmla="*/ 3538728 h 6630312"/>
                <a:gd name="connsiteX8" fmla="*/ 71552 w 10248824"/>
                <a:gd name="connsiteY8" fmla="*/ 4297680 h 6630312"/>
                <a:gd name="connsiteX9" fmla="*/ 53264 w 10248824"/>
                <a:gd name="connsiteY9" fmla="*/ 5157216 h 6630312"/>
                <a:gd name="connsiteX10" fmla="*/ 62408 w 10248824"/>
                <a:gd name="connsiteY10" fmla="*/ 5815584 h 6630312"/>
                <a:gd name="connsiteX11" fmla="*/ 236144 w 10248824"/>
                <a:gd name="connsiteY11" fmla="*/ 6190488 h 6630312"/>
                <a:gd name="connsiteX12" fmla="*/ 2595296 w 10248824"/>
                <a:gd name="connsiteY12" fmla="*/ 6601968 h 6630312"/>
                <a:gd name="connsiteX13" fmla="*/ 4415004 w 10248824"/>
                <a:gd name="connsiteY13" fmla="*/ 6600882 h 6630312"/>
                <a:gd name="connsiteX14" fmla="*/ 7478192 w 10248824"/>
                <a:gd name="connsiteY14" fmla="*/ 6318504 h 6630312"/>
                <a:gd name="connsiteX15" fmla="*/ 9654464 w 10248824"/>
                <a:gd name="connsiteY15" fmla="*/ 6309360 h 6630312"/>
                <a:gd name="connsiteX16" fmla="*/ 9681896 w 10248824"/>
                <a:gd name="connsiteY16" fmla="*/ 6300216 h 6630312"/>
                <a:gd name="connsiteX17" fmla="*/ 9773336 w 10248824"/>
                <a:gd name="connsiteY17" fmla="*/ 6281928 h 6630312"/>
                <a:gd name="connsiteX18" fmla="*/ 9828200 w 10248824"/>
                <a:gd name="connsiteY18" fmla="*/ 6263640 h 6630312"/>
                <a:gd name="connsiteX19" fmla="*/ 9892208 w 10248824"/>
                <a:gd name="connsiteY19" fmla="*/ 6236208 h 6630312"/>
                <a:gd name="connsiteX20" fmla="*/ 10020224 w 10248824"/>
                <a:gd name="connsiteY20" fmla="*/ 6117336 h 6630312"/>
                <a:gd name="connsiteX21" fmla="*/ 10056800 w 10248824"/>
                <a:gd name="connsiteY21" fmla="*/ 6080760 h 6630312"/>
                <a:gd name="connsiteX22" fmla="*/ 10102520 w 10248824"/>
                <a:gd name="connsiteY22" fmla="*/ 5998464 h 6630312"/>
                <a:gd name="connsiteX23" fmla="*/ 10111664 w 10248824"/>
                <a:gd name="connsiteY23" fmla="*/ 5971032 h 6630312"/>
                <a:gd name="connsiteX24" fmla="*/ 10129952 w 10248824"/>
                <a:gd name="connsiteY24" fmla="*/ 5897880 h 6630312"/>
                <a:gd name="connsiteX25" fmla="*/ 10148240 w 10248824"/>
                <a:gd name="connsiteY25" fmla="*/ 5815584 h 6630312"/>
                <a:gd name="connsiteX26" fmla="*/ 10166528 w 10248824"/>
                <a:gd name="connsiteY26" fmla="*/ 5596128 h 6630312"/>
                <a:gd name="connsiteX27" fmla="*/ 10175672 w 10248824"/>
                <a:gd name="connsiteY27" fmla="*/ 5550408 h 6630312"/>
                <a:gd name="connsiteX28" fmla="*/ 10184816 w 10248824"/>
                <a:gd name="connsiteY28" fmla="*/ 5440680 h 6630312"/>
                <a:gd name="connsiteX29" fmla="*/ 10212248 w 10248824"/>
                <a:gd name="connsiteY29" fmla="*/ 5065776 h 6630312"/>
                <a:gd name="connsiteX30" fmla="*/ 10221392 w 10248824"/>
                <a:gd name="connsiteY30" fmla="*/ 4645152 h 6630312"/>
                <a:gd name="connsiteX31" fmla="*/ 10248824 w 10248824"/>
                <a:gd name="connsiteY31" fmla="*/ 4389120 h 6630312"/>
                <a:gd name="connsiteX32" fmla="*/ 10239680 w 10248824"/>
                <a:gd name="connsiteY32" fmla="*/ 3008376 h 6630312"/>
                <a:gd name="connsiteX33" fmla="*/ 10230536 w 10248824"/>
                <a:gd name="connsiteY33" fmla="*/ 2852928 h 6630312"/>
                <a:gd name="connsiteX34" fmla="*/ 10221392 w 10248824"/>
                <a:gd name="connsiteY34" fmla="*/ 256032 h 6630312"/>
                <a:gd name="connsiteX35" fmla="*/ 10193960 w 10248824"/>
                <a:gd name="connsiteY35" fmla="*/ 128016 h 6630312"/>
                <a:gd name="connsiteX36" fmla="*/ 10175672 w 10248824"/>
                <a:gd name="connsiteY36" fmla="*/ 27432 h 6630312"/>
                <a:gd name="connsiteX37" fmla="*/ 10157384 w 10248824"/>
                <a:gd name="connsiteY37" fmla="*/ 0 h 6630312"/>
                <a:gd name="connsiteX38" fmla="*/ 10029368 w 10248824"/>
                <a:gd name="connsiteY38" fmla="*/ 18288 h 6630312"/>
                <a:gd name="connsiteX39" fmla="*/ 9663608 w 10248824"/>
                <a:gd name="connsiteY39" fmla="*/ 73152 h 6630312"/>
                <a:gd name="connsiteX40" fmla="*/ 9233840 w 10248824"/>
                <a:gd name="connsiteY40" fmla="*/ 118872 h 6630312"/>
                <a:gd name="connsiteX41" fmla="*/ 8657768 w 10248824"/>
                <a:gd name="connsiteY41" fmla="*/ 164592 h 6630312"/>
                <a:gd name="connsiteX42" fmla="*/ 7871384 w 10248824"/>
                <a:gd name="connsiteY42" fmla="*/ 173736 h 6630312"/>
                <a:gd name="connsiteX43" fmla="*/ 7688504 w 10248824"/>
                <a:gd name="connsiteY43" fmla="*/ 182880 h 6630312"/>
                <a:gd name="connsiteX44" fmla="*/ 7587920 w 10248824"/>
                <a:gd name="connsiteY44" fmla="*/ 192024 h 6630312"/>
                <a:gd name="connsiteX45" fmla="*/ 7505624 w 10248824"/>
                <a:gd name="connsiteY45" fmla="*/ 201168 h 6630312"/>
                <a:gd name="connsiteX46" fmla="*/ 7149008 w 10248824"/>
                <a:gd name="connsiteY46" fmla="*/ 210312 h 6630312"/>
                <a:gd name="connsiteX47" fmla="*/ 7039280 w 10248824"/>
                <a:gd name="connsiteY47" fmla="*/ 219456 h 6630312"/>
                <a:gd name="connsiteX48" fmla="*/ 6810680 w 10248824"/>
                <a:gd name="connsiteY48" fmla="*/ 265176 h 6630312"/>
                <a:gd name="connsiteX49" fmla="*/ 6371768 w 10248824"/>
                <a:gd name="connsiteY49" fmla="*/ 310896 h 6630312"/>
                <a:gd name="connsiteX50" fmla="*/ 6079160 w 10248824"/>
                <a:gd name="connsiteY50" fmla="*/ 338328 h 6630312"/>
                <a:gd name="connsiteX51" fmla="*/ 5567096 w 10248824"/>
                <a:gd name="connsiteY51" fmla="*/ 374904 h 6630312"/>
                <a:gd name="connsiteX52" fmla="*/ 4789856 w 10248824"/>
                <a:gd name="connsiteY52" fmla="*/ 384048 h 6630312"/>
                <a:gd name="connsiteX53" fmla="*/ 1113968 w 10248824"/>
                <a:gd name="connsiteY53" fmla="*/ 374904 h 6630312"/>
                <a:gd name="connsiteX54" fmla="*/ 565328 w 10248824"/>
                <a:gd name="connsiteY54" fmla="*/ 329184 h 6630312"/>
                <a:gd name="connsiteX55" fmla="*/ 510464 w 10248824"/>
                <a:gd name="connsiteY55" fmla="*/ 320040 h 6630312"/>
                <a:gd name="connsiteX0" fmla="*/ 510464 w 10248824"/>
                <a:gd name="connsiteY0" fmla="*/ 320040 h 6630312"/>
                <a:gd name="connsiteX1" fmla="*/ 254432 w 10248824"/>
                <a:gd name="connsiteY1" fmla="*/ 393192 h 6630312"/>
                <a:gd name="connsiteX2" fmla="*/ 162992 w 10248824"/>
                <a:gd name="connsiteY2" fmla="*/ 1225296 h 6630312"/>
                <a:gd name="connsiteX3" fmla="*/ 135560 w 10248824"/>
                <a:gd name="connsiteY3" fmla="*/ 1563624 h 6630312"/>
                <a:gd name="connsiteX4" fmla="*/ 126416 w 10248824"/>
                <a:gd name="connsiteY4" fmla="*/ 1892808 h 6630312"/>
                <a:gd name="connsiteX5" fmla="*/ 108128 w 10248824"/>
                <a:gd name="connsiteY5" fmla="*/ 2148840 h 6630312"/>
                <a:gd name="connsiteX6" fmla="*/ 98984 w 10248824"/>
                <a:gd name="connsiteY6" fmla="*/ 2962656 h 6630312"/>
                <a:gd name="connsiteX7" fmla="*/ 80696 w 10248824"/>
                <a:gd name="connsiteY7" fmla="*/ 3538728 h 6630312"/>
                <a:gd name="connsiteX8" fmla="*/ 71552 w 10248824"/>
                <a:gd name="connsiteY8" fmla="*/ 4297680 h 6630312"/>
                <a:gd name="connsiteX9" fmla="*/ 53264 w 10248824"/>
                <a:gd name="connsiteY9" fmla="*/ 5157216 h 6630312"/>
                <a:gd name="connsiteX10" fmla="*/ 62408 w 10248824"/>
                <a:gd name="connsiteY10" fmla="*/ 5815584 h 6630312"/>
                <a:gd name="connsiteX11" fmla="*/ 236144 w 10248824"/>
                <a:gd name="connsiteY11" fmla="*/ 6190488 h 6630312"/>
                <a:gd name="connsiteX12" fmla="*/ 2595296 w 10248824"/>
                <a:gd name="connsiteY12" fmla="*/ 6601968 h 6630312"/>
                <a:gd name="connsiteX13" fmla="*/ 4415004 w 10248824"/>
                <a:gd name="connsiteY13" fmla="*/ 6600882 h 6630312"/>
                <a:gd name="connsiteX14" fmla="*/ 7478192 w 10248824"/>
                <a:gd name="connsiteY14" fmla="*/ 6318504 h 6630312"/>
                <a:gd name="connsiteX15" fmla="*/ 9654464 w 10248824"/>
                <a:gd name="connsiteY15" fmla="*/ 6309360 h 6630312"/>
                <a:gd name="connsiteX16" fmla="*/ 9681896 w 10248824"/>
                <a:gd name="connsiteY16" fmla="*/ 6300216 h 6630312"/>
                <a:gd name="connsiteX17" fmla="*/ 9773336 w 10248824"/>
                <a:gd name="connsiteY17" fmla="*/ 6281928 h 6630312"/>
                <a:gd name="connsiteX18" fmla="*/ 9828200 w 10248824"/>
                <a:gd name="connsiteY18" fmla="*/ 6263640 h 6630312"/>
                <a:gd name="connsiteX19" fmla="*/ 9892208 w 10248824"/>
                <a:gd name="connsiteY19" fmla="*/ 6236208 h 6630312"/>
                <a:gd name="connsiteX20" fmla="*/ 10020224 w 10248824"/>
                <a:gd name="connsiteY20" fmla="*/ 6117336 h 6630312"/>
                <a:gd name="connsiteX21" fmla="*/ 10056800 w 10248824"/>
                <a:gd name="connsiteY21" fmla="*/ 6080760 h 6630312"/>
                <a:gd name="connsiteX22" fmla="*/ 10102520 w 10248824"/>
                <a:gd name="connsiteY22" fmla="*/ 5998464 h 6630312"/>
                <a:gd name="connsiteX23" fmla="*/ 10111664 w 10248824"/>
                <a:gd name="connsiteY23" fmla="*/ 5971032 h 6630312"/>
                <a:gd name="connsiteX24" fmla="*/ 10129952 w 10248824"/>
                <a:gd name="connsiteY24" fmla="*/ 5897880 h 6630312"/>
                <a:gd name="connsiteX25" fmla="*/ 10148240 w 10248824"/>
                <a:gd name="connsiteY25" fmla="*/ 5815584 h 6630312"/>
                <a:gd name="connsiteX26" fmla="*/ 10166528 w 10248824"/>
                <a:gd name="connsiteY26" fmla="*/ 5596128 h 6630312"/>
                <a:gd name="connsiteX27" fmla="*/ 10175672 w 10248824"/>
                <a:gd name="connsiteY27" fmla="*/ 5550408 h 6630312"/>
                <a:gd name="connsiteX28" fmla="*/ 10184816 w 10248824"/>
                <a:gd name="connsiteY28" fmla="*/ 5440680 h 6630312"/>
                <a:gd name="connsiteX29" fmla="*/ 10212248 w 10248824"/>
                <a:gd name="connsiteY29" fmla="*/ 5065776 h 6630312"/>
                <a:gd name="connsiteX30" fmla="*/ 10221392 w 10248824"/>
                <a:gd name="connsiteY30" fmla="*/ 4645152 h 6630312"/>
                <a:gd name="connsiteX31" fmla="*/ 10248824 w 10248824"/>
                <a:gd name="connsiteY31" fmla="*/ 4389120 h 6630312"/>
                <a:gd name="connsiteX32" fmla="*/ 10239680 w 10248824"/>
                <a:gd name="connsiteY32" fmla="*/ 3008376 h 6630312"/>
                <a:gd name="connsiteX33" fmla="*/ 10230536 w 10248824"/>
                <a:gd name="connsiteY33" fmla="*/ 2852928 h 6630312"/>
                <a:gd name="connsiteX34" fmla="*/ 10221392 w 10248824"/>
                <a:gd name="connsiteY34" fmla="*/ 256032 h 6630312"/>
                <a:gd name="connsiteX35" fmla="*/ 10193960 w 10248824"/>
                <a:gd name="connsiteY35" fmla="*/ 128016 h 6630312"/>
                <a:gd name="connsiteX36" fmla="*/ 10175672 w 10248824"/>
                <a:gd name="connsiteY36" fmla="*/ 27432 h 6630312"/>
                <a:gd name="connsiteX37" fmla="*/ 10157384 w 10248824"/>
                <a:gd name="connsiteY37" fmla="*/ 0 h 6630312"/>
                <a:gd name="connsiteX38" fmla="*/ 10029368 w 10248824"/>
                <a:gd name="connsiteY38" fmla="*/ 18288 h 6630312"/>
                <a:gd name="connsiteX39" fmla="*/ 9663608 w 10248824"/>
                <a:gd name="connsiteY39" fmla="*/ 73152 h 6630312"/>
                <a:gd name="connsiteX40" fmla="*/ 9233840 w 10248824"/>
                <a:gd name="connsiteY40" fmla="*/ 118872 h 6630312"/>
                <a:gd name="connsiteX41" fmla="*/ 8657768 w 10248824"/>
                <a:gd name="connsiteY41" fmla="*/ 164592 h 6630312"/>
                <a:gd name="connsiteX42" fmla="*/ 7871384 w 10248824"/>
                <a:gd name="connsiteY42" fmla="*/ 173736 h 6630312"/>
                <a:gd name="connsiteX43" fmla="*/ 7688504 w 10248824"/>
                <a:gd name="connsiteY43" fmla="*/ 182880 h 6630312"/>
                <a:gd name="connsiteX44" fmla="*/ 7587920 w 10248824"/>
                <a:gd name="connsiteY44" fmla="*/ 192024 h 6630312"/>
                <a:gd name="connsiteX45" fmla="*/ 7505624 w 10248824"/>
                <a:gd name="connsiteY45" fmla="*/ 201168 h 6630312"/>
                <a:gd name="connsiteX46" fmla="*/ 7149008 w 10248824"/>
                <a:gd name="connsiteY46" fmla="*/ 210312 h 6630312"/>
                <a:gd name="connsiteX47" fmla="*/ 7039280 w 10248824"/>
                <a:gd name="connsiteY47" fmla="*/ 219456 h 6630312"/>
                <a:gd name="connsiteX48" fmla="*/ 6810680 w 10248824"/>
                <a:gd name="connsiteY48" fmla="*/ 265176 h 6630312"/>
                <a:gd name="connsiteX49" fmla="*/ 6371768 w 10248824"/>
                <a:gd name="connsiteY49" fmla="*/ 310896 h 6630312"/>
                <a:gd name="connsiteX50" fmla="*/ 6079160 w 10248824"/>
                <a:gd name="connsiteY50" fmla="*/ 338328 h 6630312"/>
                <a:gd name="connsiteX51" fmla="*/ 5567096 w 10248824"/>
                <a:gd name="connsiteY51" fmla="*/ 374904 h 6630312"/>
                <a:gd name="connsiteX52" fmla="*/ 4789856 w 10248824"/>
                <a:gd name="connsiteY52" fmla="*/ 384048 h 6630312"/>
                <a:gd name="connsiteX53" fmla="*/ 565328 w 10248824"/>
                <a:gd name="connsiteY53" fmla="*/ 329184 h 6630312"/>
                <a:gd name="connsiteX54" fmla="*/ 510464 w 10248824"/>
                <a:gd name="connsiteY54" fmla="*/ 320040 h 6630312"/>
                <a:gd name="connsiteX0" fmla="*/ 510464 w 10248824"/>
                <a:gd name="connsiteY0" fmla="*/ 320040 h 6630312"/>
                <a:gd name="connsiteX1" fmla="*/ 254432 w 10248824"/>
                <a:gd name="connsiteY1" fmla="*/ 393192 h 6630312"/>
                <a:gd name="connsiteX2" fmla="*/ 162992 w 10248824"/>
                <a:gd name="connsiteY2" fmla="*/ 1225296 h 6630312"/>
                <a:gd name="connsiteX3" fmla="*/ 135560 w 10248824"/>
                <a:gd name="connsiteY3" fmla="*/ 1563624 h 6630312"/>
                <a:gd name="connsiteX4" fmla="*/ 126416 w 10248824"/>
                <a:gd name="connsiteY4" fmla="*/ 1892808 h 6630312"/>
                <a:gd name="connsiteX5" fmla="*/ 108128 w 10248824"/>
                <a:gd name="connsiteY5" fmla="*/ 2148840 h 6630312"/>
                <a:gd name="connsiteX6" fmla="*/ 98984 w 10248824"/>
                <a:gd name="connsiteY6" fmla="*/ 2962656 h 6630312"/>
                <a:gd name="connsiteX7" fmla="*/ 80696 w 10248824"/>
                <a:gd name="connsiteY7" fmla="*/ 3538728 h 6630312"/>
                <a:gd name="connsiteX8" fmla="*/ 71552 w 10248824"/>
                <a:gd name="connsiteY8" fmla="*/ 4297680 h 6630312"/>
                <a:gd name="connsiteX9" fmla="*/ 53264 w 10248824"/>
                <a:gd name="connsiteY9" fmla="*/ 5157216 h 6630312"/>
                <a:gd name="connsiteX10" fmla="*/ 62408 w 10248824"/>
                <a:gd name="connsiteY10" fmla="*/ 5815584 h 6630312"/>
                <a:gd name="connsiteX11" fmla="*/ 236144 w 10248824"/>
                <a:gd name="connsiteY11" fmla="*/ 6190488 h 6630312"/>
                <a:gd name="connsiteX12" fmla="*/ 2595296 w 10248824"/>
                <a:gd name="connsiteY12" fmla="*/ 6601968 h 6630312"/>
                <a:gd name="connsiteX13" fmla="*/ 4415004 w 10248824"/>
                <a:gd name="connsiteY13" fmla="*/ 6600882 h 6630312"/>
                <a:gd name="connsiteX14" fmla="*/ 7478192 w 10248824"/>
                <a:gd name="connsiteY14" fmla="*/ 6318504 h 6630312"/>
                <a:gd name="connsiteX15" fmla="*/ 9654464 w 10248824"/>
                <a:gd name="connsiteY15" fmla="*/ 6309360 h 6630312"/>
                <a:gd name="connsiteX16" fmla="*/ 9681896 w 10248824"/>
                <a:gd name="connsiteY16" fmla="*/ 6300216 h 6630312"/>
                <a:gd name="connsiteX17" fmla="*/ 9773336 w 10248824"/>
                <a:gd name="connsiteY17" fmla="*/ 6281928 h 6630312"/>
                <a:gd name="connsiteX18" fmla="*/ 9828200 w 10248824"/>
                <a:gd name="connsiteY18" fmla="*/ 6263640 h 6630312"/>
                <a:gd name="connsiteX19" fmla="*/ 9892208 w 10248824"/>
                <a:gd name="connsiteY19" fmla="*/ 6236208 h 6630312"/>
                <a:gd name="connsiteX20" fmla="*/ 10020224 w 10248824"/>
                <a:gd name="connsiteY20" fmla="*/ 6117336 h 6630312"/>
                <a:gd name="connsiteX21" fmla="*/ 10056800 w 10248824"/>
                <a:gd name="connsiteY21" fmla="*/ 6080760 h 6630312"/>
                <a:gd name="connsiteX22" fmla="*/ 10102520 w 10248824"/>
                <a:gd name="connsiteY22" fmla="*/ 5998464 h 6630312"/>
                <a:gd name="connsiteX23" fmla="*/ 10111664 w 10248824"/>
                <a:gd name="connsiteY23" fmla="*/ 5971032 h 6630312"/>
                <a:gd name="connsiteX24" fmla="*/ 10129952 w 10248824"/>
                <a:gd name="connsiteY24" fmla="*/ 5897880 h 6630312"/>
                <a:gd name="connsiteX25" fmla="*/ 10148240 w 10248824"/>
                <a:gd name="connsiteY25" fmla="*/ 5815584 h 6630312"/>
                <a:gd name="connsiteX26" fmla="*/ 10166528 w 10248824"/>
                <a:gd name="connsiteY26" fmla="*/ 5596128 h 6630312"/>
                <a:gd name="connsiteX27" fmla="*/ 10175672 w 10248824"/>
                <a:gd name="connsiteY27" fmla="*/ 5550408 h 6630312"/>
                <a:gd name="connsiteX28" fmla="*/ 10184816 w 10248824"/>
                <a:gd name="connsiteY28" fmla="*/ 5440680 h 6630312"/>
                <a:gd name="connsiteX29" fmla="*/ 10212248 w 10248824"/>
                <a:gd name="connsiteY29" fmla="*/ 5065776 h 6630312"/>
                <a:gd name="connsiteX30" fmla="*/ 10221392 w 10248824"/>
                <a:gd name="connsiteY30" fmla="*/ 4645152 h 6630312"/>
                <a:gd name="connsiteX31" fmla="*/ 10248824 w 10248824"/>
                <a:gd name="connsiteY31" fmla="*/ 4389120 h 6630312"/>
                <a:gd name="connsiteX32" fmla="*/ 10239680 w 10248824"/>
                <a:gd name="connsiteY32" fmla="*/ 3008376 h 6630312"/>
                <a:gd name="connsiteX33" fmla="*/ 10230536 w 10248824"/>
                <a:gd name="connsiteY33" fmla="*/ 2852928 h 6630312"/>
                <a:gd name="connsiteX34" fmla="*/ 10221392 w 10248824"/>
                <a:gd name="connsiteY34" fmla="*/ 256032 h 6630312"/>
                <a:gd name="connsiteX35" fmla="*/ 10193960 w 10248824"/>
                <a:gd name="connsiteY35" fmla="*/ 128016 h 6630312"/>
                <a:gd name="connsiteX36" fmla="*/ 10175672 w 10248824"/>
                <a:gd name="connsiteY36" fmla="*/ 27432 h 6630312"/>
                <a:gd name="connsiteX37" fmla="*/ 10157384 w 10248824"/>
                <a:gd name="connsiteY37" fmla="*/ 0 h 6630312"/>
                <a:gd name="connsiteX38" fmla="*/ 10029368 w 10248824"/>
                <a:gd name="connsiteY38" fmla="*/ 18288 h 6630312"/>
                <a:gd name="connsiteX39" fmla="*/ 9663608 w 10248824"/>
                <a:gd name="connsiteY39" fmla="*/ 73152 h 6630312"/>
                <a:gd name="connsiteX40" fmla="*/ 9233840 w 10248824"/>
                <a:gd name="connsiteY40" fmla="*/ 118872 h 6630312"/>
                <a:gd name="connsiteX41" fmla="*/ 8657768 w 10248824"/>
                <a:gd name="connsiteY41" fmla="*/ 164592 h 6630312"/>
                <a:gd name="connsiteX42" fmla="*/ 7871384 w 10248824"/>
                <a:gd name="connsiteY42" fmla="*/ 173736 h 6630312"/>
                <a:gd name="connsiteX43" fmla="*/ 7688504 w 10248824"/>
                <a:gd name="connsiteY43" fmla="*/ 182880 h 6630312"/>
                <a:gd name="connsiteX44" fmla="*/ 7587920 w 10248824"/>
                <a:gd name="connsiteY44" fmla="*/ 192024 h 6630312"/>
                <a:gd name="connsiteX45" fmla="*/ 7505624 w 10248824"/>
                <a:gd name="connsiteY45" fmla="*/ 201168 h 6630312"/>
                <a:gd name="connsiteX46" fmla="*/ 7149008 w 10248824"/>
                <a:gd name="connsiteY46" fmla="*/ 210312 h 6630312"/>
                <a:gd name="connsiteX47" fmla="*/ 7039280 w 10248824"/>
                <a:gd name="connsiteY47" fmla="*/ 219456 h 6630312"/>
                <a:gd name="connsiteX48" fmla="*/ 6810680 w 10248824"/>
                <a:gd name="connsiteY48" fmla="*/ 265176 h 6630312"/>
                <a:gd name="connsiteX49" fmla="*/ 6371768 w 10248824"/>
                <a:gd name="connsiteY49" fmla="*/ 310896 h 6630312"/>
                <a:gd name="connsiteX50" fmla="*/ 6079160 w 10248824"/>
                <a:gd name="connsiteY50" fmla="*/ 338328 h 6630312"/>
                <a:gd name="connsiteX51" fmla="*/ 5567096 w 10248824"/>
                <a:gd name="connsiteY51" fmla="*/ 374904 h 6630312"/>
                <a:gd name="connsiteX52" fmla="*/ 4789856 w 10248824"/>
                <a:gd name="connsiteY52" fmla="*/ 384048 h 6630312"/>
                <a:gd name="connsiteX53" fmla="*/ 565328 w 10248824"/>
                <a:gd name="connsiteY53" fmla="*/ 329184 h 6630312"/>
                <a:gd name="connsiteX54" fmla="*/ 510464 w 10248824"/>
                <a:gd name="connsiteY54" fmla="*/ 320040 h 6630312"/>
                <a:gd name="connsiteX0" fmla="*/ 971323 w 10248824"/>
                <a:gd name="connsiteY0" fmla="*/ 332495 h 6630312"/>
                <a:gd name="connsiteX1" fmla="*/ 254432 w 10248824"/>
                <a:gd name="connsiteY1" fmla="*/ 393192 h 6630312"/>
                <a:gd name="connsiteX2" fmla="*/ 162992 w 10248824"/>
                <a:gd name="connsiteY2" fmla="*/ 1225296 h 6630312"/>
                <a:gd name="connsiteX3" fmla="*/ 135560 w 10248824"/>
                <a:gd name="connsiteY3" fmla="*/ 1563624 h 6630312"/>
                <a:gd name="connsiteX4" fmla="*/ 126416 w 10248824"/>
                <a:gd name="connsiteY4" fmla="*/ 1892808 h 6630312"/>
                <a:gd name="connsiteX5" fmla="*/ 108128 w 10248824"/>
                <a:gd name="connsiteY5" fmla="*/ 2148840 h 6630312"/>
                <a:gd name="connsiteX6" fmla="*/ 98984 w 10248824"/>
                <a:gd name="connsiteY6" fmla="*/ 2962656 h 6630312"/>
                <a:gd name="connsiteX7" fmla="*/ 80696 w 10248824"/>
                <a:gd name="connsiteY7" fmla="*/ 3538728 h 6630312"/>
                <a:gd name="connsiteX8" fmla="*/ 71552 w 10248824"/>
                <a:gd name="connsiteY8" fmla="*/ 4297680 h 6630312"/>
                <a:gd name="connsiteX9" fmla="*/ 53264 w 10248824"/>
                <a:gd name="connsiteY9" fmla="*/ 5157216 h 6630312"/>
                <a:gd name="connsiteX10" fmla="*/ 62408 w 10248824"/>
                <a:gd name="connsiteY10" fmla="*/ 5815584 h 6630312"/>
                <a:gd name="connsiteX11" fmla="*/ 236144 w 10248824"/>
                <a:gd name="connsiteY11" fmla="*/ 6190488 h 6630312"/>
                <a:gd name="connsiteX12" fmla="*/ 2595296 w 10248824"/>
                <a:gd name="connsiteY12" fmla="*/ 6601968 h 6630312"/>
                <a:gd name="connsiteX13" fmla="*/ 4415004 w 10248824"/>
                <a:gd name="connsiteY13" fmla="*/ 6600882 h 6630312"/>
                <a:gd name="connsiteX14" fmla="*/ 7478192 w 10248824"/>
                <a:gd name="connsiteY14" fmla="*/ 6318504 h 6630312"/>
                <a:gd name="connsiteX15" fmla="*/ 9654464 w 10248824"/>
                <a:gd name="connsiteY15" fmla="*/ 6309360 h 6630312"/>
                <a:gd name="connsiteX16" fmla="*/ 9681896 w 10248824"/>
                <a:gd name="connsiteY16" fmla="*/ 6300216 h 6630312"/>
                <a:gd name="connsiteX17" fmla="*/ 9773336 w 10248824"/>
                <a:gd name="connsiteY17" fmla="*/ 6281928 h 6630312"/>
                <a:gd name="connsiteX18" fmla="*/ 9828200 w 10248824"/>
                <a:gd name="connsiteY18" fmla="*/ 6263640 h 6630312"/>
                <a:gd name="connsiteX19" fmla="*/ 9892208 w 10248824"/>
                <a:gd name="connsiteY19" fmla="*/ 6236208 h 6630312"/>
                <a:gd name="connsiteX20" fmla="*/ 10020224 w 10248824"/>
                <a:gd name="connsiteY20" fmla="*/ 6117336 h 6630312"/>
                <a:gd name="connsiteX21" fmla="*/ 10056800 w 10248824"/>
                <a:gd name="connsiteY21" fmla="*/ 6080760 h 6630312"/>
                <a:gd name="connsiteX22" fmla="*/ 10102520 w 10248824"/>
                <a:gd name="connsiteY22" fmla="*/ 5998464 h 6630312"/>
                <a:gd name="connsiteX23" fmla="*/ 10111664 w 10248824"/>
                <a:gd name="connsiteY23" fmla="*/ 5971032 h 6630312"/>
                <a:gd name="connsiteX24" fmla="*/ 10129952 w 10248824"/>
                <a:gd name="connsiteY24" fmla="*/ 5897880 h 6630312"/>
                <a:gd name="connsiteX25" fmla="*/ 10148240 w 10248824"/>
                <a:gd name="connsiteY25" fmla="*/ 5815584 h 6630312"/>
                <a:gd name="connsiteX26" fmla="*/ 10166528 w 10248824"/>
                <a:gd name="connsiteY26" fmla="*/ 5596128 h 6630312"/>
                <a:gd name="connsiteX27" fmla="*/ 10175672 w 10248824"/>
                <a:gd name="connsiteY27" fmla="*/ 5550408 h 6630312"/>
                <a:gd name="connsiteX28" fmla="*/ 10184816 w 10248824"/>
                <a:gd name="connsiteY28" fmla="*/ 5440680 h 6630312"/>
                <a:gd name="connsiteX29" fmla="*/ 10212248 w 10248824"/>
                <a:gd name="connsiteY29" fmla="*/ 5065776 h 6630312"/>
                <a:gd name="connsiteX30" fmla="*/ 10221392 w 10248824"/>
                <a:gd name="connsiteY30" fmla="*/ 4645152 h 6630312"/>
                <a:gd name="connsiteX31" fmla="*/ 10248824 w 10248824"/>
                <a:gd name="connsiteY31" fmla="*/ 4389120 h 6630312"/>
                <a:gd name="connsiteX32" fmla="*/ 10239680 w 10248824"/>
                <a:gd name="connsiteY32" fmla="*/ 3008376 h 6630312"/>
                <a:gd name="connsiteX33" fmla="*/ 10230536 w 10248824"/>
                <a:gd name="connsiteY33" fmla="*/ 2852928 h 6630312"/>
                <a:gd name="connsiteX34" fmla="*/ 10221392 w 10248824"/>
                <a:gd name="connsiteY34" fmla="*/ 256032 h 6630312"/>
                <a:gd name="connsiteX35" fmla="*/ 10193960 w 10248824"/>
                <a:gd name="connsiteY35" fmla="*/ 128016 h 6630312"/>
                <a:gd name="connsiteX36" fmla="*/ 10175672 w 10248824"/>
                <a:gd name="connsiteY36" fmla="*/ 27432 h 6630312"/>
                <a:gd name="connsiteX37" fmla="*/ 10157384 w 10248824"/>
                <a:gd name="connsiteY37" fmla="*/ 0 h 6630312"/>
                <a:gd name="connsiteX38" fmla="*/ 10029368 w 10248824"/>
                <a:gd name="connsiteY38" fmla="*/ 18288 h 6630312"/>
                <a:gd name="connsiteX39" fmla="*/ 9663608 w 10248824"/>
                <a:gd name="connsiteY39" fmla="*/ 73152 h 6630312"/>
                <a:gd name="connsiteX40" fmla="*/ 9233840 w 10248824"/>
                <a:gd name="connsiteY40" fmla="*/ 118872 h 6630312"/>
                <a:gd name="connsiteX41" fmla="*/ 8657768 w 10248824"/>
                <a:gd name="connsiteY41" fmla="*/ 164592 h 6630312"/>
                <a:gd name="connsiteX42" fmla="*/ 7871384 w 10248824"/>
                <a:gd name="connsiteY42" fmla="*/ 173736 h 6630312"/>
                <a:gd name="connsiteX43" fmla="*/ 7688504 w 10248824"/>
                <a:gd name="connsiteY43" fmla="*/ 182880 h 6630312"/>
                <a:gd name="connsiteX44" fmla="*/ 7587920 w 10248824"/>
                <a:gd name="connsiteY44" fmla="*/ 192024 h 6630312"/>
                <a:gd name="connsiteX45" fmla="*/ 7505624 w 10248824"/>
                <a:gd name="connsiteY45" fmla="*/ 201168 h 6630312"/>
                <a:gd name="connsiteX46" fmla="*/ 7149008 w 10248824"/>
                <a:gd name="connsiteY46" fmla="*/ 210312 h 6630312"/>
                <a:gd name="connsiteX47" fmla="*/ 7039280 w 10248824"/>
                <a:gd name="connsiteY47" fmla="*/ 219456 h 6630312"/>
                <a:gd name="connsiteX48" fmla="*/ 6810680 w 10248824"/>
                <a:gd name="connsiteY48" fmla="*/ 265176 h 6630312"/>
                <a:gd name="connsiteX49" fmla="*/ 6371768 w 10248824"/>
                <a:gd name="connsiteY49" fmla="*/ 310896 h 6630312"/>
                <a:gd name="connsiteX50" fmla="*/ 6079160 w 10248824"/>
                <a:gd name="connsiteY50" fmla="*/ 338328 h 6630312"/>
                <a:gd name="connsiteX51" fmla="*/ 5567096 w 10248824"/>
                <a:gd name="connsiteY51" fmla="*/ 374904 h 6630312"/>
                <a:gd name="connsiteX52" fmla="*/ 4789856 w 10248824"/>
                <a:gd name="connsiteY52" fmla="*/ 384048 h 6630312"/>
                <a:gd name="connsiteX53" fmla="*/ 565328 w 10248824"/>
                <a:gd name="connsiteY53" fmla="*/ 329184 h 6630312"/>
                <a:gd name="connsiteX54" fmla="*/ 971323 w 10248824"/>
                <a:gd name="connsiteY54" fmla="*/ 332495 h 6630312"/>
                <a:gd name="connsiteX0" fmla="*/ 971323 w 10248824"/>
                <a:gd name="connsiteY0" fmla="*/ 332495 h 6630312"/>
                <a:gd name="connsiteX1" fmla="*/ 254432 w 10248824"/>
                <a:gd name="connsiteY1" fmla="*/ 393192 h 6630312"/>
                <a:gd name="connsiteX2" fmla="*/ 162992 w 10248824"/>
                <a:gd name="connsiteY2" fmla="*/ 1225296 h 6630312"/>
                <a:gd name="connsiteX3" fmla="*/ 135560 w 10248824"/>
                <a:gd name="connsiteY3" fmla="*/ 1563624 h 6630312"/>
                <a:gd name="connsiteX4" fmla="*/ 126416 w 10248824"/>
                <a:gd name="connsiteY4" fmla="*/ 1892808 h 6630312"/>
                <a:gd name="connsiteX5" fmla="*/ 108128 w 10248824"/>
                <a:gd name="connsiteY5" fmla="*/ 2148840 h 6630312"/>
                <a:gd name="connsiteX6" fmla="*/ 98984 w 10248824"/>
                <a:gd name="connsiteY6" fmla="*/ 2962656 h 6630312"/>
                <a:gd name="connsiteX7" fmla="*/ 80696 w 10248824"/>
                <a:gd name="connsiteY7" fmla="*/ 3538728 h 6630312"/>
                <a:gd name="connsiteX8" fmla="*/ 71552 w 10248824"/>
                <a:gd name="connsiteY8" fmla="*/ 4297680 h 6630312"/>
                <a:gd name="connsiteX9" fmla="*/ 53264 w 10248824"/>
                <a:gd name="connsiteY9" fmla="*/ 5157216 h 6630312"/>
                <a:gd name="connsiteX10" fmla="*/ 62408 w 10248824"/>
                <a:gd name="connsiteY10" fmla="*/ 5815584 h 6630312"/>
                <a:gd name="connsiteX11" fmla="*/ 236144 w 10248824"/>
                <a:gd name="connsiteY11" fmla="*/ 6190488 h 6630312"/>
                <a:gd name="connsiteX12" fmla="*/ 2595296 w 10248824"/>
                <a:gd name="connsiteY12" fmla="*/ 6601968 h 6630312"/>
                <a:gd name="connsiteX13" fmla="*/ 4415004 w 10248824"/>
                <a:gd name="connsiteY13" fmla="*/ 6600882 h 6630312"/>
                <a:gd name="connsiteX14" fmla="*/ 7478192 w 10248824"/>
                <a:gd name="connsiteY14" fmla="*/ 6318504 h 6630312"/>
                <a:gd name="connsiteX15" fmla="*/ 9654464 w 10248824"/>
                <a:gd name="connsiteY15" fmla="*/ 6309360 h 6630312"/>
                <a:gd name="connsiteX16" fmla="*/ 9681896 w 10248824"/>
                <a:gd name="connsiteY16" fmla="*/ 6300216 h 6630312"/>
                <a:gd name="connsiteX17" fmla="*/ 9773336 w 10248824"/>
                <a:gd name="connsiteY17" fmla="*/ 6281928 h 6630312"/>
                <a:gd name="connsiteX18" fmla="*/ 9828200 w 10248824"/>
                <a:gd name="connsiteY18" fmla="*/ 6263640 h 6630312"/>
                <a:gd name="connsiteX19" fmla="*/ 9892208 w 10248824"/>
                <a:gd name="connsiteY19" fmla="*/ 6236208 h 6630312"/>
                <a:gd name="connsiteX20" fmla="*/ 10020224 w 10248824"/>
                <a:gd name="connsiteY20" fmla="*/ 6117336 h 6630312"/>
                <a:gd name="connsiteX21" fmla="*/ 10056800 w 10248824"/>
                <a:gd name="connsiteY21" fmla="*/ 6080760 h 6630312"/>
                <a:gd name="connsiteX22" fmla="*/ 10102520 w 10248824"/>
                <a:gd name="connsiteY22" fmla="*/ 5998464 h 6630312"/>
                <a:gd name="connsiteX23" fmla="*/ 10111664 w 10248824"/>
                <a:gd name="connsiteY23" fmla="*/ 5971032 h 6630312"/>
                <a:gd name="connsiteX24" fmla="*/ 10129952 w 10248824"/>
                <a:gd name="connsiteY24" fmla="*/ 5897880 h 6630312"/>
                <a:gd name="connsiteX25" fmla="*/ 10148240 w 10248824"/>
                <a:gd name="connsiteY25" fmla="*/ 5815584 h 6630312"/>
                <a:gd name="connsiteX26" fmla="*/ 10166528 w 10248824"/>
                <a:gd name="connsiteY26" fmla="*/ 5596128 h 6630312"/>
                <a:gd name="connsiteX27" fmla="*/ 10175672 w 10248824"/>
                <a:gd name="connsiteY27" fmla="*/ 5550408 h 6630312"/>
                <a:gd name="connsiteX28" fmla="*/ 10184816 w 10248824"/>
                <a:gd name="connsiteY28" fmla="*/ 5440680 h 6630312"/>
                <a:gd name="connsiteX29" fmla="*/ 10212248 w 10248824"/>
                <a:gd name="connsiteY29" fmla="*/ 5065776 h 6630312"/>
                <a:gd name="connsiteX30" fmla="*/ 10221392 w 10248824"/>
                <a:gd name="connsiteY30" fmla="*/ 4645152 h 6630312"/>
                <a:gd name="connsiteX31" fmla="*/ 10248824 w 10248824"/>
                <a:gd name="connsiteY31" fmla="*/ 4389120 h 6630312"/>
                <a:gd name="connsiteX32" fmla="*/ 10239680 w 10248824"/>
                <a:gd name="connsiteY32" fmla="*/ 3008376 h 6630312"/>
                <a:gd name="connsiteX33" fmla="*/ 10230536 w 10248824"/>
                <a:gd name="connsiteY33" fmla="*/ 2852928 h 6630312"/>
                <a:gd name="connsiteX34" fmla="*/ 10221392 w 10248824"/>
                <a:gd name="connsiteY34" fmla="*/ 256032 h 6630312"/>
                <a:gd name="connsiteX35" fmla="*/ 10193960 w 10248824"/>
                <a:gd name="connsiteY35" fmla="*/ 128016 h 6630312"/>
                <a:gd name="connsiteX36" fmla="*/ 10175672 w 10248824"/>
                <a:gd name="connsiteY36" fmla="*/ 27432 h 6630312"/>
                <a:gd name="connsiteX37" fmla="*/ 10157384 w 10248824"/>
                <a:gd name="connsiteY37" fmla="*/ 0 h 6630312"/>
                <a:gd name="connsiteX38" fmla="*/ 10029368 w 10248824"/>
                <a:gd name="connsiteY38" fmla="*/ 18288 h 6630312"/>
                <a:gd name="connsiteX39" fmla="*/ 9663608 w 10248824"/>
                <a:gd name="connsiteY39" fmla="*/ 73152 h 6630312"/>
                <a:gd name="connsiteX40" fmla="*/ 9233840 w 10248824"/>
                <a:gd name="connsiteY40" fmla="*/ 118872 h 6630312"/>
                <a:gd name="connsiteX41" fmla="*/ 8657768 w 10248824"/>
                <a:gd name="connsiteY41" fmla="*/ 164592 h 6630312"/>
                <a:gd name="connsiteX42" fmla="*/ 7871384 w 10248824"/>
                <a:gd name="connsiteY42" fmla="*/ 173736 h 6630312"/>
                <a:gd name="connsiteX43" fmla="*/ 7688504 w 10248824"/>
                <a:gd name="connsiteY43" fmla="*/ 182880 h 6630312"/>
                <a:gd name="connsiteX44" fmla="*/ 7587920 w 10248824"/>
                <a:gd name="connsiteY44" fmla="*/ 192024 h 6630312"/>
                <a:gd name="connsiteX45" fmla="*/ 7149008 w 10248824"/>
                <a:gd name="connsiteY45" fmla="*/ 210312 h 6630312"/>
                <a:gd name="connsiteX46" fmla="*/ 7039280 w 10248824"/>
                <a:gd name="connsiteY46" fmla="*/ 219456 h 6630312"/>
                <a:gd name="connsiteX47" fmla="*/ 6810680 w 10248824"/>
                <a:gd name="connsiteY47" fmla="*/ 265176 h 6630312"/>
                <a:gd name="connsiteX48" fmla="*/ 6371768 w 10248824"/>
                <a:gd name="connsiteY48" fmla="*/ 310896 h 6630312"/>
                <a:gd name="connsiteX49" fmla="*/ 6079160 w 10248824"/>
                <a:gd name="connsiteY49" fmla="*/ 338328 h 6630312"/>
                <a:gd name="connsiteX50" fmla="*/ 5567096 w 10248824"/>
                <a:gd name="connsiteY50" fmla="*/ 374904 h 6630312"/>
                <a:gd name="connsiteX51" fmla="*/ 4789856 w 10248824"/>
                <a:gd name="connsiteY51" fmla="*/ 384048 h 6630312"/>
                <a:gd name="connsiteX52" fmla="*/ 565328 w 10248824"/>
                <a:gd name="connsiteY52" fmla="*/ 329184 h 6630312"/>
                <a:gd name="connsiteX53" fmla="*/ 971323 w 10248824"/>
                <a:gd name="connsiteY53" fmla="*/ 332495 h 6630312"/>
                <a:gd name="connsiteX0" fmla="*/ 971323 w 10248824"/>
                <a:gd name="connsiteY0" fmla="*/ 332495 h 6630312"/>
                <a:gd name="connsiteX1" fmla="*/ 254432 w 10248824"/>
                <a:gd name="connsiteY1" fmla="*/ 393192 h 6630312"/>
                <a:gd name="connsiteX2" fmla="*/ 162992 w 10248824"/>
                <a:gd name="connsiteY2" fmla="*/ 1225296 h 6630312"/>
                <a:gd name="connsiteX3" fmla="*/ 135560 w 10248824"/>
                <a:gd name="connsiteY3" fmla="*/ 1563624 h 6630312"/>
                <a:gd name="connsiteX4" fmla="*/ 126416 w 10248824"/>
                <a:gd name="connsiteY4" fmla="*/ 1892808 h 6630312"/>
                <a:gd name="connsiteX5" fmla="*/ 108128 w 10248824"/>
                <a:gd name="connsiteY5" fmla="*/ 2148840 h 6630312"/>
                <a:gd name="connsiteX6" fmla="*/ 98984 w 10248824"/>
                <a:gd name="connsiteY6" fmla="*/ 2962656 h 6630312"/>
                <a:gd name="connsiteX7" fmla="*/ 80696 w 10248824"/>
                <a:gd name="connsiteY7" fmla="*/ 3538728 h 6630312"/>
                <a:gd name="connsiteX8" fmla="*/ 71552 w 10248824"/>
                <a:gd name="connsiteY8" fmla="*/ 4297680 h 6630312"/>
                <a:gd name="connsiteX9" fmla="*/ 53264 w 10248824"/>
                <a:gd name="connsiteY9" fmla="*/ 5157216 h 6630312"/>
                <a:gd name="connsiteX10" fmla="*/ 62408 w 10248824"/>
                <a:gd name="connsiteY10" fmla="*/ 5815584 h 6630312"/>
                <a:gd name="connsiteX11" fmla="*/ 236144 w 10248824"/>
                <a:gd name="connsiteY11" fmla="*/ 6190488 h 6630312"/>
                <a:gd name="connsiteX12" fmla="*/ 2595296 w 10248824"/>
                <a:gd name="connsiteY12" fmla="*/ 6601968 h 6630312"/>
                <a:gd name="connsiteX13" fmla="*/ 4415004 w 10248824"/>
                <a:gd name="connsiteY13" fmla="*/ 6600882 h 6630312"/>
                <a:gd name="connsiteX14" fmla="*/ 7478192 w 10248824"/>
                <a:gd name="connsiteY14" fmla="*/ 6318504 h 6630312"/>
                <a:gd name="connsiteX15" fmla="*/ 9654464 w 10248824"/>
                <a:gd name="connsiteY15" fmla="*/ 6309360 h 6630312"/>
                <a:gd name="connsiteX16" fmla="*/ 9681896 w 10248824"/>
                <a:gd name="connsiteY16" fmla="*/ 6300216 h 6630312"/>
                <a:gd name="connsiteX17" fmla="*/ 9773336 w 10248824"/>
                <a:gd name="connsiteY17" fmla="*/ 6281928 h 6630312"/>
                <a:gd name="connsiteX18" fmla="*/ 9828200 w 10248824"/>
                <a:gd name="connsiteY18" fmla="*/ 6263640 h 6630312"/>
                <a:gd name="connsiteX19" fmla="*/ 9892208 w 10248824"/>
                <a:gd name="connsiteY19" fmla="*/ 6236208 h 6630312"/>
                <a:gd name="connsiteX20" fmla="*/ 10020224 w 10248824"/>
                <a:gd name="connsiteY20" fmla="*/ 6117336 h 6630312"/>
                <a:gd name="connsiteX21" fmla="*/ 10056800 w 10248824"/>
                <a:gd name="connsiteY21" fmla="*/ 6080760 h 6630312"/>
                <a:gd name="connsiteX22" fmla="*/ 10102520 w 10248824"/>
                <a:gd name="connsiteY22" fmla="*/ 5998464 h 6630312"/>
                <a:gd name="connsiteX23" fmla="*/ 10111664 w 10248824"/>
                <a:gd name="connsiteY23" fmla="*/ 5971032 h 6630312"/>
                <a:gd name="connsiteX24" fmla="*/ 10129952 w 10248824"/>
                <a:gd name="connsiteY24" fmla="*/ 5897880 h 6630312"/>
                <a:gd name="connsiteX25" fmla="*/ 10148240 w 10248824"/>
                <a:gd name="connsiteY25" fmla="*/ 5815584 h 6630312"/>
                <a:gd name="connsiteX26" fmla="*/ 10166528 w 10248824"/>
                <a:gd name="connsiteY26" fmla="*/ 5596128 h 6630312"/>
                <a:gd name="connsiteX27" fmla="*/ 10175672 w 10248824"/>
                <a:gd name="connsiteY27" fmla="*/ 5550408 h 6630312"/>
                <a:gd name="connsiteX28" fmla="*/ 10184816 w 10248824"/>
                <a:gd name="connsiteY28" fmla="*/ 5440680 h 6630312"/>
                <a:gd name="connsiteX29" fmla="*/ 10212248 w 10248824"/>
                <a:gd name="connsiteY29" fmla="*/ 5065776 h 6630312"/>
                <a:gd name="connsiteX30" fmla="*/ 10221392 w 10248824"/>
                <a:gd name="connsiteY30" fmla="*/ 4645152 h 6630312"/>
                <a:gd name="connsiteX31" fmla="*/ 10248824 w 10248824"/>
                <a:gd name="connsiteY31" fmla="*/ 4389120 h 6630312"/>
                <a:gd name="connsiteX32" fmla="*/ 10239680 w 10248824"/>
                <a:gd name="connsiteY32" fmla="*/ 3008376 h 6630312"/>
                <a:gd name="connsiteX33" fmla="*/ 10230536 w 10248824"/>
                <a:gd name="connsiteY33" fmla="*/ 2852928 h 6630312"/>
                <a:gd name="connsiteX34" fmla="*/ 10221392 w 10248824"/>
                <a:gd name="connsiteY34" fmla="*/ 256032 h 6630312"/>
                <a:gd name="connsiteX35" fmla="*/ 10193960 w 10248824"/>
                <a:gd name="connsiteY35" fmla="*/ 128016 h 6630312"/>
                <a:gd name="connsiteX36" fmla="*/ 10175672 w 10248824"/>
                <a:gd name="connsiteY36" fmla="*/ 27432 h 6630312"/>
                <a:gd name="connsiteX37" fmla="*/ 10157384 w 10248824"/>
                <a:gd name="connsiteY37" fmla="*/ 0 h 6630312"/>
                <a:gd name="connsiteX38" fmla="*/ 10029368 w 10248824"/>
                <a:gd name="connsiteY38" fmla="*/ 18288 h 6630312"/>
                <a:gd name="connsiteX39" fmla="*/ 9663608 w 10248824"/>
                <a:gd name="connsiteY39" fmla="*/ 73152 h 6630312"/>
                <a:gd name="connsiteX40" fmla="*/ 9233840 w 10248824"/>
                <a:gd name="connsiteY40" fmla="*/ 118872 h 6630312"/>
                <a:gd name="connsiteX41" fmla="*/ 8657768 w 10248824"/>
                <a:gd name="connsiteY41" fmla="*/ 164592 h 6630312"/>
                <a:gd name="connsiteX42" fmla="*/ 7871384 w 10248824"/>
                <a:gd name="connsiteY42" fmla="*/ 173736 h 6630312"/>
                <a:gd name="connsiteX43" fmla="*/ 7688504 w 10248824"/>
                <a:gd name="connsiteY43" fmla="*/ 182880 h 6630312"/>
                <a:gd name="connsiteX44" fmla="*/ 7587920 w 10248824"/>
                <a:gd name="connsiteY44" fmla="*/ 192024 h 6630312"/>
                <a:gd name="connsiteX45" fmla="*/ 7149008 w 10248824"/>
                <a:gd name="connsiteY45" fmla="*/ 210312 h 6630312"/>
                <a:gd name="connsiteX46" fmla="*/ 6810680 w 10248824"/>
                <a:gd name="connsiteY46" fmla="*/ 265176 h 6630312"/>
                <a:gd name="connsiteX47" fmla="*/ 6371768 w 10248824"/>
                <a:gd name="connsiteY47" fmla="*/ 310896 h 6630312"/>
                <a:gd name="connsiteX48" fmla="*/ 6079160 w 10248824"/>
                <a:gd name="connsiteY48" fmla="*/ 338328 h 6630312"/>
                <a:gd name="connsiteX49" fmla="*/ 5567096 w 10248824"/>
                <a:gd name="connsiteY49" fmla="*/ 374904 h 6630312"/>
                <a:gd name="connsiteX50" fmla="*/ 4789856 w 10248824"/>
                <a:gd name="connsiteY50" fmla="*/ 384048 h 6630312"/>
                <a:gd name="connsiteX51" fmla="*/ 565328 w 10248824"/>
                <a:gd name="connsiteY51" fmla="*/ 329184 h 6630312"/>
                <a:gd name="connsiteX52" fmla="*/ 971323 w 10248824"/>
                <a:gd name="connsiteY52" fmla="*/ 332495 h 6630312"/>
                <a:gd name="connsiteX0" fmla="*/ 971323 w 10248824"/>
                <a:gd name="connsiteY0" fmla="*/ 332495 h 6630312"/>
                <a:gd name="connsiteX1" fmla="*/ 254432 w 10248824"/>
                <a:gd name="connsiteY1" fmla="*/ 393192 h 6630312"/>
                <a:gd name="connsiteX2" fmla="*/ 162992 w 10248824"/>
                <a:gd name="connsiteY2" fmla="*/ 1225296 h 6630312"/>
                <a:gd name="connsiteX3" fmla="*/ 135560 w 10248824"/>
                <a:gd name="connsiteY3" fmla="*/ 1563624 h 6630312"/>
                <a:gd name="connsiteX4" fmla="*/ 126416 w 10248824"/>
                <a:gd name="connsiteY4" fmla="*/ 1892808 h 6630312"/>
                <a:gd name="connsiteX5" fmla="*/ 108128 w 10248824"/>
                <a:gd name="connsiteY5" fmla="*/ 2148840 h 6630312"/>
                <a:gd name="connsiteX6" fmla="*/ 98984 w 10248824"/>
                <a:gd name="connsiteY6" fmla="*/ 2962656 h 6630312"/>
                <a:gd name="connsiteX7" fmla="*/ 80696 w 10248824"/>
                <a:gd name="connsiteY7" fmla="*/ 3538728 h 6630312"/>
                <a:gd name="connsiteX8" fmla="*/ 71552 w 10248824"/>
                <a:gd name="connsiteY8" fmla="*/ 4297680 h 6630312"/>
                <a:gd name="connsiteX9" fmla="*/ 53264 w 10248824"/>
                <a:gd name="connsiteY9" fmla="*/ 5157216 h 6630312"/>
                <a:gd name="connsiteX10" fmla="*/ 62408 w 10248824"/>
                <a:gd name="connsiteY10" fmla="*/ 5815584 h 6630312"/>
                <a:gd name="connsiteX11" fmla="*/ 236144 w 10248824"/>
                <a:gd name="connsiteY11" fmla="*/ 6190488 h 6630312"/>
                <a:gd name="connsiteX12" fmla="*/ 2595296 w 10248824"/>
                <a:gd name="connsiteY12" fmla="*/ 6601968 h 6630312"/>
                <a:gd name="connsiteX13" fmla="*/ 4415004 w 10248824"/>
                <a:gd name="connsiteY13" fmla="*/ 6600882 h 6630312"/>
                <a:gd name="connsiteX14" fmla="*/ 7478192 w 10248824"/>
                <a:gd name="connsiteY14" fmla="*/ 6318504 h 6630312"/>
                <a:gd name="connsiteX15" fmla="*/ 9654464 w 10248824"/>
                <a:gd name="connsiteY15" fmla="*/ 6309360 h 6630312"/>
                <a:gd name="connsiteX16" fmla="*/ 9681896 w 10248824"/>
                <a:gd name="connsiteY16" fmla="*/ 6300216 h 6630312"/>
                <a:gd name="connsiteX17" fmla="*/ 9773336 w 10248824"/>
                <a:gd name="connsiteY17" fmla="*/ 6281928 h 6630312"/>
                <a:gd name="connsiteX18" fmla="*/ 9828200 w 10248824"/>
                <a:gd name="connsiteY18" fmla="*/ 6263640 h 6630312"/>
                <a:gd name="connsiteX19" fmla="*/ 9892208 w 10248824"/>
                <a:gd name="connsiteY19" fmla="*/ 6236208 h 6630312"/>
                <a:gd name="connsiteX20" fmla="*/ 10020224 w 10248824"/>
                <a:gd name="connsiteY20" fmla="*/ 6117336 h 6630312"/>
                <a:gd name="connsiteX21" fmla="*/ 10056800 w 10248824"/>
                <a:gd name="connsiteY21" fmla="*/ 6080760 h 6630312"/>
                <a:gd name="connsiteX22" fmla="*/ 10102520 w 10248824"/>
                <a:gd name="connsiteY22" fmla="*/ 5998464 h 6630312"/>
                <a:gd name="connsiteX23" fmla="*/ 10111664 w 10248824"/>
                <a:gd name="connsiteY23" fmla="*/ 5971032 h 6630312"/>
                <a:gd name="connsiteX24" fmla="*/ 10129952 w 10248824"/>
                <a:gd name="connsiteY24" fmla="*/ 5897880 h 6630312"/>
                <a:gd name="connsiteX25" fmla="*/ 10148240 w 10248824"/>
                <a:gd name="connsiteY25" fmla="*/ 5815584 h 6630312"/>
                <a:gd name="connsiteX26" fmla="*/ 10166528 w 10248824"/>
                <a:gd name="connsiteY26" fmla="*/ 5596128 h 6630312"/>
                <a:gd name="connsiteX27" fmla="*/ 10175672 w 10248824"/>
                <a:gd name="connsiteY27" fmla="*/ 5550408 h 6630312"/>
                <a:gd name="connsiteX28" fmla="*/ 10184816 w 10248824"/>
                <a:gd name="connsiteY28" fmla="*/ 5440680 h 6630312"/>
                <a:gd name="connsiteX29" fmla="*/ 10212248 w 10248824"/>
                <a:gd name="connsiteY29" fmla="*/ 5065776 h 6630312"/>
                <a:gd name="connsiteX30" fmla="*/ 10221392 w 10248824"/>
                <a:gd name="connsiteY30" fmla="*/ 4645152 h 6630312"/>
                <a:gd name="connsiteX31" fmla="*/ 10248824 w 10248824"/>
                <a:gd name="connsiteY31" fmla="*/ 4389120 h 6630312"/>
                <a:gd name="connsiteX32" fmla="*/ 10239680 w 10248824"/>
                <a:gd name="connsiteY32" fmla="*/ 3008376 h 6630312"/>
                <a:gd name="connsiteX33" fmla="*/ 10230536 w 10248824"/>
                <a:gd name="connsiteY33" fmla="*/ 2852928 h 6630312"/>
                <a:gd name="connsiteX34" fmla="*/ 10221392 w 10248824"/>
                <a:gd name="connsiteY34" fmla="*/ 256032 h 6630312"/>
                <a:gd name="connsiteX35" fmla="*/ 10193960 w 10248824"/>
                <a:gd name="connsiteY35" fmla="*/ 128016 h 6630312"/>
                <a:gd name="connsiteX36" fmla="*/ 10175672 w 10248824"/>
                <a:gd name="connsiteY36" fmla="*/ 27432 h 6630312"/>
                <a:gd name="connsiteX37" fmla="*/ 10157384 w 10248824"/>
                <a:gd name="connsiteY37" fmla="*/ 0 h 6630312"/>
                <a:gd name="connsiteX38" fmla="*/ 10029368 w 10248824"/>
                <a:gd name="connsiteY38" fmla="*/ 18288 h 6630312"/>
                <a:gd name="connsiteX39" fmla="*/ 9663608 w 10248824"/>
                <a:gd name="connsiteY39" fmla="*/ 73152 h 6630312"/>
                <a:gd name="connsiteX40" fmla="*/ 9233840 w 10248824"/>
                <a:gd name="connsiteY40" fmla="*/ 118872 h 6630312"/>
                <a:gd name="connsiteX41" fmla="*/ 8657768 w 10248824"/>
                <a:gd name="connsiteY41" fmla="*/ 164592 h 6630312"/>
                <a:gd name="connsiteX42" fmla="*/ 7871384 w 10248824"/>
                <a:gd name="connsiteY42" fmla="*/ 173736 h 6630312"/>
                <a:gd name="connsiteX43" fmla="*/ 7688504 w 10248824"/>
                <a:gd name="connsiteY43" fmla="*/ 182880 h 6630312"/>
                <a:gd name="connsiteX44" fmla="*/ 7587920 w 10248824"/>
                <a:gd name="connsiteY44" fmla="*/ 192024 h 6630312"/>
                <a:gd name="connsiteX45" fmla="*/ 6810680 w 10248824"/>
                <a:gd name="connsiteY45" fmla="*/ 265176 h 6630312"/>
                <a:gd name="connsiteX46" fmla="*/ 6371768 w 10248824"/>
                <a:gd name="connsiteY46" fmla="*/ 310896 h 6630312"/>
                <a:gd name="connsiteX47" fmla="*/ 6079160 w 10248824"/>
                <a:gd name="connsiteY47" fmla="*/ 338328 h 6630312"/>
                <a:gd name="connsiteX48" fmla="*/ 5567096 w 10248824"/>
                <a:gd name="connsiteY48" fmla="*/ 374904 h 6630312"/>
                <a:gd name="connsiteX49" fmla="*/ 4789856 w 10248824"/>
                <a:gd name="connsiteY49" fmla="*/ 384048 h 6630312"/>
                <a:gd name="connsiteX50" fmla="*/ 565328 w 10248824"/>
                <a:gd name="connsiteY50" fmla="*/ 329184 h 6630312"/>
                <a:gd name="connsiteX51" fmla="*/ 971323 w 10248824"/>
                <a:gd name="connsiteY51" fmla="*/ 332495 h 6630312"/>
                <a:gd name="connsiteX0" fmla="*/ 971323 w 10248824"/>
                <a:gd name="connsiteY0" fmla="*/ 332495 h 6630312"/>
                <a:gd name="connsiteX1" fmla="*/ 254432 w 10248824"/>
                <a:gd name="connsiteY1" fmla="*/ 393192 h 6630312"/>
                <a:gd name="connsiteX2" fmla="*/ 162992 w 10248824"/>
                <a:gd name="connsiteY2" fmla="*/ 1225296 h 6630312"/>
                <a:gd name="connsiteX3" fmla="*/ 135560 w 10248824"/>
                <a:gd name="connsiteY3" fmla="*/ 1563624 h 6630312"/>
                <a:gd name="connsiteX4" fmla="*/ 126416 w 10248824"/>
                <a:gd name="connsiteY4" fmla="*/ 1892808 h 6630312"/>
                <a:gd name="connsiteX5" fmla="*/ 108128 w 10248824"/>
                <a:gd name="connsiteY5" fmla="*/ 2148840 h 6630312"/>
                <a:gd name="connsiteX6" fmla="*/ 98984 w 10248824"/>
                <a:gd name="connsiteY6" fmla="*/ 2962656 h 6630312"/>
                <a:gd name="connsiteX7" fmla="*/ 80696 w 10248824"/>
                <a:gd name="connsiteY7" fmla="*/ 3538728 h 6630312"/>
                <a:gd name="connsiteX8" fmla="*/ 71552 w 10248824"/>
                <a:gd name="connsiteY8" fmla="*/ 4297680 h 6630312"/>
                <a:gd name="connsiteX9" fmla="*/ 53264 w 10248824"/>
                <a:gd name="connsiteY9" fmla="*/ 5157216 h 6630312"/>
                <a:gd name="connsiteX10" fmla="*/ 62408 w 10248824"/>
                <a:gd name="connsiteY10" fmla="*/ 5815584 h 6630312"/>
                <a:gd name="connsiteX11" fmla="*/ 236144 w 10248824"/>
                <a:gd name="connsiteY11" fmla="*/ 6190488 h 6630312"/>
                <a:gd name="connsiteX12" fmla="*/ 2595296 w 10248824"/>
                <a:gd name="connsiteY12" fmla="*/ 6601968 h 6630312"/>
                <a:gd name="connsiteX13" fmla="*/ 4415004 w 10248824"/>
                <a:gd name="connsiteY13" fmla="*/ 6600882 h 6630312"/>
                <a:gd name="connsiteX14" fmla="*/ 7478192 w 10248824"/>
                <a:gd name="connsiteY14" fmla="*/ 6318504 h 6630312"/>
                <a:gd name="connsiteX15" fmla="*/ 9654464 w 10248824"/>
                <a:gd name="connsiteY15" fmla="*/ 6309360 h 6630312"/>
                <a:gd name="connsiteX16" fmla="*/ 9681896 w 10248824"/>
                <a:gd name="connsiteY16" fmla="*/ 6300216 h 6630312"/>
                <a:gd name="connsiteX17" fmla="*/ 9773336 w 10248824"/>
                <a:gd name="connsiteY17" fmla="*/ 6281928 h 6630312"/>
                <a:gd name="connsiteX18" fmla="*/ 9828200 w 10248824"/>
                <a:gd name="connsiteY18" fmla="*/ 6263640 h 6630312"/>
                <a:gd name="connsiteX19" fmla="*/ 9892208 w 10248824"/>
                <a:gd name="connsiteY19" fmla="*/ 6236208 h 6630312"/>
                <a:gd name="connsiteX20" fmla="*/ 10020224 w 10248824"/>
                <a:gd name="connsiteY20" fmla="*/ 6117336 h 6630312"/>
                <a:gd name="connsiteX21" fmla="*/ 10056800 w 10248824"/>
                <a:gd name="connsiteY21" fmla="*/ 6080760 h 6630312"/>
                <a:gd name="connsiteX22" fmla="*/ 10102520 w 10248824"/>
                <a:gd name="connsiteY22" fmla="*/ 5998464 h 6630312"/>
                <a:gd name="connsiteX23" fmla="*/ 10111664 w 10248824"/>
                <a:gd name="connsiteY23" fmla="*/ 5971032 h 6630312"/>
                <a:gd name="connsiteX24" fmla="*/ 10129952 w 10248824"/>
                <a:gd name="connsiteY24" fmla="*/ 5897880 h 6630312"/>
                <a:gd name="connsiteX25" fmla="*/ 10148240 w 10248824"/>
                <a:gd name="connsiteY25" fmla="*/ 5815584 h 6630312"/>
                <a:gd name="connsiteX26" fmla="*/ 10166528 w 10248824"/>
                <a:gd name="connsiteY26" fmla="*/ 5596128 h 6630312"/>
                <a:gd name="connsiteX27" fmla="*/ 10175672 w 10248824"/>
                <a:gd name="connsiteY27" fmla="*/ 5550408 h 6630312"/>
                <a:gd name="connsiteX28" fmla="*/ 10184816 w 10248824"/>
                <a:gd name="connsiteY28" fmla="*/ 5440680 h 6630312"/>
                <a:gd name="connsiteX29" fmla="*/ 10212248 w 10248824"/>
                <a:gd name="connsiteY29" fmla="*/ 5065776 h 6630312"/>
                <a:gd name="connsiteX30" fmla="*/ 10221392 w 10248824"/>
                <a:gd name="connsiteY30" fmla="*/ 4645152 h 6630312"/>
                <a:gd name="connsiteX31" fmla="*/ 10248824 w 10248824"/>
                <a:gd name="connsiteY31" fmla="*/ 4389120 h 6630312"/>
                <a:gd name="connsiteX32" fmla="*/ 10239680 w 10248824"/>
                <a:gd name="connsiteY32" fmla="*/ 3008376 h 6630312"/>
                <a:gd name="connsiteX33" fmla="*/ 10230536 w 10248824"/>
                <a:gd name="connsiteY33" fmla="*/ 2852928 h 6630312"/>
                <a:gd name="connsiteX34" fmla="*/ 10221392 w 10248824"/>
                <a:gd name="connsiteY34" fmla="*/ 256032 h 6630312"/>
                <a:gd name="connsiteX35" fmla="*/ 10193960 w 10248824"/>
                <a:gd name="connsiteY35" fmla="*/ 128016 h 6630312"/>
                <a:gd name="connsiteX36" fmla="*/ 10175672 w 10248824"/>
                <a:gd name="connsiteY36" fmla="*/ 27432 h 6630312"/>
                <a:gd name="connsiteX37" fmla="*/ 10157384 w 10248824"/>
                <a:gd name="connsiteY37" fmla="*/ 0 h 6630312"/>
                <a:gd name="connsiteX38" fmla="*/ 10029368 w 10248824"/>
                <a:gd name="connsiteY38" fmla="*/ 18288 h 6630312"/>
                <a:gd name="connsiteX39" fmla="*/ 9663608 w 10248824"/>
                <a:gd name="connsiteY39" fmla="*/ 73152 h 6630312"/>
                <a:gd name="connsiteX40" fmla="*/ 9233840 w 10248824"/>
                <a:gd name="connsiteY40" fmla="*/ 118872 h 6630312"/>
                <a:gd name="connsiteX41" fmla="*/ 8657768 w 10248824"/>
                <a:gd name="connsiteY41" fmla="*/ 164592 h 6630312"/>
                <a:gd name="connsiteX42" fmla="*/ 7871384 w 10248824"/>
                <a:gd name="connsiteY42" fmla="*/ 173736 h 6630312"/>
                <a:gd name="connsiteX43" fmla="*/ 7688504 w 10248824"/>
                <a:gd name="connsiteY43" fmla="*/ 182880 h 6630312"/>
                <a:gd name="connsiteX44" fmla="*/ 6810680 w 10248824"/>
                <a:gd name="connsiteY44" fmla="*/ 265176 h 6630312"/>
                <a:gd name="connsiteX45" fmla="*/ 6371768 w 10248824"/>
                <a:gd name="connsiteY45" fmla="*/ 310896 h 6630312"/>
                <a:gd name="connsiteX46" fmla="*/ 6079160 w 10248824"/>
                <a:gd name="connsiteY46" fmla="*/ 338328 h 6630312"/>
                <a:gd name="connsiteX47" fmla="*/ 5567096 w 10248824"/>
                <a:gd name="connsiteY47" fmla="*/ 374904 h 6630312"/>
                <a:gd name="connsiteX48" fmla="*/ 4789856 w 10248824"/>
                <a:gd name="connsiteY48" fmla="*/ 384048 h 6630312"/>
                <a:gd name="connsiteX49" fmla="*/ 565328 w 10248824"/>
                <a:gd name="connsiteY49" fmla="*/ 329184 h 6630312"/>
                <a:gd name="connsiteX50" fmla="*/ 971323 w 10248824"/>
                <a:gd name="connsiteY50" fmla="*/ 332495 h 6630312"/>
                <a:gd name="connsiteX0" fmla="*/ 971323 w 10248824"/>
                <a:gd name="connsiteY0" fmla="*/ 332495 h 6630312"/>
                <a:gd name="connsiteX1" fmla="*/ 254432 w 10248824"/>
                <a:gd name="connsiteY1" fmla="*/ 393192 h 6630312"/>
                <a:gd name="connsiteX2" fmla="*/ 162992 w 10248824"/>
                <a:gd name="connsiteY2" fmla="*/ 1225296 h 6630312"/>
                <a:gd name="connsiteX3" fmla="*/ 135560 w 10248824"/>
                <a:gd name="connsiteY3" fmla="*/ 1563624 h 6630312"/>
                <a:gd name="connsiteX4" fmla="*/ 126416 w 10248824"/>
                <a:gd name="connsiteY4" fmla="*/ 1892808 h 6630312"/>
                <a:gd name="connsiteX5" fmla="*/ 108128 w 10248824"/>
                <a:gd name="connsiteY5" fmla="*/ 2148840 h 6630312"/>
                <a:gd name="connsiteX6" fmla="*/ 98984 w 10248824"/>
                <a:gd name="connsiteY6" fmla="*/ 2962656 h 6630312"/>
                <a:gd name="connsiteX7" fmla="*/ 80696 w 10248824"/>
                <a:gd name="connsiteY7" fmla="*/ 3538728 h 6630312"/>
                <a:gd name="connsiteX8" fmla="*/ 71552 w 10248824"/>
                <a:gd name="connsiteY8" fmla="*/ 4297680 h 6630312"/>
                <a:gd name="connsiteX9" fmla="*/ 53264 w 10248824"/>
                <a:gd name="connsiteY9" fmla="*/ 5157216 h 6630312"/>
                <a:gd name="connsiteX10" fmla="*/ 62408 w 10248824"/>
                <a:gd name="connsiteY10" fmla="*/ 5815584 h 6630312"/>
                <a:gd name="connsiteX11" fmla="*/ 236144 w 10248824"/>
                <a:gd name="connsiteY11" fmla="*/ 6190488 h 6630312"/>
                <a:gd name="connsiteX12" fmla="*/ 2595296 w 10248824"/>
                <a:gd name="connsiteY12" fmla="*/ 6601968 h 6630312"/>
                <a:gd name="connsiteX13" fmla="*/ 4415004 w 10248824"/>
                <a:gd name="connsiteY13" fmla="*/ 6600882 h 6630312"/>
                <a:gd name="connsiteX14" fmla="*/ 7478192 w 10248824"/>
                <a:gd name="connsiteY14" fmla="*/ 6318504 h 6630312"/>
                <a:gd name="connsiteX15" fmla="*/ 9654464 w 10248824"/>
                <a:gd name="connsiteY15" fmla="*/ 6309360 h 6630312"/>
                <a:gd name="connsiteX16" fmla="*/ 9681896 w 10248824"/>
                <a:gd name="connsiteY16" fmla="*/ 6300216 h 6630312"/>
                <a:gd name="connsiteX17" fmla="*/ 9773336 w 10248824"/>
                <a:gd name="connsiteY17" fmla="*/ 6281928 h 6630312"/>
                <a:gd name="connsiteX18" fmla="*/ 9828200 w 10248824"/>
                <a:gd name="connsiteY18" fmla="*/ 6263640 h 6630312"/>
                <a:gd name="connsiteX19" fmla="*/ 9892208 w 10248824"/>
                <a:gd name="connsiteY19" fmla="*/ 6236208 h 6630312"/>
                <a:gd name="connsiteX20" fmla="*/ 10020224 w 10248824"/>
                <a:gd name="connsiteY20" fmla="*/ 6117336 h 6630312"/>
                <a:gd name="connsiteX21" fmla="*/ 10056800 w 10248824"/>
                <a:gd name="connsiteY21" fmla="*/ 6080760 h 6630312"/>
                <a:gd name="connsiteX22" fmla="*/ 10102520 w 10248824"/>
                <a:gd name="connsiteY22" fmla="*/ 5998464 h 6630312"/>
                <a:gd name="connsiteX23" fmla="*/ 10111664 w 10248824"/>
                <a:gd name="connsiteY23" fmla="*/ 5971032 h 6630312"/>
                <a:gd name="connsiteX24" fmla="*/ 10129952 w 10248824"/>
                <a:gd name="connsiteY24" fmla="*/ 5897880 h 6630312"/>
                <a:gd name="connsiteX25" fmla="*/ 10148240 w 10248824"/>
                <a:gd name="connsiteY25" fmla="*/ 5815584 h 6630312"/>
                <a:gd name="connsiteX26" fmla="*/ 10166528 w 10248824"/>
                <a:gd name="connsiteY26" fmla="*/ 5596128 h 6630312"/>
                <a:gd name="connsiteX27" fmla="*/ 10175672 w 10248824"/>
                <a:gd name="connsiteY27" fmla="*/ 5550408 h 6630312"/>
                <a:gd name="connsiteX28" fmla="*/ 10184816 w 10248824"/>
                <a:gd name="connsiteY28" fmla="*/ 5440680 h 6630312"/>
                <a:gd name="connsiteX29" fmla="*/ 10212248 w 10248824"/>
                <a:gd name="connsiteY29" fmla="*/ 5065776 h 6630312"/>
                <a:gd name="connsiteX30" fmla="*/ 10221392 w 10248824"/>
                <a:gd name="connsiteY30" fmla="*/ 4645152 h 6630312"/>
                <a:gd name="connsiteX31" fmla="*/ 10248824 w 10248824"/>
                <a:gd name="connsiteY31" fmla="*/ 4389120 h 6630312"/>
                <a:gd name="connsiteX32" fmla="*/ 10239680 w 10248824"/>
                <a:gd name="connsiteY32" fmla="*/ 3008376 h 6630312"/>
                <a:gd name="connsiteX33" fmla="*/ 10230536 w 10248824"/>
                <a:gd name="connsiteY33" fmla="*/ 2852928 h 6630312"/>
                <a:gd name="connsiteX34" fmla="*/ 10221392 w 10248824"/>
                <a:gd name="connsiteY34" fmla="*/ 256032 h 6630312"/>
                <a:gd name="connsiteX35" fmla="*/ 10193960 w 10248824"/>
                <a:gd name="connsiteY35" fmla="*/ 128016 h 6630312"/>
                <a:gd name="connsiteX36" fmla="*/ 10175672 w 10248824"/>
                <a:gd name="connsiteY36" fmla="*/ 27432 h 6630312"/>
                <a:gd name="connsiteX37" fmla="*/ 10157384 w 10248824"/>
                <a:gd name="connsiteY37" fmla="*/ 0 h 6630312"/>
                <a:gd name="connsiteX38" fmla="*/ 10029368 w 10248824"/>
                <a:gd name="connsiteY38" fmla="*/ 18288 h 6630312"/>
                <a:gd name="connsiteX39" fmla="*/ 9663608 w 10248824"/>
                <a:gd name="connsiteY39" fmla="*/ 73152 h 6630312"/>
                <a:gd name="connsiteX40" fmla="*/ 9233840 w 10248824"/>
                <a:gd name="connsiteY40" fmla="*/ 118872 h 6630312"/>
                <a:gd name="connsiteX41" fmla="*/ 8657768 w 10248824"/>
                <a:gd name="connsiteY41" fmla="*/ 164592 h 6630312"/>
                <a:gd name="connsiteX42" fmla="*/ 7688504 w 10248824"/>
                <a:gd name="connsiteY42" fmla="*/ 182880 h 6630312"/>
                <a:gd name="connsiteX43" fmla="*/ 6810680 w 10248824"/>
                <a:gd name="connsiteY43" fmla="*/ 265176 h 6630312"/>
                <a:gd name="connsiteX44" fmla="*/ 6371768 w 10248824"/>
                <a:gd name="connsiteY44" fmla="*/ 310896 h 6630312"/>
                <a:gd name="connsiteX45" fmla="*/ 6079160 w 10248824"/>
                <a:gd name="connsiteY45" fmla="*/ 338328 h 6630312"/>
                <a:gd name="connsiteX46" fmla="*/ 5567096 w 10248824"/>
                <a:gd name="connsiteY46" fmla="*/ 374904 h 6630312"/>
                <a:gd name="connsiteX47" fmla="*/ 4789856 w 10248824"/>
                <a:gd name="connsiteY47" fmla="*/ 384048 h 6630312"/>
                <a:gd name="connsiteX48" fmla="*/ 565328 w 10248824"/>
                <a:gd name="connsiteY48" fmla="*/ 329184 h 6630312"/>
                <a:gd name="connsiteX49" fmla="*/ 971323 w 10248824"/>
                <a:gd name="connsiteY49" fmla="*/ 332495 h 6630312"/>
                <a:gd name="connsiteX0" fmla="*/ 971323 w 10248824"/>
                <a:gd name="connsiteY0" fmla="*/ 437124 h 6734941"/>
                <a:gd name="connsiteX1" fmla="*/ 254432 w 10248824"/>
                <a:gd name="connsiteY1" fmla="*/ 497821 h 6734941"/>
                <a:gd name="connsiteX2" fmla="*/ 162992 w 10248824"/>
                <a:gd name="connsiteY2" fmla="*/ 1329925 h 6734941"/>
                <a:gd name="connsiteX3" fmla="*/ 135560 w 10248824"/>
                <a:gd name="connsiteY3" fmla="*/ 1668253 h 6734941"/>
                <a:gd name="connsiteX4" fmla="*/ 126416 w 10248824"/>
                <a:gd name="connsiteY4" fmla="*/ 1997437 h 6734941"/>
                <a:gd name="connsiteX5" fmla="*/ 108128 w 10248824"/>
                <a:gd name="connsiteY5" fmla="*/ 2253469 h 6734941"/>
                <a:gd name="connsiteX6" fmla="*/ 98984 w 10248824"/>
                <a:gd name="connsiteY6" fmla="*/ 3067285 h 6734941"/>
                <a:gd name="connsiteX7" fmla="*/ 80696 w 10248824"/>
                <a:gd name="connsiteY7" fmla="*/ 3643357 h 6734941"/>
                <a:gd name="connsiteX8" fmla="*/ 71552 w 10248824"/>
                <a:gd name="connsiteY8" fmla="*/ 4402309 h 6734941"/>
                <a:gd name="connsiteX9" fmla="*/ 53264 w 10248824"/>
                <a:gd name="connsiteY9" fmla="*/ 5261845 h 6734941"/>
                <a:gd name="connsiteX10" fmla="*/ 62408 w 10248824"/>
                <a:gd name="connsiteY10" fmla="*/ 5920213 h 6734941"/>
                <a:gd name="connsiteX11" fmla="*/ 236144 w 10248824"/>
                <a:gd name="connsiteY11" fmla="*/ 6295117 h 6734941"/>
                <a:gd name="connsiteX12" fmla="*/ 2595296 w 10248824"/>
                <a:gd name="connsiteY12" fmla="*/ 6706597 h 6734941"/>
                <a:gd name="connsiteX13" fmla="*/ 4415004 w 10248824"/>
                <a:gd name="connsiteY13" fmla="*/ 6705511 h 6734941"/>
                <a:gd name="connsiteX14" fmla="*/ 7478192 w 10248824"/>
                <a:gd name="connsiteY14" fmla="*/ 6423133 h 6734941"/>
                <a:gd name="connsiteX15" fmla="*/ 9654464 w 10248824"/>
                <a:gd name="connsiteY15" fmla="*/ 6413989 h 6734941"/>
                <a:gd name="connsiteX16" fmla="*/ 9681896 w 10248824"/>
                <a:gd name="connsiteY16" fmla="*/ 6404845 h 6734941"/>
                <a:gd name="connsiteX17" fmla="*/ 9773336 w 10248824"/>
                <a:gd name="connsiteY17" fmla="*/ 6386557 h 6734941"/>
                <a:gd name="connsiteX18" fmla="*/ 9828200 w 10248824"/>
                <a:gd name="connsiteY18" fmla="*/ 6368269 h 6734941"/>
                <a:gd name="connsiteX19" fmla="*/ 9892208 w 10248824"/>
                <a:gd name="connsiteY19" fmla="*/ 6340837 h 6734941"/>
                <a:gd name="connsiteX20" fmla="*/ 10020224 w 10248824"/>
                <a:gd name="connsiteY20" fmla="*/ 6221965 h 6734941"/>
                <a:gd name="connsiteX21" fmla="*/ 10056800 w 10248824"/>
                <a:gd name="connsiteY21" fmla="*/ 6185389 h 6734941"/>
                <a:gd name="connsiteX22" fmla="*/ 10102520 w 10248824"/>
                <a:gd name="connsiteY22" fmla="*/ 6103093 h 6734941"/>
                <a:gd name="connsiteX23" fmla="*/ 10111664 w 10248824"/>
                <a:gd name="connsiteY23" fmla="*/ 6075661 h 6734941"/>
                <a:gd name="connsiteX24" fmla="*/ 10129952 w 10248824"/>
                <a:gd name="connsiteY24" fmla="*/ 6002509 h 6734941"/>
                <a:gd name="connsiteX25" fmla="*/ 10148240 w 10248824"/>
                <a:gd name="connsiteY25" fmla="*/ 5920213 h 6734941"/>
                <a:gd name="connsiteX26" fmla="*/ 10166528 w 10248824"/>
                <a:gd name="connsiteY26" fmla="*/ 5700757 h 6734941"/>
                <a:gd name="connsiteX27" fmla="*/ 10175672 w 10248824"/>
                <a:gd name="connsiteY27" fmla="*/ 5655037 h 6734941"/>
                <a:gd name="connsiteX28" fmla="*/ 10184816 w 10248824"/>
                <a:gd name="connsiteY28" fmla="*/ 5545309 h 6734941"/>
                <a:gd name="connsiteX29" fmla="*/ 10212248 w 10248824"/>
                <a:gd name="connsiteY29" fmla="*/ 5170405 h 6734941"/>
                <a:gd name="connsiteX30" fmla="*/ 10221392 w 10248824"/>
                <a:gd name="connsiteY30" fmla="*/ 4749781 h 6734941"/>
                <a:gd name="connsiteX31" fmla="*/ 10248824 w 10248824"/>
                <a:gd name="connsiteY31" fmla="*/ 4493749 h 6734941"/>
                <a:gd name="connsiteX32" fmla="*/ 10239680 w 10248824"/>
                <a:gd name="connsiteY32" fmla="*/ 3113005 h 6734941"/>
                <a:gd name="connsiteX33" fmla="*/ 10230536 w 10248824"/>
                <a:gd name="connsiteY33" fmla="*/ 2957557 h 6734941"/>
                <a:gd name="connsiteX34" fmla="*/ 10193960 w 10248824"/>
                <a:gd name="connsiteY34" fmla="*/ 232645 h 6734941"/>
                <a:gd name="connsiteX35" fmla="*/ 10175672 w 10248824"/>
                <a:gd name="connsiteY35" fmla="*/ 132061 h 6734941"/>
                <a:gd name="connsiteX36" fmla="*/ 10157384 w 10248824"/>
                <a:gd name="connsiteY36" fmla="*/ 104629 h 6734941"/>
                <a:gd name="connsiteX37" fmla="*/ 10029368 w 10248824"/>
                <a:gd name="connsiteY37" fmla="*/ 122917 h 6734941"/>
                <a:gd name="connsiteX38" fmla="*/ 9663608 w 10248824"/>
                <a:gd name="connsiteY38" fmla="*/ 177781 h 6734941"/>
                <a:gd name="connsiteX39" fmla="*/ 9233840 w 10248824"/>
                <a:gd name="connsiteY39" fmla="*/ 223501 h 6734941"/>
                <a:gd name="connsiteX40" fmla="*/ 8657768 w 10248824"/>
                <a:gd name="connsiteY40" fmla="*/ 269221 h 6734941"/>
                <a:gd name="connsiteX41" fmla="*/ 7688504 w 10248824"/>
                <a:gd name="connsiteY41" fmla="*/ 287509 h 6734941"/>
                <a:gd name="connsiteX42" fmla="*/ 6810680 w 10248824"/>
                <a:gd name="connsiteY42" fmla="*/ 369805 h 6734941"/>
                <a:gd name="connsiteX43" fmla="*/ 6371768 w 10248824"/>
                <a:gd name="connsiteY43" fmla="*/ 415525 h 6734941"/>
                <a:gd name="connsiteX44" fmla="*/ 6079160 w 10248824"/>
                <a:gd name="connsiteY44" fmla="*/ 442957 h 6734941"/>
                <a:gd name="connsiteX45" fmla="*/ 5567096 w 10248824"/>
                <a:gd name="connsiteY45" fmla="*/ 479533 h 6734941"/>
                <a:gd name="connsiteX46" fmla="*/ 4789856 w 10248824"/>
                <a:gd name="connsiteY46" fmla="*/ 488677 h 6734941"/>
                <a:gd name="connsiteX47" fmla="*/ 565328 w 10248824"/>
                <a:gd name="connsiteY47" fmla="*/ 433813 h 6734941"/>
                <a:gd name="connsiteX48" fmla="*/ 971323 w 10248824"/>
                <a:gd name="connsiteY48" fmla="*/ 437124 h 6734941"/>
                <a:gd name="connsiteX0" fmla="*/ 971323 w 10248824"/>
                <a:gd name="connsiteY0" fmla="*/ 521606 h 6819423"/>
                <a:gd name="connsiteX1" fmla="*/ 254432 w 10248824"/>
                <a:gd name="connsiteY1" fmla="*/ 582303 h 6819423"/>
                <a:gd name="connsiteX2" fmla="*/ 162992 w 10248824"/>
                <a:gd name="connsiteY2" fmla="*/ 1414407 h 6819423"/>
                <a:gd name="connsiteX3" fmla="*/ 135560 w 10248824"/>
                <a:gd name="connsiteY3" fmla="*/ 1752735 h 6819423"/>
                <a:gd name="connsiteX4" fmla="*/ 126416 w 10248824"/>
                <a:gd name="connsiteY4" fmla="*/ 2081919 h 6819423"/>
                <a:gd name="connsiteX5" fmla="*/ 108128 w 10248824"/>
                <a:gd name="connsiteY5" fmla="*/ 2337951 h 6819423"/>
                <a:gd name="connsiteX6" fmla="*/ 98984 w 10248824"/>
                <a:gd name="connsiteY6" fmla="*/ 3151767 h 6819423"/>
                <a:gd name="connsiteX7" fmla="*/ 80696 w 10248824"/>
                <a:gd name="connsiteY7" fmla="*/ 3727839 h 6819423"/>
                <a:gd name="connsiteX8" fmla="*/ 71552 w 10248824"/>
                <a:gd name="connsiteY8" fmla="*/ 4486791 h 6819423"/>
                <a:gd name="connsiteX9" fmla="*/ 53264 w 10248824"/>
                <a:gd name="connsiteY9" fmla="*/ 5346327 h 6819423"/>
                <a:gd name="connsiteX10" fmla="*/ 62408 w 10248824"/>
                <a:gd name="connsiteY10" fmla="*/ 6004695 h 6819423"/>
                <a:gd name="connsiteX11" fmla="*/ 236144 w 10248824"/>
                <a:gd name="connsiteY11" fmla="*/ 6379599 h 6819423"/>
                <a:gd name="connsiteX12" fmla="*/ 2595296 w 10248824"/>
                <a:gd name="connsiteY12" fmla="*/ 6791079 h 6819423"/>
                <a:gd name="connsiteX13" fmla="*/ 4415004 w 10248824"/>
                <a:gd name="connsiteY13" fmla="*/ 6789993 h 6819423"/>
                <a:gd name="connsiteX14" fmla="*/ 7478192 w 10248824"/>
                <a:gd name="connsiteY14" fmla="*/ 6507615 h 6819423"/>
                <a:gd name="connsiteX15" fmla="*/ 9654464 w 10248824"/>
                <a:gd name="connsiteY15" fmla="*/ 6498471 h 6819423"/>
                <a:gd name="connsiteX16" fmla="*/ 9681896 w 10248824"/>
                <a:gd name="connsiteY16" fmla="*/ 6489327 h 6819423"/>
                <a:gd name="connsiteX17" fmla="*/ 9773336 w 10248824"/>
                <a:gd name="connsiteY17" fmla="*/ 6471039 h 6819423"/>
                <a:gd name="connsiteX18" fmla="*/ 9828200 w 10248824"/>
                <a:gd name="connsiteY18" fmla="*/ 6452751 h 6819423"/>
                <a:gd name="connsiteX19" fmla="*/ 9892208 w 10248824"/>
                <a:gd name="connsiteY19" fmla="*/ 6425319 h 6819423"/>
                <a:gd name="connsiteX20" fmla="*/ 10020224 w 10248824"/>
                <a:gd name="connsiteY20" fmla="*/ 6306447 h 6819423"/>
                <a:gd name="connsiteX21" fmla="*/ 10056800 w 10248824"/>
                <a:gd name="connsiteY21" fmla="*/ 6269871 h 6819423"/>
                <a:gd name="connsiteX22" fmla="*/ 10102520 w 10248824"/>
                <a:gd name="connsiteY22" fmla="*/ 6187575 h 6819423"/>
                <a:gd name="connsiteX23" fmla="*/ 10111664 w 10248824"/>
                <a:gd name="connsiteY23" fmla="*/ 6160143 h 6819423"/>
                <a:gd name="connsiteX24" fmla="*/ 10129952 w 10248824"/>
                <a:gd name="connsiteY24" fmla="*/ 6086991 h 6819423"/>
                <a:gd name="connsiteX25" fmla="*/ 10148240 w 10248824"/>
                <a:gd name="connsiteY25" fmla="*/ 6004695 h 6819423"/>
                <a:gd name="connsiteX26" fmla="*/ 10166528 w 10248824"/>
                <a:gd name="connsiteY26" fmla="*/ 5785239 h 6819423"/>
                <a:gd name="connsiteX27" fmla="*/ 10175672 w 10248824"/>
                <a:gd name="connsiteY27" fmla="*/ 5739519 h 6819423"/>
                <a:gd name="connsiteX28" fmla="*/ 10184816 w 10248824"/>
                <a:gd name="connsiteY28" fmla="*/ 5629791 h 6819423"/>
                <a:gd name="connsiteX29" fmla="*/ 10212248 w 10248824"/>
                <a:gd name="connsiteY29" fmla="*/ 5254887 h 6819423"/>
                <a:gd name="connsiteX30" fmla="*/ 10221392 w 10248824"/>
                <a:gd name="connsiteY30" fmla="*/ 4834263 h 6819423"/>
                <a:gd name="connsiteX31" fmla="*/ 10248824 w 10248824"/>
                <a:gd name="connsiteY31" fmla="*/ 4578231 h 6819423"/>
                <a:gd name="connsiteX32" fmla="*/ 10239680 w 10248824"/>
                <a:gd name="connsiteY32" fmla="*/ 3197487 h 6819423"/>
                <a:gd name="connsiteX33" fmla="*/ 10230536 w 10248824"/>
                <a:gd name="connsiteY33" fmla="*/ 3042039 h 6819423"/>
                <a:gd name="connsiteX34" fmla="*/ 10175672 w 10248824"/>
                <a:gd name="connsiteY34" fmla="*/ 216543 h 6819423"/>
                <a:gd name="connsiteX35" fmla="*/ 10157384 w 10248824"/>
                <a:gd name="connsiteY35" fmla="*/ 189111 h 6819423"/>
                <a:gd name="connsiteX36" fmla="*/ 10029368 w 10248824"/>
                <a:gd name="connsiteY36" fmla="*/ 207399 h 6819423"/>
                <a:gd name="connsiteX37" fmla="*/ 9663608 w 10248824"/>
                <a:gd name="connsiteY37" fmla="*/ 262263 h 6819423"/>
                <a:gd name="connsiteX38" fmla="*/ 9233840 w 10248824"/>
                <a:gd name="connsiteY38" fmla="*/ 307983 h 6819423"/>
                <a:gd name="connsiteX39" fmla="*/ 8657768 w 10248824"/>
                <a:gd name="connsiteY39" fmla="*/ 353703 h 6819423"/>
                <a:gd name="connsiteX40" fmla="*/ 7688504 w 10248824"/>
                <a:gd name="connsiteY40" fmla="*/ 371991 h 6819423"/>
                <a:gd name="connsiteX41" fmla="*/ 6810680 w 10248824"/>
                <a:gd name="connsiteY41" fmla="*/ 454287 h 6819423"/>
                <a:gd name="connsiteX42" fmla="*/ 6371768 w 10248824"/>
                <a:gd name="connsiteY42" fmla="*/ 500007 h 6819423"/>
                <a:gd name="connsiteX43" fmla="*/ 6079160 w 10248824"/>
                <a:gd name="connsiteY43" fmla="*/ 527439 h 6819423"/>
                <a:gd name="connsiteX44" fmla="*/ 5567096 w 10248824"/>
                <a:gd name="connsiteY44" fmla="*/ 564015 h 6819423"/>
                <a:gd name="connsiteX45" fmla="*/ 4789856 w 10248824"/>
                <a:gd name="connsiteY45" fmla="*/ 573159 h 6819423"/>
                <a:gd name="connsiteX46" fmla="*/ 565328 w 10248824"/>
                <a:gd name="connsiteY46" fmla="*/ 518295 h 6819423"/>
                <a:gd name="connsiteX47" fmla="*/ 971323 w 10248824"/>
                <a:gd name="connsiteY47" fmla="*/ 521606 h 6819423"/>
                <a:gd name="connsiteX0" fmla="*/ 971323 w 10381731"/>
                <a:gd name="connsiteY0" fmla="*/ 414369 h 6712186"/>
                <a:gd name="connsiteX1" fmla="*/ 254432 w 10381731"/>
                <a:gd name="connsiteY1" fmla="*/ 475066 h 6712186"/>
                <a:gd name="connsiteX2" fmla="*/ 162992 w 10381731"/>
                <a:gd name="connsiteY2" fmla="*/ 1307170 h 6712186"/>
                <a:gd name="connsiteX3" fmla="*/ 135560 w 10381731"/>
                <a:gd name="connsiteY3" fmla="*/ 1645498 h 6712186"/>
                <a:gd name="connsiteX4" fmla="*/ 126416 w 10381731"/>
                <a:gd name="connsiteY4" fmla="*/ 1974682 h 6712186"/>
                <a:gd name="connsiteX5" fmla="*/ 108128 w 10381731"/>
                <a:gd name="connsiteY5" fmla="*/ 2230714 h 6712186"/>
                <a:gd name="connsiteX6" fmla="*/ 98984 w 10381731"/>
                <a:gd name="connsiteY6" fmla="*/ 3044530 h 6712186"/>
                <a:gd name="connsiteX7" fmla="*/ 80696 w 10381731"/>
                <a:gd name="connsiteY7" fmla="*/ 3620602 h 6712186"/>
                <a:gd name="connsiteX8" fmla="*/ 71552 w 10381731"/>
                <a:gd name="connsiteY8" fmla="*/ 4379554 h 6712186"/>
                <a:gd name="connsiteX9" fmla="*/ 53264 w 10381731"/>
                <a:gd name="connsiteY9" fmla="*/ 5239090 h 6712186"/>
                <a:gd name="connsiteX10" fmla="*/ 62408 w 10381731"/>
                <a:gd name="connsiteY10" fmla="*/ 5897458 h 6712186"/>
                <a:gd name="connsiteX11" fmla="*/ 236144 w 10381731"/>
                <a:gd name="connsiteY11" fmla="*/ 6272362 h 6712186"/>
                <a:gd name="connsiteX12" fmla="*/ 2595296 w 10381731"/>
                <a:gd name="connsiteY12" fmla="*/ 6683842 h 6712186"/>
                <a:gd name="connsiteX13" fmla="*/ 4415004 w 10381731"/>
                <a:gd name="connsiteY13" fmla="*/ 6682756 h 6712186"/>
                <a:gd name="connsiteX14" fmla="*/ 7478192 w 10381731"/>
                <a:gd name="connsiteY14" fmla="*/ 6400378 h 6712186"/>
                <a:gd name="connsiteX15" fmla="*/ 9654464 w 10381731"/>
                <a:gd name="connsiteY15" fmla="*/ 6391234 h 6712186"/>
                <a:gd name="connsiteX16" fmla="*/ 9681896 w 10381731"/>
                <a:gd name="connsiteY16" fmla="*/ 6382090 h 6712186"/>
                <a:gd name="connsiteX17" fmla="*/ 9773336 w 10381731"/>
                <a:gd name="connsiteY17" fmla="*/ 6363802 h 6712186"/>
                <a:gd name="connsiteX18" fmla="*/ 9828200 w 10381731"/>
                <a:gd name="connsiteY18" fmla="*/ 6345514 h 6712186"/>
                <a:gd name="connsiteX19" fmla="*/ 9892208 w 10381731"/>
                <a:gd name="connsiteY19" fmla="*/ 6318082 h 6712186"/>
                <a:gd name="connsiteX20" fmla="*/ 10020224 w 10381731"/>
                <a:gd name="connsiteY20" fmla="*/ 6199210 h 6712186"/>
                <a:gd name="connsiteX21" fmla="*/ 10056800 w 10381731"/>
                <a:gd name="connsiteY21" fmla="*/ 6162634 h 6712186"/>
                <a:gd name="connsiteX22" fmla="*/ 10102520 w 10381731"/>
                <a:gd name="connsiteY22" fmla="*/ 6080338 h 6712186"/>
                <a:gd name="connsiteX23" fmla="*/ 10111664 w 10381731"/>
                <a:gd name="connsiteY23" fmla="*/ 6052906 h 6712186"/>
                <a:gd name="connsiteX24" fmla="*/ 10129952 w 10381731"/>
                <a:gd name="connsiteY24" fmla="*/ 5979754 h 6712186"/>
                <a:gd name="connsiteX25" fmla="*/ 10148240 w 10381731"/>
                <a:gd name="connsiteY25" fmla="*/ 5897458 h 6712186"/>
                <a:gd name="connsiteX26" fmla="*/ 10166528 w 10381731"/>
                <a:gd name="connsiteY26" fmla="*/ 5678002 h 6712186"/>
                <a:gd name="connsiteX27" fmla="*/ 10175672 w 10381731"/>
                <a:gd name="connsiteY27" fmla="*/ 5632282 h 6712186"/>
                <a:gd name="connsiteX28" fmla="*/ 10184816 w 10381731"/>
                <a:gd name="connsiteY28" fmla="*/ 5522554 h 6712186"/>
                <a:gd name="connsiteX29" fmla="*/ 10212248 w 10381731"/>
                <a:gd name="connsiteY29" fmla="*/ 5147650 h 6712186"/>
                <a:gd name="connsiteX30" fmla="*/ 10221392 w 10381731"/>
                <a:gd name="connsiteY30" fmla="*/ 4727026 h 6712186"/>
                <a:gd name="connsiteX31" fmla="*/ 10248824 w 10381731"/>
                <a:gd name="connsiteY31" fmla="*/ 4470994 h 6712186"/>
                <a:gd name="connsiteX32" fmla="*/ 10239680 w 10381731"/>
                <a:gd name="connsiteY32" fmla="*/ 3090250 h 6712186"/>
                <a:gd name="connsiteX33" fmla="*/ 10230536 w 10381731"/>
                <a:gd name="connsiteY33" fmla="*/ 2934802 h 6712186"/>
                <a:gd name="connsiteX34" fmla="*/ 10175672 w 10381731"/>
                <a:gd name="connsiteY34" fmla="*/ 109306 h 6712186"/>
                <a:gd name="connsiteX35" fmla="*/ 10381586 w 10381731"/>
                <a:gd name="connsiteY35" fmla="*/ 530278 h 6712186"/>
                <a:gd name="connsiteX36" fmla="*/ 10029368 w 10381731"/>
                <a:gd name="connsiteY36" fmla="*/ 100162 h 6712186"/>
                <a:gd name="connsiteX37" fmla="*/ 9663608 w 10381731"/>
                <a:gd name="connsiteY37" fmla="*/ 155026 h 6712186"/>
                <a:gd name="connsiteX38" fmla="*/ 9233840 w 10381731"/>
                <a:gd name="connsiteY38" fmla="*/ 200746 h 6712186"/>
                <a:gd name="connsiteX39" fmla="*/ 8657768 w 10381731"/>
                <a:gd name="connsiteY39" fmla="*/ 246466 h 6712186"/>
                <a:gd name="connsiteX40" fmla="*/ 7688504 w 10381731"/>
                <a:gd name="connsiteY40" fmla="*/ 264754 h 6712186"/>
                <a:gd name="connsiteX41" fmla="*/ 6810680 w 10381731"/>
                <a:gd name="connsiteY41" fmla="*/ 347050 h 6712186"/>
                <a:gd name="connsiteX42" fmla="*/ 6371768 w 10381731"/>
                <a:gd name="connsiteY42" fmla="*/ 392770 h 6712186"/>
                <a:gd name="connsiteX43" fmla="*/ 6079160 w 10381731"/>
                <a:gd name="connsiteY43" fmla="*/ 420202 h 6712186"/>
                <a:gd name="connsiteX44" fmla="*/ 5567096 w 10381731"/>
                <a:gd name="connsiteY44" fmla="*/ 456778 h 6712186"/>
                <a:gd name="connsiteX45" fmla="*/ 4789856 w 10381731"/>
                <a:gd name="connsiteY45" fmla="*/ 465922 h 6712186"/>
                <a:gd name="connsiteX46" fmla="*/ 565328 w 10381731"/>
                <a:gd name="connsiteY46" fmla="*/ 411058 h 6712186"/>
                <a:gd name="connsiteX47" fmla="*/ 971323 w 10381731"/>
                <a:gd name="connsiteY47" fmla="*/ 414369 h 6712186"/>
                <a:gd name="connsiteX0" fmla="*/ 971323 w 10248824"/>
                <a:gd name="connsiteY0" fmla="*/ 758463 h 7056280"/>
                <a:gd name="connsiteX1" fmla="*/ 254432 w 10248824"/>
                <a:gd name="connsiteY1" fmla="*/ 819160 h 7056280"/>
                <a:gd name="connsiteX2" fmla="*/ 162992 w 10248824"/>
                <a:gd name="connsiteY2" fmla="*/ 1651264 h 7056280"/>
                <a:gd name="connsiteX3" fmla="*/ 135560 w 10248824"/>
                <a:gd name="connsiteY3" fmla="*/ 1989592 h 7056280"/>
                <a:gd name="connsiteX4" fmla="*/ 126416 w 10248824"/>
                <a:gd name="connsiteY4" fmla="*/ 2318776 h 7056280"/>
                <a:gd name="connsiteX5" fmla="*/ 108128 w 10248824"/>
                <a:gd name="connsiteY5" fmla="*/ 2574808 h 7056280"/>
                <a:gd name="connsiteX6" fmla="*/ 98984 w 10248824"/>
                <a:gd name="connsiteY6" fmla="*/ 3388624 h 7056280"/>
                <a:gd name="connsiteX7" fmla="*/ 80696 w 10248824"/>
                <a:gd name="connsiteY7" fmla="*/ 3964696 h 7056280"/>
                <a:gd name="connsiteX8" fmla="*/ 71552 w 10248824"/>
                <a:gd name="connsiteY8" fmla="*/ 4723648 h 7056280"/>
                <a:gd name="connsiteX9" fmla="*/ 53264 w 10248824"/>
                <a:gd name="connsiteY9" fmla="*/ 5583184 h 7056280"/>
                <a:gd name="connsiteX10" fmla="*/ 62408 w 10248824"/>
                <a:gd name="connsiteY10" fmla="*/ 6241552 h 7056280"/>
                <a:gd name="connsiteX11" fmla="*/ 236144 w 10248824"/>
                <a:gd name="connsiteY11" fmla="*/ 6616456 h 7056280"/>
                <a:gd name="connsiteX12" fmla="*/ 2595296 w 10248824"/>
                <a:gd name="connsiteY12" fmla="*/ 7027936 h 7056280"/>
                <a:gd name="connsiteX13" fmla="*/ 4415004 w 10248824"/>
                <a:gd name="connsiteY13" fmla="*/ 7026850 h 7056280"/>
                <a:gd name="connsiteX14" fmla="*/ 7478192 w 10248824"/>
                <a:gd name="connsiteY14" fmla="*/ 6744472 h 7056280"/>
                <a:gd name="connsiteX15" fmla="*/ 9654464 w 10248824"/>
                <a:gd name="connsiteY15" fmla="*/ 6735328 h 7056280"/>
                <a:gd name="connsiteX16" fmla="*/ 9681896 w 10248824"/>
                <a:gd name="connsiteY16" fmla="*/ 6726184 h 7056280"/>
                <a:gd name="connsiteX17" fmla="*/ 9773336 w 10248824"/>
                <a:gd name="connsiteY17" fmla="*/ 6707896 h 7056280"/>
                <a:gd name="connsiteX18" fmla="*/ 9828200 w 10248824"/>
                <a:gd name="connsiteY18" fmla="*/ 6689608 h 7056280"/>
                <a:gd name="connsiteX19" fmla="*/ 9892208 w 10248824"/>
                <a:gd name="connsiteY19" fmla="*/ 6662176 h 7056280"/>
                <a:gd name="connsiteX20" fmla="*/ 10020224 w 10248824"/>
                <a:gd name="connsiteY20" fmla="*/ 6543304 h 7056280"/>
                <a:gd name="connsiteX21" fmla="*/ 10056800 w 10248824"/>
                <a:gd name="connsiteY21" fmla="*/ 6506728 h 7056280"/>
                <a:gd name="connsiteX22" fmla="*/ 10102520 w 10248824"/>
                <a:gd name="connsiteY22" fmla="*/ 6424432 h 7056280"/>
                <a:gd name="connsiteX23" fmla="*/ 10111664 w 10248824"/>
                <a:gd name="connsiteY23" fmla="*/ 6397000 h 7056280"/>
                <a:gd name="connsiteX24" fmla="*/ 10129952 w 10248824"/>
                <a:gd name="connsiteY24" fmla="*/ 6323848 h 7056280"/>
                <a:gd name="connsiteX25" fmla="*/ 10148240 w 10248824"/>
                <a:gd name="connsiteY25" fmla="*/ 6241552 h 7056280"/>
                <a:gd name="connsiteX26" fmla="*/ 10166528 w 10248824"/>
                <a:gd name="connsiteY26" fmla="*/ 6022096 h 7056280"/>
                <a:gd name="connsiteX27" fmla="*/ 10175672 w 10248824"/>
                <a:gd name="connsiteY27" fmla="*/ 5976376 h 7056280"/>
                <a:gd name="connsiteX28" fmla="*/ 10184816 w 10248824"/>
                <a:gd name="connsiteY28" fmla="*/ 5866648 h 7056280"/>
                <a:gd name="connsiteX29" fmla="*/ 10212248 w 10248824"/>
                <a:gd name="connsiteY29" fmla="*/ 5491744 h 7056280"/>
                <a:gd name="connsiteX30" fmla="*/ 10221392 w 10248824"/>
                <a:gd name="connsiteY30" fmla="*/ 5071120 h 7056280"/>
                <a:gd name="connsiteX31" fmla="*/ 10248824 w 10248824"/>
                <a:gd name="connsiteY31" fmla="*/ 4815088 h 7056280"/>
                <a:gd name="connsiteX32" fmla="*/ 10239680 w 10248824"/>
                <a:gd name="connsiteY32" fmla="*/ 3434344 h 7056280"/>
                <a:gd name="connsiteX33" fmla="*/ 10230536 w 10248824"/>
                <a:gd name="connsiteY33" fmla="*/ 3278896 h 7056280"/>
                <a:gd name="connsiteX34" fmla="*/ 10175672 w 10248824"/>
                <a:gd name="connsiteY34" fmla="*/ 453400 h 7056280"/>
                <a:gd name="connsiteX35" fmla="*/ 10132473 w 10248824"/>
                <a:gd name="connsiteY35" fmla="*/ 2476 h 7056280"/>
                <a:gd name="connsiteX36" fmla="*/ 10029368 w 10248824"/>
                <a:gd name="connsiteY36" fmla="*/ 444256 h 7056280"/>
                <a:gd name="connsiteX37" fmla="*/ 9663608 w 10248824"/>
                <a:gd name="connsiteY37" fmla="*/ 499120 h 7056280"/>
                <a:gd name="connsiteX38" fmla="*/ 9233840 w 10248824"/>
                <a:gd name="connsiteY38" fmla="*/ 544840 h 7056280"/>
                <a:gd name="connsiteX39" fmla="*/ 8657768 w 10248824"/>
                <a:gd name="connsiteY39" fmla="*/ 590560 h 7056280"/>
                <a:gd name="connsiteX40" fmla="*/ 7688504 w 10248824"/>
                <a:gd name="connsiteY40" fmla="*/ 608848 h 7056280"/>
                <a:gd name="connsiteX41" fmla="*/ 6810680 w 10248824"/>
                <a:gd name="connsiteY41" fmla="*/ 691144 h 7056280"/>
                <a:gd name="connsiteX42" fmla="*/ 6371768 w 10248824"/>
                <a:gd name="connsiteY42" fmla="*/ 736864 h 7056280"/>
                <a:gd name="connsiteX43" fmla="*/ 6079160 w 10248824"/>
                <a:gd name="connsiteY43" fmla="*/ 764296 h 7056280"/>
                <a:gd name="connsiteX44" fmla="*/ 5567096 w 10248824"/>
                <a:gd name="connsiteY44" fmla="*/ 800872 h 7056280"/>
                <a:gd name="connsiteX45" fmla="*/ 4789856 w 10248824"/>
                <a:gd name="connsiteY45" fmla="*/ 810016 h 7056280"/>
                <a:gd name="connsiteX46" fmla="*/ 565328 w 10248824"/>
                <a:gd name="connsiteY46" fmla="*/ 755152 h 7056280"/>
                <a:gd name="connsiteX47" fmla="*/ 971323 w 10248824"/>
                <a:gd name="connsiteY47" fmla="*/ 758463 h 7056280"/>
                <a:gd name="connsiteX0" fmla="*/ 971323 w 10248824"/>
                <a:gd name="connsiteY0" fmla="*/ 755987 h 7053804"/>
                <a:gd name="connsiteX1" fmla="*/ 254432 w 10248824"/>
                <a:gd name="connsiteY1" fmla="*/ 816684 h 7053804"/>
                <a:gd name="connsiteX2" fmla="*/ 162992 w 10248824"/>
                <a:gd name="connsiteY2" fmla="*/ 1648788 h 7053804"/>
                <a:gd name="connsiteX3" fmla="*/ 135560 w 10248824"/>
                <a:gd name="connsiteY3" fmla="*/ 1987116 h 7053804"/>
                <a:gd name="connsiteX4" fmla="*/ 126416 w 10248824"/>
                <a:gd name="connsiteY4" fmla="*/ 2316300 h 7053804"/>
                <a:gd name="connsiteX5" fmla="*/ 108128 w 10248824"/>
                <a:gd name="connsiteY5" fmla="*/ 2572332 h 7053804"/>
                <a:gd name="connsiteX6" fmla="*/ 98984 w 10248824"/>
                <a:gd name="connsiteY6" fmla="*/ 3386148 h 7053804"/>
                <a:gd name="connsiteX7" fmla="*/ 80696 w 10248824"/>
                <a:gd name="connsiteY7" fmla="*/ 3962220 h 7053804"/>
                <a:gd name="connsiteX8" fmla="*/ 71552 w 10248824"/>
                <a:gd name="connsiteY8" fmla="*/ 4721172 h 7053804"/>
                <a:gd name="connsiteX9" fmla="*/ 53264 w 10248824"/>
                <a:gd name="connsiteY9" fmla="*/ 5580708 h 7053804"/>
                <a:gd name="connsiteX10" fmla="*/ 62408 w 10248824"/>
                <a:gd name="connsiteY10" fmla="*/ 6239076 h 7053804"/>
                <a:gd name="connsiteX11" fmla="*/ 236144 w 10248824"/>
                <a:gd name="connsiteY11" fmla="*/ 6613980 h 7053804"/>
                <a:gd name="connsiteX12" fmla="*/ 2595296 w 10248824"/>
                <a:gd name="connsiteY12" fmla="*/ 7025460 h 7053804"/>
                <a:gd name="connsiteX13" fmla="*/ 4415004 w 10248824"/>
                <a:gd name="connsiteY13" fmla="*/ 7024374 h 7053804"/>
                <a:gd name="connsiteX14" fmla="*/ 7478192 w 10248824"/>
                <a:gd name="connsiteY14" fmla="*/ 6741996 h 7053804"/>
                <a:gd name="connsiteX15" fmla="*/ 9654464 w 10248824"/>
                <a:gd name="connsiteY15" fmla="*/ 6732852 h 7053804"/>
                <a:gd name="connsiteX16" fmla="*/ 9681896 w 10248824"/>
                <a:gd name="connsiteY16" fmla="*/ 6723708 h 7053804"/>
                <a:gd name="connsiteX17" fmla="*/ 9773336 w 10248824"/>
                <a:gd name="connsiteY17" fmla="*/ 6705420 h 7053804"/>
                <a:gd name="connsiteX18" fmla="*/ 9828200 w 10248824"/>
                <a:gd name="connsiteY18" fmla="*/ 6687132 h 7053804"/>
                <a:gd name="connsiteX19" fmla="*/ 9892208 w 10248824"/>
                <a:gd name="connsiteY19" fmla="*/ 6659700 h 7053804"/>
                <a:gd name="connsiteX20" fmla="*/ 10020224 w 10248824"/>
                <a:gd name="connsiteY20" fmla="*/ 6540828 h 7053804"/>
                <a:gd name="connsiteX21" fmla="*/ 10056800 w 10248824"/>
                <a:gd name="connsiteY21" fmla="*/ 6504252 h 7053804"/>
                <a:gd name="connsiteX22" fmla="*/ 10102520 w 10248824"/>
                <a:gd name="connsiteY22" fmla="*/ 6421956 h 7053804"/>
                <a:gd name="connsiteX23" fmla="*/ 10111664 w 10248824"/>
                <a:gd name="connsiteY23" fmla="*/ 6394524 h 7053804"/>
                <a:gd name="connsiteX24" fmla="*/ 10129952 w 10248824"/>
                <a:gd name="connsiteY24" fmla="*/ 6321372 h 7053804"/>
                <a:gd name="connsiteX25" fmla="*/ 10148240 w 10248824"/>
                <a:gd name="connsiteY25" fmla="*/ 6239076 h 7053804"/>
                <a:gd name="connsiteX26" fmla="*/ 10166528 w 10248824"/>
                <a:gd name="connsiteY26" fmla="*/ 6019620 h 7053804"/>
                <a:gd name="connsiteX27" fmla="*/ 10175672 w 10248824"/>
                <a:gd name="connsiteY27" fmla="*/ 5973900 h 7053804"/>
                <a:gd name="connsiteX28" fmla="*/ 10184816 w 10248824"/>
                <a:gd name="connsiteY28" fmla="*/ 5864172 h 7053804"/>
                <a:gd name="connsiteX29" fmla="*/ 10212248 w 10248824"/>
                <a:gd name="connsiteY29" fmla="*/ 5489268 h 7053804"/>
                <a:gd name="connsiteX30" fmla="*/ 10221392 w 10248824"/>
                <a:gd name="connsiteY30" fmla="*/ 5068644 h 7053804"/>
                <a:gd name="connsiteX31" fmla="*/ 10248824 w 10248824"/>
                <a:gd name="connsiteY31" fmla="*/ 4812612 h 7053804"/>
                <a:gd name="connsiteX32" fmla="*/ 10239680 w 10248824"/>
                <a:gd name="connsiteY32" fmla="*/ 3431868 h 7053804"/>
                <a:gd name="connsiteX33" fmla="*/ 10230536 w 10248824"/>
                <a:gd name="connsiteY33" fmla="*/ 3276420 h 7053804"/>
                <a:gd name="connsiteX34" fmla="*/ 10132473 w 10248824"/>
                <a:gd name="connsiteY34" fmla="*/ 0 h 7053804"/>
                <a:gd name="connsiteX35" fmla="*/ 10029368 w 10248824"/>
                <a:gd name="connsiteY35" fmla="*/ 441780 h 7053804"/>
                <a:gd name="connsiteX36" fmla="*/ 9663608 w 10248824"/>
                <a:gd name="connsiteY36" fmla="*/ 496644 h 7053804"/>
                <a:gd name="connsiteX37" fmla="*/ 9233840 w 10248824"/>
                <a:gd name="connsiteY37" fmla="*/ 542364 h 7053804"/>
                <a:gd name="connsiteX38" fmla="*/ 8657768 w 10248824"/>
                <a:gd name="connsiteY38" fmla="*/ 588084 h 7053804"/>
                <a:gd name="connsiteX39" fmla="*/ 7688504 w 10248824"/>
                <a:gd name="connsiteY39" fmla="*/ 606372 h 7053804"/>
                <a:gd name="connsiteX40" fmla="*/ 6810680 w 10248824"/>
                <a:gd name="connsiteY40" fmla="*/ 688668 h 7053804"/>
                <a:gd name="connsiteX41" fmla="*/ 6371768 w 10248824"/>
                <a:gd name="connsiteY41" fmla="*/ 734388 h 7053804"/>
                <a:gd name="connsiteX42" fmla="*/ 6079160 w 10248824"/>
                <a:gd name="connsiteY42" fmla="*/ 761820 h 7053804"/>
                <a:gd name="connsiteX43" fmla="*/ 5567096 w 10248824"/>
                <a:gd name="connsiteY43" fmla="*/ 798396 h 7053804"/>
                <a:gd name="connsiteX44" fmla="*/ 4789856 w 10248824"/>
                <a:gd name="connsiteY44" fmla="*/ 807540 h 7053804"/>
                <a:gd name="connsiteX45" fmla="*/ 565328 w 10248824"/>
                <a:gd name="connsiteY45" fmla="*/ 752676 h 7053804"/>
                <a:gd name="connsiteX46" fmla="*/ 971323 w 10248824"/>
                <a:gd name="connsiteY46" fmla="*/ 755987 h 7053804"/>
                <a:gd name="connsiteX0" fmla="*/ 971323 w 10248824"/>
                <a:gd name="connsiteY0" fmla="*/ 314206 h 6612023"/>
                <a:gd name="connsiteX1" fmla="*/ 254432 w 10248824"/>
                <a:gd name="connsiteY1" fmla="*/ 374903 h 6612023"/>
                <a:gd name="connsiteX2" fmla="*/ 162992 w 10248824"/>
                <a:gd name="connsiteY2" fmla="*/ 1207007 h 6612023"/>
                <a:gd name="connsiteX3" fmla="*/ 135560 w 10248824"/>
                <a:gd name="connsiteY3" fmla="*/ 1545335 h 6612023"/>
                <a:gd name="connsiteX4" fmla="*/ 126416 w 10248824"/>
                <a:gd name="connsiteY4" fmla="*/ 1874519 h 6612023"/>
                <a:gd name="connsiteX5" fmla="*/ 108128 w 10248824"/>
                <a:gd name="connsiteY5" fmla="*/ 2130551 h 6612023"/>
                <a:gd name="connsiteX6" fmla="*/ 98984 w 10248824"/>
                <a:gd name="connsiteY6" fmla="*/ 2944367 h 6612023"/>
                <a:gd name="connsiteX7" fmla="*/ 80696 w 10248824"/>
                <a:gd name="connsiteY7" fmla="*/ 3520439 h 6612023"/>
                <a:gd name="connsiteX8" fmla="*/ 71552 w 10248824"/>
                <a:gd name="connsiteY8" fmla="*/ 4279391 h 6612023"/>
                <a:gd name="connsiteX9" fmla="*/ 53264 w 10248824"/>
                <a:gd name="connsiteY9" fmla="*/ 5138927 h 6612023"/>
                <a:gd name="connsiteX10" fmla="*/ 62408 w 10248824"/>
                <a:gd name="connsiteY10" fmla="*/ 5797295 h 6612023"/>
                <a:gd name="connsiteX11" fmla="*/ 236144 w 10248824"/>
                <a:gd name="connsiteY11" fmla="*/ 6172199 h 6612023"/>
                <a:gd name="connsiteX12" fmla="*/ 2595296 w 10248824"/>
                <a:gd name="connsiteY12" fmla="*/ 6583679 h 6612023"/>
                <a:gd name="connsiteX13" fmla="*/ 4415004 w 10248824"/>
                <a:gd name="connsiteY13" fmla="*/ 6582593 h 6612023"/>
                <a:gd name="connsiteX14" fmla="*/ 7478192 w 10248824"/>
                <a:gd name="connsiteY14" fmla="*/ 6300215 h 6612023"/>
                <a:gd name="connsiteX15" fmla="*/ 9654464 w 10248824"/>
                <a:gd name="connsiteY15" fmla="*/ 6291071 h 6612023"/>
                <a:gd name="connsiteX16" fmla="*/ 9681896 w 10248824"/>
                <a:gd name="connsiteY16" fmla="*/ 6281927 h 6612023"/>
                <a:gd name="connsiteX17" fmla="*/ 9773336 w 10248824"/>
                <a:gd name="connsiteY17" fmla="*/ 6263639 h 6612023"/>
                <a:gd name="connsiteX18" fmla="*/ 9828200 w 10248824"/>
                <a:gd name="connsiteY18" fmla="*/ 6245351 h 6612023"/>
                <a:gd name="connsiteX19" fmla="*/ 9892208 w 10248824"/>
                <a:gd name="connsiteY19" fmla="*/ 6217919 h 6612023"/>
                <a:gd name="connsiteX20" fmla="*/ 10020224 w 10248824"/>
                <a:gd name="connsiteY20" fmla="*/ 6099047 h 6612023"/>
                <a:gd name="connsiteX21" fmla="*/ 10056800 w 10248824"/>
                <a:gd name="connsiteY21" fmla="*/ 6062471 h 6612023"/>
                <a:gd name="connsiteX22" fmla="*/ 10102520 w 10248824"/>
                <a:gd name="connsiteY22" fmla="*/ 5980175 h 6612023"/>
                <a:gd name="connsiteX23" fmla="*/ 10111664 w 10248824"/>
                <a:gd name="connsiteY23" fmla="*/ 5952743 h 6612023"/>
                <a:gd name="connsiteX24" fmla="*/ 10129952 w 10248824"/>
                <a:gd name="connsiteY24" fmla="*/ 5879591 h 6612023"/>
                <a:gd name="connsiteX25" fmla="*/ 10148240 w 10248824"/>
                <a:gd name="connsiteY25" fmla="*/ 5797295 h 6612023"/>
                <a:gd name="connsiteX26" fmla="*/ 10166528 w 10248824"/>
                <a:gd name="connsiteY26" fmla="*/ 5577839 h 6612023"/>
                <a:gd name="connsiteX27" fmla="*/ 10175672 w 10248824"/>
                <a:gd name="connsiteY27" fmla="*/ 5532119 h 6612023"/>
                <a:gd name="connsiteX28" fmla="*/ 10184816 w 10248824"/>
                <a:gd name="connsiteY28" fmla="*/ 5422391 h 6612023"/>
                <a:gd name="connsiteX29" fmla="*/ 10212248 w 10248824"/>
                <a:gd name="connsiteY29" fmla="*/ 5047487 h 6612023"/>
                <a:gd name="connsiteX30" fmla="*/ 10221392 w 10248824"/>
                <a:gd name="connsiteY30" fmla="*/ 4626863 h 6612023"/>
                <a:gd name="connsiteX31" fmla="*/ 10248824 w 10248824"/>
                <a:gd name="connsiteY31" fmla="*/ 4370831 h 6612023"/>
                <a:gd name="connsiteX32" fmla="*/ 10239680 w 10248824"/>
                <a:gd name="connsiteY32" fmla="*/ 2990087 h 6612023"/>
                <a:gd name="connsiteX33" fmla="*/ 10230536 w 10248824"/>
                <a:gd name="connsiteY33" fmla="*/ 2834639 h 6612023"/>
                <a:gd name="connsiteX34" fmla="*/ 10029368 w 10248824"/>
                <a:gd name="connsiteY34" fmla="*/ -1 h 6612023"/>
                <a:gd name="connsiteX35" fmla="*/ 9663608 w 10248824"/>
                <a:gd name="connsiteY35" fmla="*/ 54863 h 6612023"/>
                <a:gd name="connsiteX36" fmla="*/ 9233840 w 10248824"/>
                <a:gd name="connsiteY36" fmla="*/ 100583 h 6612023"/>
                <a:gd name="connsiteX37" fmla="*/ 8657768 w 10248824"/>
                <a:gd name="connsiteY37" fmla="*/ 146303 h 6612023"/>
                <a:gd name="connsiteX38" fmla="*/ 7688504 w 10248824"/>
                <a:gd name="connsiteY38" fmla="*/ 164591 h 6612023"/>
                <a:gd name="connsiteX39" fmla="*/ 6810680 w 10248824"/>
                <a:gd name="connsiteY39" fmla="*/ 246887 h 6612023"/>
                <a:gd name="connsiteX40" fmla="*/ 6371768 w 10248824"/>
                <a:gd name="connsiteY40" fmla="*/ 292607 h 6612023"/>
                <a:gd name="connsiteX41" fmla="*/ 6079160 w 10248824"/>
                <a:gd name="connsiteY41" fmla="*/ 320039 h 6612023"/>
                <a:gd name="connsiteX42" fmla="*/ 5567096 w 10248824"/>
                <a:gd name="connsiteY42" fmla="*/ 356615 h 6612023"/>
                <a:gd name="connsiteX43" fmla="*/ 4789856 w 10248824"/>
                <a:gd name="connsiteY43" fmla="*/ 365759 h 6612023"/>
                <a:gd name="connsiteX44" fmla="*/ 565328 w 10248824"/>
                <a:gd name="connsiteY44" fmla="*/ 310895 h 6612023"/>
                <a:gd name="connsiteX45" fmla="*/ 971323 w 10248824"/>
                <a:gd name="connsiteY45" fmla="*/ 314206 h 6612023"/>
                <a:gd name="connsiteX0" fmla="*/ 971323 w 10248824"/>
                <a:gd name="connsiteY0" fmla="*/ 314310 h 6612127"/>
                <a:gd name="connsiteX1" fmla="*/ 254432 w 10248824"/>
                <a:gd name="connsiteY1" fmla="*/ 375007 h 6612127"/>
                <a:gd name="connsiteX2" fmla="*/ 162992 w 10248824"/>
                <a:gd name="connsiteY2" fmla="*/ 1207111 h 6612127"/>
                <a:gd name="connsiteX3" fmla="*/ 135560 w 10248824"/>
                <a:gd name="connsiteY3" fmla="*/ 1545439 h 6612127"/>
                <a:gd name="connsiteX4" fmla="*/ 126416 w 10248824"/>
                <a:gd name="connsiteY4" fmla="*/ 1874623 h 6612127"/>
                <a:gd name="connsiteX5" fmla="*/ 108128 w 10248824"/>
                <a:gd name="connsiteY5" fmla="*/ 2130655 h 6612127"/>
                <a:gd name="connsiteX6" fmla="*/ 98984 w 10248824"/>
                <a:gd name="connsiteY6" fmla="*/ 2944471 h 6612127"/>
                <a:gd name="connsiteX7" fmla="*/ 80696 w 10248824"/>
                <a:gd name="connsiteY7" fmla="*/ 3520543 h 6612127"/>
                <a:gd name="connsiteX8" fmla="*/ 71552 w 10248824"/>
                <a:gd name="connsiteY8" fmla="*/ 4279495 h 6612127"/>
                <a:gd name="connsiteX9" fmla="*/ 53264 w 10248824"/>
                <a:gd name="connsiteY9" fmla="*/ 5139031 h 6612127"/>
                <a:gd name="connsiteX10" fmla="*/ 62408 w 10248824"/>
                <a:gd name="connsiteY10" fmla="*/ 5797399 h 6612127"/>
                <a:gd name="connsiteX11" fmla="*/ 236144 w 10248824"/>
                <a:gd name="connsiteY11" fmla="*/ 6172303 h 6612127"/>
                <a:gd name="connsiteX12" fmla="*/ 2595296 w 10248824"/>
                <a:gd name="connsiteY12" fmla="*/ 6583783 h 6612127"/>
                <a:gd name="connsiteX13" fmla="*/ 4415004 w 10248824"/>
                <a:gd name="connsiteY13" fmla="*/ 6582697 h 6612127"/>
                <a:gd name="connsiteX14" fmla="*/ 7478192 w 10248824"/>
                <a:gd name="connsiteY14" fmla="*/ 6300319 h 6612127"/>
                <a:gd name="connsiteX15" fmla="*/ 9654464 w 10248824"/>
                <a:gd name="connsiteY15" fmla="*/ 6291175 h 6612127"/>
                <a:gd name="connsiteX16" fmla="*/ 9681896 w 10248824"/>
                <a:gd name="connsiteY16" fmla="*/ 6282031 h 6612127"/>
                <a:gd name="connsiteX17" fmla="*/ 9773336 w 10248824"/>
                <a:gd name="connsiteY17" fmla="*/ 6263743 h 6612127"/>
                <a:gd name="connsiteX18" fmla="*/ 9828200 w 10248824"/>
                <a:gd name="connsiteY18" fmla="*/ 6245455 h 6612127"/>
                <a:gd name="connsiteX19" fmla="*/ 9892208 w 10248824"/>
                <a:gd name="connsiteY19" fmla="*/ 6218023 h 6612127"/>
                <a:gd name="connsiteX20" fmla="*/ 10020224 w 10248824"/>
                <a:gd name="connsiteY20" fmla="*/ 6099151 h 6612127"/>
                <a:gd name="connsiteX21" fmla="*/ 10056800 w 10248824"/>
                <a:gd name="connsiteY21" fmla="*/ 6062575 h 6612127"/>
                <a:gd name="connsiteX22" fmla="*/ 10102520 w 10248824"/>
                <a:gd name="connsiteY22" fmla="*/ 5980279 h 6612127"/>
                <a:gd name="connsiteX23" fmla="*/ 10111664 w 10248824"/>
                <a:gd name="connsiteY23" fmla="*/ 5952847 h 6612127"/>
                <a:gd name="connsiteX24" fmla="*/ 10129952 w 10248824"/>
                <a:gd name="connsiteY24" fmla="*/ 5879695 h 6612127"/>
                <a:gd name="connsiteX25" fmla="*/ 10148240 w 10248824"/>
                <a:gd name="connsiteY25" fmla="*/ 5797399 h 6612127"/>
                <a:gd name="connsiteX26" fmla="*/ 10166528 w 10248824"/>
                <a:gd name="connsiteY26" fmla="*/ 5577943 h 6612127"/>
                <a:gd name="connsiteX27" fmla="*/ 10175672 w 10248824"/>
                <a:gd name="connsiteY27" fmla="*/ 5532223 h 6612127"/>
                <a:gd name="connsiteX28" fmla="*/ 10184816 w 10248824"/>
                <a:gd name="connsiteY28" fmla="*/ 5422495 h 6612127"/>
                <a:gd name="connsiteX29" fmla="*/ 10212248 w 10248824"/>
                <a:gd name="connsiteY29" fmla="*/ 5047591 h 6612127"/>
                <a:gd name="connsiteX30" fmla="*/ 10221392 w 10248824"/>
                <a:gd name="connsiteY30" fmla="*/ 4626967 h 6612127"/>
                <a:gd name="connsiteX31" fmla="*/ 10248824 w 10248824"/>
                <a:gd name="connsiteY31" fmla="*/ 4370935 h 6612127"/>
                <a:gd name="connsiteX32" fmla="*/ 10239680 w 10248824"/>
                <a:gd name="connsiteY32" fmla="*/ 2990191 h 6612127"/>
                <a:gd name="connsiteX33" fmla="*/ 10230536 w 10248824"/>
                <a:gd name="connsiteY33" fmla="*/ 2834743 h 6612127"/>
                <a:gd name="connsiteX34" fmla="*/ 10029368 w 10248824"/>
                <a:gd name="connsiteY34" fmla="*/ 103 h 6612127"/>
                <a:gd name="connsiteX35" fmla="*/ 9663608 w 10248824"/>
                <a:gd name="connsiteY35" fmla="*/ 54967 h 6612127"/>
                <a:gd name="connsiteX36" fmla="*/ 9233840 w 10248824"/>
                <a:gd name="connsiteY36" fmla="*/ 100687 h 6612127"/>
                <a:gd name="connsiteX37" fmla="*/ 8657768 w 10248824"/>
                <a:gd name="connsiteY37" fmla="*/ 146407 h 6612127"/>
                <a:gd name="connsiteX38" fmla="*/ 7688504 w 10248824"/>
                <a:gd name="connsiteY38" fmla="*/ 164695 h 6612127"/>
                <a:gd name="connsiteX39" fmla="*/ 6810680 w 10248824"/>
                <a:gd name="connsiteY39" fmla="*/ 246991 h 6612127"/>
                <a:gd name="connsiteX40" fmla="*/ 6371768 w 10248824"/>
                <a:gd name="connsiteY40" fmla="*/ 292711 h 6612127"/>
                <a:gd name="connsiteX41" fmla="*/ 6079160 w 10248824"/>
                <a:gd name="connsiteY41" fmla="*/ 320143 h 6612127"/>
                <a:gd name="connsiteX42" fmla="*/ 5567096 w 10248824"/>
                <a:gd name="connsiteY42" fmla="*/ 356719 h 6612127"/>
                <a:gd name="connsiteX43" fmla="*/ 4789856 w 10248824"/>
                <a:gd name="connsiteY43" fmla="*/ 365863 h 6612127"/>
                <a:gd name="connsiteX44" fmla="*/ 565328 w 10248824"/>
                <a:gd name="connsiteY44" fmla="*/ 310999 h 6612127"/>
                <a:gd name="connsiteX45" fmla="*/ 971323 w 10248824"/>
                <a:gd name="connsiteY45" fmla="*/ 314310 h 6612127"/>
                <a:gd name="connsiteX0" fmla="*/ 971323 w 10331751"/>
                <a:gd name="connsiteY0" fmla="*/ 450960 h 6748777"/>
                <a:gd name="connsiteX1" fmla="*/ 254432 w 10331751"/>
                <a:gd name="connsiteY1" fmla="*/ 511657 h 6748777"/>
                <a:gd name="connsiteX2" fmla="*/ 162992 w 10331751"/>
                <a:gd name="connsiteY2" fmla="*/ 1343761 h 6748777"/>
                <a:gd name="connsiteX3" fmla="*/ 135560 w 10331751"/>
                <a:gd name="connsiteY3" fmla="*/ 1682089 h 6748777"/>
                <a:gd name="connsiteX4" fmla="*/ 126416 w 10331751"/>
                <a:gd name="connsiteY4" fmla="*/ 2011273 h 6748777"/>
                <a:gd name="connsiteX5" fmla="*/ 108128 w 10331751"/>
                <a:gd name="connsiteY5" fmla="*/ 2267305 h 6748777"/>
                <a:gd name="connsiteX6" fmla="*/ 98984 w 10331751"/>
                <a:gd name="connsiteY6" fmla="*/ 3081121 h 6748777"/>
                <a:gd name="connsiteX7" fmla="*/ 80696 w 10331751"/>
                <a:gd name="connsiteY7" fmla="*/ 3657193 h 6748777"/>
                <a:gd name="connsiteX8" fmla="*/ 71552 w 10331751"/>
                <a:gd name="connsiteY8" fmla="*/ 4416145 h 6748777"/>
                <a:gd name="connsiteX9" fmla="*/ 53264 w 10331751"/>
                <a:gd name="connsiteY9" fmla="*/ 5275681 h 6748777"/>
                <a:gd name="connsiteX10" fmla="*/ 62408 w 10331751"/>
                <a:gd name="connsiteY10" fmla="*/ 5934049 h 6748777"/>
                <a:gd name="connsiteX11" fmla="*/ 236144 w 10331751"/>
                <a:gd name="connsiteY11" fmla="*/ 6308953 h 6748777"/>
                <a:gd name="connsiteX12" fmla="*/ 2595296 w 10331751"/>
                <a:gd name="connsiteY12" fmla="*/ 6720433 h 6748777"/>
                <a:gd name="connsiteX13" fmla="*/ 4415004 w 10331751"/>
                <a:gd name="connsiteY13" fmla="*/ 6719347 h 6748777"/>
                <a:gd name="connsiteX14" fmla="*/ 7478192 w 10331751"/>
                <a:gd name="connsiteY14" fmla="*/ 6436969 h 6748777"/>
                <a:gd name="connsiteX15" fmla="*/ 9654464 w 10331751"/>
                <a:gd name="connsiteY15" fmla="*/ 6427825 h 6748777"/>
                <a:gd name="connsiteX16" fmla="*/ 9681896 w 10331751"/>
                <a:gd name="connsiteY16" fmla="*/ 6418681 h 6748777"/>
                <a:gd name="connsiteX17" fmla="*/ 9773336 w 10331751"/>
                <a:gd name="connsiteY17" fmla="*/ 6400393 h 6748777"/>
                <a:gd name="connsiteX18" fmla="*/ 9828200 w 10331751"/>
                <a:gd name="connsiteY18" fmla="*/ 6382105 h 6748777"/>
                <a:gd name="connsiteX19" fmla="*/ 9892208 w 10331751"/>
                <a:gd name="connsiteY19" fmla="*/ 6354673 h 6748777"/>
                <a:gd name="connsiteX20" fmla="*/ 10020224 w 10331751"/>
                <a:gd name="connsiteY20" fmla="*/ 6235801 h 6748777"/>
                <a:gd name="connsiteX21" fmla="*/ 10056800 w 10331751"/>
                <a:gd name="connsiteY21" fmla="*/ 6199225 h 6748777"/>
                <a:gd name="connsiteX22" fmla="*/ 10102520 w 10331751"/>
                <a:gd name="connsiteY22" fmla="*/ 6116929 h 6748777"/>
                <a:gd name="connsiteX23" fmla="*/ 10111664 w 10331751"/>
                <a:gd name="connsiteY23" fmla="*/ 6089497 h 6748777"/>
                <a:gd name="connsiteX24" fmla="*/ 10129952 w 10331751"/>
                <a:gd name="connsiteY24" fmla="*/ 6016345 h 6748777"/>
                <a:gd name="connsiteX25" fmla="*/ 10148240 w 10331751"/>
                <a:gd name="connsiteY25" fmla="*/ 5934049 h 6748777"/>
                <a:gd name="connsiteX26" fmla="*/ 10166528 w 10331751"/>
                <a:gd name="connsiteY26" fmla="*/ 5714593 h 6748777"/>
                <a:gd name="connsiteX27" fmla="*/ 10175672 w 10331751"/>
                <a:gd name="connsiteY27" fmla="*/ 5668873 h 6748777"/>
                <a:gd name="connsiteX28" fmla="*/ 10184816 w 10331751"/>
                <a:gd name="connsiteY28" fmla="*/ 5559145 h 6748777"/>
                <a:gd name="connsiteX29" fmla="*/ 10212248 w 10331751"/>
                <a:gd name="connsiteY29" fmla="*/ 5184241 h 6748777"/>
                <a:gd name="connsiteX30" fmla="*/ 10221392 w 10331751"/>
                <a:gd name="connsiteY30" fmla="*/ 4763617 h 6748777"/>
                <a:gd name="connsiteX31" fmla="*/ 10248824 w 10331751"/>
                <a:gd name="connsiteY31" fmla="*/ 4507585 h 6748777"/>
                <a:gd name="connsiteX32" fmla="*/ 10239680 w 10331751"/>
                <a:gd name="connsiteY32" fmla="*/ 3126841 h 6748777"/>
                <a:gd name="connsiteX33" fmla="*/ 10230536 w 10331751"/>
                <a:gd name="connsiteY33" fmla="*/ 2971393 h 6748777"/>
                <a:gd name="connsiteX34" fmla="*/ 10029368 w 10331751"/>
                <a:gd name="connsiteY34" fmla="*/ 136753 h 6748777"/>
                <a:gd name="connsiteX35" fmla="*/ 9663608 w 10331751"/>
                <a:gd name="connsiteY35" fmla="*/ 191617 h 6748777"/>
                <a:gd name="connsiteX36" fmla="*/ 9233840 w 10331751"/>
                <a:gd name="connsiteY36" fmla="*/ 237337 h 6748777"/>
                <a:gd name="connsiteX37" fmla="*/ 8657768 w 10331751"/>
                <a:gd name="connsiteY37" fmla="*/ 283057 h 6748777"/>
                <a:gd name="connsiteX38" fmla="*/ 7688504 w 10331751"/>
                <a:gd name="connsiteY38" fmla="*/ 301345 h 6748777"/>
                <a:gd name="connsiteX39" fmla="*/ 6810680 w 10331751"/>
                <a:gd name="connsiteY39" fmla="*/ 383641 h 6748777"/>
                <a:gd name="connsiteX40" fmla="*/ 6371768 w 10331751"/>
                <a:gd name="connsiteY40" fmla="*/ 429361 h 6748777"/>
                <a:gd name="connsiteX41" fmla="*/ 6079160 w 10331751"/>
                <a:gd name="connsiteY41" fmla="*/ 456793 h 6748777"/>
                <a:gd name="connsiteX42" fmla="*/ 5567096 w 10331751"/>
                <a:gd name="connsiteY42" fmla="*/ 493369 h 6748777"/>
                <a:gd name="connsiteX43" fmla="*/ 4789856 w 10331751"/>
                <a:gd name="connsiteY43" fmla="*/ 502513 h 6748777"/>
                <a:gd name="connsiteX44" fmla="*/ 565328 w 10331751"/>
                <a:gd name="connsiteY44" fmla="*/ 447649 h 6748777"/>
                <a:gd name="connsiteX45" fmla="*/ 971323 w 10331751"/>
                <a:gd name="connsiteY45" fmla="*/ 450960 h 6748777"/>
                <a:gd name="connsiteX0" fmla="*/ 971323 w 10607233"/>
                <a:gd name="connsiteY0" fmla="*/ 313760 h 6611577"/>
                <a:gd name="connsiteX1" fmla="*/ 254432 w 10607233"/>
                <a:gd name="connsiteY1" fmla="*/ 374457 h 6611577"/>
                <a:gd name="connsiteX2" fmla="*/ 162992 w 10607233"/>
                <a:gd name="connsiteY2" fmla="*/ 1206561 h 6611577"/>
                <a:gd name="connsiteX3" fmla="*/ 135560 w 10607233"/>
                <a:gd name="connsiteY3" fmla="*/ 1544889 h 6611577"/>
                <a:gd name="connsiteX4" fmla="*/ 126416 w 10607233"/>
                <a:gd name="connsiteY4" fmla="*/ 1874073 h 6611577"/>
                <a:gd name="connsiteX5" fmla="*/ 108128 w 10607233"/>
                <a:gd name="connsiteY5" fmla="*/ 2130105 h 6611577"/>
                <a:gd name="connsiteX6" fmla="*/ 98984 w 10607233"/>
                <a:gd name="connsiteY6" fmla="*/ 2943921 h 6611577"/>
                <a:gd name="connsiteX7" fmla="*/ 80696 w 10607233"/>
                <a:gd name="connsiteY7" fmla="*/ 3519993 h 6611577"/>
                <a:gd name="connsiteX8" fmla="*/ 71552 w 10607233"/>
                <a:gd name="connsiteY8" fmla="*/ 4278945 h 6611577"/>
                <a:gd name="connsiteX9" fmla="*/ 53264 w 10607233"/>
                <a:gd name="connsiteY9" fmla="*/ 5138481 h 6611577"/>
                <a:gd name="connsiteX10" fmla="*/ 62408 w 10607233"/>
                <a:gd name="connsiteY10" fmla="*/ 5796849 h 6611577"/>
                <a:gd name="connsiteX11" fmla="*/ 236144 w 10607233"/>
                <a:gd name="connsiteY11" fmla="*/ 6171753 h 6611577"/>
                <a:gd name="connsiteX12" fmla="*/ 2595296 w 10607233"/>
                <a:gd name="connsiteY12" fmla="*/ 6583233 h 6611577"/>
                <a:gd name="connsiteX13" fmla="*/ 4415004 w 10607233"/>
                <a:gd name="connsiteY13" fmla="*/ 6582147 h 6611577"/>
                <a:gd name="connsiteX14" fmla="*/ 7478192 w 10607233"/>
                <a:gd name="connsiteY14" fmla="*/ 6299769 h 6611577"/>
                <a:gd name="connsiteX15" fmla="*/ 9654464 w 10607233"/>
                <a:gd name="connsiteY15" fmla="*/ 6290625 h 6611577"/>
                <a:gd name="connsiteX16" fmla="*/ 9681896 w 10607233"/>
                <a:gd name="connsiteY16" fmla="*/ 6281481 h 6611577"/>
                <a:gd name="connsiteX17" fmla="*/ 9773336 w 10607233"/>
                <a:gd name="connsiteY17" fmla="*/ 6263193 h 6611577"/>
                <a:gd name="connsiteX18" fmla="*/ 9828200 w 10607233"/>
                <a:gd name="connsiteY18" fmla="*/ 6244905 h 6611577"/>
                <a:gd name="connsiteX19" fmla="*/ 9892208 w 10607233"/>
                <a:gd name="connsiteY19" fmla="*/ 6217473 h 6611577"/>
                <a:gd name="connsiteX20" fmla="*/ 10020224 w 10607233"/>
                <a:gd name="connsiteY20" fmla="*/ 6098601 h 6611577"/>
                <a:gd name="connsiteX21" fmla="*/ 10056800 w 10607233"/>
                <a:gd name="connsiteY21" fmla="*/ 6062025 h 6611577"/>
                <a:gd name="connsiteX22" fmla="*/ 10102520 w 10607233"/>
                <a:gd name="connsiteY22" fmla="*/ 5979729 h 6611577"/>
                <a:gd name="connsiteX23" fmla="*/ 10111664 w 10607233"/>
                <a:gd name="connsiteY23" fmla="*/ 5952297 h 6611577"/>
                <a:gd name="connsiteX24" fmla="*/ 10129952 w 10607233"/>
                <a:gd name="connsiteY24" fmla="*/ 5879145 h 6611577"/>
                <a:gd name="connsiteX25" fmla="*/ 10148240 w 10607233"/>
                <a:gd name="connsiteY25" fmla="*/ 5796849 h 6611577"/>
                <a:gd name="connsiteX26" fmla="*/ 10166528 w 10607233"/>
                <a:gd name="connsiteY26" fmla="*/ 5577393 h 6611577"/>
                <a:gd name="connsiteX27" fmla="*/ 10175672 w 10607233"/>
                <a:gd name="connsiteY27" fmla="*/ 5531673 h 6611577"/>
                <a:gd name="connsiteX28" fmla="*/ 10184816 w 10607233"/>
                <a:gd name="connsiteY28" fmla="*/ 5421945 h 6611577"/>
                <a:gd name="connsiteX29" fmla="*/ 10212248 w 10607233"/>
                <a:gd name="connsiteY29" fmla="*/ 5047041 h 6611577"/>
                <a:gd name="connsiteX30" fmla="*/ 10221392 w 10607233"/>
                <a:gd name="connsiteY30" fmla="*/ 4626417 h 6611577"/>
                <a:gd name="connsiteX31" fmla="*/ 10248824 w 10607233"/>
                <a:gd name="connsiteY31" fmla="*/ 4370385 h 6611577"/>
                <a:gd name="connsiteX32" fmla="*/ 10239680 w 10607233"/>
                <a:gd name="connsiteY32" fmla="*/ 2989641 h 6611577"/>
                <a:gd name="connsiteX33" fmla="*/ 10230536 w 10607233"/>
                <a:gd name="connsiteY33" fmla="*/ 2834193 h 6611577"/>
                <a:gd name="connsiteX34" fmla="*/ 10390583 w 10607233"/>
                <a:gd name="connsiteY34" fmla="*/ 186388 h 6611577"/>
                <a:gd name="connsiteX35" fmla="*/ 9663608 w 10607233"/>
                <a:gd name="connsiteY35" fmla="*/ 54417 h 6611577"/>
                <a:gd name="connsiteX36" fmla="*/ 9233840 w 10607233"/>
                <a:gd name="connsiteY36" fmla="*/ 100137 h 6611577"/>
                <a:gd name="connsiteX37" fmla="*/ 8657768 w 10607233"/>
                <a:gd name="connsiteY37" fmla="*/ 145857 h 6611577"/>
                <a:gd name="connsiteX38" fmla="*/ 7688504 w 10607233"/>
                <a:gd name="connsiteY38" fmla="*/ 164145 h 6611577"/>
                <a:gd name="connsiteX39" fmla="*/ 6810680 w 10607233"/>
                <a:gd name="connsiteY39" fmla="*/ 246441 h 6611577"/>
                <a:gd name="connsiteX40" fmla="*/ 6371768 w 10607233"/>
                <a:gd name="connsiteY40" fmla="*/ 292161 h 6611577"/>
                <a:gd name="connsiteX41" fmla="*/ 6079160 w 10607233"/>
                <a:gd name="connsiteY41" fmla="*/ 319593 h 6611577"/>
                <a:gd name="connsiteX42" fmla="*/ 5567096 w 10607233"/>
                <a:gd name="connsiteY42" fmla="*/ 356169 h 6611577"/>
                <a:gd name="connsiteX43" fmla="*/ 4789856 w 10607233"/>
                <a:gd name="connsiteY43" fmla="*/ 365313 h 6611577"/>
                <a:gd name="connsiteX44" fmla="*/ 565328 w 10607233"/>
                <a:gd name="connsiteY44" fmla="*/ 310449 h 6611577"/>
                <a:gd name="connsiteX45" fmla="*/ 971323 w 10607233"/>
                <a:gd name="connsiteY45" fmla="*/ 313760 h 6611577"/>
                <a:gd name="connsiteX0" fmla="*/ 971323 w 10452626"/>
                <a:gd name="connsiteY0" fmla="*/ 293623 h 6591440"/>
                <a:gd name="connsiteX1" fmla="*/ 254432 w 10452626"/>
                <a:gd name="connsiteY1" fmla="*/ 354320 h 6591440"/>
                <a:gd name="connsiteX2" fmla="*/ 162992 w 10452626"/>
                <a:gd name="connsiteY2" fmla="*/ 1186424 h 6591440"/>
                <a:gd name="connsiteX3" fmla="*/ 135560 w 10452626"/>
                <a:gd name="connsiteY3" fmla="*/ 1524752 h 6591440"/>
                <a:gd name="connsiteX4" fmla="*/ 126416 w 10452626"/>
                <a:gd name="connsiteY4" fmla="*/ 1853936 h 6591440"/>
                <a:gd name="connsiteX5" fmla="*/ 108128 w 10452626"/>
                <a:gd name="connsiteY5" fmla="*/ 2109968 h 6591440"/>
                <a:gd name="connsiteX6" fmla="*/ 98984 w 10452626"/>
                <a:gd name="connsiteY6" fmla="*/ 2923784 h 6591440"/>
                <a:gd name="connsiteX7" fmla="*/ 80696 w 10452626"/>
                <a:gd name="connsiteY7" fmla="*/ 3499856 h 6591440"/>
                <a:gd name="connsiteX8" fmla="*/ 71552 w 10452626"/>
                <a:gd name="connsiteY8" fmla="*/ 4258808 h 6591440"/>
                <a:gd name="connsiteX9" fmla="*/ 53264 w 10452626"/>
                <a:gd name="connsiteY9" fmla="*/ 5118344 h 6591440"/>
                <a:gd name="connsiteX10" fmla="*/ 62408 w 10452626"/>
                <a:gd name="connsiteY10" fmla="*/ 5776712 h 6591440"/>
                <a:gd name="connsiteX11" fmla="*/ 236144 w 10452626"/>
                <a:gd name="connsiteY11" fmla="*/ 6151616 h 6591440"/>
                <a:gd name="connsiteX12" fmla="*/ 2595296 w 10452626"/>
                <a:gd name="connsiteY12" fmla="*/ 6563096 h 6591440"/>
                <a:gd name="connsiteX13" fmla="*/ 4415004 w 10452626"/>
                <a:gd name="connsiteY13" fmla="*/ 6562010 h 6591440"/>
                <a:gd name="connsiteX14" fmla="*/ 7478192 w 10452626"/>
                <a:gd name="connsiteY14" fmla="*/ 6279632 h 6591440"/>
                <a:gd name="connsiteX15" fmla="*/ 9654464 w 10452626"/>
                <a:gd name="connsiteY15" fmla="*/ 6270488 h 6591440"/>
                <a:gd name="connsiteX16" fmla="*/ 9681896 w 10452626"/>
                <a:gd name="connsiteY16" fmla="*/ 6261344 h 6591440"/>
                <a:gd name="connsiteX17" fmla="*/ 9773336 w 10452626"/>
                <a:gd name="connsiteY17" fmla="*/ 6243056 h 6591440"/>
                <a:gd name="connsiteX18" fmla="*/ 9828200 w 10452626"/>
                <a:gd name="connsiteY18" fmla="*/ 6224768 h 6591440"/>
                <a:gd name="connsiteX19" fmla="*/ 9892208 w 10452626"/>
                <a:gd name="connsiteY19" fmla="*/ 6197336 h 6591440"/>
                <a:gd name="connsiteX20" fmla="*/ 10020224 w 10452626"/>
                <a:gd name="connsiteY20" fmla="*/ 6078464 h 6591440"/>
                <a:gd name="connsiteX21" fmla="*/ 10056800 w 10452626"/>
                <a:gd name="connsiteY21" fmla="*/ 6041888 h 6591440"/>
                <a:gd name="connsiteX22" fmla="*/ 10102520 w 10452626"/>
                <a:gd name="connsiteY22" fmla="*/ 5959592 h 6591440"/>
                <a:gd name="connsiteX23" fmla="*/ 10111664 w 10452626"/>
                <a:gd name="connsiteY23" fmla="*/ 5932160 h 6591440"/>
                <a:gd name="connsiteX24" fmla="*/ 10129952 w 10452626"/>
                <a:gd name="connsiteY24" fmla="*/ 5859008 h 6591440"/>
                <a:gd name="connsiteX25" fmla="*/ 10148240 w 10452626"/>
                <a:gd name="connsiteY25" fmla="*/ 5776712 h 6591440"/>
                <a:gd name="connsiteX26" fmla="*/ 10166528 w 10452626"/>
                <a:gd name="connsiteY26" fmla="*/ 5557256 h 6591440"/>
                <a:gd name="connsiteX27" fmla="*/ 10175672 w 10452626"/>
                <a:gd name="connsiteY27" fmla="*/ 5511536 h 6591440"/>
                <a:gd name="connsiteX28" fmla="*/ 10184816 w 10452626"/>
                <a:gd name="connsiteY28" fmla="*/ 5401808 h 6591440"/>
                <a:gd name="connsiteX29" fmla="*/ 10212248 w 10452626"/>
                <a:gd name="connsiteY29" fmla="*/ 5026904 h 6591440"/>
                <a:gd name="connsiteX30" fmla="*/ 10221392 w 10452626"/>
                <a:gd name="connsiteY30" fmla="*/ 4606280 h 6591440"/>
                <a:gd name="connsiteX31" fmla="*/ 10248824 w 10452626"/>
                <a:gd name="connsiteY31" fmla="*/ 4350248 h 6591440"/>
                <a:gd name="connsiteX32" fmla="*/ 10239680 w 10452626"/>
                <a:gd name="connsiteY32" fmla="*/ 2969504 h 6591440"/>
                <a:gd name="connsiteX33" fmla="*/ 10230536 w 10452626"/>
                <a:gd name="connsiteY33" fmla="*/ 2814056 h 6591440"/>
                <a:gd name="connsiteX34" fmla="*/ 10390583 w 10452626"/>
                <a:gd name="connsiteY34" fmla="*/ 166251 h 6591440"/>
                <a:gd name="connsiteX35" fmla="*/ 9663608 w 10452626"/>
                <a:gd name="connsiteY35" fmla="*/ 34280 h 6591440"/>
                <a:gd name="connsiteX36" fmla="*/ 9233840 w 10452626"/>
                <a:gd name="connsiteY36" fmla="*/ 80000 h 6591440"/>
                <a:gd name="connsiteX37" fmla="*/ 8657768 w 10452626"/>
                <a:gd name="connsiteY37" fmla="*/ 125720 h 6591440"/>
                <a:gd name="connsiteX38" fmla="*/ 7688504 w 10452626"/>
                <a:gd name="connsiteY38" fmla="*/ 144008 h 6591440"/>
                <a:gd name="connsiteX39" fmla="*/ 6810680 w 10452626"/>
                <a:gd name="connsiteY39" fmla="*/ 226304 h 6591440"/>
                <a:gd name="connsiteX40" fmla="*/ 6371768 w 10452626"/>
                <a:gd name="connsiteY40" fmla="*/ 272024 h 6591440"/>
                <a:gd name="connsiteX41" fmla="*/ 6079160 w 10452626"/>
                <a:gd name="connsiteY41" fmla="*/ 299456 h 6591440"/>
                <a:gd name="connsiteX42" fmla="*/ 5567096 w 10452626"/>
                <a:gd name="connsiteY42" fmla="*/ 336032 h 6591440"/>
                <a:gd name="connsiteX43" fmla="*/ 4789856 w 10452626"/>
                <a:gd name="connsiteY43" fmla="*/ 345176 h 6591440"/>
                <a:gd name="connsiteX44" fmla="*/ 565328 w 10452626"/>
                <a:gd name="connsiteY44" fmla="*/ 290312 h 6591440"/>
                <a:gd name="connsiteX45" fmla="*/ 971323 w 10452626"/>
                <a:gd name="connsiteY45" fmla="*/ 293623 h 6591440"/>
                <a:gd name="connsiteX0" fmla="*/ 971323 w 10452626"/>
                <a:gd name="connsiteY0" fmla="*/ 296336 h 6594153"/>
                <a:gd name="connsiteX1" fmla="*/ 254432 w 10452626"/>
                <a:gd name="connsiteY1" fmla="*/ 357033 h 6594153"/>
                <a:gd name="connsiteX2" fmla="*/ 162992 w 10452626"/>
                <a:gd name="connsiteY2" fmla="*/ 1189137 h 6594153"/>
                <a:gd name="connsiteX3" fmla="*/ 135560 w 10452626"/>
                <a:gd name="connsiteY3" fmla="*/ 1527465 h 6594153"/>
                <a:gd name="connsiteX4" fmla="*/ 126416 w 10452626"/>
                <a:gd name="connsiteY4" fmla="*/ 1856649 h 6594153"/>
                <a:gd name="connsiteX5" fmla="*/ 108128 w 10452626"/>
                <a:gd name="connsiteY5" fmla="*/ 2112681 h 6594153"/>
                <a:gd name="connsiteX6" fmla="*/ 98984 w 10452626"/>
                <a:gd name="connsiteY6" fmla="*/ 2926497 h 6594153"/>
                <a:gd name="connsiteX7" fmla="*/ 80696 w 10452626"/>
                <a:gd name="connsiteY7" fmla="*/ 3502569 h 6594153"/>
                <a:gd name="connsiteX8" fmla="*/ 71552 w 10452626"/>
                <a:gd name="connsiteY8" fmla="*/ 4261521 h 6594153"/>
                <a:gd name="connsiteX9" fmla="*/ 53264 w 10452626"/>
                <a:gd name="connsiteY9" fmla="*/ 5121057 h 6594153"/>
                <a:gd name="connsiteX10" fmla="*/ 62408 w 10452626"/>
                <a:gd name="connsiteY10" fmla="*/ 5779425 h 6594153"/>
                <a:gd name="connsiteX11" fmla="*/ 236144 w 10452626"/>
                <a:gd name="connsiteY11" fmla="*/ 6154329 h 6594153"/>
                <a:gd name="connsiteX12" fmla="*/ 2595296 w 10452626"/>
                <a:gd name="connsiteY12" fmla="*/ 6565809 h 6594153"/>
                <a:gd name="connsiteX13" fmla="*/ 4415004 w 10452626"/>
                <a:gd name="connsiteY13" fmla="*/ 6564723 h 6594153"/>
                <a:gd name="connsiteX14" fmla="*/ 7478192 w 10452626"/>
                <a:gd name="connsiteY14" fmla="*/ 6282345 h 6594153"/>
                <a:gd name="connsiteX15" fmla="*/ 9654464 w 10452626"/>
                <a:gd name="connsiteY15" fmla="*/ 6273201 h 6594153"/>
                <a:gd name="connsiteX16" fmla="*/ 9681896 w 10452626"/>
                <a:gd name="connsiteY16" fmla="*/ 6264057 h 6594153"/>
                <a:gd name="connsiteX17" fmla="*/ 9773336 w 10452626"/>
                <a:gd name="connsiteY17" fmla="*/ 6245769 h 6594153"/>
                <a:gd name="connsiteX18" fmla="*/ 9828200 w 10452626"/>
                <a:gd name="connsiteY18" fmla="*/ 6227481 h 6594153"/>
                <a:gd name="connsiteX19" fmla="*/ 9892208 w 10452626"/>
                <a:gd name="connsiteY19" fmla="*/ 6200049 h 6594153"/>
                <a:gd name="connsiteX20" fmla="*/ 10020224 w 10452626"/>
                <a:gd name="connsiteY20" fmla="*/ 6081177 h 6594153"/>
                <a:gd name="connsiteX21" fmla="*/ 10056800 w 10452626"/>
                <a:gd name="connsiteY21" fmla="*/ 6044601 h 6594153"/>
                <a:gd name="connsiteX22" fmla="*/ 10102520 w 10452626"/>
                <a:gd name="connsiteY22" fmla="*/ 5962305 h 6594153"/>
                <a:gd name="connsiteX23" fmla="*/ 10111664 w 10452626"/>
                <a:gd name="connsiteY23" fmla="*/ 5934873 h 6594153"/>
                <a:gd name="connsiteX24" fmla="*/ 10129952 w 10452626"/>
                <a:gd name="connsiteY24" fmla="*/ 5861721 h 6594153"/>
                <a:gd name="connsiteX25" fmla="*/ 10148240 w 10452626"/>
                <a:gd name="connsiteY25" fmla="*/ 5779425 h 6594153"/>
                <a:gd name="connsiteX26" fmla="*/ 10166528 w 10452626"/>
                <a:gd name="connsiteY26" fmla="*/ 5559969 h 6594153"/>
                <a:gd name="connsiteX27" fmla="*/ 10175672 w 10452626"/>
                <a:gd name="connsiteY27" fmla="*/ 5514249 h 6594153"/>
                <a:gd name="connsiteX28" fmla="*/ 10184816 w 10452626"/>
                <a:gd name="connsiteY28" fmla="*/ 5404521 h 6594153"/>
                <a:gd name="connsiteX29" fmla="*/ 10212248 w 10452626"/>
                <a:gd name="connsiteY29" fmla="*/ 5029617 h 6594153"/>
                <a:gd name="connsiteX30" fmla="*/ 10221392 w 10452626"/>
                <a:gd name="connsiteY30" fmla="*/ 4608993 h 6594153"/>
                <a:gd name="connsiteX31" fmla="*/ 10248824 w 10452626"/>
                <a:gd name="connsiteY31" fmla="*/ 4352961 h 6594153"/>
                <a:gd name="connsiteX32" fmla="*/ 10239680 w 10452626"/>
                <a:gd name="connsiteY32" fmla="*/ 2972217 h 6594153"/>
                <a:gd name="connsiteX33" fmla="*/ 10230536 w 10452626"/>
                <a:gd name="connsiteY33" fmla="*/ 2816769 h 6594153"/>
                <a:gd name="connsiteX34" fmla="*/ 10390583 w 10452626"/>
                <a:gd name="connsiteY34" fmla="*/ 168964 h 6594153"/>
                <a:gd name="connsiteX35" fmla="*/ 9663608 w 10452626"/>
                <a:gd name="connsiteY35" fmla="*/ 36993 h 6594153"/>
                <a:gd name="connsiteX36" fmla="*/ 8657768 w 10452626"/>
                <a:gd name="connsiteY36" fmla="*/ 128433 h 6594153"/>
                <a:gd name="connsiteX37" fmla="*/ 7688504 w 10452626"/>
                <a:gd name="connsiteY37" fmla="*/ 146721 h 6594153"/>
                <a:gd name="connsiteX38" fmla="*/ 6810680 w 10452626"/>
                <a:gd name="connsiteY38" fmla="*/ 229017 h 6594153"/>
                <a:gd name="connsiteX39" fmla="*/ 6371768 w 10452626"/>
                <a:gd name="connsiteY39" fmla="*/ 274737 h 6594153"/>
                <a:gd name="connsiteX40" fmla="*/ 6079160 w 10452626"/>
                <a:gd name="connsiteY40" fmla="*/ 302169 h 6594153"/>
                <a:gd name="connsiteX41" fmla="*/ 5567096 w 10452626"/>
                <a:gd name="connsiteY41" fmla="*/ 338745 h 6594153"/>
                <a:gd name="connsiteX42" fmla="*/ 4789856 w 10452626"/>
                <a:gd name="connsiteY42" fmla="*/ 347889 h 6594153"/>
                <a:gd name="connsiteX43" fmla="*/ 565328 w 10452626"/>
                <a:gd name="connsiteY43" fmla="*/ 293025 h 6594153"/>
                <a:gd name="connsiteX44" fmla="*/ 971323 w 10452626"/>
                <a:gd name="connsiteY44" fmla="*/ 296336 h 6594153"/>
                <a:gd name="connsiteX0" fmla="*/ 971323 w 10479714"/>
                <a:gd name="connsiteY0" fmla="*/ 336687 h 6634504"/>
                <a:gd name="connsiteX1" fmla="*/ 254432 w 10479714"/>
                <a:gd name="connsiteY1" fmla="*/ 397384 h 6634504"/>
                <a:gd name="connsiteX2" fmla="*/ 162992 w 10479714"/>
                <a:gd name="connsiteY2" fmla="*/ 1229488 h 6634504"/>
                <a:gd name="connsiteX3" fmla="*/ 135560 w 10479714"/>
                <a:gd name="connsiteY3" fmla="*/ 1567816 h 6634504"/>
                <a:gd name="connsiteX4" fmla="*/ 126416 w 10479714"/>
                <a:gd name="connsiteY4" fmla="*/ 1897000 h 6634504"/>
                <a:gd name="connsiteX5" fmla="*/ 108128 w 10479714"/>
                <a:gd name="connsiteY5" fmla="*/ 2153032 h 6634504"/>
                <a:gd name="connsiteX6" fmla="*/ 98984 w 10479714"/>
                <a:gd name="connsiteY6" fmla="*/ 2966848 h 6634504"/>
                <a:gd name="connsiteX7" fmla="*/ 80696 w 10479714"/>
                <a:gd name="connsiteY7" fmla="*/ 3542920 h 6634504"/>
                <a:gd name="connsiteX8" fmla="*/ 71552 w 10479714"/>
                <a:gd name="connsiteY8" fmla="*/ 4301872 h 6634504"/>
                <a:gd name="connsiteX9" fmla="*/ 53264 w 10479714"/>
                <a:gd name="connsiteY9" fmla="*/ 5161408 h 6634504"/>
                <a:gd name="connsiteX10" fmla="*/ 62408 w 10479714"/>
                <a:gd name="connsiteY10" fmla="*/ 5819776 h 6634504"/>
                <a:gd name="connsiteX11" fmla="*/ 236144 w 10479714"/>
                <a:gd name="connsiteY11" fmla="*/ 6194680 h 6634504"/>
                <a:gd name="connsiteX12" fmla="*/ 2595296 w 10479714"/>
                <a:gd name="connsiteY12" fmla="*/ 6606160 h 6634504"/>
                <a:gd name="connsiteX13" fmla="*/ 4415004 w 10479714"/>
                <a:gd name="connsiteY13" fmla="*/ 6605074 h 6634504"/>
                <a:gd name="connsiteX14" fmla="*/ 7478192 w 10479714"/>
                <a:gd name="connsiteY14" fmla="*/ 6322696 h 6634504"/>
                <a:gd name="connsiteX15" fmla="*/ 9654464 w 10479714"/>
                <a:gd name="connsiteY15" fmla="*/ 6313552 h 6634504"/>
                <a:gd name="connsiteX16" fmla="*/ 9681896 w 10479714"/>
                <a:gd name="connsiteY16" fmla="*/ 6304408 h 6634504"/>
                <a:gd name="connsiteX17" fmla="*/ 9773336 w 10479714"/>
                <a:gd name="connsiteY17" fmla="*/ 6286120 h 6634504"/>
                <a:gd name="connsiteX18" fmla="*/ 9828200 w 10479714"/>
                <a:gd name="connsiteY18" fmla="*/ 6267832 h 6634504"/>
                <a:gd name="connsiteX19" fmla="*/ 9892208 w 10479714"/>
                <a:gd name="connsiteY19" fmla="*/ 6240400 h 6634504"/>
                <a:gd name="connsiteX20" fmla="*/ 10020224 w 10479714"/>
                <a:gd name="connsiteY20" fmla="*/ 6121528 h 6634504"/>
                <a:gd name="connsiteX21" fmla="*/ 10056800 w 10479714"/>
                <a:gd name="connsiteY21" fmla="*/ 6084952 h 6634504"/>
                <a:gd name="connsiteX22" fmla="*/ 10102520 w 10479714"/>
                <a:gd name="connsiteY22" fmla="*/ 6002656 h 6634504"/>
                <a:gd name="connsiteX23" fmla="*/ 10111664 w 10479714"/>
                <a:gd name="connsiteY23" fmla="*/ 5975224 h 6634504"/>
                <a:gd name="connsiteX24" fmla="*/ 10129952 w 10479714"/>
                <a:gd name="connsiteY24" fmla="*/ 5902072 h 6634504"/>
                <a:gd name="connsiteX25" fmla="*/ 10148240 w 10479714"/>
                <a:gd name="connsiteY25" fmla="*/ 5819776 h 6634504"/>
                <a:gd name="connsiteX26" fmla="*/ 10166528 w 10479714"/>
                <a:gd name="connsiteY26" fmla="*/ 5600320 h 6634504"/>
                <a:gd name="connsiteX27" fmla="*/ 10175672 w 10479714"/>
                <a:gd name="connsiteY27" fmla="*/ 5554600 h 6634504"/>
                <a:gd name="connsiteX28" fmla="*/ 10184816 w 10479714"/>
                <a:gd name="connsiteY28" fmla="*/ 5444872 h 6634504"/>
                <a:gd name="connsiteX29" fmla="*/ 10212248 w 10479714"/>
                <a:gd name="connsiteY29" fmla="*/ 5069968 h 6634504"/>
                <a:gd name="connsiteX30" fmla="*/ 10221392 w 10479714"/>
                <a:gd name="connsiteY30" fmla="*/ 4649344 h 6634504"/>
                <a:gd name="connsiteX31" fmla="*/ 10248824 w 10479714"/>
                <a:gd name="connsiteY31" fmla="*/ 4393312 h 6634504"/>
                <a:gd name="connsiteX32" fmla="*/ 10239680 w 10479714"/>
                <a:gd name="connsiteY32" fmla="*/ 3012568 h 6634504"/>
                <a:gd name="connsiteX33" fmla="*/ 10230536 w 10479714"/>
                <a:gd name="connsiteY33" fmla="*/ 2857120 h 6634504"/>
                <a:gd name="connsiteX34" fmla="*/ 10390583 w 10479714"/>
                <a:gd name="connsiteY34" fmla="*/ 209315 h 6634504"/>
                <a:gd name="connsiteX35" fmla="*/ 8657768 w 10479714"/>
                <a:gd name="connsiteY35" fmla="*/ 168784 h 6634504"/>
                <a:gd name="connsiteX36" fmla="*/ 7688504 w 10479714"/>
                <a:gd name="connsiteY36" fmla="*/ 187072 h 6634504"/>
                <a:gd name="connsiteX37" fmla="*/ 6810680 w 10479714"/>
                <a:gd name="connsiteY37" fmla="*/ 269368 h 6634504"/>
                <a:gd name="connsiteX38" fmla="*/ 6371768 w 10479714"/>
                <a:gd name="connsiteY38" fmla="*/ 315088 h 6634504"/>
                <a:gd name="connsiteX39" fmla="*/ 6079160 w 10479714"/>
                <a:gd name="connsiteY39" fmla="*/ 342520 h 6634504"/>
                <a:gd name="connsiteX40" fmla="*/ 5567096 w 10479714"/>
                <a:gd name="connsiteY40" fmla="*/ 379096 h 6634504"/>
                <a:gd name="connsiteX41" fmla="*/ 4789856 w 10479714"/>
                <a:gd name="connsiteY41" fmla="*/ 388240 h 6634504"/>
                <a:gd name="connsiteX42" fmla="*/ 565328 w 10479714"/>
                <a:gd name="connsiteY42" fmla="*/ 333376 h 6634504"/>
                <a:gd name="connsiteX43" fmla="*/ 971323 w 10479714"/>
                <a:gd name="connsiteY43" fmla="*/ 336687 h 6634504"/>
                <a:gd name="connsiteX0" fmla="*/ 971323 w 10481556"/>
                <a:gd name="connsiteY0" fmla="*/ 336687 h 6634504"/>
                <a:gd name="connsiteX1" fmla="*/ 254432 w 10481556"/>
                <a:gd name="connsiteY1" fmla="*/ 397384 h 6634504"/>
                <a:gd name="connsiteX2" fmla="*/ 162992 w 10481556"/>
                <a:gd name="connsiteY2" fmla="*/ 1229488 h 6634504"/>
                <a:gd name="connsiteX3" fmla="*/ 135560 w 10481556"/>
                <a:gd name="connsiteY3" fmla="*/ 1567816 h 6634504"/>
                <a:gd name="connsiteX4" fmla="*/ 126416 w 10481556"/>
                <a:gd name="connsiteY4" fmla="*/ 1897000 h 6634504"/>
                <a:gd name="connsiteX5" fmla="*/ 108128 w 10481556"/>
                <a:gd name="connsiteY5" fmla="*/ 2153032 h 6634504"/>
                <a:gd name="connsiteX6" fmla="*/ 98984 w 10481556"/>
                <a:gd name="connsiteY6" fmla="*/ 2966848 h 6634504"/>
                <a:gd name="connsiteX7" fmla="*/ 80696 w 10481556"/>
                <a:gd name="connsiteY7" fmla="*/ 3542920 h 6634504"/>
                <a:gd name="connsiteX8" fmla="*/ 71552 w 10481556"/>
                <a:gd name="connsiteY8" fmla="*/ 4301872 h 6634504"/>
                <a:gd name="connsiteX9" fmla="*/ 53264 w 10481556"/>
                <a:gd name="connsiteY9" fmla="*/ 5161408 h 6634504"/>
                <a:gd name="connsiteX10" fmla="*/ 62408 w 10481556"/>
                <a:gd name="connsiteY10" fmla="*/ 5819776 h 6634504"/>
                <a:gd name="connsiteX11" fmla="*/ 236144 w 10481556"/>
                <a:gd name="connsiteY11" fmla="*/ 6194680 h 6634504"/>
                <a:gd name="connsiteX12" fmla="*/ 2595296 w 10481556"/>
                <a:gd name="connsiteY12" fmla="*/ 6606160 h 6634504"/>
                <a:gd name="connsiteX13" fmla="*/ 4415004 w 10481556"/>
                <a:gd name="connsiteY13" fmla="*/ 6605074 h 6634504"/>
                <a:gd name="connsiteX14" fmla="*/ 7478192 w 10481556"/>
                <a:gd name="connsiteY14" fmla="*/ 6322696 h 6634504"/>
                <a:gd name="connsiteX15" fmla="*/ 9654464 w 10481556"/>
                <a:gd name="connsiteY15" fmla="*/ 6313552 h 6634504"/>
                <a:gd name="connsiteX16" fmla="*/ 9681896 w 10481556"/>
                <a:gd name="connsiteY16" fmla="*/ 6304408 h 6634504"/>
                <a:gd name="connsiteX17" fmla="*/ 9773336 w 10481556"/>
                <a:gd name="connsiteY17" fmla="*/ 6286120 h 6634504"/>
                <a:gd name="connsiteX18" fmla="*/ 9828200 w 10481556"/>
                <a:gd name="connsiteY18" fmla="*/ 6267832 h 6634504"/>
                <a:gd name="connsiteX19" fmla="*/ 9892208 w 10481556"/>
                <a:gd name="connsiteY19" fmla="*/ 6240400 h 6634504"/>
                <a:gd name="connsiteX20" fmla="*/ 10020224 w 10481556"/>
                <a:gd name="connsiteY20" fmla="*/ 6121528 h 6634504"/>
                <a:gd name="connsiteX21" fmla="*/ 10056800 w 10481556"/>
                <a:gd name="connsiteY21" fmla="*/ 6084952 h 6634504"/>
                <a:gd name="connsiteX22" fmla="*/ 10102520 w 10481556"/>
                <a:gd name="connsiteY22" fmla="*/ 6002656 h 6634504"/>
                <a:gd name="connsiteX23" fmla="*/ 10111664 w 10481556"/>
                <a:gd name="connsiteY23" fmla="*/ 5975224 h 6634504"/>
                <a:gd name="connsiteX24" fmla="*/ 10129952 w 10481556"/>
                <a:gd name="connsiteY24" fmla="*/ 5902072 h 6634504"/>
                <a:gd name="connsiteX25" fmla="*/ 10148240 w 10481556"/>
                <a:gd name="connsiteY25" fmla="*/ 5819776 h 6634504"/>
                <a:gd name="connsiteX26" fmla="*/ 10166528 w 10481556"/>
                <a:gd name="connsiteY26" fmla="*/ 5600320 h 6634504"/>
                <a:gd name="connsiteX27" fmla="*/ 10175672 w 10481556"/>
                <a:gd name="connsiteY27" fmla="*/ 5554600 h 6634504"/>
                <a:gd name="connsiteX28" fmla="*/ 10184816 w 10481556"/>
                <a:gd name="connsiteY28" fmla="*/ 5444872 h 6634504"/>
                <a:gd name="connsiteX29" fmla="*/ 10212248 w 10481556"/>
                <a:gd name="connsiteY29" fmla="*/ 5069968 h 6634504"/>
                <a:gd name="connsiteX30" fmla="*/ 10221392 w 10481556"/>
                <a:gd name="connsiteY30" fmla="*/ 4649344 h 6634504"/>
                <a:gd name="connsiteX31" fmla="*/ 10248824 w 10481556"/>
                <a:gd name="connsiteY31" fmla="*/ 4393312 h 6634504"/>
                <a:gd name="connsiteX32" fmla="*/ 10239680 w 10481556"/>
                <a:gd name="connsiteY32" fmla="*/ 3012568 h 6634504"/>
                <a:gd name="connsiteX33" fmla="*/ 10390583 w 10481556"/>
                <a:gd name="connsiteY33" fmla="*/ 209315 h 6634504"/>
                <a:gd name="connsiteX34" fmla="*/ 8657768 w 10481556"/>
                <a:gd name="connsiteY34" fmla="*/ 168784 h 6634504"/>
                <a:gd name="connsiteX35" fmla="*/ 7688504 w 10481556"/>
                <a:gd name="connsiteY35" fmla="*/ 187072 h 6634504"/>
                <a:gd name="connsiteX36" fmla="*/ 6810680 w 10481556"/>
                <a:gd name="connsiteY36" fmla="*/ 269368 h 6634504"/>
                <a:gd name="connsiteX37" fmla="*/ 6371768 w 10481556"/>
                <a:gd name="connsiteY37" fmla="*/ 315088 h 6634504"/>
                <a:gd name="connsiteX38" fmla="*/ 6079160 w 10481556"/>
                <a:gd name="connsiteY38" fmla="*/ 342520 h 6634504"/>
                <a:gd name="connsiteX39" fmla="*/ 5567096 w 10481556"/>
                <a:gd name="connsiteY39" fmla="*/ 379096 h 6634504"/>
                <a:gd name="connsiteX40" fmla="*/ 4789856 w 10481556"/>
                <a:gd name="connsiteY40" fmla="*/ 388240 h 6634504"/>
                <a:gd name="connsiteX41" fmla="*/ 565328 w 10481556"/>
                <a:gd name="connsiteY41" fmla="*/ 333376 h 6634504"/>
                <a:gd name="connsiteX42" fmla="*/ 971323 w 10481556"/>
                <a:gd name="connsiteY42" fmla="*/ 336687 h 6634504"/>
                <a:gd name="connsiteX0" fmla="*/ 971323 w 10481555"/>
                <a:gd name="connsiteY0" fmla="*/ 336687 h 6634504"/>
                <a:gd name="connsiteX1" fmla="*/ 254432 w 10481555"/>
                <a:gd name="connsiteY1" fmla="*/ 397384 h 6634504"/>
                <a:gd name="connsiteX2" fmla="*/ 162992 w 10481555"/>
                <a:gd name="connsiteY2" fmla="*/ 1229488 h 6634504"/>
                <a:gd name="connsiteX3" fmla="*/ 135560 w 10481555"/>
                <a:gd name="connsiteY3" fmla="*/ 1567816 h 6634504"/>
                <a:gd name="connsiteX4" fmla="*/ 126416 w 10481555"/>
                <a:gd name="connsiteY4" fmla="*/ 1897000 h 6634504"/>
                <a:gd name="connsiteX5" fmla="*/ 108128 w 10481555"/>
                <a:gd name="connsiteY5" fmla="*/ 2153032 h 6634504"/>
                <a:gd name="connsiteX6" fmla="*/ 98984 w 10481555"/>
                <a:gd name="connsiteY6" fmla="*/ 2966848 h 6634504"/>
                <a:gd name="connsiteX7" fmla="*/ 80696 w 10481555"/>
                <a:gd name="connsiteY7" fmla="*/ 3542920 h 6634504"/>
                <a:gd name="connsiteX8" fmla="*/ 71552 w 10481555"/>
                <a:gd name="connsiteY8" fmla="*/ 4301872 h 6634504"/>
                <a:gd name="connsiteX9" fmla="*/ 53264 w 10481555"/>
                <a:gd name="connsiteY9" fmla="*/ 5161408 h 6634504"/>
                <a:gd name="connsiteX10" fmla="*/ 62408 w 10481555"/>
                <a:gd name="connsiteY10" fmla="*/ 5819776 h 6634504"/>
                <a:gd name="connsiteX11" fmla="*/ 236144 w 10481555"/>
                <a:gd name="connsiteY11" fmla="*/ 6194680 h 6634504"/>
                <a:gd name="connsiteX12" fmla="*/ 2595296 w 10481555"/>
                <a:gd name="connsiteY12" fmla="*/ 6606160 h 6634504"/>
                <a:gd name="connsiteX13" fmla="*/ 4415004 w 10481555"/>
                <a:gd name="connsiteY13" fmla="*/ 6605074 h 6634504"/>
                <a:gd name="connsiteX14" fmla="*/ 7478192 w 10481555"/>
                <a:gd name="connsiteY14" fmla="*/ 6322696 h 6634504"/>
                <a:gd name="connsiteX15" fmla="*/ 9654464 w 10481555"/>
                <a:gd name="connsiteY15" fmla="*/ 6313552 h 6634504"/>
                <a:gd name="connsiteX16" fmla="*/ 9681896 w 10481555"/>
                <a:gd name="connsiteY16" fmla="*/ 6304408 h 6634504"/>
                <a:gd name="connsiteX17" fmla="*/ 9773336 w 10481555"/>
                <a:gd name="connsiteY17" fmla="*/ 6286120 h 6634504"/>
                <a:gd name="connsiteX18" fmla="*/ 9828200 w 10481555"/>
                <a:gd name="connsiteY18" fmla="*/ 6267832 h 6634504"/>
                <a:gd name="connsiteX19" fmla="*/ 9892208 w 10481555"/>
                <a:gd name="connsiteY19" fmla="*/ 6240400 h 6634504"/>
                <a:gd name="connsiteX20" fmla="*/ 10020224 w 10481555"/>
                <a:gd name="connsiteY20" fmla="*/ 6121528 h 6634504"/>
                <a:gd name="connsiteX21" fmla="*/ 10056800 w 10481555"/>
                <a:gd name="connsiteY21" fmla="*/ 6084952 h 6634504"/>
                <a:gd name="connsiteX22" fmla="*/ 10102520 w 10481555"/>
                <a:gd name="connsiteY22" fmla="*/ 6002656 h 6634504"/>
                <a:gd name="connsiteX23" fmla="*/ 10111664 w 10481555"/>
                <a:gd name="connsiteY23" fmla="*/ 5975224 h 6634504"/>
                <a:gd name="connsiteX24" fmla="*/ 10148240 w 10481555"/>
                <a:gd name="connsiteY24" fmla="*/ 5819776 h 6634504"/>
                <a:gd name="connsiteX25" fmla="*/ 10166528 w 10481555"/>
                <a:gd name="connsiteY25" fmla="*/ 5600320 h 6634504"/>
                <a:gd name="connsiteX26" fmla="*/ 10175672 w 10481555"/>
                <a:gd name="connsiteY26" fmla="*/ 5554600 h 6634504"/>
                <a:gd name="connsiteX27" fmla="*/ 10184816 w 10481555"/>
                <a:gd name="connsiteY27" fmla="*/ 5444872 h 6634504"/>
                <a:gd name="connsiteX28" fmla="*/ 10212248 w 10481555"/>
                <a:gd name="connsiteY28" fmla="*/ 5069968 h 6634504"/>
                <a:gd name="connsiteX29" fmla="*/ 10221392 w 10481555"/>
                <a:gd name="connsiteY29" fmla="*/ 4649344 h 6634504"/>
                <a:gd name="connsiteX30" fmla="*/ 10248824 w 10481555"/>
                <a:gd name="connsiteY30" fmla="*/ 4393312 h 6634504"/>
                <a:gd name="connsiteX31" fmla="*/ 10239680 w 10481555"/>
                <a:gd name="connsiteY31" fmla="*/ 3012568 h 6634504"/>
                <a:gd name="connsiteX32" fmla="*/ 10390583 w 10481555"/>
                <a:gd name="connsiteY32" fmla="*/ 209315 h 6634504"/>
                <a:gd name="connsiteX33" fmla="*/ 8657768 w 10481555"/>
                <a:gd name="connsiteY33" fmla="*/ 168784 h 6634504"/>
                <a:gd name="connsiteX34" fmla="*/ 7688504 w 10481555"/>
                <a:gd name="connsiteY34" fmla="*/ 187072 h 6634504"/>
                <a:gd name="connsiteX35" fmla="*/ 6810680 w 10481555"/>
                <a:gd name="connsiteY35" fmla="*/ 269368 h 6634504"/>
                <a:gd name="connsiteX36" fmla="*/ 6371768 w 10481555"/>
                <a:gd name="connsiteY36" fmla="*/ 315088 h 6634504"/>
                <a:gd name="connsiteX37" fmla="*/ 6079160 w 10481555"/>
                <a:gd name="connsiteY37" fmla="*/ 342520 h 6634504"/>
                <a:gd name="connsiteX38" fmla="*/ 5567096 w 10481555"/>
                <a:gd name="connsiteY38" fmla="*/ 379096 h 6634504"/>
                <a:gd name="connsiteX39" fmla="*/ 4789856 w 10481555"/>
                <a:gd name="connsiteY39" fmla="*/ 388240 h 6634504"/>
                <a:gd name="connsiteX40" fmla="*/ 565328 w 10481555"/>
                <a:gd name="connsiteY40" fmla="*/ 333376 h 6634504"/>
                <a:gd name="connsiteX41" fmla="*/ 971323 w 10481555"/>
                <a:gd name="connsiteY41" fmla="*/ 336687 h 6634504"/>
                <a:gd name="connsiteX0" fmla="*/ 971323 w 10481555"/>
                <a:gd name="connsiteY0" fmla="*/ 336687 h 6634504"/>
                <a:gd name="connsiteX1" fmla="*/ 254432 w 10481555"/>
                <a:gd name="connsiteY1" fmla="*/ 397384 h 6634504"/>
                <a:gd name="connsiteX2" fmla="*/ 162992 w 10481555"/>
                <a:gd name="connsiteY2" fmla="*/ 1229488 h 6634504"/>
                <a:gd name="connsiteX3" fmla="*/ 135560 w 10481555"/>
                <a:gd name="connsiteY3" fmla="*/ 1567816 h 6634504"/>
                <a:gd name="connsiteX4" fmla="*/ 126416 w 10481555"/>
                <a:gd name="connsiteY4" fmla="*/ 1897000 h 6634504"/>
                <a:gd name="connsiteX5" fmla="*/ 108128 w 10481555"/>
                <a:gd name="connsiteY5" fmla="*/ 2153032 h 6634504"/>
                <a:gd name="connsiteX6" fmla="*/ 98984 w 10481555"/>
                <a:gd name="connsiteY6" fmla="*/ 2966848 h 6634504"/>
                <a:gd name="connsiteX7" fmla="*/ 80696 w 10481555"/>
                <a:gd name="connsiteY7" fmla="*/ 3542920 h 6634504"/>
                <a:gd name="connsiteX8" fmla="*/ 71552 w 10481555"/>
                <a:gd name="connsiteY8" fmla="*/ 4301872 h 6634504"/>
                <a:gd name="connsiteX9" fmla="*/ 53264 w 10481555"/>
                <a:gd name="connsiteY9" fmla="*/ 5161408 h 6634504"/>
                <a:gd name="connsiteX10" fmla="*/ 62408 w 10481555"/>
                <a:gd name="connsiteY10" fmla="*/ 5819776 h 6634504"/>
                <a:gd name="connsiteX11" fmla="*/ 236144 w 10481555"/>
                <a:gd name="connsiteY11" fmla="*/ 6194680 h 6634504"/>
                <a:gd name="connsiteX12" fmla="*/ 2595296 w 10481555"/>
                <a:gd name="connsiteY12" fmla="*/ 6606160 h 6634504"/>
                <a:gd name="connsiteX13" fmla="*/ 4415004 w 10481555"/>
                <a:gd name="connsiteY13" fmla="*/ 6605074 h 6634504"/>
                <a:gd name="connsiteX14" fmla="*/ 7478192 w 10481555"/>
                <a:gd name="connsiteY14" fmla="*/ 6322696 h 6634504"/>
                <a:gd name="connsiteX15" fmla="*/ 9654464 w 10481555"/>
                <a:gd name="connsiteY15" fmla="*/ 6313552 h 6634504"/>
                <a:gd name="connsiteX16" fmla="*/ 9681896 w 10481555"/>
                <a:gd name="connsiteY16" fmla="*/ 6304408 h 6634504"/>
                <a:gd name="connsiteX17" fmla="*/ 9773336 w 10481555"/>
                <a:gd name="connsiteY17" fmla="*/ 6286120 h 6634504"/>
                <a:gd name="connsiteX18" fmla="*/ 9828200 w 10481555"/>
                <a:gd name="connsiteY18" fmla="*/ 6267832 h 6634504"/>
                <a:gd name="connsiteX19" fmla="*/ 9892208 w 10481555"/>
                <a:gd name="connsiteY19" fmla="*/ 6240400 h 6634504"/>
                <a:gd name="connsiteX20" fmla="*/ 10020224 w 10481555"/>
                <a:gd name="connsiteY20" fmla="*/ 6121528 h 6634504"/>
                <a:gd name="connsiteX21" fmla="*/ 10056800 w 10481555"/>
                <a:gd name="connsiteY21" fmla="*/ 6084952 h 6634504"/>
                <a:gd name="connsiteX22" fmla="*/ 10102520 w 10481555"/>
                <a:gd name="connsiteY22" fmla="*/ 6002656 h 6634504"/>
                <a:gd name="connsiteX23" fmla="*/ 10148240 w 10481555"/>
                <a:gd name="connsiteY23" fmla="*/ 5819776 h 6634504"/>
                <a:gd name="connsiteX24" fmla="*/ 10166528 w 10481555"/>
                <a:gd name="connsiteY24" fmla="*/ 5600320 h 6634504"/>
                <a:gd name="connsiteX25" fmla="*/ 10175672 w 10481555"/>
                <a:gd name="connsiteY25" fmla="*/ 5554600 h 6634504"/>
                <a:gd name="connsiteX26" fmla="*/ 10184816 w 10481555"/>
                <a:gd name="connsiteY26" fmla="*/ 5444872 h 6634504"/>
                <a:gd name="connsiteX27" fmla="*/ 10212248 w 10481555"/>
                <a:gd name="connsiteY27" fmla="*/ 5069968 h 6634504"/>
                <a:gd name="connsiteX28" fmla="*/ 10221392 w 10481555"/>
                <a:gd name="connsiteY28" fmla="*/ 4649344 h 6634504"/>
                <a:gd name="connsiteX29" fmla="*/ 10248824 w 10481555"/>
                <a:gd name="connsiteY29" fmla="*/ 4393312 h 6634504"/>
                <a:gd name="connsiteX30" fmla="*/ 10239680 w 10481555"/>
                <a:gd name="connsiteY30" fmla="*/ 3012568 h 6634504"/>
                <a:gd name="connsiteX31" fmla="*/ 10390583 w 10481555"/>
                <a:gd name="connsiteY31" fmla="*/ 209315 h 6634504"/>
                <a:gd name="connsiteX32" fmla="*/ 8657768 w 10481555"/>
                <a:gd name="connsiteY32" fmla="*/ 168784 h 6634504"/>
                <a:gd name="connsiteX33" fmla="*/ 7688504 w 10481555"/>
                <a:gd name="connsiteY33" fmla="*/ 187072 h 6634504"/>
                <a:gd name="connsiteX34" fmla="*/ 6810680 w 10481555"/>
                <a:gd name="connsiteY34" fmla="*/ 269368 h 6634504"/>
                <a:gd name="connsiteX35" fmla="*/ 6371768 w 10481555"/>
                <a:gd name="connsiteY35" fmla="*/ 315088 h 6634504"/>
                <a:gd name="connsiteX36" fmla="*/ 6079160 w 10481555"/>
                <a:gd name="connsiteY36" fmla="*/ 342520 h 6634504"/>
                <a:gd name="connsiteX37" fmla="*/ 5567096 w 10481555"/>
                <a:gd name="connsiteY37" fmla="*/ 379096 h 6634504"/>
                <a:gd name="connsiteX38" fmla="*/ 4789856 w 10481555"/>
                <a:gd name="connsiteY38" fmla="*/ 388240 h 6634504"/>
                <a:gd name="connsiteX39" fmla="*/ 565328 w 10481555"/>
                <a:gd name="connsiteY39" fmla="*/ 333376 h 6634504"/>
                <a:gd name="connsiteX40" fmla="*/ 971323 w 10481555"/>
                <a:gd name="connsiteY40" fmla="*/ 336687 h 6634504"/>
                <a:gd name="connsiteX0" fmla="*/ 971323 w 10481555"/>
                <a:gd name="connsiteY0" fmla="*/ 336687 h 6634504"/>
                <a:gd name="connsiteX1" fmla="*/ 254432 w 10481555"/>
                <a:gd name="connsiteY1" fmla="*/ 397384 h 6634504"/>
                <a:gd name="connsiteX2" fmla="*/ 162992 w 10481555"/>
                <a:gd name="connsiteY2" fmla="*/ 1229488 h 6634504"/>
                <a:gd name="connsiteX3" fmla="*/ 135560 w 10481555"/>
                <a:gd name="connsiteY3" fmla="*/ 1567816 h 6634504"/>
                <a:gd name="connsiteX4" fmla="*/ 126416 w 10481555"/>
                <a:gd name="connsiteY4" fmla="*/ 1897000 h 6634504"/>
                <a:gd name="connsiteX5" fmla="*/ 108128 w 10481555"/>
                <a:gd name="connsiteY5" fmla="*/ 2153032 h 6634504"/>
                <a:gd name="connsiteX6" fmla="*/ 98984 w 10481555"/>
                <a:gd name="connsiteY6" fmla="*/ 2966848 h 6634504"/>
                <a:gd name="connsiteX7" fmla="*/ 80696 w 10481555"/>
                <a:gd name="connsiteY7" fmla="*/ 3542920 h 6634504"/>
                <a:gd name="connsiteX8" fmla="*/ 71552 w 10481555"/>
                <a:gd name="connsiteY8" fmla="*/ 4301872 h 6634504"/>
                <a:gd name="connsiteX9" fmla="*/ 53264 w 10481555"/>
                <a:gd name="connsiteY9" fmla="*/ 5161408 h 6634504"/>
                <a:gd name="connsiteX10" fmla="*/ 62408 w 10481555"/>
                <a:gd name="connsiteY10" fmla="*/ 5819776 h 6634504"/>
                <a:gd name="connsiteX11" fmla="*/ 236144 w 10481555"/>
                <a:gd name="connsiteY11" fmla="*/ 6194680 h 6634504"/>
                <a:gd name="connsiteX12" fmla="*/ 2595296 w 10481555"/>
                <a:gd name="connsiteY12" fmla="*/ 6606160 h 6634504"/>
                <a:gd name="connsiteX13" fmla="*/ 4415004 w 10481555"/>
                <a:gd name="connsiteY13" fmla="*/ 6605074 h 6634504"/>
                <a:gd name="connsiteX14" fmla="*/ 7478192 w 10481555"/>
                <a:gd name="connsiteY14" fmla="*/ 6322696 h 6634504"/>
                <a:gd name="connsiteX15" fmla="*/ 9654464 w 10481555"/>
                <a:gd name="connsiteY15" fmla="*/ 6313552 h 6634504"/>
                <a:gd name="connsiteX16" fmla="*/ 9681896 w 10481555"/>
                <a:gd name="connsiteY16" fmla="*/ 6304408 h 6634504"/>
                <a:gd name="connsiteX17" fmla="*/ 9773336 w 10481555"/>
                <a:gd name="connsiteY17" fmla="*/ 6286120 h 6634504"/>
                <a:gd name="connsiteX18" fmla="*/ 9828200 w 10481555"/>
                <a:gd name="connsiteY18" fmla="*/ 6267832 h 6634504"/>
                <a:gd name="connsiteX19" fmla="*/ 9892208 w 10481555"/>
                <a:gd name="connsiteY19" fmla="*/ 6240400 h 6634504"/>
                <a:gd name="connsiteX20" fmla="*/ 10020224 w 10481555"/>
                <a:gd name="connsiteY20" fmla="*/ 6121528 h 6634504"/>
                <a:gd name="connsiteX21" fmla="*/ 10102520 w 10481555"/>
                <a:gd name="connsiteY21" fmla="*/ 6002656 h 6634504"/>
                <a:gd name="connsiteX22" fmla="*/ 10148240 w 10481555"/>
                <a:gd name="connsiteY22" fmla="*/ 5819776 h 6634504"/>
                <a:gd name="connsiteX23" fmla="*/ 10166528 w 10481555"/>
                <a:gd name="connsiteY23" fmla="*/ 5600320 h 6634504"/>
                <a:gd name="connsiteX24" fmla="*/ 10175672 w 10481555"/>
                <a:gd name="connsiteY24" fmla="*/ 5554600 h 6634504"/>
                <a:gd name="connsiteX25" fmla="*/ 10184816 w 10481555"/>
                <a:gd name="connsiteY25" fmla="*/ 5444872 h 6634504"/>
                <a:gd name="connsiteX26" fmla="*/ 10212248 w 10481555"/>
                <a:gd name="connsiteY26" fmla="*/ 5069968 h 6634504"/>
                <a:gd name="connsiteX27" fmla="*/ 10221392 w 10481555"/>
                <a:gd name="connsiteY27" fmla="*/ 4649344 h 6634504"/>
                <a:gd name="connsiteX28" fmla="*/ 10248824 w 10481555"/>
                <a:gd name="connsiteY28" fmla="*/ 4393312 h 6634504"/>
                <a:gd name="connsiteX29" fmla="*/ 10239680 w 10481555"/>
                <a:gd name="connsiteY29" fmla="*/ 3012568 h 6634504"/>
                <a:gd name="connsiteX30" fmla="*/ 10390583 w 10481555"/>
                <a:gd name="connsiteY30" fmla="*/ 209315 h 6634504"/>
                <a:gd name="connsiteX31" fmla="*/ 8657768 w 10481555"/>
                <a:gd name="connsiteY31" fmla="*/ 168784 h 6634504"/>
                <a:gd name="connsiteX32" fmla="*/ 7688504 w 10481555"/>
                <a:gd name="connsiteY32" fmla="*/ 187072 h 6634504"/>
                <a:gd name="connsiteX33" fmla="*/ 6810680 w 10481555"/>
                <a:gd name="connsiteY33" fmla="*/ 269368 h 6634504"/>
                <a:gd name="connsiteX34" fmla="*/ 6371768 w 10481555"/>
                <a:gd name="connsiteY34" fmla="*/ 315088 h 6634504"/>
                <a:gd name="connsiteX35" fmla="*/ 6079160 w 10481555"/>
                <a:gd name="connsiteY35" fmla="*/ 342520 h 6634504"/>
                <a:gd name="connsiteX36" fmla="*/ 5567096 w 10481555"/>
                <a:gd name="connsiteY36" fmla="*/ 379096 h 6634504"/>
                <a:gd name="connsiteX37" fmla="*/ 4789856 w 10481555"/>
                <a:gd name="connsiteY37" fmla="*/ 388240 h 6634504"/>
                <a:gd name="connsiteX38" fmla="*/ 565328 w 10481555"/>
                <a:gd name="connsiteY38" fmla="*/ 333376 h 6634504"/>
                <a:gd name="connsiteX39" fmla="*/ 971323 w 10481555"/>
                <a:gd name="connsiteY39" fmla="*/ 336687 h 6634504"/>
                <a:gd name="connsiteX0" fmla="*/ 971323 w 10481555"/>
                <a:gd name="connsiteY0" fmla="*/ 336687 h 6634504"/>
                <a:gd name="connsiteX1" fmla="*/ 254432 w 10481555"/>
                <a:gd name="connsiteY1" fmla="*/ 397384 h 6634504"/>
                <a:gd name="connsiteX2" fmla="*/ 162992 w 10481555"/>
                <a:gd name="connsiteY2" fmla="*/ 1229488 h 6634504"/>
                <a:gd name="connsiteX3" fmla="*/ 135560 w 10481555"/>
                <a:gd name="connsiteY3" fmla="*/ 1567816 h 6634504"/>
                <a:gd name="connsiteX4" fmla="*/ 126416 w 10481555"/>
                <a:gd name="connsiteY4" fmla="*/ 1897000 h 6634504"/>
                <a:gd name="connsiteX5" fmla="*/ 108128 w 10481555"/>
                <a:gd name="connsiteY5" fmla="*/ 2153032 h 6634504"/>
                <a:gd name="connsiteX6" fmla="*/ 98984 w 10481555"/>
                <a:gd name="connsiteY6" fmla="*/ 2966848 h 6634504"/>
                <a:gd name="connsiteX7" fmla="*/ 80696 w 10481555"/>
                <a:gd name="connsiteY7" fmla="*/ 3542920 h 6634504"/>
                <a:gd name="connsiteX8" fmla="*/ 71552 w 10481555"/>
                <a:gd name="connsiteY8" fmla="*/ 4301872 h 6634504"/>
                <a:gd name="connsiteX9" fmla="*/ 53264 w 10481555"/>
                <a:gd name="connsiteY9" fmla="*/ 5161408 h 6634504"/>
                <a:gd name="connsiteX10" fmla="*/ 62408 w 10481555"/>
                <a:gd name="connsiteY10" fmla="*/ 5819776 h 6634504"/>
                <a:gd name="connsiteX11" fmla="*/ 236144 w 10481555"/>
                <a:gd name="connsiteY11" fmla="*/ 6194680 h 6634504"/>
                <a:gd name="connsiteX12" fmla="*/ 2595296 w 10481555"/>
                <a:gd name="connsiteY12" fmla="*/ 6606160 h 6634504"/>
                <a:gd name="connsiteX13" fmla="*/ 4415004 w 10481555"/>
                <a:gd name="connsiteY13" fmla="*/ 6605074 h 6634504"/>
                <a:gd name="connsiteX14" fmla="*/ 7478192 w 10481555"/>
                <a:gd name="connsiteY14" fmla="*/ 6322696 h 6634504"/>
                <a:gd name="connsiteX15" fmla="*/ 9654464 w 10481555"/>
                <a:gd name="connsiteY15" fmla="*/ 6313552 h 6634504"/>
                <a:gd name="connsiteX16" fmla="*/ 9681896 w 10481555"/>
                <a:gd name="connsiteY16" fmla="*/ 6304408 h 6634504"/>
                <a:gd name="connsiteX17" fmla="*/ 9773336 w 10481555"/>
                <a:gd name="connsiteY17" fmla="*/ 6286120 h 6634504"/>
                <a:gd name="connsiteX18" fmla="*/ 9828200 w 10481555"/>
                <a:gd name="connsiteY18" fmla="*/ 6267832 h 6634504"/>
                <a:gd name="connsiteX19" fmla="*/ 9892208 w 10481555"/>
                <a:gd name="connsiteY19" fmla="*/ 6240400 h 6634504"/>
                <a:gd name="connsiteX20" fmla="*/ 10102520 w 10481555"/>
                <a:gd name="connsiteY20" fmla="*/ 6002656 h 6634504"/>
                <a:gd name="connsiteX21" fmla="*/ 10148240 w 10481555"/>
                <a:gd name="connsiteY21" fmla="*/ 5819776 h 6634504"/>
                <a:gd name="connsiteX22" fmla="*/ 10166528 w 10481555"/>
                <a:gd name="connsiteY22" fmla="*/ 5600320 h 6634504"/>
                <a:gd name="connsiteX23" fmla="*/ 10175672 w 10481555"/>
                <a:gd name="connsiteY23" fmla="*/ 5554600 h 6634504"/>
                <a:gd name="connsiteX24" fmla="*/ 10184816 w 10481555"/>
                <a:gd name="connsiteY24" fmla="*/ 5444872 h 6634504"/>
                <a:gd name="connsiteX25" fmla="*/ 10212248 w 10481555"/>
                <a:gd name="connsiteY25" fmla="*/ 5069968 h 6634504"/>
                <a:gd name="connsiteX26" fmla="*/ 10221392 w 10481555"/>
                <a:gd name="connsiteY26" fmla="*/ 4649344 h 6634504"/>
                <a:gd name="connsiteX27" fmla="*/ 10248824 w 10481555"/>
                <a:gd name="connsiteY27" fmla="*/ 4393312 h 6634504"/>
                <a:gd name="connsiteX28" fmla="*/ 10239680 w 10481555"/>
                <a:gd name="connsiteY28" fmla="*/ 3012568 h 6634504"/>
                <a:gd name="connsiteX29" fmla="*/ 10390583 w 10481555"/>
                <a:gd name="connsiteY29" fmla="*/ 209315 h 6634504"/>
                <a:gd name="connsiteX30" fmla="*/ 8657768 w 10481555"/>
                <a:gd name="connsiteY30" fmla="*/ 168784 h 6634504"/>
                <a:gd name="connsiteX31" fmla="*/ 7688504 w 10481555"/>
                <a:gd name="connsiteY31" fmla="*/ 187072 h 6634504"/>
                <a:gd name="connsiteX32" fmla="*/ 6810680 w 10481555"/>
                <a:gd name="connsiteY32" fmla="*/ 269368 h 6634504"/>
                <a:gd name="connsiteX33" fmla="*/ 6371768 w 10481555"/>
                <a:gd name="connsiteY33" fmla="*/ 315088 h 6634504"/>
                <a:gd name="connsiteX34" fmla="*/ 6079160 w 10481555"/>
                <a:gd name="connsiteY34" fmla="*/ 342520 h 6634504"/>
                <a:gd name="connsiteX35" fmla="*/ 5567096 w 10481555"/>
                <a:gd name="connsiteY35" fmla="*/ 379096 h 6634504"/>
                <a:gd name="connsiteX36" fmla="*/ 4789856 w 10481555"/>
                <a:gd name="connsiteY36" fmla="*/ 388240 h 6634504"/>
                <a:gd name="connsiteX37" fmla="*/ 565328 w 10481555"/>
                <a:gd name="connsiteY37" fmla="*/ 333376 h 6634504"/>
                <a:gd name="connsiteX38" fmla="*/ 971323 w 10481555"/>
                <a:gd name="connsiteY38" fmla="*/ 336687 h 6634504"/>
                <a:gd name="connsiteX0" fmla="*/ 971323 w 10481555"/>
                <a:gd name="connsiteY0" fmla="*/ 336687 h 6634504"/>
                <a:gd name="connsiteX1" fmla="*/ 254432 w 10481555"/>
                <a:gd name="connsiteY1" fmla="*/ 397384 h 6634504"/>
                <a:gd name="connsiteX2" fmla="*/ 162992 w 10481555"/>
                <a:gd name="connsiteY2" fmla="*/ 1229488 h 6634504"/>
                <a:gd name="connsiteX3" fmla="*/ 135560 w 10481555"/>
                <a:gd name="connsiteY3" fmla="*/ 1567816 h 6634504"/>
                <a:gd name="connsiteX4" fmla="*/ 126416 w 10481555"/>
                <a:gd name="connsiteY4" fmla="*/ 1897000 h 6634504"/>
                <a:gd name="connsiteX5" fmla="*/ 108128 w 10481555"/>
                <a:gd name="connsiteY5" fmla="*/ 2153032 h 6634504"/>
                <a:gd name="connsiteX6" fmla="*/ 98984 w 10481555"/>
                <a:gd name="connsiteY6" fmla="*/ 2966848 h 6634504"/>
                <a:gd name="connsiteX7" fmla="*/ 80696 w 10481555"/>
                <a:gd name="connsiteY7" fmla="*/ 3542920 h 6634504"/>
                <a:gd name="connsiteX8" fmla="*/ 71552 w 10481555"/>
                <a:gd name="connsiteY8" fmla="*/ 4301872 h 6634504"/>
                <a:gd name="connsiteX9" fmla="*/ 53264 w 10481555"/>
                <a:gd name="connsiteY9" fmla="*/ 5161408 h 6634504"/>
                <a:gd name="connsiteX10" fmla="*/ 62408 w 10481555"/>
                <a:gd name="connsiteY10" fmla="*/ 5819776 h 6634504"/>
                <a:gd name="connsiteX11" fmla="*/ 236144 w 10481555"/>
                <a:gd name="connsiteY11" fmla="*/ 6194680 h 6634504"/>
                <a:gd name="connsiteX12" fmla="*/ 2595296 w 10481555"/>
                <a:gd name="connsiteY12" fmla="*/ 6606160 h 6634504"/>
                <a:gd name="connsiteX13" fmla="*/ 4415004 w 10481555"/>
                <a:gd name="connsiteY13" fmla="*/ 6605074 h 6634504"/>
                <a:gd name="connsiteX14" fmla="*/ 7478192 w 10481555"/>
                <a:gd name="connsiteY14" fmla="*/ 6322696 h 6634504"/>
                <a:gd name="connsiteX15" fmla="*/ 9654464 w 10481555"/>
                <a:gd name="connsiteY15" fmla="*/ 6313552 h 6634504"/>
                <a:gd name="connsiteX16" fmla="*/ 9681896 w 10481555"/>
                <a:gd name="connsiteY16" fmla="*/ 6304408 h 6634504"/>
                <a:gd name="connsiteX17" fmla="*/ 9773336 w 10481555"/>
                <a:gd name="connsiteY17" fmla="*/ 6286120 h 6634504"/>
                <a:gd name="connsiteX18" fmla="*/ 9828200 w 10481555"/>
                <a:gd name="connsiteY18" fmla="*/ 6267832 h 6634504"/>
                <a:gd name="connsiteX19" fmla="*/ 10102520 w 10481555"/>
                <a:gd name="connsiteY19" fmla="*/ 6002656 h 6634504"/>
                <a:gd name="connsiteX20" fmla="*/ 10148240 w 10481555"/>
                <a:gd name="connsiteY20" fmla="*/ 5819776 h 6634504"/>
                <a:gd name="connsiteX21" fmla="*/ 10166528 w 10481555"/>
                <a:gd name="connsiteY21" fmla="*/ 5600320 h 6634504"/>
                <a:gd name="connsiteX22" fmla="*/ 10175672 w 10481555"/>
                <a:gd name="connsiteY22" fmla="*/ 5554600 h 6634504"/>
                <a:gd name="connsiteX23" fmla="*/ 10184816 w 10481555"/>
                <a:gd name="connsiteY23" fmla="*/ 5444872 h 6634504"/>
                <a:gd name="connsiteX24" fmla="*/ 10212248 w 10481555"/>
                <a:gd name="connsiteY24" fmla="*/ 5069968 h 6634504"/>
                <a:gd name="connsiteX25" fmla="*/ 10221392 w 10481555"/>
                <a:gd name="connsiteY25" fmla="*/ 4649344 h 6634504"/>
                <a:gd name="connsiteX26" fmla="*/ 10248824 w 10481555"/>
                <a:gd name="connsiteY26" fmla="*/ 4393312 h 6634504"/>
                <a:gd name="connsiteX27" fmla="*/ 10239680 w 10481555"/>
                <a:gd name="connsiteY27" fmla="*/ 3012568 h 6634504"/>
                <a:gd name="connsiteX28" fmla="*/ 10390583 w 10481555"/>
                <a:gd name="connsiteY28" fmla="*/ 209315 h 6634504"/>
                <a:gd name="connsiteX29" fmla="*/ 8657768 w 10481555"/>
                <a:gd name="connsiteY29" fmla="*/ 168784 h 6634504"/>
                <a:gd name="connsiteX30" fmla="*/ 7688504 w 10481555"/>
                <a:gd name="connsiteY30" fmla="*/ 187072 h 6634504"/>
                <a:gd name="connsiteX31" fmla="*/ 6810680 w 10481555"/>
                <a:gd name="connsiteY31" fmla="*/ 269368 h 6634504"/>
                <a:gd name="connsiteX32" fmla="*/ 6371768 w 10481555"/>
                <a:gd name="connsiteY32" fmla="*/ 315088 h 6634504"/>
                <a:gd name="connsiteX33" fmla="*/ 6079160 w 10481555"/>
                <a:gd name="connsiteY33" fmla="*/ 342520 h 6634504"/>
                <a:gd name="connsiteX34" fmla="*/ 5567096 w 10481555"/>
                <a:gd name="connsiteY34" fmla="*/ 379096 h 6634504"/>
                <a:gd name="connsiteX35" fmla="*/ 4789856 w 10481555"/>
                <a:gd name="connsiteY35" fmla="*/ 388240 h 6634504"/>
                <a:gd name="connsiteX36" fmla="*/ 565328 w 10481555"/>
                <a:gd name="connsiteY36" fmla="*/ 333376 h 6634504"/>
                <a:gd name="connsiteX37" fmla="*/ 971323 w 10481555"/>
                <a:gd name="connsiteY37" fmla="*/ 336687 h 6634504"/>
                <a:gd name="connsiteX0" fmla="*/ 971323 w 10481555"/>
                <a:gd name="connsiteY0" fmla="*/ 336687 h 6634504"/>
                <a:gd name="connsiteX1" fmla="*/ 254432 w 10481555"/>
                <a:gd name="connsiteY1" fmla="*/ 397384 h 6634504"/>
                <a:gd name="connsiteX2" fmla="*/ 162992 w 10481555"/>
                <a:gd name="connsiteY2" fmla="*/ 1229488 h 6634504"/>
                <a:gd name="connsiteX3" fmla="*/ 135560 w 10481555"/>
                <a:gd name="connsiteY3" fmla="*/ 1567816 h 6634504"/>
                <a:gd name="connsiteX4" fmla="*/ 126416 w 10481555"/>
                <a:gd name="connsiteY4" fmla="*/ 1897000 h 6634504"/>
                <a:gd name="connsiteX5" fmla="*/ 108128 w 10481555"/>
                <a:gd name="connsiteY5" fmla="*/ 2153032 h 6634504"/>
                <a:gd name="connsiteX6" fmla="*/ 98984 w 10481555"/>
                <a:gd name="connsiteY6" fmla="*/ 2966848 h 6634504"/>
                <a:gd name="connsiteX7" fmla="*/ 80696 w 10481555"/>
                <a:gd name="connsiteY7" fmla="*/ 3542920 h 6634504"/>
                <a:gd name="connsiteX8" fmla="*/ 71552 w 10481555"/>
                <a:gd name="connsiteY8" fmla="*/ 4301872 h 6634504"/>
                <a:gd name="connsiteX9" fmla="*/ 53264 w 10481555"/>
                <a:gd name="connsiteY9" fmla="*/ 5161408 h 6634504"/>
                <a:gd name="connsiteX10" fmla="*/ 62408 w 10481555"/>
                <a:gd name="connsiteY10" fmla="*/ 5819776 h 6634504"/>
                <a:gd name="connsiteX11" fmla="*/ 236144 w 10481555"/>
                <a:gd name="connsiteY11" fmla="*/ 6194680 h 6634504"/>
                <a:gd name="connsiteX12" fmla="*/ 2595296 w 10481555"/>
                <a:gd name="connsiteY12" fmla="*/ 6606160 h 6634504"/>
                <a:gd name="connsiteX13" fmla="*/ 4415004 w 10481555"/>
                <a:gd name="connsiteY13" fmla="*/ 6605074 h 6634504"/>
                <a:gd name="connsiteX14" fmla="*/ 7478192 w 10481555"/>
                <a:gd name="connsiteY14" fmla="*/ 6322696 h 6634504"/>
                <a:gd name="connsiteX15" fmla="*/ 9654464 w 10481555"/>
                <a:gd name="connsiteY15" fmla="*/ 6313552 h 6634504"/>
                <a:gd name="connsiteX16" fmla="*/ 9681896 w 10481555"/>
                <a:gd name="connsiteY16" fmla="*/ 6304408 h 6634504"/>
                <a:gd name="connsiteX17" fmla="*/ 9773336 w 10481555"/>
                <a:gd name="connsiteY17" fmla="*/ 6286120 h 6634504"/>
                <a:gd name="connsiteX18" fmla="*/ 10102520 w 10481555"/>
                <a:gd name="connsiteY18" fmla="*/ 6002656 h 6634504"/>
                <a:gd name="connsiteX19" fmla="*/ 10148240 w 10481555"/>
                <a:gd name="connsiteY19" fmla="*/ 5819776 h 6634504"/>
                <a:gd name="connsiteX20" fmla="*/ 10166528 w 10481555"/>
                <a:gd name="connsiteY20" fmla="*/ 5600320 h 6634504"/>
                <a:gd name="connsiteX21" fmla="*/ 10175672 w 10481555"/>
                <a:gd name="connsiteY21" fmla="*/ 5554600 h 6634504"/>
                <a:gd name="connsiteX22" fmla="*/ 10184816 w 10481555"/>
                <a:gd name="connsiteY22" fmla="*/ 5444872 h 6634504"/>
                <a:gd name="connsiteX23" fmla="*/ 10212248 w 10481555"/>
                <a:gd name="connsiteY23" fmla="*/ 5069968 h 6634504"/>
                <a:gd name="connsiteX24" fmla="*/ 10221392 w 10481555"/>
                <a:gd name="connsiteY24" fmla="*/ 4649344 h 6634504"/>
                <a:gd name="connsiteX25" fmla="*/ 10248824 w 10481555"/>
                <a:gd name="connsiteY25" fmla="*/ 4393312 h 6634504"/>
                <a:gd name="connsiteX26" fmla="*/ 10239680 w 10481555"/>
                <a:gd name="connsiteY26" fmla="*/ 3012568 h 6634504"/>
                <a:gd name="connsiteX27" fmla="*/ 10390583 w 10481555"/>
                <a:gd name="connsiteY27" fmla="*/ 209315 h 6634504"/>
                <a:gd name="connsiteX28" fmla="*/ 8657768 w 10481555"/>
                <a:gd name="connsiteY28" fmla="*/ 168784 h 6634504"/>
                <a:gd name="connsiteX29" fmla="*/ 7688504 w 10481555"/>
                <a:gd name="connsiteY29" fmla="*/ 187072 h 6634504"/>
                <a:gd name="connsiteX30" fmla="*/ 6810680 w 10481555"/>
                <a:gd name="connsiteY30" fmla="*/ 269368 h 6634504"/>
                <a:gd name="connsiteX31" fmla="*/ 6371768 w 10481555"/>
                <a:gd name="connsiteY31" fmla="*/ 315088 h 6634504"/>
                <a:gd name="connsiteX32" fmla="*/ 6079160 w 10481555"/>
                <a:gd name="connsiteY32" fmla="*/ 342520 h 6634504"/>
                <a:gd name="connsiteX33" fmla="*/ 5567096 w 10481555"/>
                <a:gd name="connsiteY33" fmla="*/ 379096 h 6634504"/>
                <a:gd name="connsiteX34" fmla="*/ 4789856 w 10481555"/>
                <a:gd name="connsiteY34" fmla="*/ 388240 h 6634504"/>
                <a:gd name="connsiteX35" fmla="*/ 565328 w 10481555"/>
                <a:gd name="connsiteY35" fmla="*/ 333376 h 6634504"/>
                <a:gd name="connsiteX36" fmla="*/ 971323 w 10481555"/>
                <a:gd name="connsiteY36" fmla="*/ 336687 h 6634504"/>
                <a:gd name="connsiteX0" fmla="*/ 971323 w 10481555"/>
                <a:gd name="connsiteY0" fmla="*/ 336687 h 6634504"/>
                <a:gd name="connsiteX1" fmla="*/ 254432 w 10481555"/>
                <a:gd name="connsiteY1" fmla="*/ 397384 h 6634504"/>
                <a:gd name="connsiteX2" fmla="*/ 162992 w 10481555"/>
                <a:gd name="connsiteY2" fmla="*/ 1229488 h 6634504"/>
                <a:gd name="connsiteX3" fmla="*/ 135560 w 10481555"/>
                <a:gd name="connsiteY3" fmla="*/ 1567816 h 6634504"/>
                <a:gd name="connsiteX4" fmla="*/ 126416 w 10481555"/>
                <a:gd name="connsiteY4" fmla="*/ 1897000 h 6634504"/>
                <a:gd name="connsiteX5" fmla="*/ 108128 w 10481555"/>
                <a:gd name="connsiteY5" fmla="*/ 2153032 h 6634504"/>
                <a:gd name="connsiteX6" fmla="*/ 98984 w 10481555"/>
                <a:gd name="connsiteY6" fmla="*/ 2966848 h 6634504"/>
                <a:gd name="connsiteX7" fmla="*/ 80696 w 10481555"/>
                <a:gd name="connsiteY7" fmla="*/ 3542920 h 6634504"/>
                <a:gd name="connsiteX8" fmla="*/ 71552 w 10481555"/>
                <a:gd name="connsiteY8" fmla="*/ 4301872 h 6634504"/>
                <a:gd name="connsiteX9" fmla="*/ 53264 w 10481555"/>
                <a:gd name="connsiteY9" fmla="*/ 5161408 h 6634504"/>
                <a:gd name="connsiteX10" fmla="*/ 62408 w 10481555"/>
                <a:gd name="connsiteY10" fmla="*/ 5819776 h 6634504"/>
                <a:gd name="connsiteX11" fmla="*/ 236144 w 10481555"/>
                <a:gd name="connsiteY11" fmla="*/ 6194680 h 6634504"/>
                <a:gd name="connsiteX12" fmla="*/ 2595296 w 10481555"/>
                <a:gd name="connsiteY12" fmla="*/ 6606160 h 6634504"/>
                <a:gd name="connsiteX13" fmla="*/ 4415004 w 10481555"/>
                <a:gd name="connsiteY13" fmla="*/ 6605074 h 6634504"/>
                <a:gd name="connsiteX14" fmla="*/ 7478192 w 10481555"/>
                <a:gd name="connsiteY14" fmla="*/ 6322696 h 6634504"/>
                <a:gd name="connsiteX15" fmla="*/ 9654464 w 10481555"/>
                <a:gd name="connsiteY15" fmla="*/ 6313552 h 6634504"/>
                <a:gd name="connsiteX16" fmla="*/ 9681896 w 10481555"/>
                <a:gd name="connsiteY16" fmla="*/ 6304408 h 6634504"/>
                <a:gd name="connsiteX17" fmla="*/ 10102520 w 10481555"/>
                <a:gd name="connsiteY17" fmla="*/ 6002656 h 6634504"/>
                <a:gd name="connsiteX18" fmla="*/ 10148240 w 10481555"/>
                <a:gd name="connsiteY18" fmla="*/ 5819776 h 6634504"/>
                <a:gd name="connsiteX19" fmla="*/ 10166528 w 10481555"/>
                <a:gd name="connsiteY19" fmla="*/ 5600320 h 6634504"/>
                <a:gd name="connsiteX20" fmla="*/ 10175672 w 10481555"/>
                <a:gd name="connsiteY20" fmla="*/ 5554600 h 6634504"/>
                <a:gd name="connsiteX21" fmla="*/ 10184816 w 10481555"/>
                <a:gd name="connsiteY21" fmla="*/ 5444872 h 6634504"/>
                <a:gd name="connsiteX22" fmla="*/ 10212248 w 10481555"/>
                <a:gd name="connsiteY22" fmla="*/ 5069968 h 6634504"/>
                <a:gd name="connsiteX23" fmla="*/ 10221392 w 10481555"/>
                <a:gd name="connsiteY23" fmla="*/ 4649344 h 6634504"/>
                <a:gd name="connsiteX24" fmla="*/ 10248824 w 10481555"/>
                <a:gd name="connsiteY24" fmla="*/ 4393312 h 6634504"/>
                <a:gd name="connsiteX25" fmla="*/ 10239680 w 10481555"/>
                <a:gd name="connsiteY25" fmla="*/ 3012568 h 6634504"/>
                <a:gd name="connsiteX26" fmla="*/ 10390583 w 10481555"/>
                <a:gd name="connsiteY26" fmla="*/ 209315 h 6634504"/>
                <a:gd name="connsiteX27" fmla="*/ 8657768 w 10481555"/>
                <a:gd name="connsiteY27" fmla="*/ 168784 h 6634504"/>
                <a:gd name="connsiteX28" fmla="*/ 7688504 w 10481555"/>
                <a:gd name="connsiteY28" fmla="*/ 187072 h 6634504"/>
                <a:gd name="connsiteX29" fmla="*/ 6810680 w 10481555"/>
                <a:gd name="connsiteY29" fmla="*/ 269368 h 6634504"/>
                <a:gd name="connsiteX30" fmla="*/ 6371768 w 10481555"/>
                <a:gd name="connsiteY30" fmla="*/ 315088 h 6634504"/>
                <a:gd name="connsiteX31" fmla="*/ 6079160 w 10481555"/>
                <a:gd name="connsiteY31" fmla="*/ 342520 h 6634504"/>
                <a:gd name="connsiteX32" fmla="*/ 5567096 w 10481555"/>
                <a:gd name="connsiteY32" fmla="*/ 379096 h 6634504"/>
                <a:gd name="connsiteX33" fmla="*/ 4789856 w 10481555"/>
                <a:gd name="connsiteY33" fmla="*/ 388240 h 6634504"/>
                <a:gd name="connsiteX34" fmla="*/ 565328 w 10481555"/>
                <a:gd name="connsiteY34" fmla="*/ 333376 h 6634504"/>
                <a:gd name="connsiteX35" fmla="*/ 971323 w 10481555"/>
                <a:gd name="connsiteY35" fmla="*/ 336687 h 6634504"/>
                <a:gd name="connsiteX0" fmla="*/ 971323 w 10481555"/>
                <a:gd name="connsiteY0" fmla="*/ 336687 h 6634504"/>
                <a:gd name="connsiteX1" fmla="*/ 254432 w 10481555"/>
                <a:gd name="connsiteY1" fmla="*/ 397384 h 6634504"/>
                <a:gd name="connsiteX2" fmla="*/ 162992 w 10481555"/>
                <a:gd name="connsiteY2" fmla="*/ 1229488 h 6634504"/>
                <a:gd name="connsiteX3" fmla="*/ 135560 w 10481555"/>
                <a:gd name="connsiteY3" fmla="*/ 1567816 h 6634504"/>
                <a:gd name="connsiteX4" fmla="*/ 126416 w 10481555"/>
                <a:gd name="connsiteY4" fmla="*/ 1897000 h 6634504"/>
                <a:gd name="connsiteX5" fmla="*/ 108128 w 10481555"/>
                <a:gd name="connsiteY5" fmla="*/ 2153032 h 6634504"/>
                <a:gd name="connsiteX6" fmla="*/ 98984 w 10481555"/>
                <a:gd name="connsiteY6" fmla="*/ 2966848 h 6634504"/>
                <a:gd name="connsiteX7" fmla="*/ 80696 w 10481555"/>
                <a:gd name="connsiteY7" fmla="*/ 3542920 h 6634504"/>
                <a:gd name="connsiteX8" fmla="*/ 71552 w 10481555"/>
                <a:gd name="connsiteY8" fmla="*/ 4301872 h 6634504"/>
                <a:gd name="connsiteX9" fmla="*/ 53264 w 10481555"/>
                <a:gd name="connsiteY9" fmla="*/ 5161408 h 6634504"/>
                <a:gd name="connsiteX10" fmla="*/ 62408 w 10481555"/>
                <a:gd name="connsiteY10" fmla="*/ 5819776 h 6634504"/>
                <a:gd name="connsiteX11" fmla="*/ 236144 w 10481555"/>
                <a:gd name="connsiteY11" fmla="*/ 6194680 h 6634504"/>
                <a:gd name="connsiteX12" fmla="*/ 2595296 w 10481555"/>
                <a:gd name="connsiteY12" fmla="*/ 6606160 h 6634504"/>
                <a:gd name="connsiteX13" fmla="*/ 4415004 w 10481555"/>
                <a:gd name="connsiteY13" fmla="*/ 6605074 h 6634504"/>
                <a:gd name="connsiteX14" fmla="*/ 7478192 w 10481555"/>
                <a:gd name="connsiteY14" fmla="*/ 6322696 h 6634504"/>
                <a:gd name="connsiteX15" fmla="*/ 9654464 w 10481555"/>
                <a:gd name="connsiteY15" fmla="*/ 6313552 h 6634504"/>
                <a:gd name="connsiteX16" fmla="*/ 10102520 w 10481555"/>
                <a:gd name="connsiteY16" fmla="*/ 6002656 h 6634504"/>
                <a:gd name="connsiteX17" fmla="*/ 10148240 w 10481555"/>
                <a:gd name="connsiteY17" fmla="*/ 5819776 h 6634504"/>
                <a:gd name="connsiteX18" fmla="*/ 10166528 w 10481555"/>
                <a:gd name="connsiteY18" fmla="*/ 5600320 h 6634504"/>
                <a:gd name="connsiteX19" fmla="*/ 10175672 w 10481555"/>
                <a:gd name="connsiteY19" fmla="*/ 5554600 h 6634504"/>
                <a:gd name="connsiteX20" fmla="*/ 10184816 w 10481555"/>
                <a:gd name="connsiteY20" fmla="*/ 5444872 h 6634504"/>
                <a:gd name="connsiteX21" fmla="*/ 10212248 w 10481555"/>
                <a:gd name="connsiteY21" fmla="*/ 5069968 h 6634504"/>
                <a:gd name="connsiteX22" fmla="*/ 10221392 w 10481555"/>
                <a:gd name="connsiteY22" fmla="*/ 4649344 h 6634504"/>
                <a:gd name="connsiteX23" fmla="*/ 10248824 w 10481555"/>
                <a:gd name="connsiteY23" fmla="*/ 4393312 h 6634504"/>
                <a:gd name="connsiteX24" fmla="*/ 10239680 w 10481555"/>
                <a:gd name="connsiteY24" fmla="*/ 3012568 h 6634504"/>
                <a:gd name="connsiteX25" fmla="*/ 10390583 w 10481555"/>
                <a:gd name="connsiteY25" fmla="*/ 209315 h 6634504"/>
                <a:gd name="connsiteX26" fmla="*/ 8657768 w 10481555"/>
                <a:gd name="connsiteY26" fmla="*/ 168784 h 6634504"/>
                <a:gd name="connsiteX27" fmla="*/ 7688504 w 10481555"/>
                <a:gd name="connsiteY27" fmla="*/ 187072 h 6634504"/>
                <a:gd name="connsiteX28" fmla="*/ 6810680 w 10481555"/>
                <a:gd name="connsiteY28" fmla="*/ 269368 h 6634504"/>
                <a:gd name="connsiteX29" fmla="*/ 6371768 w 10481555"/>
                <a:gd name="connsiteY29" fmla="*/ 315088 h 6634504"/>
                <a:gd name="connsiteX30" fmla="*/ 6079160 w 10481555"/>
                <a:gd name="connsiteY30" fmla="*/ 342520 h 6634504"/>
                <a:gd name="connsiteX31" fmla="*/ 5567096 w 10481555"/>
                <a:gd name="connsiteY31" fmla="*/ 379096 h 6634504"/>
                <a:gd name="connsiteX32" fmla="*/ 4789856 w 10481555"/>
                <a:gd name="connsiteY32" fmla="*/ 388240 h 6634504"/>
                <a:gd name="connsiteX33" fmla="*/ 565328 w 10481555"/>
                <a:gd name="connsiteY33" fmla="*/ 333376 h 6634504"/>
                <a:gd name="connsiteX34" fmla="*/ 971323 w 10481555"/>
                <a:gd name="connsiteY34" fmla="*/ 336687 h 6634504"/>
                <a:gd name="connsiteX0" fmla="*/ 971323 w 10481555"/>
                <a:gd name="connsiteY0" fmla="*/ 336687 h 6634504"/>
                <a:gd name="connsiteX1" fmla="*/ 254432 w 10481555"/>
                <a:gd name="connsiteY1" fmla="*/ 397384 h 6634504"/>
                <a:gd name="connsiteX2" fmla="*/ 162992 w 10481555"/>
                <a:gd name="connsiteY2" fmla="*/ 1229488 h 6634504"/>
                <a:gd name="connsiteX3" fmla="*/ 135560 w 10481555"/>
                <a:gd name="connsiteY3" fmla="*/ 1567816 h 6634504"/>
                <a:gd name="connsiteX4" fmla="*/ 126416 w 10481555"/>
                <a:gd name="connsiteY4" fmla="*/ 1897000 h 6634504"/>
                <a:gd name="connsiteX5" fmla="*/ 108128 w 10481555"/>
                <a:gd name="connsiteY5" fmla="*/ 2153032 h 6634504"/>
                <a:gd name="connsiteX6" fmla="*/ 98984 w 10481555"/>
                <a:gd name="connsiteY6" fmla="*/ 2966848 h 6634504"/>
                <a:gd name="connsiteX7" fmla="*/ 80696 w 10481555"/>
                <a:gd name="connsiteY7" fmla="*/ 3542920 h 6634504"/>
                <a:gd name="connsiteX8" fmla="*/ 71552 w 10481555"/>
                <a:gd name="connsiteY8" fmla="*/ 4301872 h 6634504"/>
                <a:gd name="connsiteX9" fmla="*/ 53264 w 10481555"/>
                <a:gd name="connsiteY9" fmla="*/ 5161408 h 6634504"/>
                <a:gd name="connsiteX10" fmla="*/ 62408 w 10481555"/>
                <a:gd name="connsiteY10" fmla="*/ 5819776 h 6634504"/>
                <a:gd name="connsiteX11" fmla="*/ 236144 w 10481555"/>
                <a:gd name="connsiteY11" fmla="*/ 6194680 h 6634504"/>
                <a:gd name="connsiteX12" fmla="*/ 2595296 w 10481555"/>
                <a:gd name="connsiteY12" fmla="*/ 6606160 h 6634504"/>
                <a:gd name="connsiteX13" fmla="*/ 4415004 w 10481555"/>
                <a:gd name="connsiteY13" fmla="*/ 6605074 h 6634504"/>
                <a:gd name="connsiteX14" fmla="*/ 7478192 w 10481555"/>
                <a:gd name="connsiteY14" fmla="*/ 6322696 h 6634504"/>
                <a:gd name="connsiteX15" fmla="*/ 9654464 w 10481555"/>
                <a:gd name="connsiteY15" fmla="*/ 6313552 h 6634504"/>
                <a:gd name="connsiteX16" fmla="*/ 10102520 w 10481555"/>
                <a:gd name="connsiteY16" fmla="*/ 6002656 h 6634504"/>
                <a:gd name="connsiteX17" fmla="*/ 10148240 w 10481555"/>
                <a:gd name="connsiteY17" fmla="*/ 5819776 h 6634504"/>
                <a:gd name="connsiteX18" fmla="*/ 10166528 w 10481555"/>
                <a:gd name="connsiteY18" fmla="*/ 5600320 h 6634504"/>
                <a:gd name="connsiteX19" fmla="*/ 10184816 w 10481555"/>
                <a:gd name="connsiteY19" fmla="*/ 5444872 h 6634504"/>
                <a:gd name="connsiteX20" fmla="*/ 10212248 w 10481555"/>
                <a:gd name="connsiteY20" fmla="*/ 5069968 h 6634504"/>
                <a:gd name="connsiteX21" fmla="*/ 10221392 w 10481555"/>
                <a:gd name="connsiteY21" fmla="*/ 4649344 h 6634504"/>
                <a:gd name="connsiteX22" fmla="*/ 10248824 w 10481555"/>
                <a:gd name="connsiteY22" fmla="*/ 4393312 h 6634504"/>
                <a:gd name="connsiteX23" fmla="*/ 10239680 w 10481555"/>
                <a:gd name="connsiteY23" fmla="*/ 3012568 h 6634504"/>
                <a:gd name="connsiteX24" fmla="*/ 10390583 w 10481555"/>
                <a:gd name="connsiteY24" fmla="*/ 209315 h 6634504"/>
                <a:gd name="connsiteX25" fmla="*/ 8657768 w 10481555"/>
                <a:gd name="connsiteY25" fmla="*/ 168784 h 6634504"/>
                <a:gd name="connsiteX26" fmla="*/ 7688504 w 10481555"/>
                <a:gd name="connsiteY26" fmla="*/ 187072 h 6634504"/>
                <a:gd name="connsiteX27" fmla="*/ 6810680 w 10481555"/>
                <a:gd name="connsiteY27" fmla="*/ 269368 h 6634504"/>
                <a:gd name="connsiteX28" fmla="*/ 6371768 w 10481555"/>
                <a:gd name="connsiteY28" fmla="*/ 315088 h 6634504"/>
                <a:gd name="connsiteX29" fmla="*/ 6079160 w 10481555"/>
                <a:gd name="connsiteY29" fmla="*/ 342520 h 6634504"/>
                <a:gd name="connsiteX30" fmla="*/ 5567096 w 10481555"/>
                <a:gd name="connsiteY30" fmla="*/ 379096 h 6634504"/>
                <a:gd name="connsiteX31" fmla="*/ 4789856 w 10481555"/>
                <a:gd name="connsiteY31" fmla="*/ 388240 h 6634504"/>
                <a:gd name="connsiteX32" fmla="*/ 565328 w 10481555"/>
                <a:gd name="connsiteY32" fmla="*/ 333376 h 6634504"/>
                <a:gd name="connsiteX33" fmla="*/ 971323 w 10481555"/>
                <a:gd name="connsiteY33" fmla="*/ 336687 h 6634504"/>
                <a:gd name="connsiteX0" fmla="*/ 971323 w 10481555"/>
                <a:gd name="connsiteY0" fmla="*/ 336687 h 6634504"/>
                <a:gd name="connsiteX1" fmla="*/ 254432 w 10481555"/>
                <a:gd name="connsiteY1" fmla="*/ 397384 h 6634504"/>
                <a:gd name="connsiteX2" fmla="*/ 162992 w 10481555"/>
                <a:gd name="connsiteY2" fmla="*/ 1229488 h 6634504"/>
                <a:gd name="connsiteX3" fmla="*/ 135560 w 10481555"/>
                <a:gd name="connsiteY3" fmla="*/ 1567816 h 6634504"/>
                <a:gd name="connsiteX4" fmla="*/ 126416 w 10481555"/>
                <a:gd name="connsiteY4" fmla="*/ 1897000 h 6634504"/>
                <a:gd name="connsiteX5" fmla="*/ 108128 w 10481555"/>
                <a:gd name="connsiteY5" fmla="*/ 2153032 h 6634504"/>
                <a:gd name="connsiteX6" fmla="*/ 98984 w 10481555"/>
                <a:gd name="connsiteY6" fmla="*/ 2966848 h 6634504"/>
                <a:gd name="connsiteX7" fmla="*/ 80696 w 10481555"/>
                <a:gd name="connsiteY7" fmla="*/ 3542920 h 6634504"/>
                <a:gd name="connsiteX8" fmla="*/ 71552 w 10481555"/>
                <a:gd name="connsiteY8" fmla="*/ 4301872 h 6634504"/>
                <a:gd name="connsiteX9" fmla="*/ 53264 w 10481555"/>
                <a:gd name="connsiteY9" fmla="*/ 5161408 h 6634504"/>
                <a:gd name="connsiteX10" fmla="*/ 62408 w 10481555"/>
                <a:gd name="connsiteY10" fmla="*/ 5819776 h 6634504"/>
                <a:gd name="connsiteX11" fmla="*/ 236144 w 10481555"/>
                <a:gd name="connsiteY11" fmla="*/ 6194680 h 6634504"/>
                <a:gd name="connsiteX12" fmla="*/ 2595296 w 10481555"/>
                <a:gd name="connsiteY12" fmla="*/ 6606160 h 6634504"/>
                <a:gd name="connsiteX13" fmla="*/ 4415004 w 10481555"/>
                <a:gd name="connsiteY13" fmla="*/ 6605074 h 6634504"/>
                <a:gd name="connsiteX14" fmla="*/ 7478192 w 10481555"/>
                <a:gd name="connsiteY14" fmla="*/ 6322696 h 6634504"/>
                <a:gd name="connsiteX15" fmla="*/ 9654464 w 10481555"/>
                <a:gd name="connsiteY15" fmla="*/ 6313552 h 6634504"/>
                <a:gd name="connsiteX16" fmla="*/ 10102520 w 10481555"/>
                <a:gd name="connsiteY16" fmla="*/ 6002656 h 6634504"/>
                <a:gd name="connsiteX17" fmla="*/ 10148240 w 10481555"/>
                <a:gd name="connsiteY17" fmla="*/ 5819776 h 6634504"/>
                <a:gd name="connsiteX18" fmla="*/ 10166528 w 10481555"/>
                <a:gd name="connsiteY18" fmla="*/ 5600320 h 6634504"/>
                <a:gd name="connsiteX19" fmla="*/ 10212248 w 10481555"/>
                <a:gd name="connsiteY19" fmla="*/ 5069968 h 6634504"/>
                <a:gd name="connsiteX20" fmla="*/ 10221392 w 10481555"/>
                <a:gd name="connsiteY20" fmla="*/ 4649344 h 6634504"/>
                <a:gd name="connsiteX21" fmla="*/ 10248824 w 10481555"/>
                <a:gd name="connsiteY21" fmla="*/ 4393312 h 6634504"/>
                <a:gd name="connsiteX22" fmla="*/ 10239680 w 10481555"/>
                <a:gd name="connsiteY22" fmla="*/ 3012568 h 6634504"/>
                <a:gd name="connsiteX23" fmla="*/ 10390583 w 10481555"/>
                <a:gd name="connsiteY23" fmla="*/ 209315 h 6634504"/>
                <a:gd name="connsiteX24" fmla="*/ 8657768 w 10481555"/>
                <a:gd name="connsiteY24" fmla="*/ 168784 h 6634504"/>
                <a:gd name="connsiteX25" fmla="*/ 7688504 w 10481555"/>
                <a:gd name="connsiteY25" fmla="*/ 187072 h 6634504"/>
                <a:gd name="connsiteX26" fmla="*/ 6810680 w 10481555"/>
                <a:gd name="connsiteY26" fmla="*/ 269368 h 6634504"/>
                <a:gd name="connsiteX27" fmla="*/ 6371768 w 10481555"/>
                <a:gd name="connsiteY27" fmla="*/ 315088 h 6634504"/>
                <a:gd name="connsiteX28" fmla="*/ 6079160 w 10481555"/>
                <a:gd name="connsiteY28" fmla="*/ 342520 h 6634504"/>
                <a:gd name="connsiteX29" fmla="*/ 5567096 w 10481555"/>
                <a:gd name="connsiteY29" fmla="*/ 379096 h 6634504"/>
                <a:gd name="connsiteX30" fmla="*/ 4789856 w 10481555"/>
                <a:gd name="connsiteY30" fmla="*/ 388240 h 6634504"/>
                <a:gd name="connsiteX31" fmla="*/ 565328 w 10481555"/>
                <a:gd name="connsiteY31" fmla="*/ 333376 h 6634504"/>
                <a:gd name="connsiteX32" fmla="*/ 971323 w 10481555"/>
                <a:gd name="connsiteY32" fmla="*/ 336687 h 6634504"/>
                <a:gd name="connsiteX0" fmla="*/ 971323 w 10481555"/>
                <a:gd name="connsiteY0" fmla="*/ 336687 h 6634504"/>
                <a:gd name="connsiteX1" fmla="*/ 254432 w 10481555"/>
                <a:gd name="connsiteY1" fmla="*/ 397384 h 6634504"/>
                <a:gd name="connsiteX2" fmla="*/ 162992 w 10481555"/>
                <a:gd name="connsiteY2" fmla="*/ 1229488 h 6634504"/>
                <a:gd name="connsiteX3" fmla="*/ 135560 w 10481555"/>
                <a:gd name="connsiteY3" fmla="*/ 1567816 h 6634504"/>
                <a:gd name="connsiteX4" fmla="*/ 126416 w 10481555"/>
                <a:gd name="connsiteY4" fmla="*/ 1897000 h 6634504"/>
                <a:gd name="connsiteX5" fmla="*/ 108128 w 10481555"/>
                <a:gd name="connsiteY5" fmla="*/ 2153032 h 6634504"/>
                <a:gd name="connsiteX6" fmla="*/ 98984 w 10481555"/>
                <a:gd name="connsiteY6" fmla="*/ 2966848 h 6634504"/>
                <a:gd name="connsiteX7" fmla="*/ 80696 w 10481555"/>
                <a:gd name="connsiteY7" fmla="*/ 3542920 h 6634504"/>
                <a:gd name="connsiteX8" fmla="*/ 71552 w 10481555"/>
                <a:gd name="connsiteY8" fmla="*/ 4301872 h 6634504"/>
                <a:gd name="connsiteX9" fmla="*/ 53264 w 10481555"/>
                <a:gd name="connsiteY9" fmla="*/ 5161408 h 6634504"/>
                <a:gd name="connsiteX10" fmla="*/ 62408 w 10481555"/>
                <a:gd name="connsiteY10" fmla="*/ 5819776 h 6634504"/>
                <a:gd name="connsiteX11" fmla="*/ 236144 w 10481555"/>
                <a:gd name="connsiteY11" fmla="*/ 6194680 h 6634504"/>
                <a:gd name="connsiteX12" fmla="*/ 2595296 w 10481555"/>
                <a:gd name="connsiteY12" fmla="*/ 6606160 h 6634504"/>
                <a:gd name="connsiteX13" fmla="*/ 4415004 w 10481555"/>
                <a:gd name="connsiteY13" fmla="*/ 6605074 h 6634504"/>
                <a:gd name="connsiteX14" fmla="*/ 7478192 w 10481555"/>
                <a:gd name="connsiteY14" fmla="*/ 6322696 h 6634504"/>
                <a:gd name="connsiteX15" fmla="*/ 9654464 w 10481555"/>
                <a:gd name="connsiteY15" fmla="*/ 6313552 h 6634504"/>
                <a:gd name="connsiteX16" fmla="*/ 10102520 w 10481555"/>
                <a:gd name="connsiteY16" fmla="*/ 6002656 h 6634504"/>
                <a:gd name="connsiteX17" fmla="*/ 10148240 w 10481555"/>
                <a:gd name="connsiteY17" fmla="*/ 5819776 h 6634504"/>
                <a:gd name="connsiteX18" fmla="*/ 10166528 w 10481555"/>
                <a:gd name="connsiteY18" fmla="*/ 5600320 h 6634504"/>
                <a:gd name="connsiteX19" fmla="*/ 10221392 w 10481555"/>
                <a:gd name="connsiteY19" fmla="*/ 4649344 h 6634504"/>
                <a:gd name="connsiteX20" fmla="*/ 10248824 w 10481555"/>
                <a:gd name="connsiteY20" fmla="*/ 4393312 h 6634504"/>
                <a:gd name="connsiteX21" fmla="*/ 10239680 w 10481555"/>
                <a:gd name="connsiteY21" fmla="*/ 3012568 h 6634504"/>
                <a:gd name="connsiteX22" fmla="*/ 10390583 w 10481555"/>
                <a:gd name="connsiteY22" fmla="*/ 209315 h 6634504"/>
                <a:gd name="connsiteX23" fmla="*/ 8657768 w 10481555"/>
                <a:gd name="connsiteY23" fmla="*/ 168784 h 6634504"/>
                <a:gd name="connsiteX24" fmla="*/ 7688504 w 10481555"/>
                <a:gd name="connsiteY24" fmla="*/ 187072 h 6634504"/>
                <a:gd name="connsiteX25" fmla="*/ 6810680 w 10481555"/>
                <a:gd name="connsiteY25" fmla="*/ 269368 h 6634504"/>
                <a:gd name="connsiteX26" fmla="*/ 6371768 w 10481555"/>
                <a:gd name="connsiteY26" fmla="*/ 315088 h 6634504"/>
                <a:gd name="connsiteX27" fmla="*/ 6079160 w 10481555"/>
                <a:gd name="connsiteY27" fmla="*/ 342520 h 6634504"/>
                <a:gd name="connsiteX28" fmla="*/ 5567096 w 10481555"/>
                <a:gd name="connsiteY28" fmla="*/ 379096 h 6634504"/>
                <a:gd name="connsiteX29" fmla="*/ 4789856 w 10481555"/>
                <a:gd name="connsiteY29" fmla="*/ 388240 h 6634504"/>
                <a:gd name="connsiteX30" fmla="*/ 565328 w 10481555"/>
                <a:gd name="connsiteY30" fmla="*/ 333376 h 6634504"/>
                <a:gd name="connsiteX31" fmla="*/ 971323 w 10481555"/>
                <a:gd name="connsiteY31" fmla="*/ 336687 h 6634504"/>
                <a:gd name="connsiteX0" fmla="*/ 971323 w 10481555"/>
                <a:gd name="connsiteY0" fmla="*/ 336687 h 6634504"/>
                <a:gd name="connsiteX1" fmla="*/ 254432 w 10481555"/>
                <a:gd name="connsiteY1" fmla="*/ 397384 h 6634504"/>
                <a:gd name="connsiteX2" fmla="*/ 162992 w 10481555"/>
                <a:gd name="connsiteY2" fmla="*/ 1229488 h 6634504"/>
                <a:gd name="connsiteX3" fmla="*/ 135560 w 10481555"/>
                <a:gd name="connsiteY3" fmla="*/ 1567816 h 6634504"/>
                <a:gd name="connsiteX4" fmla="*/ 126416 w 10481555"/>
                <a:gd name="connsiteY4" fmla="*/ 1897000 h 6634504"/>
                <a:gd name="connsiteX5" fmla="*/ 108128 w 10481555"/>
                <a:gd name="connsiteY5" fmla="*/ 2153032 h 6634504"/>
                <a:gd name="connsiteX6" fmla="*/ 98984 w 10481555"/>
                <a:gd name="connsiteY6" fmla="*/ 2966848 h 6634504"/>
                <a:gd name="connsiteX7" fmla="*/ 80696 w 10481555"/>
                <a:gd name="connsiteY7" fmla="*/ 3542920 h 6634504"/>
                <a:gd name="connsiteX8" fmla="*/ 71552 w 10481555"/>
                <a:gd name="connsiteY8" fmla="*/ 4301872 h 6634504"/>
                <a:gd name="connsiteX9" fmla="*/ 53264 w 10481555"/>
                <a:gd name="connsiteY9" fmla="*/ 5161408 h 6634504"/>
                <a:gd name="connsiteX10" fmla="*/ 62408 w 10481555"/>
                <a:gd name="connsiteY10" fmla="*/ 5819776 h 6634504"/>
                <a:gd name="connsiteX11" fmla="*/ 236144 w 10481555"/>
                <a:gd name="connsiteY11" fmla="*/ 6194680 h 6634504"/>
                <a:gd name="connsiteX12" fmla="*/ 2595296 w 10481555"/>
                <a:gd name="connsiteY12" fmla="*/ 6606160 h 6634504"/>
                <a:gd name="connsiteX13" fmla="*/ 4415004 w 10481555"/>
                <a:gd name="connsiteY13" fmla="*/ 6605074 h 6634504"/>
                <a:gd name="connsiteX14" fmla="*/ 7478192 w 10481555"/>
                <a:gd name="connsiteY14" fmla="*/ 6322696 h 6634504"/>
                <a:gd name="connsiteX15" fmla="*/ 9654464 w 10481555"/>
                <a:gd name="connsiteY15" fmla="*/ 6313552 h 6634504"/>
                <a:gd name="connsiteX16" fmla="*/ 10102520 w 10481555"/>
                <a:gd name="connsiteY16" fmla="*/ 6002656 h 6634504"/>
                <a:gd name="connsiteX17" fmla="*/ 10148240 w 10481555"/>
                <a:gd name="connsiteY17" fmla="*/ 5819776 h 6634504"/>
                <a:gd name="connsiteX18" fmla="*/ 10166528 w 10481555"/>
                <a:gd name="connsiteY18" fmla="*/ 5600320 h 6634504"/>
                <a:gd name="connsiteX19" fmla="*/ 10248824 w 10481555"/>
                <a:gd name="connsiteY19" fmla="*/ 4393312 h 6634504"/>
                <a:gd name="connsiteX20" fmla="*/ 10239680 w 10481555"/>
                <a:gd name="connsiteY20" fmla="*/ 3012568 h 6634504"/>
                <a:gd name="connsiteX21" fmla="*/ 10390583 w 10481555"/>
                <a:gd name="connsiteY21" fmla="*/ 209315 h 6634504"/>
                <a:gd name="connsiteX22" fmla="*/ 8657768 w 10481555"/>
                <a:gd name="connsiteY22" fmla="*/ 168784 h 6634504"/>
                <a:gd name="connsiteX23" fmla="*/ 7688504 w 10481555"/>
                <a:gd name="connsiteY23" fmla="*/ 187072 h 6634504"/>
                <a:gd name="connsiteX24" fmla="*/ 6810680 w 10481555"/>
                <a:gd name="connsiteY24" fmla="*/ 269368 h 6634504"/>
                <a:gd name="connsiteX25" fmla="*/ 6371768 w 10481555"/>
                <a:gd name="connsiteY25" fmla="*/ 315088 h 6634504"/>
                <a:gd name="connsiteX26" fmla="*/ 6079160 w 10481555"/>
                <a:gd name="connsiteY26" fmla="*/ 342520 h 6634504"/>
                <a:gd name="connsiteX27" fmla="*/ 5567096 w 10481555"/>
                <a:gd name="connsiteY27" fmla="*/ 379096 h 6634504"/>
                <a:gd name="connsiteX28" fmla="*/ 4789856 w 10481555"/>
                <a:gd name="connsiteY28" fmla="*/ 388240 h 6634504"/>
                <a:gd name="connsiteX29" fmla="*/ 565328 w 10481555"/>
                <a:gd name="connsiteY29" fmla="*/ 333376 h 6634504"/>
                <a:gd name="connsiteX30" fmla="*/ 971323 w 10481555"/>
                <a:gd name="connsiteY30" fmla="*/ 336687 h 6634504"/>
                <a:gd name="connsiteX0" fmla="*/ 971323 w 10481555"/>
                <a:gd name="connsiteY0" fmla="*/ 336687 h 6634504"/>
                <a:gd name="connsiteX1" fmla="*/ 254432 w 10481555"/>
                <a:gd name="connsiteY1" fmla="*/ 397384 h 6634504"/>
                <a:gd name="connsiteX2" fmla="*/ 162992 w 10481555"/>
                <a:gd name="connsiteY2" fmla="*/ 1229488 h 6634504"/>
                <a:gd name="connsiteX3" fmla="*/ 135560 w 10481555"/>
                <a:gd name="connsiteY3" fmla="*/ 1567816 h 6634504"/>
                <a:gd name="connsiteX4" fmla="*/ 126416 w 10481555"/>
                <a:gd name="connsiteY4" fmla="*/ 1897000 h 6634504"/>
                <a:gd name="connsiteX5" fmla="*/ 108128 w 10481555"/>
                <a:gd name="connsiteY5" fmla="*/ 2153032 h 6634504"/>
                <a:gd name="connsiteX6" fmla="*/ 98984 w 10481555"/>
                <a:gd name="connsiteY6" fmla="*/ 2966848 h 6634504"/>
                <a:gd name="connsiteX7" fmla="*/ 80696 w 10481555"/>
                <a:gd name="connsiteY7" fmla="*/ 3542920 h 6634504"/>
                <a:gd name="connsiteX8" fmla="*/ 71552 w 10481555"/>
                <a:gd name="connsiteY8" fmla="*/ 4301872 h 6634504"/>
                <a:gd name="connsiteX9" fmla="*/ 53264 w 10481555"/>
                <a:gd name="connsiteY9" fmla="*/ 5161408 h 6634504"/>
                <a:gd name="connsiteX10" fmla="*/ 62408 w 10481555"/>
                <a:gd name="connsiteY10" fmla="*/ 5819776 h 6634504"/>
                <a:gd name="connsiteX11" fmla="*/ 236144 w 10481555"/>
                <a:gd name="connsiteY11" fmla="*/ 6194680 h 6634504"/>
                <a:gd name="connsiteX12" fmla="*/ 2595296 w 10481555"/>
                <a:gd name="connsiteY12" fmla="*/ 6606160 h 6634504"/>
                <a:gd name="connsiteX13" fmla="*/ 4415004 w 10481555"/>
                <a:gd name="connsiteY13" fmla="*/ 6605074 h 6634504"/>
                <a:gd name="connsiteX14" fmla="*/ 7478192 w 10481555"/>
                <a:gd name="connsiteY14" fmla="*/ 6322696 h 6634504"/>
                <a:gd name="connsiteX15" fmla="*/ 9654464 w 10481555"/>
                <a:gd name="connsiteY15" fmla="*/ 6313552 h 6634504"/>
                <a:gd name="connsiteX16" fmla="*/ 10102520 w 10481555"/>
                <a:gd name="connsiteY16" fmla="*/ 6002656 h 6634504"/>
                <a:gd name="connsiteX17" fmla="*/ 10148240 w 10481555"/>
                <a:gd name="connsiteY17" fmla="*/ 5819776 h 6634504"/>
                <a:gd name="connsiteX18" fmla="*/ 10248824 w 10481555"/>
                <a:gd name="connsiteY18" fmla="*/ 4393312 h 6634504"/>
                <a:gd name="connsiteX19" fmla="*/ 10239680 w 10481555"/>
                <a:gd name="connsiteY19" fmla="*/ 3012568 h 6634504"/>
                <a:gd name="connsiteX20" fmla="*/ 10390583 w 10481555"/>
                <a:gd name="connsiteY20" fmla="*/ 209315 h 6634504"/>
                <a:gd name="connsiteX21" fmla="*/ 8657768 w 10481555"/>
                <a:gd name="connsiteY21" fmla="*/ 168784 h 6634504"/>
                <a:gd name="connsiteX22" fmla="*/ 7688504 w 10481555"/>
                <a:gd name="connsiteY22" fmla="*/ 187072 h 6634504"/>
                <a:gd name="connsiteX23" fmla="*/ 6810680 w 10481555"/>
                <a:gd name="connsiteY23" fmla="*/ 269368 h 6634504"/>
                <a:gd name="connsiteX24" fmla="*/ 6371768 w 10481555"/>
                <a:gd name="connsiteY24" fmla="*/ 315088 h 6634504"/>
                <a:gd name="connsiteX25" fmla="*/ 6079160 w 10481555"/>
                <a:gd name="connsiteY25" fmla="*/ 342520 h 6634504"/>
                <a:gd name="connsiteX26" fmla="*/ 5567096 w 10481555"/>
                <a:gd name="connsiteY26" fmla="*/ 379096 h 6634504"/>
                <a:gd name="connsiteX27" fmla="*/ 4789856 w 10481555"/>
                <a:gd name="connsiteY27" fmla="*/ 388240 h 6634504"/>
                <a:gd name="connsiteX28" fmla="*/ 565328 w 10481555"/>
                <a:gd name="connsiteY28" fmla="*/ 333376 h 6634504"/>
                <a:gd name="connsiteX29" fmla="*/ 971323 w 10481555"/>
                <a:gd name="connsiteY29" fmla="*/ 336687 h 6634504"/>
                <a:gd name="connsiteX0" fmla="*/ 971323 w 10481555"/>
                <a:gd name="connsiteY0" fmla="*/ 336687 h 6634504"/>
                <a:gd name="connsiteX1" fmla="*/ 254432 w 10481555"/>
                <a:gd name="connsiteY1" fmla="*/ 397384 h 6634504"/>
                <a:gd name="connsiteX2" fmla="*/ 162992 w 10481555"/>
                <a:gd name="connsiteY2" fmla="*/ 1229488 h 6634504"/>
                <a:gd name="connsiteX3" fmla="*/ 135560 w 10481555"/>
                <a:gd name="connsiteY3" fmla="*/ 1567816 h 6634504"/>
                <a:gd name="connsiteX4" fmla="*/ 126416 w 10481555"/>
                <a:gd name="connsiteY4" fmla="*/ 1897000 h 6634504"/>
                <a:gd name="connsiteX5" fmla="*/ 108128 w 10481555"/>
                <a:gd name="connsiteY5" fmla="*/ 2153032 h 6634504"/>
                <a:gd name="connsiteX6" fmla="*/ 98984 w 10481555"/>
                <a:gd name="connsiteY6" fmla="*/ 2966848 h 6634504"/>
                <a:gd name="connsiteX7" fmla="*/ 80696 w 10481555"/>
                <a:gd name="connsiteY7" fmla="*/ 3542920 h 6634504"/>
                <a:gd name="connsiteX8" fmla="*/ 71552 w 10481555"/>
                <a:gd name="connsiteY8" fmla="*/ 4301872 h 6634504"/>
                <a:gd name="connsiteX9" fmla="*/ 53264 w 10481555"/>
                <a:gd name="connsiteY9" fmla="*/ 5161408 h 6634504"/>
                <a:gd name="connsiteX10" fmla="*/ 62408 w 10481555"/>
                <a:gd name="connsiteY10" fmla="*/ 5819776 h 6634504"/>
                <a:gd name="connsiteX11" fmla="*/ 236144 w 10481555"/>
                <a:gd name="connsiteY11" fmla="*/ 6194680 h 6634504"/>
                <a:gd name="connsiteX12" fmla="*/ 2595296 w 10481555"/>
                <a:gd name="connsiteY12" fmla="*/ 6606160 h 6634504"/>
                <a:gd name="connsiteX13" fmla="*/ 4415004 w 10481555"/>
                <a:gd name="connsiteY13" fmla="*/ 6605074 h 6634504"/>
                <a:gd name="connsiteX14" fmla="*/ 7478192 w 10481555"/>
                <a:gd name="connsiteY14" fmla="*/ 6322696 h 6634504"/>
                <a:gd name="connsiteX15" fmla="*/ 9654464 w 10481555"/>
                <a:gd name="connsiteY15" fmla="*/ 6313552 h 6634504"/>
                <a:gd name="connsiteX16" fmla="*/ 10102520 w 10481555"/>
                <a:gd name="connsiteY16" fmla="*/ 6002656 h 6634504"/>
                <a:gd name="connsiteX17" fmla="*/ 10248824 w 10481555"/>
                <a:gd name="connsiteY17" fmla="*/ 4393312 h 6634504"/>
                <a:gd name="connsiteX18" fmla="*/ 10239680 w 10481555"/>
                <a:gd name="connsiteY18" fmla="*/ 3012568 h 6634504"/>
                <a:gd name="connsiteX19" fmla="*/ 10390583 w 10481555"/>
                <a:gd name="connsiteY19" fmla="*/ 209315 h 6634504"/>
                <a:gd name="connsiteX20" fmla="*/ 8657768 w 10481555"/>
                <a:gd name="connsiteY20" fmla="*/ 168784 h 6634504"/>
                <a:gd name="connsiteX21" fmla="*/ 7688504 w 10481555"/>
                <a:gd name="connsiteY21" fmla="*/ 187072 h 6634504"/>
                <a:gd name="connsiteX22" fmla="*/ 6810680 w 10481555"/>
                <a:gd name="connsiteY22" fmla="*/ 269368 h 6634504"/>
                <a:gd name="connsiteX23" fmla="*/ 6371768 w 10481555"/>
                <a:gd name="connsiteY23" fmla="*/ 315088 h 6634504"/>
                <a:gd name="connsiteX24" fmla="*/ 6079160 w 10481555"/>
                <a:gd name="connsiteY24" fmla="*/ 342520 h 6634504"/>
                <a:gd name="connsiteX25" fmla="*/ 5567096 w 10481555"/>
                <a:gd name="connsiteY25" fmla="*/ 379096 h 6634504"/>
                <a:gd name="connsiteX26" fmla="*/ 4789856 w 10481555"/>
                <a:gd name="connsiteY26" fmla="*/ 388240 h 6634504"/>
                <a:gd name="connsiteX27" fmla="*/ 565328 w 10481555"/>
                <a:gd name="connsiteY27" fmla="*/ 333376 h 6634504"/>
                <a:gd name="connsiteX28" fmla="*/ 971323 w 10481555"/>
                <a:gd name="connsiteY28" fmla="*/ 336687 h 6634504"/>
                <a:gd name="connsiteX0" fmla="*/ 971323 w 10481555"/>
                <a:gd name="connsiteY0" fmla="*/ 336687 h 6634504"/>
                <a:gd name="connsiteX1" fmla="*/ 254432 w 10481555"/>
                <a:gd name="connsiteY1" fmla="*/ 397384 h 6634504"/>
                <a:gd name="connsiteX2" fmla="*/ 162992 w 10481555"/>
                <a:gd name="connsiteY2" fmla="*/ 1229488 h 6634504"/>
                <a:gd name="connsiteX3" fmla="*/ 135560 w 10481555"/>
                <a:gd name="connsiteY3" fmla="*/ 1567816 h 6634504"/>
                <a:gd name="connsiteX4" fmla="*/ 126416 w 10481555"/>
                <a:gd name="connsiteY4" fmla="*/ 1897000 h 6634504"/>
                <a:gd name="connsiteX5" fmla="*/ 108128 w 10481555"/>
                <a:gd name="connsiteY5" fmla="*/ 2153032 h 6634504"/>
                <a:gd name="connsiteX6" fmla="*/ 98984 w 10481555"/>
                <a:gd name="connsiteY6" fmla="*/ 2966848 h 6634504"/>
                <a:gd name="connsiteX7" fmla="*/ 80696 w 10481555"/>
                <a:gd name="connsiteY7" fmla="*/ 3542920 h 6634504"/>
                <a:gd name="connsiteX8" fmla="*/ 71552 w 10481555"/>
                <a:gd name="connsiteY8" fmla="*/ 4301872 h 6634504"/>
                <a:gd name="connsiteX9" fmla="*/ 53264 w 10481555"/>
                <a:gd name="connsiteY9" fmla="*/ 5161408 h 6634504"/>
                <a:gd name="connsiteX10" fmla="*/ 62408 w 10481555"/>
                <a:gd name="connsiteY10" fmla="*/ 5819776 h 6634504"/>
                <a:gd name="connsiteX11" fmla="*/ 236144 w 10481555"/>
                <a:gd name="connsiteY11" fmla="*/ 6194680 h 6634504"/>
                <a:gd name="connsiteX12" fmla="*/ 2595296 w 10481555"/>
                <a:gd name="connsiteY12" fmla="*/ 6606160 h 6634504"/>
                <a:gd name="connsiteX13" fmla="*/ 4415004 w 10481555"/>
                <a:gd name="connsiteY13" fmla="*/ 6605074 h 6634504"/>
                <a:gd name="connsiteX14" fmla="*/ 7478192 w 10481555"/>
                <a:gd name="connsiteY14" fmla="*/ 6322696 h 6634504"/>
                <a:gd name="connsiteX15" fmla="*/ 9654464 w 10481555"/>
                <a:gd name="connsiteY15" fmla="*/ 6313552 h 6634504"/>
                <a:gd name="connsiteX16" fmla="*/ 10102520 w 10481555"/>
                <a:gd name="connsiteY16" fmla="*/ 6002656 h 6634504"/>
                <a:gd name="connsiteX17" fmla="*/ 10248824 w 10481555"/>
                <a:gd name="connsiteY17" fmla="*/ 4393312 h 6634504"/>
                <a:gd name="connsiteX18" fmla="*/ 10239680 w 10481555"/>
                <a:gd name="connsiteY18" fmla="*/ 3012568 h 6634504"/>
                <a:gd name="connsiteX19" fmla="*/ 10390583 w 10481555"/>
                <a:gd name="connsiteY19" fmla="*/ 209315 h 6634504"/>
                <a:gd name="connsiteX20" fmla="*/ 8657768 w 10481555"/>
                <a:gd name="connsiteY20" fmla="*/ 168784 h 6634504"/>
                <a:gd name="connsiteX21" fmla="*/ 7688504 w 10481555"/>
                <a:gd name="connsiteY21" fmla="*/ 187072 h 6634504"/>
                <a:gd name="connsiteX22" fmla="*/ 6810680 w 10481555"/>
                <a:gd name="connsiteY22" fmla="*/ 269368 h 6634504"/>
                <a:gd name="connsiteX23" fmla="*/ 6371768 w 10481555"/>
                <a:gd name="connsiteY23" fmla="*/ 315088 h 6634504"/>
                <a:gd name="connsiteX24" fmla="*/ 6079160 w 10481555"/>
                <a:gd name="connsiteY24" fmla="*/ 342520 h 6634504"/>
                <a:gd name="connsiteX25" fmla="*/ 5567096 w 10481555"/>
                <a:gd name="connsiteY25" fmla="*/ 379096 h 6634504"/>
                <a:gd name="connsiteX26" fmla="*/ 4789856 w 10481555"/>
                <a:gd name="connsiteY26" fmla="*/ 388240 h 6634504"/>
                <a:gd name="connsiteX27" fmla="*/ 565328 w 10481555"/>
                <a:gd name="connsiteY27" fmla="*/ 333376 h 6634504"/>
                <a:gd name="connsiteX28" fmla="*/ 971323 w 10481555"/>
                <a:gd name="connsiteY28" fmla="*/ 336687 h 6634504"/>
                <a:gd name="connsiteX0" fmla="*/ 971323 w 10481555"/>
                <a:gd name="connsiteY0" fmla="*/ 336687 h 6634504"/>
                <a:gd name="connsiteX1" fmla="*/ 254432 w 10481555"/>
                <a:gd name="connsiteY1" fmla="*/ 397384 h 6634504"/>
                <a:gd name="connsiteX2" fmla="*/ 162992 w 10481555"/>
                <a:gd name="connsiteY2" fmla="*/ 1229488 h 6634504"/>
                <a:gd name="connsiteX3" fmla="*/ 135560 w 10481555"/>
                <a:gd name="connsiteY3" fmla="*/ 1567816 h 6634504"/>
                <a:gd name="connsiteX4" fmla="*/ 126416 w 10481555"/>
                <a:gd name="connsiteY4" fmla="*/ 1897000 h 6634504"/>
                <a:gd name="connsiteX5" fmla="*/ 108128 w 10481555"/>
                <a:gd name="connsiteY5" fmla="*/ 2153032 h 6634504"/>
                <a:gd name="connsiteX6" fmla="*/ 98984 w 10481555"/>
                <a:gd name="connsiteY6" fmla="*/ 2966848 h 6634504"/>
                <a:gd name="connsiteX7" fmla="*/ 80696 w 10481555"/>
                <a:gd name="connsiteY7" fmla="*/ 3542920 h 6634504"/>
                <a:gd name="connsiteX8" fmla="*/ 71552 w 10481555"/>
                <a:gd name="connsiteY8" fmla="*/ 4301872 h 6634504"/>
                <a:gd name="connsiteX9" fmla="*/ 53264 w 10481555"/>
                <a:gd name="connsiteY9" fmla="*/ 5161408 h 6634504"/>
                <a:gd name="connsiteX10" fmla="*/ 62408 w 10481555"/>
                <a:gd name="connsiteY10" fmla="*/ 5819776 h 6634504"/>
                <a:gd name="connsiteX11" fmla="*/ 236144 w 10481555"/>
                <a:gd name="connsiteY11" fmla="*/ 6194680 h 6634504"/>
                <a:gd name="connsiteX12" fmla="*/ 2595296 w 10481555"/>
                <a:gd name="connsiteY12" fmla="*/ 6606160 h 6634504"/>
                <a:gd name="connsiteX13" fmla="*/ 4415004 w 10481555"/>
                <a:gd name="connsiteY13" fmla="*/ 6605074 h 6634504"/>
                <a:gd name="connsiteX14" fmla="*/ 7478192 w 10481555"/>
                <a:gd name="connsiteY14" fmla="*/ 6322696 h 6634504"/>
                <a:gd name="connsiteX15" fmla="*/ 9654464 w 10481555"/>
                <a:gd name="connsiteY15" fmla="*/ 6313552 h 6634504"/>
                <a:gd name="connsiteX16" fmla="*/ 10276899 w 10481555"/>
                <a:gd name="connsiteY16" fmla="*/ 5977745 h 6634504"/>
                <a:gd name="connsiteX17" fmla="*/ 10248824 w 10481555"/>
                <a:gd name="connsiteY17" fmla="*/ 4393312 h 6634504"/>
                <a:gd name="connsiteX18" fmla="*/ 10239680 w 10481555"/>
                <a:gd name="connsiteY18" fmla="*/ 3012568 h 6634504"/>
                <a:gd name="connsiteX19" fmla="*/ 10390583 w 10481555"/>
                <a:gd name="connsiteY19" fmla="*/ 209315 h 6634504"/>
                <a:gd name="connsiteX20" fmla="*/ 8657768 w 10481555"/>
                <a:gd name="connsiteY20" fmla="*/ 168784 h 6634504"/>
                <a:gd name="connsiteX21" fmla="*/ 7688504 w 10481555"/>
                <a:gd name="connsiteY21" fmla="*/ 187072 h 6634504"/>
                <a:gd name="connsiteX22" fmla="*/ 6810680 w 10481555"/>
                <a:gd name="connsiteY22" fmla="*/ 269368 h 6634504"/>
                <a:gd name="connsiteX23" fmla="*/ 6371768 w 10481555"/>
                <a:gd name="connsiteY23" fmla="*/ 315088 h 6634504"/>
                <a:gd name="connsiteX24" fmla="*/ 6079160 w 10481555"/>
                <a:gd name="connsiteY24" fmla="*/ 342520 h 6634504"/>
                <a:gd name="connsiteX25" fmla="*/ 5567096 w 10481555"/>
                <a:gd name="connsiteY25" fmla="*/ 379096 h 6634504"/>
                <a:gd name="connsiteX26" fmla="*/ 4789856 w 10481555"/>
                <a:gd name="connsiteY26" fmla="*/ 388240 h 6634504"/>
                <a:gd name="connsiteX27" fmla="*/ 565328 w 10481555"/>
                <a:gd name="connsiteY27" fmla="*/ 333376 h 6634504"/>
                <a:gd name="connsiteX28" fmla="*/ 971323 w 10481555"/>
                <a:gd name="connsiteY28" fmla="*/ 336687 h 6634504"/>
                <a:gd name="connsiteX0" fmla="*/ 971323 w 10481555"/>
                <a:gd name="connsiteY0" fmla="*/ 336687 h 6634504"/>
                <a:gd name="connsiteX1" fmla="*/ 254432 w 10481555"/>
                <a:gd name="connsiteY1" fmla="*/ 397384 h 6634504"/>
                <a:gd name="connsiteX2" fmla="*/ 162992 w 10481555"/>
                <a:gd name="connsiteY2" fmla="*/ 1229488 h 6634504"/>
                <a:gd name="connsiteX3" fmla="*/ 135560 w 10481555"/>
                <a:gd name="connsiteY3" fmla="*/ 1567816 h 6634504"/>
                <a:gd name="connsiteX4" fmla="*/ 126416 w 10481555"/>
                <a:gd name="connsiteY4" fmla="*/ 1897000 h 6634504"/>
                <a:gd name="connsiteX5" fmla="*/ 108128 w 10481555"/>
                <a:gd name="connsiteY5" fmla="*/ 2153032 h 6634504"/>
                <a:gd name="connsiteX6" fmla="*/ 98984 w 10481555"/>
                <a:gd name="connsiteY6" fmla="*/ 2966848 h 6634504"/>
                <a:gd name="connsiteX7" fmla="*/ 80696 w 10481555"/>
                <a:gd name="connsiteY7" fmla="*/ 3542920 h 6634504"/>
                <a:gd name="connsiteX8" fmla="*/ 71552 w 10481555"/>
                <a:gd name="connsiteY8" fmla="*/ 4301872 h 6634504"/>
                <a:gd name="connsiteX9" fmla="*/ 53264 w 10481555"/>
                <a:gd name="connsiteY9" fmla="*/ 5161408 h 6634504"/>
                <a:gd name="connsiteX10" fmla="*/ 62408 w 10481555"/>
                <a:gd name="connsiteY10" fmla="*/ 5819776 h 6634504"/>
                <a:gd name="connsiteX11" fmla="*/ 236144 w 10481555"/>
                <a:gd name="connsiteY11" fmla="*/ 6194680 h 6634504"/>
                <a:gd name="connsiteX12" fmla="*/ 2595296 w 10481555"/>
                <a:gd name="connsiteY12" fmla="*/ 6606160 h 6634504"/>
                <a:gd name="connsiteX13" fmla="*/ 4415004 w 10481555"/>
                <a:gd name="connsiteY13" fmla="*/ 6605074 h 6634504"/>
                <a:gd name="connsiteX14" fmla="*/ 7478192 w 10481555"/>
                <a:gd name="connsiteY14" fmla="*/ 6322696 h 6634504"/>
                <a:gd name="connsiteX15" fmla="*/ 9654464 w 10481555"/>
                <a:gd name="connsiteY15" fmla="*/ 6313552 h 6634504"/>
                <a:gd name="connsiteX16" fmla="*/ 10276899 w 10481555"/>
                <a:gd name="connsiteY16" fmla="*/ 5977745 h 6634504"/>
                <a:gd name="connsiteX17" fmla="*/ 10248824 w 10481555"/>
                <a:gd name="connsiteY17" fmla="*/ 4393312 h 6634504"/>
                <a:gd name="connsiteX18" fmla="*/ 10239680 w 10481555"/>
                <a:gd name="connsiteY18" fmla="*/ 3012568 h 6634504"/>
                <a:gd name="connsiteX19" fmla="*/ 10390583 w 10481555"/>
                <a:gd name="connsiteY19" fmla="*/ 209315 h 6634504"/>
                <a:gd name="connsiteX20" fmla="*/ 8657768 w 10481555"/>
                <a:gd name="connsiteY20" fmla="*/ 168784 h 6634504"/>
                <a:gd name="connsiteX21" fmla="*/ 7688504 w 10481555"/>
                <a:gd name="connsiteY21" fmla="*/ 187072 h 6634504"/>
                <a:gd name="connsiteX22" fmla="*/ 6810680 w 10481555"/>
                <a:gd name="connsiteY22" fmla="*/ 269368 h 6634504"/>
                <a:gd name="connsiteX23" fmla="*/ 6371768 w 10481555"/>
                <a:gd name="connsiteY23" fmla="*/ 315088 h 6634504"/>
                <a:gd name="connsiteX24" fmla="*/ 6079160 w 10481555"/>
                <a:gd name="connsiteY24" fmla="*/ 342520 h 6634504"/>
                <a:gd name="connsiteX25" fmla="*/ 5567096 w 10481555"/>
                <a:gd name="connsiteY25" fmla="*/ 379096 h 6634504"/>
                <a:gd name="connsiteX26" fmla="*/ 4789856 w 10481555"/>
                <a:gd name="connsiteY26" fmla="*/ 388240 h 6634504"/>
                <a:gd name="connsiteX27" fmla="*/ 565328 w 10481555"/>
                <a:gd name="connsiteY27" fmla="*/ 333376 h 6634504"/>
                <a:gd name="connsiteX28" fmla="*/ 971323 w 10481555"/>
                <a:gd name="connsiteY28" fmla="*/ 336687 h 6634504"/>
                <a:gd name="connsiteX0" fmla="*/ 971323 w 10481555"/>
                <a:gd name="connsiteY0" fmla="*/ 336687 h 6634504"/>
                <a:gd name="connsiteX1" fmla="*/ 254432 w 10481555"/>
                <a:gd name="connsiteY1" fmla="*/ 397384 h 6634504"/>
                <a:gd name="connsiteX2" fmla="*/ 162992 w 10481555"/>
                <a:gd name="connsiteY2" fmla="*/ 1229488 h 6634504"/>
                <a:gd name="connsiteX3" fmla="*/ 135560 w 10481555"/>
                <a:gd name="connsiteY3" fmla="*/ 1567816 h 6634504"/>
                <a:gd name="connsiteX4" fmla="*/ 126416 w 10481555"/>
                <a:gd name="connsiteY4" fmla="*/ 1897000 h 6634504"/>
                <a:gd name="connsiteX5" fmla="*/ 108128 w 10481555"/>
                <a:gd name="connsiteY5" fmla="*/ 2153032 h 6634504"/>
                <a:gd name="connsiteX6" fmla="*/ 98984 w 10481555"/>
                <a:gd name="connsiteY6" fmla="*/ 2966848 h 6634504"/>
                <a:gd name="connsiteX7" fmla="*/ 80696 w 10481555"/>
                <a:gd name="connsiteY7" fmla="*/ 3542920 h 6634504"/>
                <a:gd name="connsiteX8" fmla="*/ 71552 w 10481555"/>
                <a:gd name="connsiteY8" fmla="*/ 4301872 h 6634504"/>
                <a:gd name="connsiteX9" fmla="*/ 53264 w 10481555"/>
                <a:gd name="connsiteY9" fmla="*/ 5161408 h 6634504"/>
                <a:gd name="connsiteX10" fmla="*/ 62408 w 10481555"/>
                <a:gd name="connsiteY10" fmla="*/ 5819776 h 6634504"/>
                <a:gd name="connsiteX11" fmla="*/ 236144 w 10481555"/>
                <a:gd name="connsiteY11" fmla="*/ 6194680 h 6634504"/>
                <a:gd name="connsiteX12" fmla="*/ 2595296 w 10481555"/>
                <a:gd name="connsiteY12" fmla="*/ 6606160 h 6634504"/>
                <a:gd name="connsiteX13" fmla="*/ 4415004 w 10481555"/>
                <a:gd name="connsiteY13" fmla="*/ 6605074 h 6634504"/>
                <a:gd name="connsiteX14" fmla="*/ 7478192 w 10481555"/>
                <a:gd name="connsiteY14" fmla="*/ 6322696 h 6634504"/>
                <a:gd name="connsiteX15" fmla="*/ 9654464 w 10481555"/>
                <a:gd name="connsiteY15" fmla="*/ 6313552 h 6634504"/>
                <a:gd name="connsiteX16" fmla="*/ 10276899 w 10481555"/>
                <a:gd name="connsiteY16" fmla="*/ 5977745 h 6634504"/>
                <a:gd name="connsiteX17" fmla="*/ 10410748 w 10481555"/>
                <a:gd name="connsiteY17" fmla="*/ 4380856 h 6634504"/>
                <a:gd name="connsiteX18" fmla="*/ 10239680 w 10481555"/>
                <a:gd name="connsiteY18" fmla="*/ 3012568 h 6634504"/>
                <a:gd name="connsiteX19" fmla="*/ 10390583 w 10481555"/>
                <a:gd name="connsiteY19" fmla="*/ 209315 h 6634504"/>
                <a:gd name="connsiteX20" fmla="*/ 8657768 w 10481555"/>
                <a:gd name="connsiteY20" fmla="*/ 168784 h 6634504"/>
                <a:gd name="connsiteX21" fmla="*/ 7688504 w 10481555"/>
                <a:gd name="connsiteY21" fmla="*/ 187072 h 6634504"/>
                <a:gd name="connsiteX22" fmla="*/ 6810680 w 10481555"/>
                <a:gd name="connsiteY22" fmla="*/ 269368 h 6634504"/>
                <a:gd name="connsiteX23" fmla="*/ 6371768 w 10481555"/>
                <a:gd name="connsiteY23" fmla="*/ 315088 h 6634504"/>
                <a:gd name="connsiteX24" fmla="*/ 6079160 w 10481555"/>
                <a:gd name="connsiteY24" fmla="*/ 342520 h 6634504"/>
                <a:gd name="connsiteX25" fmla="*/ 5567096 w 10481555"/>
                <a:gd name="connsiteY25" fmla="*/ 379096 h 6634504"/>
                <a:gd name="connsiteX26" fmla="*/ 4789856 w 10481555"/>
                <a:gd name="connsiteY26" fmla="*/ 388240 h 6634504"/>
                <a:gd name="connsiteX27" fmla="*/ 565328 w 10481555"/>
                <a:gd name="connsiteY27" fmla="*/ 333376 h 6634504"/>
                <a:gd name="connsiteX28" fmla="*/ 971323 w 10481555"/>
                <a:gd name="connsiteY28" fmla="*/ 336687 h 6634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81555" h="6634504">
                  <a:moveTo>
                    <a:pt x="971323" y="336687"/>
                  </a:moveTo>
                  <a:cubicBezTo>
                    <a:pt x="919507" y="347355"/>
                    <a:pt x="389154" y="248584"/>
                    <a:pt x="254432" y="397384"/>
                  </a:cubicBezTo>
                  <a:cubicBezTo>
                    <a:pt x="119710" y="546184"/>
                    <a:pt x="182804" y="1034416"/>
                    <a:pt x="162992" y="1229488"/>
                  </a:cubicBezTo>
                  <a:cubicBezTo>
                    <a:pt x="143180" y="1424560"/>
                    <a:pt x="135560" y="1567816"/>
                    <a:pt x="135560" y="1567816"/>
                  </a:cubicBezTo>
                  <a:cubicBezTo>
                    <a:pt x="132512" y="1677544"/>
                    <a:pt x="131556" y="1787350"/>
                    <a:pt x="126416" y="1897000"/>
                  </a:cubicBezTo>
                  <a:cubicBezTo>
                    <a:pt x="122410" y="1982468"/>
                    <a:pt x="110321" y="2067499"/>
                    <a:pt x="108128" y="2153032"/>
                  </a:cubicBezTo>
                  <a:cubicBezTo>
                    <a:pt x="101174" y="2424232"/>
                    <a:pt x="104337" y="2695612"/>
                    <a:pt x="98984" y="2966848"/>
                  </a:cubicBezTo>
                  <a:cubicBezTo>
                    <a:pt x="95193" y="3158931"/>
                    <a:pt x="80696" y="3542920"/>
                    <a:pt x="80696" y="3542920"/>
                  </a:cubicBezTo>
                  <a:cubicBezTo>
                    <a:pt x="77648" y="3795904"/>
                    <a:pt x="75840" y="4048906"/>
                    <a:pt x="71552" y="4301872"/>
                  </a:cubicBezTo>
                  <a:cubicBezTo>
                    <a:pt x="66695" y="4588408"/>
                    <a:pt x="54990" y="4874836"/>
                    <a:pt x="53264" y="5161408"/>
                  </a:cubicBezTo>
                  <a:cubicBezTo>
                    <a:pt x="51942" y="5380881"/>
                    <a:pt x="56557" y="5600377"/>
                    <a:pt x="62408" y="5819776"/>
                  </a:cubicBezTo>
                  <a:cubicBezTo>
                    <a:pt x="92888" y="5991988"/>
                    <a:pt x="-186004" y="6063616"/>
                    <a:pt x="236144" y="6194680"/>
                  </a:cubicBezTo>
                  <a:cubicBezTo>
                    <a:pt x="658292" y="6325744"/>
                    <a:pt x="2186864" y="6540628"/>
                    <a:pt x="2595296" y="6606160"/>
                  </a:cubicBezTo>
                  <a:cubicBezTo>
                    <a:pt x="3171368" y="6635116"/>
                    <a:pt x="3601188" y="6652318"/>
                    <a:pt x="4415004" y="6605074"/>
                  </a:cubicBezTo>
                  <a:cubicBezTo>
                    <a:pt x="5228820" y="6557830"/>
                    <a:pt x="6604949" y="6371283"/>
                    <a:pt x="7478192" y="6322696"/>
                  </a:cubicBezTo>
                  <a:lnTo>
                    <a:pt x="9654464" y="6313552"/>
                  </a:lnTo>
                  <a:cubicBezTo>
                    <a:pt x="10091852" y="6260212"/>
                    <a:pt x="10150852" y="6299861"/>
                    <a:pt x="10276899" y="5977745"/>
                  </a:cubicBezTo>
                  <a:cubicBezTo>
                    <a:pt x="10402946" y="5655629"/>
                    <a:pt x="10387888" y="4879204"/>
                    <a:pt x="10410748" y="4380856"/>
                  </a:cubicBezTo>
                  <a:cubicBezTo>
                    <a:pt x="10407700" y="3920608"/>
                    <a:pt x="10245159" y="3472793"/>
                    <a:pt x="10239680" y="3012568"/>
                  </a:cubicBezTo>
                  <a:cubicBezTo>
                    <a:pt x="10263306" y="2315235"/>
                    <a:pt x="10654235" y="683279"/>
                    <a:pt x="10390583" y="209315"/>
                  </a:cubicBezTo>
                  <a:cubicBezTo>
                    <a:pt x="10128455" y="-238741"/>
                    <a:pt x="9108114" y="172491"/>
                    <a:pt x="8657768" y="168784"/>
                  </a:cubicBezTo>
                  <a:lnTo>
                    <a:pt x="7688504" y="187072"/>
                  </a:lnTo>
                  <a:lnTo>
                    <a:pt x="6810680" y="269368"/>
                  </a:lnTo>
                  <a:cubicBezTo>
                    <a:pt x="6591224" y="290704"/>
                    <a:pt x="6616176" y="299813"/>
                    <a:pt x="6371768" y="315088"/>
                  </a:cubicBezTo>
                  <a:cubicBezTo>
                    <a:pt x="6113345" y="352006"/>
                    <a:pt x="6383685" y="317143"/>
                    <a:pt x="6079160" y="342520"/>
                  </a:cubicBezTo>
                  <a:cubicBezTo>
                    <a:pt x="5759209" y="369183"/>
                    <a:pt x="6053915" y="367222"/>
                    <a:pt x="5567096" y="379096"/>
                  </a:cubicBezTo>
                  <a:cubicBezTo>
                    <a:pt x="5308075" y="385414"/>
                    <a:pt x="5048936" y="385192"/>
                    <a:pt x="4789856" y="388240"/>
                  </a:cubicBezTo>
                  <a:lnTo>
                    <a:pt x="565328" y="333376"/>
                  </a:lnTo>
                  <a:lnTo>
                    <a:pt x="971323" y="336687"/>
                  </a:lnTo>
                  <a:close/>
                </a:path>
              </a:pathLst>
            </a:custGeom>
            <a:solidFill>
              <a:srgbClr val="6D9AD1">
                <a:alpha val="17000"/>
              </a:srgbClr>
            </a:solidFill>
            <a:ln w="57150">
              <a:solidFill>
                <a:srgbClr val="1F60B1"/>
              </a:solidFill>
            </a:ln>
            <a:effectLst>
              <a:outerShdw blurRad="457200" sx="108000" sy="108000" algn="ctr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15F04CF4-180C-4E97-A297-71EE3A071C5B}"/>
                </a:ext>
              </a:extLst>
            </p:cNvPr>
            <p:cNvSpPr txBox="1"/>
            <p:nvPr/>
          </p:nvSpPr>
          <p:spPr>
            <a:xfrm>
              <a:off x="1461598" y="4360093"/>
              <a:ext cx="628150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cs typeface="Times New Roman" pitchFamily="18" charset="0"/>
                </a:rPr>
                <a:t>Vận</a:t>
              </a:r>
              <a:r>
                <a:rPr lang="en-US" sz="32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cs typeface="Times New Roman" pitchFamily="18" charset="0"/>
                </a:rPr>
                <a:t>dụng</a:t>
              </a:r>
              <a:r>
                <a:rPr lang="en-US" sz="32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cs typeface="Times New Roman" pitchFamily="18" charset="0"/>
                </a:rPr>
                <a:t>để</a:t>
              </a:r>
              <a:r>
                <a:rPr lang="en-US" sz="32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cs typeface="Times New Roman" pitchFamily="18" charset="0"/>
                </a:rPr>
                <a:t>giải</a:t>
              </a:r>
              <a:r>
                <a:rPr lang="en-US" sz="32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cs typeface="Times New Roman" pitchFamily="18" charset="0"/>
                </a:rPr>
                <a:t>một</a:t>
              </a:r>
              <a:r>
                <a:rPr lang="en-US" sz="32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cs typeface="Times New Roman" pitchFamily="18" charset="0"/>
                </a:rPr>
                <a:t>số</a:t>
              </a:r>
              <a:r>
                <a:rPr lang="en-US" sz="32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cs typeface="Times New Roman" pitchFamily="18" charset="0"/>
                </a:rPr>
                <a:t>bài</a:t>
              </a:r>
              <a:r>
                <a:rPr lang="en-US" sz="32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cs typeface="Times New Roman" pitchFamily="18" charset="0"/>
                </a:rPr>
                <a:t>toán</a:t>
              </a:r>
              <a:r>
                <a:rPr lang="en-US" sz="32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cs typeface="Times New Roman" pitchFamily="18" charset="0"/>
                </a:rPr>
                <a:t>dạng</a:t>
              </a:r>
              <a:r>
                <a:rPr lang="en-US" sz="32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cs typeface="Times New Roman" pitchFamily="18" charset="0"/>
                </a:rPr>
                <a:t>tìm</a:t>
              </a:r>
              <a:r>
                <a:rPr lang="en-US" sz="32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cs typeface="Times New Roman" pitchFamily="18" charset="0"/>
                </a:rPr>
                <a:t>một</a:t>
              </a:r>
              <a:r>
                <a:rPr lang="en-US" sz="32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cs typeface="Times New Roman" pitchFamily="18" charset="0"/>
                </a:rPr>
                <a:t>số</a:t>
              </a:r>
              <a:r>
                <a:rPr lang="en-US" sz="32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cs typeface="Times New Roman" pitchFamily="18" charset="0"/>
                </a:rPr>
                <a:t>khi</a:t>
              </a:r>
              <a:r>
                <a:rPr lang="en-US" sz="32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cs typeface="Times New Roman" pitchFamily="18" charset="0"/>
                </a:rPr>
                <a:t>biết</a:t>
              </a:r>
              <a:r>
                <a:rPr lang="en-US" sz="32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cs typeface="Times New Roman" pitchFamily="18" charset="0"/>
                </a:rPr>
                <a:t>giá</a:t>
              </a:r>
              <a:r>
                <a:rPr lang="en-US" sz="32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cs typeface="Times New Roman" pitchFamily="18" charset="0"/>
                </a:rPr>
                <a:t>trị</a:t>
              </a:r>
              <a:r>
                <a:rPr lang="en-US" sz="32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cs typeface="Times New Roman" pitchFamily="18" charset="0"/>
                </a:rPr>
                <a:t>một</a:t>
              </a:r>
              <a:r>
                <a:rPr lang="en-US" sz="32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cs typeface="Times New Roman" pitchFamily="18" charset="0"/>
                </a:rPr>
                <a:t>số</a:t>
              </a:r>
              <a:r>
                <a:rPr lang="en-US" sz="32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cs typeface="Times New Roman" pitchFamily="18" charset="0"/>
                </a:rPr>
                <a:t>phần</a:t>
              </a:r>
              <a:r>
                <a:rPr lang="en-US" sz="32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cs typeface="Times New Roman" pitchFamily="18" charset="0"/>
                </a:rPr>
                <a:t>trăm</a:t>
              </a:r>
              <a:r>
                <a:rPr lang="en-US" sz="32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cs typeface="Times New Roman" pitchFamily="18" charset="0"/>
                </a:rPr>
                <a:t>của</a:t>
              </a:r>
              <a:r>
                <a:rPr lang="en-US" sz="32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cs typeface="Times New Roman" pitchFamily="18" charset="0"/>
                </a:rPr>
                <a:t>nó</a:t>
              </a:r>
              <a:r>
                <a:rPr lang="en-US" sz="32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cs typeface="Times New Roman" pitchFamily="18" charset="0"/>
                </a:rPr>
                <a:t>.</a:t>
              </a: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62468BD2-CCB0-4F9B-BDD7-66FE240285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781" y="609795"/>
            <a:ext cx="8476434" cy="59763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632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31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Box 71"/>
          <p:cNvSpPr txBox="1"/>
          <p:nvPr/>
        </p:nvSpPr>
        <p:spPr>
          <a:xfrm>
            <a:off x="1435100" y="3429000"/>
            <a:ext cx="10146982" cy="258531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Tiệm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pizza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10%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pizza,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rằng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20 000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635" y="877367"/>
            <a:ext cx="3860800" cy="2413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74" name="Group 73"/>
          <p:cNvGrpSpPr/>
          <p:nvPr/>
        </p:nvGrpSpPr>
        <p:grpSpPr>
          <a:xfrm>
            <a:off x="7012408" y="872689"/>
            <a:ext cx="3758992" cy="2220381"/>
            <a:chOff x="1139965" y="-4148252"/>
            <a:chExt cx="5613400" cy="3341688"/>
          </a:xfrm>
        </p:grpSpPr>
        <p:pic>
          <p:nvPicPr>
            <p:cNvPr id="75" name="Picture 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9965" y="-4148252"/>
              <a:ext cx="5613400" cy="3341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7" name="Text Box 2"/>
            <p:cNvSpPr txBox="1">
              <a:spLocks noChangeArrowheads="1"/>
            </p:cNvSpPr>
            <p:nvPr/>
          </p:nvSpPr>
          <p:spPr bwMode="auto">
            <a:xfrm rot="21424355">
              <a:off x="2304066" y="-3807257"/>
              <a:ext cx="3432810" cy="21075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ctr">
                <a:spcAft>
                  <a:spcPts val="1333"/>
                </a:spcAft>
              </a:pPr>
              <a:r>
                <a:rPr lang="en-US" sz="3200" b="1">
                  <a:latin typeface="Times New Roman"/>
                  <a:ea typeface="Calibri"/>
                  <a:cs typeface="Times New Roman"/>
                </a:rPr>
                <a:t>Giảm giá</a:t>
              </a:r>
              <a:r>
                <a:rPr lang="en-US" sz="2700" b="1">
                  <a:latin typeface="Times New Roman"/>
                  <a:ea typeface="Calibri"/>
                  <a:cs typeface="Times New Roman"/>
                </a:rPr>
                <a:t> </a:t>
              </a:r>
              <a:r>
                <a:rPr lang="en-US" sz="5300" b="1">
                  <a:latin typeface="Times New Roman"/>
                  <a:ea typeface="Calibri"/>
                  <a:cs typeface="Times New Roman"/>
                </a:rPr>
                <a:t>10%</a:t>
              </a:r>
              <a:endParaRPr lang="en-US" sz="800">
                <a:latin typeface="Times New Roman"/>
                <a:ea typeface="Calibri"/>
                <a:cs typeface="Times New Roman"/>
              </a:endParaRPr>
            </a:p>
          </p:txBody>
        </p:sp>
      </p:grpSp>
      <p:pic>
        <p:nvPicPr>
          <p:cNvPr id="78" name="Picture 7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668" y="1656151"/>
            <a:ext cx="982561" cy="979737"/>
          </a:xfrm>
          <a:prstGeom prst="rect">
            <a:avLst/>
          </a:prstGeom>
        </p:spPr>
      </p:pic>
      <p:cxnSp>
        <p:nvCxnSpPr>
          <p:cNvPr id="79" name="Straight Connector 78"/>
          <p:cNvCxnSpPr>
            <a:cxnSpLocks/>
          </p:cNvCxnSpPr>
          <p:nvPr/>
        </p:nvCxnSpPr>
        <p:spPr>
          <a:xfrm>
            <a:off x="8826231" y="3982402"/>
            <a:ext cx="259748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0" name="Straight Connector 79"/>
          <p:cNvCxnSpPr>
            <a:cxnSpLocks/>
          </p:cNvCxnSpPr>
          <p:nvPr/>
        </p:nvCxnSpPr>
        <p:spPr>
          <a:xfrm>
            <a:off x="4141838" y="4944128"/>
            <a:ext cx="584798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2" name="Straight Connector 81"/>
          <p:cNvCxnSpPr>
            <a:cxnSpLocks/>
          </p:cNvCxnSpPr>
          <p:nvPr/>
        </p:nvCxnSpPr>
        <p:spPr>
          <a:xfrm>
            <a:off x="1471087" y="5887120"/>
            <a:ext cx="2209373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4" name="Straight Connector 63"/>
          <p:cNvCxnSpPr>
            <a:cxnSpLocks/>
          </p:cNvCxnSpPr>
          <p:nvPr/>
        </p:nvCxnSpPr>
        <p:spPr>
          <a:xfrm>
            <a:off x="2338750" y="5403532"/>
            <a:ext cx="908496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7140816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5269B45E-5911-4D57-85F2-1570E58D44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400" y="3035935"/>
            <a:ext cx="10452099" cy="2769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alt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sz="36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1200"/>
              </a:spcBef>
            </a:pPr>
            <a:r>
              <a:rPr lang="en-US" altLang="en-US" sz="3600" b="1" dirty="0" err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3600" b="1" dirty="0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sz="3600" b="1" dirty="0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3600" b="1" dirty="0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altLang="en-US" sz="3600" b="1" dirty="0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pizza </a:t>
            </a:r>
            <a:r>
              <a:rPr lang="en-US" altLang="en-US" sz="3600" b="1" dirty="0" err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600" b="1" dirty="0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sz="3600" b="1" dirty="0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altLang="en-US" sz="3600" b="1" dirty="0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3600" b="1" dirty="0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spcBef>
                <a:spcPts val="1200"/>
              </a:spcBef>
            </a:pP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20000 : 10 </a:t>
            </a:r>
            <a:r>
              <a:rPr lang="en-US" altLang="en-US" sz="3600" b="1" dirty="0">
                <a:solidFill>
                  <a:srgbClr val="FF0000"/>
                </a:solidFill>
                <a:latin typeface="Times New Roman"/>
                <a:cs typeface="Times New Roman"/>
              </a:rPr>
              <a:t>×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 = 200 000 (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>
              <a:spcBef>
                <a:spcPts val="1200"/>
              </a:spcBef>
            </a:pPr>
            <a:r>
              <a:rPr lang="vi-VN" altLang="en-US" sz="3600" b="1" dirty="0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3600" b="1" dirty="0" err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3600" b="1" dirty="0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200 000 </a:t>
            </a:r>
            <a:r>
              <a:rPr lang="en-US" altLang="en-US" sz="3600" b="1" dirty="0" err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altLang="en-US" sz="3600" b="1" dirty="0">
              <a:solidFill>
                <a:srgbClr val="6C6EE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8E8F570B-4AA3-43D3-B1E9-3F18D65828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575" y="1087021"/>
            <a:ext cx="10452099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alt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altLang="en-US" sz="36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86100">
              <a:spcBef>
                <a:spcPts val="1200"/>
              </a:spcBef>
            </a:pPr>
            <a:r>
              <a:rPr lang="en-US" altLang="en-US" sz="3600" b="1" dirty="0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10%   : 20 000 </a:t>
            </a:r>
            <a:r>
              <a:rPr lang="en-US" altLang="en-US" sz="3600" b="1" dirty="0" err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altLang="en-US" sz="3600" b="1" dirty="0">
              <a:solidFill>
                <a:srgbClr val="6C6EE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86100">
              <a:spcBef>
                <a:spcPts val="1200"/>
              </a:spcBef>
            </a:pPr>
            <a:r>
              <a:rPr lang="en-US" altLang="en-US" sz="3600" b="1" dirty="0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100% :    …     </a:t>
            </a:r>
            <a:r>
              <a:rPr lang="en-US" altLang="en-US" sz="3600" b="1" dirty="0" err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3600" b="1" dirty="0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8D0132-EC72-41BC-8A16-65310381E8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0533">
            <a:off x="1133180" y="1318264"/>
            <a:ext cx="2352801" cy="14705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E659644-DCA6-4EE6-A0FC-B160884C4FF3}"/>
              </a:ext>
            </a:extLst>
          </p:cNvPr>
          <p:cNvGrpSpPr/>
          <p:nvPr/>
        </p:nvGrpSpPr>
        <p:grpSpPr>
          <a:xfrm rot="1393019">
            <a:off x="8810359" y="1063361"/>
            <a:ext cx="2499892" cy="1686546"/>
            <a:chOff x="1139965" y="-4148252"/>
            <a:chExt cx="5613400" cy="3341688"/>
          </a:xfrm>
        </p:grpSpPr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7CC5C6AE-DABC-454D-B07D-5D7E1BB5EF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9965" y="-4148252"/>
              <a:ext cx="5613400" cy="3341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Box 2">
              <a:extLst>
                <a:ext uri="{FF2B5EF4-FFF2-40B4-BE49-F238E27FC236}">
                  <a16:creationId xmlns:a16="http://schemas.microsoft.com/office/drawing/2014/main" id="{9E112A89-4C84-467E-BAB1-088BBBAC28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424355">
              <a:off x="2304066" y="-3610396"/>
              <a:ext cx="3432810" cy="17138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ctr">
                <a:spcAft>
                  <a:spcPts val="1333"/>
                </a:spcAft>
              </a:pPr>
              <a:r>
                <a:rPr lang="en-US" sz="2400" b="1" dirty="0" err="1">
                  <a:latin typeface="Times New Roman"/>
                  <a:ea typeface="Calibri"/>
                  <a:cs typeface="Times New Roman"/>
                </a:rPr>
                <a:t>Giảm</a:t>
              </a:r>
              <a:r>
                <a:rPr lang="en-US" sz="2400" b="1" dirty="0">
                  <a:latin typeface="Times New Roman"/>
                  <a:ea typeface="Calibri"/>
                  <a:cs typeface="Times New Roman"/>
                </a:rPr>
                <a:t> </a:t>
              </a:r>
              <a:r>
                <a:rPr lang="en-US" sz="2400" b="1" dirty="0" err="1">
                  <a:latin typeface="Times New Roman"/>
                  <a:ea typeface="Calibri"/>
                  <a:cs typeface="Times New Roman"/>
                </a:rPr>
                <a:t>giá</a:t>
              </a:r>
              <a:r>
                <a:rPr lang="en-US" sz="2000" b="1" dirty="0">
                  <a:latin typeface="Times New Roman"/>
                  <a:ea typeface="Calibri"/>
                  <a:cs typeface="Times New Roman"/>
                </a:rPr>
                <a:t> </a:t>
              </a:r>
              <a:r>
                <a:rPr lang="en-US" sz="4400" b="1" dirty="0">
                  <a:latin typeface="Times New Roman"/>
                  <a:ea typeface="Calibri"/>
                  <a:cs typeface="Times New Roman"/>
                </a:rPr>
                <a:t>10%</a:t>
              </a:r>
              <a:endParaRPr lang="en-US" sz="600" dirty="0">
                <a:latin typeface="Times New Roman"/>
                <a:ea typeface="Calibri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37699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id="{A8690F8B-2AED-4CCB-BB91-2F69D38622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925" y="2268188"/>
            <a:ext cx="4315899" cy="4128974"/>
          </a:xfrm>
          <a:prstGeom prst="rect">
            <a:avLst/>
          </a:prstGeom>
        </p:spPr>
      </p:pic>
      <p:grpSp>
        <p:nvGrpSpPr>
          <p:cNvPr id="4" name="组合 8">
            <a:extLst>
              <a:ext uri="{FF2B5EF4-FFF2-40B4-BE49-F238E27FC236}">
                <a16:creationId xmlns:a16="http://schemas.microsoft.com/office/drawing/2014/main" id="{C7217478-6E77-4B1B-A17D-C64CA468CAE1}"/>
              </a:ext>
            </a:extLst>
          </p:cNvPr>
          <p:cNvGrpSpPr/>
          <p:nvPr/>
        </p:nvGrpSpPr>
        <p:grpSpPr>
          <a:xfrm>
            <a:off x="799876" y="758250"/>
            <a:ext cx="6464970" cy="3744295"/>
            <a:chOff x="5485505" y="1825905"/>
            <a:chExt cx="6464970" cy="3744295"/>
          </a:xfrm>
        </p:grpSpPr>
        <p:sp>
          <p:nvSpPr>
            <p:cNvPr id="5" name="文本框 5">
              <a:extLst>
                <a:ext uri="{FF2B5EF4-FFF2-40B4-BE49-F238E27FC236}">
                  <a16:creationId xmlns:a16="http://schemas.microsoft.com/office/drawing/2014/main" id="{CB5A6A7A-EF3C-4EA4-9214-896FF4556A54}"/>
                </a:ext>
              </a:extLst>
            </p:cNvPr>
            <p:cNvSpPr txBox="1"/>
            <p:nvPr/>
          </p:nvSpPr>
          <p:spPr>
            <a:xfrm>
              <a:off x="5485505" y="1825905"/>
              <a:ext cx="6464970" cy="37442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4000"/>
                </a:lnSpc>
              </a:pPr>
              <a:r>
                <a:rPr lang="en-US" altLang="zh-CN" sz="13800" dirty="0" err="1">
                  <a:solidFill>
                    <a:srgbClr val="DA506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rruba KT" pitchFamily="18" charset="0"/>
                  <a:ea typeface="思源黑体 CN Bold" panose="020B0800000000000000" pitchFamily="34" charset="-122"/>
                </a:rPr>
                <a:t>Củng</a:t>
              </a:r>
              <a:r>
                <a:rPr lang="en-US" altLang="zh-CN" sz="13800" dirty="0">
                  <a:solidFill>
                    <a:srgbClr val="DA506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rruba KT" pitchFamily="18" charset="0"/>
                  <a:ea typeface="思源黑体 CN Bold" panose="020B0800000000000000" pitchFamily="34" charset="-122"/>
                </a:rPr>
                <a:t> </a:t>
              </a:r>
            </a:p>
            <a:p>
              <a:pPr>
                <a:lnSpc>
                  <a:spcPts val="14000"/>
                </a:lnSpc>
              </a:pPr>
              <a:r>
                <a:rPr lang="en-US" altLang="zh-CN" sz="13800" dirty="0">
                  <a:solidFill>
                    <a:srgbClr val="DA506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rruba KT" pitchFamily="18" charset="0"/>
                  <a:ea typeface="思源黑体 CN Bold" panose="020B0800000000000000" pitchFamily="34" charset="-122"/>
                </a:rPr>
                <a:t>         </a:t>
              </a:r>
              <a:r>
                <a:rPr lang="en-US" altLang="zh-CN" sz="13800" dirty="0" err="1">
                  <a:solidFill>
                    <a:srgbClr val="DA506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rruba KT" pitchFamily="18" charset="0"/>
                  <a:ea typeface="思源黑体 CN Bold" panose="020B0800000000000000" pitchFamily="34" charset="-122"/>
                </a:rPr>
                <a:t>cố</a:t>
              </a:r>
              <a:endParaRPr lang="zh-CN" altLang="en-US" sz="13800" dirty="0">
                <a:solidFill>
                  <a:srgbClr val="DA50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ruba KT" pitchFamily="18" charset="0"/>
                <a:ea typeface="思源黑体 CN Bold" panose="020B0800000000000000" pitchFamily="34" charset="-122"/>
              </a:endParaRPr>
            </a:p>
          </p:txBody>
        </p:sp>
        <p:sp>
          <p:nvSpPr>
            <p:cNvPr id="6" name="文本框 7">
              <a:extLst>
                <a:ext uri="{FF2B5EF4-FFF2-40B4-BE49-F238E27FC236}">
                  <a16:creationId xmlns:a16="http://schemas.microsoft.com/office/drawing/2014/main" id="{12A53179-55E2-45F5-B94B-C728BA2BC0FD}"/>
                </a:ext>
              </a:extLst>
            </p:cNvPr>
            <p:cNvSpPr txBox="1"/>
            <p:nvPr/>
          </p:nvSpPr>
          <p:spPr>
            <a:xfrm>
              <a:off x="5805712" y="3965409"/>
              <a:ext cx="55853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endParaRPr lang="zh-CN" altLang="en-US" sz="1400" dirty="0">
                <a:solidFill>
                  <a:srgbClr val="314FA1"/>
                </a:solidFill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909039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E12ADE2-4985-44D1-848E-6E703E62BF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6" t="7084" r="60475"/>
          <a:stretch/>
        </p:blipFill>
        <p:spPr>
          <a:xfrm>
            <a:off x="577850" y="438284"/>
            <a:ext cx="524933" cy="7187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6085DBC5-B73B-4D65-BD83-D0F792B51BD3}"/>
              </a:ext>
            </a:extLst>
          </p:cNvPr>
          <p:cNvGrpSpPr/>
          <p:nvPr/>
        </p:nvGrpSpPr>
        <p:grpSpPr>
          <a:xfrm>
            <a:off x="1244370" y="412399"/>
            <a:ext cx="3249312" cy="744675"/>
            <a:chOff x="4082820" y="1572791"/>
            <a:chExt cx="3249312" cy="744675"/>
          </a:xfrm>
        </p:grpSpPr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332D22B6-CF6E-4FB1-820B-7B8C2D250E29}"/>
                </a:ext>
              </a:extLst>
            </p:cNvPr>
            <p:cNvSpPr txBox="1"/>
            <p:nvPr/>
          </p:nvSpPr>
          <p:spPr>
            <a:xfrm>
              <a:off x="4082820" y="1572791"/>
              <a:ext cx="2959330" cy="5706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3200" dirty="0" err="1">
                  <a:latin typeface="UTM Showcard" pitchFamily="18" charset="0"/>
                  <a:ea typeface="思源宋体 CN Heavy" panose="02020900000000000000" charset="-122"/>
                  <a:cs typeface="Bauhaus 93" panose="04030905020B02020C02" charset="0"/>
                  <a:sym typeface="+mn-lt"/>
                </a:rPr>
                <a:t>Ghi</a:t>
              </a:r>
              <a:r>
                <a:rPr lang="en-US" sz="3200" dirty="0">
                  <a:latin typeface="UTM Showcard" pitchFamily="18" charset="0"/>
                  <a:ea typeface="思源宋体 CN Heavy" panose="02020900000000000000" charset="-122"/>
                  <a:cs typeface="Bauhaus 93" panose="04030905020B02020C02" charset="0"/>
                  <a:sym typeface="+mn-lt"/>
                </a:rPr>
                <a:t> </a:t>
              </a:r>
              <a:r>
                <a:rPr lang="en-US" sz="3200" dirty="0" err="1">
                  <a:latin typeface="UTM Showcard" pitchFamily="18" charset="0"/>
                  <a:ea typeface="思源宋体 CN Heavy" panose="02020900000000000000" charset="-122"/>
                  <a:cs typeface="Bauhaus 93" panose="04030905020B02020C02" charset="0"/>
                  <a:sym typeface="+mn-lt"/>
                </a:rPr>
                <a:t>nhớ</a:t>
              </a:r>
              <a:endParaRPr lang="en-US" sz="3200" dirty="0">
                <a:latin typeface="UTM Showcard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endParaRPr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A4A7F944-A9B4-49FF-8722-983CEC354B21}"/>
                </a:ext>
              </a:extLst>
            </p:cNvPr>
            <p:cNvSpPr txBox="1"/>
            <p:nvPr/>
          </p:nvSpPr>
          <p:spPr>
            <a:xfrm>
              <a:off x="4107311" y="2040467"/>
              <a:ext cx="322482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endParaRPr lang="zh-CN" altLang="en-US" sz="1200" dirty="0">
                <a:solidFill>
                  <a:srgbClr val="314FA1"/>
                </a:solidFill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3DA34F45-19B4-4274-A8DF-CF48514D2675}"/>
              </a:ext>
            </a:extLst>
          </p:cNvPr>
          <p:cNvGrpSpPr/>
          <p:nvPr/>
        </p:nvGrpSpPr>
        <p:grpSpPr>
          <a:xfrm>
            <a:off x="476673" y="1464850"/>
            <a:ext cx="8887460" cy="4728345"/>
            <a:chOff x="1020" y="2328"/>
            <a:chExt cx="11012" cy="7804"/>
          </a:xfrm>
        </p:grpSpPr>
        <p:sp>
          <p:nvSpPr>
            <p:cNvPr id="11" name="云形 10">
              <a:extLst>
                <a:ext uri="{FF2B5EF4-FFF2-40B4-BE49-F238E27FC236}">
                  <a16:creationId xmlns:a16="http://schemas.microsoft.com/office/drawing/2014/main" id="{2FD3EF12-5F59-42D4-B08D-BFC27AABB5A2}"/>
                </a:ext>
              </a:extLst>
            </p:cNvPr>
            <p:cNvSpPr/>
            <p:nvPr/>
          </p:nvSpPr>
          <p:spPr>
            <a:xfrm>
              <a:off x="1220" y="2528"/>
              <a:ext cx="10812" cy="7604"/>
            </a:xfrm>
            <a:prstGeom prst="cloud">
              <a:avLst/>
            </a:prstGeom>
            <a:solidFill>
              <a:srgbClr val="6D9AD1"/>
            </a:solidFill>
            <a:ln w="25400" cmpd="sng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5F7700"/>
                </a:solidFill>
              </a:endParaRPr>
            </a:p>
          </p:txBody>
        </p:sp>
        <p:sp>
          <p:nvSpPr>
            <p:cNvPr id="12" name="云形 11">
              <a:extLst>
                <a:ext uri="{FF2B5EF4-FFF2-40B4-BE49-F238E27FC236}">
                  <a16:creationId xmlns:a16="http://schemas.microsoft.com/office/drawing/2014/main" id="{A6CB5855-43EE-4191-885B-7C7B39F6319E}"/>
                </a:ext>
              </a:extLst>
            </p:cNvPr>
            <p:cNvSpPr/>
            <p:nvPr/>
          </p:nvSpPr>
          <p:spPr>
            <a:xfrm>
              <a:off x="1020" y="2328"/>
              <a:ext cx="10812" cy="7604"/>
            </a:xfrm>
            <a:prstGeom prst="cloud">
              <a:avLst/>
            </a:prstGeom>
            <a:solidFill>
              <a:schemeClr val="bg1"/>
            </a:solidFill>
            <a:ln w="25400" cmpd="sng">
              <a:solidFill>
                <a:srgbClr val="42210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5F7700"/>
                </a:solidFill>
              </a:endParaRPr>
            </a:p>
          </p:txBody>
        </p:sp>
      </p:grpSp>
      <p:pic>
        <p:nvPicPr>
          <p:cNvPr id="13" name="图片 12" descr="D:\PPT\包图网\素材\微信截图_20211013140349.png微信截图_20211013140349">
            <a:extLst>
              <a:ext uri="{FF2B5EF4-FFF2-40B4-BE49-F238E27FC236}">
                <a16:creationId xmlns:a16="http://schemas.microsoft.com/office/drawing/2014/main" id="{A3D15107-C549-47A7-97BD-1389AF28FE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608097" y="2931584"/>
            <a:ext cx="3559175" cy="3352800"/>
          </a:xfrm>
          <a:prstGeom prst="rect">
            <a:avLst/>
          </a:prstGeom>
        </p:spPr>
      </p:pic>
      <p:sp>
        <p:nvSpPr>
          <p:cNvPr id="15" name="文本框 36"/>
          <p:cNvSpPr txBox="1"/>
          <p:nvPr/>
        </p:nvSpPr>
        <p:spPr>
          <a:xfrm>
            <a:off x="1585467" y="2265037"/>
            <a:ext cx="683128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>
                <a:latin typeface="UTM Neo Sans Intel" pitchFamily="18" charset="0"/>
                <a:ea typeface="思源黑体 CN Light" panose="020B0300000000000000" charset="-122"/>
                <a:cs typeface="Times New Roman" pitchFamily="18" charset="0"/>
                <a:sym typeface="+mn-lt"/>
              </a:rPr>
              <a:t>Muốn</a:t>
            </a:r>
            <a:r>
              <a:rPr lang="en-US" altLang="zh-CN" sz="3200" b="1" dirty="0">
                <a:latin typeface="UTM Neo Sans Intel" pitchFamily="18" charset="0"/>
                <a:ea typeface="思源黑体 CN Light" panose="020B0300000000000000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UTM Neo Sans Intel" pitchFamily="18" charset="0"/>
                <a:ea typeface="思源黑体 CN Light" panose="020B0300000000000000" charset="-122"/>
                <a:cs typeface="Times New Roman" pitchFamily="18" charset="0"/>
                <a:sym typeface="+mn-lt"/>
              </a:rPr>
              <a:t>tìm</a:t>
            </a:r>
            <a:r>
              <a:rPr lang="en-US" altLang="zh-CN" sz="3200" b="1" dirty="0">
                <a:latin typeface="UTM Neo Sans Intel" pitchFamily="18" charset="0"/>
                <a:ea typeface="思源黑体 CN Light" panose="020B0300000000000000" charset="-122"/>
                <a:cs typeface="Times New Roman" pitchFamily="18" charset="0"/>
                <a:sym typeface="+mn-lt"/>
              </a:rPr>
              <a:t> 1 </a:t>
            </a:r>
            <a:r>
              <a:rPr lang="en-US" altLang="zh-CN" sz="3200" b="1" dirty="0" err="1">
                <a:latin typeface="UTM Neo Sans Intel" pitchFamily="18" charset="0"/>
                <a:ea typeface="思源黑体 CN Light" panose="020B0300000000000000" charset="-122"/>
                <a:cs typeface="Times New Roman" pitchFamily="18" charset="0"/>
                <a:sym typeface="+mn-lt"/>
              </a:rPr>
              <a:t>số</a:t>
            </a:r>
            <a:r>
              <a:rPr lang="en-US" altLang="zh-CN" sz="3200" b="1" dirty="0">
                <a:latin typeface="UTM Neo Sans Intel" pitchFamily="18" charset="0"/>
                <a:ea typeface="思源黑体 CN Light" panose="020B0300000000000000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UTM Neo Sans Intel" pitchFamily="18" charset="0"/>
                <a:ea typeface="思源黑体 CN Light" panose="020B0300000000000000" charset="-122"/>
                <a:cs typeface="Times New Roman" pitchFamily="18" charset="0"/>
                <a:sym typeface="+mn-lt"/>
              </a:rPr>
              <a:t>khi</a:t>
            </a:r>
            <a:r>
              <a:rPr lang="en-US" altLang="zh-CN" sz="3200" b="1" dirty="0">
                <a:latin typeface="UTM Neo Sans Intel" pitchFamily="18" charset="0"/>
                <a:ea typeface="思源黑体 CN Light" panose="020B0300000000000000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UTM Neo Sans Intel" pitchFamily="18" charset="0"/>
                <a:ea typeface="思源黑体 CN Light" panose="020B0300000000000000" charset="-122"/>
                <a:cs typeface="Times New Roman" pitchFamily="18" charset="0"/>
                <a:sym typeface="+mn-lt"/>
              </a:rPr>
              <a:t>biết</a:t>
            </a:r>
            <a:r>
              <a:rPr lang="en-US" altLang="zh-CN" sz="3200" b="1" dirty="0">
                <a:latin typeface="UTM Neo Sans Intel" pitchFamily="18" charset="0"/>
                <a:ea typeface="思源黑体 CN Light" panose="020B0300000000000000" charset="-122"/>
                <a:cs typeface="Times New Roman" pitchFamily="18" charset="0"/>
                <a:sym typeface="+mn-lt"/>
              </a:rPr>
              <a:t> </a:t>
            </a:r>
          </a:p>
          <a:p>
            <a:pPr algn="ctr"/>
            <a:r>
              <a:rPr lang="en-US" altLang="zh-CN" sz="3200" b="1" dirty="0" err="1">
                <a:latin typeface="UTM Neo Sans Intel" pitchFamily="18" charset="0"/>
                <a:ea typeface="思源黑体 CN Light" panose="020B0300000000000000" charset="-122"/>
                <a:cs typeface="Times New Roman" pitchFamily="18" charset="0"/>
                <a:sym typeface="+mn-lt"/>
              </a:rPr>
              <a:t>một</a:t>
            </a:r>
            <a:r>
              <a:rPr lang="en-US" altLang="zh-CN" sz="3200" b="1" dirty="0">
                <a:latin typeface="UTM Neo Sans Intel" pitchFamily="18" charset="0"/>
                <a:ea typeface="思源黑体 CN Light" panose="020B0300000000000000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UTM Neo Sans Intel" pitchFamily="18" charset="0"/>
                <a:ea typeface="思源黑体 CN Light" panose="020B0300000000000000" charset="-122"/>
                <a:cs typeface="Times New Roman" pitchFamily="18" charset="0"/>
                <a:sym typeface="+mn-lt"/>
              </a:rPr>
              <a:t>số</a:t>
            </a:r>
            <a:r>
              <a:rPr lang="en-US" altLang="zh-CN" sz="3200" b="1" dirty="0">
                <a:latin typeface="UTM Neo Sans Intel" pitchFamily="18" charset="0"/>
                <a:ea typeface="思源黑体 CN Light" panose="020B0300000000000000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UTM Neo Sans Intel" pitchFamily="18" charset="0"/>
                <a:ea typeface="思源黑体 CN Light" panose="020B0300000000000000" charset="-122"/>
                <a:cs typeface="Times New Roman" pitchFamily="18" charset="0"/>
                <a:sym typeface="+mn-lt"/>
              </a:rPr>
              <a:t>phần</a:t>
            </a:r>
            <a:r>
              <a:rPr lang="en-US" altLang="zh-CN" sz="3200" b="1" dirty="0">
                <a:latin typeface="UTM Neo Sans Intel" pitchFamily="18" charset="0"/>
                <a:ea typeface="思源黑体 CN Light" panose="020B0300000000000000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UTM Neo Sans Intel" pitchFamily="18" charset="0"/>
                <a:ea typeface="思源黑体 CN Light" panose="020B0300000000000000" charset="-122"/>
                <a:cs typeface="Times New Roman" pitchFamily="18" charset="0"/>
                <a:sym typeface="+mn-lt"/>
              </a:rPr>
              <a:t>trăm</a:t>
            </a:r>
            <a:r>
              <a:rPr lang="en-US" altLang="zh-CN" sz="3200" b="1" dirty="0">
                <a:latin typeface="UTM Neo Sans Intel" pitchFamily="18" charset="0"/>
                <a:ea typeface="思源黑体 CN Light" panose="020B0300000000000000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UTM Neo Sans Intel" pitchFamily="18" charset="0"/>
                <a:ea typeface="思源黑体 CN Light" panose="020B0300000000000000" charset="-122"/>
                <a:cs typeface="Times New Roman" pitchFamily="18" charset="0"/>
                <a:sym typeface="+mn-lt"/>
              </a:rPr>
              <a:t>của</a:t>
            </a:r>
            <a:r>
              <a:rPr lang="en-US" altLang="zh-CN" sz="3200" b="1" dirty="0">
                <a:latin typeface="UTM Neo Sans Intel" pitchFamily="18" charset="0"/>
                <a:ea typeface="思源黑体 CN Light" panose="020B0300000000000000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UTM Neo Sans Intel" pitchFamily="18" charset="0"/>
                <a:ea typeface="思源黑体 CN Light" panose="020B0300000000000000" charset="-122"/>
                <a:cs typeface="Times New Roman" pitchFamily="18" charset="0"/>
                <a:sym typeface="+mn-lt"/>
              </a:rPr>
              <a:t>nó</a:t>
            </a:r>
            <a:r>
              <a:rPr lang="en-US" altLang="zh-CN" sz="3200" b="1" dirty="0">
                <a:latin typeface="UTM Neo Sans Intel" pitchFamily="18" charset="0"/>
                <a:ea typeface="思源黑体 CN Light" panose="020B0300000000000000" charset="-122"/>
                <a:cs typeface="Times New Roman" pitchFamily="18" charset="0"/>
                <a:sym typeface="+mn-lt"/>
              </a:rPr>
              <a:t> </a:t>
            </a:r>
          </a:p>
          <a:p>
            <a:pPr algn="ctr"/>
            <a:r>
              <a:rPr lang="vi-VN" altLang="zh-CN" sz="3200" b="1" dirty="0">
                <a:latin typeface="UTM Neo Sans Intel" pitchFamily="18" charset="0"/>
                <a:ea typeface="思源黑体 CN Light" panose="020B0300000000000000" charset="-122"/>
                <a:cs typeface="Times New Roman" pitchFamily="18" charset="0"/>
                <a:sym typeface="+mn-lt"/>
              </a:rPr>
              <a:t>ta lấy giá trị một số phần trăm chia cho tỉ số phần trăm rồi nhân với 100.</a:t>
            </a:r>
          </a:p>
        </p:txBody>
      </p:sp>
      <p:sp>
        <p:nvSpPr>
          <p:cNvPr id="16" name="文本框 37"/>
          <p:cNvSpPr txBox="1"/>
          <p:nvPr/>
        </p:nvSpPr>
        <p:spPr>
          <a:xfrm>
            <a:off x="840316" y="4412746"/>
            <a:ext cx="7463144" cy="585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思源黑体 CN Light" panose="020B0300000000000000" charset="-122"/>
                <a:cs typeface="Times New Roman" pitchFamily="18" charset="0"/>
                <a:sym typeface="+mn-ea"/>
              </a:rPr>
              <a:t>Số</a:t>
            </a:r>
            <a:r>
              <a:rPr lang="en-US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思源黑体 CN Light" panose="020B0300000000000000" charset="-122"/>
                <a:cs typeface="Times New Roman" pitchFamily="18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思源黑体 CN Light" panose="020B0300000000000000" charset="-122"/>
                <a:cs typeface="Times New Roman" pitchFamily="18" charset="0"/>
                <a:sym typeface="+mn-ea"/>
              </a:rPr>
              <a:t>đó</a:t>
            </a:r>
            <a:r>
              <a:rPr lang="en-US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思源黑体 CN Light" panose="020B0300000000000000" charset="-122"/>
                <a:cs typeface="Times New Roman" pitchFamily="18" charset="0"/>
                <a:sym typeface="+mn-ea"/>
              </a:rPr>
              <a:t> = </a:t>
            </a:r>
            <a:r>
              <a:rPr lang="en-US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思源黑体 CN Light" panose="020B0300000000000000" charset="-122"/>
                <a:cs typeface="Times New Roman" pitchFamily="18" charset="0"/>
                <a:sym typeface="+mn-ea"/>
              </a:rPr>
              <a:t>giá</a:t>
            </a:r>
            <a:r>
              <a:rPr lang="en-US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思源黑体 CN Light" panose="020B0300000000000000" charset="-122"/>
                <a:cs typeface="Times New Roman" pitchFamily="18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思源黑体 CN Light" panose="020B0300000000000000" charset="-122"/>
                <a:cs typeface="Times New Roman" pitchFamily="18" charset="0"/>
                <a:sym typeface="+mn-ea"/>
              </a:rPr>
              <a:t>trị</a:t>
            </a:r>
            <a:r>
              <a:rPr lang="en-US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思源黑体 CN Light" panose="020B0300000000000000" charset="-122"/>
                <a:cs typeface="Times New Roman" pitchFamily="18" charset="0"/>
                <a:sym typeface="+mn-ea"/>
              </a:rPr>
              <a:t> : TSPT </a:t>
            </a:r>
            <a:r>
              <a:rPr lang="en-US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思源黑体 CN Light" panose="020B0300000000000000" charset="-122"/>
                <a:cs typeface="Times New Roman"/>
                <a:sym typeface="+mn-ea"/>
              </a:rPr>
              <a:t>×</a:t>
            </a:r>
            <a:r>
              <a:rPr lang="en-US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思源黑体 CN Light" panose="020B0300000000000000" charset="-122"/>
                <a:cs typeface="Times New Roman" pitchFamily="18" charset="0"/>
                <a:sym typeface="+mn-ea"/>
              </a:rPr>
              <a:t> 100</a:t>
            </a:r>
            <a:endParaRPr lang="zh-CN" altLang="en-US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思源黑体 CN Light" panose="020B0300000000000000" charset="-122"/>
              <a:cs typeface="Times New Roman" pitchFamily="18" charset="0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678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71317D7E-A308-4C41-997D-101F29262EC1}"/>
              </a:ext>
            </a:extLst>
          </p:cNvPr>
          <p:cNvGrpSpPr/>
          <p:nvPr/>
        </p:nvGrpSpPr>
        <p:grpSpPr>
          <a:xfrm>
            <a:off x="610748" y="370947"/>
            <a:ext cx="4858718" cy="2308324"/>
            <a:chOff x="4082820" y="1572791"/>
            <a:chExt cx="3249312" cy="2308324"/>
          </a:xfrm>
        </p:grpSpPr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8C79A375-ED4E-4510-8913-2D11F5BB17C7}"/>
                </a:ext>
              </a:extLst>
            </p:cNvPr>
            <p:cNvSpPr txBox="1"/>
            <p:nvPr/>
          </p:nvSpPr>
          <p:spPr>
            <a:xfrm>
              <a:off x="4082820" y="1572791"/>
              <a:ext cx="295933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7200" b="1" dirty="0" err="1">
                  <a:solidFill>
                    <a:srgbClr val="314FA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itchFamily="18" charset="0"/>
                  <a:ea typeface="字魂59号-创粗黑" panose="00000500000000000000" pitchFamily="2" charset="-122"/>
                </a:rPr>
                <a:t>Dặn</a:t>
              </a:r>
              <a:r>
                <a:rPr lang="en-US" altLang="zh-CN" sz="7200" b="1" dirty="0">
                  <a:solidFill>
                    <a:srgbClr val="314FA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itchFamily="18" charset="0"/>
                  <a:ea typeface="字魂59号-创粗黑" panose="00000500000000000000" pitchFamily="2" charset="-122"/>
                </a:rPr>
                <a:t> </a:t>
              </a:r>
              <a:r>
                <a:rPr lang="en-US" altLang="zh-CN" sz="7200" b="1" dirty="0" err="1">
                  <a:solidFill>
                    <a:srgbClr val="314FA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itchFamily="18" charset="0"/>
                  <a:ea typeface="字魂59号-创粗黑" panose="00000500000000000000" pitchFamily="2" charset="-122"/>
                </a:rPr>
                <a:t>dò</a:t>
              </a:r>
              <a:endParaRPr lang="zh-CN" altLang="en-US" sz="7200" b="1" dirty="0">
                <a:solidFill>
                  <a:srgbClr val="314F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itchFamily="18" charset="0"/>
                <a:ea typeface="字魂59号-创粗黑" panose="00000500000000000000" pitchFamily="2" charset="-122"/>
              </a:endParaRPr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5548907E-FAF2-49B1-8B33-DBA7B6155E42}"/>
                </a:ext>
              </a:extLst>
            </p:cNvPr>
            <p:cNvSpPr txBox="1"/>
            <p:nvPr/>
          </p:nvSpPr>
          <p:spPr>
            <a:xfrm>
              <a:off x="4107311" y="2040467"/>
              <a:ext cx="322482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endParaRPr lang="zh-CN" altLang="en-US" sz="1200" dirty="0">
                <a:solidFill>
                  <a:srgbClr val="314FA1"/>
                </a:solidFill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24D872C3-ABE9-4BD7-A966-F5DE2E2C82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733" y="838623"/>
            <a:ext cx="6293326" cy="6293326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1C1F27AC-14C2-40A5-B06B-BFFA0D2447F7}"/>
              </a:ext>
            </a:extLst>
          </p:cNvPr>
          <p:cNvSpPr txBox="1"/>
          <p:nvPr/>
        </p:nvSpPr>
        <p:spPr>
          <a:xfrm>
            <a:off x="2319564" y="2766608"/>
            <a:ext cx="3776436" cy="2581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000" b="0" i="0" spc="3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包图简圆体" panose="02010601030101010101" pitchFamily="2" charset="-122"/>
                <a:ea typeface="包图简圆体" panose="02010601030101010101" pitchFamily="2" charset="-122"/>
              </a:defRPr>
            </a:lvl1pPr>
          </a:lstStyle>
          <a:p>
            <a:pPr algn="just"/>
            <a:r>
              <a:rPr lang="en-US" altLang="zh-CN" sz="2800" dirty="0">
                <a:latin typeface="UTM Neo Sans Intel" pitchFamily="18" charset="0"/>
              </a:rPr>
              <a:t>- </a:t>
            </a:r>
            <a:r>
              <a:rPr lang="en-US" altLang="zh-CN" sz="2800" dirty="0" err="1">
                <a:latin typeface="UTM Neo Sans Intel" pitchFamily="18" charset="0"/>
              </a:rPr>
              <a:t>Xem</a:t>
            </a:r>
            <a:r>
              <a:rPr lang="en-US" altLang="zh-CN" sz="2800" dirty="0">
                <a:latin typeface="UTM Neo Sans Intel" pitchFamily="18" charset="0"/>
              </a:rPr>
              <a:t> </a:t>
            </a:r>
            <a:r>
              <a:rPr lang="en-US" altLang="zh-CN" sz="2800" dirty="0" err="1">
                <a:latin typeface="UTM Neo Sans Intel" pitchFamily="18" charset="0"/>
              </a:rPr>
              <a:t>lại</a:t>
            </a:r>
            <a:r>
              <a:rPr lang="en-US" altLang="zh-CN" sz="2800" dirty="0">
                <a:latin typeface="UTM Neo Sans Intel" pitchFamily="18" charset="0"/>
              </a:rPr>
              <a:t> </a:t>
            </a:r>
            <a:r>
              <a:rPr lang="en-US" altLang="zh-CN" sz="2800" dirty="0" err="1">
                <a:latin typeface="UTM Neo Sans Intel" pitchFamily="18" charset="0"/>
              </a:rPr>
              <a:t>cách</a:t>
            </a:r>
            <a:r>
              <a:rPr lang="en-US" altLang="zh-CN" sz="2800" dirty="0">
                <a:latin typeface="UTM Neo Sans Intel" pitchFamily="18" charset="0"/>
              </a:rPr>
              <a:t> </a:t>
            </a:r>
            <a:r>
              <a:rPr lang="en-US" altLang="zh-CN" sz="2800" dirty="0" err="1">
                <a:latin typeface="UTM Neo Sans Intel" pitchFamily="18" charset="0"/>
              </a:rPr>
              <a:t>tìm</a:t>
            </a:r>
            <a:r>
              <a:rPr lang="en-US" altLang="zh-CN" sz="2800" dirty="0">
                <a:latin typeface="UTM Neo Sans Intel" pitchFamily="18" charset="0"/>
              </a:rPr>
              <a:t> </a:t>
            </a:r>
            <a:r>
              <a:rPr lang="en-US" altLang="zh-CN" sz="2800" dirty="0" err="1">
                <a:latin typeface="UTM Neo Sans Intel" pitchFamily="18" charset="0"/>
              </a:rPr>
              <a:t>một</a:t>
            </a:r>
            <a:r>
              <a:rPr lang="en-US" altLang="zh-CN" sz="2800" dirty="0">
                <a:latin typeface="UTM Neo Sans Intel" pitchFamily="18" charset="0"/>
              </a:rPr>
              <a:t> </a:t>
            </a:r>
            <a:r>
              <a:rPr lang="en-US" altLang="zh-CN" sz="2800" dirty="0" err="1">
                <a:latin typeface="UTM Neo Sans Intel" pitchFamily="18" charset="0"/>
              </a:rPr>
              <a:t>số</a:t>
            </a:r>
            <a:r>
              <a:rPr lang="en-US" altLang="zh-CN" sz="2800" dirty="0">
                <a:latin typeface="UTM Neo Sans Intel" pitchFamily="18" charset="0"/>
              </a:rPr>
              <a:t> </a:t>
            </a:r>
            <a:r>
              <a:rPr lang="en-US" altLang="zh-CN" sz="2800" dirty="0" err="1">
                <a:latin typeface="UTM Neo Sans Intel" pitchFamily="18" charset="0"/>
              </a:rPr>
              <a:t>khi</a:t>
            </a:r>
            <a:r>
              <a:rPr lang="en-US" altLang="zh-CN" sz="2800" dirty="0">
                <a:latin typeface="UTM Neo Sans Intel" pitchFamily="18" charset="0"/>
              </a:rPr>
              <a:t> </a:t>
            </a:r>
            <a:r>
              <a:rPr lang="en-US" altLang="zh-CN" sz="2800" dirty="0" err="1">
                <a:latin typeface="UTM Neo Sans Intel" pitchFamily="18" charset="0"/>
              </a:rPr>
              <a:t>biết</a:t>
            </a:r>
            <a:r>
              <a:rPr lang="en-US" altLang="zh-CN" sz="2800" dirty="0">
                <a:latin typeface="UTM Neo Sans Intel" pitchFamily="18" charset="0"/>
              </a:rPr>
              <a:t> </a:t>
            </a:r>
            <a:r>
              <a:rPr lang="en-US" altLang="zh-CN" sz="2800" dirty="0" err="1">
                <a:latin typeface="UTM Neo Sans Intel" pitchFamily="18" charset="0"/>
              </a:rPr>
              <a:t>giá</a:t>
            </a:r>
            <a:r>
              <a:rPr lang="en-US" altLang="zh-CN" sz="2800" dirty="0">
                <a:latin typeface="UTM Neo Sans Intel" pitchFamily="18" charset="0"/>
              </a:rPr>
              <a:t> </a:t>
            </a:r>
            <a:r>
              <a:rPr lang="en-US" altLang="zh-CN" sz="2800" dirty="0" err="1">
                <a:latin typeface="UTM Neo Sans Intel" pitchFamily="18" charset="0"/>
              </a:rPr>
              <a:t>trị</a:t>
            </a:r>
            <a:r>
              <a:rPr lang="en-US" altLang="zh-CN" sz="2800" dirty="0">
                <a:latin typeface="UTM Neo Sans Intel" pitchFamily="18" charset="0"/>
              </a:rPr>
              <a:t> </a:t>
            </a:r>
            <a:r>
              <a:rPr lang="en-US" altLang="zh-CN" sz="2800" dirty="0" err="1">
                <a:latin typeface="UTM Neo Sans Intel" pitchFamily="18" charset="0"/>
              </a:rPr>
              <a:t>một</a:t>
            </a:r>
            <a:r>
              <a:rPr lang="en-US" altLang="zh-CN" sz="2800" dirty="0">
                <a:latin typeface="UTM Neo Sans Intel" pitchFamily="18" charset="0"/>
              </a:rPr>
              <a:t> </a:t>
            </a:r>
            <a:r>
              <a:rPr lang="en-US" altLang="zh-CN" sz="2800" dirty="0" err="1">
                <a:latin typeface="UTM Neo Sans Intel" pitchFamily="18" charset="0"/>
              </a:rPr>
              <a:t>số</a:t>
            </a:r>
            <a:r>
              <a:rPr lang="en-US" altLang="zh-CN" sz="2800" dirty="0">
                <a:latin typeface="UTM Neo Sans Intel" pitchFamily="18" charset="0"/>
              </a:rPr>
              <a:t> </a:t>
            </a:r>
            <a:r>
              <a:rPr lang="en-US" altLang="zh-CN" sz="2800" dirty="0" err="1">
                <a:latin typeface="UTM Neo Sans Intel" pitchFamily="18" charset="0"/>
              </a:rPr>
              <a:t>phần</a:t>
            </a:r>
            <a:r>
              <a:rPr lang="en-US" altLang="zh-CN" sz="2800" dirty="0">
                <a:latin typeface="UTM Neo Sans Intel" pitchFamily="18" charset="0"/>
              </a:rPr>
              <a:t> </a:t>
            </a:r>
            <a:r>
              <a:rPr lang="en-US" altLang="zh-CN" sz="2800" dirty="0" err="1">
                <a:latin typeface="UTM Neo Sans Intel" pitchFamily="18" charset="0"/>
              </a:rPr>
              <a:t>trăm</a:t>
            </a:r>
            <a:r>
              <a:rPr lang="en-US" altLang="zh-CN" sz="2800" dirty="0">
                <a:latin typeface="UTM Neo Sans Intel" pitchFamily="18" charset="0"/>
              </a:rPr>
              <a:t> </a:t>
            </a:r>
            <a:r>
              <a:rPr lang="en-US" altLang="zh-CN" sz="2800" dirty="0" err="1">
                <a:latin typeface="UTM Neo Sans Intel" pitchFamily="18" charset="0"/>
              </a:rPr>
              <a:t>của</a:t>
            </a:r>
            <a:r>
              <a:rPr lang="en-US" altLang="zh-CN" sz="2800" dirty="0">
                <a:latin typeface="UTM Neo Sans Intel" pitchFamily="18" charset="0"/>
              </a:rPr>
              <a:t> </a:t>
            </a:r>
            <a:r>
              <a:rPr lang="en-US" altLang="zh-CN" sz="2800" dirty="0" err="1">
                <a:latin typeface="UTM Neo Sans Intel" pitchFamily="18" charset="0"/>
              </a:rPr>
              <a:t>số</a:t>
            </a:r>
            <a:r>
              <a:rPr lang="en-US" altLang="zh-CN" sz="2800" dirty="0">
                <a:latin typeface="UTM Neo Sans Intel" pitchFamily="18" charset="0"/>
              </a:rPr>
              <a:t> </a:t>
            </a:r>
            <a:r>
              <a:rPr lang="en-US" altLang="zh-CN" sz="2800" dirty="0" err="1">
                <a:latin typeface="UTM Neo Sans Intel" pitchFamily="18" charset="0"/>
              </a:rPr>
              <a:t>đó</a:t>
            </a:r>
            <a:r>
              <a:rPr lang="en-US" altLang="zh-CN" sz="2800" dirty="0">
                <a:latin typeface="UTM Neo Sans Intel" pitchFamily="18" charset="0"/>
              </a:rPr>
              <a:t>.</a:t>
            </a:r>
            <a:endParaRPr lang="zh-CN" altLang="en-US" sz="2800" dirty="0">
              <a:latin typeface="UTM Neo Sans Intel" pitchFamily="18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92D65812-DE98-454C-B54D-0A8436C2F1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83924" y="3126132"/>
            <a:ext cx="5752289" cy="406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38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8798EC-B772-4CB9-A786-22E11474E888}"/>
              </a:ext>
            </a:extLst>
          </p:cNvPr>
          <p:cNvSpPr txBox="1"/>
          <p:nvPr/>
        </p:nvSpPr>
        <p:spPr>
          <a:xfrm>
            <a:off x="838199" y="584201"/>
            <a:ext cx="10490201" cy="184665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tẻ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tấn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nhẩm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chiếm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514350" indent="-514350" algn="just">
              <a:buAutoNum type="alphaLcParenR"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10%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 algn="just">
              <a:buAutoNum type="alphaLcParenR"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25%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0300A6D-7583-453F-81FB-65D0817BB8E7}"/>
              </a:ext>
            </a:extLst>
          </p:cNvPr>
          <p:cNvCxnSpPr/>
          <p:nvPr/>
        </p:nvCxnSpPr>
        <p:spPr>
          <a:xfrm>
            <a:off x="9004300" y="1052883"/>
            <a:ext cx="2095500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Text Box 14">
            <a:extLst>
              <a:ext uri="{FF2B5EF4-FFF2-40B4-BE49-F238E27FC236}">
                <a16:creationId xmlns:a16="http://schemas.microsoft.com/office/drawing/2014/main" id="{C48AD676-C178-4A1B-8876-380867813E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5694" y="3828527"/>
            <a:ext cx="11662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6C6EE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100%</a:t>
            </a:r>
          </a:p>
        </p:txBody>
      </p:sp>
      <p:sp>
        <p:nvSpPr>
          <p:cNvPr id="5" name="Text Box 15">
            <a:extLst>
              <a:ext uri="{FF2B5EF4-FFF2-40B4-BE49-F238E27FC236}">
                <a16:creationId xmlns:a16="http://schemas.microsoft.com/office/drawing/2014/main" id="{807EF12F-660F-4571-AB17-3BAAE99B12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8237" y="3267907"/>
            <a:ext cx="25241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6C6EE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 5 </a:t>
            </a:r>
            <a:r>
              <a:rPr lang="en-US" altLang="en-US" sz="2400" b="1" dirty="0" err="1">
                <a:solidFill>
                  <a:srgbClr val="6C6EE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tấn</a:t>
            </a:r>
            <a:r>
              <a:rPr lang="en-US" altLang="en-US" sz="2400" b="1" dirty="0">
                <a:solidFill>
                  <a:srgbClr val="6C6EE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6C6EE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gạo</a:t>
            </a:r>
            <a:r>
              <a:rPr lang="en-US" altLang="en-US" sz="2400" b="1" dirty="0">
                <a:solidFill>
                  <a:srgbClr val="6C6EE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6C6EE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nếp</a:t>
            </a:r>
            <a:endParaRPr lang="en-US" altLang="en-US" sz="2400" b="1" dirty="0">
              <a:solidFill>
                <a:srgbClr val="6C6EE8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Box 19">
            <a:extLst>
              <a:ext uri="{FF2B5EF4-FFF2-40B4-BE49-F238E27FC236}">
                <a16:creationId xmlns:a16="http://schemas.microsoft.com/office/drawing/2014/main" id="{8C015C4F-2E88-4F53-B811-79E7EE813A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3300" y="2508856"/>
            <a:ext cx="6223000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 : 10 x 100 = 50 (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 : 25 x 100 = 20 (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i="1" u="sng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i="1" u="sng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u="sng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a) 50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 b) 20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endParaRPr lang="en-US" altLang="en-US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18">
            <a:extLst>
              <a:ext uri="{FF2B5EF4-FFF2-40B4-BE49-F238E27FC236}">
                <a16:creationId xmlns:a16="http://schemas.microsoft.com/office/drawing/2014/main" id="{F71D2108-00E2-426C-9EEF-C395AF5068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2074713"/>
            <a:ext cx="1905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u="sng" dirty="0" err="1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altLang="en-US" b="1" u="sng" dirty="0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u="sng" dirty="0" err="1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giải</a:t>
            </a:r>
            <a:endParaRPr lang="en-US" altLang="en-US" b="1" u="sng" dirty="0">
              <a:solidFill>
                <a:srgbClr val="7030A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D6EDB95-DE60-4083-A980-DA01C6335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2387" y="3808544"/>
            <a:ext cx="17924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6C6EE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 ... </a:t>
            </a:r>
            <a:r>
              <a:rPr lang="en-US" altLang="en-US" sz="2400" b="1" dirty="0" err="1">
                <a:solidFill>
                  <a:srgbClr val="6C6EE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tấn</a:t>
            </a:r>
            <a:r>
              <a:rPr lang="en-US" altLang="en-US" sz="2400" b="1" dirty="0">
                <a:solidFill>
                  <a:srgbClr val="6C6EE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6C6EE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gạo</a:t>
            </a:r>
            <a:r>
              <a:rPr lang="en-US" altLang="en-US" sz="2400" b="1" dirty="0">
                <a:solidFill>
                  <a:srgbClr val="6C6EE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3D12DB4-A79B-4017-B788-E51BF9ABE2AD}"/>
              </a:ext>
            </a:extLst>
          </p:cNvPr>
          <p:cNvCxnSpPr/>
          <p:nvPr/>
        </p:nvCxnSpPr>
        <p:spPr>
          <a:xfrm>
            <a:off x="1613298" y="1889866"/>
            <a:ext cx="3136502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ext Box 12">
            <a:extLst>
              <a:ext uri="{FF2B5EF4-FFF2-40B4-BE49-F238E27FC236}">
                <a16:creationId xmlns:a16="http://schemas.microsoft.com/office/drawing/2014/main" id="{6007C037-D72F-4C71-95CB-8C4E11D105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0361" y="2597933"/>
            <a:ext cx="36710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	</a:t>
            </a:r>
            <a:r>
              <a:rPr lang="en-US" altLang="en-US" sz="2400" b="1" u="sng" dirty="0" err="1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Tóm</a:t>
            </a:r>
            <a:r>
              <a:rPr lang="en-US" altLang="en-US" sz="2400" b="1" u="sng" dirty="0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u="sng" dirty="0" err="1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tắt</a:t>
            </a:r>
            <a:r>
              <a:rPr lang="en-US" altLang="en-US" sz="2400" b="1" u="sng" dirty="0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FDDDB34-2E98-4309-B25A-62CB59C71A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382" y="4097338"/>
            <a:ext cx="2763628" cy="22339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057B04F-AF65-4770-91D3-A369A7982C52}"/>
              </a:ext>
            </a:extLst>
          </p:cNvPr>
          <p:cNvSpPr/>
          <p:nvPr/>
        </p:nvSpPr>
        <p:spPr>
          <a:xfrm>
            <a:off x="1130050" y="3271920"/>
            <a:ext cx="11336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6C6EE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a) 10%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FBA6579-12EF-4A0E-818B-3BC4C7D813BB}"/>
              </a:ext>
            </a:extLst>
          </p:cNvPr>
          <p:cNvCxnSpPr/>
          <p:nvPr/>
        </p:nvCxnSpPr>
        <p:spPr>
          <a:xfrm>
            <a:off x="1587898" y="2308489"/>
            <a:ext cx="3136502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xt Box 14">
            <a:extLst>
              <a:ext uri="{FF2B5EF4-FFF2-40B4-BE49-F238E27FC236}">
                <a16:creationId xmlns:a16="http://schemas.microsoft.com/office/drawing/2014/main" id="{91DECE1C-3229-48D9-BC93-D892E58DF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0744" y="4887622"/>
            <a:ext cx="11662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6C6EE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100%</a:t>
            </a:r>
          </a:p>
        </p:txBody>
      </p:sp>
      <p:sp>
        <p:nvSpPr>
          <p:cNvPr id="15" name="Text Box 15">
            <a:extLst>
              <a:ext uri="{FF2B5EF4-FFF2-40B4-BE49-F238E27FC236}">
                <a16:creationId xmlns:a16="http://schemas.microsoft.com/office/drawing/2014/main" id="{9CBF1C89-9201-4F46-90D1-1E99E3CEB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3287" y="4327002"/>
            <a:ext cx="25241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6C6EE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 5 </a:t>
            </a:r>
            <a:r>
              <a:rPr lang="en-US" altLang="en-US" sz="2400" b="1" dirty="0" err="1">
                <a:solidFill>
                  <a:srgbClr val="6C6EE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tấn</a:t>
            </a:r>
            <a:r>
              <a:rPr lang="en-US" altLang="en-US" sz="2400" b="1" dirty="0">
                <a:solidFill>
                  <a:srgbClr val="6C6EE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6C6EE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gạo</a:t>
            </a:r>
            <a:r>
              <a:rPr lang="en-US" altLang="en-US" sz="2400" b="1" dirty="0">
                <a:solidFill>
                  <a:srgbClr val="6C6EE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6C6EE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nếp</a:t>
            </a:r>
            <a:endParaRPr lang="en-US" altLang="en-US" sz="2400" b="1" dirty="0">
              <a:solidFill>
                <a:srgbClr val="6C6EE8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BFCBC57-A4A9-4089-86CA-43E1287DA0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7437" y="4867639"/>
            <a:ext cx="17924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6C6EE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 ... </a:t>
            </a:r>
            <a:r>
              <a:rPr lang="en-US" altLang="en-US" sz="2400" b="1" dirty="0" err="1">
                <a:solidFill>
                  <a:srgbClr val="6C6EE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tấn</a:t>
            </a:r>
            <a:r>
              <a:rPr lang="en-US" altLang="en-US" sz="2400" b="1" dirty="0">
                <a:solidFill>
                  <a:srgbClr val="6C6EE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6C6EE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gạo</a:t>
            </a:r>
            <a:r>
              <a:rPr lang="en-US" altLang="en-US" sz="2400" b="1" dirty="0">
                <a:solidFill>
                  <a:srgbClr val="6C6EE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2345D06-6999-46C7-8DE2-1D7F7A0C3C17}"/>
              </a:ext>
            </a:extLst>
          </p:cNvPr>
          <p:cNvSpPr/>
          <p:nvPr/>
        </p:nvSpPr>
        <p:spPr>
          <a:xfrm>
            <a:off x="1075100" y="4331015"/>
            <a:ext cx="11512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6C6EE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b) 25%</a:t>
            </a:r>
          </a:p>
        </p:txBody>
      </p:sp>
    </p:spTree>
    <p:extLst>
      <p:ext uri="{BB962C8B-B14F-4D97-AF65-F5344CB8AC3E}">
        <p14:creationId xmlns:p14="http://schemas.microsoft.com/office/powerpoint/2010/main" val="164738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5" grpId="0" build="p"/>
      <p:bldP spid="6" grpId="0" uiExpand="1" build="p"/>
      <p:bldP spid="7" grpId="0"/>
      <p:bldP spid="8" grpId="0" build="p"/>
      <p:bldP spid="10" grpId="0"/>
      <p:bldP spid="12" grpId="0" build="p"/>
      <p:bldP spid="14" grpId="0" build="p"/>
      <p:bldP spid="15" grpId="0" build="p"/>
      <p:bldP spid="16" grpId="0" build="p"/>
      <p:bldP spid="17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0E0099A0-6F2F-4CF3-9A50-B9C84A4520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文本框 6">
            <a:extLst>
              <a:ext uri="{FF2B5EF4-FFF2-40B4-BE49-F238E27FC236}">
                <a16:creationId xmlns:a16="http://schemas.microsoft.com/office/drawing/2014/main" id="{A808A2D5-177F-4B60-8A46-D0E7A07D6D72}"/>
              </a:ext>
            </a:extLst>
          </p:cNvPr>
          <p:cNvSpPr txBox="1"/>
          <p:nvPr/>
        </p:nvSpPr>
        <p:spPr>
          <a:xfrm>
            <a:off x="601470" y="1304417"/>
            <a:ext cx="838251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000" b="0" i="0" spc="3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包图简圆体" panose="02010601030101010101" pitchFamily="2" charset="-122"/>
                <a:ea typeface="包图简圆体" panose="02010601030101010101" pitchFamily="2" charset="-122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zh-CN" sz="115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rench Vanilla" pitchFamily="18" charset="0"/>
              </a:rPr>
              <a:t>Chúc</a:t>
            </a:r>
            <a:r>
              <a:rPr lang="en-US" altLang="zh-CN" sz="1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rench Vanilla" pitchFamily="18" charset="0"/>
              </a:rPr>
              <a:t> </a:t>
            </a:r>
            <a:r>
              <a:rPr lang="en-US" altLang="zh-CN" sz="115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rench Vanilla" pitchFamily="18" charset="0"/>
              </a:rPr>
              <a:t>các</a:t>
            </a:r>
            <a:r>
              <a:rPr lang="en-US" altLang="zh-CN" sz="1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rench Vanilla" pitchFamily="18" charset="0"/>
              </a:rPr>
              <a:t> </a:t>
            </a:r>
            <a:r>
              <a:rPr lang="en-US" altLang="zh-CN" sz="115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rench Vanilla" pitchFamily="18" charset="0"/>
              </a:rPr>
              <a:t>bạn</a:t>
            </a:r>
            <a:r>
              <a:rPr lang="en-US" altLang="zh-CN" sz="1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rench Vanilla" pitchFamily="18" charset="0"/>
              </a:rPr>
              <a:t> </a:t>
            </a:r>
            <a:r>
              <a:rPr lang="en-US" altLang="zh-CN" sz="115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rench Vanilla" pitchFamily="18" charset="0"/>
              </a:rPr>
              <a:t>học</a:t>
            </a:r>
            <a:r>
              <a:rPr lang="en-US" altLang="zh-CN" sz="1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rench Vanilla" pitchFamily="18" charset="0"/>
              </a:rPr>
              <a:t> </a:t>
            </a:r>
            <a:r>
              <a:rPr lang="en-US" altLang="zh-CN" sz="115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rench Vanilla" pitchFamily="18" charset="0"/>
              </a:rPr>
              <a:t>tốt</a:t>
            </a:r>
            <a:r>
              <a:rPr lang="en-US" altLang="zh-CN" sz="1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rench Vanilla" pitchFamily="18" charset="0"/>
              </a:rPr>
              <a:t>!</a:t>
            </a:r>
            <a:endParaRPr lang="zh-CN" altLang="en-US" sz="1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rench Vanill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419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955EB1D0-BB3D-42EF-9CC1-64633B1D028C}"/>
              </a:ext>
            </a:extLst>
          </p:cNvPr>
          <p:cNvSpPr txBox="1"/>
          <p:nvPr/>
        </p:nvSpPr>
        <p:spPr>
          <a:xfrm>
            <a:off x="972150" y="815252"/>
            <a:ext cx="5692885" cy="3744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0"/>
              </a:lnSpc>
            </a:pPr>
            <a:r>
              <a:rPr lang="en-US" altLang="zh-CN" sz="13800" dirty="0" err="1">
                <a:solidFill>
                  <a:srgbClr val="DA50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ruba KT" pitchFamily="18" charset="0"/>
                <a:ea typeface="思源黑体 CN Bold" panose="020B0800000000000000" pitchFamily="34" charset="-122"/>
              </a:rPr>
              <a:t>Khởi</a:t>
            </a:r>
            <a:endParaRPr lang="en-US" altLang="zh-CN" sz="13800" dirty="0">
              <a:solidFill>
                <a:srgbClr val="DA506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rruba KT" pitchFamily="18" charset="0"/>
              <a:ea typeface="思源黑体 CN Bold" panose="020B0800000000000000" pitchFamily="34" charset="-122"/>
            </a:endParaRPr>
          </a:p>
          <a:p>
            <a:pPr>
              <a:lnSpc>
                <a:spcPts val="14000"/>
              </a:lnSpc>
            </a:pPr>
            <a:r>
              <a:rPr lang="en-US" altLang="zh-CN" sz="13800" dirty="0">
                <a:solidFill>
                  <a:srgbClr val="DA50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ruba KT" pitchFamily="18" charset="0"/>
                <a:ea typeface="思源黑体 CN Bold" panose="020B0800000000000000" pitchFamily="34" charset="-122"/>
              </a:rPr>
              <a:t>   </a:t>
            </a:r>
            <a:r>
              <a:rPr lang="en-US" altLang="zh-CN" sz="13800" dirty="0" err="1">
                <a:solidFill>
                  <a:srgbClr val="DA50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ruba KT" pitchFamily="18" charset="0"/>
                <a:ea typeface="思源黑体 CN Bold" panose="020B0800000000000000" pitchFamily="34" charset="-122"/>
              </a:rPr>
              <a:t>động</a:t>
            </a:r>
            <a:endParaRPr lang="zh-CN" altLang="en-US" sz="13800" dirty="0">
              <a:solidFill>
                <a:srgbClr val="DA506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rruba KT" pitchFamily="18" charset="0"/>
              <a:ea typeface="思源黑体 CN Bold" panose="020B0800000000000000" pitchFamily="34" charset="-122"/>
            </a:endParaRPr>
          </a:p>
        </p:txBody>
      </p:sp>
      <p:pic>
        <p:nvPicPr>
          <p:cNvPr id="7" name="图片 5">
            <a:extLst>
              <a:ext uri="{FF2B5EF4-FFF2-40B4-BE49-F238E27FC236}">
                <a16:creationId xmlns:a16="http://schemas.microsoft.com/office/drawing/2014/main" id="{11E9C6E4-E58F-4A9E-92F8-23E6153CFC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925" y="2268188"/>
            <a:ext cx="4315899" cy="412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48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>
            <a:extLst>
              <a:ext uri="{FF2B5EF4-FFF2-40B4-BE49-F238E27FC236}">
                <a16:creationId xmlns:a16="http://schemas.microsoft.com/office/drawing/2014/main" id="{FD230C42-56B9-46F9-B250-B0B4B1E106DA}"/>
              </a:ext>
            </a:extLst>
          </p:cNvPr>
          <p:cNvSpPr/>
          <p:nvPr/>
        </p:nvSpPr>
        <p:spPr>
          <a:xfrm>
            <a:off x="361507" y="445159"/>
            <a:ext cx="2669256" cy="2669256"/>
          </a:xfrm>
          <a:prstGeom prst="ellipse">
            <a:avLst/>
          </a:prstGeom>
          <a:solidFill>
            <a:srgbClr val="6D9AD1">
              <a:alpha val="73000"/>
            </a:srgbClr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AEDA7589-C1F3-44F0-8A53-023B68CE8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314" y="1095957"/>
            <a:ext cx="2322995" cy="20056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07" y="2490699"/>
            <a:ext cx="6663941" cy="410978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59227" y="445159"/>
            <a:ext cx="7736587" cy="160043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100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bơi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20%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5B.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5B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bơi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C3BF9F77-5374-4C8A-AC00-842515F25F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1898" y="2490699"/>
            <a:ext cx="5411802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en-US" sz="2800" b="1" dirty="0" err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b="1" dirty="0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800" b="1" dirty="0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altLang="en-US" sz="2800" b="1" dirty="0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800" b="1" dirty="0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5B </a:t>
            </a:r>
            <a:r>
              <a:rPr lang="en-US" altLang="en-US" sz="2800" b="1" dirty="0" err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</a:t>
            </a:r>
            <a:r>
              <a:rPr lang="en-US" altLang="en-US" sz="2800" b="1" dirty="0">
                <a:solidFill>
                  <a:srgbClr val="FF0000"/>
                </a:solidFill>
                <a:latin typeface="Times New Roman"/>
                <a:cs typeface="Times New Roman"/>
              </a:rPr>
              <a:t>×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: 100 = 20 (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altLang="en-US" sz="2800" b="1" dirty="0" err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2800" b="1" dirty="0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 </a:t>
            </a:r>
            <a:r>
              <a:rPr lang="en-US" altLang="en-US" sz="2800" b="1" dirty="0" err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altLang="en-US" sz="2800" b="1" dirty="0">
              <a:solidFill>
                <a:srgbClr val="6C6EE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345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29C647B7-C246-47D3-807C-E196892040D0}"/>
              </a:ext>
            </a:extLst>
          </p:cNvPr>
          <p:cNvGrpSpPr/>
          <p:nvPr/>
        </p:nvGrpSpPr>
        <p:grpSpPr>
          <a:xfrm>
            <a:off x="615404" y="1146337"/>
            <a:ext cx="7336790" cy="4408805"/>
            <a:chOff x="1842" y="2584"/>
            <a:chExt cx="11554" cy="6943"/>
          </a:xfrm>
          <a:solidFill>
            <a:srgbClr val="FDAD1A"/>
          </a:solidFill>
        </p:grpSpPr>
        <p:sp>
          <p:nvSpPr>
            <p:cNvPr id="11" name="椭圆 1">
              <a:extLst>
                <a:ext uri="{FF2B5EF4-FFF2-40B4-BE49-F238E27FC236}">
                  <a16:creationId xmlns:a16="http://schemas.microsoft.com/office/drawing/2014/main" id="{B05841C2-10B1-4E9D-9771-4C9B47BD2D38}"/>
                </a:ext>
              </a:extLst>
            </p:cNvPr>
            <p:cNvSpPr/>
            <p:nvPr/>
          </p:nvSpPr>
          <p:spPr>
            <a:xfrm>
              <a:off x="1842" y="2584"/>
              <a:ext cx="11554" cy="6943"/>
            </a:xfrm>
            <a:custGeom>
              <a:avLst/>
              <a:gdLst>
                <a:gd name="connsiteX0" fmla="*/ 0 w 4966635"/>
                <a:gd name="connsiteY0" fmla="*/ 2420754 h 4841507"/>
                <a:gd name="connsiteX1" fmla="*/ 2483318 w 4966635"/>
                <a:gd name="connsiteY1" fmla="*/ 0 h 4841507"/>
                <a:gd name="connsiteX2" fmla="*/ 4966636 w 4966635"/>
                <a:gd name="connsiteY2" fmla="*/ 2420754 h 4841507"/>
                <a:gd name="connsiteX3" fmla="*/ 2483318 w 4966635"/>
                <a:gd name="connsiteY3" fmla="*/ 4841508 h 4841507"/>
                <a:gd name="connsiteX4" fmla="*/ 0 w 4966635"/>
                <a:gd name="connsiteY4" fmla="*/ 2420754 h 4841507"/>
                <a:gd name="connsiteX0-1" fmla="*/ 82359 w 5048995"/>
                <a:gd name="connsiteY0-2" fmla="*/ 2536490 h 4957244"/>
                <a:gd name="connsiteX1-3" fmla="*/ 775377 w 5048995"/>
                <a:gd name="connsiteY1-4" fmla="*/ 606624 h 4957244"/>
                <a:gd name="connsiteX2-5" fmla="*/ 2565677 w 5048995"/>
                <a:gd name="connsiteY2-6" fmla="*/ 115736 h 4957244"/>
                <a:gd name="connsiteX3-7" fmla="*/ 5048995 w 5048995"/>
                <a:gd name="connsiteY3-8" fmla="*/ 2536490 h 4957244"/>
                <a:gd name="connsiteX4-9" fmla="*/ 2565677 w 5048995"/>
                <a:gd name="connsiteY4-10" fmla="*/ 4957244 h 4957244"/>
                <a:gd name="connsiteX5" fmla="*/ 82359 w 5048995"/>
                <a:gd name="connsiteY5" fmla="*/ 2536490 h 4957244"/>
                <a:gd name="connsiteX0-11" fmla="*/ 82359 w 5106146"/>
                <a:gd name="connsiteY0-12" fmla="*/ 2427344 h 4848098"/>
                <a:gd name="connsiteX1-13" fmla="*/ 775377 w 5106146"/>
                <a:gd name="connsiteY1-14" fmla="*/ 497478 h 4848098"/>
                <a:gd name="connsiteX2-15" fmla="*/ 2565677 w 5106146"/>
                <a:gd name="connsiteY2-16" fmla="*/ 6590 h 4848098"/>
                <a:gd name="connsiteX3-17" fmla="*/ 4327100 w 5106146"/>
                <a:gd name="connsiteY3-18" fmla="*/ 728483 h 4848098"/>
                <a:gd name="connsiteX4-19" fmla="*/ 5048995 w 5106146"/>
                <a:gd name="connsiteY4-20" fmla="*/ 2427344 h 4848098"/>
                <a:gd name="connsiteX5-21" fmla="*/ 2565677 w 5106146"/>
                <a:gd name="connsiteY5-22" fmla="*/ 4848098 h 4848098"/>
                <a:gd name="connsiteX6" fmla="*/ 82359 w 5106146"/>
                <a:gd name="connsiteY6" fmla="*/ 2427344 h 4848098"/>
                <a:gd name="connsiteX0-23" fmla="*/ 82359 w 5124846"/>
                <a:gd name="connsiteY0-24" fmla="*/ 2427344 h 4879892"/>
                <a:gd name="connsiteX1-25" fmla="*/ 775377 w 5124846"/>
                <a:gd name="connsiteY1-26" fmla="*/ 497478 h 4879892"/>
                <a:gd name="connsiteX2-27" fmla="*/ 2565677 w 5124846"/>
                <a:gd name="connsiteY2-28" fmla="*/ 6590 h 4879892"/>
                <a:gd name="connsiteX3-29" fmla="*/ 4327100 w 5124846"/>
                <a:gd name="connsiteY3-30" fmla="*/ 728483 h 4879892"/>
                <a:gd name="connsiteX4-31" fmla="*/ 5048995 w 5124846"/>
                <a:gd name="connsiteY4-32" fmla="*/ 2427344 h 4879892"/>
                <a:gd name="connsiteX5-33" fmla="*/ 4866113 w 5124846"/>
                <a:gd name="connsiteY5-34" fmla="*/ 3721940 h 4879892"/>
                <a:gd name="connsiteX6-35" fmla="*/ 2565677 w 5124846"/>
                <a:gd name="connsiteY6-36" fmla="*/ 4848098 h 4879892"/>
                <a:gd name="connsiteX7" fmla="*/ 82359 w 5124846"/>
                <a:gd name="connsiteY7" fmla="*/ 2427344 h 4879892"/>
                <a:gd name="connsiteX0-37" fmla="*/ 21895 w 5064382"/>
                <a:gd name="connsiteY0-38" fmla="*/ 2427344 h 4848225"/>
                <a:gd name="connsiteX1-39" fmla="*/ 714913 w 5064382"/>
                <a:gd name="connsiteY1-40" fmla="*/ 497478 h 4848225"/>
                <a:gd name="connsiteX2-41" fmla="*/ 2505213 w 5064382"/>
                <a:gd name="connsiteY2-42" fmla="*/ 6590 h 4848225"/>
                <a:gd name="connsiteX3-43" fmla="*/ 4266636 w 5064382"/>
                <a:gd name="connsiteY3-44" fmla="*/ 728483 h 4848225"/>
                <a:gd name="connsiteX4-45" fmla="*/ 4988531 w 5064382"/>
                <a:gd name="connsiteY4-46" fmla="*/ 2427344 h 4848225"/>
                <a:gd name="connsiteX5-47" fmla="*/ 4805649 w 5064382"/>
                <a:gd name="connsiteY5-48" fmla="*/ 3721940 h 4848225"/>
                <a:gd name="connsiteX6-49" fmla="*/ 2505213 w 5064382"/>
                <a:gd name="connsiteY6-50" fmla="*/ 4848098 h 4848225"/>
                <a:gd name="connsiteX7-51" fmla="*/ 397278 w 5064382"/>
                <a:gd name="connsiteY7-52" fmla="*/ 3654563 h 4848225"/>
                <a:gd name="connsiteX8" fmla="*/ 21895 w 5064382"/>
                <a:gd name="connsiteY8" fmla="*/ 2427344 h 4848225"/>
                <a:gd name="connsiteX0-53" fmla="*/ 21895 w 5064382"/>
                <a:gd name="connsiteY0-54" fmla="*/ 2427344 h 4907671"/>
                <a:gd name="connsiteX1-55" fmla="*/ 714913 w 5064382"/>
                <a:gd name="connsiteY1-56" fmla="*/ 497478 h 4907671"/>
                <a:gd name="connsiteX2-57" fmla="*/ 2505213 w 5064382"/>
                <a:gd name="connsiteY2-58" fmla="*/ 6590 h 4907671"/>
                <a:gd name="connsiteX3-59" fmla="*/ 4266636 w 5064382"/>
                <a:gd name="connsiteY3-60" fmla="*/ 728483 h 4907671"/>
                <a:gd name="connsiteX4-61" fmla="*/ 4988531 w 5064382"/>
                <a:gd name="connsiteY4-62" fmla="*/ 2427344 h 4907671"/>
                <a:gd name="connsiteX5-63" fmla="*/ 4805649 w 5064382"/>
                <a:gd name="connsiteY5-64" fmla="*/ 3721940 h 4907671"/>
                <a:gd name="connsiteX6-65" fmla="*/ 2505213 w 5064382"/>
                <a:gd name="connsiteY6-66" fmla="*/ 4848098 h 4907671"/>
                <a:gd name="connsiteX7-67" fmla="*/ 1071047 w 5064382"/>
                <a:gd name="connsiteY7-68" fmla="*/ 4636341 h 4907671"/>
                <a:gd name="connsiteX8-69" fmla="*/ 397278 w 5064382"/>
                <a:gd name="connsiteY8-70" fmla="*/ 3654563 h 4907671"/>
                <a:gd name="connsiteX9" fmla="*/ 21895 w 5064382"/>
                <a:gd name="connsiteY9" fmla="*/ 2427344 h 4907671"/>
                <a:gd name="connsiteX0-71" fmla="*/ 153132 w 5195619"/>
                <a:gd name="connsiteY0-72" fmla="*/ 2427344 h 4907671"/>
                <a:gd name="connsiteX1-73" fmla="*/ 846150 w 5195619"/>
                <a:gd name="connsiteY1-74" fmla="*/ 497478 h 4907671"/>
                <a:gd name="connsiteX2-75" fmla="*/ 2636450 w 5195619"/>
                <a:gd name="connsiteY2-76" fmla="*/ 6590 h 4907671"/>
                <a:gd name="connsiteX3-77" fmla="*/ 4397873 w 5195619"/>
                <a:gd name="connsiteY3-78" fmla="*/ 728483 h 4907671"/>
                <a:gd name="connsiteX4-79" fmla="*/ 5119768 w 5195619"/>
                <a:gd name="connsiteY4-80" fmla="*/ 2427344 h 4907671"/>
                <a:gd name="connsiteX5-81" fmla="*/ 4936886 w 5195619"/>
                <a:gd name="connsiteY5-82" fmla="*/ 3721940 h 4907671"/>
                <a:gd name="connsiteX6-83" fmla="*/ 2636450 w 5195619"/>
                <a:gd name="connsiteY6-84" fmla="*/ 4848098 h 4907671"/>
                <a:gd name="connsiteX7-85" fmla="*/ 1202284 w 5195619"/>
                <a:gd name="connsiteY7-86" fmla="*/ 4636341 h 4907671"/>
                <a:gd name="connsiteX8-87" fmla="*/ 239757 w 5195619"/>
                <a:gd name="connsiteY8-88" fmla="*/ 3875944 h 4907671"/>
                <a:gd name="connsiteX9-89" fmla="*/ 153132 w 5195619"/>
                <a:gd name="connsiteY9-90" fmla="*/ 2427344 h 4907671"/>
                <a:gd name="connsiteX0-91" fmla="*/ 39178 w 5389673"/>
                <a:gd name="connsiteY0-92" fmla="*/ 2436969 h 4907671"/>
                <a:gd name="connsiteX1-93" fmla="*/ 1040204 w 5389673"/>
                <a:gd name="connsiteY1-94" fmla="*/ 497478 h 4907671"/>
                <a:gd name="connsiteX2-95" fmla="*/ 2830504 w 5389673"/>
                <a:gd name="connsiteY2-96" fmla="*/ 6590 h 4907671"/>
                <a:gd name="connsiteX3-97" fmla="*/ 4591927 w 5389673"/>
                <a:gd name="connsiteY3-98" fmla="*/ 728483 h 4907671"/>
                <a:gd name="connsiteX4-99" fmla="*/ 5313822 w 5389673"/>
                <a:gd name="connsiteY4-100" fmla="*/ 2427344 h 4907671"/>
                <a:gd name="connsiteX5-101" fmla="*/ 5130940 w 5389673"/>
                <a:gd name="connsiteY5-102" fmla="*/ 3721940 h 4907671"/>
                <a:gd name="connsiteX6-103" fmla="*/ 2830504 w 5389673"/>
                <a:gd name="connsiteY6-104" fmla="*/ 4848098 h 4907671"/>
                <a:gd name="connsiteX7-105" fmla="*/ 1396338 w 5389673"/>
                <a:gd name="connsiteY7-106" fmla="*/ 4636341 h 4907671"/>
                <a:gd name="connsiteX8-107" fmla="*/ 433811 w 5389673"/>
                <a:gd name="connsiteY8-108" fmla="*/ 3875944 h 4907671"/>
                <a:gd name="connsiteX9-109" fmla="*/ 39178 w 5389673"/>
                <a:gd name="connsiteY9-110" fmla="*/ 2436969 h 4907671"/>
                <a:gd name="connsiteX0-111" fmla="*/ 39178 w 5321666"/>
                <a:gd name="connsiteY0-112" fmla="*/ 2436969 h 4857518"/>
                <a:gd name="connsiteX1-113" fmla="*/ 1040204 w 5321666"/>
                <a:gd name="connsiteY1-114" fmla="*/ 497478 h 4857518"/>
                <a:gd name="connsiteX2-115" fmla="*/ 2830504 w 5321666"/>
                <a:gd name="connsiteY2-116" fmla="*/ 6590 h 4857518"/>
                <a:gd name="connsiteX3-117" fmla="*/ 4591927 w 5321666"/>
                <a:gd name="connsiteY3-118" fmla="*/ 728483 h 4857518"/>
                <a:gd name="connsiteX4-119" fmla="*/ 5313822 w 5321666"/>
                <a:gd name="connsiteY4-120" fmla="*/ 2427344 h 4857518"/>
                <a:gd name="connsiteX5-121" fmla="*/ 5130940 w 5321666"/>
                <a:gd name="connsiteY5-122" fmla="*/ 3721940 h 4857518"/>
                <a:gd name="connsiteX6-123" fmla="*/ 4428296 w 5321666"/>
                <a:gd name="connsiteY6-124" fmla="*/ 4443836 h 4857518"/>
                <a:gd name="connsiteX7-125" fmla="*/ 2830504 w 5321666"/>
                <a:gd name="connsiteY7-126" fmla="*/ 4848098 h 4857518"/>
                <a:gd name="connsiteX8-127" fmla="*/ 1396338 w 5321666"/>
                <a:gd name="connsiteY8-128" fmla="*/ 4636341 h 4857518"/>
                <a:gd name="connsiteX9-129" fmla="*/ 433811 w 5321666"/>
                <a:gd name="connsiteY9-130" fmla="*/ 3875944 h 4857518"/>
                <a:gd name="connsiteX10" fmla="*/ 39178 w 5321666"/>
                <a:gd name="connsiteY10" fmla="*/ 2436969 h 48575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51" y="connsiteY7-52"/>
                </a:cxn>
                <a:cxn ang="0">
                  <a:pos x="connsiteX8-69" y="connsiteY8-70"/>
                </a:cxn>
                <a:cxn ang="0">
                  <a:pos x="connsiteX9-89" y="connsiteY9-90"/>
                </a:cxn>
                <a:cxn ang="0">
                  <a:pos x="connsiteX10" y="connsiteY10"/>
                </a:cxn>
              </a:cxnLst>
              <a:rect l="l" t="t" r="r" b="b"/>
              <a:pathLst>
                <a:path w="5321666" h="4857518">
                  <a:moveTo>
                    <a:pt x="39178" y="2436969"/>
                  </a:moveTo>
                  <a:cubicBezTo>
                    <a:pt x="140244" y="1873891"/>
                    <a:pt x="626318" y="900937"/>
                    <a:pt x="1040204" y="497478"/>
                  </a:cubicBezTo>
                  <a:cubicBezTo>
                    <a:pt x="1454090" y="94019"/>
                    <a:pt x="2238550" y="-31911"/>
                    <a:pt x="2830504" y="6590"/>
                  </a:cubicBezTo>
                  <a:cubicBezTo>
                    <a:pt x="3422458" y="45091"/>
                    <a:pt x="4178041" y="325024"/>
                    <a:pt x="4591927" y="728483"/>
                  </a:cubicBezTo>
                  <a:cubicBezTo>
                    <a:pt x="5005813" y="1131942"/>
                    <a:pt x="5281738" y="1960519"/>
                    <a:pt x="5313822" y="2427344"/>
                  </a:cubicBezTo>
                  <a:cubicBezTo>
                    <a:pt x="5345906" y="2894169"/>
                    <a:pt x="5278528" y="3433984"/>
                    <a:pt x="5130940" y="3721940"/>
                  </a:cubicBezTo>
                  <a:cubicBezTo>
                    <a:pt x="4983352" y="4009896"/>
                    <a:pt x="4811702" y="4256143"/>
                    <a:pt x="4428296" y="4443836"/>
                  </a:cubicBezTo>
                  <a:cubicBezTo>
                    <a:pt x="4044890" y="4631529"/>
                    <a:pt x="3335830" y="4816014"/>
                    <a:pt x="2830504" y="4848098"/>
                  </a:cubicBezTo>
                  <a:cubicBezTo>
                    <a:pt x="2325178" y="4880182"/>
                    <a:pt x="1747660" y="4835263"/>
                    <a:pt x="1396338" y="4636341"/>
                  </a:cubicBezTo>
                  <a:cubicBezTo>
                    <a:pt x="1045016" y="4437419"/>
                    <a:pt x="623107" y="4181546"/>
                    <a:pt x="433811" y="3875944"/>
                  </a:cubicBezTo>
                  <a:cubicBezTo>
                    <a:pt x="19925" y="3472485"/>
                    <a:pt x="-61888" y="3000047"/>
                    <a:pt x="39178" y="2436969"/>
                  </a:cubicBezTo>
                  <a:close/>
                </a:path>
              </a:pathLst>
            </a:custGeom>
            <a:solidFill>
              <a:srgbClr val="6D9AD1">
                <a:alpha val="25000"/>
              </a:srgbClr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A211F448-43A4-4BA5-B707-5AAEC273A6AE}"/>
                </a:ext>
              </a:extLst>
            </p:cNvPr>
            <p:cNvSpPr/>
            <p:nvPr/>
          </p:nvSpPr>
          <p:spPr>
            <a:xfrm>
              <a:off x="2203" y="4795"/>
              <a:ext cx="10281" cy="3247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 algn="ctr"/>
              <a:r>
                <a:rPr lang="en-US" altLang="zh-CN" sz="3200" dirty="0" err="1">
                  <a:latin typeface="UTM Cookies" pitchFamily="18" charset="0"/>
                  <a:ea typeface="包图简圆体" panose="02010601030101010101" pitchFamily="2" charset="-122"/>
                </a:rPr>
                <a:t>Nếu</a:t>
              </a:r>
              <a:r>
                <a:rPr lang="en-US" altLang="zh-CN" sz="3200" dirty="0">
                  <a:latin typeface="UTM Cookies" pitchFamily="18" charset="0"/>
                  <a:ea typeface="包图简圆体" panose="02010601030101010101" pitchFamily="2" charset="-122"/>
                </a:rPr>
                <a:t> </a:t>
              </a:r>
              <a:r>
                <a:rPr lang="en-US" altLang="zh-CN" sz="3200" dirty="0" err="1">
                  <a:latin typeface="UTM Cookies" pitchFamily="18" charset="0"/>
                  <a:ea typeface="包图简圆体" panose="02010601030101010101" pitchFamily="2" charset="-122"/>
                </a:rPr>
                <a:t>trường</a:t>
              </a:r>
              <a:r>
                <a:rPr lang="en-US" altLang="zh-CN" sz="3200" dirty="0">
                  <a:latin typeface="UTM Cookies" pitchFamily="18" charset="0"/>
                  <a:ea typeface="包图简圆体" panose="02010601030101010101" pitchFamily="2" charset="-122"/>
                </a:rPr>
                <a:t> </a:t>
              </a:r>
              <a:r>
                <a:rPr lang="en-US" altLang="zh-CN" sz="3200" dirty="0" err="1">
                  <a:latin typeface="UTM Cookies" pitchFamily="18" charset="0"/>
                  <a:ea typeface="包图简圆体" panose="02010601030101010101" pitchFamily="2" charset="-122"/>
                </a:rPr>
                <a:t>có</a:t>
              </a:r>
              <a:r>
                <a:rPr lang="en-US" altLang="zh-CN" sz="3200" dirty="0">
                  <a:latin typeface="UTM Cookies" pitchFamily="18" charset="0"/>
                  <a:ea typeface="包图简圆体" panose="02010601030101010101" pitchFamily="2" charset="-122"/>
                </a:rPr>
                <a:t> 420 </a:t>
              </a:r>
              <a:r>
                <a:rPr lang="en-US" altLang="zh-CN" sz="3200" dirty="0" err="1">
                  <a:latin typeface="UTM Cookies" pitchFamily="18" charset="0"/>
                  <a:ea typeface="包图简圆体" panose="02010601030101010101" pitchFamily="2" charset="-122"/>
                </a:rPr>
                <a:t>học</a:t>
              </a:r>
              <a:r>
                <a:rPr lang="en-US" altLang="zh-CN" sz="3200" dirty="0">
                  <a:latin typeface="UTM Cookies" pitchFamily="18" charset="0"/>
                  <a:ea typeface="包图简圆体" panose="02010601030101010101" pitchFamily="2" charset="-122"/>
                </a:rPr>
                <a:t> </a:t>
              </a:r>
              <a:r>
                <a:rPr lang="en-US" altLang="zh-CN" sz="3200" dirty="0" err="1">
                  <a:latin typeface="UTM Cookies" pitchFamily="18" charset="0"/>
                  <a:ea typeface="包图简圆体" panose="02010601030101010101" pitchFamily="2" charset="-122"/>
                </a:rPr>
                <a:t>sinh</a:t>
              </a:r>
              <a:r>
                <a:rPr lang="en-US" altLang="zh-CN" sz="3200" dirty="0">
                  <a:latin typeface="UTM Cookies" pitchFamily="18" charset="0"/>
                  <a:ea typeface="包图简圆体" panose="02010601030101010101" pitchFamily="2" charset="-122"/>
                </a:rPr>
                <a:t> </a:t>
              </a:r>
              <a:r>
                <a:rPr lang="en-US" altLang="zh-CN" sz="3200" dirty="0" err="1">
                  <a:latin typeface="UTM Cookies" pitchFamily="18" charset="0"/>
                  <a:ea typeface="包图简圆体" panose="02010601030101010101" pitchFamily="2" charset="-122"/>
                </a:rPr>
                <a:t>nữ</a:t>
              </a:r>
              <a:r>
                <a:rPr lang="en-US" altLang="zh-CN" sz="3200" dirty="0">
                  <a:latin typeface="UTM Cookies" pitchFamily="18" charset="0"/>
                  <a:ea typeface="包图简圆体" panose="02010601030101010101" pitchFamily="2" charset="-122"/>
                </a:rPr>
                <a:t> </a:t>
              </a:r>
              <a:r>
                <a:rPr lang="en-US" altLang="zh-CN" sz="3200" dirty="0" err="1">
                  <a:latin typeface="UTM Cookies" pitchFamily="18" charset="0"/>
                  <a:ea typeface="包图简圆体" panose="02010601030101010101" pitchFamily="2" charset="-122"/>
                </a:rPr>
                <a:t>chiếm</a:t>
              </a:r>
              <a:r>
                <a:rPr lang="en-US" altLang="zh-CN" sz="3200" dirty="0">
                  <a:latin typeface="UTM Cookies" pitchFamily="18" charset="0"/>
                  <a:ea typeface="包图简圆体" panose="02010601030101010101" pitchFamily="2" charset="-122"/>
                </a:rPr>
                <a:t> 52,5% </a:t>
              </a:r>
              <a:r>
                <a:rPr lang="en-US" altLang="zh-CN" sz="3200" dirty="0" err="1">
                  <a:latin typeface="UTM Cookies" pitchFamily="18" charset="0"/>
                  <a:ea typeface="包图简圆体" panose="02010601030101010101" pitchFamily="2" charset="-122"/>
                </a:rPr>
                <a:t>số</a:t>
              </a:r>
              <a:r>
                <a:rPr lang="en-US" altLang="zh-CN" sz="3200" dirty="0">
                  <a:latin typeface="UTM Cookies" pitchFamily="18" charset="0"/>
                  <a:ea typeface="包图简圆体" panose="02010601030101010101" pitchFamily="2" charset="-122"/>
                </a:rPr>
                <a:t> </a:t>
              </a:r>
              <a:r>
                <a:rPr lang="en-US" altLang="zh-CN" sz="3200" dirty="0" err="1">
                  <a:latin typeface="UTM Cookies" pitchFamily="18" charset="0"/>
                  <a:ea typeface="包图简圆体" panose="02010601030101010101" pitchFamily="2" charset="-122"/>
                </a:rPr>
                <a:t>học</a:t>
              </a:r>
              <a:r>
                <a:rPr lang="en-US" altLang="zh-CN" sz="3200" dirty="0">
                  <a:latin typeface="UTM Cookies" pitchFamily="18" charset="0"/>
                  <a:ea typeface="包图简圆体" panose="02010601030101010101" pitchFamily="2" charset="-122"/>
                </a:rPr>
                <a:t> </a:t>
              </a:r>
              <a:r>
                <a:rPr lang="en-US" altLang="zh-CN" sz="3200" dirty="0" err="1">
                  <a:latin typeface="UTM Cookies" pitchFamily="18" charset="0"/>
                  <a:ea typeface="包图简圆体" panose="02010601030101010101" pitchFamily="2" charset="-122"/>
                </a:rPr>
                <a:t>sinh</a:t>
              </a:r>
              <a:r>
                <a:rPr lang="en-US" altLang="zh-CN" sz="3200" dirty="0">
                  <a:latin typeface="UTM Cookies" pitchFamily="18" charset="0"/>
                  <a:ea typeface="包图简圆体" panose="02010601030101010101" pitchFamily="2" charset="-122"/>
                </a:rPr>
                <a:t> </a:t>
              </a:r>
              <a:r>
                <a:rPr lang="en-US" altLang="zh-CN" sz="3200" dirty="0" err="1">
                  <a:latin typeface="UTM Cookies" pitchFamily="18" charset="0"/>
                  <a:ea typeface="包图简圆体" panose="02010601030101010101" pitchFamily="2" charset="-122"/>
                </a:rPr>
                <a:t>toàn</a:t>
              </a:r>
              <a:r>
                <a:rPr lang="en-US" altLang="zh-CN" sz="3200" dirty="0">
                  <a:latin typeface="UTM Cookies" pitchFamily="18" charset="0"/>
                  <a:ea typeface="包图简圆体" panose="02010601030101010101" pitchFamily="2" charset="-122"/>
                </a:rPr>
                <a:t> </a:t>
              </a:r>
              <a:r>
                <a:rPr lang="en-US" altLang="zh-CN" sz="3200" dirty="0" err="1">
                  <a:latin typeface="UTM Cookies" pitchFamily="18" charset="0"/>
                  <a:ea typeface="包图简圆体" panose="02010601030101010101" pitchFamily="2" charset="-122"/>
                </a:rPr>
                <a:t>trường</a:t>
              </a:r>
              <a:r>
                <a:rPr lang="en-US" altLang="zh-CN" sz="3200" dirty="0">
                  <a:latin typeface="UTM Cookies" pitchFamily="18" charset="0"/>
                  <a:ea typeface="包图简圆体" panose="02010601030101010101" pitchFamily="2" charset="-122"/>
                </a:rPr>
                <a:t> </a:t>
              </a:r>
              <a:r>
                <a:rPr lang="en-US" altLang="zh-CN" sz="3200" dirty="0" err="1">
                  <a:latin typeface="UTM Cookies" pitchFamily="18" charset="0"/>
                  <a:ea typeface="包图简圆体" panose="02010601030101010101" pitchFamily="2" charset="-122"/>
                </a:rPr>
                <a:t>thì</a:t>
              </a:r>
              <a:r>
                <a:rPr lang="en-US" altLang="zh-CN" sz="3200" dirty="0">
                  <a:latin typeface="UTM Cookies" pitchFamily="18" charset="0"/>
                  <a:ea typeface="包图简圆体" panose="02010601030101010101" pitchFamily="2" charset="-122"/>
                </a:rPr>
                <a:t> </a:t>
              </a:r>
              <a:r>
                <a:rPr lang="en-US" altLang="zh-CN" sz="3200" dirty="0" err="1">
                  <a:latin typeface="UTM Cookies" pitchFamily="18" charset="0"/>
                  <a:ea typeface="包图简圆体" panose="02010601030101010101" pitchFamily="2" charset="-122"/>
                </a:rPr>
                <a:t>trường</a:t>
              </a:r>
              <a:r>
                <a:rPr lang="en-US" altLang="zh-CN" sz="3200" dirty="0">
                  <a:latin typeface="UTM Cookies" pitchFamily="18" charset="0"/>
                  <a:ea typeface="包图简圆体" panose="02010601030101010101" pitchFamily="2" charset="-122"/>
                </a:rPr>
                <a:t> </a:t>
              </a:r>
              <a:r>
                <a:rPr lang="en-US" altLang="zh-CN" sz="3200" dirty="0" err="1">
                  <a:latin typeface="UTM Cookies" pitchFamily="18" charset="0"/>
                  <a:ea typeface="包图简圆体" panose="02010601030101010101" pitchFamily="2" charset="-122"/>
                </a:rPr>
                <a:t>có</a:t>
              </a:r>
              <a:r>
                <a:rPr lang="en-US" altLang="zh-CN" sz="3200" dirty="0">
                  <a:latin typeface="UTM Cookies" pitchFamily="18" charset="0"/>
                  <a:ea typeface="包图简圆体" panose="02010601030101010101" pitchFamily="2" charset="-122"/>
                </a:rPr>
                <a:t> </a:t>
              </a:r>
              <a:r>
                <a:rPr lang="en-US" altLang="zh-CN" sz="3200" dirty="0" err="1">
                  <a:latin typeface="UTM Cookies" pitchFamily="18" charset="0"/>
                  <a:ea typeface="包图简圆体" panose="02010601030101010101" pitchFamily="2" charset="-122"/>
                </a:rPr>
                <a:t>tất</a:t>
              </a:r>
              <a:r>
                <a:rPr lang="en-US" altLang="zh-CN" sz="3200" dirty="0">
                  <a:latin typeface="UTM Cookies" pitchFamily="18" charset="0"/>
                  <a:ea typeface="包图简圆体" panose="02010601030101010101" pitchFamily="2" charset="-122"/>
                </a:rPr>
                <a:t> </a:t>
              </a:r>
              <a:r>
                <a:rPr lang="en-US" altLang="zh-CN" sz="3200" dirty="0" err="1">
                  <a:latin typeface="UTM Cookies" pitchFamily="18" charset="0"/>
                  <a:ea typeface="包图简圆体" panose="02010601030101010101" pitchFamily="2" charset="-122"/>
                </a:rPr>
                <a:t>cả</a:t>
              </a:r>
              <a:r>
                <a:rPr lang="en-US" altLang="zh-CN" sz="3200" dirty="0">
                  <a:latin typeface="UTM Cookies" pitchFamily="18" charset="0"/>
                  <a:ea typeface="包图简圆体" panose="02010601030101010101" pitchFamily="2" charset="-122"/>
                </a:rPr>
                <a:t> </a:t>
              </a:r>
              <a:r>
                <a:rPr lang="en-US" altLang="zh-CN" sz="3200" dirty="0" err="1">
                  <a:latin typeface="UTM Cookies" pitchFamily="18" charset="0"/>
                  <a:ea typeface="包图简圆体" panose="02010601030101010101" pitchFamily="2" charset="-122"/>
                </a:rPr>
                <a:t>bao</a:t>
              </a:r>
              <a:r>
                <a:rPr lang="en-US" altLang="zh-CN" sz="3200" dirty="0">
                  <a:latin typeface="UTM Cookies" pitchFamily="18" charset="0"/>
                  <a:ea typeface="包图简圆体" panose="02010601030101010101" pitchFamily="2" charset="-122"/>
                </a:rPr>
                <a:t> </a:t>
              </a:r>
              <a:r>
                <a:rPr lang="en-US" altLang="zh-CN" sz="3200" dirty="0" err="1">
                  <a:latin typeface="UTM Cookies" pitchFamily="18" charset="0"/>
                  <a:ea typeface="包图简圆体" panose="02010601030101010101" pitchFamily="2" charset="-122"/>
                </a:rPr>
                <a:t>nhiêu</a:t>
              </a:r>
              <a:r>
                <a:rPr lang="en-US" altLang="zh-CN" sz="3200" dirty="0">
                  <a:latin typeface="UTM Cookies" pitchFamily="18" charset="0"/>
                  <a:ea typeface="包图简圆体" panose="02010601030101010101" pitchFamily="2" charset="-122"/>
                </a:rPr>
                <a:t> </a:t>
              </a:r>
              <a:r>
                <a:rPr lang="en-US" altLang="zh-CN" sz="3200" dirty="0" err="1">
                  <a:latin typeface="UTM Cookies" pitchFamily="18" charset="0"/>
                  <a:ea typeface="包图简圆体" panose="02010601030101010101" pitchFamily="2" charset="-122"/>
                </a:rPr>
                <a:t>học</a:t>
              </a:r>
              <a:r>
                <a:rPr lang="en-US" altLang="zh-CN" sz="3200" dirty="0">
                  <a:latin typeface="UTM Cookies" pitchFamily="18" charset="0"/>
                  <a:ea typeface="包图简圆体" panose="02010601030101010101" pitchFamily="2" charset="-122"/>
                </a:rPr>
                <a:t> </a:t>
              </a:r>
              <a:r>
                <a:rPr lang="en-US" altLang="zh-CN" sz="3200" dirty="0" err="1">
                  <a:latin typeface="UTM Cookies" pitchFamily="18" charset="0"/>
                  <a:ea typeface="包图简圆体" panose="02010601030101010101" pitchFamily="2" charset="-122"/>
                </a:rPr>
                <a:t>sinh</a:t>
              </a:r>
              <a:r>
                <a:rPr lang="en-US" altLang="zh-CN" sz="3200" dirty="0">
                  <a:latin typeface="UTM Cookies" pitchFamily="18" charset="0"/>
                  <a:ea typeface="包图简圆体" panose="02010601030101010101" pitchFamily="2" charset="-122"/>
                </a:rPr>
                <a:t>? </a:t>
              </a:r>
              <a:endParaRPr lang="zh-CN" altLang="en-US" sz="3200" dirty="0">
                <a:latin typeface="UTM Cookies" pitchFamily="18" charset="0"/>
                <a:ea typeface="包图简圆体" panose="02010601030101010101" pitchFamily="2" charset="-122"/>
              </a:endParaRPr>
            </a:p>
          </p:txBody>
        </p:sp>
      </p:grpSp>
      <p:pic>
        <p:nvPicPr>
          <p:cNvPr id="10" name="图片 9" descr="矢量智能对象">
            <a:extLst>
              <a:ext uri="{FF2B5EF4-FFF2-40B4-BE49-F238E27FC236}">
                <a16:creationId xmlns:a16="http://schemas.microsoft.com/office/drawing/2014/main" id="{A9CD9AE5-6D0B-4618-8325-B623F6254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7373074" y="2259330"/>
            <a:ext cx="4427293" cy="44248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040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C3E89779-3FCE-46D8-A17F-65C0FE036AF5}"/>
              </a:ext>
            </a:extLst>
          </p:cNvPr>
          <p:cNvGrpSpPr/>
          <p:nvPr/>
        </p:nvGrpSpPr>
        <p:grpSpPr>
          <a:xfrm>
            <a:off x="882656" y="1714087"/>
            <a:ext cx="5692885" cy="3744295"/>
            <a:chOff x="5698155" y="1825905"/>
            <a:chExt cx="5692885" cy="3744295"/>
          </a:xfrm>
        </p:grpSpPr>
        <p:sp>
          <p:nvSpPr>
            <p:cNvPr id="3" name="文本框 5">
              <a:extLst>
                <a:ext uri="{FF2B5EF4-FFF2-40B4-BE49-F238E27FC236}">
                  <a16:creationId xmlns:a16="http://schemas.microsoft.com/office/drawing/2014/main" id="{9ABE99F8-E21B-483B-9FBC-38B8A3DD1C10}"/>
                </a:ext>
              </a:extLst>
            </p:cNvPr>
            <p:cNvSpPr txBox="1"/>
            <p:nvPr/>
          </p:nvSpPr>
          <p:spPr>
            <a:xfrm>
              <a:off x="5698155" y="1825905"/>
              <a:ext cx="5692885" cy="37442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4000"/>
                </a:lnSpc>
              </a:pPr>
              <a:r>
                <a:rPr lang="en-US" altLang="zh-CN" sz="13800" dirty="0" err="1">
                  <a:solidFill>
                    <a:srgbClr val="DA506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rruba KT" pitchFamily="18" charset="0"/>
                  <a:ea typeface="思源黑体 CN Bold" panose="020B0800000000000000" pitchFamily="34" charset="-122"/>
                </a:rPr>
                <a:t>Khám</a:t>
              </a:r>
              <a:endParaRPr lang="en-US" altLang="zh-CN" sz="13800" dirty="0">
                <a:solidFill>
                  <a:srgbClr val="DA50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ruba KT" pitchFamily="18" charset="0"/>
                <a:ea typeface="思源黑体 CN Bold" panose="020B0800000000000000" pitchFamily="34" charset="-122"/>
              </a:endParaRPr>
            </a:p>
            <a:p>
              <a:pPr>
                <a:lnSpc>
                  <a:spcPts val="14000"/>
                </a:lnSpc>
              </a:pPr>
              <a:r>
                <a:rPr lang="en-US" altLang="zh-CN" sz="13800" dirty="0">
                  <a:solidFill>
                    <a:srgbClr val="DA506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rruba KT" pitchFamily="18" charset="0"/>
                  <a:ea typeface="思源黑体 CN Bold" panose="020B0800000000000000" pitchFamily="34" charset="-122"/>
                </a:rPr>
                <a:t>     </a:t>
              </a:r>
              <a:r>
                <a:rPr lang="en-US" altLang="zh-CN" sz="13800" dirty="0" err="1">
                  <a:solidFill>
                    <a:srgbClr val="DA506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rruba KT" pitchFamily="18" charset="0"/>
                  <a:ea typeface="思源黑体 CN Bold" panose="020B0800000000000000" pitchFamily="34" charset="-122"/>
                </a:rPr>
                <a:t>phá</a:t>
              </a:r>
              <a:endParaRPr lang="zh-CN" altLang="en-US" sz="13800" dirty="0">
                <a:solidFill>
                  <a:srgbClr val="DA50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ruba KT" pitchFamily="18" charset="0"/>
                <a:ea typeface="思源黑体 CN Bold" panose="020B0800000000000000" pitchFamily="34" charset="-122"/>
              </a:endParaRPr>
            </a:p>
          </p:txBody>
        </p:sp>
        <p:sp>
          <p:nvSpPr>
            <p:cNvPr id="4" name="文本框 7">
              <a:extLst>
                <a:ext uri="{FF2B5EF4-FFF2-40B4-BE49-F238E27FC236}">
                  <a16:creationId xmlns:a16="http://schemas.microsoft.com/office/drawing/2014/main" id="{68B033B1-657A-4081-90C3-0B99A276876E}"/>
                </a:ext>
              </a:extLst>
            </p:cNvPr>
            <p:cNvSpPr txBox="1"/>
            <p:nvPr/>
          </p:nvSpPr>
          <p:spPr>
            <a:xfrm>
              <a:off x="5805712" y="3965409"/>
              <a:ext cx="55853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endParaRPr lang="zh-CN" altLang="en-US" sz="1400" dirty="0">
                <a:solidFill>
                  <a:srgbClr val="314FA1"/>
                </a:solidFill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</p:grpSp>
      <p:pic>
        <p:nvPicPr>
          <p:cNvPr id="5" name="图片 5">
            <a:extLst>
              <a:ext uri="{FF2B5EF4-FFF2-40B4-BE49-F238E27FC236}">
                <a16:creationId xmlns:a16="http://schemas.microsoft.com/office/drawing/2014/main" id="{3ACF3909-E8A6-4B90-BBCD-D6E27BD09F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925" y="2268188"/>
            <a:ext cx="4315899" cy="412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53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5669" y="479084"/>
            <a:ext cx="1015867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420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chiếm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52,5%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981185" y="925360"/>
            <a:ext cx="2152362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782350" y="899960"/>
            <a:ext cx="1105130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8417936" y="899960"/>
            <a:ext cx="2327276" cy="7506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935750" y="1290670"/>
            <a:ext cx="2957686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85352" y="1308564"/>
            <a:ext cx="2930958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 Box 16">
            <a:extLst>
              <a:ext uri="{FF2B5EF4-FFF2-40B4-BE49-F238E27FC236}">
                <a16:creationId xmlns:a16="http://schemas.microsoft.com/office/drawing/2014/main" id="{47F1FF08-21C7-48CC-8714-8F73DE9ED0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917" y="1614947"/>
            <a:ext cx="3810000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vi-VN" altLang="en-US" sz="2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 tắt</a:t>
            </a:r>
          </a:p>
          <a:p>
            <a:r>
              <a:rPr lang="en-US" altLang="en-US" sz="2600" b="1" dirty="0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52,5%: 420</a:t>
            </a:r>
            <a:r>
              <a:rPr lang="vi-VN" altLang="en-US" sz="2600" b="1" dirty="0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học sinh </a:t>
            </a:r>
            <a:endParaRPr lang="en-US" altLang="en-US" sz="2600" b="1" dirty="0">
              <a:solidFill>
                <a:srgbClr val="6C6EE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600" b="1" dirty="0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1%  : …</a:t>
            </a:r>
            <a:r>
              <a:rPr lang="vi-VN" altLang="en-US" sz="2600" b="1" dirty="0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học sinh</a:t>
            </a:r>
          </a:p>
          <a:p>
            <a:r>
              <a:rPr lang="en-US" altLang="en-US" sz="2600" b="1" dirty="0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100% :  … </a:t>
            </a:r>
            <a:r>
              <a:rPr lang="vi-VN" altLang="en-US" sz="2600" b="1" dirty="0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</a:t>
            </a:r>
            <a:r>
              <a:rPr lang="en-US" altLang="en-US" sz="2600" b="1" dirty="0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C3BF9F77-5374-4C8A-AC00-842515F25F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2595" y="3504563"/>
            <a:ext cx="4622410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altLang="en-US" sz="2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altLang="en-US" sz="2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sz="26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600" b="1" dirty="0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1% </a:t>
            </a:r>
            <a:r>
              <a:rPr lang="en-US" altLang="en-US" sz="2600" b="1" dirty="0" err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600" b="1" dirty="0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600" b="1" dirty="0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600" b="1" dirty="0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sz="2600" b="1" dirty="0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600" b="1" dirty="0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600" b="1" dirty="0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altLang="en-US" sz="2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420 : 52,5 = 8</a:t>
            </a:r>
            <a:r>
              <a:rPr lang="vi-VN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altLang="en-US" sz="2600" b="1" dirty="0" err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600" b="1" dirty="0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600" b="1" dirty="0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600" b="1" dirty="0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sz="2600" b="1" dirty="0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600" b="1" dirty="0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600" b="1" dirty="0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altLang="en-US" sz="2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altLang="en-US" sz="2600" b="1" dirty="0">
                <a:solidFill>
                  <a:srgbClr val="FF0000"/>
                </a:solidFill>
                <a:latin typeface="Times New Roman"/>
                <a:cs typeface="Times New Roman"/>
              </a:rPr>
              <a:t>×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 = 800</a:t>
            </a:r>
            <a:r>
              <a:rPr lang="vi-VN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altLang="en-US" sz="2600" b="1" dirty="0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en-US" sz="2600" b="1" dirty="0" err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2600" b="1" dirty="0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600" b="1" dirty="0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800</a:t>
            </a:r>
            <a:r>
              <a:rPr lang="vi-VN" altLang="en-US" sz="2600" b="1" dirty="0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600" b="1" dirty="0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altLang="en-US" sz="2600" b="1" dirty="0">
              <a:solidFill>
                <a:srgbClr val="6C6EE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42" descr="C:\Users\Thinkpad\Desktop\新建文件夹 (2)\2_0005_图层-3.png">
            <a:extLst>
              <a:ext uri="{FF2B5EF4-FFF2-40B4-BE49-F238E27FC236}">
                <a16:creationId xmlns:a16="http://schemas.microsoft.com/office/drawing/2014/main" id="{98B3AD81-F744-4152-93DC-A661E3822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735" y="1614947"/>
            <a:ext cx="6259342" cy="226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7">
            <a:extLst>
              <a:ext uri="{FF2B5EF4-FFF2-40B4-BE49-F238E27FC236}">
                <a16:creationId xmlns:a16="http://schemas.microsoft.com/office/drawing/2014/main" id="{B000D6DA-B9EC-4985-A693-1858CD1DFF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9606" y="4382293"/>
            <a:ext cx="5943600" cy="1292662"/>
          </a:xfrm>
          <a:prstGeom prst="rect">
            <a:avLst/>
          </a:prstGeom>
          <a:ln w="38100">
            <a:solidFill>
              <a:srgbClr val="1C4D9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gộp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alt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420 : 52,5 </a:t>
            </a:r>
            <a:r>
              <a:rPr lang="en-US" altLang="en-US" sz="2600" b="1" dirty="0">
                <a:solidFill>
                  <a:srgbClr val="FFFF00"/>
                </a:solidFill>
                <a:latin typeface="Times New Roman"/>
                <a:cs typeface="Times New Roman"/>
              </a:rPr>
              <a:t>× 100</a:t>
            </a:r>
            <a:r>
              <a:rPr lang="en-US" alt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800</a:t>
            </a:r>
          </a:p>
          <a:p>
            <a:pPr algn="ctr"/>
            <a:r>
              <a:rPr lang="en-US" alt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420 </a:t>
            </a:r>
            <a:r>
              <a:rPr lang="en-US" altLang="en-US" sz="2600" b="1" dirty="0">
                <a:solidFill>
                  <a:srgbClr val="FFFF00"/>
                </a:solidFill>
                <a:latin typeface="Times New Roman"/>
                <a:cs typeface="Times New Roman"/>
              </a:rPr>
              <a:t>×</a:t>
            </a:r>
            <a:r>
              <a:rPr lang="en-US" alt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 : 52,5 = 800</a:t>
            </a: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0F0D9AFB-C98D-426D-9D98-8E4B5C0DE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5724" y="2071336"/>
            <a:ext cx="5943600" cy="169277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en-US" sz="2600" b="1" dirty="0">
                <a:solidFill>
                  <a:srgbClr val="6C6EE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52,5% </a:t>
            </a:r>
            <a:r>
              <a:rPr lang="en-US" altLang="en-US" sz="2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alt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420, ta </a:t>
            </a:r>
            <a:r>
              <a:rPr lang="en-US" altLang="en-US" sz="2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420 chia </a:t>
            </a:r>
            <a:r>
              <a:rPr lang="en-US" altLang="en-US" sz="2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52,5 </a:t>
            </a:r>
            <a:r>
              <a:rPr lang="en-US" altLang="en-US" sz="2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100 </a:t>
            </a:r>
            <a:r>
              <a:rPr lang="en-US" altLang="en-US" sz="2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420 </a:t>
            </a:r>
            <a:r>
              <a:rPr lang="vi-VN" alt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100 </a:t>
            </a:r>
            <a:r>
              <a:rPr lang="en-US" altLang="en-US" sz="2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2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52,5.</a:t>
            </a:r>
          </a:p>
        </p:txBody>
      </p:sp>
    </p:spTree>
    <p:extLst>
      <p:ext uri="{BB962C8B-B14F-4D97-AF65-F5344CB8AC3E}">
        <p14:creationId xmlns:p14="http://schemas.microsoft.com/office/powerpoint/2010/main" val="215583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1510994"/>
              </p:ext>
            </p:extLst>
          </p:nvPr>
        </p:nvGraphicFramePr>
        <p:xfrm>
          <a:off x="3319145" y="698500"/>
          <a:ext cx="4572000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9541278"/>
              </p:ext>
            </p:extLst>
          </p:nvPr>
        </p:nvGraphicFramePr>
        <p:xfrm>
          <a:off x="3319145" y="698500"/>
          <a:ext cx="4574722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13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A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AC7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AC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A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A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A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A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A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A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A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A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AC7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AC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A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A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A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A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A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A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A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A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AC7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AC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A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A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A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A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A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A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A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A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AC7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AC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A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A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A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A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A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A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A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A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AC7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AC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A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A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A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A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A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A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A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A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A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A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Right Brace 3"/>
          <p:cNvSpPr/>
          <p:nvPr/>
        </p:nvSpPr>
        <p:spPr>
          <a:xfrm>
            <a:off x="7965193" y="742951"/>
            <a:ext cx="504683" cy="4457700"/>
          </a:xfrm>
          <a:prstGeom prst="rightBrace">
            <a:avLst>
              <a:gd name="adj1" fmla="val 24690"/>
              <a:gd name="adj2" fmla="val 76241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8674245" y="3369366"/>
            <a:ext cx="2934679" cy="1768420"/>
            <a:chOff x="7279713" y="1724623"/>
            <a:chExt cx="2934679" cy="176842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46555">
              <a:off x="7279713" y="1724623"/>
              <a:ext cx="2934679" cy="176842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646656" y="2113335"/>
              <a:ext cx="22007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UTM Neo Sans Intel" pitchFamily="18" charset="0"/>
                </a:rPr>
                <a:t>Số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đó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là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giá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trị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của</a:t>
              </a:r>
              <a:r>
                <a:rPr lang="en-US" sz="2400" b="1" dirty="0">
                  <a:latin typeface="UTM Neo Sans Intel" pitchFamily="18" charset="0"/>
                </a:rPr>
                <a:t> 100 </a:t>
              </a:r>
              <a:r>
                <a:rPr lang="en-US" sz="2400" b="1" dirty="0" err="1">
                  <a:latin typeface="UTM Neo Sans Intel" pitchFamily="18" charset="0"/>
                </a:rPr>
                <a:t>phần</a:t>
              </a:r>
              <a:r>
                <a:rPr lang="en-US" sz="2400" b="1" dirty="0">
                  <a:latin typeface="UTM Neo Sans Intel" pitchFamily="18" charset="0"/>
                </a:rPr>
                <a:t>.</a:t>
              </a:r>
            </a:p>
          </p:txBody>
        </p:sp>
      </p:grpSp>
      <p:sp>
        <p:nvSpPr>
          <p:cNvPr id="8" name="Right Brace 7"/>
          <p:cNvSpPr/>
          <p:nvPr/>
        </p:nvSpPr>
        <p:spPr>
          <a:xfrm>
            <a:off x="8317476" y="685800"/>
            <a:ext cx="308993" cy="2624313"/>
          </a:xfrm>
          <a:prstGeom prst="rightBrace">
            <a:avLst>
              <a:gd name="adj1" fmla="val 37603"/>
              <a:gd name="adj2" fmla="val 38832"/>
            </a:avLst>
          </a:prstGeom>
          <a:ln>
            <a:solidFill>
              <a:srgbClr val="FCAAC7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8632890" y="730921"/>
            <a:ext cx="3053817" cy="1768420"/>
            <a:chOff x="7276449" y="1778233"/>
            <a:chExt cx="3709473" cy="176842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46555">
              <a:off x="7276449" y="1778233"/>
              <a:ext cx="3709473" cy="176842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7682064" y="2163752"/>
              <a:ext cx="292110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C00000"/>
                  </a:solidFill>
                  <a:latin typeface="UTM Neo Sans Intel" pitchFamily="18" charset="0"/>
                </a:rPr>
                <a:t>Giá</a:t>
              </a:r>
              <a:r>
                <a:rPr lang="en-US" sz="2400" b="1" dirty="0">
                  <a:solidFill>
                    <a:srgbClr val="C00000"/>
                  </a:solidFill>
                  <a:latin typeface="UTM Neo Sans Intel" pitchFamily="18" charset="0"/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  <a:latin typeface="UTM Neo Sans Intel" pitchFamily="18" charset="0"/>
                </a:rPr>
                <a:t>trị</a:t>
              </a:r>
              <a:r>
                <a:rPr lang="en-US" sz="2400" b="1" dirty="0">
                  <a:solidFill>
                    <a:srgbClr val="C00000"/>
                  </a:solidFill>
                  <a:latin typeface="UTM Neo Sans Intel" pitchFamily="18" charset="0"/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  <a:latin typeface="UTM Neo Sans Intel" pitchFamily="18" charset="0"/>
                </a:rPr>
                <a:t>của</a:t>
              </a:r>
              <a:r>
                <a:rPr lang="en-US" sz="2400" b="1" dirty="0">
                  <a:solidFill>
                    <a:srgbClr val="C00000"/>
                  </a:solidFill>
                  <a:latin typeface="UTM Neo Sans Intel" pitchFamily="18" charset="0"/>
                </a:rPr>
                <a:t> 52,5 </a:t>
              </a:r>
              <a:r>
                <a:rPr lang="en-US" sz="2400" b="1" dirty="0" err="1">
                  <a:solidFill>
                    <a:srgbClr val="C00000"/>
                  </a:solidFill>
                  <a:latin typeface="UTM Neo Sans Intel" pitchFamily="18" charset="0"/>
                </a:rPr>
                <a:t>phần</a:t>
              </a:r>
              <a:r>
                <a:rPr lang="en-US" sz="2400" b="1" dirty="0">
                  <a:solidFill>
                    <a:srgbClr val="C00000"/>
                  </a:solidFill>
                  <a:latin typeface="UTM Neo Sans Intel" pitchFamily="18" charset="0"/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  <a:latin typeface="UTM Neo Sans Intel" pitchFamily="18" charset="0"/>
                </a:rPr>
                <a:t>là</a:t>
              </a:r>
              <a:r>
                <a:rPr lang="en-US" sz="2400" b="1" dirty="0">
                  <a:solidFill>
                    <a:srgbClr val="C00000"/>
                  </a:solidFill>
                  <a:latin typeface="UTM Neo Sans Intel" pitchFamily="18" charset="0"/>
                </a:rPr>
                <a:t> 420.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16442" y="1724243"/>
            <a:ext cx="2539415" cy="1115529"/>
            <a:chOff x="616442" y="1724243"/>
            <a:chExt cx="2539415" cy="111552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443" y="1724243"/>
              <a:ext cx="2539414" cy="1115529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16442" y="1876643"/>
              <a:ext cx="24047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C00000"/>
                  </a:solidFill>
                  <a:latin typeface="UTM Neo Sans Intel" pitchFamily="18" charset="0"/>
                </a:rPr>
                <a:t>Giá</a:t>
              </a:r>
              <a:r>
                <a:rPr lang="en-US" sz="2400" b="1" dirty="0">
                  <a:solidFill>
                    <a:srgbClr val="C00000"/>
                  </a:solidFill>
                  <a:latin typeface="UTM Neo Sans Intel" pitchFamily="18" charset="0"/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  <a:latin typeface="UTM Neo Sans Intel" pitchFamily="18" charset="0"/>
                </a:rPr>
                <a:t>trị</a:t>
              </a:r>
              <a:r>
                <a:rPr lang="en-US" sz="2400" b="1" dirty="0">
                  <a:solidFill>
                    <a:srgbClr val="C00000"/>
                  </a:solidFill>
                  <a:latin typeface="UTM Neo Sans Intel" pitchFamily="18" charset="0"/>
                </a:rPr>
                <a:t> 1 </a:t>
              </a:r>
              <a:r>
                <a:rPr lang="en-US" sz="2400" b="1" dirty="0" err="1">
                  <a:solidFill>
                    <a:srgbClr val="C00000"/>
                  </a:solidFill>
                  <a:latin typeface="UTM Neo Sans Intel" pitchFamily="18" charset="0"/>
                </a:rPr>
                <a:t>phần</a:t>
              </a:r>
              <a:r>
                <a:rPr lang="en-US" sz="2400" b="1" dirty="0">
                  <a:solidFill>
                    <a:srgbClr val="C00000"/>
                  </a:solidFill>
                  <a:latin typeface="UTM Neo Sans Intel" pitchFamily="18" charset="0"/>
                </a:rPr>
                <a:t>:</a:t>
              </a:r>
            </a:p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Neo Sans Intel" pitchFamily="18" charset="0"/>
                </a:rPr>
                <a:t>420 : 52,5 = 8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23512" y="3653803"/>
            <a:ext cx="2814988" cy="1115529"/>
            <a:chOff x="423512" y="3653803"/>
            <a:chExt cx="2814988" cy="111552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512" y="3653803"/>
              <a:ext cx="2814988" cy="1115529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440347" y="3812251"/>
              <a:ext cx="265175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70C0"/>
                  </a:solidFill>
                  <a:latin typeface="UTM Neo Sans Intel" pitchFamily="18" charset="0"/>
                </a:rPr>
                <a:t>Giá</a:t>
              </a:r>
              <a:r>
                <a:rPr lang="en-US" sz="2400" b="1" dirty="0">
                  <a:solidFill>
                    <a:srgbClr val="0070C0"/>
                  </a:solidFill>
                  <a:latin typeface="UTM Neo Sans Intel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UTM Neo Sans Intel" pitchFamily="18" charset="0"/>
                </a:rPr>
                <a:t>trị</a:t>
              </a:r>
              <a:r>
                <a:rPr lang="en-US" sz="2400" b="1" dirty="0">
                  <a:solidFill>
                    <a:srgbClr val="0070C0"/>
                  </a:solidFill>
                  <a:latin typeface="UTM Neo Sans Intel" pitchFamily="18" charset="0"/>
                </a:rPr>
                <a:t> 100 </a:t>
              </a:r>
              <a:r>
                <a:rPr lang="en-US" sz="2400" b="1" dirty="0" err="1">
                  <a:solidFill>
                    <a:srgbClr val="0070C0"/>
                  </a:solidFill>
                  <a:latin typeface="UTM Neo Sans Intel" pitchFamily="18" charset="0"/>
                </a:rPr>
                <a:t>phần</a:t>
              </a:r>
              <a:r>
                <a:rPr lang="en-US" sz="2400" b="1" dirty="0">
                  <a:solidFill>
                    <a:srgbClr val="0070C0"/>
                  </a:solidFill>
                  <a:latin typeface="UTM Neo Sans Intel" pitchFamily="18" charset="0"/>
                </a:rPr>
                <a:t>:</a:t>
              </a:r>
            </a:p>
            <a:p>
              <a:pPr algn="ctr"/>
              <a:r>
                <a:rPr lang="en-US" sz="2400" b="1" dirty="0">
                  <a:solidFill>
                    <a:srgbClr val="0070C0"/>
                  </a:solidFill>
                  <a:latin typeface="UTM Neo Sans Intel" pitchFamily="18" charset="0"/>
                </a:rPr>
                <a:t>8 x 100 = 800</a:t>
              </a:r>
            </a:p>
          </p:txBody>
        </p:sp>
      </p:grpSp>
      <p:sp>
        <p:nvSpPr>
          <p:cNvPr id="18" name="Text Box 7">
            <a:extLst>
              <a:ext uri="{FF2B5EF4-FFF2-40B4-BE49-F238E27FC236}">
                <a16:creationId xmlns:a16="http://schemas.microsoft.com/office/drawing/2014/main" id="{B000D6DA-B9EC-4985-A693-1858CD1DFF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1237" y="5408724"/>
            <a:ext cx="5311798" cy="830997"/>
          </a:xfrm>
          <a:prstGeom prst="rect">
            <a:avLst/>
          </a:prstGeom>
          <a:ln w="38100">
            <a:solidFill>
              <a:srgbClr val="1C4D9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en-US" sz="2400" b="1" dirty="0" err="1">
                <a:solidFill>
                  <a:schemeClr val="bg1"/>
                </a:solidFill>
                <a:latin typeface="UTM Neo Sans Intel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schemeClr val="bg1"/>
                </a:solidFill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UTM Neo Sans Intel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400" b="1" dirty="0">
                <a:solidFill>
                  <a:schemeClr val="bg1"/>
                </a:solidFill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UTM Neo Sans Intel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400" b="1" dirty="0">
                <a:solidFill>
                  <a:schemeClr val="bg1"/>
                </a:solidFill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UTM Neo Sans Intel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2400" b="1" dirty="0">
                <a:solidFill>
                  <a:schemeClr val="bg1"/>
                </a:solidFill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UTM Neo Sans Intel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chemeClr val="bg1"/>
                </a:solidFill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UTM Neo Sans Intel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b="1" dirty="0">
                <a:solidFill>
                  <a:schemeClr val="bg1"/>
                </a:solidFill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UTM Neo Sans Intel" pitchFamily="18" charset="0"/>
                <a:cs typeface="Times New Roman" panose="02020603050405020304" pitchFamily="18" charset="0"/>
              </a:rPr>
              <a:t>gộp</a:t>
            </a:r>
            <a:r>
              <a:rPr lang="en-US" altLang="en-US" sz="2400" b="1" dirty="0">
                <a:solidFill>
                  <a:schemeClr val="bg1"/>
                </a:solidFill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UTM Neo Sans Intel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b="1" dirty="0">
                <a:solidFill>
                  <a:schemeClr val="bg1"/>
                </a:solidFill>
                <a:latin typeface="UTM Neo Sans Intel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altLang="en-US" sz="2400" b="1" dirty="0">
                <a:solidFill>
                  <a:srgbClr val="FFFF00"/>
                </a:solidFill>
                <a:latin typeface="UTM Neo Sans Intel" pitchFamily="18" charset="0"/>
                <a:cs typeface="Times New Roman" panose="02020603050405020304" pitchFamily="18" charset="0"/>
              </a:rPr>
              <a:t>   420 : 52,5 </a:t>
            </a:r>
            <a:r>
              <a:rPr lang="en-US" altLang="en-US" sz="2400" b="1" dirty="0">
                <a:solidFill>
                  <a:srgbClr val="FFFF00"/>
                </a:solidFill>
                <a:latin typeface="UTM Neo Sans Intel" pitchFamily="18" charset="0"/>
                <a:cs typeface="Times New Roman"/>
              </a:rPr>
              <a:t>× 100</a:t>
            </a:r>
            <a:r>
              <a:rPr lang="en-US" altLang="en-US" sz="2400" b="1" dirty="0">
                <a:solidFill>
                  <a:srgbClr val="FFFF00"/>
                </a:solidFill>
                <a:latin typeface="UTM Neo Sans Intel" pitchFamily="18" charset="0"/>
                <a:cs typeface="Times New Roman" panose="02020603050405020304" pitchFamily="18" charset="0"/>
              </a:rPr>
              <a:t> = 800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43" y="31226"/>
            <a:ext cx="2953714" cy="158390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13020" y="199506"/>
            <a:ext cx="24047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UTM Neo Sans Intel" pitchFamily="18" charset="0"/>
              </a:rPr>
              <a:t>Ta </a:t>
            </a:r>
            <a:r>
              <a:rPr lang="en-US" sz="2400" b="1" dirty="0" err="1">
                <a:latin typeface="UTM Neo Sans Intel" pitchFamily="18" charset="0"/>
              </a:rPr>
              <a:t>xem</a:t>
            </a:r>
            <a:r>
              <a:rPr lang="en-US" sz="2400" b="1" dirty="0">
                <a:latin typeface="UTM Neo Sans Intel" pitchFamily="18" charset="0"/>
              </a:rPr>
              <a:t> 52,5% </a:t>
            </a:r>
            <a:r>
              <a:rPr lang="en-US" sz="2400" b="1" dirty="0" err="1">
                <a:latin typeface="UTM Neo Sans Intel" pitchFamily="18" charset="0"/>
              </a:rPr>
              <a:t>là</a:t>
            </a:r>
            <a:r>
              <a:rPr lang="en-US" sz="2400" b="1" dirty="0">
                <a:latin typeface="UTM Neo Sans Intel" pitchFamily="18" charset="0"/>
              </a:rPr>
              <a:t> </a:t>
            </a:r>
            <a:r>
              <a:rPr lang="en-US" sz="2400" b="1" dirty="0" err="1">
                <a:latin typeface="UTM Neo Sans Intel" pitchFamily="18" charset="0"/>
              </a:rPr>
              <a:t>một</a:t>
            </a:r>
            <a:r>
              <a:rPr lang="en-US" sz="2400" b="1" dirty="0">
                <a:latin typeface="UTM Neo Sans Intel" pitchFamily="18" charset="0"/>
              </a:rPr>
              <a:t> </a:t>
            </a:r>
            <a:r>
              <a:rPr lang="en-US" sz="2400" b="1" dirty="0" err="1">
                <a:latin typeface="UTM Neo Sans Intel" pitchFamily="18" charset="0"/>
              </a:rPr>
              <a:t>tỉ</a:t>
            </a:r>
            <a:r>
              <a:rPr lang="en-US" sz="2400" b="1" dirty="0">
                <a:latin typeface="UTM Neo Sans Intel" pitchFamily="18" charset="0"/>
              </a:rPr>
              <a:t> </a:t>
            </a:r>
            <a:r>
              <a:rPr lang="en-US" sz="2400" b="1" dirty="0" err="1">
                <a:latin typeface="UTM Neo Sans Intel" pitchFamily="18" charset="0"/>
              </a:rPr>
              <a:t>số</a:t>
            </a:r>
            <a:r>
              <a:rPr lang="en-US" sz="2400" b="1" dirty="0">
                <a:latin typeface="UTM Neo Sans Intel" pitchFamily="18" charset="0"/>
              </a:rPr>
              <a:t> 52,5 : 100</a:t>
            </a:r>
          </a:p>
        </p:txBody>
      </p:sp>
    </p:spTree>
    <p:extLst>
      <p:ext uri="{BB962C8B-B14F-4D97-AF65-F5344CB8AC3E}">
        <p14:creationId xmlns:p14="http://schemas.microsoft.com/office/powerpoint/2010/main" val="32427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8" grpId="0" animBg="1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C3BF9F77-5374-4C8A-AC00-842515F25F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903" y="3893349"/>
            <a:ext cx="4989514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sz="26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2600" b="1" dirty="0" err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600" b="1" dirty="0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2600" b="1" dirty="0" err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2600" b="1" dirty="0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altLang="en-US" sz="2600" b="1" dirty="0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600" b="1" dirty="0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600" b="1" dirty="0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sz="2600" b="1" dirty="0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600" b="1" dirty="0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vi-VN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1590 : 120 </a:t>
            </a:r>
            <a:r>
              <a:rPr lang="en-US" altLang="en-US" sz="2600" b="1" dirty="0">
                <a:solidFill>
                  <a:srgbClr val="FF0000"/>
                </a:solidFill>
                <a:latin typeface="Times New Roman"/>
                <a:cs typeface="Times New Roman"/>
              </a:rPr>
              <a:t>×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 = 1325 (ô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altLang="en-US" sz="2600" b="1" dirty="0" err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2600" b="1" dirty="0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600" b="1" dirty="0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1325 ô </a:t>
            </a:r>
            <a:r>
              <a:rPr lang="en-US" altLang="en-US" sz="2600" b="1" dirty="0" err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altLang="en-US" sz="2600" b="1" dirty="0">
              <a:solidFill>
                <a:srgbClr val="6C6EE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42" descr="C:\Users\Thinkpad\Desktop\新建文件夹 (2)\2_0005_图层-3.png">
            <a:extLst>
              <a:ext uri="{FF2B5EF4-FFF2-40B4-BE49-F238E27FC236}">
                <a16:creationId xmlns:a16="http://schemas.microsoft.com/office/drawing/2014/main" id="{98B3AD81-F744-4152-93DC-A661E3822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755" y="2110854"/>
            <a:ext cx="6259342" cy="302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1">
            <a:extLst>
              <a:ext uri="{FF2B5EF4-FFF2-40B4-BE49-F238E27FC236}">
                <a16:creationId xmlns:a16="http://schemas.microsoft.com/office/drawing/2014/main" id="{E62180A9-BB8D-4925-BC8E-8B50DE9ACD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587" y="813594"/>
            <a:ext cx="10399714" cy="1110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marL="742950" indent="-285750" algn="ctr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marL="1143000" indent="-228600" algn="ctr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marL="1600200" indent="-228600" algn="ctr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marL="2057400" indent="-228600" algn="ctr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vi-VN" altLang="en-US" sz="2600" b="1" u="sng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 toán</a:t>
            </a:r>
            <a:r>
              <a:rPr lang="vi-VN" altLang="en-US" sz="2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6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2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26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2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altLang="en-US" sz="2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1590 ô </a:t>
            </a:r>
            <a:r>
              <a:rPr lang="en-US" altLang="en-US" sz="26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2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6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2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altLang="en-US" sz="2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120% </a:t>
            </a:r>
            <a:r>
              <a:rPr lang="en-US" altLang="en-US" sz="26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altLang="en-US" sz="2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altLang="en-US" sz="2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6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altLang="en-US" sz="2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altLang="en-US" sz="2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2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altLang="en-US" sz="2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sz="2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sz="2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2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26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2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307474A-2065-4F66-B795-AEB1F808C99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672262" y="1232694"/>
            <a:ext cx="3119438" cy="0"/>
          </a:xfrm>
          <a:prstGeom prst="lin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" name="Straight Connector 6">
            <a:extLst>
              <a:ext uri="{FF2B5EF4-FFF2-40B4-BE49-F238E27FC236}">
                <a16:creationId xmlns:a16="http://schemas.microsoft.com/office/drawing/2014/main" id="{967C5032-441C-4CDF-8F82-D32C6299B7C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968625" y="1664494"/>
            <a:ext cx="2739390" cy="0"/>
          </a:xfrm>
          <a:prstGeom prst="lin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6106218-A8C6-49CC-8FB1-41F29E643E8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919970" y="1664494"/>
            <a:ext cx="1243331" cy="0"/>
          </a:xfrm>
          <a:prstGeom prst="lin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ext Box 16">
            <a:extLst>
              <a:ext uri="{FF2B5EF4-FFF2-40B4-BE49-F238E27FC236}">
                <a16:creationId xmlns:a16="http://schemas.microsoft.com/office/drawing/2014/main" id="{47F1FF08-21C7-48CC-8714-8F73DE9ED0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0685" y="2329441"/>
            <a:ext cx="2664460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vi-VN" altLang="en-US" sz="2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 tắt</a:t>
            </a:r>
          </a:p>
          <a:p>
            <a:pPr eaLnBrk="1" hangingPunct="1"/>
            <a:r>
              <a:rPr lang="en-US" altLang="en-US" sz="2600" b="1" dirty="0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120% : 1590 ô </a:t>
            </a:r>
            <a:r>
              <a:rPr lang="en-US" altLang="en-US" sz="2600" b="1" dirty="0" err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altLang="en-US" sz="2600" b="1" dirty="0">
              <a:solidFill>
                <a:srgbClr val="6C6EE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600" b="1" dirty="0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100 %:   … ô </a:t>
            </a:r>
            <a:r>
              <a:rPr lang="en-US" altLang="en-US" sz="2600" b="1" dirty="0" err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altLang="en-US" sz="2600" b="1" dirty="0">
              <a:solidFill>
                <a:srgbClr val="6C6EE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6">
            <a:extLst>
              <a:ext uri="{FF2B5EF4-FFF2-40B4-BE49-F238E27FC236}">
                <a16:creationId xmlns:a16="http://schemas.microsoft.com/office/drawing/2014/main" id="{86106218-A8C6-49CC-8FB1-41F29E643E8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200785" y="2058194"/>
            <a:ext cx="3396615" cy="0"/>
          </a:xfrm>
          <a:prstGeom prst="lin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Text Box 8">
            <a:extLst>
              <a:ext uri="{FF2B5EF4-FFF2-40B4-BE49-F238E27FC236}">
                <a16:creationId xmlns:a16="http://schemas.microsoft.com/office/drawing/2014/main" id="{0F0D9AFB-C98D-426D-9D98-8E4B5C0DE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6626" y="2954655"/>
            <a:ext cx="5943600" cy="169277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en-US" sz="2600" b="1" dirty="0">
                <a:solidFill>
                  <a:srgbClr val="6C6EE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120% </a:t>
            </a:r>
            <a:r>
              <a:rPr lang="en-US" altLang="en-US" sz="2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alt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1590, ta </a:t>
            </a:r>
            <a:r>
              <a:rPr lang="en-US" altLang="en-US" sz="2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1590 chia </a:t>
            </a:r>
            <a:r>
              <a:rPr lang="en-US" altLang="en-US" sz="2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120 </a:t>
            </a:r>
            <a:r>
              <a:rPr lang="en-US" altLang="en-US" sz="2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100 </a:t>
            </a:r>
            <a:r>
              <a:rPr lang="en-US" altLang="en-US" sz="2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1590 </a:t>
            </a:r>
            <a:r>
              <a:rPr lang="vi-VN" alt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100 </a:t>
            </a:r>
            <a:r>
              <a:rPr lang="en-US" altLang="en-US" sz="2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2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120.</a:t>
            </a:r>
          </a:p>
        </p:txBody>
      </p:sp>
    </p:spTree>
    <p:extLst>
      <p:ext uri="{BB962C8B-B14F-4D97-AF65-F5344CB8AC3E}">
        <p14:creationId xmlns:p14="http://schemas.microsoft.com/office/powerpoint/2010/main" val="180876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2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2|0.2|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5|0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5|0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1264</TotalTime>
  <Words>1053</Words>
  <Application>Microsoft Office PowerPoint</Application>
  <PresentationFormat>Widescreen</PresentationFormat>
  <Paragraphs>122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Arial</vt:lpstr>
      <vt:lpstr>Calibri</vt:lpstr>
      <vt:lpstr>Calibri Light</vt:lpstr>
      <vt:lpstr>Times New Roman</vt:lpstr>
      <vt:lpstr>UTM Arruba KT</vt:lpstr>
      <vt:lpstr>UTM Cookies</vt:lpstr>
      <vt:lpstr>UTM Edwardian</vt:lpstr>
      <vt:lpstr>UTM French Vanilla</vt:lpstr>
      <vt:lpstr>UTM Neo Sans Intel</vt:lpstr>
      <vt:lpstr>UTM Showcard</vt:lpstr>
      <vt:lpstr>字魂58号-创中黑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Think</dc:creator>
  <cp:lastModifiedBy>Admin</cp:lastModifiedBy>
  <cp:revision>31</cp:revision>
  <dcterms:created xsi:type="dcterms:W3CDTF">2021-10-08T01:50:10Z</dcterms:created>
  <dcterms:modified xsi:type="dcterms:W3CDTF">2021-12-17T15:44:50Z</dcterms:modified>
</cp:coreProperties>
</file>