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</p:sldMasterIdLst>
  <p:notesMasterIdLst>
    <p:notesMasterId r:id="rId22"/>
  </p:notesMasterIdLst>
  <p:sldIdLst>
    <p:sldId id="296" r:id="rId3"/>
    <p:sldId id="294" r:id="rId4"/>
    <p:sldId id="306" r:id="rId5"/>
    <p:sldId id="307" r:id="rId6"/>
    <p:sldId id="262" r:id="rId7"/>
    <p:sldId id="299" r:id="rId8"/>
    <p:sldId id="297" r:id="rId9"/>
    <p:sldId id="276" r:id="rId10"/>
    <p:sldId id="264" r:id="rId11"/>
    <p:sldId id="259" r:id="rId12"/>
    <p:sldId id="280" r:id="rId13"/>
    <p:sldId id="300" r:id="rId14"/>
    <p:sldId id="265" r:id="rId15"/>
    <p:sldId id="266" r:id="rId16"/>
    <p:sldId id="263" r:id="rId17"/>
    <p:sldId id="301" r:id="rId18"/>
    <p:sldId id="308" r:id="rId19"/>
    <p:sldId id="309" r:id="rId20"/>
    <p:sldId id="310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AvantGarde-Demi" panose="02020500000000000000" charset="0"/>
      <p:regular r:id="rId24"/>
    </p:embeddedFont>
    <p:embeddedFont>
      <p:font typeface="DengXian" panose="02010600030101010101" pitchFamily="2" charset="-122"/>
      <p:regular r:id="rId25"/>
      <p:bold r:id="rId26"/>
    </p:embeddedFont>
    <p:embeddedFont>
      <p:font typeface="DengXian Light" panose="02010600030101010101" pitchFamily="2" charset="-122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3FC"/>
    <a:srgbClr val="F2D925"/>
    <a:srgbClr val="F4AD1B"/>
    <a:srgbClr val="1188AE"/>
    <a:srgbClr val="1289AF"/>
    <a:srgbClr val="F3AC1B"/>
    <a:srgbClr val="AEE8F9"/>
    <a:srgbClr val="60C5E9"/>
    <a:srgbClr val="FEDA5A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1" autoAdjust="0"/>
  </p:normalViewPr>
  <p:slideViewPr>
    <p:cSldViewPr snapToGrid="0" showGuides="1">
      <p:cViewPr varScale="1">
        <p:scale>
          <a:sx n="107" d="100"/>
          <a:sy n="107" d="100"/>
        </p:scale>
        <p:origin x="75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D059C-34F9-4854-A826-E4652DB3D2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4FC2E-6026-46DD-A4C1-2ECDD3818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445A15-D7C0-4DD5-8F12-69FE65C6F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E9EFB9-5612-47C1-B8D9-1407970D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95BF8-6579-4A7D-B173-FF1D6CDC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E71935-F440-4C0A-9915-27CE923C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19E85-3860-4F8A-9748-4ABA7AC0C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5" y="-79898"/>
            <a:ext cx="12174649" cy="69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51CB9-83D5-4FE9-A367-A1F8DC59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F5D5D9-7516-492B-A8E9-0F7B5839B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2A9AEC-BB32-40D5-9E42-E01A21B8C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A2538E-9CB2-4BD9-A181-4EF09517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64015B-9B21-4A3E-9EF6-DF68287C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8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0F982-0EEB-4DDF-90C5-5A7AE121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D622CE-8B55-4204-B30E-214902518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2B507-8B1E-4BEB-BBE3-6ED3E627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B437DB-7EFC-4B40-8EB8-4A78B64F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AFDD45-9C98-4FDE-B12B-26DF6FBD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4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97085F-1561-4FE5-83F4-85F93846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CAA857-1FCB-4AAB-AB59-24BC353C2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859D84-C0E9-4C7E-9D6F-179D96699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B38A00-4AB8-4326-8897-E06E3DA03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764428-9953-4B12-A935-11C4C0B9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BC05C3-6A51-4CF8-B1B5-3041791D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5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522A32-395A-44FA-AA35-5AA9D26D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C8C05B-3B09-4BC4-8700-73762D95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6E6B42-1166-43C3-A863-35FFB6AD1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5EA0BA-3F17-42DD-88E4-477D055BF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7C06660-0553-4807-B8C4-39E9DF113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C705B-7A42-4790-A04D-C31DB2E1B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F0F50C-61E3-4C13-BF6F-4BD5676C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BDDA98-496A-4348-AE8A-472BC23F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6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D4812-7543-48E5-9C1C-5FCF1BCC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AE47DB-9C3B-464F-872F-914DC5F3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01AFED-D8C4-402D-91D5-FAADDD5B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49D749-592C-403A-B1AF-BCF3FB54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1D01D2-FEFB-4ABF-810F-2819E976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5316BEA-F34C-4707-B3CC-B4C30AA2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E71D13-ED75-43CB-ADA2-346B1276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8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FC8031-A1B5-4BF1-A3A0-70D13D75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90A571-D82A-4083-8E74-B5F76F4C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1FA2F7-A5B6-4809-A636-0D0732637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613B5-D05E-42ED-9A68-3339F28E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61C347-38B5-47C2-B15E-1A505FB8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5A6C31-EE07-4923-8E1A-BEDFE00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0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6E05C3-8998-4C28-840C-AA859718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DA7551-B4D6-4C9C-917D-271C09978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94B5E1-B9AF-4AB4-911E-371A11C36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A814D3-5CCC-4762-A3DA-93857EA3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0287CD-F27E-4A4E-A71E-0555D127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A14398-DC76-467D-81AD-E4B1B635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7DD7A-5E4C-4072-80AE-C788D798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4CA3DC-A76F-46A5-9669-D72E78E7C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F3B159-4D6B-4866-93F4-2F9449C9C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3C7A5-980D-410E-91C4-51B6FD32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98-EBAD-421F-B795-BD30D90F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AB3801A-E8DB-460B-B8E0-C67316240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6FA56A-89B1-462D-AFAC-4CE2804EB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612C5C-3789-4408-8B5D-CD286EF1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FAFF10-3D76-4BB4-8558-F397CFFB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57EFB-82BB-42C6-861F-499E57B5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2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7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7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7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5516D55-59FE-414E-9AD1-B882AFBD10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8" r:id="rId3"/>
    <p:sldLayoutId id="2147483677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56C9AB0-1357-48DE-B6F5-F6D7A65301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C5B2E9-F4BD-438D-87B7-BBBC7096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C5D9E7-1311-4C99-BC6A-017A3B5BF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0CCB5F-E992-47D6-84AF-DDBD1D366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CF989-54B3-45DD-A839-E27419D5C857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FC9AB2-5DC8-40B4-A4AB-0B1954BFF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73A46-B087-41F1-BC3B-F3091F944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DDFC-D4E6-4C83-B1C2-678C8744A0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26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6157F-0026-4604-BFED-A32D56A1D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" y="-59994"/>
            <a:ext cx="12183035" cy="693098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2A3F8DD-7D52-4A70-90B9-5145588FA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38" y="2875929"/>
            <a:ext cx="7664560" cy="2644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86DC7-BB93-4B40-98B4-71D402D20E5D}"/>
              </a:ext>
            </a:extLst>
          </p:cNvPr>
          <p:cNvSpPr txBox="1"/>
          <p:nvPr/>
        </p:nvSpPr>
        <p:spPr>
          <a:xfrm>
            <a:off x="4571998" y="1952599"/>
            <a:ext cx="2134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693154" y="614408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37616" y="1262108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78</a:t>
            </a:r>
            <a:r>
              <a:rPr lang="en-US" altLang="en-US" sz="4400" dirty="0">
                <a:latin typeface="Arial" panose="020B0604020202020204" pitchFamily="34" charset="0"/>
              </a:rPr>
              <a:t>     </a:t>
            </a:r>
            <a:r>
              <a:rPr lang="en-US" altLang="en-US" sz="4400" b="1" dirty="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277479" y="1298620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385429" y="1227183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3,25</a:t>
            </a:r>
            <a:r>
              <a:rPr lang="en-US" altLang="en-US" sz="4400" dirty="0">
                <a:latin typeface="Arial" panose="020B0604020202020204" pitchFamily="34" charset="0"/>
              </a:rPr>
              <a:t>   </a:t>
            </a:r>
            <a:r>
              <a:rPr lang="en-US" altLang="en-US" sz="4400" dirty="0">
                <a:latin typeface="Times New Roman" panose="02020603050405020304" pitchFamily="18" charset="0"/>
              </a:rPr>
              <a:t>  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434516" y="1257345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513766" y="291945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513766" y="3387770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513766" y="4118020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817229" y="1766933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513766" y="4586333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277479" y="1911395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801104" y="1766933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1300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725029" y="1766933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625141" y="1911395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725029" y="2306683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94666" y="4958035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664704" y="3744958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985879" y="3567158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7022391" y="3422695"/>
            <a:ext cx="3816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100).</a:t>
            </a:r>
          </a:p>
        </p:txBody>
      </p:sp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719473" y="1064464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3">
            <a:extLst>
              <a:ext uri="{FF2B5EF4-FFF2-40B4-BE49-F238E27FC236}">
                <a16:creationId xmlns:a16="http://schemas.microsoft.com/office/drawing/2014/main" id="{07D7E477-5824-47C9-BD65-35A6AFDDEA8D}"/>
              </a:ext>
            </a:extLst>
          </p:cNvPr>
          <p:cNvGrpSpPr/>
          <p:nvPr/>
        </p:nvGrpSpPr>
        <p:grpSpPr>
          <a:xfrm>
            <a:off x="4713402" y="0"/>
            <a:ext cx="2477386" cy="2650997"/>
            <a:chOff x="5815715" y="1271359"/>
            <a:chExt cx="3586628" cy="4290049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627AFAF4-6AC0-447F-A48A-26CE83DE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85" y="4918001"/>
              <a:ext cx="1748746" cy="643407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3578540A-4C5E-4CD5-AC85-75011D9D4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00"/>
            <a:stretch/>
          </p:blipFill>
          <p:spPr>
            <a:xfrm>
              <a:off x="5815715" y="1271359"/>
              <a:ext cx="3586628" cy="418512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7C8E5B-E991-4EB1-AF0E-28D06E2AAF3E}"/>
              </a:ext>
            </a:extLst>
          </p:cNvPr>
          <p:cNvGrpSpPr/>
          <p:nvPr/>
        </p:nvGrpSpPr>
        <p:grpSpPr>
          <a:xfrm>
            <a:off x="498673" y="1520072"/>
            <a:ext cx="11373648" cy="5337928"/>
            <a:chOff x="858327" y="1314989"/>
            <a:chExt cx="11022521" cy="5337928"/>
          </a:xfrm>
        </p:grpSpPr>
        <p:pic>
          <p:nvPicPr>
            <p:cNvPr id="12" name="Graphic 13">
              <a:extLst>
                <a:ext uri="{FF2B5EF4-FFF2-40B4-BE49-F238E27FC236}">
                  <a16:creationId xmlns:a16="http://schemas.microsoft.com/office/drawing/2014/main" id="{020E19A0-06FF-4FCD-9FAC-57C8F9277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8327" y="1314989"/>
              <a:ext cx="11022521" cy="53379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621440" y="1937239"/>
              <a:ext cx="9491058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4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Muốn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tự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nhiên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cho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một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thập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phân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ta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như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sau</a:t>
              </a:r>
              <a:r>
                <a:rPr lang="en-US" alt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271058" y="3199123"/>
              <a:ext cx="949105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3200" b="1" dirty="0">
                  <a:latin typeface="Arial" panose="020B0604020202020204" pitchFamily="34" charset="0"/>
                </a:rPr>
                <a:t>-</a:t>
              </a:r>
              <a:r>
                <a:rPr lang="en-US" altLang="en-US" sz="3200" b="1" dirty="0">
                  <a:solidFill>
                    <a:srgbClr val="6600FF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Đếm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xem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có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bao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nhiêu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chữ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ở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phần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thập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phân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của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thì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viết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thêm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vào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bên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phải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bị</a:t>
              </a:r>
              <a:r>
                <a:rPr lang="en-US" altLang="en-US" sz="3200" b="1" dirty="0"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bấy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nhiêu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chữ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0.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1327550" y="4837280"/>
              <a:ext cx="9561544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3200" b="1" dirty="0">
                  <a:latin typeface="Arial" panose="020B0604020202020204" pitchFamily="34" charset="0"/>
                </a:rPr>
                <a:t>-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Bỏ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dấu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</a:rPr>
                <a:t>phẩy</a:t>
              </a:r>
              <a:r>
                <a:rPr lang="en-US" altLang="en-US" sz="32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200" b="1" dirty="0">
                  <a:latin typeface="Arial" panose="020B0604020202020204" pitchFamily="34" charset="0"/>
                </a:rPr>
                <a:t>ở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rồi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thực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hiện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phép</a:t>
              </a:r>
              <a:r>
                <a:rPr lang="en-US" altLang="en-US" sz="3200" b="1" dirty="0"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như</a:t>
              </a:r>
              <a:r>
                <a:rPr lang="en-US" altLang="en-US" sz="3200" b="1" dirty="0">
                  <a:latin typeface="Arial" panose="020B0604020202020204" pitchFamily="34" charset="0"/>
                </a:rPr>
                <a:t> chia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các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tự</a:t>
              </a:r>
              <a:r>
                <a:rPr lang="en-US" altLang="en-US" sz="3200" b="1" dirty="0">
                  <a:latin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latin typeface="Arial" panose="020B0604020202020204" pitchFamily="34" charset="0"/>
                </a:rPr>
                <a:t>nhiên</a:t>
              </a:r>
              <a:r>
                <a:rPr lang="en-US" altLang="en-US" sz="3200" b="1" dirty="0">
                  <a:latin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57" y="1904867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400" b="1" dirty="0">
                  <a:latin typeface="Arial" panose="020B0604020202020204" pitchFamily="34" charset="0"/>
                </a:rPr>
                <a:t>70</a:t>
              </a: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 dirty="0"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0750</a:t>
              </a:r>
              <a:endParaRPr lang="en-US" altLang="en-US" sz="44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    </a:t>
              </a:r>
              <a:r>
                <a:rPr lang="en-US" altLang="en-US" sz="4400" b="1" dirty="0">
                  <a:latin typeface="Arial" panose="020B0604020202020204" pitchFamily="34" charset="0"/>
                </a:rPr>
                <a:t>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715090" y="1786072"/>
            <a:ext cx="26289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2614394" y="1785046"/>
            <a:ext cx="1269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</a:rPr>
              <a:t>  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056523" y="1765231"/>
            <a:ext cx="2952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815690" y="1783423"/>
            <a:ext cx="2952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423114" y="2484843"/>
            <a:ext cx="154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10345624" y="1292603"/>
            <a:ext cx="14954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</a:rPr>
              <a:t>  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10441407" y="2029644"/>
            <a:ext cx="122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</a:rPr>
              <a:t>  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964038" y="3995737"/>
            <a:ext cx="105655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90093" y="2428434"/>
            <a:ext cx="1009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3,2</a:t>
            </a:r>
          </a:p>
        </p:txBody>
      </p: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6362073" y="1763153"/>
            <a:ext cx="154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</a:rPr>
              <a:t> 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1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79395" y="584996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716590" y="3332150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537202" y="3784587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0,18 m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875022" y="2871245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Tóm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tắt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7088815" y="2352132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4466265" y="2915060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Thanh sắt cùng loại dài 1m cân nặng là: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5504490" y="3348447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16 : 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4472289" y="3743735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0,18m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5433053" y="4212047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6225215" y="4680360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733775" y="584996"/>
            <a:ext cx="76639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Hỏi một thanh sắt cùng loại dài 0,18m cân nặng bao nhiêu ki-lô-gam?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6217A1-9ADA-46C5-912C-9602D3048A14}"/>
              </a:ext>
            </a:extLst>
          </p:cNvPr>
          <p:cNvCxnSpPr/>
          <p:nvPr/>
        </p:nvCxnSpPr>
        <p:spPr>
          <a:xfrm>
            <a:off x="4110087" y="2064470"/>
            <a:ext cx="0" cy="40158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060" y="1772010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336C116F-6695-40B5-8AA0-0DE8C71319E2}"/>
              </a:ext>
            </a:extLst>
          </p:cNvPr>
          <p:cNvSpPr/>
          <p:nvPr/>
        </p:nvSpPr>
        <p:spPr>
          <a:xfrm>
            <a:off x="95949" y="100624"/>
            <a:ext cx="2309567" cy="1743958"/>
          </a:xfrm>
          <a:prstGeom prst="cloud">
            <a:avLst/>
          </a:prstGeom>
          <a:solidFill>
            <a:srgbClr val="F4A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3433" y="163892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186167" y="2751113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4186167" y="4195665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4186167" y="5658632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251241" y="545323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Trong phép tính 44 : 0,025 khi bỏ dấu phẩy ở số chia, em phải thêm vào bên phải số bị chia bao nhiêu chữ số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1091184-C299-45BD-8D00-38534879B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3" y="383779"/>
            <a:ext cx="2036638" cy="11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C0261345-C956-4313-9F6D-7A4CF31464F9}"/>
              </a:ext>
            </a:extLst>
          </p:cNvPr>
          <p:cNvSpPr/>
          <p:nvPr/>
        </p:nvSpPr>
        <p:spPr>
          <a:xfrm>
            <a:off x="510729" y="449415"/>
            <a:ext cx="2309567" cy="1743958"/>
          </a:xfrm>
          <a:prstGeom prst="cloud">
            <a:avLst/>
          </a:prstGeom>
          <a:solidFill>
            <a:srgbClr val="F4A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8555" y="231424"/>
            <a:ext cx="8153400" cy="2152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rgbClr val="F2D925"/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84435" y="810283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176 : 17,6 = 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97502F6-9844-4B23-81DF-457C3183D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0" y="749072"/>
            <a:ext cx="2075431" cy="11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CD900E-CE25-4BF2-AFC5-F4F15A5C5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74" y="2464061"/>
            <a:ext cx="9321429" cy="16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040" y="2191241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4601" y="244225"/>
            <a:ext cx="8049533" cy="2125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476032" y="2722824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640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4476032" y="4174997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64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4476032" y="554464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0,64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42664" y="780631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6,4 x 10 = …?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266F88-2635-4332-9277-DCC21CAB5A98}"/>
              </a:ext>
            </a:extLst>
          </p:cNvPr>
          <p:cNvGrpSpPr/>
          <p:nvPr/>
        </p:nvGrpSpPr>
        <p:grpSpPr>
          <a:xfrm>
            <a:off x="269007" y="434967"/>
            <a:ext cx="2309567" cy="1743958"/>
            <a:chOff x="72579" y="449415"/>
            <a:chExt cx="2309567" cy="1743958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E43E5AE7-78C3-460D-962D-8225F47B0B87}"/>
                </a:ext>
              </a:extLst>
            </p:cNvPr>
            <p:cNvSpPr/>
            <p:nvPr/>
          </p:nvSpPr>
          <p:spPr>
            <a:xfrm>
              <a:off x="72579" y="449415"/>
              <a:ext cx="2309567" cy="1743958"/>
            </a:xfrm>
            <a:prstGeom prst="cloud">
              <a:avLst/>
            </a:prstGeom>
            <a:solidFill>
              <a:srgbClr val="F3A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C4BC5352-C7A3-47F4-829B-19580A5C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" y="819543"/>
              <a:ext cx="2036638" cy="1177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9C7FDF60-4323-4DCC-8D4C-4A8763D8F132}"/>
              </a:ext>
            </a:extLst>
          </p:cNvPr>
          <p:cNvSpPr/>
          <p:nvPr/>
        </p:nvSpPr>
        <p:spPr>
          <a:xfrm>
            <a:off x="133657" y="468268"/>
            <a:ext cx="2309567" cy="1743958"/>
          </a:xfrm>
          <a:prstGeom prst="cloud">
            <a:avLst/>
          </a:prstGeom>
          <a:solidFill>
            <a:srgbClr val="F3A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7128" y="315150"/>
            <a:ext cx="8225672" cy="2171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562926" y="2783104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2,34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4562926" y="5460845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2340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4562926" y="4121974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234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672703" y="894957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23,4 x 100 = ...?</a:t>
            </a:r>
            <a:endParaRPr lang="en-US" altLang="en-US" sz="4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76BDDF3-4011-4B8B-B032-A7F46822A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8" y="767925"/>
            <a:ext cx="2075431" cy="11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91EEED-A539-4F97-8E07-704E3B37F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0"/>
            <a:ext cx="3009900" cy="4581525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6A7F381F-27B4-4224-B5C2-D164B873DFCA}"/>
              </a:ext>
            </a:extLst>
          </p:cNvPr>
          <p:cNvSpPr/>
          <p:nvPr/>
        </p:nvSpPr>
        <p:spPr>
          <a:xfrm>
            <a:off x="2479249" y="0"/>
            <a:ext cx="9932397" cy="64871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E34BFD-830B-44B8-BE9F-0D94CA7C7C3F}"/>
              </a:ext>
            </a:extLst>
          </p:cNvPr>
          <p:cNvGrpSpPr/>
          <p:nvPr/>
        </p:nvGrpSpPr>
        <p:grpSpPr>
          <a:xfrm>
            <a:off x="-186431" y="2045616"/>
            <a:ext cx="3806323" cy="4515113"/>
            <a:chOff x="5815715" y="1271359"/>
            <a:chExt cx="3586628" cy="429004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F2CA107-6C4A-4079-9A6D-CA0F8402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85" y="4918001"/>
              <a:ext cx="1748746" cy="643407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9383DFE-423C-4CE7-AA30-CA193BE6F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00"/>
            <a:stretch/>
          </p:blipFill>
          <p:spPr>
            <a:xfrm>
              <a:off x="5815715" y="1271359"/>
              <a:ext cx="3586628" cy="418512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BFD79C5C-6A17-4B85-A037-D6579BAF1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41" y="5353039"/>
            <a:ext cx="2149472" cy="21494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0C7E70A-27DE-481C-AEFA-77D154BC3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13" y="5575288"/>
            <a:ext cx="1704975" cy="17049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335C79B-F41C-4D76-956C-970DF9553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8" y="5362010"/>
            <a:ext cx="2149472" cy="2149472"/>
          </a:xfrm>
          <a:prstGeom prst="rect">
            <a:avLst/>
          </a:prstGeom>
        </p:spPr>
      </p:pic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D1F66581-7B52-4CCA-A5DA-54CAABD81660}"/>
              </a:ext>
            </a:extLst>
          </p:cNvPr>
          <p:cNvSpPr/>
          <p:nvPr/>
        </p:nvSpPr>
        <p:spPr>
          <a:xfrm>
            <a:off x="4330994" y="1638831"/>
            <a:ext cx="6869928" cy="1410934"/>
          </a:xfrm>
          <a:prstGeom prst="roundRect">
            <a:avLst/>
          </a:prstGeom>
          <a:solidFill>
            <a:srgbClr val="AEE8F9"/>
          </a:solidFill>
          <a:ln w="76200">
            <a:solidFill>
              <a:srgbClr val="1289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F4709C82-CA24-43F4-8792-2390F4E2B69D}"/>
              </a:ext>
            </a:extLst>
          </p:cNvPr>
          <p:cNvSpPr/>
          <p:nvPr/>
        </p:nvSpPr>
        <p:spPr>
          <a:xfrm>
            <a:off x="4370076" y="3592291"/>
            <a:ext cx="6869929" cy="1410934"/>
          </a:xfrm>
          <a:prstGeom prst="roundRect">
            <a:avLst/>
          </a:prstGeom>
          <a:solidFill>
            <a:srgbClr val="AEE8F9"/>
          </a:solidFill>
          <a:ln w="76200">
            <a:solidFill>
              <a:srgbClr val="1289A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phân.</a:t>
            </a:r>
            <a:endParaRPr lang="en-US" alt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875111-C412-4882-949B-C365F24901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4" y="180792"/>
            <a:ext cx="6201355" cy="14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419" y="1904867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82C26-59E7-4F46-9A50-105FF46CF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" y="28100"/>
            <a:ext cx="12174649" cy="680179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70116" y="501381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 rồi so sánh kết quả tính: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25 : 4            (25 x 5) : (4 x 5)</a:t>
            </a: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125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4,2 : 7           (4,2 x 10) : (7 x 10)</a:t>
            </a: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37,8 : 9        (37,8 x 100) : (9 x 100)</a:t>
            </a: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3780       :    900 =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1670116" y="5305462"/>
            <a:ext cx="916114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1709420" y="5123312"/>
            <a:ext cx="933577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95376" y="1274945"/>
            <a:ext cx="503237" cy="528638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29303" y="2584841"/>
            <a:ext cx="504825" cy="528637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63769" y="3982427"/>
            <a:ext cx="503238" cy="528637"/>
          </a:xfrm>
          <a:prstGeom prst="rect">
            <a:avLst/>
          </a:prstGeom>
          <a:solidFill>
            <a:srgbClr val="FEDA5A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8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" accel="10000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" accel="10000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4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" accel="10000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" accel="10000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9150A-D55B-49BD-81FD-7A71BE865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" y="28100"/>
            <a:ext cx="12174649" cy="6801799"/>
          </a:xfrm>
          <a:prstGeom prst="rect">
            <a:avLst/>
          </a:prstGeom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689329" y="692266"/>
            <a:ext cx="95945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chia:  34 : 8,5 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Ta có:  34 : 8,5 =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67313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413493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296D8-5F65-47FF-9782-7F3829EA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" y="28100"/>
            <a:ext cx="12174649" cy="68017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34347" y="698547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 dirty="0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34</a:t>
            </a:r>
            <a:r>
              <a:rPr lang="en-US" altLang="en-US" sz="4400" dirty="0">
                <a:latin typeface="Times New Roman" panose="02020603050405020304" pitchFamily="18" charset="0"/>
              </a:rPr>
              <a:t>     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8,5</a:t>
            </a:r>
            <a:r>
              <a:rPr lang="en-US" altLang="en-US" sz="4400" dirty="0">
                <a:latin typeface="Times New Roman" panose="02020603050405020304" pitchFamily="18" charset="0"/>
              </a:rPr>
              <a:t>     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609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245408" y="4412953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563311" y="4364510"/>
            <a:ext cx="5323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720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  <p:tag name="INKNOELEADERBOARD" val="-119436853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9C33"/>
      </a:accent1>
      <a:accent2>
        <a:srgbClr val="4BA398"/>
      </a:accent2>
      <a:accent3>
        <a:srgbClr val="26A0DA"/>
      </a:accent3>
      <a:accent4>
        <a:srgbClr val="E27A08"/>
      </a:accent4>
      <a:accent5>
        <a:srgbClr val="187E52"/>
      </a:accent5>
      <a:accent6>
        <a:srgbClr val="176287"/>
      </a:accent6>
      <a:hlink>
        <a:srgbClr val="4472C4"/>
      </a:hlink>
      <a:folHlink>
        <a:srgbClr val="BFBFBF"/>
      </a:folHlink>
    </a:clrScheme>
    <a:fontScheme name="bjsbo0ml">
      <a:majorFont>
        <a:latin typeface="Arial" panose="020F0302020204030204"/>
        <a:ea typeface="DFPShaoNvW5-GB"/>
        <a:cs typeface=""/>
      </a:majorFont>
      <a:minorFont>
        <a:latin typeface="Arial" panose="020F0502020204030204"/>
        <a:ea typeface="DFPShaoNvW5-G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89C33"/>
    </a:accent1>
    <a:accent2>
      <a:srgbClr val="4BA398"/>
    </a:accent2>
    <a:accent3>
      <a:srgbClr val="26A0DA"/>
    </a:accent3>
    <a:accent4>
      <a:srgbClr val="E27A08"/>
    </a:accent4>
    <a:accent5>
      <a:srgbClr val="187E52"/>
    </a:accent5>
    <a:accent6>
      <a:srgbClr val="176287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352</TotalTime>
  <Words>820</Words>
  <Application>Microsoft Office PowerPoint</Application>
  <PresentationFormat>Widescreen</PresentationFormat>
  <Paragraphs>134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DengXian Light</vt:lpstr>
      <vt:lpstr>Arial</vt:lpstr>
      <vt:lpstr>Verdana</vt:lpstr>
      <vt:lpstr>AvantGarde-Demi</vt:lpstr>
      <vt:lpstr>Arial Black</vt:lpstr>
      <vt:lpstr>DengXian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subject>9Slide.vn</dc:subject>
  <dc:creator>Admin</dc:creator>
  <dc:description>9Slide.vn</dc:description>
  <cp:lastModifiedBy>Mai Nguyen</cp:lastModifiedBy>
  <cp:revision>54</cp:revision>
  <dcterms:created xsi:type="dcterms:W3CDTF">2019-05-23T07:47:43Z</dcterms:created>
  <dcterms:modified xsi:type="dcterms:W3CDTF">2021-12-04T04:02:54Z</dcterms:modified>
  <cp:category>9Slide.vn</cp:category>
</cp:coreProperties>
</file>