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12" r:id="rId6"/>
    <p:sldMasterId id="2147483724" r:id="rId7"/>
    <p:sldMasterId id="2147483736" r:id="rId8"/>
    <p:sldMasterId id="2147483748" r:id="rId9"/>
    <p:sldMasterId id="2147483760" r:id="rId10"/>
  </p:sldMasterIdLst>
  <p:notesMasterIdLst>
    <p:notesMasterId r:id="rId31"/>
  </p:notesMasterIdLst>
  <p:sldIdLst>
    <p:sldId id="264" r:id="rId11"/>
    <p:sldId id="259" r:id="rId12"/>
    <p:sldId id="261" r:id="rId13"/>
    <p:sldId id="280" r:id="rId14"/>
    <p:sldId id="262" r:id="rId15"/>
    <p:sldId id="265" r:id="rId16"/>
    <p:sldId id="263" r:id="rId17"/>
    <p:sldId id="267" r:id="rId18"/>
    <p:sldId id="268" r:id="rId19"/>
    <p:sldId id="269" r:id="rId20"/>
    <p:sldId id="270" r:id="rId21"/>
    <p:sldId id="271" r:id="rId22"/>
    <p:sldId id="272" r:id="rId23"/>
    <p:sldId id="275" r:id="rId24"/>
    <p:sldId id="274" r:id="rId25"/>
    <p:sldId id="273" r:id="rId26"/>
    <p:sldId id="276" r:id="rId27"/>
    <p:sldId id="277" r:id="rId28"/>
    <p:sldId id="278" r:id="rId29"/>
    <p:sldId id="279" r:id="rId30"/>
  </p:sldIdLst>
  <p:sldSz cx="18288000" cy="10287000"/>
  <p:notesSz cx="6858000" cy="9144000"/>
  <p:embeddedFontLst>
    <p:embeddedFont>
      <p:font typeface="Microsoft YaHei" pitchFamily="34" charset="-122"/>
      <p:regular r:id="rId32"/>
      <p:bold r:id="rId33"/>
    </p:embeddedFont>
    <p:embeddedFont>
      <p:font typeface="Imprint MT Shadow" pitchFamily="82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A3.BoosterNextFYBlackRegular-San" charset="0"/>
      <p:regular r:id="rId39"/>
    </p:embeddedFont>
  </p:embeddedFontLst>
  <p:defaultTextStyle>
    <a:defPPr>
      <a:defRPr lang="en-US"/>
    </a:defPPr>
    <a:lvl1pPr marL="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66FFFF"/>
    <a:srgbClr val="FF9900"/>
    <a:srgbClr val="FFCC66"/>
    <a:srgbClr val="FF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F16BF-F1E2-492E-B813-28DB0438956D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82016-086C-416D-B247-302DCA008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7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2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37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4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4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31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3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23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70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17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10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8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94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51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26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42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99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40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4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20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22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2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92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6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0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0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68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87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31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93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054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087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72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32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7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3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26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165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969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79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40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58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83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99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107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00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93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95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4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71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367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64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5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406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2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944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46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456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694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803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119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491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994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64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1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15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250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0" indent="0">
              <a:buNone/>
              <a:defRPr sz="2000" b="1"/>
            </a:lvl2pPr>
            <a:lvl3pPr marL="914034" indent="0">
              <a:buNone/>
              <a:defRPr sz="1800" b="1"/>
            </a:lvl3pPr>
            <a:lvl4pPr marL="1371054" indent="0">
              <a:buNone/>
              <a:defRPr sz="1700" b="1"/>
            </a:lvl4pPr>
            <a:lvl5pPr marL="1828068" indent="0">
              <a:buNone/>
              <a:defRPr sz="1700" b="1"/>
            </a:lvl5pPr>
            <a:lvl6pPr marL="2285088" indent="0">
              <a:buNone/>
              <a:defRPr sz="1700" b="1"/>
            </a:lvl6pPr>
            <a:lvl7pPr marL="2742104" indent="0">
              <a:buNone/>
              <a:defRPr sz="1700" b="1"/>
            </a:lvl7pPr>
            <a:lvl8pPr marL="3199122" indent="0">
              <a:buNone/>
              <a:defRPr sz="1700" b="1"/>
            </a:lvl8pPr>
            <a:lvl9pPr marL="365613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519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906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93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569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8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0" indent="0">
              <a:buNone/>
              <a:defRPr sz="2900"/>
            </a:lvl2pPr>
            <a:lvl3pPr marL="914034" indent="0">
              <a:buNone/>
              <a:defRPr sz="2400"/>
            </a:lvl3pPr>
            <a:lvl4pPr marL="1371054" indent="0">
              <a:buNone/>
              <a:defRPr sz="2000"/>
            </a:lvl4pPr>
            <a:lvl5pPr marL="1828068" indent="0">
              <a:buNone/>
              <a:defRPr sz="2000"/>
            </a:lvl5pPr>
            <a:lvl6pPr marL="2285088" indent="0">
              <a:buNone/>
              <a:defRPr sz="2000"/>
            </a:lvl6pPr>
            <a:lvl7pPr marL="2742104" indent="0">
              <a:buNone/>
              <a:defRPr sz="2000"/>
            </a:lvl7pPr>
            <a:lvl8pPr marL="3199122" indent="0">
              <a:buNone/>
              <a:defRPr sz="2000"/>
            </a:lvl8pPr>
            <a:lvl9pPr marL="36561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20" indent="0">
              <a:buNone/>
              <a:defRPr sz="1200"/>
            </a:lvl2pPr>
            <a:lvl3pPr marL="914034" indent="0">
              <a:buNone/>
              <a:defRPr sz="1100"/>
            </a:lvl3pPr>
            <a:lvl4pPr marL="1371054" indent="0">
              <a:buNone/>
              <a:defRPr sz="900"/>
            </a:lvl4pPr>
            <a:lvl5pPr marL="1828068" indent="0">
              <a:buNone/>
              <a:defRPr sz="900"/>
            </a:lvl5pPr>
            <a:lvl6pPr marL="2285088" indent="0">
              <a:buNone/>
              <a:defRPr sz="900"/>
            </a:lvl6pPr>
            <a:lvl7pPr marL="2742104" indent="0">
              <a:buNone/>
              <a:defRPr sz="900"/>
            </a:lvl7pPr>
            <a:lvl8pPr marL="3199122" indent="0">
              <a:buNone/>
              <a:defRPr sz="900"/>
            </a:lvl8pPr>
            <a:lvl9pPr marL="36561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683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08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9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12/2/2021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0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1371600"/>
              <a:t>12/2/2021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13716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5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5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7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6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8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2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0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03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2" indent="-342762" algn="l" defTabSz="9140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0" indent="-285636" algn="l" defTabSz="91403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3" indent="-228510" algn="l" defTabSz="91403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78" indent="-228510" algn="l" defTabSz="91403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2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1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10" algn="l" defTabSz="91403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0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4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2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6" algn="l" defTabSz="9140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8.sv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23" Type="http://schemas.openxmlformats.org/officeDocument/2006/relationships/image" Target="../media/image15.png"/><Relationship Id="rId19" Type="http://schemas.openxmlformats.org/officeDocument/2006/relationships/image" Target="../media/image30.png"/><Relationship Id="rId2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5.xml"/><Relationship Id="rId15" Type="http://schemas.openxmlformats.org/officeDocument/2006/relationships/image" Target="../media/image14.svg"/><Relationship Id="rId23" Type="http://schemas.openxmlformats.org/officeDocument/2006/relationships/image" Target="../media/image15.png"/><Relationship Id="rId19" Type="http://schemas.openxmlformats.org/officeDocument/2006/relationships/image" Target="../media/image30.pn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23" Type="http://schemas.openxmlformats.org/officeDocument/2006/relationships/image" Target="../media/image15.png"/><Relationship Id="rId19" Type="http://schemas.openxmlformats.org/officeDocument/2006/relationships/image" Target="../media/image30.png"/><Relationship Id="rId2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6.xml"/><Relationship Id="rId15" Type="http://schemas.openxmlformats.org/officeDocument/2006/relationships/image" Target="../media/image14.svg"/><Relationship Id="rId23" Type="http://schemas.openxmlformats.org/officeDocument/2006/relationships/image" Target="../media/image15.png"/><Relationship Id="rId19" Type="http://schemas.openxmlformats.org/officeDocument/2006/relationships/image" Target="../media/image30.png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7.xml"/><Relationship Id="rId15" Type="http://schemas.openxmlformats.org/officeDocument/2006/relationships/image" Target="../media/image14.svg"/><Relationship Id="rId1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openxmlformats.org/officeDocument/2006/relationships/image" Target="../media/image34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28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5" Type="http://schemas.openxmlformats.org/officeDocument/2006/relationships/image" Target="../media/image14.svg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image" Target="../media/image3.svg"/><Relationship Id="rId30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15" Type="http://schemas.openxmlformats.org/officeDocument/2006/relationships/image" Target="../media/image14.svg"/><Relationship Id="rId1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8.xml"/><Relationship Id="rId15" Type="http://schemas.openxmlformats.org/officeDocument/2006/relationships/image" Target="../media/image14.svg"/><Relationship Id="rId1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21" Type="http://schemas.openxmlformats.org/officeDocument/2006/relationships/image" Target="../media/image18.sv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5" Type="http://schemas.openxmlformats.org/officeDocument/2006/relationships/image" Target="../media/image22.sv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0.svg"/><Relationship Id="rId24" Type="http://schemas.openxmlformats.org/officeDocument/2006/relationships/image" Target="../media/image27.png"/><Relationship Id="rId6" Type="http://schemas.openxmlformats.org/officeDocument/2006/relationships/image" Target="../media/image5.svg"/><Relationship Id="rId5" Type="http://schemas.openxmlformats.org/officeDocument/2006/relationships/image" Target="../media/image17.png"/><Relationship Id="rId15" Type="http://schemas.openxmlformats.org/officeDocument/2006/relationships/image" Target="../media/image14.svg"/><Relationship Id="rId23" Type="http://schemas.openxmlformats.org/officeDocument/2006/relationships/image" Target="../media/image20.svg"/><Relationship Id="rId10" Type="http://schemas.openxmlformats.org/officeDocument/2006/relationships/image" Target="../media/image19.png"/><Relationship Id="rId19" Type="http://schemas.openxmlformats.org/officeDocument/2006/relationships/image" Target="../media/image16.svg"/><Relationship Id="rId4" Type="http://schemas.openxmlformats.org/officeDocument/2006/relationships/image" Target="../media/image3.sv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.png"/><Relationship Id="rId13" Type="http://schemas.openxmlformats.org/officeDocument/2006/relationships/image" Target="../media/image12.svg"/><Relationship Id="rId21" Type="http://schemas.openxmlformats.org/officeDocument/2006/relationships/image" Target="../media/image22.png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8" Type="http://schemas.openxmlformats.org/officeDocument/2006/relationships/image" Target="../media/image34.png"/><Relationship Id="rId19" Type="http://schemas.openxmlformats.org/officeDocument/2006/relationships/image" Target="../media/image20.png"/><Relationship Id="rId31" Type="http://schemas.openxmlformats.org/officeDocument/2006/relationships/image" Target="../media/image18.png"/><Relationship Id="rId4" Type="http://schemas.openxmlformats.org/officeDocument/2006/relationships/image" Target="../media/image3.svg"/><Relationship Id="rId22" Type="http://schemas.openxmlformats.org/officeDocument/2006/relationships/image" Target="../media/image33.png"/><Relationship Id="rId27" Type="http://schemas.openxmlformats.org/officeDocument/2006/relationships/image" Target="../media/image16.svg"/><Relationship Id="rId30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.png"/><Relationship Id="rId13" Type="http://schemas.openxmlformats.org/officeDocument/2006/relationships/image" Target="../media/image12.svg"/><Relationship Id="rId21" Type="http://schemas.openxmlformats.org/officeDocument/2006/relationships/image" Target="../media/image22.png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15" Type="http://schemas.openxmlformats.org/officeDocument/2006/relationships/image" Target="../media/image14.svg"/><Relationship Id="rId28" Type="http://schemas.openxmlformats.org/officeDocument/2006/relationships/image" Target="../media/image34.png"/><Relationship Id="rId19" Type="http://schemas.openxmlformats.org/officeDocument/2006/relationships/image" Target="../media/image20.png"/><Relationship Id="rId31" Type="http://schemas.openxmlformats.org/officeDocument/2006/relationships/image" Target="../media/image18.png"/><Relationship Id="rId4" Type="http://schemas.openxmlformats.org/officeDocument/2006/relationships/image" Target="../media/image3.svg"/><Relationship Id="rId22" Type="http://schemas.openxmlformats.org/officeDocument/2006/relationships/image" Target="../media/image33.png"/><Relationship Id="rId27" Type="http://schemas.openxmlformats.org/officeDocument/2006/relationships/image" Target="../media/image16.svg"/><Relationship Id="rId30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openxmlformats.org/officeDocument/2006/relationships/image" Target="../media/image34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28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svg"/><Relationship Id="rId15" Type="http://schemas.openxmlformats.org/officeDocument/2006/relationships/image" Target="../media/image14.svg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image" Target="../media/image3.svg"/><Relationship Id="rId30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9" Type="http://schemas.openxmlformats.org/officeDocument/2006/relationships/image" Target="../media/image41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22.png"/><Relationship Id="rId21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2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15" Type="http://schemas.openxmlformats.org/officeDocument/2006/relationships/image" Target="../media/image14.svg"/><Relationship Id="rId23" Type="http://schemas.openxmlformats.org/officeDocument/2006/relationships/image" Target="../media/image15.png"/><Relationship Id="rId19" Type="http://schemas.openxmlformats.org/officeDocument/2006/relationships/image" Target="../media/image30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4114802" y="0"/>
            <a:ext cx="14173200" cy="10287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4" y="1100839"/>
            <a:ext cx="1300160" cy="156019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52" y="6360019"/>
            <a:ext cx="1907385" cy="18308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7" y="554535"/>
            <a:ext cx="2171069" cy="27199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71" y="660577"/>
            <a:ext cx="1564992" cy="2180894"/>
          </a:xfrm>
          <a:prstGeom prst="rect">
            <a:avLst/>
          </a:prstGeom>
        </p:spPr>
      </p:pic>
      <p:pic>
        <p:nvPicPr>
          <p:cNvPr id="35" name="5cc586f401239">
            <a:hlinkClick r:id="" action="ppaction://media"/>
            <a:extLst>
              <a:ext uri="{FF2B5EF4-FFF2-40B4-BE49-F238E27FC236}">
                <a16:creationId xmlns:a16="http://schemas.microsoft.com/office/drawing/2014/main" xmlns="" id="{57B5437A-04AB-4BFB-A31A-374389CC4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01085" y="-914400"/>
            <a:ext cx="914400" cy="914400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734800" y="5758529"/>
            <a:ext cx="3962400" cy="32640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61177" y="1590590"/>
            <a:ext cx="10647197" cy="2667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itchFamily="82" charset="0"/>
              </a:rPr>
              <a:t>LUYỆN TẬP LÀM BIÊN BẢN CUỘC HỌP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1" y="3826767"/>
            <a:ext cx="8596661" cy="6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4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358398" y="454362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9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52218" y="2655120"/>
            <a:ext cx="6255379" cy="76318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4402" y="360159"/>
            <a:ext cx="12874616" cy="4179474"/>
            <a:chOff x="3494402" y="360159"/>
            <a:chExt cx="12874616" cy="4179474"/>
          </a:xfrm>
        </p:grpSpPr>
        <p:pic>
          <p:nvPicPr>
            <p:cNvPr id="21" name="Google Shape;207;p3"/>
            <p:cNvPicPr preferRelativeResize="0"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02" y="360159"/>
              <a:ext cx="12874616" cy="417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933624" y="1409996"/>
              <a:ext cx="8707277" cy="103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4008" tIns="32004" rIns="64008" bIns="32004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có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những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ai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tham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dự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? </a:t>
              </a:r>
              <a:endParaRPr lang="en-US" altLang="en-US" sz="4800" b="1" dirty="0">
                <a:solidFill>
                  <a:srgbClr val="9933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451" y="6866905"/>
            <a:ext cx="3886201" cy="34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04521" y="5539543"/>
            <a:ext cx="11057585" cy="766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</a:pP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540730" y="1903987"/>
            <a:ext cx="1470669" cy="1605689"/>
            <a:chOff x="5481012" y="2707057"/>
            <a:chExt cx="1123021" cy="1303507"/>
          </a:xfrm>
        </p:grpSpPr>
        <p:sp>
          <p:nvSpPr>
            <p:cNvPr id="18" name="Freeform 371"/>
            <p:cNvSpPr/>
            <p:nvPr/>
          </p:nvSpPr>
          <p:spPr bwMode="auto">
            <a:xfrm>
              <a:off x="5571255" y="2900912"/>
              <a:ext cx="785447" cy="1019410"/>
            </a:xfrm>
            <a:custGeom>
              <a:avLst/>
              <a:gdLst>
                <a:gd name="T0" fmla="*/ 237 w 237"/>
                <a:gd name="T1" fmla="*/ 301 h 308"/>
                <a:gd name="T2" fmla="*/ 230 w 237"/>
                <a:gd name="T3" fmla="*/ 308 h 308"/>
                <a:gd name="T4" fmla="*/ 13 w 237"/>
                <a:gd name="T5" fmla="*/ 308 h 308"/>
                <a:gd name="T6" fmla="*/ 0 w 237"/>
                <a:gd name="T7" fmla="*/ 287 h 308"/>
                <a:gd name="T8" fmla="*/ 0 w 237"/>
                <a:gd name="T9" fmla="*/ 7 h 308"/>
                <a:gd name="T10" fmla="*/ 13 w 237"/>
                <a:gd name="T11" fmla="*/ 0 h 308"/>
                <a:gd name="T12" fmla="*/ 230 w 237"/>
                <a:gd name="T13" fmla="*/ 0 h 308"/>
                <a:gd name="T14" fmla="*/ 237 w 237"/>
                <a:gd name="T15" fmla="*/ 7 h 308"/>
                <a:gd name="T16" fmla="*/ 237 w 237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08">
                  <a:moveTo>
                    <a:pt x="237" y="301"/>
                  </a:moveTo>
                  <a:cubicBezTo>
                    <a:pt x="237" y="305"/>
                    <a:pt x="234" y="308"/>
                    <a:pt x="230" y="308"/>
                  </a:cubicBezTo>
                  <a:cubicBezTo>
                    <a:pt x="13" y="308"/>
                    <a:pt x="13" y="308"/>
                    <a:pt x="13" y="308"/>
                  </a:cubicBezTo>
                  <a:cubicBezTo>
                    <a:pt x="9" y="308"/>
                    <a:pt x="0" y="291"/>
                    <a:pt x="0" y="2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9" y="0"/>
                    <a:pt x="13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4" y="0"/>
                    <a:pt x="237" y="3"/>
                    <a:pt x="237" y="7"/>
                  </a:cubicBezTo>
                  <a:cubicBezTo>
                    <a:pt x="237" y="301"/>
                    <a:pt x="237" y="301"/>
                    <a:pt x="237" y="301"/>
                  </a:cubicBezTo>
                </a:path>
              </a:pathLst>
            </a:custGeom>
            <a:solidFill>
              <a:srgbClr val="CE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372"/>
            <p:cNvSpPr/>
            <p:nvPr/>
          </p:nvSpPr>
          <p:spPr bwMode="auto">
            <a:xfrm>
              <a:off x="5601335" y="2900912"/>
              <a:ext cx="725286" cy="999356"/>
            </a:xfrm>
            <a:custGeom>
              <a:avLst/>
              <a:gdLst>
                <a:gd name="T0" fmla="*/ 218 w 218"/>
                <a:gd name="T1" fmla="*/ 293 h 301"/>
                <a:gd name="T2" fmla="*/ 211 w 218"/>
                <a:gd name="T3" fmla="*/ 301 h 301"/>
                <a:gd name="T4" fmla="*/ 7 w 218"/>
                <a:gd name="T5" fmla="*/ 301 h 301"/>
                <a:gd name="T6" fmla="*/ 0 w 218"/>
                <a:gd name="T7" fmla="*/ 293 h 301"/>
                <a:gd name="T8" fmla="*/ 0 w 218"/>
                <a:gd name="T9" fmla="*/ 7 h 301"/>
                <a:gd name="T10" fmla="*/ 7 w 218"/>
                <a:gd name="T11" fmla="*/ 0 h 301"/>
                <a:gd name="T12" fmla="*/ 211 w 218"/>
                <a:gd name="T13" fmla="*/ 0 h 301"/>
                <a:gd name="T14" fmla="*/ 218 w 218"/>
                <a:gd name="T15" fmla="*/ 7 h 301"/>
                <a:gd name="T16" fmla="*/ 218 w 218"/>
                <a:gd name="T17" fmla="*/ 29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01">
                  <a:moveTo>
                    <a:pt x="218" y="293"/>
                  </a:moveTo>
                  <a:cubicBezTo>
                    <a:pt x="218" y="297"/>
                    <a:pt x="215" y="301"/>
                    <a:pt x="211" y="301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3" y="301"/>
                    <a:pt x="0" y="297"/>
                    <a:pt x="0" y="2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5" y="0"/>
                    <a:pt x="218" y="3"/>
                    <a:pt x="218" y="7"/>
                  </a:cubicBezTo>
                  <a:cubicBezTo>
                    <a:pt x="218" y="293"/>
                    <a:pt x="218" y="293"/>
                    <a:pt x="218" y="2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373"/>
            <p:cNvSpPr/>
            <p:nvPr/>
          </p:nvSpPr>
          <p:spPr bwMode="auto">
            <a:xfrm>
              <a:off x="5571255" y="2850776"/>
              <a:ext cx="725286" cy="1022752"/>
            </a:xfrm>
            <a:custGeom>
              <a:avLst/>
              <a:gdLst>
                <a:gd name="T0" fmla="*/ 219 w 219"/>
                <a:gd name="T1" fmla="*/ 301 h 308"/>
                <a:gd name="T2" fmla="*/ 212 w 219"/>
                <a:gd name="T3" fmla="*/ 308 h 308"/>
                <a:gd name="T4" fmla="*/ 7 w 219"/>
                <a:gd name="T5" fmla="*/ 308 h 308"/>
                <a:gd name="T6" fmla="*/ 0 w 219"/>
                <a:gd name="T7" fmla="*/ 301 h 308"/>
                <a:gd name="T8" fmla="*/ 0 w 219"/>
                <a:gd name="T9" fmla="*/ 7 h 308"/>
                <a:gd name="T10" fmla="*/ 7 w 219"/>
                <a:gd name="T11" fmla="*/ 0 h 308"/>
                <a:gd name="T12" fmla="*/ 212 w 219"/>
                <a:gd name="T13" fmla="*/ 0 h 308"/>
                <a:gd name="T14" fmla="*/ 219 w 219"/>
                <a:gd name="T15" fmla="*/ 7 h 308"/>
                <a:gd name="T16" fmla="*/ 219 w 219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308">
                  <a:moveTo>
                    <a:pt x="219" y="301"/>
                  </a:moveTo>
                  <a:cubicBezTo>
                    <a:pt x="219" y="305"/>
                    <a:pt x="216" y="308"/>
                    <a:pt x="212" y="308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3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6" y="0"/>
                    <a:pt x="219" y="3"/>
                    <a:pt x="219" y="7"/>
                  </a:cubicBezTo>
                  <a:cubicBezTo>
                    <a:pt x="219" y="301"/>
                    <a:pt x="219" y="301"/>
                    <a:pt x="219" y="301"/>
                  </a:cubicBezTo>
                </a:path>
              </a:pathLst>
            </a:custGeom>
            <a:solidFill>
              <a:srgbClr val="E08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374"/>
            <p:cNvSpPr/>
            <p:nvPr/>
          </p:nvSpPr>
          <p:spPr bwMode="auto">
            <a:xfrm>
              <a:off x="5571255" y="2850776"/>
              <a:ext cx="43451" cy="1022752"/>
            </a:xfrm>
            <a:custGeom>
              <a:avLst/>
              <a:gdLst>
                <a:gd name="T0" fmla="*/ 14 w 14"/>
                <a:gd name="T1" fmla="*/ 308 h 308"/>
                <a:gd name="T2" fmla="*/ 0 w 14"/>
                <a:gd name="T3" fmla="*/ 308 h 308"/>
                <a:gd name="T4" fmla="*/ 0 w 14"/>
                <a:gd name="T5" fmla="*/ 301 h 308"/>
                <a:gd name="T6" fmla="*/ 0 w 14"/>
                <a:gd name="T7" fmla="*/ 7 h 308"/>
                <a:gd name="T8" fmla="*/ 0 w 14"/>
                <a:gd name="T9" fmla="*/ 0 h 308"/>
                <a:gd name="T10" fmla="*/ 14 w 14"/>
                <a:gd name="T11" fmla="*/ 0 h 308"/>
                <a:gd name="T12" fmla="*/ 14 w 14"/>
                <a:gd name="T1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8">
                  <a:moveTo>
                    <a:pt x="14" y="308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308"/>
                  </a:lnTo>
                  <a:close/>
                </a:path>
              </a:pathLst>
            </a:custGeom>
            <a:solidFill>
              <a:srgbClr val="A65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375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376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77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78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79"/>
            <p:cNvSpPr/>
            <p:nvPr/>
          </p:nvSpPr>
          <p:spPr bwMode="auto">
            <a:xfrm>
              <a:off x="5664841" y="3873528"/>
              <a:ext cx="90244" cy="137036"/>
            </a:xfrm>
            <a:custGeom>
              <a:avLst/>
              <a:gdLst>
                <a:gd name="T0" fmla="*/ 27 w 27"/>
                <a:gd name="T1" fmla="*/ 41 h 41"/>
                <a:gd name="T2" fmla="*/ 13 w 27"/>
                <a:gd name="T3" fmla="*/ 28 h 41"/>
                <a:gd name="T4" fmla="*/ 0 w 27"/>
                <a:gd name="T5" fmla="*/ 41 h 41"/>
                <a:gd name="T6" fmla="*/ 0 w 27"/>
                <a:gd name="T7" fmla="*/ 0 h 41"/>
                <a:gd name="T8" fmla="*/ 27 w 27"/>
                <a:gd name="T9" fmla="*/ 0 h 41"/>
                <a:gd name="T10" fmla="*/ 27 w 27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">
                  <a:moveTo>
                    <a:pt x="27" y="41"/>
                  </a:moveTo>
                  <a:lnTo>
                    <a:pt x="13" y="28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80"/>
            <p:cNvSpPr/>
            <p:nvPr/>
          </p:nvSpPr>
          <p:spPr bwMode="auto">
            <a:xfrm>
              <a:off x="5481012" y="2760534"/>
              <a:ext cx="1123021" cy="1250030"/>
            </a:xfrm>
            <a:custGeom>
              <a:avLst/>
              <a:gdLst>
                <a:gd name="T0" fmla="*/ 210 w 339"/>
                <a:gd name="T1" fmla="*/ 372 h 377"/>
                <a:gd name="T2" fmla="*/ 200 w 339"/>
                <a:gd name="T3" fmla="*/ 375 h 377"/>
                <a:gd name="T4" fmla="*/ 5 w 339"/>
                <a:gd name="T5" fmla="*/ 281 h 377"/>
                <a:gd name="T6" fmla="*/ 2 w 339"/>
                <a:gd name="T7" fmla="*/ 256 h 377"/>
                <a:gd name="T8" fmla="*/ 124 w 339"/>
                <a:gd name="T9" fmla="*/ 4 h 377"/>
                <a:gd name="T10" fmla="*/ 139 w 339"/>
                <a:gd name="T11" fmla="*/ 3 h 377"/>
                <a:gd name="T12" fmla="*/ 334 w 339"/>
                <a:gd name="T13" fmla="*/ 98 h 377"/>
                <a:gd name="T14" fmla="*/ 338 w 339"/>
                <a:gd name="T15" fmla="*/ 107 h 377"/>
                <a:gd name="T16" fmla="*/ 210 w 339"/>
                <a:gd name="T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377">
                  <a:moveTo>
                    <a:pt x="210" y="372"/>
                  </a:moveTo>
                  <a:cubicBezTo>
                    <a:pt x="208" y="375"/>
                    <a:pt x="204" y="377"/>
                    <a:pt x="200" y="375"/>
                  </a:cubicBezTo>
                  <a:cubicBezTo>
                    <a:pt x="5" y="281"/>
                    <a:pt x="5" y="281"/>
                    <a:pt x="5" y="281"/>
                  </a:cubicBezTo>
                  <a:cubicBezTo>
                    <a:pt x="1" y="279"/>
                    <a:pt x="0" y="260"/>
                    <a:pt x="2" y="256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6" y="0"/>
                    <a:pt x="136" y="1"/>
                    <a:pt x="139" y="3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8" y="99"/>
                    <a:pt x="339" y="104"/>
                    <a:pt x="338" y="107"/>
                  </a:cubicBezTo>
                  <a:cubicBezTo>
                    <a:pt x="210" y="372"/>
                    <a:pt x="210" y="372"/>
                    <a:pt x="210" y="372"/>
                  </a:cubicBezTo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81"/>
            <p:cNvSpPr/>
            <p:nvPr/>
          </p:nvSpPr>
          <p:spPr bwMode="auto">
            <a:xfrm>
              <a:off x="5501066" y="2770560"/>
              <a:ext cx="1079572" cy="1203237"/>
            </a:xfrm>
            <a:custGeom>
              <a:avLst/>
              <a:gdLst>
                <a:gd name="T0" fmla="*/ 199 w 326"/>
                <a:gd name="T1" fmla="*/ 358 h 363"/>
                <a:gd name="T2" fmla="*/ 189 w 326"/>
                <a:gd name="T3" fmla="*/ 362 h 363"/>
                <a:gd name="T4" fmla="*/ 6 w 326"/>
                <a:gd name="T5" fmla="*/ 273 h 363"/>
                <a:gd name="T6" fmla="*/ 2 w 326"/>
                <a:gd name="T7" fmla="*/ 263 h 363"/>
                <a:gd name="T8" fmla="*/ 127 w 326"/>
                <a:gd name="T9" fmla="*/ 5 h 363"/>
                <a:gd name="T10" fmla="*/ 137 w 326"/>
                <a:gd name="T11" fmla="*/ 2 h 363"/>
                <a:gd name="T12" fmla="*/ 320 w 326"/>
                <a:gd name="T13" fmla="*/ 91 h 363"/>
                <a:gd name="T14" fmla="*/ 324 w 326"/>
                <a:gd name="T15" fmla="*/ 100 h 363"/>
                <a:gd name="T16" fmla="*/ 199 w 326"/>
                <a:gd name="T17" fmla="*/ 3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363">
                  <a:moveTo>
                    <a:pt x="199" y="358"/>
                  </a:moveTo>
                  <a:cubicBezTo>
                    <a:pt x="197" y="362"/>
                    <a:pt x="193" y="363"/>
                    <a:pt x="189" y="362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2" y="271"/>
                    <a:pt x="0" y="267"/>
                    <a:pt x="2" y="263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9" y="1"/>
                    <a:pt x="133" y="0"/>
                    <a:pt x="137" y="2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24" y="92"/>
                    <a:pt x="326" y="97"/>
                    <a:pt x="324" y="100"/>
                  </a:cubicBezTo>
                  <a:cubicBezTo>
                    <a:pt x="199" y="358"/>
                    <a:pt x="199" y="358"/>
                    <a:pt x="199" y="3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82"/>
            <p:cNvSpPr/>
            <p:nvPr/>
          </p:nvSpPr>
          <p:spPr bwMode="auto">
            <a:xfrm>
              <a:off x="5484355" y="2713742"/>
              <a:ext cx="1089598" cy="1226634"/>
            </a:xfrm>
            <a:custGeom>
              <a:avLst/>
              <a:gdLst>
                <a:gd name="T0" fmla="*/ 199 w 329"/>
                <a:gd name="T1" fmla="*/ 365 h 370"/>
                <a:gd name="T2" fmla="*/ 189 w 329"/>
                <a:gd name="T3" fmla="*/ 368 h 370"/>
                <a:gd name="T4" fmla="*/ 5 w 329"/>
                <a:gd name="T5" fmla="*/ 279 h 370"/>
                <a:gd name="T6" fmla="*/ 2 w 329"/>
                <a:gd name="T7" fmla="*/ 269 h 370"/>
                <a:gd name="T8" fmla="*/ 130 w 329"/>
                <a:gd name="T9" fmla="*/ 5 h 370"/>
                <a:gd name="T10" fmla="*/ 139 w 329"/>
                <a:gd name="T11" fmla="*/ 1 h 370"/>
                <a:gd name="T12" fmla="*/ 324 w 329"/>
                <a:gd name="T13" fmla="*/ 91 h 370"/>
                <a:gd name="T14" fmla="*/ 327 w 329"/>
                <a:gd name="T15" fmla="*/ 100 h 370"/>
                <a:gd name="T16" fmla="*/ 199 w 329"/>
                <a:gd name="T17" fmla="*/ 36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370">
                  <a:moveTo>
                    <a:pt x="199" y="365"/>
                  </a:moveTo>
                  <a:cubicBezTo>
                    <a:pt x="197" y="368"/>
                    <a:pt x="193" y="370"/>
                    <a:pt x="189" y="368"/>
                  </a:cubicBezTo>
                  <a:cubicBezTo>
                    <a:pt x="5" y="279"/>
                    <a:pt x="5" y="279"/>
                    <a:pt x="5" y="279"/>
                  </a:cubicBezTo>
                  <a:cubicBezTo>
                    <a:pt x="1" y="277"/>
                    <a:pt x="0" y="273"/>
                    <a:pt x="2" y="269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1"/>
                    <a:pt x="136" y="0"/>
                    <a:pt x="139" y="1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7" y="92"/>
                    <a:pt x="329" y="97"/>
                    <a:pt x="327" y="100"/>
                  </a:cubicBezTo>
                  <a:cubicBezTo>
                    <a:pt x="199" y="365"/>
                    <a:pt x="199" y="365"/>
                    <a:pt x="199" y="365"/>
                  </a:cubicBezTo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83"/>
            <p:cNvSpPr/>
            <p:nvPr/>
          </p:nvSpPr>
          <p:spPr bwMode="auto">
            <a:xfrm>
              <a:off x="5481012" y="2707057"/>
              <a:ext cx="528087" cy="962590"/>
            </a:xfrm>
            <a:custGeom>
              <a:avLst/>
              <a:gdLst>
                <a:gd name="T0" fmla="*/ 25 w 159"/>
                <a:gd name="T1" fmla="*/ 290 h 290"/>
                <a:gd name="T2" fmla="*/ 0 w 159"/>
                <a:gd name="T3" fmla="*/ 278 h 290"/>
                <a:gd name="T4" fmla="*/ 3 w 159"/>
                <a:gd name="T5" fmla="*/ 271 h 290"/>
                <a:gd name="T6" fmla="*/ 131 w 159"/>
                <a:gd name="T7" fmla="*/ 7 h 290"/>
                <a:gd name="T8" fmla="*/ 135 w 159"/>
                <a:gd name="T9" fmla="*/ 1 h 290"/>
                <a:gd name="T10" fmla="*/ 159 w 159"/>
                <a:gd name="T11" fmla="*/ 13 h 290"/>
                <a:gd name="T12" fmla="*/ 25 w 1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90">
                  <a:moveTo>
                    <a:pt x="25" y="290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1" y="275"/>
                    <a:pt x="3" y="271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2" y="3"/>
                    <a:pt x="134" y="0"/>
                    <a:pt x="135" y="1"/>
                  </a:cubicBezTo>
                  <a:cubicBezTo>
                    <a:pt x="159" y="13"/>
                    <a:pt x="159" y="13"/>
                    <a:pt x="159" y="13"/>
                  </a:cubicBezTo>
                  <a:lnTo>
                    <a:pt x="25" y="290"/>
                  </a:lnTo>
                  <a:close/>
                </a:path>
              </a:pathLst>
            </a:custGeom>
            <a:solidFill>
              <a:srgbClr val="256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84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85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86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7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88"/>
            <p:cNvSpPr/>
            <p:nvPr/>
          </p:nvSpPr>
          <p:spPr bwMode="auto">
            <a:xfrm>
              <a:off x="5507750" y="3669647"/>
              <a:ext cx="137036" cy="163775"/>
            </a:xfrm>
            <a:custGeom>
              <a:avLst/>
              <a:gdLst>
                <a:gd name="T0" fmla="*/ 24 w 41"/>
                <a:gd name="T1" fmla="*/ 49 h 49"/>
                <a:gd name="T2" fmla="*/ 17 w 41"/>
                <a:gd name="T3" fmla="*/ 32 h 49"/>
                <a:gd name="T4" fmla="*/ 0 w 41"/>
                <a:gd name="T5" fmla="*/ 38 h 49"/>
                <a:gd name="T6" fmla="*/ 18 w 41"/>
                <a:gd name="T7" fmla="*/ 0 h 49"/>
                <a:gd name="T8" fmla="*/ 41 w 41"/>
                <a:gd name="T9" fmla="*/ 12 h 49"/>
                <a:gd name="T10" fmla="*/ 24 w 41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9">
                  <a:moveTo>
                    <a:pt x="24" y="49"/>
                  </a:moveTo>
                  <a:lnTo>
                    <a:pt x="17" y="32"/>
                  </a:lnTo>
                  <a:lnTo>
                    <a:pt x="0" y="38"/>
                  </a:lnTo>
                  <a:lnTo>
                    <a:pt x="18" y="0"/>
                  </a:lnTo>
                  <a:lnTo>
                    <a:pt x="41" y="12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03161" y="4951049"/>
            <a:ext cx="11778343" cy="2554652"/>
            <a:chOff x="5931995" y="4708661"/>
            <a:chExt cx="11778343" cy="2554652"/>
          </a:xfrm>
        </p:grpSpPr>
        <p:sp>
          <p:nvSpPr>
            <p:cNvPr id="60" name="任意多边形: 形状 2">
              <a:extLst>
                <a:ext uri="{FF2B5EF4-FFF2-40B4-BE49-F238E27FC236}">
                  <a16:creationId xmlns="" xmlns:a16="http://schemas.microsoft.com/office/drawing/2014/main" id="{C4FA4488-267B-44F8-92F4-C7F0B1BAF411}"/>
                </a:ext>
              </a:extLst>
            </p:cNvPr>
            <p:cNvSpPr/>
            <p:nvPr/>
          </p:nvSpPr>
          <p:spPr>
            <a:xfrm>
              <a:off x="5931995" y="4708661"/>
              <a:ext cx="10365857" cy="255465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rgbClr val="FFFF00">
                <a:alpha val="90588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722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52753" y="5233377"/>
              <a:ext cx="11057585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endPara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71500" indent="-57150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nhiệm</a:t>
              </a:r>
              <a:endPara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358398" y="454362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9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52218" y="2655120"/>
            <a:ext cx="6255379" cy="76318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4402" y="360159"/>
            <a:ext cx="12874616" cy="4179474"/>
            <a:chOff x="3494402" y="360159"/>
            <a:chExt cx="12874616" cy="4179474"/>
          </a:xfrm>
        </p:grpSpPr>
        <p:pic>
          <p:nvPicPr>
            <p:cNvPr id="21" name="Google Shape;207;p3"/>
            <p:cNvPicPr preferRelativeResize="0"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02" y="360159"/>
              <a:ext cx="12874616" cy="417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933624" y="1409996"/>
              <a:ext cx="8707277" cy="103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4008" tIns="32004" rIns="64008" bIns="32004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Ai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điều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hành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? </a:t>
              </a:r>
              <a:endParaRPr lang="en-US" altLang="en-US" sz="4800" b="1" dirty="0">
                <a:solidFill>
                  <a:srgbClr val="9933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451" y="6866905"/>
            <a:ext cx="3886201" cy="34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04521" y="5539543"/>
            <a:ext cx="11057585" cy="766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</a:pP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540730" y="1903987"/>
            <a:ext cx="1470669" cy="1605689"/>
            <a:chOff x="5481012" y="2707057"/>
            <a:chExt cx="1123021" cy="1303507"/>
          </a:xfrm>
        </p:grpSpPr>
        <p:sp>
          <p:nvSpPr>
            <p:cNvPr id="18" name="Freeform 371"/>
            <p:cNvSpPr/>
            <p:nvPr/>
          </p:nvSpPr>
          <p:spPr bwMode="auto">
            <a:xfrm>
              <a:off x="5571255" y="2900912"/>
              <a:ext cx="785447" cy="1019410"/>
            </a:xfrm>
            <a:custGeom>
              <a:avLst/>
              <a:gdLst>
                <a:gd name="T0" fmla="*/ 237 w 237"/>
                <a:gd name="T1" fmla="*/ 301 h 308"/>
                <a:gd name="T2" fmla="*/ 230 w 237"/>
                <a:gd name="T3" fmla="*/ 308 h 308"/>
                <a:gd name="T4" fmla="*/ 13 w 237"/>
                <a:gd name="T5" fmla="*/ 308 h 308"/>
                <a:gd name="T6" fmla="*/ 0 w 237"/>
                <a:gd name="T7" fmla="*/ 287 h 308"/>
                <a:gd name="T8" fmla="*/ 0 w 237"/>
                <a:gd name="T9" fmla="*/ 7 h 308"/>
                <a:gd name="T10" fmla="*/ 13 w 237"/>
                <a:gd name="T11" fmla="*/ 0 h 308"/>
                <a:gd name="T12" fmla="*/ 230 w 237"/>
                <a:gd name="T13" fmla="*/ 0 h 308"/>
                <a:gd name="T14" fmla="*/ 237 w 237"/>
                <a:gd name="T15" fmla="*/ 7 h 308"/>
                <a:gd name="T16" fmla="*/ 237 w 237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08">
                  <a:moveTo>
                    <a:pt x="237" y="301"/>
                  </a:moveTo>
                  <a:cubicBezTo>
                    <a:pt x="237" y="305"/>
                    <a:pt x="234" y="308"/>
                    <a:pt x="230" y="308"/>
                  </a:cubicBezTo>
                  <a:cubicBezTo>
                    <a:pt x="13" y="308"/>
                    <a:pt x="13" y="308"/>
                    <a:pt x="13" y="308"/>
                  </a:cubicBezTo>
                  <a:cubicBezTo>
                    <a:pt x="9" y="308"/>
                    <a:pt x="0" y="291"/>
                    <a:pt x="0" y="2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9" y="0"/>
                    <a:pt x="13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4" y="0"/>
                    <a:pt x="237" y="3"/>
                    <a:pt x="237" y="7"/>
                  </a:cubicBezTo>
                  <a:cubicBezTo>
                    <a:pt x="237" y="301"/>
                    <a:pt x="237" y="301"/>
                    <a:pt x="237" y="301"/>
                  </a:cubicBezTo>
                </a:path>
              </a:pathLst>
            </a:custGeom>
            <a:solidFill>
              <a:srgbClr val="CE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372"/>
            <p:cNvSpPr/>
            <p:nvPr/>
          </p:nvSpPr>
          <p:spPr bwMode="auto">
            <a:xfrm>
              <a:off x="5601335" y="2900912"/>
              <a:ext cx="725286" cy="999356"/>
            </a:xfrm>
            <a:custGeom>
              <a:avLst/>
              <a:gdLst>
                <a:gd name="T0" fmla="*/ 218 w 218"/>
                <a:gd name="T1" fmla="*/ 293 h 301"/>
                <a:gd name="T2" fmla="*/ 211 w 218"/>
                <a:gd name="T3" fmla="*/ 301 h 301"/>
                <a:gd name="T4" fmla="*/ 7 w 218"/>
                <a:gd name="T5" fmla="*/ 301 h 301"/>
                <a:gd name="T6" fmla="*/ 0 w 218"/>
                <a:gd name="T7" fmla="*/ 293 h 301"/>
                <a:gd name="T8" fmla="*/ 0 w 218"/>
                <a:gd name="T9" fmla="*/ 7 h 301"/>
                <a:gd name="T10" fmla="*/ 7 w 218"/>
                <a:gd name="T11" fmla="*/ 0 h 301"/>
                <a:gd name="T12" fmla="*/ 211 w 218"/>
                <a:gd name="T13" fmla="*/ 0 h 301"/>
                <a:gd name="T14" fmla="*/ 218 w 218"/>
                <a:gd name="T15" fmla="*/ 7 h 301"/>
                <a:gd name="T16" fmla="*/ 218 w 218"/>
                <a:gd name="T17" fmla="*/ 29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01">
                  <a:moveTo>
                    <a:pt x="218" y="293"/>
                  </a:moveTo>
                  <a:cubicBezTo>
                    <a:pt x="218" y="297"/>
                    <a:pt x="215" y="301"/>
                    <a:pt x="211" y="301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3" y="301"/>
                    <a:pt x="0" y="297"/>
                    <a:pt x="0" y="2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5" y="0"/>
                    <a:pt x="218" y="3"/>
                    <a:pt x="218" y="7"/>
                  </a:cubicBezTo>
                  <a:cubicBezTo>
                    <a:pt x="218" y="293"/>
                    <a:pt x="218" y="293"/>
                    <a:pt x="218" y="2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373"/>
            <p:cNvSpPr/>
            <p:nvPr/>
          </p:nvSpPr>
          <p:spPr bwMode="auto">
            <a:xfrm>
              <a:off x="5571255" y="2850776"/>
              <a:ext cx="725286" cy="1022752"/>
            </a:xfrm>
            <a:custGeom>
              <a:avLst/>
              <a:gdLst>
                <a:gd name="T0" fmla="*/ 219 w 219"/>
                <a:gd name="T1" fmla="*/ 301 h 308"/>
                <a:gd name="T2" fmla="*/ 212 w 219"/>
                <a:gd name="T3" fmla="*/ 308 h 308"/>
                <a:gd name="T4" fmla="*/ 7 w 219"/>
                <a:gd name="T5" fmla="*/ 308 h 308"/>
                <a:gd name="T6" fmla="*/ 0 w 219"/>
                <a:gd name="T7" fmla="*/ 301 h 308"/>
                <a:gd name="T8" fmla="*/ 0 w 219"/>
                <a:gd name="T9" fmla="*/ 7 h 308"/>
                <a:gd name="T10" fmla="*/ 7 w 219"/>
                <a:gd name="T11" fmla="*/ 0 h 308"/>
                <a:gd name="T12" fmla="*/ 212 w 219"/>
                <a:gd name="T13" fmla="*/ 0 h 308"/>
                <a:gd name="T14" fmla="*/ 219 w 219"/>
                <a:gd name="T15" fmla="*/ 7 h 308"/>
                <a:gd name="T16" fmla="*/ 219 w 219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308">
                  <a:moveTo>
                    <a:pt x="219" y="301"/>
                  </a:moveTo>
                  <a:cubicBezTo>
                    <a:pt x="219" y="305"/>
                    <a:pt x="216" y="308"/>
                    <a:pt x="212" y="308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3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6" y="0"/>
                    <a:pt x="219" y="3"/>
                    <a:pt x="219" y="7"/>
                  </a:cubicBezTo>
                  <a:cubicBezTo>
                    <a:pt x="219" y="301"/>
                    <a:pt x="219" y="301"/>
                    <a:pt x="219" y="301"/>
                  </a:cubicBezTo>
                </a:path>
              </a:pathLst>
            </a:custGeom>
            <a:solidFill>
              <a:srgbClr val="E08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374"/>
            <p:cNvSpPr/>
            <p:nvPr/>
          </p:nvSpPr>
          <p:spPr bwMode="auto">
            <a:xfrm>
              <a:off x="5571255" y="2850776"/>
              <a:ext cx="43451" cy="1022752"/>
            </a:xfrm>
            <a:custGeom>
              <a:avLst/>
              <a:gdLst>
                <a:gd name="T0" fmla="*/ 14 w 14"/>
                <a:gd name="T1" fmla="*/ 308 h 308"/>
                <a:gd name="T2" fmla="*/ 0 w 14"/>
                <a:gd name="T3" fmla="*/ 308 h 308"/>
                <a:gd name="T4" fmla="*/ 0 w 14"/>
                <a:gd name="T5" fmla="*/ 301 h 308"/>
                <a:gd name="T6" fmla="*/ 0 w 14"/>
                <a:gd name="T7" fmla="*/ 7 h 308"/>
                <a:gd name="T8" fmla="*/ 0 w 14"/>
                <a:gd name="T9" fmla="*/ 0 h 308"/>
                <a:gd name="T10" fmla="*/ 14 w 14"/>
                <a:gd name="T11" fmla="*/ 0 h 308"/>
                <a:gd name="T12" fmla="*/ 14 w 14"/>
                <a:gd name="T1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8">
                  <a:moveTo>
                    <a:pt x="14" y="308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308"/>
                  </a:lnTo>
                  <a:close/>
                </a:path>
              </a:pathLst>
            </a:custGeom>
            <a:solidFill>
              <a:srgbClr val="A65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375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376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77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78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79"/>
            <p:cNvSpPr/>
            <p:nvPr/>
          </p:nvSpPr>
          <p:spPr bwMode="auto">
            <a:xfrm>
              <a:off x="5664841" y="3873528"/>
              <a:ext cx="90244" cy="137036"/>
            </a:xfrm>
            <a:custGeom>
              <a:avLst/>
              <a:gdLst>
                <a:gd name="T0" fmla="*/ 27 w 27"/>
                <a:gd name="T1" fmla="*/ 41 h 41"/>
                <a:gd name="T2" fmla="*/ 13 w 27"/>
                <a:gd name="T3" fmla="*/ 28 h 41"/>
                <a:gd name="T4" fmla="*/ 0 w 27"/>
                <a:gd name="T5" fmla="*/ 41 h 41"/>
                <a:gd name="T6" fmla="*/ 0 w 27"/>
                <a:gd name="T7" fmla="*/ 0 h 41"/>
                <a:gd name="T8" fmla="*/ 27 w 27"/>
                <a:gd name="T9" fmla="*/ 0 h 41"/>
                <a:gd name="T10" fmla="*/ 27 w 27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">
                  <a:moveTo>
                    <a:pt x="27" y="41"/>
                  </a:moveTo>
                  <a:lnTo>
                    <a:pt x="13" y="28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80"/>
            <p:cNvSpPr/>
            <p:nvPr/>
          </p:nvSpPr>
          <p:spPr bwMode="auto">
            <a:xfrm>
              <a:off x="5481012" y="2760534"/>
              <a:ext cx="1123021" cy="1250030"/>
            </a:xfrm>
            <a:custGeom>
              <a:avLst/>
              <a:gdLst>
                <a:gd name="T0" fmla="*/ 210 w 339"/>
                <a:gd name="T1" fmla="*/ 372 h 377"/>
                <a:gd name="T2" fmla="*/ 200 w 339"/>
                <a:gd name="T3" fmla="*/ 375 h 377"/>
                <a:gd name="T4" fmla="*/ 5 w 339"/>
                <a:gd name="T5" fmla="*/ 281 h 377"/>
                <a:gd name="T6" fmla="*/ 2 w 339"/>
                <a:gd name="T7" fmla="*/ 256 h 377"/>
                <a:gd name="T8" fmla="*/ 124 w 339"/>
                <a:gd name="T9" fmla="*/ 4 h 377"/>
                <a:gd name="T10" fmla="*/ 139 w 339"/>
                <a:gd name="T11" fmla="*/ 3 h 377"/>
                <a:gd name="T12" fmla="*/ 334 w 339"/>
                <a:gd name="T13" fmla="*/ 98 h 377"/>
                <a:gd name="T14" fmla="*/ 338 w 339"/>
                <a:gd name="T15" fmla="*/ 107 h 377"/>
                <a:gd name="T16" fmla="*/ 210 w 339"/>
                <a:gd name="T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377">
                  <a:moveTo>
                    <a:pt x="210" y="372"/>
                  </a:moveTo>
                  <a:cubicBezTo>
                    <a:pt x="208" y="375"/>
                    <a:pt x="204" y="377"/>
                    <a:pt x="200" y="375"/>
                  </a:cubicBezTo>
                  <a:cubicBezTo>
                    <a:pt x="5" y="281"/>
                    <a:pt x="5" y="281"/>
                    <a:pt x="5" y="281"/>
                  </a:cubicBezTo>
                  <a:cubicBezTo>
                    <a:pt x="1" y="279"/>
                    <a:pt x="0" y="260"/>
                    <a:pt x="2" y="256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6" y="0"/>
                    <a:pt x="136" y="1"/>
                    <a:pt x="139" y="3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8" y="99"/>
                    <a:pt x="339" y="104"/>
                    <a:pt x="338" y="107"/>
                  </a:cubicBezTo>
                  <a:cubicBezTo>
                    <a:pt x="210" y="372"/>
                    <a:pt x="210" y="372"/>
                    <a:pt x="210" y="372"/>
                  </a:cubicBezTo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81"/>
            <p:cNvSpPr/>
            <p:nvPr/>
          </p:nvSpPr>
          <p:spPr bwMode="auto">
            <a:xfrm>
              <a:off x="5501066" y="2770560"/>
              <a:ext cx="1079572" cy="1203237"/>
            </a:xfrm>
            <a:custGeom>
              <a:avLst/>
              <a:gdLst>
                <a:gd name="T0" fmla="*/ 199 w 326"/>
                <a:gd name="T1" fmla="*/ 358 h 363"/>
                <a:gd name="T2" fmla="*/ 189 w 326"/>
                <a:gd name="T3" fmla="*/ 362 h 363"/>
                <a:gd name="T4" fmla="*/ 6 w 326"/>
                <a:gd name="T5" fmla="*/ 273 h 363"/>
                <a:gd name="T6" fmla="*/ 2 w 326"/>
                <a:gd name="T7" fmla="*/ 263 h 363"/>
                <a:gd name="T8" fmla="*/ 127 w 326"/>
                <a:gd name="T9" fmla="*/ 5 h 363"/>
                <a:gd name="T10" fmla="*/ 137 w 326"/>
                <a:gd name="T11" fmla="*/ 2 h 363"/>
                <a:gd name="T12" fmla="*/ 320 w 326"/>
                <a:gd name="T13" fmla="*/ 91 h 363"/>
                <a:gd name="T14" fmla="*/ 324 w 326"/>
                <a:gd name="T15" fmla="*/ 100 h 363"/>
                <a:gd name="T16" fmla="*/ 199 w 326"/>
                <a:gd name="T17" fmla="*/ 3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363">
                  <a:moveTo>
                    <a:pt x="199" y="358"/>
                  </a:moveTo>
                  <a:cubicBezTo>
                    <a:pt x="197" y="362"/>
                    <a:pt x="193" y="363"/>
                    <a:pt x="189" y="362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2" y="271"/>
                    <a:pt x="0" y="267"/>
                    <a:pt x="2" y="263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9" y="1"/>
                    <a:pt x="133" y="0"/>
                    <a:pt x="137" y="2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24" y="92"/>
                    <a:pt x="326" y="97"/>
                    <a:pt x="324" y="100"/>
                  </a:cubicBezTo>
                  <a:cubicBezTo>
                    <a:pt x="199" y="358"/>
                    <a:pt x="199" y="358"/>
                    <a:pt x="199" y="3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82"/>
            <p:cNvSpPr/>
            <p:nvPr/>
          </p:nvSpPr>
          <p:spPr bwMode="auto">
            <a:xfrm>
              <a:off x="5484355" y="2713742"/>
              <a:ext cx="1089598" cy="1226634"/>
            </a:xfrm>
            <a:custGeom>
              <a:avLst/>
              <a:gdLst>
                <a:gd name="T0" fmla="*/ 199 w 329"/>
                <a:gd name="T1" fmla="*/ 365 h 370"/>
                <a:gd name="T2" fmla="*/ 189 w 329"/>
                <a:gd name="T3" fmla="*/ 368 h 370"/>
                <a:gd name="T4" fmla="*/ 5 w 329"/>
                <a:gd name="T5" fmla="*/ 279 h 370"/>
                <a:gd name="T6" fmla="*/ 2 w 329"/>
                <a:gd name="T7" fmla="*/ 269 h 370"/>
                <a:gd name="T8" fmla="*/ 130 w 329"/>
                <a:gd name="T9" fmla="*/ 5 h 370"/>
                <a:gd name="T10" fmla="*/ 139 w 329"/>
                <a:gd name="T11" fmla="*/ 1 h 370"/>
                <a:gd name="T12" fmla="*/ 324 w 329"/>
                <a:gd name="T13" fmla="*/ 91 h 370"/>
                <a:gd name="T14" fmla="*/ 327 w 329"/>
                <a:gd name="T15" fmla="*/ 100 h 370"/>
                <a:gd name="T16" fmla="*/ 199 w 329"/>
                <a:gd name="T17" fmla="*/ 36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370">
                  <a:moveTo>
                    <a:pt x="199" y="365"/>
                  </a:moveTo>
                  <a:cubicBezTo>
                    <a:pt x="197" y="368"/>
                    <a:pt x="193" y="370"/>
                    <a:pt x="189" y="368"/>
                  </a:cubicBezTo>
                  <a:cubicBezTo>
                    <a:pt x="5" y="279"/>
                    <a:pt x="5" y="279"/>
                    <a:pt x="5" y="279"/>
                  </a:cubicBezTo>
                  <a:cubicBezTo>
                    <a:pt x="1" y="277"/>
                    <a:pt x="0" y="273"/>
                    <a:pt x="2" y="269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1"/>
                    <a:pt x="136" y="0"/>
                    <a:pt x="139" y="1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7" y="92"/>
                    <a:pt x="329" y="97"/>
                    <a:pt x="327" y="100"/>
                  </a:cubicBezTo>
                  <a:cubicBezTo>
                    <a:pt x="199" y="365"/>
                    <a:pt x="199" y="365"/>
                    <a:pt x="199" y="365"/>
                  </a:cubicBezTo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83"/>
            <p:cNvSpPr/>
            <p:nvPr/>
          </p:nvSpPr>
          <p:spPr bwMode="auto">
            <a:xfrm>
              <a:off x="5481012" y="2707057"/>
              <a:ext cx="528087" cy="962590"/>
            </a:xfrm>
            <a:custGeom>
              <a:avLst/>
              <a:gdLst>
                <a:gd name="T0" fmla="*/ 25 w 159"/>
                <a:gd name="T1" fmla="*/ 290 h 290"/>
                <a:gd name="T2" fmla="*/ 0 w 159"/>
                <a:gd name="T3" fmla="*/ 278 h 290"/>
                <a:gd name="T4" fmla="*/ 3 w 159"/>
                <a:gd name="T5" fmla="*/ 271 h 290"/>
                <a:gd name="T6" fmla="*/ 131 w 159"/>
                <a:gd name="T7" fmla="*/ 7 h 290"/>
                <a:gd name="T8" fmla="*/ 135 w 159"/>
                <a:gd name="T9" fmla="*/ 1 h 290"/>
                <a:gd name="T10" fmla="*/ 159 w 159"/>
                <a:gd name="T11" fmla="*/ 13 h 290"/>
                <a:gd name="T12" fmla="*/ 25 w 1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90">
                  <a:moveTo>
                    <a:pt x="25" y="290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1" y="275"/>
                    <a:pt x="3" y="271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2" y="3"/>
                    <a:pt x="134" y="0"/>
                    <a:pt x="135" y="1"/>
                  </a:cubicBezTo>
                  <a:cubicBezTo>
                    <a:pt x="159" y="13"/>
                    <a:pt x="159" y="13"/>
                    <a:pt x="159" y="13"/>
                  </a:cubicBezTo>
                  <a:lnTo>
                    <a:pt x="25" y="290"/>
                  </a:lnTo>
                  <a:close/>
                </a:path>
              </a:pathLst>
            </a:custGeom>
            <a:solidFill>
              <a:srgbClr val="256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84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85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86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7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88"/>
            <p:cNvSpPr/>
            <p:nvPr/>
          </p:nvSpPr>
          <p:spPr bwMode="auto">
            <a:xfrm>
              <a:off x="5507750" y="3669647"/>
              <a:ext cx="137036" cy="163775"/>
            </a:xfrm>
            <a:custGeom>
              <a:avLst/>
              <a:gdLst>
                <a:gd name="T0" fmla="*/ 24 w 41"/>
                <a:gd name="T1" fmla="*/ 49 h 49"/>
                <a:gd name="T2" fmla="*/ 17 w 41"/>
                <a:gd name="T3" fmla="*/ 32 h 49"/>
                <a:gd name="T4" fmla="*/ 0 w 41"/>
                <a:gd name="T5" fmla="*/ 38 h 49"/>
                <a:gd name="T6" fmla="*/ 18 w 41"/>
                <a:gd name="T7" fmla="*/ 0 h 49"/>
                <a:gd name="T8" fmla="*/ 41 w 41"/>
                <a:gd name="T9" fmla="*/ 12 h 49"/>
                <a:gd name="T10" fmla="*/ 24 w 41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9">
                  <a:moveTo>
                    <a:pt x="24" y="49"/>
                  </a:moveTo>
                  <a:lnTo>
                    <a:pt x="17" y="32"/>
                  </a:lnTo>
                  <a:lnTo>
                    <a:pt x="0" y="38"/>
                  </a:lnTo>
                  <a:lnTo>
                    <a:pt x="18" y="0"/>
                  </a:lnTo>
                  <a:lnTo>
                    <a:pt x="41" y="12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03161" y="4951049"/>
            <a:ext cx="11989363" cy="2554652"/>
            <a:chOff x="5931995" y="4708661"/>
            <a:chExt cx="11989363" cy="2554652"/>
          </a:xfrm>
        </p:grpSpPr>
        <p:sp>
          <p:nvSpPr>
            <p:cNvPr id="60" name="任意多边形: 形状 2">
              <a:extLst>
                <a:ext uri="{FF2B5EF4-FFF2-40B4-BE49-F238E27FC236}">
                  <a16:creationId xmlns="" xmlns:a16="http://schemas.microsoft.com/office/drawing/2014/main" id="{C4FA4488-267B-44F8-92F4-C7F0B1BAF411}"/>
                </a:ext>
              </a:extLst>
            </p:cNvPr>
            <p:cNvSpPr/>
            <p:nvPr/>
          </p:nvSpPr>
          <p:spPr>
            <a:xfrm>
              <a:off x="5931995" y="4708661"/>
              <a:ext cx="10365857" cy="255465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rgbClr val="FFFF00">
                <a:alpha val="90588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722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63773" y="5488805"/>
              <a:ext cx="11057585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trưởng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endPara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2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358398" y="454362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9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52218" y="2655120"/>
            <a:ext cx="6255379" cy="76318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4402" y="360159"/>
            <a:ext cx="12874616" cy="4179474"/>
            <a:chOff x="3494402" y="360159"/>
            <a:chExt cx="12874616" cy="4179474"/>
          </a:xfrm>
        </p:grpSpPr>
        <p:pic>
          <p:nvPicPr>
            <p:cNvPr id="21" name="Google Shape;207;p3"/>
            <p:cNvPicPr preferRelativeResize="0"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02" y="360159"/>
              <a:ext cx="12874616" cy="417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107027" y="1221040"/>
              <a:ext cx="8707277" cy="22806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4008" tIns="32004" rIns="64008" bIns="32004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Những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ai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nói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trong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,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nói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điều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gì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?</a:t>
              </a:r>
              <a:endParaRPr lang="en-US" altLang="en-US" sz="4800" b="1" dirty="0">
                <a:solidFill>
                  <a:srgbClr val="99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04521" y="5539543"/>
            <a:ext cx="11057585" cy="766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</a:pP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40192" y="1943100"/>
            <a:ext cx="1703410" cy="1605689"/>
            <a:chOff x="5481012" y="2707057"/>
            <a:chExt cx="1123021" cy="1303507"/>
          </a:xfrm>
        </p:grpSpPr>
        <p:sp>
          <p:nvSpPr>
            <p:cNvPr id="18" name="Freeform 371"/>
            <p:cNvSpPr/>
            <p:nvPr/>
          </p:nvSpPr>
          <p:spPr bwMode="auto">
            <a:xfrm>
              <a:off x="5571255" y="2900912"/>
              <a:ext cx="785447" cy="1019410"/>
            </a:xfrm>
            <a:custGeom>
              <a:avLst/>
              <a:gdLst>
                <a:gd name="T0" fmla="*/ 237 w 237"/>
                <a:gd name="T1" fmla="*/ 301 h 308"/>
                <a:gd name="T2" fmla="*/ 230 w 237"/>
                <a:gd name="T3" fmla="*/ 308 h 308"/>
                <a:gd name="T4" fmla="*/ 13 w 237"/>
                <a:gd name="T5" fmla="*/ 308 h 308"/>
                <a:gd name="T6" fmla="*/ 0 w 237"/>
                <a:gd name="T7" fmla="*/ 287 h 308"/>
                <a:gd name="T8" fmla="*/ 0 w 237"/>
                <a:gd name="T9" fmla="*/ 7 h 308"/>
                <a:gd name="T10" fmla="*/ 13 w 237"/>
                <a:gd name="T11" fmla="*/ 0 h 308"/>
                <a:gd name="T12" fmla="*/ 230 w 237"/>
                <a:gd name="T13" fmla="*/ 0 h 308"/>
                <a:gd name="T14" fmla="*/ 237 w 237"/>
                <a:gd name="T15" fmla="*/ 7 h 308"/>
                <a:gd name="T16" fmla="*/ 237 w 237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08">
                  <a:moveTo>
                    <a:pt x="237" y="301"/>
                  </a:moveTo>
                  <a:cubicBezTo>
                    <a:pt x="237" y="305"/>
                    <a:pt x="234" y="308"/>
                    <a:pt x="230" y="308"/>
                  </a:cubicBezTo>
                  <a:cubicBezTo>
                    <a:pt x="13" y="308"/>
                    <a:pt x="13" y="308"/>
                    <a:pt x="13" y="308"/>
                  </a:cubicBezTo>
                  <a:cubicBezTo>
                    <a:pt x="9" y="308"/>
                    <a:pt x="0" y="291"/>
                    <a:pt x="0" y="2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9" y="0"/>
                    <a:pt x="13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4" y="0"/>
                    <a:pt x="237" y="3"/>
                    <a:pt x="237" y="7"/>
                  </a:cubicBezTo>
                  <a:cubicBezTo>
                    <a:pt x="237" y="301"/>
                    <a:pt x="237" y="301"/>
                    <a:pt x="237" y="301"/>
                  </a:cubicBezTo>
                </a:path>
              </a:pathLst>
            </a:custGeom>
            <a:solidFill>
              <a:srgbClr val="CE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372"/>
            <p:cNvSpPr/>
            <p:nvPr/>
          </p:nvSpPr>
          <p:spPr bwMode="auto">
            <a:xfrm>
              <a:off x="5601335" y="2900912"/>
              <a:ext cx="725286" cy="999356"/>
            </a:xfrm>
            <a:custGeom>
              <a:avLst/>
              <a:gdLst>
                <a:gd name="T0" fmla="*/ 218 w 218"/>
                <a:gd name="T1" fmla="*/ 293 h 301"/>
                <a:gd name="T2" fmla="*/ 211 w 218"/>
                <a:gd name="T3" fmla="*/ 301 h 301"/>
                <a:gd name="T4" fmla="*/ 7 w 218"/>
                <a:gd name="T5" fmla="*/ 301 h 301"/>
                <a:gd name="T6" fmla="*/ 0 w 218"/>
                <a:gd name="T7" fmla="*/ 293 h 301"/>
                <a:gd name="T8" fmla="*/ 0 w 218"/>
                <a:gd name="T9" fmla="*/ 7 h 301"/>
                <a:gd name="T10" fmla="*/ 7 w 218"/>
                <a:gd name="T11" fmla="*/ 0 h 301"/>
                <a:gd name="T12" fmla="*/ 211 w 218"/>
                <a:gd name="T13" fmla="*/ 0 h 301"/>
                <a:gd name="T14" fmla="*/ 218 w 218"/>
                <a:gd name="T15" fmla="*/ 7 h 301"/>
                <a:gd name="T16" fmla="*/ 218 w 218"/>
                <a:gd name="T17" fmla="*/ 29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01">
                  <a:moveTo>
                    <a:pt x="218" y="293"/>
                  </a:moveTo>
                  <a:cubicBezTo>
                    <a:pt x="218" y="297"/>
                    <a:pt x="215" y="301"/>
                    <a:pt x="211" y="301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3" y="301"/>
                    <a:pt x="0" y="297"/>
                    <a:pt x="0" y="2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5" y="0"/>
                    <a:pt x="218" y="3"/>
                    <a:pt x="218" y="7"/>
                  </a:cubicBezTo>
                  <a:cubicBezTo>
                    <a:pt x="218" y="293"/>
                    <a:pt x="218" y="293"/>
                    <a:pt x="218" y="2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373"/>
            <p:cNvSpPr/>
            <p:nvPr/>
          </p:nvSpPr>
          <p:spPr bwMode="auto">
            <a:xfrm>
              <a:off x="5571255" y="2850776"/>
              <a:ext cx="725286" cy="1022752"/>
            </a:xfrm>
            <a:custGeom>
              <a:avLst/>
              <a:gdLst>
                <a:gd name="T0" fmla="*/ 219 w 219"/>
                <a:gd name="T1" fmla="*/ 301 h 308"/>
                <a:gd name="T2" fmla="*/ 212 w 219"/>
                <a:gd name="T3" fmla="*/ 308 h 308"/>
                <a:gd name="T4" fmla="*/ 7 w 219"/>
                <a:gd name="T5" fmla="*/ 308 h 308"/>
                <a:gd name="T6" fmla="*/ 0 w 219"/>
                <a:gd name="T7" fmla="*/ 301 h 308"/>
                <a:gd name="T8" fmla="*/ 0 w 219"/>
                <a:gd name="T9" fmla="*/ 7 h 308"/>
                <a:gd name="T10" fmla="*/ 7 w 219"/>
                <a:gd name="T11" fmla="*/ 0 h 308"/>
                <a:gd name="T12" fmla="*/ 212 w 219"/>
                <a:gd name="T13" fmla="*/ 0 h 308"/>
                <a:gd name="T14" fmla="*/ 219 w 219"/>
                <a:gd name="T15" fmla="*/ 7 h 308"/>
                <a:gd name="T16" fmla="*/ 219 w 219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308">
                  <a:moveTo>
                    <a:pt x="219" y="301"/>
                  </a:moveTo>
                  <a:cubicBezTo>
                    <a:pt x="219" y="305"/>
                    <a:pt x="216" y="308"/>
                    <a:pt x="212" y="308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3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6" y="0"/>
                    <a:pt x="219" y="3"/>
                    <a:pt x="219" y="7"/>
                  </a:cubicBezTo>
                  <a:cubicBezTo>
                    <a:pt x="219" y="301"/>
                    <a:pt x="219" y="301"/>
                    <a:pt x="219" y="301"/>
                  </a:cubicBezTo>
                </a:path>
              </a:pathLst>
            </a:custGeom>
            <a:solidFill>
              <a:srgbClr val="E08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374"/>
            <p:cNvSpPr/>
            <p:nvPr/>
          </p:nvSpPr>
          <p:spPr bwMode="auto">
            <a:xfrm>
              <a:off x="5571255" y="2850776"/>
              <a:ext cx="43451" cy="1022752"/>
            </a:xfrm>
            <a:custGeom>
              <a:avLst/>
              <a:gdLst>
                <a:gd name="T0" fmla="*/ 14 w 14"/>
                <a:gd name="T1" fmla="*/ 308 h 308"/>
                <a:gd name="T2" fmla="*/ 0 w 14"/>
                <a:gd name="T3" fmla="*/ 308 h 308"/>
                <a:gd name="T4" fmla="*/ 0 w 14"/>
                <a:gd name="T5" fmla="*/ 301 h 308"/>
                <a:gd name="T6" fmla="*/ 0 w 14"/>
                <a:gd name="T7" fmla="*/ 7 h 308"/>
                <a:gd name="T8" fmla="*/ 0 w 14"/>
                <a:gd name="T9" fmla="*/ 0 h 308"/>
                <a:gd name="T10" fmla="*/ 14 w 14"/>
                <a:gd name="T11" fmla="*/ 0 h 308"/>
                <a:gd name="T12" fmla="*/ 14 w 14"/>
                <a:gd name="T1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8">
                  <a:moveTo>
                    <a:pt x="14" y="308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308"/>
                  </a:lnTo>
                  <a:close/>
                </a:path>
              </a:pathLst>
            </a:custGeom>
            <a:solidFill>
              <a:srgbClr val="A65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375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376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77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78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79"/>
            <p:cNvSpPr/>
            <p:nvPr/>
          </p:nvSpPr>
          <p:spPr bwMode="auto">
            <a:xfrm>
              <a:off x="5664841" y="3873528"/>
              <a:ext cx="90244" cy="137036"/>
            </a:xfrm>
            <a:custGeom>
              <a:avLst/>
              <a:gdLst>
                <a:gd name="T0" fmla="*/ 27 w 27"/>
                <a:gd name="T1" fmla="*/ 41 h 41"/>
                <a:gd name="T2" fmla="*/ 13 w 27"/>
                <a:gd name="T3" fmla="*/ 28 h 41"/>
                <a:gd name="T4" fmla="*/ 0 w 27"/>
                <a:gd name="T5" fmla="*/ 41 h 41"/>
                <a:gd name="T6" fmla="*/ 0 w 27"/>
                <a:gd name="T7" fmla="*/ 0 h 41"/>
                <a:gd name="T8" fmla="*/ 27 w 27"/>
                <a:gd name="T9" fmla="*/ 0 h 41"/>
                <a:gd name="T10" fmla="*/ 27 w 27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">
                  <a:moveTo>
                    <a:pt x="27" y="41"/>
                  </a:moveTo>
                  <a:lnTo>
                    <a:pt x="13" y="28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80"/>
            <p:cNvSpPr/>
            <p:nvPr/>
          </p:nvSpPr>
          <p:spPr bwMode="auto">
            <a:xfrm>
              <a:off x="5481012" y="2760534"/>
              <a:ext cx="1123021" cy="1250030"/>
            </a:xfrm>
            <a:custGeom>
              <a:avLst/>
              <a:gdLst>
                <a:gd name="T0" fmla="*/ 210 w 339"/>
                <a:gd name="T1" fmla="*/ 372 h 377"/>
                <a:gd name="T2" fmla="*/ 200 w 339"/>
                <a:gd name="T3" fmla="*/ 375 h 377"/>
                <a:gd name="T4" fmla="*/ 5 w 339"/>
                <a:gd name="T5" fmla="*/ 281 h 377"/>
                <a:gd name="T6" fmla="*/ 2 w 339"/>
                <a:gd name="T7" fmla="*/ 256 h 377"/>
                <a:gd name="T8" fmla="*/ 124 w 339"/>
                <a:gd name="T9" fmla="*/ 4 h 377"/>
                <a:gd name="T10" fmla="*/ 139 w 339"/>
                <a:gd name="T11" fmla="*/ 3 h 377"/>
                <a:gd name="T12" fmla="*/ 334 w 339"/>
                <a:gd name="T13" fmla="*/ 98 h 377"/>
                <a:gd name="T14" fmla="*/ 338 w 339"/>
                <a:gd name="T15" fmla="*/ 107 h 377"/>
                <a:gd name="T16" fmla="*/ 210 w 339"/>
                <a:gd name="T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377">
                  <a:moveTo>
                    <a:pt x="210" y="372"/>
                  </a:moveTo>
                  <a:cubicBezTo>
                    <a:pt x="208" y="375"/>
                    <a:pt x="204" y="377"/>
                    <a:pt x="200" y="375"/>
                  </a:cubicBezTo>
                  <a:cubicBezTo>
                    <a:pt x="5" y="281"/>
                    <a:pt x="5" y="281"/>
                    <a:pt x="5" y="281"/>
                  </a:cubicBezTo>
                  <a:cubicBezTo>
                    <a:pt x="1" y="279"/>
                    <a:pt x="0" y="260"/>
                    <a:pt x="2" y="256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6" y="0"/>
                    <a:pt x="136" y="1"/>
                    <a:pt x="139" y="3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8" y="99"/>
                    <a:pt x="339" y="104"/>
                    <a:pt x="338" y="107"/>
                  </a:cubicBezTo>
                  <a:cubicBezTo>
                    <a:pt x="210" y="372"/>
                    <a:pt x="210" y="372"/>
                    <a:pt x="210" y="372"/>
                  </a:cubicBezTo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81"/>
            <p:cNvSpPr/>
            <p:nvPr/>
          </p:nvSpPr>
          <p:spPr bwMode="auto">
            <a:xfrm>
              <a:off x="5501066" y="2770560"/>
              <a:ext cx="1079572" cy="1203237"/>
            </a:xfrm>
            <a:custGeom>
              <a:avLst/>
              <a:gdLst>
                <a:gd name="T0" fmla="*/ 199 w 326"/>
                <a:gd name="T1" fmla="*/ 358 h 363"/>
                <a:gd name="T2" fmla="*/ 189 w 326"/>
                <a:gd name="T3" fmla="*/ 362 h 363"/>
                <a:gd name="T4" fmla="*/ 6 w 326"/>
                <a:gd name="T5" fmla="*/ 273 h 363"/>
                <a:gd name="T6" fmla="*/ 2 w 326"/>
                <a:gd name="T7" fmla="*/ 263 h 363"/>
                <a:gd name="T8" fmla="*/ 127 w 326"/>
                <a:gd name="T9" fmla="*/ 5 h 363"/>
                <a:gd name="T10" fmla="*/ 137 w 326"/>
                <a:gd name="T11" fmla="*/ 2 h 363"/>
                <a:gd name="T12" fmla="*/ 320 w 326"/>
                <a:gd name="T13" fmla="*/ 91 h 363"/>
                <a:gd name="T14" fmla="*/ 324 w 326"/>
                <a:gd name="T15" fmla="*/ 100 h 363"/>
                <a:gd name="T16" fmla="*/ 199 w 326"/>
                <a:gd name="T17" fmla="*/ 3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363">
                  <a:moveTo>
                    <a:pt x="199" y="358"/>
                  </a:moveTo>
                  <a:cubicBezTo>
                    <a:pt x="197" y="362"/>
                    <a:pt x="193" y="363"/>
                    <a:pt x="189" y="362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2" y="271"/>
                    <a:pt x="0" y="267"/>
                    <a:pt x="2" y="263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9" y="1"/>
                    <a:pt x="133" y="0"/>
                    <a:pt x="137" y="2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24" y="92"/>
                    <a:pt x="326" y="97"/>
                    <a:pt x="324" y="100"/>
                  </a:cubicBezTo>
                  <a:cubicBezTo>
                    <a:pt x="199" y="358"/>
                    <a:pt x="199" y="358"/>
                    <a:pt x="199" y="3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82"/>
            <p:cNvSpPr/>
            <p:nvPr/>
          </p:nvSpPr>
          <p:spPr bwMode="auto">
            <a:xfrm>
              <a:off x="5484355" y="2713742"/>
              <a:ext cx="1089598" cy="1226634"/>
            </a:xfrm>
            <a:custGeom>
              <a:avLst/>
              <a:gdLst>
                <a:gd name="T0" fmla="*/ 199 w 329"/>
                <a:gd name="T1" fmla="*/ 365 h 370"/>
                <a:gd name="T2" fmla="*/ 189 w 329"/>
                <a:gd name="T3" fmla="*/ 368 h 370"/>
                <a:gd name="T4" fmla="*/ 5 w 329"/>
                <a:gd name="T5" fmla="*/ 279 h 370"/>
                <a:gd name="T6" fmla="*/ 2 w 329"/>
                <a:gd name="T7" fmla="*/ 269 h 370"/>
                <a:gd name="T8" fmla="*/ 130 w 329"/>
                <a:gd name="T9" fmla="*/ 5 h 370"/>
                <a:gd name="T10" fmla="*/ 139 w 329"/>
                <a:gd name="T11" fmla="*/ 1 h 370"/>
                <a:gd name="T12" fmla="*/ 324 w 329"/>
                <a:gd name="T13" fmla="*/ 91 h 370"/>
                <a:gd name="T14" fmla="*/ 327 w 329"/>
                <a:gd name="T15" fmla="*/ 100 h 370"/>
                <a:gd name="T16" fmla="*/ 199 w 329"/>
                <a:gd name="T17" fmla="*/ 36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370">
                  <a:moveTo>
                    <a:pt x="199" y="365"/>
                  </a:moveTo>
                  <a:cubicBezTo>
                    <a:pt x="197" y="368"/>
                    <a:pt x="193" y="370"/>
                    <a:pt x="189" y="368"/>
                  </a:cubicBezTo>
                  <a:cubicBezTo>
                    <a:pt x="5" y="279"/>
                    <a:pt x="5" y="279"/>
                    <a:pt x="5" y="279"/>
                  </a:cubicBezTo>
                  <a:cubicBezTo>
                    <a:pt x="1" y="277"/>
                    <a:pt x="0" y="273"/>
                    <a:pt x="2" y="269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1"/>
                    <a:pt x="136" y="0"/>
                    <a:pt x="139" y="1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7" y="92"/>
                    <a:pt x="329" y="97"/>
                    <a:pt x="327" y="100"/>
                  </a:cubicBezTo>
                  <a:cubicBezTo>
                    <a:pt x="199" y="365"/>
                    <a:pt x="199" y="365"/>
                    <a:pt x="199" y="365"/>
                  </a:cubicBezTo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83"/>
            <p:cNvSpPr/>
            <p:nvPr/>
          </p:nvSpPr>
          <p:spPr bwMode="auto">
            <a:xfrm>
              <a:off x="5481012" y="2707057"/>
              <a:ext cx="528087" cy="962590"/>
            </a:xfrm>
            <a:custGeom>
              <a:avLst/>
              <a:gdLst>
                <a:gd name="T0" fmla="*/ 25 w 159"/>
                <a:gd name="T1" fmla="*/ 290 h 290"/>
                <a:gd name="T2" fmla="*/ 0 w 159"/>
                <a:gd name="T3" fmla="*/ 278 h 290"/>
                <a:gd name="T4" fmla="*/ 3 w 159"/>
                <a:gd name="T5" fmla="*/ 271 h 290"/>
                <a:gd name="T6" fmla="*/ 131 w 159"/>
                <a:gd name="T7" fmla="*/ 7 h 290"/>
                <a:gd name="T8" fmla="*/ 135 w 159"/>
                <a:gd name="T9" fmla="*/ 1 h 290"/>
                <a:gd name="T10" fmla="*/ 159 w 159"/>
                <a:gd name="T11" fmla="*/ 13 h 290"/>
                <a:gd name="T12" fmla="*/ 25 w 1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90">
                  <a:moveTo>
                    <a:pt x="25" y="290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1" y="275"/>
                    <a:pt x="3" y="271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2" y="3"/>
                    <a:pt x="134" y="0"/>
                    <a:pt x="135" y="1"/>
                  </a:cubicBezTo>
                  <a:cubicBezTo>
                    <a:pt x="159" y="13"/>
                    <a:pt x="159" y="13"/>
                    <a:pt x="159" y="13"/>
                  </a:cubicBezTo>
                  <a:lnTo>
                    <a:pt x="25" y="290"/>
                  </a:lnTo>
                  <a:close/>
                </a:path>
              </a:pathLst>
            </a:custGeom>
            <a:solidFill>
              <a:srgbClr val="256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84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85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86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7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88"/>
            <p:cNvSpPr/>
            <p:nvPr/>
          </p:nvSpPr>
          <p:spPr bwMode="auto">
            <a:xfrm>
              <a:off x="5507750" y="3669647"/>
              <a:ext cx="137036" cy="163775"/>
            </a:xfrm>
            <a:custGeom>
              <a:avLst/>
              <a:gdLst>
                <a:gd name="T0" fmla="*/ 24 w 41"/>
                <a:gd name="T1" fmla="*/ 49 h 49"/>
                <a:gd name="T2" fmla="*/ 17 w 41"/>
                <a:gd name="T3" fmla="*/ 32 h 49"/>
                <a:gd name="T4" fmla="*/ 0 w 41"/>
                <a:gd name="T5" fmla="*/ 38 h 49"/>
                <a:gd name="T6" fmla="*/ 18 w 41"/>
                <a:gd name="T7" fmla="*/ 0 h 49"/>
                <a:gd name="T8" fmla="*/ 41 w 41"/>
                <a:gd name="T9" fmla="*/ 12 h 49"/>
                <a:gd name="T10" fmla="*/ 24 w 41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9">
                  <a:moveTo>
                    <a:pt x="24" y="49"/>
                  </a:moveTo>
                  <a:lnTo>
                    <a:pt x="17" y="32"/>
                  </a:lnTo>
                  <a:lnTo>
                    <a:pt x="0" y="38"/>
                  </a:lnTo>
                  <a:lnTo>
                    <a:pt x="18" y="0"/>
                  </a:lnTo>
                  <a:lnTo>
                    <a:pt x="41" y="12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17157" y="4697834"/>
            <a:ext cx="11144948" cy="3926251"/>
            <a:chOff x="5945991" y="4455446"/>
            <a:chExt cx="11144948" cy="3926251"/>
          </a:xfrm>
        </p:grpSpPr>
        <p:sp>
          <p:nvSpPr>
            <p:cNvPr id="60" name="任意多边形: 形状 2">
              <a:extLst>
                <a:ext uri="{FF2B5EF4-FFF2-40B4-BE49-F238E27FC236}">
                  <a16:creationId xmlns="" xmlns:a16="http://schemas.microsoft.com/office/drawing/2014/main" id="{C4FA4488-267B-44F8-92F4-C7F0B1BAF411}"/>
                </a:ext>
              </a:extLst>
            </p:cNvPr>
            <p:cNvSpPr/>
            <p:nvPr/>
          </p:nvSpPr>
          <p:spPr>
            <a:xfrm>
              <a:off x="5945991" y="4455446"/>
              <a:ext cx="11042240" cy="3926251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rgbClr val="FFFF00">
                <a:alpha val="90588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722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33354" y="4873977"/>
              <a:ext cx="1105758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571500" indent="-57150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endPara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451" y="6866905"/>
            <a:ext cx="3886201" cy="34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42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358398" y="454362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9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52218" y="2655120"/>
            <a:ext cx="6255379" cy="76318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4402" y="360159"/>
            <a:ext cx="12874616" cy="4179474"/>
            <a:chOff x="3494402" y="360159"/>
            <a:chExt cx="12874616" cy="4179474"/>
          </a:xfrm>
        </p:grpSpPr>
        <p:pic>
          <p:nvPicPr>
            <p:cNvPr id="21" name="Google Shape;207;p3"/>
            <p:cNvPicPr preferRelativeResize="0"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02" y="360159"/>
              <a:ext cx="12874616" cy="417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032915" y="1501374"/>
              <a:ext cx="8707277" cy="103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4008" tIns="32004" rIns="64008" bIns="32004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Kết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luận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như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thế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nào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?</a:t>
              </a:r>
              <a:endParaRPr lang="en-US" altLang="en-US" sz="4800" b="1" dirty="0">
                <a:solidFill>
                  <a:srgbClr val="99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04521" y="5539543"/>
            <a:ext cx="11057585" cy="766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</a:pP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40192" y="1943100"/>
            <a:ext cx="1703410" cy="1605689"/>
            <a:chOff x="5481012" y="2707057"/>
            <a:chExt cx="1123021" cy="1303507"/>
          </a:xfrm>
        </p:grpSpPr>
        <p:sp>
          <p:nvSpPr>
            <p:cNvPr id="18" name="Freeform 371"/>
            <p:cNvSpPr/>
            <p:nvPr/>
          </p:nvSpPr>
          <p:spPr bwMode="auto">
            <a:xfrm>
              <a:off x="5571255" y="2900912"/>
              <a:ext cx="785447" cy="1019410"/>
            </a:xfrm>
            <a:custGeom>
              <a:avLst/>
              <a:gdLst>
                <a:gd name="T0" fmla="*/ 237 w 237"/>
                <a:gd name="T1" fmla="*/ 301 h 308"/>
                <a:gd name="T2" fmla="*/ 230 w 237"/>
                <a:gd name="T3" fmla="*/ 308 h 308"/>
                <a:gd name="T4" fmla="*/ 13 w 237"/>
                <a:gd name="T5" fmla="*/ 308 h 308"/>
                <a:gd name="T6" fmla="*/ 0 w 237"/>
                <a:gd name="T7" fmla="*/ 287 h 308"/>
                <a:gd name="T8" fmla="*/ 0 w 237"/>
                <a:gd name="T9" fmla="*/ 7 h 308"/>
                <a:gd name="T10" fmla="*/ 13 w 237"/>
                <a:gd name="T11" fmla="*/ 0 h 308"/>
                <a:gd name="T12" fmla="*/ 230 w 237"/>
                <a:gd name="T13" fmla="*/ 0 h 308"/>
                <a:gd name="T14" fmla="*/ 237 w 237"/>
                <a:gd name="T15" fmla="*/ 7 h 308"/>
                <a:gd name="T16" fmla="*/ 237 w 237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08">
                  <a:moveTo>
                    <a:pt x="237" y="301"/>
                  </a:moveTo>
                  <a:cubicBezTo>
                    <a:pt x="237" y="305"/>
                    <a:pt x="234" y="308"/>
                    <a:pt x="230" y="308"/>
                  </a:cubicBezTo>
                  <a:cubicBezTo>
                    <a:pt x="13" y="308"/>
                    <a:pt x="13" y="308"/>
                    <a:pt x="13" y="308"/>
                  </a:cubicBezTo>
                  <a:cubicBezTo>
                    <a:pt x="9" y="308"/>
                    <a:pt x="0" y="291"/>
                    <a:pt x="0" y="2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9" y="0"/>
                    <a:pt x="13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4" y="0"/>
                    <a:pt x="237" y="3"/>
                    <a:pt x="237" y="7"/>
                  </a:cubicBezTo>
                  <a:cubicBezTo>
                    <a:pt x="237" y="301"/>
                    <a:pt x="237" y="301"/>
                    <a:pt x="237" y="301"/>
                  </a:cubicBezTo>
                </a:path>
              </a:pathLst>
            </a:custGeom>
            <a:solidFill>
              <a:srgbClr val="CE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372"/>
            <p:cNvSpPr/>
            <p:nvPr/>
          </p:nvSpPr>
          <p:spPr bwMode="auto">
            <a:xfrm>
              <a:off x="5601335" y="2900912"/>
              <a:ext cx="725286" cy="999356"/>
            </a:xfrm>
            <a:custGeom>
              <a:avLst/>
              <a:gdLst>
                <a:gd name="T0" fmla="*/ 218 w 218"/>
                <a:gd name="T1" fmla="*/ 293 h 301"/>
                <a:gd name="T2" fmla="*/ 211 w 218"/>
                <a:gd name="T3" fmla="*/ 301 h 301"/>
                <a:gd name="T4" fmla="*/ 7 w 218"/>
                <a:gd name="T5" fmla="*/ 301 h 301"/>
                <a:gd name="T6" fmla="*/ 0 w 218"/>
                <a:gd name="T7" fmla="*/ 293 h 301"/>
                <a:gd name="T8" fmla="*/ 0 w 218"/>
                <a:gd name="T9" fmla="*/ 7 h 301"/>
                <a:gd name="T10" fmla="*/ 7 w 218"/>
                <a:gd name="T11" fmla="*/ 0 h 301"/>
                <a:gd name="T12" fmla="*/ 211 w 218"/>
                <a:gd name="T13" fmla="*/ 0 h 301"/>
                <a:gd name="T14" fmla="*/ 218 w 218"/>
                <a:gd name="T15" fmla="*/ 7 h 301"/>
                <a:gd name="T16" fmla="*/ 218 w 218"/>
                <a:gd name="T17" fmla="*/ 29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01">
                  <a:moveTo>
                    <a:pt x="218" y="293"/>
                  </a:moveTo>
                  <a:cubicBezTo>
                    <a:pt x="218" y="297"/>
                    <a:pt x="215" y="301"/>
                    <a:pt x="211" y="301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3" y="301"/>
                    <a:pt x="0" y="297"/>
                    <a:pt x="0" y="2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5" y="0"/>
                    <a:pt x="218" y="3"/>
                    <a:pt x="218" y="7"/>
                  </a:cubicBezTo>
                  <a:cubicBezTo>
                    <a:pt x="218" y="293"/>
                    <a:pt x="218" y="293"/>
                    <a:pt x="218" y="2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373"/>
            <p:cNvSpPr/>
            <p:nvPr/>
          </p:nvSpPr>
          <p:spPr bwMode="auto">
            <a:xfrm>
              <a:off x="5571255" y="2850776"/>
              <a:ext cx="725286" cy="1022752"/>
            </a:xfrm>
            <a:custGeom>
              <a:avLst/>
              <a:gdLst>
                <a:gd name="T0" fmla="*/ 219 w 219"/>
                <a:gd name="T1" fmla="*/ 301 h 308"/>
                <a:gd name="T2" fmla="*/ 212 w 219"/>
                <a:gd name="T3" fmla="*/ 308 h 308"/>
                <a:gd name="T4" fmla="*/ 7 w 219"/>
                <a:gd name="T5" fmla="*/ 308 h 308"/>
                <a:gd name="T6" fmla="*/ 0 w 219"/>
                <a:gd name="T7" fmla="*/ 301 h 308"/>
                <a:gd name="T8" fmla="*/ 0 w 219"/>
                <a:gd name="T9" fmla="*/ 7 h 308"/>
                <a:gd name="T10" fmla="*/ 7 w 219"/>
                <a:gd name="T11" fmla="*/ 0 h 308"/>
                <a:gd name="T12" fmla="*/ 212 w 219"/>
                <a:gd name="T13" fmla="*/ 0 h 308"/>
                <a:gd name="T14" fmla="*/ 219 w 219"/>
                <a:gd name="T15" fmla="*/ 7 h 308"/>
                <a:gd name="T16" fmla="*/ 219 w 219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308">
                  <a:moveTo>
                    <a:pt x="219" y="301"/>
                  </a:moveTo>
                  <a:cubicBezTo>
                    <a:pt x="219" y="305"/>
                    <a:pt x="216" y="308"/>
                    <a:pt x="212" y="308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3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6" y="0"/>
                    <a:pt x="219" y="3"/>
                    <a:pt x="219" y="7"/>
                  </a:cubicBezTo>
                  <a:cubicBezTo>
                    <a:pt x="219" y="301"/>
                    <a:pt x="219" y="301"/>
                    <a:pt x="219" y="301"/>
                  </a:cubicBezTo>
                </a:path>
              </a:pathLst>
            </a:custGeom>
            <a:solidFill>
              <a:srgbClr val="E08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374"/>
            <p:cNvSpPr/>
            <p:nvPr/>
          </p:nvSpPr>
          <p:spPr bwMode="auto">
            <a:xfrm>
              <a:off x="5571255" y="2850776"/>
              <a:ext cx="43451" cy="1022752"/>
            </a:xfrm>
            <a:custGeom>
              <a:avLst/>
              <a:gdLst>
                <a:gd name="T0" fmla="*/ 14 w 14"/>
                <a:gd name="T1" fmla="*/ 308 h 308"/>
                <a:gd name="T2" fmla="*/ 0 w 14"/>
                <a:gd name="T3" fmla="*/ 308 h 308"/>
                <a:gd name="T4" fmla="*/ 0 w 14"/>
                <a:gd name="T5" fmla="*/ 301 h 308"/>
                <a:gd name="T6" fmla="*/ 0 w 14"/>
                <a:gd name="T7" fmla="*/ 7 h 308"/>
                <a:gd name="T8" fmla="*/ 0 w 14"/>
                <a:gd name="T9" fmla="*/ 0 h 308"/>
                <a:gd name="T10" fmla="*/ 14 w 14"/>
                <a:gd name="T11" fmla="*/ 0 h 308"/>
                <a:gd name="T12" fmla="*/ 14 w 14"/>
                <a:gd name="T1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8">
                  <a:moveTo>
                    <a:pt x="14" y="308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308"/>
                  </a:lnTo>
                  <a:close/>
                </a:path>
              </a:pathLst>
            </a:custGeom>
            <a:solidFill>
              <a:srgbClr val="A65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375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376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377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378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79"/>
            <p:cNvSpPr/>
            <p:nvPr/>
          </p:nvSpPr>
          <p:spPr bwMode="auto">
            <a:xfrm>
              <a:off x="5664841" y="3873528"/>
              <a:ext cx="90244" cy="137036"/>
            </a:xfrm>
            <a:custGeom>
              <a:avLst/>
              <a:gdLst>
                <a:gd name="T0" fmla="*/ 27 w 27"/>
                <a:gd name="T1" fmla="*/ 41 h 41"/>
                <a:gd name="T2" fmla="*/ 13 w 27"/>
                <a:gd name="T3" fmla="*/ 28 h 41"/>
                <a:gd name="T4" fmla="*/ 0 w 27"/>
                <a:gd name="T5" fmla="*/ 41 h 41"/>
                <a:gd name="T6" fmla="*/ 0 w 27"/>
                <a:gd name="T7" fmla="*/ 0 h 41"/>
                <a:gd name="T8" fmla="*/ 27 w 27"/>
                <a:gd name="T9" fmla="*/ 0 h 41"/>
                <a:gd name="T10" fmla="*/ 27 w 27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">
                  <a:moveTo>
                    <a:pt x="27" y="41"/>
                  </a:moveTo>
                  <a:lnTo>
                    <a:pt x="13" y="28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80"/>
            <p:cNvSpPr/>
            <p:nvPr/>
          </p:nvSpPr>
          <p:spPr bwMode="auto">
            <a:xfrm>
              <a:off x="5481012" y="2760534"/>
              <a:ext cx="1123021" cy="1250030"/>
            </a:xfrm>
            <a:custGeom>
              <a:avLst/>
              <a:gdLst>
                <a:gd name="T0" fmla="*/ 210 w 339"/>
                <a:gd name="T1" fmla="*/ 372 h 377"/>
                <a:gd name="T2" fmla="*/ 200 w 339"/>
                <a:gd name="T3" fmla="*/ 375 h 377"/>
                <a:gd name="T4" fmla="*/ 5 w 339"/>
                <a:gd name="T5" fmla="*/ 281 h 377"/>
                <a:gd name="T6" fmla="*/ 2 w 339"/>
                <a:gd name="T7" fmla="*/ 256 h 377"/>
                <a:gd name="T8" fmla="*/ 124 w 339"/>
                <a:gd name="T9" fmla="*/ 4 h 377"/>
                <a:gd name="T10" fmla="*/ 139 w 339"/>
                <a:gd name="T11" fmla="*/ 3 h 377"/>
                <a:gd name="T12" fmla="*/ 334 w 339"/>
                <a:gd name="T13" fmla="*/ 98 h 377"/>
                <a:gd name="T14" fmla="*/ 338 w 339"/>
                <a:gd name="T15" fmla="*/ 107 h 377"/>
                <a:gd name="T16" fmla="*/ 210 w 339"/>
                <a:gd name="T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377">
                  <a:moveTo>
                    <a:pt x="210" y="372"/>
                  </a:moveTo>
                  <a:cubicBezTo>
                    <a:pt x="208" y="375"/>
                    <a:pt x="204" y="377"/>
                    <a:pt x="200" y="375"/>
                  </a:cubicBezTo>
                  <a:cubicBezTo>
                    <a:pt x="5" y="281"/>
                    <a:pt x="5" y="281"/>
                    <a:pt x="5" y="281"/>
                  </a:cubicBezTo>
                  <a:cubicBezTo>
                    <a:pt x="1" y="279"/>
                    <a:pt x="0" y="260"/>
                    <a:pt x="2" y="256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6" y="0"/>
                    <a:pt x="136" y="1"/>
                    <a:pt x="139" y="3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8" y="99"/>
                    <a:pt x="339" y="104"/>
                    <a:pt x="338" y="107"/>
                  </a:cubicBezTo>
                  <a:cubicBezTo>
                    <a:pt x="210" y="372"/>
                    <a:pt x="210" y="372"/>
                    <a:pt x="210" y="372"/>
                  </a:cubicBezTo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81"/>
            <p:cNvSpPr/>
            <p:nvPr/>
          </p:nvSpPr>
          <p:spPr bwMode="auto">
            <a:xfrm>
              <a:off x="5501066" y="2770560"/>
              <a:ext cx="1079572" cy="1203237"/>
            </a:xfrm>
            <a:custGeom>
              <a:avLst/>
              <a:gdLst>
                <a:gd name="T0" fmla="*/ 199 w 326"/>
                <a:gd name="T1" fmla="*/ 358 h 363"/>
                <a:gd name="T2" fmla="*/ 189 w 326"/>
                <a:gd name="T3" fmla="*/ 362 h 363"/>
                <a:gd name="T4" fmla="*/ 6 w 326"/>
                <a:gd name="T5" fmla="*/ 273 h 363"/>
                <a:gd name="T6" fmla="*/ 2 w 326"/>
                <a:gd name="T7" fmla="*/ 263 h 363"/>
                <a:gd name="T8" fmla="*/ 127 w 326"/>
                <a:gd name="T9" fmla="*/ 5 h 363"/>
                <a:gd name="T10" fmla="*/ 137 w 326"/>
                <a:gd name="T11" fmla="*/ 2 h 363"/>
                <a:gd name="T12" fmla="*/ 320 w 326"/>
                <a:gd name="T13" fmla="*/ 91 h 363"/>
                <a:gd name="T14" fmla="*/ 324 w 326"/>
                <a:gd name="T15" fmla="*/ 100 h 363"/>
                <a:gd name="T16" fmla="*/ 199 w 326"/>
                <a:gd name="T17" fmla="*/ 3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363">
                  <a:moveTo>
                    <a:pt x="199" y="358"/>
                  </a:moveTo>
                  <a:cubicBezTo>
                    <a:pt x="197" y="362"/>
                    <a:pt x="193" y="363"/>
                    <a:pt x="189" y="362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2" y="271"/>
                    <a:pt x="0" y="267"/>
                    <a:pt x="2" y="263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9" y="1"/>
                    <a:pt x="133" y="0"/>
                    <a:pt x="137" y="2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24" y="92"/>
                    <a:pt x="326" y="97"/>
                    <a:pt x="324" y="100"/>
                  </a:cubicBezTo>
                  <a:cubicBezTo>
                    <a:pt x="199" y="358"/>
                    <a:pt x="199" y="358"/>
                    <a:pt x="199" y="3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82"/>
            <p:cNvSpPr/>
            <p:nvPr/>
          </p:nvSpPr>
          <p:spPr bwMode="auto">
            <a:xfrm>
              <a:off x="5484355" y="2713742"/>
              <a:ext cx="1089598" cy="1226634"/>
            </a:xfrm>
            <a:custGeom>
              <a:avLst/>
              <a:gdLst>
                <a:gd name="T0" fmla="*/ 199 w 329"/>
                <a:gd name="T1" fmla="*/ 365 h 370"/>
                <a:gd name="T2" fmla="*/ 189 w 329"/>
                <a:gd name="T3" fmla="*/ 368 h 370"/>
                <a:gd name="T4" fmla="*/ 5 w 329"/>
                <a:gd name="T5" fmla="*/ 279 h 370"/>
                <a:gd name="T6" fmla="*/ 2 w 329"/>
                <a:gd name="T7" fmla="*/ 269 h 370"/>
                <a:gd name="T8" fmla="*/ 130 w 329"/>
                <a:gd name="T9" fmla="*/ 5 h 370"/>
                <a:gd name="T10" fmla="*/ 139 w 329"/>
                <a:gd name="T11" fmla="*/ 1 h 370"/>
                <a:gd name="T12" fmla="*/ 324 w 329"/>
                <a:gd name="T13" fmla="*/ 91 h 370"/>
                <a:gd name="T14" fmla="*/ 327 w 329"/>
                <a:gd name="T15" fmla="*/ 100 h 370"/>
                <a:gd name="T16" fmla="*/ 199 w 329"/>
                <a:gd name="T17" fmla="*/ 36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370">
                  <a:moveTo>
                    <a:pt x="199" y="365"/>
                  </a:moveTo>
                  <a:cubicBezTo>
                    <a:pt x="197" y="368"/>
                    <a:pt x="193" y="370"/>
                    <a:pt x="189" y="368"/>
                  </a:cubicBezTo>
                  <a:cubicBezTo>
                    <a:pt x="5" y="279"/>
                    <a:pt x="5" y="279"/>
                    <a:pt x="5" y="279"/>
                  </a:cubicBezTo>
                  <a:cubicBezTo>
                    <a:pt x="1" y="277"/>
                    <a:pt x="0" y="273"/>
                    <a:pt x="2" y="269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1"/>
                    <a:pt x="136" y="0"/>
                    <a:pt x="139" y="1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7" y="92"/>
                    <a:pt x="329" y="97"/>
                    <a:pt x="327" y="100"/>
                  </a:cubicBezTo>
                  <a:cubicBezTo>
                    <a:pt x="199" y="365"/>
                    <a:pt x="199" y="365"/>
                    <a:pt x="199" y="365"/>
                  </a:cubicBezTo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83"/>
            <p:cNvSpPr/>
            <p:nvPr/>
          </p:nvSpPr>
          <p:spPr bwMode="auto">
            <a:xfrm>
              <a:off x="5481012" y="2707057"/>
              <a:ext cx="528087" cy="962590"/>
            </a:xfrm>
            <a:custGeom>
              <a:avLst/>
              <a:gdLst>
                <a:gd name="T0" fmla="*/ 25 w 159"/>
                <a:gd name="T1" fmla="*/ 290 h 290"/>
                <a:gd name="T2" fmla="*/ 0 w 159"/>
                <a:gd name="T3" fmla="*/ 278 h 290"/>
                <a:gd name="T4" fmla="*/ 3 w 159"/>
                <a:gd name="T5" fmla="*/ 271 h 290"/>
                <a:gd name="T6" fmla="*/ 131 w 159"/>
                <a:gd name="T7" fmla="*/ 7 h 290"/>
                <a:gd name="T8" fmla="*/ 135 w 159"/>
                <a:gd name="T9" fmla="*/ 1 h 290"/>
                <a:gd name="T10" fmla="*/ 159 w 159"/>
                <a:gd name="T11" fmla="*/ 13 h 290"/>
                <a:gd name="T12" fmla="*/ 25 w 1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90">
                  <a:moveTo>
                    <a:pt x="25" y="290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1" y="275"/>
                    <a:pt x="3" y="271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2" y="3"/>
                    <a:pt x="134" y="0"/>
                    <a:pt x="135" y="1"/>
                  </a:cubicBezTo>
                  <a:cubicBezTo>
                    <a:pt x="159" y="13"/>
                    <a:pt x="159" y="13"/>
                    <a:pt x="159" y="13"/>
                  </a:cubicBezTo>
                  <a:lnTo>
                    <a:pt x="25" y="290"/>
                  </a:lnTo>
                  <a:close/>
                </a:path>
              </a:pathLst>
            </a:custGeom>
            <a:solidFill>
              <a:srgbClr val="256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84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85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86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7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88"/>
            <p:cNvSpPr/>
            <p:nvPr/>
          </p:nvSpPr>
          <p:spPr bwMode="auto">
            <a:xfrm>
              <a:off x="5507750" y="3669647"/>
              <a:ext cx="137036" cy="163775"/>
            </a:xfrm>
            <a:custGeom>
              <a:avLst/>
              <a:gdLst>
                <a:gd name="T0" fmla="*/ 24 w 41"/>
                <a:gd name="T1" fmla="*/ 49 h 49"/>
                <a:gd name="T2" fmla="*/ 17 w 41"/>
                <a:gd name="T3" fmla="*/ 32 h 49"/>
                <a:gd name="T4" fmla="*/ 0 w 41"/>
                <a:gd name="T5" fmla="*/ 38 h 49"/>
                <a:gd name="T6" fmla="*/ 18 w 41"/>
                <a:gd name="T7" fmla="*/ 0 h 49"/>
                <a:gd name="T8" fmla="*/ 41 w 41"/>
                <a:gd name="T9" fmla="*/ 12 h 49"/>
                <a:gd name="T10" fmla="*/ 24 w 41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9">
                  <a:moveTo>
                    <a:pt x="24" y="49"/>
                  </a:moveTo>
                  <a:lnTo>
                    <a:pt x="17" y="32"/>
                  </a:lnTo>
                  <a:lnTo>
                    <a:pt x="0" y="38"/>
                  </a:lnTo>
                  <a:lnTo>
                    <a:pt x="18" y="0"/>
                  </a:lnTo>
                  <a:lnTo>
                    <a:pt x="41" y="12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17157" y="5143505"/>
            <a:ext cx="11144905" cy="2438395"/>
            <a:chOff x="5945991" y="4901117"/>
            <a:chExt cx="11144905" cy="2438395"/>
          </a:xfrm>
        </p:grpSpPr>
        <p:sp>
          <p:nvSpPr>
            <p:cNvPr id="60" name="任意多边形: 形状 2">
              <a:extLst>
                <a:ext uri="{FF2B5EF4-FFF2-40B4-BE49-F238E27FC236}">
                  <a16:creationId xmlns="" xmlns:a16="http://schemas.microsoft.com/office/drawing/2014/main" id="{C4FA4488-267B-44F8-92F4-C7F0B1BAF411}"/>
                </a:ext>
              </a:extLst>
            </p:cNvPr>
            <p:cNvSpPr/>
            <p:nvPr/>
          </p:nvSpPr>
          <p:spPr>
            <a:xfrm>
              <a:off x="5945991" y="4901117"/>
              <a:ext cx="11042240" cy="2438395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rgbClr val="FFFF00">
                <a:alpha val="90588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722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33311" y="5443845"/>
              <a:ext cx="1105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/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40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cs typeface="Times New Roman" pitchFamily="18" charset="0"/>
                </a:rPr>
                <a:t>ra.</a:t>
              </a:r>
              <a:endParaRPr 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451" y="6866905"/>
            <a:ext cx="3886201" cy="34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3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231;p5"/>
          <p:cNvSpPr/>
          <p:nvPr/>
        </p:nvSpPr>
        <p:spPr>
          <a:xfrm>
            <a:off x="685799" y="271070"/>
            <a:ext cx="17291639" cy="9444430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9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9248" y="3433665"/>
            <a:ext cx="3229352" cy="2245568"/>
            <a:chOff x="809248" y="3433665"/>
            <a:chExt cx="3229352" cy="2245568"/>
          </a:xfrm>
        </p:grpSpPr>
        <p:sp>
          <p:nvSpPr>
            <p:cNvPr id="6" name="Cloud 5"/>
            <p:cNvSpPr/>
            <p:nvPr/>
          </p:nvSpPr>
          <p:spPr>
            <a:xfrm>
              <a:off x="809248" y="3433665"/>
              <a:ext cx="3229352" cy="22455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1140" y="4007523"/>
              <a:ext cx="28326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Dàn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3657600" y="2019300"/>
            <a:ext cx="1371600" cy="1616244"/>
          </a:xfrm>
          <a:prstGeom prst="straightConnector1">
            <a:avLst/>
          </a:prstGeom>
          <a:ln w="1016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275887" y="3843922"/>
            <a:ext cx="3172913" cy="1174430"/>
            <a:chOff x="5217534" y="1302070"/>
            <a:chExt cx="9891271" cy="1174430"/>
          </a:xfrm>
        </p:grpSpPr>
        <p:sp>
          <p:nvSpPr>
            <p:cNvPr id="17" name="Rectangle 16"/>
            <p:cNvSpPr/>
            <p:nvPr/>
          </p:nvSpPr>
          <p:spPr>
            <a:xfrm>
              <a:off x="6240151" y="1554966"/>
              <a:ext cx="78460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Phần </a:t>
              </a:r>
              <a:r>
                <a:rPr lang="en-US" sz="3600" b="1" dirty="0" err="1" smtClean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3600" b="1" dirty="0" smtClean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b="1" dirty="0" smtClean="0">
                  <a:solidFill>
                    <a:srgbClr val="9933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3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217534" y="1302070"/>
              <a:ext cx="9891271" cy="1174430"/>
            </a:xfrm>
            <a:prstGeom prst="round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4135852" y="4501894"/>
            <a:ext cx="2132258" cy="0"/>
          </a:xfrm>
          <a:prstGeom prst="straightConnector1">
            <a:avLst/>
          </a:prstGeom>
          <a:ln w="1016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775470" y="5192307"/>
            <a:ext cx="1867269" cy="1791087"/>
          </a:xfrm>
          <a:prstGeom prst="straightConnector1">
            <a:avLst/>
          </a:prstGeom>
          <a:ln w="1016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5228335" y="1044957"/>
            <a:ext cx="9891271" cy="1174430"/>
            <a:chOff x="5217534" y="1302070"/>
            <a:chExt cx="9891271" cy="1174430"/>
          </a:xfrm>
        </p:grpSpPr>
        <p:sp>
          <p:nvSpPr>
            <p:cNvPr id="47" name="Rectangle 46"/>
            <p:cNvSpPr/>
            <p:nvPr/>
          </p:nvSpPr>
          <p:spPr>
            <a:xfrm>
              <a:off x="5343580" y="1554966"/>
              <a:ext cx="96391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993300"/>
                  </a:solidFill>
                  <a:latin typeface="+mj-lt"/>
                </a:rPr>
                <a:t>Phần mở đầu</a:t>
              </a:r>
              <a:r>
                <a:rPr lang="vi-VN" sz="3600" b="1" dirty="0" smtClean="0">
                  <a:solidFill>
                    <a:srgbClr val="993300"/>
                  </a:solidFill>
                  <a:latin typeface="+mj-lt"/>
                </a:rPr>
                <a:t>:</a:t>
              </a:r>
              <a:r>
                <a:rPr lang="en-US" sz="3600" b="1" dirty="0">
                  <a:solidFill>
                    <a:srgbClr val="9933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600" b="1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600" b="1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3600" b="1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600" b="1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3600" b="1" i="1" dirty="0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solidFill>
                    <a:schemeClr val="tx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600" b="1" i="1" dirty="0" smtClean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.</a:t>
              </a:r>
              <a:endParaRPr lang="en-US" sz="3600" b="1" i="1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217534" y="1302070"/>
              <a:ext cx="9891271" cy="1174430"/>
            </a:xfrm>
            <a:prstGeom prst="round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0642625" y="2827422"/>
            <a:ext cx="4459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Thời gian, địa điểm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539572" y="3838246"/>
            <a:ext cx="4870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Thành phần tham dự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539572" y="4793674"/>
            <a:ext cx="76498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Đoàn chủ tịch, ban thư kí (nếu có)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422897" y="5855875"/>
            <a:ext cx="4403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Nội dung cuộc họp.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768785" y="6983394"/>
            <a:ext cx="10675729" cy="1174430"/>
            <a:chOff x="5217534" y="1302070"/>
            <a:chExt cx="10675729" cy="1174430"/>
          </a:xfrm>
        </p:grpSpPr>
        <p:sp>
          <p:nvSpPr>
            <p:cNvPr id="54" name="Rectangle 53"/>
            <p:cNvSpPr/>
            <p:nvPr/>
          </p:nvSpPr>
          <p:spPr>
            <a:xfrm>
              <a:off x="5343580" y="1554966"/>
              <a:ext cx="1054968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993300"/>
                  </a:solidFill>
                  <a:latin typeface="+mj-lt"/>
                </a:rPr>
                <a:t>Phần kết thúc: </a:t>
              </a:r>
              <a:r>
                <a:rPr lang="vi-VN" sz="3600" b="1" i="1" dirty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chữ kí của chủ trì cuộc họp và thư kí.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217534" y="1302070"/>
              <a:ext cx="10675729" cy="1174430"/>
            </a:xfrm>
            <a:prstGeom prst="round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9448800" y="3358612"/>
            <a:ext cx="938373" cy="10079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9448799" y="4246472"/>
            <a:ext cx="938373" cy="1846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9448800" y="4431137"/>
            <a:ext cx="1090772" cy="6536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52" idx="1"/>
          </p:cNvCxnSpPr>
          <p:nvPr/>
        </p:nvCxnSpPr>
        <p:spPr>
          <a:xfrm>
            <a:off x="9448800" y="4556449"/>
            <a:ext cx="974097" cy="165336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816" y="7718742"/>
            <a:ext cx="2908349" cy="256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9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5300"/>
            <a:ext cx="18102945" cy="9051471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44400" y="6972300"/>
            <a:ext cx="1981200" cy="16320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9339" y="3771900"/>
            <a:ext cx="7457885" cy="2800740"/>
          </a:xfrm>
          <a:prstGeom prst="rect">
            <a:avLst/>
          </a:prstGeom>
          <a:noFill/>
        </p:spPr>
        <p:txBody>
          <a:bodyPr wrap="none" lIns="91413" tIns="45707" rIns="91413" bIns="4570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solidFill>
                  <a:srgbClr val="F9434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8800" b="1" dirty="0" smtClean="0">
                <a:ln w="11430"/>
                <a:solidFill>
                  <a:srgbClr val="F9434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THỰC HÀNH</a:t>
            </a:r>
            <a:endParaRPr lang="en-US" sz="8800" b="1" dirty="0">
              <a:ln w="11430"/>
              <a:solidFill>
                <a:srgbClr val="F9434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685800" y="271070"/>
            <a:ext cx="16992600" cy="9444430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71515" y="8690344"/>
            <a:ext cx="1261364" cy="15966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21" y="7570609"/>
            <a:ext cx="1730297" cy="2628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4541452" y="8957379"/>
            <a:ext cx="686502" cy="12219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0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" y="7812630"/>
            <a:ext cx="2658732" cy="258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912001" y="401727"/>
            <a:ext cx="15219523" cy="1800686"/>
          </a:xfrm>
          <a:prstGeom prst="rect">
            <a:avLst/>
          </a:prstGeom>
          <a:noFill/>
          <a:ln>
            <a:noFill/>
          </a:ln>
        </p:spPr>
        <p:txBody>
          <a:bodyPr wrap="square" lIns="64008" tIns="32004" rIns="64008" bIns="32004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altLang="en-US" sz="4000" b="1" dirty="0">
                <a:solidFill>
                  <a:srgbClr val="993300"/>
                </a:solidFill>
                <a:latin typeface="Times New Roman" pitchFamily="18" charset="0"/>
              </a:rPr>
              <a:t>2. Sắp xếp các ý theo thứ tự, giống như dàn ý của bài văn.</a:t>
            </a:r>
          </a:p>
          <a:p>
            <a:pPr>
              <a:lnSpc>
                <a:spcPct val="150000"/>
              </a:lnSpc>
              <a:defRPr/>
            </a:pPr>
            <a:r>
              <a:rPr lang="vi-VN" altLang="en-US" sz="4000" b="1" dirty="0">
                <a:solidFill>
                  <a:srgbClr val="993300"/>
                </a:solidFill>
                <a:latin typeface="Times New Roman" pitchFamily="18" charset="0"/>
              </a:rPr>
              <a:t>3. Viết biên bản. Nhớ trình bày biên bản đúng quy định.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066800" y="2652644"/>
            <a:ext cx="15792852" cy="468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879725" algn="l"/>
                <a:tab pos="3840163" algn="l"/>
              </a:tabLst>
            </a:pP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vi-VN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ội</a:t>
            </a:r>
            <a:r>
              <a:rPr lang="en-US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879725" algn="l"/>
                <a:tab pos="3840163" algn="l"/>
              </a:tabLst>
            </a:pPr>
            <a:r>
              <a:rPr lang="en-US" alt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2879725" algn="l"/>
                <a:tab pos="3840163" algn="l"/>
              </a:tabLst>
            </a:pP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iễn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?.....</a:t>
            </a:r>
          </a:p>
        </p:txBody>
      </p:sp>
    </p:spTree>
    <p:extLst>
      <p:ext uri="{BB962C8B-B14F-4D97-AF65-F5344CB8AC3E}">
        <p14:creationId xmlns:p14="http://schemas.microsoft.com/office/powerpoint/2010/main" val="1412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1">
            <a:extLst>
              <a:ext uri="{FF2B5EF4-FFF2-40B4-BE49-F238E27FC236}">
                <a16:creationId xmlns="" xmlns:a16="http://schemas.microsoft.com/office/drawing/2014/main" id="{79EEAE98-4B13-49BD-9B96-E018688D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8724">
            <a:off x="2112852" y="7435920"/>
            <a:ext cx="5872500" cy="2295000"/>
          </a:xfrm>
          <a:prstGeom prst="rect">
            <a:avLst/>
          </a:prstGeom>
        </p:spPr>
      </p:pic>
      <p:pic>
        <p:nvPicPr>
          <p:cNvPr id="3" name="10">
            <a:extLst>
              <a:ext uri="{FF2B5EF4-FFF2-40B4-BE49-F238E27FC236}">
                <a16:creationId xmlns="" xmlns:a16="http://schemas.microsoft.com/office/drawing/2014/main" id="{67390B26-3862-44E2-8B41-91B46AB9DB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5266412" y="-1060880"/>
            <a:ext cx="4083750" cy="3830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Freeform 8">
            <a:extLst>
              <a:ext uri="{FF2B5EF4-FFF2-40B4-BE49-F238E27FC236}">
                <a16:creationId xmlns="" xmlns:a16="http://schemas.microsoft.com/office/drawing/2014/main" id="{C9C8DA12-733E-4CF7-A78A-D90A0DA795AB}"/>
              </a:ext>
            </a:extLst>
          </p:cNvPr>
          <p:cNvSpPr/>
          <p:nvPr/>
        </p:nvSpPr>
        <p:spPr bwMode="auto">
          <a:xfrm>
            <a:off x="5049102" y="564045"/>
            <a:ext cx="9454506" cy="671514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141CF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37147" tIns="68573" rIns="137147" bIns="68573" numCol="1" anchor="t" anchorCtr="0" compatLnSpc="1"/>
          <a:lstStyle/>
          <a:p>
            <a:pPr defTabSz="1371464"/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" name="13">
            <a:extLst>
              <a:ext uri="{FF2B5EF4-FFF2-40B4-BE49-F238E27FC236}">
                <a16:creationId xmlns="" xmlns:a16="http://schemas.microsoft.com/office/drawing/2014/main" id="{14678855-A501-430C-908D-3E0C08AB04E5}"/>
              </a:ext>
            </a:extLst>
          </p:cNvPr>
          <p:cNvSpPr txBox="1"/>
          <p:nvPr/>
        </p:nvSpPr>
        <p:spPr>
          <a:xfrm>
            <a:off x="5562600" y="3162300"/>
            <a:ext cx="8178443" cy="290847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64"/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điền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vào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chỗ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trống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để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hoàn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thành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biên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bản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dưới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đây</a:t>
            </a:r>
            <a:r>
              <a:rPr lang="en-US" altLang="zh-CN" sz="6000" b="1" dirty="0" smtClean="0">
                <a:ln w="0">
                  <a:noFill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6000" b="1" dirty="0">
              <a:ln w="0">
                <a:noFill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311663" y="2997556"/>
            <a:ext cx="6022964" cy="725160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815" y="6070774"/>
            <a:ext cx="5329989" cy="426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3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reveal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685800" y="271070"/>
            <a:ext cx="16992600" cy="9444430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875616" y="491511"/>
            <a:ext cx="7477125" cy="10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008" tIns="32004" rIns="64008" bIns="32004" anchor="ctr">
            <a:spAutoFit/>
          </a:bodyPr>
          <a:lstStyle/>
          <a:p>
            <a:pPr algn="ctr">
              <a:tabLst>
                <a:tab pos="2879725" algn="l"/>
                <a:tab pos="3840163" algn="l"/>
              </a:tabLst>
            </a:pP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altLang="en-US" sz="3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  <a:p>
            <a:pPr algn="ctr">
              <a:tabLst>
                <a:tab pos="2879725" algn="l"/>
                <a:tab pos="3840163" algn="l"/>
              </a:tabLst>
            </a:pPr>
            <a:r>
              <a:rPr lang="en-US" altLang="en-US" sz="3200" u="sng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200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u="sng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200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200" u="sng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200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do - </a:t>
            </a:r>
            <a:r>
              <a:rPr lang="en-US" altLang="en-US" sz="3200" u="sng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3200" u="sng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u="sng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endParaRPr lang="en-US" altLang="en-US" sz="3200" u="sng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751917" y="1875501"/>
            <a:ext cx="5724525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algn="ctr">
              <a:tabLst>
                <a:tab pos="2879725" algn="l"/>
                <a:tab pos="3840163" algn="l"/>
              </a:tabLst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 BẢN HỌP LỚP</a:t>
            </a:r>
            <a:endParaRPr lang="en-US" altLang="en-US" sz="3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676400" y="2923185"/>
            <a:ext cx="14571415" cy="15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</a:t>
            </a:r>
            <a:endParaRPr lang="en-US" altLang="en-US" sz="3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………………………………………………….</a:t>
            </a:r>
            <a:endParaRPr lang="en-US" altLang="en-US" sz="3200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702837" y="4610878"/>
            <a:ext cx="14020800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tabLst>
                <a:tab pos="2879725" algn="l"/>
                <a:tab pos="3840163" algn="l"/>
              </a:tabLst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……………….…. - </a:t>
            </a:r>
            <a:r>
              <a:rPr lang="en-US" altLang="vi-VN" sz="32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vi-VN" sz="3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tabLst>
                <a:tab pos="2879725" algn="l"/>
                <a:tab pos="3840163" algn="l"/>
              </a:tabLst>
            </a:pP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vi-VN" sz="3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….….</a:t>
            </a:r>
            <a:endParaRPr lang="en-US" altLang="vi-VN" sz="3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vi-VN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vi-VN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toạ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………………….. (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……………………..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030">
            <a:off x="16644037" y="8803615"/>
            <a:ext cx="10795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72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685800" y="271069"/>
            <a:ext cx="16992600" cy="9734136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728732" y="315239"/>
            <a:ext cx="14906733" cy="759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alt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3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ởng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 đội Nhân dân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….: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.....: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.....: ………….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hay.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0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2879725" algn="l"/>
                <a:tab pos="3840163" algn="l"/>
              </a:tabLst>
            </a:pPr>
            <a:r>
              <a:rPr lang="en-US" altLang="en-US" sz="3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 bwMode="auto">
          <a:xfrm>
            <a:off x="1728732" y="7505700"/>
            <a:ext cx="16197339" cy="220757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vi-VN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kết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/>
            <a:r>
              <a:rPr lang="en-US" altLang="vi-VN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vi-VN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vi-VN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vi-VN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en-US" altLang="vi-VN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vi-VN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endParaRPr lang="en-US" altLang="vi-VN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vi-VN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vi-VN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………………………                               ………………..</a:t>
            </a:r>
            <a:endParaRPr lang="en-US" altLang="vi-VN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vi-VN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vi-VN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030">
            <a:off x="16644037" y="8803615"/>
            <a:ext cx="10795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9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31006" y="8349635"/>
            <a:ext cx="1800932" cy="19167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710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640895" y="0"/>
            <a:ext cx="4647105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r="1640"/>
          <a:stretch>
            <a:fillRect/>
          </a:stretch>
        </p:blipFill>
        <p:spPr>
          <a:xfrm>
            <a:off x="2788273" y="5877867"/>
            <a:ext cx="4230138" cy="43523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25434" y="4"/>
            <a:ext cx="4073474" cy="16367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35758" y="2350818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58393" y="4220475"/>
            <a:ext cx="1934012" cy="17230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63730" y="1302068"/>
            <a:ext cx="1177169" cy="1048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332515" y="3368935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4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26235" y="4431136"/>
            <a:ext cx="1599195" cy="1424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04001" y="8264980"/>
            <a:ext cx="1419552" cy="198665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453119" y="8587277"/>
            <a:ext cx="943364" cy="16791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4057234" y="4804538"/>
            <a:ext cx="4772304" cy="54618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5964453" y="6204029"/>
            <a:ext cx="957878" cy="1113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77599" y="7772866"/>
            <a:ext cx="1663460" cy="2527358"/>
          </a:xfrm>
          <a:prstGeom prst="rect">
            <a:avLst/>
          </a:prstGeom>
        </p:spPr>
      </p:pic>
      <p:pic>
        <p:nvPicPr>
          <p:cNvPr id="19" name="Google Shape;207;p3"/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04" y="1992851"/>
            <a:ext cx="9772530" cy="475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970152" y="3497201"/>
            <a:ext cx="6316152" cy="1569660"/>
          </a:xfrm>
          <a:prstGeom prst="rect">
            <a:avLst/>
          </a:prstGeom>
          <a:noFill/>
        </p:spPr>
        <p:txBody>
          <a:bodyPr wrap="none" lIns="91413" tIns="45707" rIns="91413" bIns="4570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24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5300"/>
            <a:ext cx="18102945" cy="9051471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8" name="13">
            <a:extLst>
              <a:ext uri="{FF2B5EF4-FFF2-40B4-BE49-F238E27FC236}">
                <a16:creationId xmlns="" xmlns:a16="http://schemas.microsoft.com/office/drawing/2014/main" id="{14678855-A501-430C-908D-3E0C08AB04E5}"/>
              </a:ext>
            </a:extLst>
          </p:cNvPr>
          <p:cNvSpPr txBox="1"/>
          <p:nvPr/>
        </p:nvSpPr>
        <p:spPr>
          <a:xfrm>
            <a:off x="5334000" y="3779965"/>
            <a:ext cx="8178443" cy="2631475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64">
              <a:lnSpc>
                <a:spcPct val="150000"/>
              </a:lnSpc>
            </a:pPr>
            <a:r>
              <a:rPr lang="en-US" altLang="zh-CN" sz="5400" b="1" dirty="0" smtClean="0">
                <a:ln w="0">
                  <a:noFill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CHÚC CÁC CON CHĂM NGOAN </a:t>
            </a:r>
            <a:r>
              <a:rPr lang="en-US" altLang="zh-CN" sz="5400" b="1" smtClean="0">
                <a:ln w="0">
                  <a:noFill/>
                </a:ln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 GIỎI.</a:t>
            </a:r>
            <a:endParaRPr lang="zh-CN" altLang="en-US" sz="5400" b="1" dirty="0">
              <a:ln w="0">
                <a:noFill/>
              </a:ln>
              <a:solidFill>
                <a:srgbClr val="9933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533400" y="2997556"/>
            <a:ext cx="7620000" cy="72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6"/>
          <a:srcRect l="10265" r="10265"/>
          <a:stretch>
            <a:fillRect/>
          </a:stretch>
        </p:blipFill>
        <p:spPr>
          <a:xfrm>
            <a:off x="15869701" y="825048"/>
            <a:ext cx="1416440" cy="12528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71515" y="8690344"/>
            <a:ext cx="1261364" cy="15966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21" y="7570609"/>
            <a:ext cx="1730297" cy="26289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18924" y="8885061"/>
            <a:ext cx="976476" cy="13665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4541452" y="8957379"/>
            <a:ext cx="686502" cy="1221930"/>
          </a:xfrm>
          <a:prstGeom prst="rect">
            <a:avLst/>
          </a:prstGeom>
        </p:spPr>
      </p:pic>
      <p:sp>
        <p:nvSpPr>
          <p:cNvPr id="19" name="任意多边形: 形状 2">
            <a:extLst>
              <a:ext uri="{FF2B5EF4-FFF2-40B4-BE49-F238E27FC236}">
                <a16:creationId xmlns=""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2897935" y="346578"/>
            <a:ext cx="12541898" cy="220980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90196"/>
            </a:scheme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/>
            <a:endParaRPr lang="zh-CN" altLang="en-US" sz="14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6828" y="492791"/>
            <a:ext cx="11079581" cy="21236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8256" y="492791"/>
            <a:ext cx="4028078" cy="16185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85579" y="3623746"/>
            <a:ext cx="15566609" cy="2654072"/>
            <a:chOff x="1393259" y="2935951"/>
            <a:chExt cx="15566609" cy="2654071"/>
          </a:xfrm>
        </p:grpSpPr>
        <p:sp>
          <p:nvSpPr>
            <p:cNvPr id="21" name="Rounded Rectangle 20"/>
            <p:cNvSpPr/>
            <p:nvPr/>
          </p:nvSpPr>
          <p:spPr>
            <a:xfrm>
              <a:off x="2563586" y="3192044"/>
              <a:ext cx="13743213" cy="23979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1"/>
            <a:srcRect r="1640"/>
            <a:stretch>
              <a:fillRect/>
            </a:stretch>
          </p:blipFill>
          <p:spPr>
            <a:xfrm>
              <a:off x="1393259" y="2935951"/>
              <a:ext cx="2514600" cy="258726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907859" y="3573845"/>
              <a:ext cx="13052009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chững</a:t>
              </a:r>
              <a:endPara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6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04" y="1226976"/>
            <a:ext cx="6218946" cy="803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250271"/>
            <a:ext cx="5867400" cy="829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35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6"/>
          <a:srcRect l="10265" r="10265"/>
          <a:stretch>
            <a:fillRect/>
          </a:stretch>
        </p:blipFill>
        <p:spPr>
          <a:xfrm>
            <a:off x="15869701" y="825048"/>
            <a:ext cx="1416440" cy="12528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71515" y="8690344"/>
            <a:ext cx="1261364" cy="15966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21" y="7570609"/>
            <a:ext cx="1730297" cy="26289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18924" y="8885061"/>
            <a:ext cx="976476" cy="13665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4541452" y="8957379"/>
            <a:ext cx="686502" cy="1221930"/>
          </a:xfrm>
          <a:prstGeom prst="rect">
            <a:avLst/>
          </a:prstGeom>
        </p:spPr>
      </p:pic>
      <p:sp>
        <p:nvSpPr>
          <p:cNvPr id="19" name="任意多边形: 形状 2">
            <a:extLst>
              <a:ext uri="{FF2B5EF4-FFF2-40B4-BE49-F238E27FC236}">
                <a16:creationId xmlns=""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2897935" y="346578"/>
            <a:ext cx="12541898" cy="220980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90196"/>
            </a:scheme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/>
            <a:endParaRPr lang="zh-CN" altLang="en-US" sz="140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05798" y="534067"/>
            <a:ext cx="10317431" cy="17543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8256" y="492791"/>
            <a:ext cx="4028078" cy="16185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17973" y="7896242"/>
            <a:ext cx="14816726" cy="1977636"/>
            <a:chOff x="1622637" y="3013464"/>
            <a:chExt cx="14816726" cy="1977636"/>
          </a:xfrm>
        </p:grpSpPr>
        <p:sp>
          <p:nvSpPr>
            <p:cNvPr id="21" name="Rounded Rectangle 20"/>
            <p:cNvSpPr/>
            <p:nvPr/>
          </p:nvSpPr>
          <p:spPr>
            <a:xfrm>
              <a:off x="2696150" y="3013464"/>
              <a:ext cx="13743213" cy="1977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1"/>
            <a:srcRect r="1640"/>
            <a:stretch>
              <a:fillRect/>
            </a:stretch>
          </p:blipFill>
          <p:spPr>
            <a:xfrm>
              <a:off x="1622637" y="3013464"/>
              <a:ext cx="1702128" cy="175131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387354" y="3104291"/>
              <a:ext cx="13052009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dung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việc</a:t>
              </a:r>
              <a:endPara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22638" y="5372100"/>
            <a:ext cx="14816726" cy="1977636"/>
            <a:chOff x="1622637" y="3013464"/>
            <a:chExt cx="14816726" cy="1977636"/>
          </a:xfrm>
        </p:grpSpPr>
        <p:sp>
          <p:nvSpPr>
            <p:cNvPr id="27" name="Rounded Rectangle 26"/>
            <p:cNvSpPr/>
            <p:nvPr/>
          </p:nvSpPr>
          <p:spPr>
            <a:xfrm>
              <a:off x="2696150" y="3013464"/>
              <a:ext cx="13743213" cy="1977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31"/>
            <a:srcRect r="1640"/>
            <a:stretch>
              <a:fillRect/>
            </a:stretch>
          </p:blipFill>
          <p:spPr>
            <a:xfrm>
              <a:off x="1622637" y="3013464"/>
              <a:ext cx="1702128" cy="175131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387354" y="3104291"/>
              <a:ext cx="13052009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chức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),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bản</a:t>
              </a:r>
              <a:endPara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17973" y="3092486"/>
            <a:ext cx="14816726" cy="1977636"/>
            <a:chOff x="1622637" y="3013464"/>
            <a:chExt cx="14816726" cy="1977636"/>
          </a:xfrm>
        </p:grpSpPr>
        <p:sp>
          <p:nvSpPr>
            <p:cNvPr id="31" name="Rounded Rectangle 30"/>
            <p:cNvSpPr/>
            <p:nvPr/>
          </p:nvSpPr>
          <p:spPr>
            <a:xfrm>
              <a:off x="2696150" y="3013464"/>
              <a:ext cx="13743213" cy="19776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prstClr val="white"/>
                  </a:solidFill>
                </a:rPr>
                <a:t>tên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31"/>
            <a:srcRect r="1640"/>
            <a:stretch>
              <a:fillRect/>
            </a:stretch>
          </p:blipFill>
          <p:spPr>
            <a:xfrm>
              <a:off x="1622637" y="3013464"/>
              <a:ext cx="1702128" cy="175131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387354" y="3104291"/>
              <a:ext cx="13052009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kết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kí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trách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4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6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2918E-6 L 0.00225 0.4738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23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448 L -0.00243 -0.226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" y="-11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5300"/>
            <a:ext cx="18102945" cy="9051471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344400" y="6972300"/>
            <a:ext cx="1981200" cy="16320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6075" y="3771900"/>
            <a:ext cx="6484414" cy="1446524"/>
          </a:xfrm>
          <a:prstGeom prst="rect">
            <a:avLst/>
          </a:prstGeom>
          <a:noFill/>
        </p:spPr>
        <p:txBody>
          <a:bodyPr wrap="none" lIns="91413" tIns="45707" rIns="91413" bIns="4570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8800" b="1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E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066800" y="495300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71515" y="8690344"/>
            <a:ext cx="1261364" cy="15966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77921" y="7570609"/>
            <a:ext cx="1730297" cy="2628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4541452" y="8957379"/>
            <a:ext cx="686502" cy="12219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0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" y="7812630"/>
            <a:ext cx="2658732" cy="258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358397" y="824295"/>
            <a:ext cx="15219523" cy="680186"/>
          </a:xfrm>
          <a:prstGeom prst="rect">
            <a:avLst/>
          </a:prstGeom>
          <a:noFill/>
          <a:ln>
            <a:noFill/>
          </a:ln>
        </p:spPr>
        <p:txBody>
          <a:bodyPr wrap="square" lIns="64008" tIns="32004" rIns="64008" bIns="32004">
            <a:spAutoFit/>
          </a:bodyPr>
          <a:lstStyle/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Đề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: </a:t>
            </a:r>
            <a:r>
              <a:rPr lang="en-US" altLang="en-US" sz="4000" b="1" dirty="0" smtClean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993300"/>
                </a:solidFill>
                <a:latin typeface="Times New Roman" pitchFamily="18" charset="0"/>
              </a:rPr>
              <a:t>Ghi</a:t>
            </a:r>
            <a:r>
              <a:rPr lang="en-US" altLang="en-US" sz="4000" b="1" dirty="0" smtClean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lại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biên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bản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một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cuộc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họp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tổ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lớp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hoặc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chi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993300"/>
                </a:solidFill>
                <a:latin typeface="Times New Roman" pitchFamily="18" charset="0"/>
              </a:rPr>
              <a:t>em</a:t>
            </a:r>
            <a:r>
              <a:rPr lang="en-US" altLang="en-US" sz="4000" b="1" dirty="0">
                <a:solidFill>
                  <a:srgbClr val="9933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622225" y="1817530"/>
            <a:ext cx="15792852" cy="671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</a:rPr>
              <a:t>Gợi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</a:rPr>
              <a:t> ý: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1.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chủ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thời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gian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địa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điểm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thành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phần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tham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dự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nội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dung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</a:rPr>
              <a:t>họp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</a:rPr>
              <a:t>    </a:t>
            </a:r>
            <a:r>
              <a:rPr lang="en-US" altLang="en-US" sz="3600" b="1" dirty="0" smtClean="0">
                <a:latin typeface="Times New Roman" pitchFamily="18" charset="0"/>
              </a:rPr>
              <a:t>                - </a:t>
            </a:r>
            <a:r>
              <a:rPr lang="en-US" altLang="en-US" sz="3600" b="1" dirty="0" err="1">
                <a:latin typeface="Times New Roman" pitchFamily="18" charset="0"/>
              </a:rPr>
              <a:t>Cuộc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họp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bàn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việc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</a:rPr>
              <a:t>    </a:t>
            </a:r>
            <a:r>
              <a:rPr lang="en-US" altLang="en-US" sz="3600" b="1" dirty="0" smtClean="0">
                <a:latin typeface="Times New Roman" pitchFamily="18" charset="0"/>
              </a:rPr>
              <a:t>                - </a:t>
            </a:r>
            <a:r>
              <a:rPr lang="en-US" altLang="en-US" sz="3600" b="1" dirty="0" err="1">
                <a:latin typeface="Times New Roman" pitchFamily="18" charset="0"/>
              </a:rPr>
              <a:t>Họp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vào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lúc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nào</a:t>
            </a:r>
            <a:r>
              <a:rPr lang="en-US" altLang="en-US" sz="3600" b="1" dirty="0">
                <a:latin typeface="Times New Roman" pitchFamily="18" charset="0"/>
              </a:rPr>
              <a:t>, ở </a:t>
            </a:r>
            <a:r>
              <a:rPr lang="en-US" altLang="en-US" sz="3600" b="1" dirty="0" err="1">
                <a:latin typeface="Times New Roman" pitchFamily="18" charset="0"/>
              </a:rPr>
              <a:t>đâu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</a:rPr>
              <a:t>    </a:t>
            </a:r>
            <a:r>
              <a:rPr lang="en-US" altLang="en-US" sz="3600" b="1" dirty="0" smtClean="0">
                <a:latin typeface="Times New Roman" pitchFamily="18" charset="0"/>
              </a:rPr>
              <a:t>                - </a:t>
            </a:r>
            <a:r>
              <a:rPr lang="en-US" altLang="en-US" sz="3600" b="1" dirty="0" err="1">
                <a:latin typeface="Times New Roman" pitchFamily="18" charset="0"/>
              </a:rPr>
              <a:t>Cuộc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họp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những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ai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tham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dự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</a:rPr>
              <a:t>   </a:t>
            </a:r>
            <a:r>
              <a:rPr lang="en-US" altLang="en-US" sz="3600" b="1" dirty="0" smtClean="0">
                <a:latin typeface="Times New Roman" pitchFamily="18" charset="0"/>
              </a:rPr>
              <a:t>                 </a:t>
            </a:r>
            <a:r>
              <a:rPr lang="en-US" altLang="en-US" sz="3600" b="1" dirty="0">
                <a:latin typeface="Times New Roman" pitchFamily="18" charset="0"/>
              </a:rPr>
              <a:t>- Ai </a:t>
            </a:r>
            <a:r>
              <a:rPr lang="en-US" altLang="en-US" sz="3600" b="1" dirty="0" err="1">
                <a:latin typeface="Times New Roman" pitchFamily="18" charset="0"/>
              </a:rPr>
              <a:t>điều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hành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cuộc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họp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</a:rPr>
              <a:t>  </a:t>
            </a:r>
            <a:r>
              <a:rPr lang="en-US" altLang="en-US" sz="3600" b="1" dirty="0" smtClean="0">
                <a:latin typeface="Times New Roman" pitchFamily="18" charset="0"/>
              </a:rPr>
              <a:t>                  </a:t>
            </a:r>
            <a:r>
              <a:rPr lang="en-US" altLang="en-US" sz="3600" b="1" dirty="0">
                <a:latin typeface="Times New Roman" pitchFamily="18" charset="0"/>
              </a:rPr>
              <a:t>- </a:t>
            </a:r>
            <a:r>
              <a:rPr lang="en-US" altLang="en-US" sz="3600" b="1" dirty="0" err="1">
                <a:latin typeface="Times New Roman" pitchFamily="18" charset="0"/>
              </a:rPr>
              <a:t>Những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ai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phát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biểu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trong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cuộc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họp</a:t>
            </a:r>
            <a:r>
              <a:rPr lang="en-US" altLang="en-US" sz="3600" b="1" dirty="0">
                <a:latin typeface="Times New Roman" pitchFamily="18" charset="0"/>
              </a:rPr>
              <a:t>, </a:t>
            </a:r>
            <a:r>
              <a:rPr lang="en-US" altLang="en-US" sz="3600" b="1" dirty="0" err="1">
                <a:latin typeface="Times New Roman" pitchFamily="18" charset="0"/>
              </a:rPr>
              <a:t>nói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điều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gì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latin typeface="Times New Roman" pitchFamily="18" charset="0"/>
              </a:rPr>
              <a:t>  </a:t>
            </a:r>
            <a:r>
              <a:rPr lang="en-US" altLang="en-US" sz="3600" b="1" dirty="0" smtClean="0">
                <a:latin typeface="Times New Roman" pitchFamily="18" charset="0"/>
              </a:rPr>
              <a:t>                   </a:t>
            </a:r>
            <a:r>
              <a:rPr lang="en-US" altLang="en-US" sz="3600" b="1" dirty="0">
                <a:latin typeface="Times New Roman" pitchFamily="18" charset="0"/>
              </a:rPr>
              <a:t>- Kết </a:t>
            </a:r>
            <a:r>
              <a:rPr lang="en-US" altLang="en-US" sz="3600" b="1" dirty="0" err="1">
                <a:latin typeface="Times New Roman" pitchFamily="18" charset="0"/>
              </a:rPr>
              <a:t>luận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của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cuộc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họp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như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thế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nào</a:t>
            </a:r>
            <a:r>
              <a:rPr lang="en-US" altLang="en-US" sz="36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548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358398" y="454362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52218" y="2655120"/>
            <a:ext cx="6255379" cy="76318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4402" y="360159"/>
            <a:ext cx="12874616" cy="4179474"/>
            <a:chOff x="3494402" y="360159"/>
            <a:chExt cx="12874616" cy="4179474"/>
          </a:xfrm>
        </p:grpSpPr>
        <p:pic>
          <p:nvPicPr>
            <p:cNvPr id="21" name="Google Shape;207;p3"/>
            <p:cNvPicPr preferRelativeResize="0"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02" y="360159"/>
              <a:ext cx="12874616" cy="417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135019" y="1183346"/>
              <a:ext cx="8707277" cy="21478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4008" tIns="32004" rIns="64008" bIns="32004">
              <a:spAutoFit/>
            </a:bodyPr>
            <a:lstStyle/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Em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chọn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nào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để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viết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biên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bản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?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làm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việc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gì</a:t>
              </a:r>
              <a:r>
                <a:rPr lang="en-US" altLang="en-US" sz="48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? </a:t>
              </a:r>
              <a:endParaRPr lang="en-US" altLang="en-US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761" y="7277100"/>
            <a:ext cx="2818947" cy="299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931995" y="4708660"/>
            <a:ext cx="11428403" cy="3635239"/>
            <a:chOff x="5931995" y="4708660"/>
            <a:chExt cx="11428403" cy="3635239"/>
          </a:xfrm>
        </p:grpSpPr>
        <p:sp>
          <p:nvSpPr>
            <p:cNvPr id="32" name="任意多边形: 形状 2">
              <a:extLst>
                <a:ext uri="{FF2B5EF4-FFF2-40B4-BE49-F238E27FC236}">
                  <a16:creationId xmlns="" xmlns:a16="http://schemas.microsoft.com/office/drawing/2014/main" id="{C4FA4488-267B-44F8-92F4-C7F0B1BAF411}"/>
                </a:ext>
              </a:extLst>
            </p:cNvPr>
            <p:cNvSpPr/>
            <p:nvPr/>
          </p:nvSpPr>
          <p:spPr>
            <a:xfrm>
              <a:off x="5931995" y="4708660"/>
              <a:ext cx="11042240" cy="3635239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rgbClr val="FFFF00">
                <a:alpha val="90588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722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02813" y="5002785"/>
              <a:ext cx="1105758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chi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Olympic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bàn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chào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mừng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Nam 20/11.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243922" y="1883430"/>
            <a:ext cx="1123021" cy="1303507"/>
            <a:chOff x="5481012" y="2707057"/>
            <a:chExt cx="1123021" cy="1303507"/>
          </a:xfrm>
        </p:grpSpPr>
        <p:sp>
          <p:nvSpPr>
            <p:cNvPr id="38" name="Freeform 371"/>
            <p:cNvSpPr/>
            <p:nvPr/>
          </p:nvSpPr>
          <p:spPr bwMode="auto">
            <a:xfrm>
              <a:off x="5571255" y="2900912"/>
              <a:ext cx="785447" cy="1019410"/>
            </a:xfrm>
            <a:custGeom>
              <a:avLst/>
              <a:gdLst>
                <a:gd name="T0" fmla="*/ 237 w 237"/>
                <a:gd name="T1" fmla="*/ 301 h 308"/>
                <a:gd name="T2" fmla="*/ 230 w 237"/>
                <a:gd name="T3" fmla="*/ 308 h 308"/>
                <a:gd name="T4" fmla="*/ 13 w 237"/>
                <a:gd name="T5" fmla="*/ 308 h 308"/>
                <a:gd name="T6" fmla="*/ 0 w 237"/>
                <a:gd name="T7" fmla="*/ 287 h 308"/>
                <a:gd name="T8" fmla="*/ 0 w 237"/>
                <a:gd name="T9" fmla="*/ 7 h 308"/>
                <a:gd name="T10" fmla="*/ 13 w 237"/>
                <a:gd name="T11" fmla="*/ 0 h 308"/>
                <a:gd name="T12" fmla="*/ 230 w 237"/>
                <a:gd name="T13" fmla="*/ 0 h 308"/>
                <a:gd name="T14" fmla="*/ 237 w 237"/>
                <a:gd name="T15" fmla="*/ 7 h 308"/>
                <a:gd name="T16" fmla="*/ 237 w 237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08">
                  <a:moveTo>
                    <a:pt x="237" y="301"/>
                  </a:moveTo>
                  <a:cubicBezTo>
                    <a:pt x="237" y="305"/>
                    <a:pt x="234" y="308"/>
                    <a:pt x="230" y="308"/>
                  </a:cubicBezTo>
                  <a:cubicBezTo>
                    <a:pt x="13" y="308"/>
                    <a:pt x="13" y="308"/>
                    <a:pt x="13" y="308"/>
                  </a:cubicBezTo>
                  <a:cubicBezTo>
                    <a:pt x="9" y="308"/>
                    <a:pt x="0" y="291"/>
                    <a:pt x="0" y="2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9" y="0"/>
                    <a:pt x="13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4" y="0"/>
                    <a:pt x="237" y="3"/>
                    <a:pt x="237" y="7"/>
                  </a:cubicBezTo>
                  <a:cubicBezTo>
                    <a:pt x="237" y="301"/>
                    <a:pt x="237" y="301"/>
                    <a:pt x="237" y="301"/>
                  </a:cubicBezTo>
                </a:path>
              </a:pathLst>
            </a:custGeom>
            <a:solidFill>
              <a:srgbClr val="CE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72"/>
            <p:cNvSpPr/>
            <p:nvPr/>
          </p:nvSpPr>
          <p:spPr bwMode="auto">
            <a:xfrm>
              <a:off x="5601335" y="2900912"/>
              <a:ext cx="725286" cy="999356"/>
            </a:xfrm>
            <a:custGeom>
              <a:avLst/>
              <a:gdLst>
                <a:gd name="T0" fmla="*/ 218 w 218"/>
                <a:gd name="T1" fmla="*/ 293 h 301"/>
                <a:gd name="T2" fmla="*/ 211 w 218"/>
                <a:gd name="T3" fmla="*/ 301 h 301"/>
                <a:gd name="T4" fmla="*/ 7 w 218"/>
                <a:gd name="T5" fmla="*/ 301 h 301"/>
                <a:gd name="T6" fmla="*/ 0 w 218"/>
                <a:gd name="T7" fmla="*/ 293 h 301"/>
                <a:gd name="T8" fmla="*/ 0 w 218"/>
                <a:gd name="T9" fmla="*/ 7 h 301"/>
                <a:gd name="T10" fmla="*/ 7 w 218"/>
                <a:gd name="T11" fmla="*/ 0 h 301"/>
                <a:gd name="T12" fmla="*/ 211 w 218"/>
                <a:gd name="T13" fmla="*/ 0 h 301"/>
                <a:gd name="T14" fmla="*/ 218 w 218"/>
                <a:gd name="T15" fmla="*/ 7 h 301"/>
                <a:gd name="T16" fmla="*/ 218 w 218"/>
                <a:gd name="T17" fmla="*/ 29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01">
                  <a:moveTo>
                    <a:pt x="218" y="293"/>
                  </a:moveTo>
                  <a:cubicBezTo>
                    <a:pt x="218" y="297"/>
                    <a:pt x="215" y="301"/>
                    <a:pt x="211" y="301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3" y="301"/>
                    <a:pt x="0" y="297"/>
                    <a:pt x="0" y="2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5" y="0"/>
                    <a:pt x="218" y="3"/>
                    <a:pt x="218" y="7"/>
                  </a:cubicBezTo>
                  <a:cubicBezTo>
                    <a:pt x="218" y="293"/>
                    <a:pt x="218" y="293"/>
                    <a:pt x="218" y="2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373"/>
            <p:cNvSpPr/>
            <p:nvPr/>
          </p:nvSpPr>
          <p:spPr bwMode="auto">
            <a:xfrm>
              <a:off x="5571255" y="2850776"/>
              <a:ext cx="725286" cy="1022752"/>
            </a:xfrm>
            <a:custGeom>
              <a:avLst/>
              <a:gdLst>
                <a:gd name="T0" fmla="*/ 219 w 219"/>
                <a:gd name="T1" fmla="*/ 301 h 308"/>
                <a:gd name="T2" fmla="*/ 212 w 219"/>
                <a:gd name="T3" fmla="*/ 308 h 308"/>
                <a:gd name="T4" fmla="*/ 7 w 219"/>
                <a:gd name="T5" fmla="*/ 308 h 308"/>
                <a:gd name="T6" fmla="*/ 0 w 219"/>
                <a:gd name="T7" fmla="*/ 301 h 308"/>
                <a:gd name="T8" fmla="*/ 0 w 219"/>
                <a:gd name="T9" fmla="*/ 7 h 308"/>
                <a:gd name="T10" fmla="*/ 7 w 219"/>
                <a:gd name="T11" fmla="*/ 0 h 308"/>
                <a:gd name="T12" fmla="*/ 212 w 219"/>
                <a:gd name="T13" fmla="*/ 0 h 308"/>
                <a:gd name="T14" fmla="*/ 219 w 219"/>
                <a:gd name="T15" fmla="*/ 7 h 308"/>
                <a:gd name="T16" fmla="*/ 219 w 219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308">
                  <a:moveTo>
                    <a:pt x="219" y="301"/>
                  </a:moveTo>
                  <a:cubicBezTo>
                    <a:pt x="219" y="305"/>
                    <a:pt x="216" y="308"/>
                    <a:pt x="212" y="308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3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6" y="0"/>
                    <a:pt x="219" y="3"/>
                    <a:pt x="219" y="7"/>
                  </a:cubicBezTo>
                  <a:cubicBezTo>
                    <a:pt x="219" y="301"/>
                    <a:pt x="219" y="301"/>
                    <a:pt x="219" y="301"/>
                  </a:cubicBezTo>
                </a:path>
              </a:pathLst>
            </a:custGeom>
            <a:solidFill>
              <a:srgbClr val="E08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374"/>
            <p:cNvSpPr/>
            <p:nvPr/>
          </p:nvSpPr>
          <p:spPr bwMode="auto">
            <a:xfrm>
              <a:off x="5571255" y="2850776"/>
              <a:ext cx="43451" cy="1022752"/>
            </a:xfrm>
            <a:custGeom>
              <a:avLst/>
              <a:gdLst>
                <a:gd name="T0" fmla="*/ 14 w 14"/>
                <a:gd name="T1" fmla="*/ 308 h 308"/>
                <a:gd name="T2" fmla="*/ 0 w 14"/>
                <a:gd name="T3" fmla="*/ 308 h 308"/>
                <a:gd name="T4" fmla="*/ 0 w 14"/>
                <a:gd name="T5" fmla="*/ 301 h 308"/>
                <a:gd name="T6" fmla="*/ 0 w 14"/>
                <a:gd name="T7" fmla="*/ 7 h 308"/>
                <a:gd name="T8" fmla="*/ 0 w 14"/>
                <a:gd name="T9" fmla="*/ 0 h 308"/>
                <a:gd name="T10" fmla="*/ 14 w 14"/>
                <a:gd name="T11" fmla="*/ 0 h 308"/>
                <a:gd name="T12" fmla="*/ 14 w 14"/>
                <a:gd name="T1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8">
                  <a:moveTo>
                    <a:pt x="14" y="308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308"/>
                  </a:lnTo>
                  <a:close/>
                </a:path>
              </a:pathLst>
            </a:custGeom>
            <a:solidFill>
              <a:srgbClr val="A65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375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376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377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378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379"/>
            <p:cNvSpPr/>
            <p:nvPr/>
          </p:nvSpPr>
          <p:spPr bwMode="auto">
            <a:xfrm>
              <a:off x="5664841" y="3873528"/>
              <a:ext cx="90244" cy="137036"/>
            </a:xfrm>
            <a:custGeom>
              <a:avLst/>
              <a:gdLst>
                <a:gd name="T0" fmla="*/ 27 w 27"/>
                <a:gd name="T1" fmla="*/ 41 h 41"/>
                <a:gd name="T2" fmla="*/ 13 w 27"/>
                <a:gd name="T3" fmla="*/ 28 h 41"/>
                <a:gd name="T4" fmla="*/ 0 w 27"/>
                <a:gd name="T5" fmla="*/ 41 h 41"/>
                <a:gd name="T6" fmla="*/ 0 w 27"/>
                <a:gd name="T7" fmla="*/ 0 h 41"/>
                <a:gd name="T8" fmla="*/ 27 w 27"/>
                <a:gd name="T9" fmla="*/ 0 h 41"/>
                <a:gd name="T10" fmla="*/ 27 w 27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">
                  <a:moveTo>
                    <a:pt x="27" y="41"/>
                  </a:moveTo>
                  <a:lnTo>
                    <a:pt x="13" y="28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380"/>
            <p:cNvSpPr/>
            <p:nvPr/>
          </p:nvSpPr>
          <p:spPr bwMode="auto">
            <a:xfrm>
              <a:off x="5481012" y="2760534"/>
              <a:ext cx="1123021" cy="1250030"/>
            </a:xfrm>
            <a:custGeom>
              <a:avLst/>
              <a:gdLst>
                <a:gd name="T0" fmla="*/ 210 w 339"/>
                <a:gd name="T1" fmla="*/ 372 h 377"/>
                <a:gd name="T2" fmla="*/ 200 w 339"/>
                <a:gd name="T3" fmla="*/ 375 h 377"/>
                <a:gd name="T4" fmla="*/ 5 w 339"/>
                <a:gd name="T5" fmla="*/ 281 h 377"/>
                <a:gd name="T6" fmla="*/ 2 w 339"/>
                <a:gd name="T7" fmla="*/ 256 h 377"/>
                <a:gd name="T8" fmla="*/ 124 w 339"/>
                <a:gd name="T9" fmla="*/ 4 h 377"/>
                <a:gd name="T10" fmla="*/ 139 w 339"/>
                <a:gd name="T11" fmla="*/ 3 h 377"/>
                <a:gd name="T12" fmla="*/ 334 w 339"/>
                <a:gd name="T13" fmla="*/ 98 h 377"/>
                <a:gd name="T14" fmla="*/ 338 w 339"/>
                <a:gd name="T15" fmla="*/ 107 h 377"/>
                <a:gd name="T16" fmla="*/ 210 w 339"/>
                <a:gd name="T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377">
                  <a:moveTo>
                    <a:pt x="210" y="372"/>
                  </a:moveTo>
                  <a:cubicBezTo>
                    <a:pt x="208" y="375"/>
                    <a:pt x="204" y="377"/>
                    <a:pt x="200" y="375"/>
                  </a:cubicBezTo>
                  <a:cubicBezTo>
                    <a:pt x="5" y="281"/>
                    <a:pt x="5" y="281"/>
                    <a:pt x="5" y="281"/>
                  </a:cubicBezTo>
                  <a:cubicBezTo>
                    <a:pt x="1" y="279"/>
                    <a:pt x="0" y="260"/>
                    <a:pt x="2" y="256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6" y="0"/>
                    <a:pt x="136" y="1"/>
                    <a:pt x="139" y="3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8" y="99"/>
                    <a:pt x="339" y="104"/>
                    <a:pt x="338" y="107"/>
                  </a:cubicBezTo>
                  <a:cubicBezTo>
                    <a:pt x="210" y="372"/>
                    <a:pt x="210" y="372"/>
                    <a:pt x="210" y="372"/>
                  </a:cubicBezTo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381"/>
            <p:cNvSpPr/>
            <p:nvPr/>
          </p:nvSpPr>
          <p:spPr bwMode="auto">
            <a:xfrm>
              <a:off x="5501066" y="2770560"/>
              <a:ext cx="1079572" cy="1203237"/>
            </a:xfrm>
            <a:custGeom>
              <a:avLst/>
              <a:gdLst>
                <a:gd name="T0" fmla="*/ 199 w 326"/>
                <a:gd name="T1" fmla="*/ 358 h 363"/>
                <a:gd name="T2" fmla="*/ 189 w 326"/>
                <a:gd name="T3" fmla="*/ 362 h 363"/>
                <a:gd name="T4" fmla="*/ 6 w 326"/>
                <a:gd name="T5" fmla="*/ 273 h 363"/>
                <a:gd name="T6" fmla="*/ 2 w 326"/>
                <a:gd name="T7" fmla="*/ 263 h 363"/>
                <a:gd name="T8" fmla="*/ 127 w 326"/>
                <a:gd name="T9" fmla="*/ 5 h 363"/>
                <a:gd name="T10" fmla="*/ 137 w 326"/>
                <a:gd name="T11" fmla="*/ 2 h 363"/>
                <a:gd name="T12" fmla="*/ 320 w 326"/>
                <a:gd name="T13" fmla="*/ 91 h 363"/>
                <a:gd name="T14" fmla="*/ 324 w 326"/>
                <a:gd name="T15" fmla="*/ 100 h 363"/>
                <a:gd name="T16" fmla="*/ 199 w 326"/>
                <a:gd name="T17" fmla="*/ 3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363">
                  <a:moveTo>
                    <a:pt x="199" y="358"/>
                  </a:moveTo>
                  <a:cubicBezTo>
                    <a:pt x="197" y="362"/>
                    <a:pt x="193" y="363"/>
                    <a:pt x="189" y="362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2" y="271"/>
                    <a:pt x="0" y="267"/>
                    <a:pt x="2" y="263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9" y="1"/>
                    <a:pt x="133" y="0"/>
                    <a:pt x="137" y="2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24" y="92"/>
                    <a:pt x="326" y="97"/>
                    <a:pt x="324" y="100"/>
                  </a:cubicBezTo>
                  <a:cubicBezTo>
                    <a:pt x="199" y="358"/>
                    <a:pt x="199" y="358"/>
                    <a:pt x="199" y="3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Freeform 382"/>
            <p:cNvSpPr/>
            <p:nvPr/>
          </p:nvSpPr>
          <p:spPr bwMode="auto">
            <a:xfrm>
              <a:off x="5484355" y="2713742"/>
              <a:ext cx="1089598" cy="1226634"/>
            </a:xfrm>
            <a:custGeom>
              <a:avLst/>
              <a:gdLst>
                <a:gd name="T0" fmla="*/ 199 w 329"/>
                <a:gd name="T1" fmla="*/ 365 h 370"/>
                <a:gd name="T2" fmla="*/ 189 w 329"/>
                <a:gd name="T3" fmla="*/ 368 h 370"/>
                <a:gd name="T4" fmla="*/ 5 w 329"/>
                <a:gd name="T5" fmla="*/ 279 h 370"/>
                <a:gd name="T6" fmla="*/ 2 w 329"/>
                <a:gd name="T7" fmla="*/ 269 h 370"/>
                <a:gd name="T8" fmla="*/ 130 w 329"/>
                <a:gd name="T9" fmla="*/ 5 h 370"/>
                <a:gd name="T10" fmla="*/ 139 w 329"/>
                <a:gd name="T11" fmla="*/ 1 h 370"/>
                <a:gd name="T12" fmla="*/ 324 w 329"/>
                <a:gd name="T13" fmla="*/ 91 h 370"/>
                <a:gd name="T14" fmla="*/ 327 w 329"/>
                <a:gd name="T15" fmla="*/ 100 h 370"/>
                <a:gd name="T16" fmla="*/ 199 w 329"/>
                <a:gd name="T17" fmla="*/ 36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370">
                  <a:moveTo>
                    <a:pt x="199" y="365"/>
                  </a:moveTo>
                  <a:cubicBezTo>
                    <a:pt x="197" y="368"/>
                    <a:pt x="193" y="370"/>
                    <a:pt x="189" y="368"/>
                  </a:cubicBezTo>
                  <a:cubicBezTo>
                    <a:pt x="5" y="279"/>
                    <a:pt x="5" y="279"/>
                    <a:pt x="5" y="279"/>
                  </a:cubicBezTo>
                  <a:cubicBezTo>
                    <a:pt x="1" y="277"/>
                    <a:pt x="0" y="273"/>
                    <a:pt x="2" y="269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1"/>
                    <a:pt x="136" y="0"/>
                    <a:pt x="139" y="1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7" y="92"/>
                    <a:pt x="329" y="97"/>
                    <a:pt x="327" y="100"/>
                  </a:cubicBezTo>
                  <a:cubicBezTo>
                    <a:pt x="199" y="365"/>
                    <a:pt x="199" y="365"/>
                    <a:pt x="199" y="365"/>
                  </a:cubicBezTo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Freeform 383"/>
            <p:cNvSpPr/>
            <p:nvPr/>
          </p:nvSpPr>
          <p:spPr bwMode="auto">
            <a:xfrm>
              <a:off x="5481012" y="2707057"/>
              <a:ext cx="528087" cy="962590"/>
            </a:xfrm>
            <a:custGeom>
              <a:avLst/>
              <a:gdLst>
                <a:gd name="T0" fmla="*/ 25 w 159"/>
                <a:gd name="T1" fmla="*/ 290 h 290"/>
                <a:gd name="T2" fmla="*/ 0 w 159"/>
                <a:gd name="T3" fmla="*/ 278 h 290"/>
                <a:gd name="T4" fmla="*/ 3 w 159"/>
                <a:gd name="T5" fmla="*/ 271 h 290"/>
                <a:gd name="T6" fmla="*/ 131 w 159"/>
                <a:gd name="T7" fmla="*/ 7 h 290"/>
                <a:gd name="T8" fmla="*/ 135 w 159"/>
                <a:gd name="T9" fmla="*/ 1 h 290"/>
                <a:gd name="T10" fmla="*/ 159 w 159"/>
                <a:gd name="T11" fmla="*/ 13 h 290"/>
                <a:gd name="T12" fmla="*/ 25 w 1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90">
                  <a:moveTo>
                    <a:pt x="25" y="290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1" y="275"/>
                    <a:pt x="3" y="271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2" y="3"/>
                    <a:pt x="134" y="0"/>
                    <a:pt x="135" y="1"/>
                  </a:cubicBezTo>
                  <a:cubicBezTo>
                    <a:pt x="159" y="13"/>
                    <a:pt x="159" y="13"/>
                    <a:pt x="159" y="13"/>
                  </a:cubicBezTo>
                  <a:lnTo>
                    <a:pt x="25" y="290"/>
                  </a:lnTo>
                  <a:close/>
                </a:path>
              </a:pathLst>
            </a:custGeom>
            <a:solidFill>
              <a:srgbClr val="256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Freeform 384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Freeform 385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Freeform 386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Freeform 387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Freeform 388"/>
            <p:cNvSpPr/>
            <p:nvPr/>
          </p:nvSpPr>
          <p:spPr bwMode="auto">
            <a:xfrm>
              <a:off x="5507750" y="3669647"/>
              <a:ext cx="137036" cy="163775"/>
            </a:xfrm>
            <a:custGeom>
              <a:avLst/>
              <a:gdLst>
                <a:gd name="T0" fmla="*/ 24 w 41"/>
                <a:gd name="T1" fmla="*/ 49 h 49"/>
                <a:gd name="T2" fmla="*/ 17 w 41"/>
                <a:gd name="T3" fmla="*/ 32 h 49"/>
                <a:gd name="T4" fmla="*/ 0 w 41"/>
                <a:gd name="T5" fmla="*/ 38 h 49"/>
                <a:gd name="T6" fmla="*/ 18 w 41"/>
                <a:gd name="T7" fmla="*/ 0 h 49"/>
                <a:gd name="T8" fmla="*/ 41 w 41"/>
                <a:gd name="T9" fmla="*/ 12 h 49"/>
                <a:gd name="T10" fmla="*/ 24 w 41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9">
                  <a:moveTo>
                    <a:pt x="24" y="49"/>
                  </a:moveTo>
                  <a:lnTo>
                    <a:pt x="17" y="32"/>
                  </a:lnTo>
                  <a:lnTo>
                    <a:pt x="0" y="38"/>
                  </a:lnTo>
                  <a:lnTo>
                    <a:pt x="18" y="0"/>
                  </a:lnTo>
                  <a:lnTo>
                    <a:pt x="41" y="12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65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32515" y="3368936"/>
            <a:ext cx="1599195" cy="14247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53115" y="4114805"/>
            <a:ext cx="1599195" cy="14247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426235" y="4431137"/>
            <a:ext cx="1599195" cy="14247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58398" y="2754787"/>
            <a:ext cx="1189043" cy="1326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1389" y="4376855"/>
            <a:ext cx="1660124" cy="147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463732" y="1302070"/>
            <a:ext cx="1177169" cy="1048751"/>
          </a:xfrm>
          <a:prstGeom prst="rect">
            <a:avLst/>
          </a:prstGeom>
        </p:spPr>
      </p:pic>
      <p:sp>
        <p:nvSpPr>
          <p:cNvPr id="34" name="Google Shape;231;p5"/>
          <p:cNvSpPr/>
          <p:nvPr/>
        </p:nvSpPr>
        <p:spPr>
          <a:xfrm>
            <a:off x="1358398" y="454362"/>
            <a:ext cx="16002000" cy="8993373"/>
          </a:xfrm>
          <a:prstGeom prst="roundRect">
            <a:avLst>
              <a:gd name="adj" fmla="val 6283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416" tIns="45696" rIns="91416" bIns="45696" anchor="ctr"/>
          <a:lstStyle/>
          <a:p>
            <a:pPr algn="ctr">
              <a:buClr>
                <a:srgbClr val="000000"/>
              </a:buClr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9"/>
          <a:srcRect l="10265" r="10265"/>
          <a:stretch>
            <a:fillRect/>
          </a:stretch>
        </p:blipFill>
        <p:spPr>
          <a:xfrm>
            <a:off x="16859652" y="271069"/>
            <a:ext cx="1416440" cy="1252863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="" xmlns:a16="http://schemas.microsoft.com/office/drawing/2014/main" id="{7DA9C581-A8EA-481C-BFF2-78A552028F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52218" y="2655120"/>
            <a:ext cx="6255379" cy="76318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4402" y="360159"/>
            <a:ext cx="12874616" cy="4179474"/>
            <a:chOff x="3494402" y="360159"/>
            <a:chExt cx="12874616" cy="4179474"/>
          </a:xfrm>
        </p:grpSpPr>
        <p:pic>
          <p:nvPicPr>
            <p:cNvPr id="21" name="Google Shape;207;p3"/>
            <p:cNvPicPr preferRelativeResize="0"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402" y="360159"/>
              <a:ext cx="12874616" cy="4179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107027" y="1221040"/>
              <a:ext cx="8707277" cy="21478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4008" tIns="32004" rIns="64008" bIns="32004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Cuộc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họp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diễn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ra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lúc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nào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?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Ở </a:t>
              </a:r>
              <a:r>
                <a:rPr lang="en-US" altLang="en-US" sz="4800" b="1" dirty="0" err="1" smtClean="0">
                  <a:solidFill>
                    <a:srgbClr val="993300"/>
                  </a:solidFill>
                  <a:latin typeface="Times New Roman" pitchFamily="18" charset="0"/>
                </a:rPr>
                <a:t>đâu</a:t>
              </a:r>
              <a:r>
                <a:rPr lang="en-US" altLang="en-US" sz="4800" b="1" dirty="0" smtClean="0">
                  <a:solidFill>
                    <a:srgbClr val="993300"/>
                  </a:solidFill>
                  <a:latin typeface="Times New Roman" pitchFamily="18" charset="0"/>
                </a:rPr>
                <a:t>?</a:t>
              </a:r>
              <a:endParaRPr lang="en-US" altLang="en-US" sz="4800" b="1" dirty="0">
                <a:solidFill>
                  <a:srgbClr val="9933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451" y="6866905"/>
            <a:ext cx="3886201" cy="34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04521" y="5539543"/>
            <a:ext cx="11057585" cy="766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 typeface="Wingdings" pitchFamily="2" charset="2"/>
              <a:buChar char="v"/>
            </a:pPr>
            <a:endParaRPr lang="en-US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079390" y="1943100"/>
            <a:ext cx="1703410" cy="1605689"/>
            <a:chOff x="5481012" y="2707057"/>
            <a:chExt cx="1123021" cy="1303507"/>
          </a:xfrm>
        </p:grpSpPr>
        <p:sp>
          <p:nvSpPr>
            <p:cNvPr id="18" name="Freeform 371"/>
            <p:cNvSpPr/>
            <p:nvPr/>
          </p:nvSpPr>
          <p:spPr bwMode="auto">
            <a:xfrm>
              <a:off x="5571255" y="2900912"/>
              <a:ext cx="785447" cy="1019410"/>
            </a:xfrm>
            <a:custGeom>
              <a:avLst/>
              <a:gdLst>
                <a:gd name="T0" fmla="*/ 237 w 237"/>
                <a:gd name="T1" fmla="*/ 301 h 308"/>
                <a:gd name="T2" fmla="*/ 230 w 237"/>
                <a:gd name="T3" fmla="*/ 308 h 308"/>
                <a:gd name="T4" fmla="*/ 13 w 237"/>
                <a:gd name="T5" fmla="*/ 308 h 308"/>
                <a:gd name="T6" fmla="*/ 0 w 237"/>
                <a:gd name="T7" fmla="*/ 287 h 308"/>
                <a:gd name="T8" fmla="*/ 0 w 237"/>
                <a:gd name="T9" fmla="*/ 7 h 308"/>
                <a:gd name="T10" fmla="*/ 13 w 237"/>
                <a:gd name="T11" fmla="*/ 0 h 308"/>
                <a:gd name="T12" fmla="*/ 230 w 237"/>
                <a:gd name="T13" fmla="*/ 0 h 308"/>
                <a:gd name="T14" fmla="*/ 237 w 237"/>
                <a:gd name="T15" fmla="*/ 7 h 308"/>
                <a:gd name="T16" fmla="*/ 237 w 237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308">
                  <a:moveTo>
                    <a:pt x="237" y="301"/>
                  </a:moveTo>
                  <a:cubicBezTo>
                    <a:pt x="237" y="305"/>
                    <a:pt x="234" y="308"/>
                    <a:pt x="230" y="308"/>
                  </a:cubicBezTo>
                  <a:cubicBezTo>
                    <a:pt x="13" y="308"/>
                    <a:pt x="13" y="308"/>
                    <a:pt x="13" y="308"/>
                  </a:cubicBezTo>
                  <a:cubicBezTo>
                    <a:pt x="9" y="308"/>
                    <a:pt x="0" y="291"/>
                    <a:pt x="0" y="2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9" y="0"/>
                    <a:pt x="13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4" y="0"/>
                    <a:pt x="237" y="3"/>
                    <a:pt x="237" y="7"/>
                  </a:cubicBezTo>
                  <a:cubicBezTo>
                    <a:pt x="237" y="301"/>
                    <a:pt x="237" y="301"/>
                    <a:pt x="237" y="301"/>
                  </a:cubicBezTo>
                </a:path>
              </a:pathLst>
            </a:custGeom>
            <a:solidFill>
              <a:srgbClr val="CE81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372"/>
            <p:cNvSpPr/>
            <p:nvPr/>
          </p:nvSpPr>
          <p:spPr bwMode="auto">
            <a:xfrm>
              <a:off x="5601335" y="2900912"/>
              <a:ext cx="725286" cy="999356"/>
            </a:xfrm>
            <a:custGeom>
              <a:avLst/>
              <a:gdLst>
                <a:gd name="T0" fmla="*/ 218 w 218"/>
                <a:gd name="T1" fmla="*/ 293 h 301"/>
                <a:gd name="T2" fmla="*/ 211 w 218"/>
                <a:gd name="T3" fmla="*/ 301 h 301"/>
                <a:gd name="T4" fmla="*/ 7 w 218"/>
                <a:gd name="T5" fmla="*/ 301 h 301"/>
                <a:gd name="T6" fmla="*/ 0 w 218"/>
                <a:gd name="T7" fmla="*/ 293 h 301"/>
                <a:gd name="T8" fmla="*/ 0 w 218"/>
                <a:gd name="T9" fmla="*/ 7 h 301"/>
                <a:gd name="T10" fmla="*/ 7 w 218"/>
                <a:gd name="T11" fmla="*/ 0 h 301"/>
                <a:gd name="T12" fmla="*/ 211 w 218"/>
                <a:gd name="T13" fmla="*/ 0 h 301"/>
                <a:gd name="T14" fmla="*/ 218 w 218"/>
                <a:gd name="T15" fmla="*/ 7 h 301"/>
                <a:gd name="T16" fmla="*/ 218 w 218"/>
                <a:gd name="T17" fmla="*/ 29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01">
                  <a:moveTo>
                    <a:pt x="218" y="293"/>
                  </a:moveTo>
                  <a:cubicBezTo>
                    <a:pt x="218" y="297"/>
                    <a:pt x="215" y="301"/>
                    <a:pt x="211" y="301"/>
                  </a:cubicBezTo>
                  <a:cubicBezTo>
                    <a:pt x="7" y="301"/>
                    <a:pt x="7" y="301"/>
                    <a:pt x="7" y="301"/>
                  </a:cubicBezTo>
                  <a:cubicBezTo>
                    <a:pt x="3" y="301"/>
                    <a:pt x="0" y="297"/>
                    <a:pt x="0" y="29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5" y="0"/>
                    <a:pt x="218" y="3"/>
                    <a:pt x="218" y="7"/>
                  </a:cubicBezTo>
                  <a:cubicBezTo>
                    <a:pt x="218" y="293"/>
                    <a:pt x="218" y="293"/>
                    <a:pt x="218" y="2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373"/>
            <p:cNvSpPr/>
            <p:nvPr/>
          </p:nvSpPr>
          <p:spPr bwMode="auto">
            <a:xfrm>
              <a:off x="5571255" y="2850776"/>
              <a:ext cx="725286" cy="1022752"/>
            </a:xfrm>
            <a:custGeom>
              <a:avLst/>
              <a:gdLst>
                <a:gd name="T0" fmla="*/ 219 w 219"/>
                <a:gd name="T1" fmla="*/ 301 h 308"/>
                <a:gd name="T2" fmla="*/ 212 w 219"/>
                <a:gd name="T3" fmla="*/ 308 h 308"/>
                <a:gd name="T4" fmla="*/ 7 w 219"/>
                <a:gd name="T5" fmla="*/ 308 h 308"/>
                <a:gd name="T6" fmla="*/ 0 w 219"/>
                <a:gd name="T7" fmla="*/ 301 h 308"/>
                <a:gd name="T8" fmla="*/ 0 w 219"/>
                <a:gd name="T9" fmla="*/ 7 h 308"/>
                <a:gd name="T10" fmla="*/ 7 w 219"/>
                <a:gd name="T11" fmla="*/ 0 h 308"/>
                <a:gd name="T12" fmla="*/ 212 w 219"/>
                <a:gd name="T13" fmla="*/ 0 h 308"/>
                <a:gd name="T14" fmla="*/ 219 w 219"/>
                <a:gd name="T15" fmla="*/ 7 h 308"/>
                <a:gd name="T16" fmla="*/ 219 w 219"/>
                <a:gd name="T17" fmla="*/ 30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308">
                  <a:moveTo>
                    <a:pt x="219" y="301"/>
                  </a:moveTo>
                  <a:cubicBezTo>
                    <a:pt x="219" y="305"/>
                    <a:pt x="216" y="308"/>
                    <a:pt x="212" y="308"/>
                  </a:cubicBezTo>
                  <a:cubicBezTo>
                    <a:pt x="7" y="308"/>
                    <a:pt x="7" y="308"/>
                    <a:pt x="7" y="308"/>
                  </a:cubicBezTo>
                  <a:cubicBezTo>
                    <a:pt x="3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16" y="0"/>
                    <a:pt x="219" y="3"/>
                    <a:pt x="219" y="7"/>
                  </a:cubicBezTo>
                  <a:cubicBezTo>
                    <a:pt x="219" y="301"/>
                    <a:pt x="219" y="301"/>
                    <a:pt x="219" y="301"/>
                  </a:cubicBezTo>
                </a:path>
              </a:pathLst>
            </a:custGeom>
            <a:solidFill>
              <a:srgbClr val="E08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374"/>
            <p:cNvSpPr/>
            <p:nvPr/>
          </p:nvSpPr>
          <p:spPr bwMode="auto">
            <a:xfrm>
              <a:off x="5571255" y="2850776"/>
              <a:ext cx="43451" cy="1022752"/>
            </a:xfrm>
            <a:custGeom>
              <a:avLst/>
              <a:gdLst>
                <a:gd name="T0" fmla="*/ 14 w 14"/>
                <a:gd name="T1" fmla="*/ 308 h 308"/>
                <a:gd name="T2" fmla="*/ 0 w 14"/>
                <a:gd name="T3" fmla="*/ 308 h 308"/>
                <a:gd name="T4" fmla="*/ 0 w 14"/>
                <a:gd name="T5" fmla="*/ 301 h 308"/>
                <a:gd name="T6" fmla="*/ 0 w 14"/>
                <a:gd name="T7" fmla="*/ 7 h 308"/>
                <a:gd name="T8" fmla="*/ 0 w 14"/>
                <a:gd name="T9" fmla="*/ 0 h 308"/>
                <a:gd name="T10" fmla="*/ 14 w 14"/>
                <a:gd name="T11" fmla="*/ 0 h 308"/>
                <a:gd name="T12" fmla="*/ 14 w 14"/>
                <a:gd name="T13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8">
                  <a:moveTo>
                    <a:pt x="14" y="308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0" y="308"/>
                    <a:pt x="0" y="305"/>
                    <a:pt x="0" y="30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308"/>
                  </a:lnTo>
                  <a:close/>
                </a:path>
              </a:pathLst>
            </a:custGeom>
            <a:solidFill>
              <a:srgbClr val="A650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375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376"/>
            <p:cNvSpPr/>
            <p:nvPr/>
          </p:nvSpPr>
          <p:spPr bwMode="auto">
            <a:xfrm>
              <a:off x="5684895" y="2930992"/>
              <a:ext cx="133693" cy="60162"/>
            </a:xfrm>
            <a:custGeom>
              <a:avLst/>
              <a:gdLst>
                <a:gd name="T0" fmla="*/ 40 w 40"/>
                <a:gd name="T1" fmla="*/ 0 h 18"/>
                <a:gd name="T2" fmla="*/ 0 w 40"/>
                <a:gd name="T3" fmla="*/ 0 h 18"/>
                <a:gd name="T4" fmla="*/ 0 w 40"/>
                <a:gd name="T5" fmla="*/ 18 h 18"/>
                <a:gd name="T6" fmla="*/ 31 w 40"/>
                <a:gd name="T7" fmla="*/ 18 h 18"/>
                <a:gd name="T8" fmla="*/ 40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4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1" y="18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377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CBB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378"/>
            <p:cNvSpPr/>
            <p:nvPr/>
          </p:nvSpPr>
          <p:spPr bwMode="auto">
            <a:xfrm>
              <a:off x="5755082" y="3017892"/>
              <a:ext cx="20054" cy="36767"/>
            </a:xfrm>
            <a:custGeom>
              <a:avLst/>
              <a:gdLst>
                <a:gd name="T0" fmla="*/ 6 w 6"/>
                <a:gd name="T1" fmla="*/ 0 h 11"/>
                <a:gd name="T2" fmla="*/ 0 w 6"/>
                <a:gd name="T3" fmla="*/ 0 h 11"/>
                <a:gd name="T4" fmla="*/ 0 w 6"/>
                <a:gd name="T5" fmla="*/ 11 h 11"/>
                <a:gd name="T6" fmla="*/ 6 w 6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379"/>
            <p:cNvSpPr/>
            <p:nvPr/>
          </p:nvSpPr>
          <p:spPr bwMode="auto">
            <a:xfrm>
              <a:off x="5664841" y="3873528"/>
              <a:ext cx="90244" cy="137036"/>
            </a:xfrm>
            <a:custGeom>
              <a:avLst/>
              <a:gdLst>
                <a:gd name="T0" fmla="*/ 27 w 27"/>
                <a:gd name="T1" fmla="*/ 41 h 41"/>
                <a:gd name="T2" fmla="*/ 13 w 27"/>
                <a:gd name="T3" fmla="*/ 28 h 41"/>
                <a:gd name="T4" fmla="*/ 0 w 27"/>
                <a:gd name="T5" fmla="*/ 41 h 41"/>
                <a:gd name="T6" fmla="*/ 0 w 27"/>
                <a:gd name="T7" fmla="*/ 0 h 41"/>
                <a:gd name="T8" fmla="*/ 27 w 27"/>
                <a:gd name="T9" fmla="*/ 0 h 41"/>
                <a:gd name="T10" fmla="*/ 27 w 27"/>
                <a:gd name="T1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1">
                  <a:moveTo>
                    <a:pt x="27" y="41"/>
                  </a:moveTo>
                  <a:lnTo>
                    <a:pt x="13" y="28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80"/>
            <p:cNvSpPr/>
            <p:nvPr/>
          </p:nvSpPr>
          <p:spPr bwMode="auto">
            <a:xfrm>
              <a:off x="5481012" y="2760534"/>
              <a:ext cx="1123021" cy="1250030"/>
            </a:xfrm>
            <a:custGeom>
              <a:avLst/>
              <a:gdLst>
                <a:gd name="T0" fmla="*/ 210 w 339"/>
                <a:gd name="T1" fmla="*/ 372 h 377"/>
                <a:gd name="T2" fmla="*/ 200 w 339"/>
                <a:gd name="T3" fmla="*/ 375 h 377"/>
                <a:gd name="T4" fmla="*/ 5 w 339"/>
                <a:gd name="T5" fmla="*/ 281 h 377"/>
                <a:gd name="T6" fmla="*/ 2 w 339"/>
                <a:gd name="T7" fmla="*/ 256 h 377"/>
                <a:gd name="T8" fmla="*/ 124 w 339"/>
                <a:gd name="T9" fmla="*/ 4 h 377"/>
                <a:gd name="T10" fmla="*/ 139 w 339"/>
                <a:gd name="T11" fmla="*/ 3 h 377"/>
                <a:gd name="T12" fmla="*/ 334 w 339"/>
                <a:gd name="T13" fmla="*/ 98 h 377"/>
                <a:gd name="T14" fmla="*/ 338 w 339"/>
                <a:gd name="T15" fmla="*/ 107 h 377"/>
                <a:gd name="T16" fmla="*/ 210 w 339"/>
                <a:gd name="T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9" h="377">
                  <a:moveTo>
                    <a:pt x="210" y="372"/>
                  </a:moveTo>
                  <a:cubicBezTo>
                    <a:pt x="208" y="375"/>
                    <a:pt x="204" y="377"/>
                    <a:pt x="200" y="375"/>
                  </a:cubicBezTo>
                  <a:cubicBezTo>
                    <a:pt x="5" y="281"/>
                    <a:pt x="5" y="281"/>
                    <a:pt x="5" y="281"/>
                  </a:cubicBezTo>
                  <a:cubicBezTo>
                    <a:pt x="1" y="279"/>
                    <a:pt x="0" y="260"/>
                    <a:pt x="2" y="256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6" y="0"/>
                    <a:pt x="136" y="1"/>
                    <a:pt x="139" y="3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8" y="99"/>
                    <a:pt x="339" y="104"/>
                    <a:pt x="338" y="107"/>
                  </a:cubicBezTo>
                  <a:cubicBezTo>
                    <a:pt x="210" y="372"/>
                    <a:pt x="210" y="372"/>
                    <a:pt x="210" y="372"/>
                  </a:cubicBezTo>
                </a:path>
              </a:pathLst>
            </a:custGeom>
            <a:solidFill>
              <a:srgbClr val="39B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381"/>
            <p:cNvSpPr/>
            <p:nvPr/>
          </p:nvSpPr>
          <p:spPr bwMode="auto">
            <a:xfrm>
              <a:off x="5501066" y="2770560"/>
              <a:ext cx="1079572" cy="1203237"/>
            </a:xfrm>
            <a:custGeom>
              <a:avLst/>
              <a:gdLst>
                <a:gd name="T0" fmla="*/ 199 w 326"/>
                <a:gd name="T1" fmla="*/ 358 h 363"/>
                <a:gd name="T2" fmla="*/ 189 w 326"/>
                <a:gd name="T3" fmla="*/ 362 h 363"/>
                <a:gd name="T4" fmla="*/ 6 w 326"/>
                <a:gd name="T5" fmla="*/ 273 h 363"/>
                <a:gd name="T6" fmla="*/ 2 w 326"/>
                <a:gd name="T7" fmla="*/ 263 h 363"/>
                <a:gd name="T8" fmla="*/ 127 w 326"/>
                <a:gd name="T9" fmla="*/ 5 h 363"/>
                <a:gd name="T10" fmla="*/ 137 w 326"/>
                <a:gd name="T11" fmla="*/ 2 h 363"/>
                <a:gd name="T12" fmla="*/ 320 w 326"/>
                <a:gd name="T13" fmla="*/ 91 h 363"/>
                <a:gd name="T14" fmla="*/ 324 w 326"/>
                <a:gd name="T15" fmla="*/ 100 h 363"/>
                <a:gd name="T16" fmla="*/ 199 w 326"/>
                <a:gd name="T17" fmla="*/ 3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363">
                  <a:moveTo>
                    <a:pt x="199" y="358"/>
                  </a:moveTo>
                  <a:cubicBezTo>
                    <a:pt x="197" y="362"/>
                    <a:pt x="193" y="363"/>
                    <a:pt x="189" y="362"/>
                  </a:cubicBezTo>
                  <a:cubicBezTo>
                    <a:pt x="6" y="273"/>
                    <a:pt x="6" y="273"/>
                    <a:pt x="6" y="273"/>
                  </a:cubicBezTo>
                  <a:cubicBezTo>
                    <a:pt x="2" y="271"/>
                    <a:pt x="0" y="267"/>
                    <a:pt x="2" y="263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9" y="1"/>
                    <a:pt x="133" y="0"/>
                    <a:pt x="137" y="2"/>
                  </a:cubicBezTo>
                  <a:cubicBezTo>
                    <a:pt x="320" y="91"/>
                    <a:pt x="320" y="91"/>
                    <a:pt x="320" y="91"/>
                  </a:cubicBezTo>
                  <a:cubicBezTo>
                    <a:pt x="324" y="92"/>
                    <a:pt x="326" y="97"/>
                    <a:pt x="324" y="100"/>
                  </a:cubicBezTo>
                  <a:cubicBezTo>
                    <a:pt x="199" y="358"/>
                    <a:pt x="199" y="358"/>
                    <a:pt x="199" y="3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82"/>
            <p:cNvSpPr/>
            <p:nvPr/>
          </p:nvSpPr>
          <p:spPr bwMode="auto">
            <a:xfrm>
              <a:off x="5484355" y="2713742"/>
              <a:ext cx="1089598" cy="1226634"/>
            </a:xfrm>
            <a:custGeom>
              <a:avLst/>
              <a:gdLst>
                <a:gd name="T0" fmla="*/ 199 w 329"/>
                <a:gd name="T1" fmla="*/ 365 h 370"/>
                <a:gd name="T2" fmla="*/ 189 w 329"/>
                <a:gd name="T3" fmla="*/ 368 h 370"/>
                <a:gd name="T4" fmla="*/ 5 w 329"/>
                <a:gd name="T5" fmla="*/ 279 h 370"/>
                <a:gd name="T6" fmla="*/ 2 w 329"/>
                <a:gd name="T7" fmla="*/ 269 h 370"/>
                <a:gd name="T8" fmla="*/ 130 w 329"/>
                <a:gd name="T9" fmla="*/ 5 h 370"/>
                <a:gd name="T10" fmla="*/ 139 w 329"/>
                <a:gd name="T11" fmla="*/ 1 h 370"/>
                <a:gd name="T12" fmla="*/ 324 w 329"/>
                <a:gd name="T13" fmla="*/ 91 h 370"/>
                <a:gd name="T14" fmla="*/ 327 w 329"/>
                <a:gd name="T15" fmla="*/ 100 h 370"/>
                <a:gd name="T16" fmla="*/ 199 w 329"/>
                <a:gd name="T17" fmla="*/ 365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370">
                  <a:moveTo>
                    <a:pt x="199" y="365"/>
                  </a:moveTo>
                  <a:cubicBezTo>
                    <a:pt x="197" y="368"/>
                    <a:pt x="193" y="370"/>
                    <a:pt x="189" y="368"/>
                  </a:cubicBezTo>
                  <a:cubicBezTo>
                    <a:pt x="5" y="279"/>
                    <a:pt x="5" y="279"/>
                    <a:pt x="5" y="279"/>
                  </a:cubicBezTo>
                  <a:cubicBezTo>
                    <a:pt x="1" y="277"/>
                    <a:pt x="0" y="273"/>
                    <a:pt x="2" y="269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31" y="1"/>
                    <a:pt x="136" y="0"/>
                    <a:pt x="139" y="1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7" y="92"/>
                    <a:pt x="329" y="97"/>
                    <a:pt x="327" y="100"/>
                  </a:cubicBezTo>
                  <a:cubicBezTo>
                    <a:pt x="199" y="365"/>
                    <a:pt x="199" y="365"/>
                    <a:pt x="199" y="365"/>
                  </a:cubicBezTo>
                </a:path>
              </a:pathLst>
            </a:cu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83"/>
            <p:cNvSpPr/>
            <p:nvPr/>
          </p:nvSpPr>
          <p:spPr bwMode="auto">
            <a:xfrm>
              <a:off x="5481012" y="2707057"/>
              <a:ext cx="528087" cy="962590"/>
            </a:xfrm>
            <a:custGeom>
              <a:avLst/>
              <a:gdLst>
                <a:gd name="T0" fmla="*/ 25 w 159"/>
                <a:gd name="T1" fmla="*/ 290 h 290"/>
                <a:gd name="T2" fmla="*/ 0 w 159"/>
                <a:gd name="T3" fmla="*/ 278 h 290"/>
                <a:gd name="T4" fmla="*/ 3 w 159"/>
                <a:gd name="T5" fmla="*/ 271 h 290"/>
                <a:gd name="T6" fmla="*/ 131 w 159"/>
                <a:gd name="T7" fmla="*/ 7 h 290"/>
                <a:gd name="T8" fmla="*/ 135 w 159"/>
                <a:gd name="T9" fmla="*/ 1 h 290"/>
                <a:gd name="T10" fmla="*/ 159 w 159"/>
                <a:gd name="T11" fmla="*/ 13 h 290"/>
                <a:gd name="T12" fmla="*/ 25 w 15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290">
                  <a:moveTo>
                    <a:pt x="25" y="290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1" y="275"/>
                    <a:pt x="3" y="271"/>
                  </a:cubicBezTo>
                  <a:cubicBezTo>
                    <a:pt x="131" y="7"/>
                    <a:pt x="131" y="7"/>
                    <a:pt x="131" y="7"/>
                  </a:cubicBezTo>
                  <a:cubicBezTo>
                    <a:pt x="132" y="3"/>
                    <a:pt x="134" y="0"/>
                    <a:pt x="135" y="1"/>
                  </a:cubicBezTo>
                  <a:cubicBezTo>
                    <a:pt x="159" y="13"/>
                    <a:pt x="159" y="13"/>
                    <a:pt x="159" y="13"/>
                  </a:cubicBezTo>
                  <a:lnTo>
                    <a:pt x="25" y="290"/>
                  </a:lnTo>
                  <a:close/>
                </a:path>
              </a:pathLst>
            </a:custGeom>
            <a:solidFill>
              <a:srgbClr val="256A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84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85"/>
            <p:cNvSpPr/>
            <p:nvPr/>
          </p:nvSpPr>
          <p:spPr bwMode="auto">
            <a:xfrm>
              <a:off x="5785164" y="3074713"/>
              <a:ext cx="591593" cy="487980"/>
            </a:xfrm>
            <a:custGeom>
              <a:avLst/>
              <a:gdLst>
                <a:gd name="T0" fmla="*/ 39 w 177"/>
                <a:gd name="T1" fmla="*/ 0 h 146"/>
                <a:gd name="T2" fmla="*/ 0 w 177"/>
                <a:gd name="T3" fmla="*/ 80 h 146"/>
                <a:gd name="T4" fmla="*/ 138 w 177"/>
                <a:gd name="T5" fmla="*/ 146 h 146"/>
                <a:gd name="T6" fmla="*/ 177 w 177"/>
                <a:gd name="T7" fmla="*/ 67 h 146"/>
                <a:gd name="T8" fmla="*/ 39 w 177"/>
                <a:gd name="T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39" y="0"/>
                  </a:moveTo>
                  <a:lnTo>
                    <a:pt x="0" y="80"/>
                  </a:lnTo>
                  <a:lnTo>
                    <a:pt x="138" y="146"/>
                  </a:lnTo>
                  <a:lnTo>
                    <a:pt x="177" y="67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86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BDD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87"/>
            <p:cNvSpPr/>
            <p:nvPr/>
          </p:nvSpPr>
          <p:spPr bwMode="auto">
            <a:xfrm>
              <a:off x="6019127" y="2817353"/>
              <a:ext cx="484638" cy="277414"/>
            </a:xfrm>
            <a:custGeom>
              <a:avLst/>
              <a:gdLst>
                <a:gd name="T0" fmla="*/ 7 w 145"/>
                <a:gd name="T1" fmla="*/ 0 h 83"/>
                <a:gd name="T2" fmla="*/ 0 w 145"/>
                <a:gd name="T3" fmla="*/ 17 h 83"/>
                <a:gd name="T4" fmla="*/ 138 w 145"/>
                <a:gd name="T5" fmla="*/ 83 h 83"/>
                <a:gd name="T6" fmla="*/ 145 w 145"/>
                <a:gd name="T7" fmla="*/ 66 h 83"/>
                <a:gd name="T8" fmla="*/ 7 w 14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83">
                  <a:moveTo>
                    <a:pt x="7" y="0"/>
                  </a:moveTo>
                  <a:lnTo>
                    <a:pt x="0" y="17"/>
                  </a:lnTo>
                  <a:lnTo>
                    <a:pt x="138" y="83"/>
                  </a:lnTo>
                  <a:lnTo>
                    <a:pt x="145" y="66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388"/>
            <p:cNvSpPr/>
            <p:nvPr/>
          </p:nvSpPr>
          <p:spPr bwMode="auto">
            <a:xfrm>
              <a:off x="5507750" y="3669647"/>
              <a:ext cx="137036" cy="163775"/>
            </a:xfrm>
            <a:custGeom>
              <a:avLst/>
              <a:gdLst>
                <a:gd name="T0" fmla="*/ 24 w 41"/>
                <a:gd name="T1" fmla="*/ 49 h 49"/>
                <a:gd name="T2" fmla="*/ 17 w 41"/>
                <a:gd name="T3" fmla="*/ 32 h 49"/>
                <a:gd name="T4" fmla="*/ 0 w 41"/>
                <a:gd name="T5" fmla="*/ 38 h 49"/>
                <a:gd name="T6" fmla="*/ 18 w 41"/>
                <a:gd name="T7" fmla="*/ 0 h 49"/>
                <a:gd name="T8" fmla="*/ 41 w 41"/>
                <a:gd name="T9" fmla="*/ 12 h 49"/>
                <a:gd name="T10" fmla="*/ 24 w 41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49">
                  <a:moveTo>
                    <a:pt x="24" y="49"/>
                  </a:moveTo>
                  <a:lnTo>
                    <a:pt x="17" y="32"/>
                  </a:lnTo>
                  <a:lnTo>
                    <a:pt x="0" y="38"/>
                  </a:lnTo>
                  <a:lnTo>
                    <a:pt x="18" y="0"/>
                  </a:lnTo>
                  <a:lnTo>
                    <a:pt x="41" y="12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FFD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003161" y="4951049"/>
            <a:ext cx="11272480" cy="2554652"/>
            <a:chOff x="5931995" y="4708661"/>
            <a:chExt cx="11272480" cy="2554652"/>
          </a:xfrm>
        </p:grpSpPr>
        <p:sp>
          <p:nvSpPr>
            <p:cNvPr id="60" name="任意多边形: 形状 2">
              <a:extLst>
                <a:ext uri="{FF2B5EF4-FFF2-40B4-BE49-F238E27FC236}">
                  <a16:creationId xmlns="" xmlns:a16="http://schemas.microsoft.com/office/drawing/2014/main" id="{C4FA4488-267B-44F8-92F4-C7F0B1BAF411}"/>
                </a:ext>
              </a:extLst>
            </p:cNvPr>
            <p:cNvSpPr/>
            <p:nvPr/>
          </p:nvSpPr>
          <p:spPr>
            <a:xfrm>
              <a:off x="5931995" y="4708661"/>
              <a:ext cx="11042240" cy="255465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rgbClr val="FFFF00">
                <a:alpha val="90588"/>
              </a:srgbClr>
            </a:solidFill>
            <a:ln w="1905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722"/>
              <a:endParaRPr lang="zh-CN" altLang="en-US" sz="14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46890" y="5233377"/>
              <a:ext cx="11057585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họp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16h30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5A</a:t>
              </a:r>
              <a:endPara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2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10A84C02-4F09-40FE-82F3-79312BC08B2E}" vid="{69A41932-5ED9-47B3-8A6B-37B62AB78E1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844</Words>
  <Application>Microsoft Office PowerPoint</Application>
  <PresentationFormat>Custom</PresentationFormat>
  <Paragraphs>78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Microsoft YaHei</vt:lpstr>
      <vt:lpstr>Imprint MT Shadow</vt:lpstr>
      <vt:lpstr>Calibri</vt:lpstr>
      <vt:lpstr>字魂59号-创粗黑</vt:lpstr>
      <vt:lpstr>A3.BoosterNextFYBlackRegular-San</vt:lpstr>
      <vt:lpstr>Wingdings</vt:lpstr>
      <vt:lpstr>Times New Roman</vt:lpstr>
      <vt:lpstr>Office Theme</vt:lpstr>
      <vt:lpstr>1_Office Theme</vt:lpstr>
      <vt:lpstr>3_Office Theme</vt:lpstr>
      <vt:lpstr>2_Office Theme</vt:lpstr>
      <vt:lpstr>Office 主题​​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HoaNam</cp:lastModifiedBy>
  <cp:revision>25</cp:revision>
  <dcterms:created xsi:type="dcterms:W3CDTF">2006-08-16T00:00:00Z</dcterms:created>
  <dcterms:modified xsi:type="dcterms:W3CDTF">2021-12-02T12:08:47Z</dcterms:modified>
  <dc:identifier>DAExA9HSh5A</dc:identifier>
</cp:coreProperties>
</file>