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20"/>
  </p:notesMasterIdLst>
  <p:sldIdLst>
    <p:sldId id="256" r:id="rId2"/>
    <p:sldId id="262" r:id="rId3"/>
    <p:sldId id="279" r:id="rId4"/>
    <p:sldId id="257" r:id="rId5"/>
    <p:sldId id="312" r:id="rId6"/>
    <p:sldId id="313" r:id="rId7"/>
    <p:sldId id="314" r:id="rId8"/>
    <p:sldId id="260" r:id="rId9"/>
    <p:sldId id="310" r:id="rId10"/>
    <p:sldId id="319" r:id="rId11"/>
    <p:sldId id="264" r:id="rId12"/>
    <p:sldId id="315" r:id="rId13"/>
    <p:sldId id="316" r:id="rId14"/>
    <p:sldId id="266" r:id="rId15"/>
    <p:sldId id="258" r:id="rId16"/>
    <p:sldId id="318" r:id="rId17"/>
    <p:sldId id="268" r:id="rId18"/>
    <p:sldId id="272" r:id="rId19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1"/>
      <p:bold r:id="rId22"/>
      <p:italic r:id="rId23"/>
      <p:boldItalic r:id="rId24"/>
    </p:embeddedFont>
    <p:embeddedFont>
      <p:font typeface="Englebert" panose="020B0604020202020204" charset="0"/>
      <p:regular r:id="rId25"/>
    </p:embeddedFont>
    <p:embeddedFont>
      <p:font typeface="Fira Sans" panose="020B0503050000020004" pitchFamily="34" charset="0"/>
      <p:regular r:id="rId26"/>
      <p:bold r:id="rId27"/>
      <p:italic r:id="rId28"/>
      <p:boldItalic r:id="rId29"/>
    </p:embeddedFont>
    <p:embeddedFont>
      <p:font typeface="Futura-Black" panose="02020500000000000000" pitchFamily="18" charset="0"/>
      <p:bold r:id="rId30"/>
    </p:embeddedFont>
    <p:embeddedFont>
      <p:font typeface="iCiel Alina" pitchFamily="50" charset="0"/>
      <p:regular r:id="rId31"/>
    </p:embeddedFont>
    <p:embeddedFont>
      <p:font typeface="iCiel Cadena" panose="02000503000000020004" pitchFamily="2" charset="0"/>
      <p:bold r:id="rId32"/>
    </p:embeddedFont>
    <p:embeddedFont>
      <p:font typeface="iCiel Soup of Justice" pitchFamily="2" charset="0"/>
      <p:regular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E2BA"/>
    <a:srgbClr val="B4F0E2"/>
    <a:srgbClr val="F16951"/>
    <a:srgbClr val="9DC8E7"/>
    <a:srgbClr val="FFF786"/>
    <a:srgbClr val="FF8DAC"/>
    <a:srgbClr val="FFCF8C"/>
    <a:srgbClr val="31AFA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42E25B9-747A-4542-B607-37CE1B2BCA41}">
  <a:tblStyle styleId="{042E25B9-747A-4542-B607-37CE1B2BCA4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94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48917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967df1cb3d_1_3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967df1cb3d_1_3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801673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43260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g967df1cb3d_1_3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6" name="Google Shape;4266;g967df1cb3d_1_3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85303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" name="Google Shape;4321;g967df1cb3d_1_3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2" name="Google Shape;4322;g967df1cb3d_1_3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967df1cb3d_1_3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967df1cb3d_1_3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967df1cb3d_1_3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967df1cb3d_1_3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1" name="Google Shape;4861;g967df1cb3d_1_3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2" name="Google Shape;4862;g967df1cb3d_1_3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95801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40228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967df1cb3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967df1cb3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34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g967df1cb3d_1_7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4" name="Google Shape;1954;g967df1cb3d_1_7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93523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" name="Google Shape;11;p2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3;p2"/>
          <p:cNvSpPr/>
          <p:nvPr/>
        </p:nvSpPr>
        <p:spPr>
          <a:xfrm flipH="1">
            <a:off x="78437" y="1183124"/>
            <a:ext cx="3579328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109790" y="2004925"/>
            <a:ext cx="3734556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" name="Google Shape;16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05955" y="2005025"/>
            <a:ext cx="1567820" cy="887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537300" y="949631"/>
            <a:ext cx="266160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Englebert"/>
              <a:buNone/>
              <a:defRPr sz="48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658200" y="3183475"/>
            <a:ext cx="2419800" cy="101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">
  <p:cSld name="CUSTOM_10">
    <p:bg>
      <p:bgPr>
        <a:solidFill>
          <a:schemeClr val="lt1"/>
        </a:solidFill>
        <a:effectLst/>
      </p:bgPr>
    </p:bg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3"/>
          <p:cNvSpPr/>
          <p:nvPr/>
        </p:nvSpPr>
        <p:spPr>
          <a:xfrm rot="-127752">
            <a:off x="2390704" y="547357"/>
            <a:ext cx="4362891" cy="91359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23"/>
          <p:cNvSpPr/>
          <p:nvPr/>
        </p:nvSpPr>
        <p:spPr>
          <a:xfrm rot="-127752">
            <a:off x="2390704" y="3256257"/>
            <a:ext cx="4362891" cy="91359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23"/>
          <p:cNvSpPr/>
          <p:nvPr/>
        </p:nvSpPr>
        <p:spPr>
          <a:xfrm rot="127752" flipH="1">
            <a:off x="2390704" y="1901807"/>
            <a:ext cx="4362891" cy="91359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23"/>
          <p:cNvSpPr/>
          <p:nvPr/>
        </p:nvSpPr>
        <p:spPr>
          <a:xfrm rot="8375802">
            <a:off x="7743033" y="4130758"/>
            <a:ext cx="2466056" cy="674432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3"/>
          <p:cNvSpPr/>
          <p:nvPr/>
        </p:nvSpPr>
        <p:spPr>
          <a:xfrm rot="-2946222">
            <a:off x="-712316" y="660284"/>
            <a:ext cx="1921988" cy="38304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20" name="Google Shape;320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367125"/>
            <a:ext cx="782300" cy="1359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21" name="Google Shape;321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548520">
            <a:off x="8285280" y="3812482"/>
            <a:ext cx="1140964" cy="645912"/>
          </a:xfrm>
          <a:prstGeom prst="rect">
            <a:avLst/>
          </a:prstGeom>
          <a:noFill/>
          <a:ln>
            <a:noFill/>
          </a:ln>
        </p:spPr>
      </p:pic>
      <p:sp>
        <p:nvSpPr>
          <p:cNvPr id="322" name="Google Shape;322;p23"/>
          <p:cNvSpPr txBox="1">
            <a:spLocks noGrp="1"/>
          </p:cNvSpPr>
          <p:nvPr>
            <p:ph type="title" hasCustomPrompt="1"/>
          </p:nvPr>
        </p:nvSpPr>
        <p:spPr>
          <a:xfrm>
            <a:off x="2574150" y="601100"/>
            <a:ext cx="3995700" cy="806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23" name="Google Shape;323;p23"/>
          <p:cNvSpPr txBox="1">
            <a:spLocks noGrp="1"/>
          </p:cNvSpPr>
          <p:nvPr>
            <p:ph type="subTitle" idx="1"/>
          </p:nvPr>
        </p:nvSpPr>
        <p:spPr>
          <a:xfrm>
            <a:off x="1794300" y="1407200"/>
            <a:ext cx="5555400" cy="426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24" name="Google Shape;324;p23"/>
          <p:cNvSpPr txBox="1">
            <a:spLocks noGrp="1"/>
          </p:cNvSpPr>
          <p:nvPr>
            <p:ph type="title" idx="2" hasCustomPrompt="1"/>
          </p:nvPr>
        </p:nvSpPr>
        <p:spPr>
          <a:xfrm>
            <a:off x="2574150" y="1955550"/>
            <a:ext cx="3995700" cy="806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25" name="Google Shape;325;p23"/>
          <p:cNvSpPr txBox="1">
            <a:spLocks noGrp="1"/>
          </p:cNvSpPr>
          <p:nvPr>
            <p:ph type="subTitle" idx="3"/>
          </p:nvPr>
        </p:nvSpPr>
        <p:spPr>
          <a:xfrm>
            <a:off x="1794300" y="2761650"/>
            <a:ext cx="5555400" cy="426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26" name="Google Shape;326;p23"/>
          <p:cNvSpPr txBox="1">
            <a:spLocks noGrp="1"/>
          </p:cNvSpPr>
          <p:nvPr>
            <p:ph type="title" idx="4" hasCustomPrompt="1"/>
          </p:nvPr>
        </p:nvSpPr>
        <p:spPr>
          <a:xfrm>
            <a:off x="2574300" y="3310000"/>
            <a:ext cx="3995700" cy="806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27" name="Google Shape;327;p23"/>
          <p:cNvSpPr txBox="1">
            <a:spLocks noGrp="1"/>
          </p:cNvSpPr>
          <p:nvPr>
            <p:ph type="subTitle" idx="5"/>
          </p:nvPr>
        </p:nvSpPr>
        <p:spPr>
          <a:xfrm>
            <a:off x="1794300" y="4116100"/>
            <a:ext cx="5555400" cy="426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"/>
          <p:cNvSpPr/>
          <p:nvPr/>
        </p:nvSpPr>
        <p:spPr>
          <a:xfrm rot="-2700000">
            <a:off x="-470499" y="182556"/>
            <a:ext cx="1472436" cy="434746"/>
          </a:xfrm>
          <a:custGeom>
            <a:avLst/>
            <a:gdLst/>
            <a:ahLst/>
            <a:cxnLst/>
            <a:rect l="l" t="t" r="r" b="b"/>
            <a:pathLst>
              <a:path w="58898" h="17390" extrusionOk="0">
                <a:moveTo>
                  <a:pt x="38822" y="2553"/>
                </a:moveTo>
                <a:cubicBezTo>
                  <a:pt x="38854" y="2553"/>
                  <a:pt x="38885" y="2559"/>
                  <a:pt x="38923" y="2572"/>
                </a:cubicBezTo>
                <a:lnTo>
                  <a:pt x="38722" y="2572"/>
                </a:lnTo>
                <a:cubicBezTo>
                  <a:pt x="38760" y="2559"/>
                  <a:pt x="38791" y="2553"/>
                  <a:pt x="38822" y="2553"/>
                </a:cubicBezTo>
                <a:close/>
                <a:moveTo>
                  <a:pt x="25339" y="2622"/>
                </a:moveTo>
                <a:cubicBezTo>
                  <a:pt x="25339" y="2622"/>
                  <a:pt x="25364" y="2622"/>
                  <a:pt x="25364" y="2647"/>
                </a:cubicBezTo>
                <a:lnTo>
                  <a:pt x="25339" y="2647"/>
                </a:lnTo>
                <a:cubicBezTo>
                  <a:pt x="25339" y="2647"/>
                  <a:pt x="25339" y="2622"/>
                  <a:pt x="25339" y="2622"/>
                </a:cubicBezTo>
                <a:close/>
                <a:moveTo>
                  <a:pt x="38396" y="4176"/>
                </a:moveTo>
                <a:lnTo>
                  <a:pt x="38396" y="4201"/>
                </a:lnTo>
                <a:lnTo>
                  <a:pt x="38371" y="4201"/>
                </a:lnTo>
                <a:cubicBezTo>
                  <a:pt x="38371" y="4201"/>
                  <a:pt x="38371" y="4201"/>
                  <a:pt x="38396" y="4176"/>
                </a:cubicBezTo>
                <a:close/>
                <a:moveTo>
                  <a:pt x="27895" y="4126"/>
                </a:moveTo>
                <a:lnTo>
                  <a:pt x="27895" y="4126"/>
                </a:lnTo>
                <a:cubicBezTo>
                  <a:pt x="27845" y="4201"/>
                  <a:pt x="27795" y="4251"/>
                  <a:pt x="27745" y="4326"/>
                </a:cubicBezTo>
                <a:cubicBezTo>
                  <a:pt x="27770" y="4251"/>
                  <a:pt x="27820" y="4176"/>
                  <a:pt x="27895" y="4126"/>
                </a:cubicBezTo>
                <a:close/>
                <a:moveTo>
                  <a:pt x="14136" y="4978"/>
                </a:moveTo>
                <a:cubicBezTo>
                  <a:pt x="14110" y="5003"/>
                  <a:pt x="14110" y="5028"/>
                  <a:pt x="14085" y="5078"/>
                </a:cubicBezTo>
                <a:cubicBezTo>
                  <a:pt x="14085" y="5028"/>
                  <a:pt x="14085" y="5003"/>
                  <a:pt x="14060" y="4978"/>
                </a:cubicBezTo>
                <a:close/>
                <a:moveTo>
                  <a:pt x="45639" y="5128"/>
                </a:moveTo>
                <a:cubicBezTo>
                  <a:pt x="45639" y="5178"/>
                  <a:pt x="45639" y="5203"/>
                  <a:pt x="45614" y="5254"/>
                </a:cubicBezTo>
                <a:cubicBezTo>
                  <a:pt x="45614" y="5228"/>
                  <a:pt x="45564" y="5178"/>
                  <a:pt x="45564" y="5153"/>
                </a:cubicBezTo>
                <a:cubicBezTo>
                  <a:pt x="45581" y="5153"/>
                  <a:pt x="45598" y="5164"/>
                  <a:pt x="45607" y="5164"/>
                </a:cubicBezTo>
                <a:cubicBezTo>
                  <a:pt x="45612" y="5164"/>
                  <a:pt x="45614" y="5162"/>
                  <a:pt x="45614" y="5153"/>
                </a:cubicBezTo>
                <a:cubicBezTo>
                  <a:pt x="45639" y="5153"/>
                  <a:pt x="45639" y="5129"/>
                  <a:pt x="45639" y="5128"/>
                </a:cubicBezTo>
                <a:close/>
                <a:moveTo>
                  <a:pt x="18121" y="6281"/>
                </a:moveTo>
                <a:cubicBezTo>
                  <a:pt x="18121" y="6306"/>
                  <a:pt x="18095" y="6356"/>
                  <a:pt x="18070" y="6381"/>
                </a:cubicBezTo>
                <a:cubicBezTo>
                  <a:pt x="18070" y="6356"/>
                  <a:pt x="18070" y="6306"/>
                  <a:pt x="18070" y="6281"/>
                </a:cubicBezTo>
                <a:close/>
                <a:moveTo>
                  <a:pt x="44336" y="6406"/>
                </a:moveTo>
                <a:cubicBezTo>
                  <a:pt x="44336" y="6406"/>
                  <a:pt x="44311" y="6406"/>
                  <a:pt x="44311" y="6431"/>
                </a:cubicBezTo>
                <a:cubicBezTo>
                  <a:pt x="44311" y="6406"/>
                  <a:pt x="44286" y="6406"/>
                  <a:pt x="44286" y="6406"/>
                </a:cubicBezTo>
                <a:close/>
                <a:moveTo>
                  <a:pt x="25589" y="7058"/>
                </a:moveTo>
                <a:cubicBezTo>
                  <a:pt x="25589" y="7083"/>
                  <a:pt x="25589" y="7083"/>
                  <a:pt x="25589" y="7108"/>
                </a:cubicBezTo>
                <a:cubicBezTo>
                  <a:pt x="25589" y="7158"/>
                  <a:pt x="25589" y="7183"/>
                  <a:pt x="25564" y="7208"/>
                </a:cubicBezTo>
                <a:cubicBezTo>
                  <a:pt x="25589" y="7158"/>
                  <a:pt x="25589" y="7108"/>
                  <a:pt x="25589" y="7058"/>
                </a:cubicBezTo>
                <a:close/>
                <a:moveTo>
                  <a:pt x="44988" y="7409"/>
                </a:moveTo>
                <a:cubicBezTo>
                  <a:pt x="44988" y="7434"/>
                  <a:pt x="44988" y="7434"/>
                  <a:pt x="44988" y="7434"/>
                </a:cubicBezTo>
                <a:lnTo>
                  <a:pt x="44963" y="7434"/>
                </a:lnTo>
                <a:cubicBezTo>
                  <a:pt x="44963" y="7434"/>
                  <a:pt x="44988" y="7434"/>
                  <a:pt x="44988" y="7409"/>
                </a:cubicBezTo>
                <a:close/>
                <a:moveTo>
                  <a:pt x="10426" y="8437"/>
                </a:moveTo>
                <a:cubicBezTo>
                  <a:pt x="10426" y="8462"/>
                  <a:pt x="10426" y="8487"/>
                  <a:pt x="10401" y="8512"/>
                </a:cubicBezTo>
                <a:cubicBezTo>
                  <a:pt x="10401" y="8559"/>
                  <a:pt x="10391" y="8577"/>
                  <a:pt x="10371" y="8577"/>
                </a:cubicBezTo>
                <a:cubicBezTo>
                  <a:pt x="10359" y="8577"/>
                  <a:pt x="10344" y="8571"/>
                  <a:pt x="10326" y="8562"/>
                </a:cubicBezTo>
                <a:cubicBezTo>
                  <a:pt x="10351" y="8537"/>
                  <a:pt x="10401" y="8487"/>
                  <a:pt x="10426" y="8437"/>
                </a:cubicBezTo>
                <a:close/>
                <a:moveTo>
                  <a:pt x="39198" y="9364"/>
                </a:moveTo>
                <a:cubicBezTo>
                  <a:pt x="39198" y="9389"/>
                  <a:pt x="39198" y="9414"/>
                  <a:pt x="39198" y="9439"/>
                </a:cubicBezTo>
                <a:cubicBezTo>
                  <a:pt x="39198" y="9414"/>
                  <a:pt x="39173" y="9389"/>
                  <a:pt x="39173" y="9364"/>
                </a:cubicBezTo>
                <a:close/>
                <a:moveTo>
                  <a:pt x="54662" y="9514"/>
                </a:moveTo>
                <a:cubicBezTo>
                  <a:pt x="54637" y="9539"/>
                  <a:pt x="54637" y="9539"/>
                  <a:pt x="54612" y="9564"/>
                </a:cubicBezTo>
                <a:cubicBezTo>
                  <a:pt x="54612" y="9539"/>
                  <a:pt x="54612" y="9514"/>
                  <a:pt x="54662" y="9514"/>
                </a:cubicBezTo>
                <a:close/>
                <a:moveTo>
                  <a:pt x="40351" y="9589"/>
                </a:moveTo>
                <a:cubicBezTo>
                  <a:pt x="40339" y="9602"/>
                  <a:pt x="40320" y="9608"/>
                  <a:pt x="40301" y="9608"/>
                </a:cubicBezTo>
                <a:cubicBezTo>
                  <a:pt x="40282" y="9608"/>
                  <a:pt x="40263" y="9602"/>
                  <a:pt x="40251" y="9589"/>
                </a:cubicBezTo>
                <a:close/>
                <a:moveTo>
                  <a:pt x="26015" y="10166"/>
                </a:moveTo>
                <a:cubicBezTo>
                  <a:pt x="25990" y="10191"/>
                  <a:pt x="25965" y="10216"/>
                  <a:pt x="25940" y="10241"/>
                </a:cubicBezTo>
                <a:cubicBezTo>
                  <a:pt x="25940" y="10241"/>
                  <a:pt x="25940" y="10216"/>
                  <a:pt x="25915" y="10216"/>
                </a:cubicBezTo>
                <a:cubicBezTo>
                  <a:pt x="25965" y="10191"/>
                  <a:pt x="25990" y="10191"/>
                  <a:pt x="26015" y="10166"/>
                </a:cubicBezTo>
                <a:close/>
                <a:moveTo>
                  <a:pt x="39299" y="11945"/>
                </a:moveTo>
                <a:cubicBezTo>
                  <a:pt x="39299" y="11970"/>
                  <a:pt x="39274" y="11970"/>
                  <a:pt x="39274" y="11970"/>
                </a:cubicBezTo>
                <a:cubicBezTo>
                  <a:pt x="39248" y="11970"/>
                  <a:pt x="39248" y="11970"/>
                  <a:pt x="39223" y="11945"/>
                </a:cubicBezTo>
                <a:close/>
                <a:moveTo>
                  <a:pt x="18371" y="12146"/>
                </a:moveTo>
                <a:cubicBezTo>
                  <a:pt x="18371" y="12146"/>
                  <a:pt x="18371" y="12171"/>
                  <a:pt x="18371" y="12171"/>
                </a:cubicBezTo>
                <a:cubicBezTo>
                  <a:pt x="18325" y="12248"/>
                  <a:pt x="18279" y="12277"/>
                  <a:pt x="18239" y="12277"/>
                </a:cubicBezTo>
                <a:cubicBezTo>
                  <a:pt x="18213" y="12277"/>
                  <a:pt x="18190" y="12265"/>
                  <a:pt x="18171" y="12246"/>
                </a:cubicBezTo>
                <a:cubicBezTo>
                  <a:pt x="18246" y="12221"/>
                  <a:pt x="18321" y="12196"/>
                  <a:pt x="18371" y="12146"/>
                </a:cubicBezTo>
                <a:close/>
                <a:moveTo>
                  <a:pt x="13584" y="13224"/>
                </a:moveTo>
                <a:cubicBezTo>
                  <a:pt x="13584" y="13224"/>
                  <a:pt x="13609" y="13224"/>
                  <a:pt x="13609" y="13249"/>
                </a:cubicBezTo>
                <a:lnTo>
                  <a:pt x="13559" y="13249"/>
                </a:lnTo>
                <a:cubicBezTo>
                  <a:pt x="13559" y="13249"/>
                  <a:pt x="13584" y="13224"/>
                  <a:pt x="13584" y="13224"/>
                </a:cubicBezTo>
                <a:close/>
                <a:moveTo>
                  <a:pt x="11203" y="14702"/>
                </a:moveTo>
                <a:cubicBezTo>
                  <a:pt x="11203" y="14727"/>
                  <a:pt x="11178" y="14752"/>
                  <a:pt x="11178" y="14777"/>
                </a:cubicBezTo>
                <a:cubicBezTo>
                  <a:pt x="11178" y="14752"/>
                  <a:pt x="11178" y="14727"/>
                  <a:pt x="11203" y="14702"/>
                </a:cubicBezTo>
                <a:close/>
                <a:moveTo>
                  <a:pt x="7068" y="16206"/>
                </a:moveTo>
                <a:cubicBezTo>
                  <a:pt x="7068" y="16231"/>
                  <a:pt x="7068" y="16231"/>
                  <a:pt x="7068" y="16231"/>
                </a:cubicBezTo>
                <a:cubicBezTo>
                  <a:pt x="7043" y="16231"/>
                  <a:pt x="7043" y="16231"/>
                  <a:pt x="7043" y="16206"/>
                </a:cubicBezTo>
                <a:close/>
                <a:moveTo>
                  <a:pt x="35293" y="1"/>
                </a:moveTo>
                <a:cubicBezTo>
                  <a:pt x="34743" y="1"/>
                  <a:pt x="34196" y="20"/>
                  <a:pt x="33649" y="20"/>
                </a:cubicBezTo>
                <a:cubicBezTo>
                  <a:pt x="33511" y="20"/>
                  <a:pt x="33372" y="18"/>
                  <a:pt x="33233" y="15"/>
                </a:cubicBezTo>
                <a:cubicBezTo>
                  <a:pt x="33133" y="15"/>
                  <a:pt x="33083" y="91"/>
                  <a:pt x="33083" y="191"/>
                </a:cubicBezTo>
                <a:cubicBezTo>
                  <a:pt x="32972" y="188"/>
                  <a:pt x="32862" y="186"/>
                  <a:pt x="32751" y="186"/>
                </a:cubicBezTo>
                <a:cubicBezTo>
                  <a:pt x="31186" y="186"/>
                  <a:pt x="29641" y="500"/>
                  <a:pt x="28096" y="617"/>
                </a:cubicBezTo>
                <a:cubicBezTo>
                  <a:pt x="27544" y="742"/>
                  <a:pt x="27018" y="842"/>
                  <a:pt x="26491" y="968"/>
                </a:cubicBezTo>
                <a:cubicBezTo>
                  <a:pt x="25940" y="1068"/>
                  <a:pt x="25389" y="1143"/>
                  <a:pt x="24837" y="1243"/>
                </a:cubicBezTo>
                <a:lnTo>
                  <a:pt x="23935" y="1394"/>
                </a:lnTo>
                <a:cubicBezTo>
                  <a:pt x="23083" y="1569"/>
                  <a:pt x="22231" y="1720"/>
                  <a:pt x="21379" y="1895"/>
                </a:cubicBezTo>
                <a:cubicBezTo>
                  <a:pt x="21320" y="1888"/>
                  <a:pt x="21261" y="1885"/>
                  <a:pt x="21203" y="1885"/>
                </a:cubicBezTo>
                <a:cubicBezTo>
                  <a:pt x="21061" y="1885"/>
                  <a:pt x="20919" y="1902"/>
                  <a:pt x="20777" y="1920"/>
                </a:cubicBezTo>
                <a:cubicBezTo>
                  <a:pt x="19123" y="2146"/>
                  <a:pt x="17469" y="2421"/>
                  <a:pt x="15815" y="2672"/>
                </a:cubicBezTo>
                <a:cubicBezTo>
                  <a:pt x="15263" y="2772"/>
                  <a:pt x="14662" y="2747"/>
                  <a:pt x="14136" y="3023"/>
                </a:cubicBezTo>
                <a:cubicBezTo>
                  <a:pt x="14085" y="3023"/>
                  <a:pt x="14035" y="2998"/>
                  <a:pt x="13985" y="2998"/>
                </a:cubicBezTo>
                <a:cubicBezTo>
                  <a:pt x="13935" y="2998"/>
                  <a:pt x="13910" y="3023"/>
                  <a:pt x="13885" y="3048"/>
                </a:cubicBezTo>
                <a:cubicBezTo>
                  <a:pt x="13739" y="2995"/>
                  <a:pt x="13601" y="2963"/>
                  <a:pt x="13466" y="2963"/>
                </a:cubicBezTo>
                <a:cubicBezTo>
                  <a:pt x="13345" y="2963"/>
                  <a:pt x="13226" y="2989"/>
                  <a:pt x="13108" y="3048"/>
                </a:cubicBezTo>
                <a:cubicBezTo>
                  <a:pt x="13003" y="3105"/>
                  <a:pt x="12892" y="3120"/>
                  <a:pt x="12780" y="3120"/>
                </a:cubicBezTo>
                <a:cubicBezTo>
                  <a:pt x="12657" y="3120"/>
                  <a:pt x="12532" y="3102"/>
                  <a:pt x="12409" y="3102"/>
                </a:cubicBezTo>
                <a:cubicBezTo>
                  <a:pt x="12296" y="3102"/>
                  <a:pt x="12186" y="3117"/>
                  <a:pt x="12080" y="3173"/>
                </a:cubicBezTo>
                <a:cubicBezTo>
                  <a:pt x="11911" y="3236"/>
                  <a:pt x="11742" y="3251"/>
                  <a:pt x="11573" y="3251"/>
                </a:cubicBezTo>
                <a:cubicBezTo>
                  <a:pt x="11418" y="3251"/>
                  <a:pt x="11264" y="3238"/>
                  <a:pt x="11110" y="3238"/>
                </a:cubicBezTo>
                <a:cubicBezTo>
                  <a:pt x="10958" y="3238"/>
                  <a:pt x="10805" y="3250"/>
                  <a:pt x="10652" y="3299"/>
                </a:cubicBezTo>
                <a:cubicBezTo>
                  <a:pt x="10351" y="3274"/>
                  <a:pt x="10050" y="3274"/>
                  <a:pt x="9750" y="3274"/>
                </a:cubicBezTo>
                <a:cubicBezTo>
                  <a:pt x="9624" y="3236"/>
                  <a:pt x="9493" y="3236"/>
                  <a:pt x="9361" y="3236"/>
                </a:cubicBezTo>
                <a:cubicBezTo>
                  <a:pt x="9229" y="3236"/>
                  <a:pt x="9098" y="3236"/>
                  <a:pt x="8973" y="3198"/>
                </a:cubicBezTo>
                <a:lnTo>
                  <a:pt x="8772" y="3198"/>
                </a:lnTo>
                <a:cubicBezTo>
                  <a:pt x="8758" y="3200"/>
                  <a:pt x="8744" y="3201"/>
                  <a:pt x="8729" y="3201"/>
                </a:cubicBezTo>
                <a:cubicBezTo>
                  <a:pt x="8610" y="3201"/>
                  <a:pt x="8465" y="3156"/>
                  <a:pt x="8342" y="3156"/>
                </a:cubicBezTo>
                <a:cubicBezTo>
                  <a:pt x="8233" y="3156"/>
                  <a:pt x="8140" y="3191"/>
                  <a:pt x="8095" y="3324"/>
                </a:cubicBezTo>
                <a:cubicBezTo>
                  <a:pt x="8020" y="3650"/>
                  <a:pt x="8371" y="3750"/>
                  <a:pt x="8597" y="3875"/>
                </a:cubicBezTo>
                <a:cubicBezTo>
                  <a:pt x="8672" y="3925"/>
                  <a:pt x="8772" y="3950"/>
                  <a:pt x="8847" y="3975"/>
                </a:cubicBezTo>
                <a:cubicBezTo>
                  <a:pt x="8998" y="4101"/>
                  <a:pt x="9173" y="4176"/>
                  <a:pt x="9349" y="4251"/>
                </a:cubicBezTo>
                <a:cubicBezTo>
                  <a:pt x="9099" y="4261"/>
                  <a:pt x="8846" y="4267"/>
                  <a:pt x="8592" y="4267"/>
                </a:cubicBezTo>
                <a:cubicBezTo>
                  <a:pt x="8232" y="4267"/>
                  <a:pt x="7871" y="4255"/>
                  <a:pt x="7519" y="4226"/>
                </a:cubicBezTo>
                <a:cubicBezTo>
                  <a:pt x="7394" y="4201"/>
                  <a:pt x="7268" y="4201"/>
                  <a:pt x="7168" y="4201"/>
                </a:cubicBezTo>
                <a:cubicBezTo>
                  <a:pt x="7063" y="4157"/>
                  <a:pt x="6952" y="4147"/>
                  <a:pt x="6839" y="4147"/>
                </a:cubicBezTo>
                <a:cubicBezTo>
                  <a:pt x="6741" y="4147"/>
                  <a:pt x="6642" y="4155"/>
                  <a:pt x="6545" y="4155"/>
                </a:cubicBezTo>
                <a:cubicBezTo>
                  <a:pt x="6432" y="4155"/>
                  <a:pt x="6321" y="4144"/>
                  <a:pt x="6216" y="4101"/>
                </a:cubicBezTo>
                <a:cubicBezTo>
                  <a:pt x="6141" y="4076"/>
                  <a:pt x="6065" y="4076"/>
                  <a:pt x="5990" y="4076"/>
                </a:cubicBezTo>
                <a:cubicBezTo>
                  <a:pt x="5930" y="4030"/>
                  <a:pt x="5861" y="4021"/>
                  <a:pt x="5793" y="4021"/>
                </a:cubicBezTo>
                <a:cubicBezTo>
                  <a:pt x="5749" y="4021"/>
                  <a:pt x="5704" y="4025"/>
                  <a:pt x="5664" y="4025"/>
                </a:cubicBezTo>
                <a:cubicBezTo>
                  <a:pt x="5589" y="4025"/>
                  <a:pt x="5539" y="4051"/>
                  <a:pt x="5489" y="4076"/>
                </a:cubicBezTo>
                <a:lnTo>
                  <a:pt x="5313" y="4076"/>
                </a:lnTo>
                <a:cubicBezTo>
                  <a:pt x="5288" y="4051"/>
                  <a:pt x="5288" y="4051"/>
                  <a:pt x="5263" y="4025"/>
                </a:cubicBezTo>
                <a:cubicBezTo>
                  <a:pt x="5263" y="4000"/>
                  <a:pt x="5238" y="3975"/>
                  <a:pt x="5188" y="3975"/>
                </a:cubicBezTo>
                <a:cubicBezTo>
                  <a:pt x="5113" y="3950"/>
                  <a:pt x="5038" y="3950"/>
                  <a:pt x="4963" y="3925"/>
                </a:cubicBezTo>
                <a:cubicBezTo>
                  <a:pt x="4925" y="3900"/>
                  <a:pt x="4887" y="3888"/>
                  <a:pt x="4847" y="3888"/>
                </a:cubicBezTo>
                <a:cubicBezTo>
                  <a:pt x="4806" y="3888"/>
                  <a:pt x="4762" y="3900"/>
                  <a:pt x="4712" y="3925"/>
                </a:cubicBezTo>
                <a:cubicBezTo>
                  <a:pt x="4687" y="3925"/>
                  <a:pt x="4687" y="3925"/>
                  <a:pt x="4687" y="3950"/>
                </a:cubicBezTo>
                <a:cubicBezTo>
                  <a:pt x="4587" y="3825"/>
                  <a:pt x="4411" y="3925"/>
                  <a:pt x="4286" y="3825"/>
                </a:cubicBezTo>
                <a:cubicBezTo>
                  <a:pt x="4186" y="3825"/>
                  <a:pt x="4060" y="3850"/>
                  <a:pt x="3935" y="3850"/>
                </a:cubicBezTo>
                <a:cubicBezTo>
                  <a:pt x="3734" y="3800"/>
                  <a:pt x="3509" y="3725"/>
                  <a:pt x="3283" y="3675"/>
                </a:cubicBezTo>
                <a:cubicBezTo>
                  <a:pt x="3183" y="3675"/>
                  <a:pt x="3058" y="3700"/>
                  <a:pt x="2932" y="3700"/>
                </a:cubicBezTo>
                <a:cubicBezTo>
                  <a:pt x="2932" y="3700"/>
                  <a:pt x="2932" y="3700"/>
                  <a:pt x="2932" y="3675"/>
                </a:cubicBezTo>
                <a:cubicBezTo>
                  <a:pt x="2832" y="3599"/>
                  <a:pt x="2707" y="3624"/>
                  <a:pt x="2607" y="3574"/>
                </a:cubicBezTo>
                <a:cubicBezTo>
                  <a:pt x="2306" y="3574"/>
                  <a:pt x="2030" y="3549"/>
                  <a:pt x="1755" y="3549"/>
                </a:cubicBezTo>
                <a:cubicBezTo>
                  <a:pt x="1203" y="3950"/>
                  <a:pt x="1103" y="4577"/>
                  <a:pt x="1529" y="5103"/>
                </a:cubicBezTo>
                <a:cubicBezTo>
                  <a:pt x="1529" y="5228"/>
                  <a:pt x="1654" y="5304"/>
                  <a:pt x="1755" y="5379"/>
                </a:cubicBezTo>
                <a:cubicBezTo>
                  <a:pt x="1805" y="5454"/>
                  <a:pt x="1880" y="5504"/>
                  <a:pt x="1980" y="5529"/>
                </a:cubicBezTo>
                <a:cubicBezTo>
                  <a:pt x="1980" y="5529"/>
                  <a:pt x="1955" y="5529"/>
                  <a:pt x="1955" y="5554"/>
                </a:cubicBezTo>
                <a:lnTo>
                  <a:pt x="1930" y="5554"/>
                </a:lnTo>
                <a:cubicBezTo>
                  <a:pt x="1900" y="5539"/>
                  <a:pt x="1866" y="5536"/>
                  <a:pt x="1831" y="5536"/>
                </a:cubicBezTo>
                <a:cubicBezTo>
                  <a:pt x="1793" y="5536"/>
                  <a:pt x="1754" y="5540"/>
                  <a:pt x="1718" y="5540"/>
                </a:cubicBezTo>
                <a:cubicBezTo>
                  <a:pt x="1674" y="5540"/>
                  <a:pt x="1633" y="5533"/>
                  <a:pt x="1604" y="5504"/>
                </a:cubicBezTo>
                <a:cubicBezTo>
                  <a:pt x="1504" y="5504"/>
                  <a:pt x="1429" y="5529"/>
                  <a:pt x="1354" y="5529"/>
                </a:cubicBezTo>
                <a:lnTo>
                  <a:pt x="1354" y="5479"/>
                </a:lnTo>
                <a:cubicBezTo>
                  <a:pt x="1253" y="5442"/>
                  <a:pt x="1147" y="5423"/>
                  <a:pt x="1037" y="5423"/>
                </a:cubicBezTo>
                <a:cubicBezTo>
                  <a:pt x="927" y="5423"/>
                  <a:pt x="815" y="5442"/>
                  <a:pt x="702" y="5479"/>
                </a:cubicBezTo>
                <a:cubicBezTo>
                  <a:pt x="376" y="5579"/>
                  <a:pt x="276" y="5830"/>
                  <a:pt x="326" y="6131"/>
                </a:cubicBezTo>
                <a:cubicBezTo>
                  <a:pt x="351" y="6281"/>
                  <a:pt x="351" y="6406"/>
                  <a:pt x="351" y="6532"/>
                </a:cubicBezTo>
                <a:cubicBezTo>
                  <a:pt x="451" y="6833"/>
                  <a:pt x="552" y="7133"/>
                  <a:pt x="677" y="7434"/>
                </a:cubicBezTo>
                <a:cubicBezTo>
                  <a:pt x="827" y="8010"/>
                  <a:pt x="953" y="8612"/>
                  <a:pt x="1228" y="9138"/>
                </a:cubicBezTo>
                <a:cubicBezTo>
                  <a:pt x="1404" y="9514"/>
                  <a:pt x="1404" y="9840"/>
                  <a:pt x="1103" y="10141"/>
                </a:cubicBezTo>
                <a:cubicBezTo>
                  <a:pt x="777" y="10366"/>
                  <a:pt x="451" y="10617"/>
                  <a:pt x="276" y="11018"/>
                </a:cubicBezTo>
                <a:cubicBezTo>
                  <a:pt x="0" y="11795"/>
                  <a:pt x="176" y="12497"/>
                  <a:pt x="702" y="13123"/>
                </a:cubicBezTo>
                <a:cubicBezTo>
                  <a:pt x="802" y="13374"/>
                  <a:pt x="978" y="13574"/>
                  <a:pt x="1178" y="13700"/>
                </a:cubicBezTo>
                <a:cubicBezTo>
                  <a:pt x="2682" y="14602"/>
                  <a:pt x="4085" y="15630"/>
                  <a:pt x="5740" y="16206"/>
                </a:cubicBezTo>
                <a:cubicBezTo>
                  <a:pt x="5940" y="16281"/>
                  <a:pt x="6141" y="16306"/>
                  <a:pt x="6366" y="16356"/>
                </a:cubicBezTo>
                <a:cubicBezTo>
                  <a:pt x="7293" y="16682"/>
                  <a:pt x="8246" y="16833"/>
                  <a:pt x="9223" y="16958"/>
                </a:cubicBezTo>
                <a:cubicBezTo>
                  <a:pt x="10677" y="17183"/>
                  <a:pt x="12131" y="17334"/>
                  <a:pt x="13609" y="17334"/>
                </a:cubicBezTo>
                <a:cubicBezTo>
                  <a:pt x="14186" y="17371"/>
                  <a:pt x="14761" y="17389"/>
                  <a:pt x="15333" y="17389"/>
                </a:cubicBezTo>
                <a:cubicBezTo>
                  <a:pt x="17095" y="17389"/>
                  <a:pt x="18836" y="17211"/>
                  <a:pt x="20577" y="16833"/>
                </a:cubicBezTo>
                <a:cubicBezTo>
                  <a:pt x="21905" y="16657"/>
                  <a:pt x="23183" y="16356"/>
                  <a:pt x="24461" y="15930"/>
                </a:cubicBezTo>
                <a:cubicBezTo>
                  <a:pt x="25113" y="15780"/>
                  <a:pt x="25765" y="15579"/>
                  <a:pt x="26391" y="15304"/>
                </a:cubicBezTo>
                <a:cubicBezTo>
                  <a:pt x="26466" y="15254"/>
                  <a:pt x="26567" y="15229"/>
                  <a:pt x="26642" y="15178"/>
                </a:cubicBezTo>
                <a:cubicBezTo>
                  <a:pt x="27895" y="14777"/>
                  <a:pt x="29123" y="14376"/>
                  <a:pt x="30401" y="14126"/>
                </a:cubicBezTo>
                <a:cubicBezTo>
                  <a:pt x="31354" y="13950"/>
                  <a:pt x="32281" y="13700"/>
                  <a:pt x="33233" y="13474"/>
                </a:cubicBezTo>
                <a:cubicBezTo>
                  <a:pt x="34562" y="13249"/>
                  <a:pt x="35915" y="12948"/>
                  <a:pt x="37218" y="12597"/>
                </a:cubicBezTo>
                <a:cubicBezTo>
                  <a:pt x="37494" y="12597"/>
                  <a:pt x="37745" y="12597"/>
                  <a:pt x="37995" y="12472"/>
                </a:cubicBezTo>
                <a:cubicBezTo>
                  <a:pt x="40627" y="12547"/>
                  <a:pt x="43233" y="12647"/>
                  <a:pt x="45865" y="12747"/>
                </a:cubicBezTo>
                <a:cubicBezTo>
                  <a:pt x="45865" y="12772"/>
                  <a:pt x="45890" y="12797"/>
                  <a:pt x="45890" y="12823"/>
                </a:cubicBezTo>
                <a:cubicBezTo>
                  <a:pt x="46141" y="12848"/>
                  <a:pt x="46391" y="12848"/>
                  <a:pt x="46642" y="12873"/>
                </a:cubicBezTo>
                <a:cubicBezTo>
                  <a:pt x="46762" y="12886"/>
                  <a:pt x="46883" y="12914"/>
                  <a:pt x="46999" y="12914"/>
                </a:cubicBezTo>
                <a:cubicBezTo>
                  <a:pt x="47101" y="12914"/>
                  <a:pt x="47200" y="12893"/>
                  <a:pt x="47294" y="12823"/>
                </a:cubicBezTo>
                <a:cubicBezTo>
                  <a:pt x="47294" y="12848"/>
                  <a:pt x="47294" y="12848"/>
                  <a:pt x="47294" y="12848"/>
                </a:cubicBezTo>
                <a:lnTo>
                  <a:pt x="47419" y="12848"/>
                </a:lnTo>
                <a:cubicBezTo>
                  <a:pt x="47444" y="12823"/>
                  <a:pt x="47444" y="12797"/>
                  <a:pt x="47469" y="12797"/>
                </a:cubicBezTo>
                <a:cubicBezTo>
                  <a:pt x="47469" y="12823"/>
                  <a:pt x="47494" y="12848"/>
                  <a:pt x="47519" y="12898"/>
                </a:cubicBezTo>
                <a:cubicBezTo>
                  <a:pt x="47519" y="12923"/>
                  <a:pt x="47619" y="12923"/>
                  <a:pt x="47695" y="12923"/>
                </a:cubicBezTo>
                <a:cubicBezTo>
                  <a:pt x="47940" y="12919"/>
                  <a:pt x="48186" y="12917"/>
                  <a:pt x="48432" y="12917"/>
                </a:cubicBezTo>
                <a:cubicBezTo>
                  <a:pt x="49056" y="12917"/>
                  <a:pt x="49683" y="12927"/>
                  <a:pt x="50310" y="12927"/>
                </a:cubicBezTo>
                <a:cubicBezTo>
                  <a:pt x="50977" y="12927"/>
                  <a:pt x="51644" y="12916"/>
                  <a:pt x="52306" y="12873"/>
                </a:cubicBezTo>
                <a:cubicBezTo>
                  <a:pt x="52457" y="12873"/>
                  <a:pt x="52582" y="12848"/>
                  <a:pt x="52707" y="12848"/>
                </a:cubicBezTo>
                <a:cubicBezTo>
                  <a:pt x="52832" y="12848"/>
                  <a:pt x="52958" y="12873"/>
                  <a:pt x="53108" y="12873"/>
                </a:cubicBezTo>
                <a:cubicBezTo>
                  <a:pt x="53735" y="12547"/>
                  <a:pt x="54512" y="12622"/>
                  <a:pt x="55138" y="12196"/>
                </a:cubicBezTo>
                <a:cubicBezTo>
                  <a:pt x="55239" y="12146"/>
                  <a:pt x="55414" y="12121"/>
                  <a:pt x="55339" y="11970"/>
                </a:cubicBezTo>
                <a:cubicBezTo>
                  <a:pt x="55294" y="11896"/>
                  <a:pt x="55232" y="11875"/>
                  <a:pt x="55163" y="11875"/>
                </a:cubicBezTo>
                <a:cubicBezTo>
                  <a:pt x="55115" y="11875"/>
                  <a:pt x="55064" y="11885"/>
                  <a:pt x="55013" y="11895"/>
                </a:cubicBezTo>
                <a:cubicBezTo>
                  <a:pt x="54435" y="12019"/>
                  <a:pt x="53841" y="12109"/>
                  <a:pt x="53244" y="12109"/>
                </a:cubicBezTo>
                <a:cubicBezTo>
                  <a:pt x="53115" y="12109"/>
                  <a:pt x="52986" y="12105"/>
                  <a:pt x="52858" y="12096"/>
                </a:cubicBezTo>
                <a:cubicBezTo>
                  <a:pt x="52707" y="12133"/>
                  <a:pt x="52551" y="12152"/>
                  <a:pt x="52391" y="12152"/>
                </a:cubicBezTo>
                <a:cubicBezTo>
                  <a:pt x="52231" y="12152"/>
                  <a:pt x="52068" y="12133"/>
                  <a:pt x="51905" y="12096"/>
                </a:cubicBezTo>
                <a:cubicBezTo>
                  <a:pt x="51454" y="12071"/>
                  <a:pt x="50978" y="12071"/>
                  <a:pt x="50502" y="12071"/>
                </a:cubicBezTo>
                <a:cubicBezTo>
                  <a:pt x="50366" y="12016"/>
                  <a:pt x="50227" y="12004"/>
                  <a:pt x="50086" y="12004"/>
                </a:cubicBezTo>
                <a:cubicBezTo>
                  <a:pt x="49977" y="12004"/>
                  <a:pt x="49868" y="12011"/>
                  <a:pt x="49757" y="12011"/>
                </a:cubicBezTo>
                <a:cubicBezTo>
                  <a:pt x="49613" y="12011"/>
                  <a:pt x="49469" y="12000"/>
                  <a:pt x="49324" y="11945"/>
                </a:cubicBezTo>
                <a:lnTo>
                  <a:pt x="48848" y="11945"/>
                </a:lnTo>
                <a:cubicBezTo>
                  <a:pt x="48747" y="11820"/>
                  <a:pt x="48597" y="11795"/>
                  <a:pt x="48447" y="11770"/>
                </a:cubicBezTo>
                <a:cubicBezTo>
                  <a:pt x="47594" y="11670"/>
                  <a:pt x="46767" y="11645"/>
                  <a:pt x="45940" y="11569"/>
                </a:cubicBezTo>
                <a:lnTo>
                  <a:pt x="46918" y="11544"/>
                </a:lnTo>
                <a:cubicBezTo>
                  <a:pt x="47594" y="11544"/>
                  <a:pt x="48296" y="11569"/>
                  <a:pt x="48973" y="11569"/>
                </a:cubicBezTo>
                <a:cubicBezTo>
                  <a:pt x="49632" y="11653"/>
                  <a:pt x="50288" y="11688"/>
                  <a:pt x="50941" y="11688"/>
                </a:cubicBezTo>
                <a:cubicBezTo>
                  <a:pt x="52052" y="11688"/>
                  <a:pt x="53157" y="11586"/>
                  <a:pt x="54261" y="11444"/>
                </a:cubicBezTo>
                <a:cubicBezTo>
                  <a:pt x="54261" y="11394"/>
                  <a:pt x="54286" y="11369"/>
                  <a:pt x="54286" y="11319"/>
                </a:cubicBezTo>
                <a:cubicBezTo>
                  <a:pt x="54587" y="11269"/>
                  <a:pt x="54863" y="11218"/>
                  <a:pt x="55163" y="11168"/>
                </a:cubicBezTo>
                <a:cubicBezTo>
                  <a:pt x="55163" y="11143"/>
                  <a:pt x="55163" y="11143"/>
                  <a:pt x="55163" y="11118"/>
                </a:cubicBezTo>
                <a:lnTo>
                  <a:pt x="55188" y="11118"/>
                </a:lnTo>
                <a:cubicBezTo>
                  <a:pt x="55489" y="11093"/>
                  <a:pt x="55715" y="10943"/>
                  <a:pt x="55940" y="10767"/>
                </a:cubicBezTo>
                <a:lnTo>
                  <a:pt x="55940" y="10767"/>
                </a:lnTo>
                <a:lnTo>
                  <a:pt x="55915" y="10792"/>
                </a:lnTo>
                <a:cubicBezTo>
                  <a:pt x="56141" y="10642"/>
                  <a:pt x="56341" y="10492"/>
                  <a:pt x="56442" y="10241"/>
                </a:cubicBezTo>
                <a:cubicBezTo>
                  <a:pt x="56567" y="9965"/>
                  <a:pt x="56893" y="9715"/>
                  <a:pt x="56592" y="9364"/>
                </a:cubicBezTo>
                <a:cubicBezTo>
                  <a:pt x="56467" y="9188"/>
                  <a:pt x="56517" y="9113"/>
                  <a:pt x="56742" y="9113"/>
                </a:cubicBezTo>
                <a:cubicBezTo>
                  <a:pt x="57168" y="9113"/>
                  <a:pt x="57569" y="9088"/>
                  <a:pt x="57995" y="9088"/>
                </a:cubicBezTo>
                <a:lnTo>
                  <a:pt x="57995" y="9138"/>
                </a:lnTo>
                <a:cubicBezTo>
                  <a:pt x="58133" y="9163"/>
                  <a:pt x="58265" y="9188"/>
                  <a:pt x="58393" y="9188"/>
                </a:cubicBezTo>
                <a:cubicBezTo>
                  <a:pt x="58522" y="9188"/>
                  <a:pt x="58647" y="9163"/>
                  <a:pt x="58772" y="9088"/>
                </a:cubicBezTo>
                <a:cubicBezTo>
                  <a:pt x="58898" y="8863"/>
                  <a:pt x="58873" y="8687"/>
                  <a:pt x="58597" y="8587"/>
                </a:cubicBezTo>
                <a:cubicBezTo>
                  <a:pt x="58069" y="8347"/>
                  <a:pt x="57518" y="8084"/>
                  <a:pt x="56922" y="8084"/>
                </a:cubicBezTo>
                <a:cubicBezTo>
                  <a:pt x="56896" y="8084"/>
                  <a:pt x="56869" y="8085"/>
                  <a:pt x="56843" y="8086"/>
                </a:cubicBezTo>
                <a:cubicBezTo>
                  <a:pt x="56742" y="7935"/>
                  <a:pt x="56592" y="7960"/>
                  <a:pt x="56442" y="7935"/>
                </a:cubicBezTo>
                <a:cubicBezTo>
                  <a:pt x="56191" y="7760"/>
                  <a:pt x="56442" y="7584"/>
                  <a:pt x="56442" y="7409"/>
                </a:cubicBezTo>
                <a:cubicBezTo>
                  <a:pt x="56266" y="7008"/>
                  <a:pt x="55990" y="6757"/>
                  <a:pt x="55564" y="6657"/>
                </a:cubicBezTo>
                <a:cubicBezTo>
                  <a:pt x="55038" y="6507"/>
                  <a:pt x="54512" y="6306"/>
                  <a:pt x="54010" y="6131"/>
                </a:cubicBezTo>
                <a:cubicBezTo>
                  <a:pt x="53964" y="6100"/>
                  <a:pt x="53918" y="6078"/>
                  <a:pt x="53865" y="6078"/>
                </a:cubicBezTo>
                <a:cubicBezTo>
                  <a:pt x="53833" y="6078"/>
                  <a:pt x="53798" y="6087"/>
                  <a:pt x="53760" y="6106"/>
                </a:cubicBezTo>
                <a:cubicBezTo>
                  <a:pt x="53835" y="5980"/>
                  <a:pt x="53935" y="5880"/>
                  <a:pt x="53985" y="5755"/>
                </a:cubicBezTo>
                <a:cubicBezTo>
                  <a:pt x="54086" y="5529"/>
                  <a:pt x="54136" y="5329"/>
                  <a:pt x="53960" y="5128"/>
                </a:cubicBezTo>
                <a:cubicBezTo>
                  <a:pt x="53409" y="4677"/>
                  <a:pt x="52782" y="4351"/>
                  <a:pt x="52081" y="4201"/>
                </a:cubicBezTo>
                <a:cubicBezTo>
                  <a:pt x="51153" y="3800"/>
                  <a:pt x="50201" y="3524"/>
                  <a:pt x="49223" y="3324"/>
                </a:cubicBezTo>
                <a:cubicBezTo>
                  <a:pt x="49123" y="3249"/>
                  <a:pt x="48998" y="3173"/>
                  <a:pt x="48772" y="3023"/>
                </a:cubicBezTo>
                <a:lnTo>
                  <a:pt x="49324" y="3023"/>
                </a:lnTo>
                <a:cubicBezTo>
                  <a:pt x="49599" y="2985"/>
                  <a:pt x="49869" y="2967"/>
                  <a:pt x="50135" y="2967"/>
                </a:cubicBezTo>
                <a:cubicBezTo>
                  <a:pt x="50401" y="2967"/>
                  <a:pt x="50665" y="2985"/>
                  <a:pt x="50928" y="3023"/>
                </a:cubicBezTo>
                <a:cubicBezTo>
                  <a:pt x="51178" y="3048"/>
                  <a:pt x="51429" y="3048"/>
                  <a:pt x="51680" y="3073"/>
                </a:cubicBezTo>
                <a:cubicBezTo>
                  <a:pt x="51747" y="3103"/>
                  <a:pt x="51814" y="3111"/>
                  <a:pt x="51881" y="3111"/>
                </a:cubicBezTo>
                <a:cubicBezTo>
                  <a:pt x="51952" y="3111"/>
                  <a:pt x="52023" y="3102"/>
                  <a:pt x="52094" y="3102"/>
                </a:cubicBezTo>
                <a:cubicBezTo>
                  <a:pt x="52181" y="3102"/>
                  <a:pt x="52269" y="3115"/>
                  <a:pt x="52356" y="3173"/>
                </a:cubicBezTo>
                <a:cubicBezTo>
                  <a:pt x="52557" y="3198"/>
                  <a:pt x="52757" y="3249"/>
                  <a:pt x="52958" y="3274"/>
                </a:cubicBezTo>
                <a:cubicBezTo>
                  <a:pt x="53459" y="3349"/>
                  <a:pt x="53935" y="3399"/>
                  <a:pt x="54386" y="3574"/>
                </a:cubicBezTo>
                <a:cubicBezTo>
                  <a:pt x="54587" y="3549"/>
                  <a:pt x="54812" y="3549"/>
                  <a:pt x="55013" y="3524"/>
                </a:cubicBezTo>
                <a:cubicBezTo>
                  <a:pt x="55038" y="3324"/>
                  <a:pt x="55289" y="3073"/>
                  <a:pt x="54888" y="2948"/>
                </a:cubicBezTo>
                <a:cubicBezTo>
                  <a:pt x="54712" y="2873"/>
                  <a:pt x="54537" y="2797"/>
                  <a:pt x="54386" y="2722"/>
                </a:cubicBezTo>
                <a:cubicBezTo>
                  <a:pt x="53058" y="2096"/>
                  <a:pt x="51705" y="1670"/>
                  <a:pt x="50251" y="1494"/>
                </a:cubicBezTo>
                <a:cubicBezTo>
                  <a:pt x="49299" y="1218"/>
                  <a:pt x="48296" y="1018"/>
                  <a:pt x="47294" y="968"/>
                </a:cubicBezTo>
                <a:cubicBezTo>
                  <a:pt x="47143" y="792"/>
                  <a:pt x="46943" y="893"/>
                  <a:pt x="46767" y="817"/>
                </a:cubicBezTo>
                <a:cubicBezTo>
                  <a:pt x="46753" y="810"/>
                  <a:pt x="46736" y="807"/>
                  <a:pt x="46718" y="807"/>
                </a:cubicBezTo>
                <a:cubicBezTo>
                  <a:pt x="46675" y="807"/>
                  <a:pt x="46627" y="825"/>
                  <a:pt x="46592" y="842"/>
                </a:cubicBezTo>
                <a:cubicBezTo>
                  <a:pt x="46592" y="842"/>
                  <a:pt x="46592" y="868"/>
                  <a:pt x="46592" y="868"/>
                </a:cubicBezTo>
                <a:cubicBezTo>
                  <a:pt x="46441" y="868"/>
                  <a:pt x="46291" y="842"/>
                  <a:pt x="46141" y="842"/>
                </a:cubicBezTo>
                <a:cubicBezTo>
                  <a:pt x="46166" y="792"/>
                  <a:pt x="46166" y="767"/>
                  <a:pt x="46116" y="717"/>
                </a:cubicBezTo>
                <a:cubicBezTo>
                  <a:pt x="45865" y="717"/>
                  <a:pt x="45614" y="717"/>
                  <a:pt x="45339" y="692"/>
                </a:cubicBezTo>
                <a:cubicBezTo>
                  <a:pt x="45305" y="670"/>
                  <a:pt x="45266" y="657"/>
                  <a:pt x="45227" y="657"/>
                </a:cubicBezTo>
                <a:cubicBezTo>
                  <a:pt x="45178" y="657"/>
                  <a:pt x="45129" y="676"/>
                  <a:pt x="45088" y="717"/>
                </a:cubicBezTo>
                <a:cubicBezTo>
                  <a:pt x="45088" y="742"/>
                  <a:pt x="45088" y="742"/>
                  <a:pt x="45063" y="742"/>
                </a:cubicBezTo>
                <a:cubicBezTo>
                  <a:pt x="45063" y="742"/>
                  <a:pt x="45088" y="717"/>
                  <a:pt x="45088" y="692"/>
                </a:cubicBezTo>
                <a:cubicBezTo>
                  <a:pt x="44976" y="662"/>
                  <a:pt x="44862" y="655"/>
                  <a:pt x="44747" y="655"/>
                </a:cubicBezTo>
                <a:cubicBezTo>
                  <a:pt x="44625" y="655"/>
                  <a:pt x="44501" y="663"/>
                  <a:pt x="44375" y="663"/>
                </a:cubicBezTo>
                <a:cubicBezTo>
                  <a:pt x="44221" y="663"/>
                  <a:pt x="44066" y="650"/>
                  <a:pt x="43910" y="592"/>
                </a:cubicBezTo>
                <a:lnTo>
                  <a:pt x="43685" y="592"/>
                </a:lnTo>
                <a:cubicBezTo>
                  <a:pt x="43584" y="567"/>
                  <a:pt x="43509" y="567"/>
                  <a:pt x="43434" y="567"/>
                </a:cubicBezTo>
                <a:cubicBezTo>
                  <a:pt x="43406" y="574"/>
                  <a:pt x="43378" y="577"/>
                  <a:pt x="43352" y="577"/>
                </a:cubicBezTo>
                <a:cubicBezTo>
                  <a:pt x="43190" y="577"/>
                  <a:pt x="43058" y="463"/>
                  <a:pt x="42908" y="441"/>
                </a:cubicBezTo>
                <a:cubicBezTo>
                  <a:pt x="42876" y="431"/>
                  <a:pt x="42854" y="425"/>
                  <a:pt x="42835" y="425"/>
                </a:cubicBezTo>
                <a:cubicBezTo>
                  <a:pt x="42807" y="425"/>
                  <a:pt x="42787" y="437"/>
                  <a:pt x="42757" y="467"/>
                </a:cubicBezTo>
                <a:cubicBezTo>
                  <a:pt x="42682" y="404"/>
                  <a:pt x="42588" y="404"/>
                  <a:pt x="42494" y="404"/>
                </a:cubicBezTo>
                <a:cubicBezTo>
                  <a:pt x="42400" y="404"/>
                  <a:pt x="42306" y="404"/>
                  <a:pt x="42231" y="341"/>
                </a:cubicBezTo>
                <a:cubicBezTo>
                  <a:pt x="42106" y="341"/>
                  <a:pt x="41980" y="341"/>
                  <a:pt x="41880" y="316"/>
                </a:cubicBezTo>
                <a:cubicBezTo>
                  <a:pt x="41746" y="289"/>
                  <a:pt x="41612" y="263"/>
                  <a:pt x="41478" y="263"/>
                </a:cubicBezTo>
                <a:cubicBezTo>
                  <a:pt x="41361" y="263"/>
                  <a:pt x="41245" y="283"/>
                  <a:pt x="41128" y="341"/>
                </a:cubicBezTo>
                <a:cubicBezTo>
                  <a:pt x="41040" y="279"/>
                  <a:pt x="40940" y="279"/>
                  <a:pt x="40840" y="279"/>
                </a:cubicBezTo>
                <a:cubicBezTo>
                  <a:pt x="40740" y="279"/>
                  <a:pt x="40639" y="279"/>
                  <a:pt x="40552" y="216"/>
                </a:cubicBezTo>
                <a:cubicBezTo>
                  <a:pt x="40426" y="216"/>
                  <a:pt x="40326" y="191"/>
                  <a:pt x="40201" y="191"/>
                </a:cubicBezTo>
                <a:cubicBezTo>
                  <a:pt x="39988" y="153"/>
                  <a:pt x="39775" y="134"/>
                  <a:pt x="39562" y="134"/>
                </a:cubicBezTo>
                <a:cubicBezTo>
                  <a:pt x="39349" y="134"/>
                  <a:pt x="39136" y="153"/>
                  <a:pt x="38923" y="191"/>
                </a:cubicBezTo>
                <a:cubicBezTo>
                  <a:pt x="38822" y="191"/>
                  <a:pt x="38722" y="166"/>
                  <a:pt x="38647" y="141"/>
                </a:cubicBezTo>
                <a:cubicBezTo>
                  <a:pt x="38583" y="137"/>
                  <a:pt x="38518" y="135"/>
                  <a:pt x="38454" y="135"/>
                </a:cubicBezTo>
                <a:cubicBezTo>
                  <a:pt x="38291" y="135"/>
                  <a:pt x="38128" y="145"/>
                  <a:pt x="37965" y="145"/>
                </a:cubicBezTo>
                <a:cubicBezTo>
                  <a:pt x="37791" y="145"/>
                  <a:pt x="37618" y="134"/>
                  <a:pt x="37444" y="91"/>
                </a:cubicBezTo>
                <a:cubicBezTo>
                  <a:pt x="37193" y="91"/>
                  <a:pt x="36968" y="91"/>
                  <a:pt x="36717" y="66"/>
                </a:cubicBezTo>
                <a:cubicBezTo>
                  <a:pt x="36239" y="15"/>
                  <a:pt x="35765" y="1"/>
                  <a:pt x="352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4"/>
          <p:cNvSpPr/>
          <p:nvPr/>
        </p:nvSpPr>
        <p:spPr>
          <a:xfrm rot="8100000">
            <a:off x="7890626" y="4318342"/>
            <a:ext cx="1901369" cy="570306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4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5" name="Google Shape;3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76212" y="-212775"/>
            <a:ext cx="722892" cy="1256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71025" y="4089500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000" y="1112700"/>
            <a:ext cx="7704000" cy="345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33020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200"/>
            </a:lvl1pPr>
            <a:lvl2pPr marL="914400" lvl="1" indent="-330200" rtl="0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6"/>
          <p:cNvSpPr/>
          <p:nvPr/>
        </p:nvSpPr>
        <p:spPr>
          <a:xfrm rot="4125156">
            <a:off x="-1012929" y="3937779"/>
            <a:ext cx="2328000" cy="46397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6"/>
          <p:cNvSpPr/>
          <p:nvPr/>
        </p:nvSpPr>
        <p:spPr>
          <a:xfrm rot="2700000">
            <a:off x="7496756" y="-28858"/>
            <a:ext cx="2510272" cy="708601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" name="Google Shape;6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29">
            <a:off x="8112831" y="551496"/>
            <a:ext cx="1649088" cy="6596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62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729559">
            <a:off x="-131842" y="3663732"/>
            <a:ext cx="738425" cy="851700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2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8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8"/>
          <p:cNvSpPr/>
          <p:nvPr/>
        </p:nvSpPr>
        <p:spPr>
          <a:xfrm rot="-2826981">
            <a:off x="7373421" y="4313805"/>
            <a:ext cx="2234688" cy="57938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8"/>
          <p:cNvSpPr/>
          <p:nvPr/>
        </p:nvSpPr>
        <p:spPr>
          <a:xfrm>
            <a:off x="4552559" y="1341351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8"/>
          <p:cNvSpPr/>
          <p:nvPr/>
        </p:nvSpPr>
        <p:spPr>
          <a:xfrm flipH="1">
            <a:off x="4552559" y="2074851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8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8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8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2" name="Google Shape;8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pic>
        <p:nvPicPr>
          <p:cNvPr id="83" name="Google Shape;83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4" name="Google Shape;84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737526" y="4511075"/>
            <a:ext cx="887473" cy="1324200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8"/>
          <p:cNvSpPr txBox="1">
            <a:spLocks noGrp="1"/>
          </p:cNvSpPr>
          <p:nvPr>
            <p:ph type="title"/>
          </p:nvPr>
        </p:nvSpPr>
        <p:spPr>
          <a:xfrm>
            <a:off x="4767900" y="1458400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6" name="Google Shape;86;p8"/>
          <p:cNvSpPr txBox="1">
            <a:spLocks noGrp="1"/>
          </p:cNvSpPr>
          <p:nvPr>
            <p:ph type="subTitle" idx="1"/>
          </p:nvPr>
        </p:nvSpPr>
        <p:spPr>
          <a:xfrm>
            <a:off x="4767900" y="3056325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0"/>
          <p:cNvSpPr/>
          <p:nvPr/>
        </p:nvSpPr>
        <p:spPr>
          <a:xfrm rot="8100000">
            <a:off x="7499172" y="3545711"/>
            <a:ext cx="3752032" cy="74777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10"/>
          <p:cNvSpPr/>
          <p:nvPr/>
        </p:nvSpPr>
        <p:spPr>
          <a:xfrm>
            <a:off x="3903674" y="1188300"/>
            <a:ext cx="15908" cy="14244"/>
          </a:xfrm>
          <a:custGeom>
            <a:avLst/>
            <a:gdLst/>
            <a:ahLst/>
            <a:cxnLst/>
            <a:rect l="l" t="t" r="r" b="b"/>
            <a:pathLst>
              <a:path w="239" h="214" extrusionOk="0">
                <a:moveTo>
                  <a:pt x="239" y="0"/>
                </a:moveTo>
                <a:lnTo>
                  <a:pt x="239" y="0"/>
                </a:lnTo>
                <a:cubicBezTo>
                  <a:pt x="221" y="9"/>
                  <a:pt x="210" y="18"/>
                  <a:pt x="209" y="18"/>
                </a:cubicBezTo>
                <a:cubicBezTo>
                  <a:pt x="209" y="18"/>
                  <a:pt x="210" y="16"/>
                  <a:pt x="214" y="13"/>
                </a:cubicBezTo>
                <a:lnTo>
                  <a:pt x="214" y="13"/>
                </a:lnTo>
                <a:cubicBezTo>
                  <a:pt x="113" y="101"/>
                  <a:pt x="38" y="163"/>
                  <a:pt x="0" y="214"/>
                </a:cubicBezTo>
                <a:cubicBezTo>
                  <a:pt x="88" y="138"/>
                  <a:pt x="163" y="75"/>
                  <a:pt x="2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10"/>
          <p:cNvSpPr/>
          <p:nvPr/>
        </p:nvSpPr>
        <p:spPr>
          <a:xfrm>
            <a:off x="4276362" y="1071149"/>
            <a:ext cx="24628" cy="16441"/>
          </a:xfrm>
          <a:custGeom>
            <a:avLst/>
            <a:gdLst/>
            <a:ahLst/>
            <a:cxnLst/>
            <a:rect l="l" t="t" r="r" b="b"/>
            <a:pathLst>
              <a:path w="370" h="247" extrusionOk="0">
                <a:moveTo>
                  <a:pt x="219" y="1"/>
                </a:moveTo>
                <a:lnTo>
                  <a:pt x="219" y="1"/>
                </a:lnTo>
                <a:cubicBezTo>
                  <a:pt x="0" y="188"/>
                  <a:pt x="144" y="246"/>
                  <a:pt x="178" y="246"/>
                </a:cubicBezTo>
                <a:cubicBezTo>
                  <a:pt x="186" y="246"/>
                  <a:pt x="188" y="244"/>
                  <a:pt x="181" y="240"/>
                </a:cubicBezTo>
                <a:cubicBezTo>
                  <a:pt x="370" y="126"/>
                  <a:pt x="219" y="39"/>
                  <a:pt x="2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10"/>
          <p:cNvSpPr/>
          <p:nvPr/>
        </p:nvSpPr>
        <p:spPr>
          <a:xfrm>
            <a:off x="6203836" y="4201084"/>
            <a:ext cx="40204" cy="37741"/>
          </a:xfrm>
          <a:custGeom>
            <a:avLst/>
            <a:gdLst/>
            <a:ahLst/>
            <a:cxnLst/>
            <a:rect l="l" t="t" r="r" b="b"/>
            <a:pathLst>
              <a:path w="604" h="567" extrusionOk="0">
                <a:moveTo>
                  <a:pt x="604" y="1"/>
                </a:moveTo>
                <a:lnTo>
                  <a:pt x="327" y="239"/>
                </a:lnTo>
                <a:cubicBezTo>
                  <a:pt x="277" y="302"/>
                  <a:pt x="164" y="415"/>
                  <a:pt x="0" y="566"/>
                </a:cubicBezTo>
                <a:cubicBezTo>
                  <a:pt x="176" y="453"/>
                  <a:pt x="415" y="202"/>
                  <a:pt x="6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0"/>
          <p:cNvSpPr/>
          <p:nvPr/>
        </p:nvSpPr>
        <p:spPr>
          <a:xfrm>
            <a:off x="6257753" y="4147567"/>
            <a:ext cx="43998" cy="46194"/>
          </a:xfrm>
          <a:custGeom>
            <a:avLst/>
            <a:gdLst/>
            <a:ahLst/>
            <a:cxnLst/>
            <a:rect l="l" t="t" r="r" b="b"/>
            <a:pathLst>
              <a:path w="661" h="694" extrusionOk="0">
                <a:moveTo>
                  <a:pt x="661" y="0"/>
                </a:moveTo>
                <a:lnTo>
                  <a:pt x="661" y="0"/>
                </a:lnTo>
                <a:cubicBezTo>
                  <a:pt x="585" y="76"/>
                  <a:pt x="510" y="139"/>
                  <a:pt x="447" y="202"/>
                </a:cubicBezTo>
                <a:cubicBezTo>
                  <a:pt x="331" y="350"/>
                  <a:pt x="0" y="694"/>
                  <a:pt x="19" y="694"/>
                </a:cubicBezTo>
                <a:cubicBezTo>
                  <a:pt x="23" y="694"/>
                  <a:pt x="38" y="682"/>
                  <a:pt x="70" y="654"/>
                </a:cubicBezTo>
                <a:lnTo>
                  <a:pt x="497" y="239"/>
                </a:lnTo>
                <a:lnTo>
                  <a:pt x="397" y="327"/>
                </a:lnTo>
                <a:cubicBezTo>
                  <a:pt x="497" y="202"/>
                  <a:pt x="585" y="101"/>
                  <a:pt x="66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0"/>
          <p:cNvSpPr/>
          <p:nvPr/>
        </p:nvSpPr>
        <p:spPr>
          <a:xfrm>
            <a:off x="5992232" y="4253802"/>
            <a:ext cx="196626" cy="173196"/>
          </a:xfrm>
          <a:custGeom>
            <a:avLst/>
            <a:gdLst/>
            <a:ahLst/>
            <a:cxnLst/>
            <a:rect l="l" t="t" r="r" b="b"/>
            <a:pathLst>
              <a:path w="2954" h="2602" extrusionOk="0">
                <a:moveTo>
                  <a:pt x="2953" y="0"/>
                </a:moveTo>
                <a:lnTo>
                  <a:pt x="2853" y="51"/>
                </a:lnTo>
                <a:cubicBezTo>
                  <a:pt x="1873" y="930"/>
                  <a:pt x="918" y="1785"/>
                  <a:pt x="0" y="2601"/>
                </a:cubicBezTo>
                <a:cubicBezTo>
                  <a:pt x="1006" y="1734"/>
                  <a:pt x="1998" y="867"/>
                  <a:pt x="29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10"/>
          <p:cNvSpPr/>
          <p:nvPr/>
        </p:nvSpPr>
        <p:spPr>
          <a:xfrm>
            <a:off x="5476965" y="4134987"/>
            <a:ext cx="31018" cy="36077"/>
          </a:xfrm>
          <a:custGeom>
            <a:avLst/>
            <a:gdLst/>
            <a:ahLst/>
            <a:cxnLst/>
            <a:rect l="l" t="t" r="r" b="b"/>
            <a:pathLst>
              <a:path w="466" h="542" extrusionOk="0">
                <a:moveTo>
                  <a:pt x="466" y="1"/>
                </a:moveTo>
                <a:lnTo>
                  <a:pt x="466" y="1"/>
                </a:lnTo>
                <a:cubicBezTo>
                  <a:pt x="277" y="189"/>
                  <a:pt x="126" y="365"/>
                  <a:pt x="1" y="541"/>
                </a:cubicBezTo>
                <a:cubicBezTo>
                  <a:pt x="202" y="328"/>
                  <a:pt x="378" y="139"/>
                  <a:pt x="4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10"/>
          <p:cNvSpPr/>
          <p:nvPr/>
        </p:nvSpPr>
        <p:spPr>
          <a:xfrm>
            <a:off x="7508670" y="687097"/>
            <a:ext cx="31817" cy="64499"/>
          </a:xfrm>
          <a:custGeom>
            <a:avLst/>
            <a:gdLst/>
            <a:ahLst/>
            <a:cxnLst/>
            <a:rect l="l" t="t" r="r" b="b"/>
            <a:pathLst>
              <a:path w="478" h="969" extrusionOk="0">
                <a:moveTo>
                  <a:pt x="478" y="1"/>
                </a:moveTo>
                <a:cubicBezTo>
                  <a:pt x="440" y="126"/>
                  <a:pt x="390" y="214"/>
                  <a:pt x="365" y="290"/>
                </a:cubicBezTo>
                <a:cubicBezTo>
                  <a:pt x="352" y="329"/>
                  <a:pt x="339" y="367"/>
                  <a:pt x="324" y="406"/>
                </a:cubicBezTo>
                <a:lnTo>
                  <a:pt x="324" y="406"/>
                </a:lnTo>
                <a:cubicBezTo>
                  <a:pt x="378" y="295"/>
                  <a:pt x="429" y="180"/>
                  <a:pt x="478" y="64"/>
                </a:cubicBezTo>
                <a:cubicBezTo>
                  <a:pt x="478" y="51"/>
                  <a:pt x="478" y="26"/>
                  <a:pt x="478" y="1"/>
                </a:cubicBezTo>
                <a:close/>
                <a:moveTo>
                  <a:pt x="316" y="378"/>
                </a:moveTo>
                <a:lnTo>
                  <a:pt x="316" y="378"/>
                </a:lnTo>
                <a:cubicBezTo>
                  <a:pt x="313" y="378"/>
                  <a:pt x="305" y="392"/>
                  <a:pt x="289" y="428"/>
                </a:cubicBezTo>
                <a:cubicBezTo>
                  <a:pt x="201" y="616"/>
                  <a:pt x="113" y="805"/>
                  <a:pt x="0" y="968"/>
                </a:cubicBezTo>
                <a:cubicBezTo>
                  <a:pt x="109" y="816"/>
                  <a:pt x="205" y="648"/>
                  <a:pt x="293" y="469"/>
                </a:cubicBezTo>
                <a:lnTo>
                  <a:pt x="293" y="469"/>
                </a:lnTo>
                <a:cubicBezTo>
                  <a:pt x="288" y="484"/>
                  <a:pt x="283" y="500"/>
                  <a:pt x="277" y="516"/>
                </a:cubicBezTo>
                <a:cubicBezTo>
                  <a:pt x="295" y="479"/>
                  <a:pt x="310" y="443"/>
                  <a:pt x="324" y="406"/>
                </a:cubicBezTo>
                <a:lnTo>
                  <a:pt x="324" y="406"/>
                </a:lnTo>
                <a:cubicBezTo>
                  <a:pt x="314" y="427"/>
                  <a:pt x="304" y="448"/>
                  <a:pt x="293" y="469"/>
                </a:cubicBezTo>
                <a:lnTo>
                  <a:pt x="293" y="469"/>
                </a:lnTo>
                <a:cubicBezTo>
                  <a:pt x="310" y="419"/>
                  <a:pt x="321" y="378"/>
                  <a:pt x="316" y="37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0"/>
          <p:cNvSpPr/>
          <p:nvPr/>
        </p:nvSpPr>
        <p:spPr>
          <a:xfrm>
            <a:off x="6692086" y="-145951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0"/>
          <p:cNvSpPr/>
          <p:nvPr/>
        </p:nvSpPr>
        <p:spPr>
          <a:xfrm>
            <a:off x="2076045" y="4544883"/>
            <a:ext cx="10916" cy="16774"/>
          </a:xfrm>
          <a:custGeom>
            <a:avLst/>
            <a:gdLst/>
            <a:ahLst/>
            <a:cxnLst/>
            <a:rect l="l" t="t" r="r" b="b"/>
            <a:pathLst>
              <a:path w="164" h="252" extrusionOk="0">
                <a:moveTo>
                  <a:pt x="1" y="0"/>
                </a:moveTo>
                <a:lnTo>
                  <a:pt x="76" y="113"/>
                </a:lnTo>
                <a:cubicBezTo>
                  <a:pt x="89" y="139"/>
                  <a:pt x="126" y="176"/>
                  <a:pt x="164" y="252"/>
                </a:cubicBezTo>
                <a:cubicBezTo>
                  <a:pt x="139" y="189"/>
                  <a:pt x="63" y="76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0"/>
          <p:cNvSpPr/>
          <p:nvPr/>
        </p:nvSpPr>
        <p:spPr>
          <a:xfrm>
            <a:off x="2061800" y="4520587"/>
            <a:ext cx="12647" cy="19103"/>
          </a:xfrm>
          <a:custGeom>
            <a:avLst/>
            <a:gdLst/>
            <a:ahLst/>
            <a:cxnLst/>
            <a:rect l="l" t="t" r="r" b="b"/>
            <a:pathLst>
              <a:path w="190" h="287" extrusionOk="0">
                <a:moveTo>
                  <a:pt x="1" y="1"/>
                </a:moveTo>
                <a:cubicBezTo>
                  <a:pt x="26" y="39"/>
                  <a:pt x="39" y="64"/>
                  <a:pt x="51" y="89"/>
                </a:cubicBezTo>
                <a:cubicBezTo>
                  <a:pt x="93" y="141"/>
                  <a:pt x="186" y="287"/>
                  <a:pt x="188" y="287"/>
                </a:cubicBezTo>
                <a:cubicBezTo>
                  <a:pt x="189" y="287"/>
                  <a:pt x="186" y="280"/>
                  <a:pt x="177" y="265"/>
                </a:cubicBezTo>
                <a:lnTo>
                  <a:pt x="76" y="76"/>
                </a:lnTo>
                <a:lnTo>
                  <a:pt x="76" y="76"/>
                </a:lnTo>
                <a:lnTo>
                  <a:pt x="89" y="127"/>
                </a:lnTo>
                <a:cubicBezTo>
                  <a:pt x="64" y="76"/>
                  <a:pt x="26" y="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0"/>
          <p:cNvSpPr/>
          <p:nvPr/>
        </p:nvSpPr>
        <p:spPr>
          <a:xfrm>
            <a:off x="1994106" y="4370887"/>
            <a:ext cx="53583" cy="121343"/>
          </a:xfrm>
          <a:custGeom>
            <a:avLst/>
            <a:gdLst/>
            <a:ahLst/>
            <a:cxnLst/>
            <a:rect l="l" t="t" r="r" b="b"/>
            <a:pathLst>
              <a:path w="805" h="1823" extrusionOk="0">
                <a:moveTo>
                  <a:pt x="0" y="1"/>
                </a:moveTo>
                <a:cubicBezTo>
                  <a:pt x="106" y="293"/>
                  <a:pt x="201" y="531"/>
                  <a:pt x="283" y="724"/>
                </a:cubicBezTo>
                <a:lnTo>
                  <a:pt x="283" y="724"/>
                </a:lnTo>
                <a:cubicBezTo>
                  <a:pt x="185" y="486"/>
                  <a:pt x="93" y="245"/>
                  <a:pt x="0" y="1"/>
                </a:cubicBezTo>
                <a:close/>
                <a:moveTo>
                  <a:pt x="283" y="724"/>
                </a:moveTo>
                <a:cubicBezTo>
                  <a:pt x="371" y="938"/>
                  <a:pt x="464" y="1149"/>
                  <a:pt x="566" y="1358"/>
                </a:cubicBezTo>
                <a:lnTo>
                  <a:pt x="741" y="1710"/>
                </a:lnTo>
                <a:lnTo>
                  <a:pt x="792" y="1823"/>
                </a:lnTo>
                <a:cubicBezTo>
                  <a:pt x="792" y="1797"/>
                  <a:pt x="804" y="1810"/>
                  <a:pt x="779" y="1772"/>
                </a:cubicBezTo>
                <a:cubicBezTo>
                  <a:pt x="779" y="1772"/>
                  <a:pt x="767" y="1747"/>
                  <a:pt x="729" y="1659"/>
                </a:cubicBezTo>
                <a:lnTo>
                  <a:pt x="616" y="1421"/>
                </a:lnTo>
                <a:cubicBezTo>
                  <a:pt x="603" y="1395"/>
                  <a:pt x="578" y="1358"/>
                  <a:pt x="540" y="1282"/>
                </a:cubicBezTo>
                <a:cubicBezTo>
                  <a:pt x="482" y="1166"/>
                  <a:pt x="395" y="987"/>
                  <a:pt x="283" y="724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10"/>
          <p:cNvSpPr/>
          <p:nvPr/>
        </p:nvSpPr>
        <p:spPr>
          <a:xfrm>
            <a:off x="2091088" y="4568313"/>
            <a:ext cx="55313" cy="75349"/>
          </a:xfrm>
          <a:custGeom>
            <a:avLst/>
            <a:gdLst/>
            <a:ahLst/>
            <a:cxnLst/>
            <a:rect l="l" t="t" r="r" b="b"/>
            <a:pathLst>
              <a:path w="831" h="1132" extrusionOk="0">
                <a:moveTo>
                  <a:pt x="1" y="0"/>
                </a:moveTo>
                <a:lnTo>
                  <a:pt x="13" y="25"/>
                </a:lnTo>
                <a:cubicBezTo>
                  <a:pt x="200" y="309"/>
                  <a:pt x="392" y="575"/>
                  <a:pt x="587" y="826"/>
                </a:cubicBezTo>
                <a:lnTo>
                  <a:pt x="587" y="826"/>
                </a:lnTo>
                <a:cubicBezTo>
                  <a:pt x="378" y="553"/>
                  <a:pt x="183" y="273"/>
                  <a:pt x="1" y="0"/>
                </a:cubicBezTo>
                <a:close/>
                <a:moveTo>
                  <a:pt x="587" y="826"/>
                </a:moveTo>
                <a:lnTo>
                  <a:pt x="587" y="826"/>
                </a:lnTo>
                <a:cubicBezTo>
                  <a:pt x="666" y="929"/>
                  <a:pt x="747" y="1031"/>
                  <a:pt x="830" y="1131"/>
                </a:cubicBezTo>
                <a:cubicBezTo>
                  <a:pt x="749" y="1031"/>
                  <a:pt x="668" y="930"/>
                  <a:pt x="587" y="8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10"/>
          <p:cNvSpPr/>
          <p:nvPr/>
        </p:nvSpPr>
        <p:spPr>
          <a:xfrm>
            <a:off x="2433224" y="4708828"/>
            <a:ext cx="2529" cy="865"/>
          </a:xfrm>
          <a:custGeom>
            <a:avLst/>
            <a:gdLst/>
            <a:ahLst/>
            <a:cxnLst/>
            <a:rect l="l" t="t" r="r" b="b"/>
            <a:pathLst>
              <a:path w="38" h="13" extrusionOk="0">
                <a:moveTo>
                  <a:pt x="38" y="13"/>
                </a:moveTo>
                <a:lnTo>
                  <a:pt x="0" y="0"/>
                </a:lnTo>
                <a:lnTo>
                  <a:pt x="38" y="13"/>
                </a:lnTo>
                <a:cubicBezTo>
                  <a:pt x="38" y="13"/>
                  <a:pt x="38" y="13"/>
                  <a:pt x="38" y="1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10"/>
          <p:cNvSpPr/>
          <p:nvPr/>
        </p:nvSpPr>
        <p:spPr>
          <a:xfrm>
            <a:off x="2301894" y="4787772"/>
            <a:ext cx="38540" cy="16441"/>
          </a:xfrm>
          <a:custGeom>
            <a:avLst/>
            <a:gdLst/>
            <a:ahLst/>
            <a:cxnLst/>
            <a:rect l="l" t="t" r="r" b="b"/>
            <a:pathLst>
              <a:path w="579" h="247" extrusionOk="0">
                <a:moveTo>
                  <a:pt x="14" y="0"/>
                </a:moveTo>
                <a:cubicBezTo>
                  <a:pt x="5" y="0"/>
                  <a:pt x="0" y="3"/>
                  <a:pt x="0" y="8"/>
                </a:cubicBezTo>
                <a:cubicBezTo>
                  <a:pt x="76" y="46"/>
                  <a:pt x="151" y="71"/>
                  <a:pt x="227" y="109"/>
                </a:cubicBezTo>
                <a:cubicBezTo>
                  <a:pt x="264" y="134"/>
                  <a:pt x="289" y="146"/>
                  <a:pt x="315" y="159"/>
                </a:cubicBezTo>
                <a:lnTo>
                  <a:pt x="327" y="159"/>
                </a:lnTo>
                <a:lnTo>
                  <a:pt x="428" y="209"/>
                </a:lnTo>
                <a:cubicBezTo>
                  <a:pt x="478" y="222"/>
                  <a:pt x="541" y="234"/>
                  <a:pt x="578" y="247"/>
                </a:cubicBezTo>
                <a:cubicBezTo>
                  <a:pt x="227" y="96"/>
                  <a:pt x="490" y="209"/>
                  <a:pt x="327" y="121"/>
                </a:cubicBezTo>
                <a:cubicBezTo>
                  <a:pt x="156" y="41"/>
                  <a:pt x="50" y="0"/>
                  <a:pt x="14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10"/>
          <p:cNvSpPr/>
          <p:nvPr/>
        </p:nvSpPr>
        <p:spPr>
          <a:xfrm>
            <a:off x="2240856" y="4748100"/>
            <a:ext cx="21766" cy="14311"/>
          </a:xfrm>
          <a:custGeom>
            <a:avLst/>
            <a:gdLst/>
            <a:ahLst/>
            <a:cxnLst/>
            <a:rect l="l" t="t" r="r" b="b"/>
            <a:pathLst>
              <a:path w="327" h="215" extrusionOk="0">
                <a:moveTo>
                  <a:pt x="0" y="26"/>
                </a:moveTo>
                <a:lnTo>
                  <a:pt x="0" y="26"/>
                </a:lnTo>
                <a:cubicBezTo>
                  <a:pt x="50" y="64"/>
                  <a:pt x="101" y="101"/>
                  <a:pt x="163" y="139"/>
                </a:cubicBezTo>
                <a:lnTo>
                  <a:pt x="327" y="214"/>
                </a:lnTo>
                <a:cubicBezTo>
                  <a:pt x="38" y="1"/>
                  <a:pt x="75" y="64"/>
                  <a:pt x="0" y="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10"/>
          <p:cNvSpPr/>
          <p:nvPr/>
        </p:nvSpPr>
        <p:spPr>
          <a:xfrm>
            <a:off x="2215761" y="4729729"/>
            <a:ext cx="7588" cy="5924"/>
          </a:xfrm>
          <a:custGeom>
            <a:avLst/>
            <a:gdLst/>
            <a:ahLst/>
            <a:cxnLst/>
            <a:rect l="l" t="t" r="r" b="b"/>
            <a:pathLst>
              <a:path w="114" h="89" extrusionOk="0">
                <a:moveTo>
                  <a:pt x="1" y="1"/>
                </a:moveTo>
                <a:lnTo>
                  <a:pt x="1" y="1"/>
                </a:lnTo>
                <a:cubicBezTo>
                  <a:pt x="38" y="26"/>
                  <a:pt x="63" y="51"/>
                  <a:pt x="101" y="88"/>
                </a:cubicBezTo>
                <a:lnTo>
                  <a:pt x="113" y="76"/>
                </a:lnTo>
                <a:cubicBezTo>
                  <a:pt x="63" y="51"/>
                  <a:pt x="38" y="26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0"/>
          <p:cNvSpPr/>
          <p:nvPr/>
        </p:nvSpPr>
        <p:spPr>
          <a:xfrm>
            <a:off x="2259227" y="4762345"/>
            <a:ext cx="5924" cy="3395"/>
          </a:xfrm>
          <a:custGeom>
            <a:avLst/>
            <a:gdLst/>
            <a:ahLst/>
            <a:cxnLst/>
            <a:rect l="l" t="t" r="r" b="b"/>
            <a:pathLst>
              <a:path w="89" h="51" extrusionOk="0">
                <a:moveTo>
                  <a:pt x="0" y="0"/>
                </a:moveTo>
                <a:lnTo>
                  <a:pt x="13" y="7"/>
                </a:lnTo>
                <a:lnTo>
                  <a:pt x="13" y="7"/>
                </a:lnTo>
                <a:cubicBezTo>
                  <a:pt x="9" y="5"/>
                  <a:pt x="5" y="2"/>
                  <a:pt x="0" y="0"/>
                </a:cubicBezTo>
                <a:close/>
                <a:moveTo>
                  <a:pt x="13" y="7"/>
                </a:moveTo>
                <a:lnTo>
                  <a:pt x="13" y="7"/>
                </a:lnTo>
                <a:cubicBezTo>
                  <a:pt x="34" y="21"/>
                  <a:pt x="55" y="40"/>
                  <a:pt x="76" y="51"/>
                </a:cubicBezTo>
                <a:lnTo>
                  <a:pt x="88" y="51"/>
                </a:lnTo>
                <a:lnTo>
                  <a:pt x="13" y="7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10"/>
          <p:cNvSpPr/>
          <p:nvPr/>
        </p:nvSpPr>
        <p:spPr>
          <a:xfrm>
            <a:off x="2491733" y="4605123"/>
            <a:ext cx="67" cy="10916"/>
          </a:xfrm>
          <a:custGeom>
            <a:avLst/>
            <a:gdLst/>
            <a:ahLst/>
            <a:cxnLst/>
            <a:rect l="l" t="t" r="r" b="b"/>
            <a:pathLst>
              <a:path w="1" h="164" extrusionOk="0">
                <a:moveTo>
                  <a:pt x="1" y="163"/>
                </a:moveTo>
                <a:cubicBezTo>
                  <a:pt x="1" y="88"/>
                  <a:pt x="1" y="38"/>
                  <a:pt x="1" y="0"/>
                </a:cubicBezTo>
                <a:cubicBezTo>
                  <a:pt x="1" y="0"/>
                  <a:pt x="1" y="38"/>
                  <a:pt x="1" y="16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0"/>
          <p:cNvSpPr/>
          <p:nvPr/>
        </p:nvSpPr>
        <p:spPr>
          <a:xfrm>
            <a:off x="2491733" y="4602593"/>
            <a:ext cx="5392" cy="50654"/>
          </a:xfrm>
          <a:custGeom>
            <a:avLst/>
            <a:gdLst/>
            <a:ahLst/>
            <a:cxnLst/>
            <a:rect l="l" t="t" r="r" b="b"/>
            <a:pathLst>
              <a:path w="81" h="761" extrusionOk="0">
                <a:moveTo>
                  <a:pt x="17" y="1"/>
                </a:moveTo>
                <a:cubicBezTo>
                  <a:pt x="11" y="1"/>
                  <a:pt x="6" y="12"/>
                  <a:pt x="1" y="38"/>
                </a:cubicBezTo>
                <a:cubicBezTo>
                  <a:pt x="13" y="51"/>
                  <a:pt x="39" y="164"/>
                  <a:pt x="39" y="214"/>
                </a:cubicBezTo>
                <a:cubicBezTo>
                  <a:pt x="39" y="340"/>
                  <a:pt x="1" y="151"/>
                  <a:pt x="26" y="453"/>
                </a:cubicBezTo>
                <a:cubicBezTo>
                  <a:pt x="54" y="481"/>
                  <a:pt x="76" y="760"/>
                  <a:pt x="79" y="760"/>
                </a:cubicBezTo>
                <a:cubicBezTo>
                  <a:pt x="80" y="760"/>
                  <a:pt x="79" y="731"/>
                  <a:pt x="76" y="654"/>
                </a:cubicBezTo>
                <a:lnTo>
                  <a:pt x="76" y="641"/>
                </a:lnTo>
                <a:cubicBezTo>
                  <a:pt x="39" y="415"/>
                  <a:pt x="51" y="214"/>
                  <a:pt x="39" y="51"/>
                </a:cubicBezTo>
                <a:cubicBezTo>
                  <a:pt x="31" y="21"/>
                  <a:pt x="24" y="1"/>
                  <a:pt x="17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10"/>
          <p:cNvSpPr/>
          <p:nvPr/>
        </p:nvSpPr>
        <p:spPr>
          <a:xfrm>
            <a:off x="2495926" y="4582491"/>
            <a:ext cx="3395" cy="5125"/>
          </a:xfrm>
          <a:custGeom>
            <a:avLst/>
            <a:gdLst/>
            <a:ahLst/>
            <a:cxnLst/>
            <a:rect l="l" t="t" r="r" b="b"/>
            <a:pathLst>
              <a:path w="51" h="77" extrusionOk="0">
                <a:moveTo>
                  <a:pt x="1" y="1"/>
                </a:moveTo>
                <a:lnTo>
                  <a:pt x="1" y="76"/>
                </a:lnTo>
                <a:lnTo>
                  <a:pt x="51" y="64"/>
                </a:lnTo>
                <a:lnTo>
                  <a:pt x="1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0"/>
          <p:cNvSpPr/>
          <p:nvPr/>
        </p:nvSpPr>
        <p:spPr>
          <a:xfrm>
            <a:off x="1972339" y="4568313"/>
            <a:ext cx="3395" cy="5059"/>
          </a:xfrm>
          <a:custGeom>
            <a:avLst/>
            <a:gdLst/>
            <a:ahLst/>
            <a:cxnLst/>
            <a:rect l="l" t="t" r="r" b="b"/>
            <a:pathLst>
              <a:path w="51" h="76" extrusionOk="0">
                <a:moveTo>
                  <a:pt x="0" y="0"/>
                </a:moveTo>
                <a:cubicBezTo>
                  <a:pt x="0" y="13"/>
                  <a:pt x="13" y="25"/>
                  <a:pt x="13" y="38"/>
                </a:cubicBezTo>
                <a:cubicBezTo>
                  <a:pt x="26" y="50"/>
                  <a:pt x="38" y="63"/>
                  <a:pt x="51" y="76"/>
                </a:cubicBezTo>
                <a:cubicBezTo>
                  <a:pt x="26" y="50"/>
                  <a:pt x="13" y="25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0"/>
          <p:cNvSpPr/>
          <p:nvPr/>
        </p:nvSpPr>
        <p:spPr>
          <a:xfrm>
            <a:off x="2499255" y="4668690"/>
            <a:ext cx="2596" cy="15110"/>
          </a:xfrm>
          <a:custGeom>
            <a:avLst/>
            <a:gdLst/>
            <a:ahLst/>
            <a:cxnLst/>
            <a:rect l="l" t="t" r="r" b="b"/>
            <a:pathLst>
              <a:path w="39" h="227" extrusionOk="0">
                <a:moveTo>
                  <a:pt x="1" y="0"/>
                </a:moveTo>
                <a:lnTo>
                  <a:pt x="3" y="12"/>
                </a:lnTo>
                <a:lnTo>
                  <a:pt x="3" y="12"/>
                </a:lnTo>
                <a:cubicBezTo>
                  <a:pt x="2" y="8"/>
                  <a:pt x="2" y="4"/>
                  <a:pt x="1" y="0"/>
                </a:cubicBezTo>
                <a:close/>
                <a:moveTo>
                  <a:pt x="3" y="12"/>
                </a:moveTo>
                <a:cubicBezTo>
                  <a:pt x="14" y="71"/>
                  <a:pt x="14" y="132"/>
                  <a:pt x="26" y="226"/>
                </a:cubicBezTo>
                <a:cubicBezTo>
                  <a:pt x="26" y="214"/>
                  <a:pt x="26" y="201"/>
                  <a:pt x="39" y="201"/>
                </a:cubicBezTo>
                <a:lnTo>
                  <a:pt x="3" y="12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10"/>
          <p:cNvSpPr/>
          <p:nvPr/>
        </p:nvSpPr>
        <p:spPr>
          <a:xfrm>
            <a:off x="2523550" y="4308983"/>
            <a:ext cx="1731" cy="6789"/>
          </a:xfrm>
          <a:custGeom>
            <a:avLst/>
            <a:gdLst/>
            <a:ahLst/>
            <a:cxnLst/>
            <a:rect l="l" t="t" r="r" b="b"/>
            <a:pathLst>
              <a:path w="26" h="102" extrusionOk="0">
                <a:moveTo>
                  <a:pt x="25" y="1"/>
                </a:moveTo>
                <a:cubicBezTo>
                  <a:pt x="16" y="19"/>
                  <a:pt x="14" y="44"/>
                  <a:pt x="8" y="71"/>
                </a:cubicBezTo>
                <a:lnTo>
                  <a:pt x="8" y="71"/>
                </a:lnTo>
                <a:cubicBezTo>
                  <a:pt x="18" y="36"/>
                  <a:pt x="25" y="11"/>
                  <a:pt x="25" y="1"/>
                </a:cubicBezTo>
                <a:close/>
                <a:moveTo>
                  <a:pt x="8" y="71"/>
                </a:moveTo>
                <a:cubicBezTo>
                  <a:pt x="6" y="80"/>
                  <a:pt x="3" y="90"/>
                  <a:pt x="0" y="101"/>
                </a:cubicBezTo>
                <a:cubicBezTo>
                  <a:pt x="4" y="91"/>
                  <a:pt x="6" y="81"/>
                  <a:pt x="8" y="7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10"/>
          <p:cNvSpPr/>
          <p:nvPr/>
        </p:nvSpPr>
        <p:spPr>
          <a:xfrm>
            <a:off x="2519357" y="4287882"/>
            <a:ext cx="12780" cy="33148"/>
          </a:xfrm>
          <a:custGeom>
            <a:avLst/>
            <a:gdLst/>
            <a:ahLst/>
            <a:cxnLst/>
            <a:rect l="l" t="t" r="r" b="b"/>
            <a:pathLst>
              <a:path w="192" h="498" extrusionOk="0">
                <a:moveTo>
                  <a:pt x="171" y="0"/>
                </a:moveTo>
                <a:cubicBezTo>
                  <a:pt x="166" y="0"/>
                  <a:pt x="155" y="9"/>
                  <a:pt x="139" y="29"/>
                </a:cubicBezTo>
                <a:cubicBezTo>
                  <a:pt x="1" y="418"/>
                  <a:pt x="139" y="142"/>
                  <a:pt x="13" y="481"/>
                </a:cubicBezTo>
                <a:cubicBezTo>
                  <a:pt x="13" y="493"/>
                  <a:pt x="14" y="497"/>
                  <a:pt x="15" y="497"/>
                </a:cubicBezTo>
                <a:cubicBezTo>
                  <a:pt x="19" y="497"/>
                  <a:pt x="31" y="442"/>
                  <a:pt x="51" y="393"/>
                </a:cubicBezTo>
                <a:cubicBezTo>
                  <a:pt x="70" y="335"/>
                  <a:pt x="90" y="276"/>
                  <a:pt x="97" y="276"/>
                </a:cubicBezTo>
                <a:cubicBezTo>
                  <a:pt x="100" y="276"/>
                  <a:pt x="101" y="281"/>
                  <a:pt x="101" y="293"/>
                </a:cubicBezTo>
                <a:cubicBezTo>
                  <a:pt x="150" y="116"/>
                  <a:pt x="192" y="0"/>
                  <a:pt x="17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0"/>
          <p:cNvSpPr/>
          <p:nvPr/>
        </p:nvSpPr>
        <p:spPr>
          <a:xfrm>
            <a:off x="3013656" y="4681204"/>
            <a:ext cx="9319" cy="13446"/>
          </a:xfrm>
          <a:custGeom>
            <a:avLst/>
            <a:gdLst/>
            <a:ahLst/>
            <a:cxnLst/>
            <a:rect l="l" t="t" r="r" b="b"/>
            <a:pathLst>
              <a:path w="140" h="202" extrusionOk="0">
                <a:moveTo>
                  <a:pt x="139" y="1"/>
                </a:moveTo>
                <a:cubicBezTo>
                  <a:pt x="101" y="38"/>
                  <a:pt x="76" y="88"/>
                  <a:pt x="1" y="202"/>
                </a:cubicBezTo>
                <a:lnTo>
                  <a:pt x="139" y="26"/>
                </a:lnTo>
                <a:lnTo>
                  <a:pt x="139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0"/>
          <p:cNvSpPr/>
          <p:nvPr/>
        </p:nvSpPr>
        <p:spPr>
          <a:xfrm>
            <a:off x="2666595" y="4227110"/>
            <a:ext cx="2063" cy="2463"/>
          </a:xfrm>
          <a:custGeom>
            <a:avLst/>
            <a:gdLst/>
            <a:ahLst/>
            <a:cxnLst/>
            <a:rect l="l" t="t" r="r" b="b"/>
            <a:pathLst>
              <a:path w="31" h="37" extrusionOk="0">
                <a:moveTo>
                  <a:pt x="30" y="1"/>
                </a:moveTo>
                <a:cubicBezTo>
                  <a:pt x="30" y="1"/>
                  <a:pt x="20" y="12"/>
                  <a:pt x="13" y="12"/>
                </a:cubicBezTo>
                <a:cubicBezTo>
                  <a:pt x="13" y="12"/>
                  <a:pt x="13" y="19"/>
                  <a:pt x="7" y="29"/>
                </a:cubicBezTo>
                <a:lnTo>
                  <a:pt x="7" y="29"/>
                </a:lnTo>
                <a:cubicBezTo>
                  <a:pt x="24" y="7"/>
                  <a:pt x="30" y="1"/>
                  <a:pt x="30" y="1"/>
                </a:cubicBezTo>
                <a:close/>
                <a:moveTo>
                  <a:pt x="7" y="29"/>
                </a:moveTo>
                <a:cubicBezTo>
                  <a:pt x="5" y="31"/>
                  <a:pt x="3" y="34"/>
                  <a:pt x="0" y="37"/>
                </a:cubicBezTo>
                <a:cubicBezTo>
                  <a:pt x="3" y="34"/>
                  <a:pt x="5" y="31"/>
                  <a:pt x="7" y="29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0"/>
          <p:cNvSpPr/>
          <p:nvPr/>
        </p:nvSpPr>
        <p:spPr>
          <a:xfrm>
            <a:off x="2619734" y="4319833"/>
            <a:ext cx="13912" cy="30219"/>
          </a:xfrm>
          <a:custGeom>
            <a:avLst/>
            <a:gdLst/>
            <a:ahLst/>
            <a:cxnLst/>
            <a:rect l="l" t="t" r="r" b="b"/>
            <a:pathLst>
              <a:path w="209" h="454" extrusionOk="0">
                <a:moveTo>
                  <a:pt x="191" y="0"/>
                </a:moveTo>
                <a:cubicBezTo>
                  <a:pt x="190" y="0"/>
                  <a:pt x="190" y="1"/>
                  <a:pt x="189" y="1"/>
                </a:cubicBezTo>
                <a:lnTo>
                  <a:pt x="151" y="51"/>
                </a:lnTo>
                <a:lnTo>
                  <a:pt x="114" y="89"/>
                </a:lnTo>
                <a:cubicBezTo>
                  <a:pt x="76" y="227"/>
                  <a:pt x="26" y="365"/>
                  <a:pt x="0" y="453"/>
                </a:cubicBezTo>
                <a:cubicBezTo>
                  <a:pt x="13" y="416"/>
                  <a:pt x="38" y="365"/>
                  <a:pt x="51" y="315"/>
                </a:cubicBezTo>
                <a:cubicBezTo>
                  <a:pt x="124" y="170"/>
                  <a:pt x="208" y="0"/>
                  <a:pt x="19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0"/>
          <p:cNvSpPr/>
          <p:nvPr/>
        </p:nvSpPr>
        <p:spPr>
          <a:xfrm>
            <a:off x="2986897" y="4256331"/>
            <a:ext cx="5125" cy="16774"/>
          </a:xfrm>
          <a:custGeom>
            <a:avLst/>
            <a:gdLst/>
            <a:ahLst/>
            <a:cxnLst/>
            <a:rect l="l" t="t" r="r" b="b"/>
            <a:pathLst>
              <a:path w="77" h="252" extrusionOk="0">
                <a:moveTo>
                  <a:pt x="1" y="0"/>
                </a:moveTo>
                <a:lnTo>
                  <a:pt x="1" y="0"/>
                </a:lnTo>
                <a:cubicBezTo>
                  <a:pt x="26" y="88"/>
                  <a:pt x="51" y="176"/>
                  <a:pt x="76" y="251"/>
                </a:cubicBezTo>
                <a:cubicBezTo>
                  <a:pt x="64" y="138"/>
                  <a:pt x="26" y="50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0"/>
          <p:cNvSpPr/>
          <p:nvPr/>
        </p:nvSpPr>
        <p:spPr>
          <a:xfrm>
            <a:off x="2906622" y="4667825"/>
            <a:ext cx="12647" cy="15975"/>
          </a:xfrm>
          <a:custGeom>
            <a:avLst/>
            <a:gdLst/>
            <a:ahLst/>
            <a:cxnLst/>
            <a:rect l="l" t="t" r="r" b="b"/>
            <a:pathLst>
              <a:path w="190" h="240" extrusionOk="0">
                <a:moveTo>
                  <a:pt x="189" y="0"/>
                </a:moveTo>
                <a:lnTo>
                  <a:pt x="189" y="0"/>
                </a:lnTo>
                <a:cubicBezTo>
                  <a:pt x="101" y="101"/>
                  <a:pt x="38" y="151"/>
                  <a:pt x="1" y="239"/>
                </a:cubicBezTo>
                <a:cubicBezTo>
                  <a:pt x="51" y="202"/>
                  <a:pt x="151" y="63"/>
                  <a:pt x="189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10"/>
          <p:cNvSpPr/>
          <p:nvPr/>
        </p:nvSpPr>
        <p:spPr>
          <a:xfrm>
            <a:off x="2590446" y="4508872"/>
            <a:ext cx="1731" cy="22698"/>
          </a:xfrm>
          <a:custGeom>
            <a:avLst/>
            <a:gdLst/>
            <a:ahLst/>
            <a:cxnLst/>
            <a:rect l="l" t="t" r="r" b="b"/>
            <a:pathLst>
              <a:path w="26" h="341" extrusionOk="0">
                <a:moveTo>
                  <a:pt x="26" y="1"/>
                </a:moveTo>
                <a:lnTo>
                  <a:pt x="26" y="1"/>
                </a:lnTo>
                <a:cubicBezTo>
                  <a:pt x="13" y="127"/>
                  <a:pt x="1" y="240"/>
                  <a:pt x="13" y="340"/>
                </a:cubicBezTo>
                <a:cubicBezTo>
                  <a:pt x="13" y="227"/>
                  <a:pt x="26" y="114"/>
                  <a:pt x="26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0"/>
          <p:cNvSpPr/>
          <p:nvPr/>
        </p:nvSpPr>
        <p:spPr>
          <a:xfrm>
            <a:off x="2625592" y="4779052"/>
            <a:ext cx="8453" cy="26825"/>
          </a:xfrm>
          <a:custGeom>
            <a:avLst/>
            <a:gdLst/>
            <a:ahLst/>
            <a:cxnLst/>
            <a:rect l="l" t="t" r="r" b="b"/>
            <a:pathLst>
              <a:path w="127" h="403" extrusionOk="0">
                <a:moveTo>
                  <a:pt x="0" y="1"/>
                </a:moveTo>
                <a:cubicBezTo>
                  <a:pt x="0" y="26"/>
                  <a:pt x="0" y="51"/>
                  <a:pt x="13" y="76"/>
                </a:cubicBezTo>
                <a:cubicBezTo>
                  <a:pt x="51" y="177"/>
                  <a:pt x="88" y="277"/>
                  <a:pt x="126" y="403"/>
                </a:cubicBezTo>
                <a:cubicBezTo>
                  <a:pt x="101" y="277"/>
                  <a:pt x="51" y="126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0"/>
          <p:cNvSpPr/>
          <p:nvPr/>
        </p:nvSpPr>
        <p:spPr>
          <a:xfrm>
            <a:off x="2815430" y="4738116"/>
            <a:ext cx="5924" cy="4193"/>
          </a:xfrm>
          <a:custGeom>
            <a:avLst/>
            <a:gdLst/>
            <a:ahLst/>
            <a:cxnLst/>
            <a:rect l="l" t="t" r="r" b="b"/>
            <a:pathLst>
              <a:path w="89" h="63" extrusionOk="0">
                <a:moveTo>
                  <a:pt x="76" y="0"/>
                </a:moveTo>
                <a:cubicBezTo>
                  <a:pt x="26" y="38"/>
                  <a:pt x="1" y="63"/>
                  <a:pt x="1" y="63"/>
                </a:cubicBezTo>
                <a:cubicBezTo>
                  <a:pt x="64" y="25"/>
                  <a:pt x="89" y="0"/>
                  <a:pt x="76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0"/>
          <p:cNvSpPr/>
          <p:nvPr/>
        </p:nvSpPr>
        <p:spPr>
          <a:xfrm>
            <a:off x="3088939" y="4285553"/>
            <a:ext cx="2596" cy="18504"/>
          </a:xfrm>
          <a:custGeom>
            <a:avLst/>
            <a:gdLst/>
            <a:ahLst/>
            <a:cxnLst/>
            <a:rect l="l" t="t" r="r" b="b"/>
            <a:pathLst>
              <a:path w="39" h="278" extrusionOk="0">
                <a:moveTo>
                  <a:pt x="1" y="1"/>
                </a:moveTo>
                <a:lnTo>
                  <a:pt x="39" y="277"/>
                </a:lnTo>
                <a:cubicBezTo>
                  <a:pt x="39" y="227"/>
                  <a:pt x="26" y="1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0"/>
          <p:cNvSpPr/>
          <p:nvPr/>
        </p:nvSpPr>
        <p:spPr>
          <a:xfrm>
            <a:off x="3088140" y="4284754"/>
            <a:ext cx="732" cy="4992"/>
          </a:xfrm>
          <a:custGeom>
            <a:avLst/>
            <a:gdLst/>
            <a:ahLst/>
            <a:cxnLst/>
            <a:rect l="l" t="t" r="r" b="b"/>
            <a:pathLst>
              <a:path w="11" h="75" extrusionOk="0">
                <a:moveTo>
                  <a:pt x="0" y="0"/>
                </a:moveTo>
                <a:cubicBezTo>
                  <a:pt x="0" y="25"/>
                  <a:pt x="0" y="38"/>
                  <a:pt x="0" y="51"/>
                </a:cubicBezTo>
                <a:cubicBezTo>
                  <a:pt x="5" y="65"/>
                  <a:pt x="8" y="74"/>
                  <a:pt x="9" y="74"/>
                </a:cubicBezTo>
                <a:cubicBezTo>
                  <a:pt x="11" y="74"/>
                  <a:pt x="8" y="5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0"/>
          <p:cNvSpPr/>
          <p:nvPr/>
        </p:nvSpPr>
        <p:spPr>
          <a:xfrm>
            <a:off x="1979861" y="4580827"/>
            <a:ext cx="7588" cy="10916"/>
          </a:xfrm>
          <a:custGeom>
            <a:avLst/>
            <a:gdLst/>
            <a:ahLst/>
            <a:cxnLst/>
            <a:rect l="l" t="t" r="r" b="b"/>
            <a:pathLst>
              <a:path w="114" h="164" extrusionOk="0">
                <a:moveTo>
                  <a:pt x="0" y="1"/>
                </a:moveTo>
                <a:cubicBezTo>
                  <a:pt x="7" y="10"/>
                  <a:pt x="14" y="19"/>
                  <a:pt x="21" y="28"/>
                </a:cubicBezTo>
                <a:lnTo>
                  <a:pt x="21" y="28"/>
                </a:lnTo>
                <a:cubicBezTo>
                  <a:pt x="15" y="19"/>
                  <a:pt x="8" y="10"/>
                  <a:pt x="0" y="1"/>
                </a:cubicBezTo>
                <a:close/>
                <a:moveTo>
                  <a:pt x="21" y="28"/>
                </a:moveTo>
                <a:cubicBezTo>
                  <a:pt x="58" y="81"/>
                  <a:pt x="81" y="132"/>
                  <a:pt x="114" y="164"/>
                </a:cubicBezTo>
                <a:cubicBezTo>
                  <a:pt x="83" y="113"/>
                  <a:pt x="52" y="70"/>
                  <a:pt x="21" y="2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0"/>
          <p:cNvSpPr/>
          <p:nvPr/>
        </p:nvSpPr>
        <p:spPr>
          <a:xfrm>
            <a:off x="2903294" y="4758484"/>
            <a:ext cx="13113" cy="11449"/>
          </a:xfrm>
          <a:custGeom>
            <a:avLst/>
            <a:gdLst/>
            <a:ahLst/>
            <a:cxnLst/>
            <a:rect l="l" t="t" r="r" b="b"/>
            <a:pathLst>
              <a:path w="197" h="172" extrusionOk="0">
                <a:moveTo>
                  <a:pt x="190" y="0"/>
                </a:moveTo>
                <a:cubicBezTo>
                  <a:pt x="187" y="0"/>
                  <a:pt x="171" y="10"/>
                  <a:pt x="138" y="33"/>
                </a:cubicBezTo>
                <a:cubicBezTo>
                  <a:pt x="63" y="96"/>
                  <a:pt x="38" y="134"/>
                  <a:pt x="0" y="172"/>
                </a:cubicBezTo>
                <a:cubicBezTo>
                  <a:pt x="51" y="134"/>
                  <a:pt x="88" y="96"/>
                  <a:pt x="138" y="58"/>
                </a:cubicBezTo>
                <a:cubicBezTo>
                  <a:pt x="170" y="27"/>
                  <a:pt x="197" y="0"/>
                  <a:pt x="19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0"/>
          <p:cNvSpPr/>
          <p:nvPr/>
        </p:nvSpPr>
        <p:spPr>
          <a:xfrm>
            <a:off x="2977712" y="4661768"/>
            <a:ext cx="6323" cy="8653"/>
          </a:xfrm>
          <a:custGeom>
            <a:avLst/>
            <a:gdLst/>
            <a:ahLst/>
            <a:cxnLst/>
            <a:rect l="l" t="t" r="r" b="b"/>
            <a:pathLst>
              <a:path w="95" h="130" extrusionOk="0">
                <a:moveTo>
                  <a:pt x="92" y="0"/>
                </a:moveTo>
                <a:cubicBezTo>
                  <a:pt x="89" y="0"/>
                  <a:pt x="82" y="4"/>
                  <a:pt x="76" y="4"/>
                </a:cubicBezTo>
                <a:cubicBezTo>
                  <a:pt x="76" y="29"/>
                  <a:pt x="38" y="79"/>
                  <a:pt x="1" y="129"/>
                </a:cubicBezTo>
                <a:cubicBezTo>
                  <a:pt x="26" y="117"/>
                  <a:pt x="38" y="91"/>
                  <a:pt x="89" y="16"/>
                </a:cubicBezTo>
                <a:cubicBezTo>
                  <a:pt x="95" y="4"/>
                  <a:pt x="95" y="0"/>
                  <a:pt x="92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10"/>
          <p:cNvSpPr/>
          <p:nvPr/>
        </p:nvSpPr>
        <p:spPr>
          <a:xfrm>
            <a:off x="2970190" y="4677011"/>
            <a:ext cx="2596" cy="3395"/>
          </a:xfrm>
          <a:custGeom>
            <a:avLst/>
            <a:gdLst/>
            <a:ahLst/>
            <a:cxnLst/>
            <a:rect l="l" t="t" r="r" b="b"/>
            <a:pathLst>
              <a:path w="39" h="51" extrusionOk="0">
                <a:moveTo>
                  <a:pt x="38" y="1"/>
                </a:moveTo>
                <a:cubicBezTo>
                  <a:pt x="26" y="26"/>
                  <a:pt x="13" y="51"/>
                  <a:pt x="1" y="51"/>
                </a:cubicBezTo>
                <a:lnTo>
                  <a:pt x="1" y="51"/>
                </a:lnTo>
                <a:cubicBezTo>
                  <a:pt x="13" y="51"/>
                  <a:pt x="26" y="26"/>
                  <a:pt x="38" y="13"/>
                </a:cubicBezTo>
                <a:lnTo>
                  <a:pt x="38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0"/>
          <p:cNvSpPr/>
          <p:nvPr/>
        </p:nvSpPr>
        <p:spPr>
          <a:xfrm>
            <a:off x="2822952" y="4768868"/>
            <a:ext cx="80940" cy="55447"/>
          </a:xfrm>
          <a:custGeom>
            <a:avLst/>
            <a:gdLst/>
            <a:ahLst/>
            <a:cxnLst/>
            <a:rect l="l" t="t" r="r" b="b"/>
            <a:pathLst>
              <a:path w="1216" h="833" extrusionOk="0">
                <a:moveTo>
                  <a:pt x="1211" y="0"/>
                </a:moveTo>
                <a:cubicBezTo>
                  <a:pt x="1195" y="0"/>
                  <a:pt x="1111" y="59"/>
                  <a:pt x="1082" y="78"/>
                </a:cubicBezTo>
                <a:cubicBezTo>
                  <a:pt x="1019" y="129"/>
                  <a:pt x="969" y="179"/>
                  <a:pt x="906" y="217"/>
                </a:cubicBezTo>
                <a:cubicBezTo>
                  <a:pt x="843" y="267"/>
                  <a:pt x="793" y="292"/>
                  <a:pt x="730" y="330"/>
                </a:cubicBezTo>
                <a:cubicBezTo>
                  <a:pt x="617" y="405"/>
                  <a:pt x="504" y="493"/>
                  <a:pt x="340" y="594"/>
                </a:cubicBezTo>
                <a:cubicBezTo>
                  <a:pt x="332" y="594"/>
                  <a:pt x="312" y="599"/>
                  <a:pt x="300" y="599"/>
                </a:cubicBezTo>
                <a:cubicBezTo>
                  <a:pt x="294" y="599"/>
                  <a:pt x="290" y="598"/>
                  <a:pt x="290" y="594"/>
                </a:cubicBezTo>
                <a:cubicBezTo>
                  <a:pt x="164" y="669"/>
                  <a:pt x="14" y="807"/>
                  <a:pt x="1" y="832"/>
                </a:cubicBezTo>
                <a:lnTo>
                  <a:pt x="328" y="656"/>
                </a:lnTo>
                <a:cubicBezTo>
                  <a:pt x="428" y="594"/>
                  <a:pt x="529" y="518"/>
                  <a:pt x="629" y="455"/>
                </a:cubicBezTo>
                <a:lnTo>
                  <a:pt x="931" y="254"/>
                </a:lnTo>
                <a:cubicBezTo>
                  <a:pt x="1019" y="166"/>
                  <a:pt x="1119" y="91"/>
                  <a:pt x="1207" y="16"/>
                </a:cubicBezTo>
                <a:cubicBezTo>
                  <a:pt x="1215" y="5"/>
                  <a:pt x="1216" y="0"/>
                  <a:pt x="121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0"/>
          <p:cNvSpPr/>
          <p:nvPr/>
        </p:nvSpPr>
        <p:spPr>
          <a:xfrm>
            <a:off x="2046757" y="4641866"/>
            <a:ext cx="932" cy="2596"/>
          </a:xfrm>
          <a:custGeom>
            <a:avLst/>
            <a:gdLst/>
            <a:ahLst/>
            <a:cxnLst/>
            <a:rect l="l" t="t" r="r" b="b"/>
            <a:pathLst>
              <a:path w="14" h="39" extrusionOk="0">
                <a:moveTo>
                  <a:pt x="1" y="1"/>
                </a:moveTo>
                <a:cubicBezTo>
                  <a:pt x="1" y="1"/>
                  <a:pt x="1" y="14"/>
                  <a:pt x="13" y="39"/>
                </a:cubicBezTo>
                <a:cubicBezTo>
                  <a:pt x="13" y="26"/>
                  <a:pt x="13" y="14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0"/>
          <p:cNvSpPr/>
          <p:nvPr/>
        </p:nvSpPr>
        <p:spPr>
          <a:xfrm>
            <a:off x="1953102" y="4382602"/>
            <a:ext cx="3395" cy="8453"/>
          </a:xfrm>
          <a:custGeom>
            <a:avLst/>
            <a:gdLst/>
            <a:ahLst/>
            <a:cxnLst/>
            <a:rect l="l" t="t" r="r" b="b"/>
            <a:pathLst>
              <a:path w="51" h="127" extrusionOk="0">
                <a:moveTo>
                  <a:pt x="0" y="0"/>
                </a:moveTo>
                <a:cubicBezTo>
                  <a:pt x="13" y="38"/>
                  <a:pt x="38" y="76"/>
                  <a:pt x="51" y="126"/>
                </a:cubicBezTo>
                <a:cubicBezTo>
                  <a:pt x="51" y="101"/>
                  <a:pt x="26" y="6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0"/>
          <p:cNvSpPr/>
          <p:nvPr/>
        </p:nvSpPr>
        <p:spPr>
          <a:xfrm>
            <a:off x="1940522" y="4323227"/>
            <a:ext cx="2596" cy="12580"/>
          </a:xfrm>
          <a:custGeom>
            <a:avLst/>
            <a:gdLst/>
            <a:ahLst/>
            <a:cxnLst/>
            <a:rect l="l" t="t" r="r" b="b"/>
            <a:pathLst>
              <a:path w="39" h="189" extrusionOk="0">
                <a:moveTo>
                  <a:pt x="13" y="0"/>
                </a:moveTo>
                <a:lnTo>
                  <a:pt x="1" y="126"/>
                </a:lnTo>
                <a:lnTo>
                  <a:pt x="39" y="189"/>
                </a:lnTo>
                <a:lnTo>
                  <a:pt x="13" y="0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0"/>
          <p:cNvSpPr/>
          <p:nvPr/>
        </p:nvSpPr>
        <p:spPr>
          <a:xfrm>
            <a:off x="1928008" y="4303125"/>
            <a:ext cx="6723" cy="10983"/>
          </a:xfrm>
          <a:custGeom>
            <a:avLst/>
            <a:gdLst/>
            <a:ahLst/>
            <a:cxnLst/>
            <a:rect l="l" t="t" r="r" b="b"/>
            <a:pathLst>
              <a:path w="101" h="165" extrusionOk="0">
                <a:moveTo>
                  <a:pt x="0" y="1"/>
                </a:moveTo>
                <a:lnTo>
                  <a:pt x="0" y="1"/>
                </a:lnTo>
                <a:cubicBezTo>
                  <a:pt x="26" y="51"/>
                  <a:pt x="51" y="126"/>
                  <a:pt x="38" y="164"/>
                </a:cubicBezTo>
                <a:lnTo>
                  <a:pt x="101" y="101"/>
                </a:lnTo>
                <a:cubicBezTo>
                  <a:pt x="76" y="76"/>
                  <a:pt x="38" y="51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0"/>
          <p:cNvSpPr/>
          <p:nvPr/>
        </p:nvSpPr>
        <p:spPr>
          <a:xfrm>
            <a:off x="4898995" y="423622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0"/>
          <p:cNvSpPr/>
          <p:nvPr/>
        </p:nvSpPr>
        <p:spPr>
          <a:xfrm>
            <a:off x="5030325" y="4211135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0"/>
                </a:moveTo>
                <a:cubicBezTo>
                  <a:pt x="0" y="0"/>
                  <a:pt x="0" y="0"/>
                  <a:pt x="0" y="13"/>
                </a:cubicBezTo>
                <a:cubicBezTo>
                  <a:pt x="0" y="13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10"/>
          <p:cNvSpPr/>
          <p:nvPr/>
        </p:nvSpPr>
        <p:spPr>
          <a:xfrm>
            <a:off x="5026997" y="4216993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10"/>
          <p:cNvSpPr/>
          <p:nvPr/>
        </p:nvSpPr>
        <p:spPr>
          <a:xfrm>
            <a:off x="5026131" y="4217791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10"/>
          <p:cNvSpPr/>
          <p:nvPr/>
        </p:nvSpPr>
        <p:spPr>
          <a:xfrm>
            <a:off x="5025333" y="4216993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lnTo>
                  <a:pt x="13" y="26"/>
                </a:lnTo>
                <a:cubicBezTo>
                  <a:pt x="13" y="26"/>
                  <a:pt x="13" y="26"/>
                  <a:pt x="13" y="2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10"/>
          <p:cNvSpPr/>
          <p:nvPr/>
        </p:nvSpPr>
        <p:spPr>
          <a:xfrm>
            <a:off x="5023602" y="4222850"/>
            <a:ext cx="67" cy="865"/>
          </a:xfrm>
          <a:custGeom>
            <a:avLst/>
            <a:gdLst/>
            <a:ahLst/>
            <a:cxnLst/>
            <a:rect l="l" t="t" r="r" b="b"/>
            <a:pathLst>
              <a:path w="1" h="13" extrusionOk="0">
                <a:moveTo>
                  <a:pt x="1" y="13"/>
                </a:moveTo>
                <a:cubicBezTo>
                  <a:pt x="1" y="0"/>
                  <a:pt x="1" y="0"/>
                  <a:pt x="1" y="0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10"/>
          <p:cNvSpPr/>
          <p:nvPr/>
        </p:nvSpPr>
        <p:spPr>
          <a:xfrm>
            <a:off x="5025333" y="4217791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1"/>
                </a:moveTo>
                <a:lnTo>
                  <a:pt x="0" y="14"/>
                </a:lnTo>
                <a:lnTo>
                  <a:pt x="0" y="1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10"/>
          <p:cNvSpPr/>
          <p:nvPr/>
        </p:nvSpPr>
        <p:spPr>
          <a:xfrm>
            <a:off x="5023602" y="4221186"/>
            <a:ext cx="3461" cy="3395"/>
          </a:xfrm>
          <a:custGeom>
            <a:avLst/>
            <a:gdLst/>
            <a:ahLst/>
            <a:cxnLst/>
            <a:rect l="l" t="t" r="r" b="b"/>
            <a:pathLst>
              <a:path w="52" h="51" extrusionOk="0">
                <a:moveTo>
                  <a:pt x="51" y="0"/>
                </a:moveTo>
                <a:cubicBezTo>
                  <a:pt x="39" y="13"/>
                  <a:pt x="39" y="13"/>
                  <a:pt x="39" y="13"/>
                </a:cubicBezTo>
                <a:lnTo>
                  <a:pt x="26" y="13"/>
                </a:lnTo>
                <a:cubicBezTo>
                  <a:pt x="13" y="25"/>
                  <a:pt x="1" y="25"/>
                  <a:pt x="1" y="25"/>
                </a:cubicBezTo>
                <a:cubicBezTo>
                  <a:pt x="1" y="38"/>
                  <a:pt x="13" y="38"/>
                  <a:pt x="26" y="51"/>
                </a:cubicBezTo>
                <a:lnTo>
                  <a:pt x="13" y="38"/>
                </a:lnTo>
                <a:cubicBezTo>
                  <a:pt x="26" y="38"/>
                  <a:pt x="26" y="51"/>
                  <a:pt x="26" y="51"/>
                </a:cubicBezTo>
                <a:lnTo>
                  <a:pt x="39" y="51"/>
                </a:lnTo>
                <a:cubicBezTo>
                  <a:pt x="39" y="38"/>
                  <a:pt x="51" y="25"/>
                  <a:pt x="51" y="13"/>
                </a:cubicBezTo>
                <a:cubicBezTo>
                  <a:pt x="51" y="13"/>
                  <a:pt x="51" y="0"/>
                  <a:pt x="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0"/>
          <p:cNvSpPr/>
          <p:nvPr/>
        </p:nvSpPr>
        <p:spPr>
          <a:xfrm>
            <a:off x="5028661" y="4212799"/>
            <a:ext cx="865" cy="932"/>
          </a:xfrm>
          <a:custGeom>
            <a:avLst/>
            <a:gdLst/>
            <a:ahLst/>
            <a:cxnLst/>
            <a:rect l="l" t="t" r="r" b="b"/>
            <a:pathLst>
              <a:path w="13" h="14" extrusionOk="0">
                <a:moveTo>
                  <a:pt x="13" y="13"/>
                </a:moveTo>
                <a:cubicBezTo>
                  <a:pt x="13" y="13"/>
                  <a:pt x="0" y="13"/>
                  <a:pt x="0" y="1"/>
                </a:cubicBezTo>
                <a:cubicBezTo>
                  <a:pt x="0" y="13"/>
                  <a:pt x="13" y="13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0"/>
          <p:cNvSpPr/>
          <p:nvPr/>
        </p:nvSpPr>
        <p:spPr>
          <a:xfrm>
            <a:off x="5026131" y="4213664"/>
            <a:ext cx="932" cy="1731"/>
          </a:xfrm>
          <a:custGeom>
            <a:avLst/>
            <a:gdLst/>
            <a:ahLst/>
            <a:cxnLst/>
            <a:rect l="l" t="t" r="r" b="b"/>
            <a:pathLst>
              <a:path w="14" h="26" extrusionOk="0">
                <a:moveTo>
                  <a:pt x="1" y="0"/>
                </a:moveTo>
                <a:lnTo>
                  <a:pt x="1" y="13"/>
                </a:lnTo>
                <a:cubicBezTo>
                  <a:pt x="1" y="13"/>
                  <a:pt x="1" y="13"/>
                  <a:pt x="1" y="25"/>
                </a:cubicBezTo>
                <a:cubicBezTo>
                  <a:pt x="1" y="13"/>
                  <a:pt x="1" y="13"/>
                  <a:pt x="13" y="13"/>
                </a:cubicBezTo>
                <a:cubicBezTo>
                  <a:pt x="13" y="13"/>
                  <a:pt x="1" y="13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0"/>
          <p:cNvSpPr/>
          <p:nvPr/>
        </p:nvSpPr>
        <p:spPr>
          <a:xfrm>
            <a:off x="5026131" y="4215329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13"/>
                </a:moveTo>
                <a:cubicBezTo>
                  <a:pt x="13" y="13"/>
                  <a:pt x="1" y="0"/>
                  <a:pt x="1" y="0"/>
                </a:cubicBezTo>
                <a:cubicBezTo>
                  <a:pt x="1" y="0"/>
                  <a:pt x="1" y="0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0"/>
          <p:cNvSpPr/>
          <p:nvPr/>
        </p:nvSpPr>
        <p:spPr>
          <a:xfrm>
            <a:off x="5026997" y="4212799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1"/>
                </a:moveTo>
                <a:lnTo>
                  <a:pt x="13" y="26"/>
                </a:lnTo>
                <a:lnTo>
                  <a:pt x="13" y="2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0"/>
          <p:cNvSpPr/>
          <p:nvPr/>
        </p:nvSpPr>
        <p:spPr>
          <a:xfrm>
            <a:off x="5028661" y="4231237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0"/>
          <p:cNvSpPr/>
          <p:nvPr/>
        </p:nvSpPr>
        <p:spPr>
          <a:xfrm>
            <a:off x="5015282" y="4239558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0"/>
          <p:cNvSpPr/>
          <p:nvPr/>
        </p:nvSpPr>
        <p:spPr>
          <a:xfrm>
            <a:off x="5010822" y="4233367"/>
            <a:ext cx="3661" cy="2063"/>
          </a:xfrm>
          <a:custGeom>
            <a:avLst/>
            <a:gdLst/>
            <a:ahLst/>
            <a:cxnLst/>
            <a:rect l="l" t="t" r="r" b="b"/>
            <a:pathLst>
              <a:path w="55" h="31" extrusionOk="0">
                <a:moveTo>
                  <a:pt x="2" y="1"/>
                </a:moveTo>
                <a:cubicBezTo>
                  <a:pt x="0" y="1"/>
                  <a:pt x="1" y="2"/>
                  <a:pt x="4" y="6"/>
                </a:cubicBezTo>
                <a:lnTo>
                  <a:pt x="30" y="18"/>
                </a:lnTo>
                <a:cubicBezTo>
                  <a:pt x="21" y="9"/>
                  <a:pt x="5" y="1"/>
                  <a:pt x="2" y="1"/>
                </a:cubicBezTo>
                <a:close/>
                <a:moveTo>
                  <a:pt x="30" y="18"/>
                </a:moveTo>
                <a:lnTo>
                  <a:pt x="44" y="26"/>
                </a:lnTo>
                <a:lnTo>
                  <a:pt x="44" y="26"/>
                </a:lnTo>
                <a:cubicBezTo>
                  <a:pt x="42" y="22"/>
                  <a:pt x="42" y="18"/>
                  <a:pt x="42" y="18"/>
                </a:cubicBezTo>
                <a:close/>
                <a:moveTo>
                  <a:pt x="44" y="26"/>
                </a:moveTo>
                <a:cubicBezTo>
                  <a:pt x="46" y="28"/>
                  <a:pt x="49" y="31"/>
                  <a:pt x="55" y="31"/>
                </a:cubicBezTo>
                <a:lnTo>
                  <a:pt x="44" y="2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10"/>
          <p:cNvSpPr/>
          <p:nvPr/>
        </p:nvSpPr>
        <p:spPr>
          <a:xfrm>
            <a:off x="5016080" y="4251273"/>
            <a:ext cx="1731" cy="67"/>
          </a:xfrm>
          <a:custGeom>
            <a:avLst/>
            <a:gdLst/>
            <a:ahLst/>
            <a:cxnLst/>
            <a:rect l="l" t="t" r="r" b="b"/>
            <a:pathLst>
              <a:path w="26" h="1" extrusionOk="0">
                <a:moveTo>
                  <a:pt x="13" y="1"/>
                </a:moveTo>
                <a:cubicBezTo>
                  <a:pt x="13" y="1"/>
                  <a:pt x="1" y="1"/>
                  <a:pt x="13" y="1"/>
                </a:cubicBezTo>
                <a:cubicBezTo>
                  <a:pt x="13" y="1"/>
                  <a:pt x="26" y="1"/>
                  <a:pt x="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0"/>
          <p:cNvSpPr/>
          <p:nvPr/>
        </p:nvSpPr>
        <p:spPr>
          <a:xfrm>
            <a:off x="5022803" y="422364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0"/>
          <p:cNvSpPr/>
          <p:nvPr/>
        </p:nvSpPr>
        <p:spPr>
          <a:xfrm>
            <a:off x="5016946" y="4232036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cubicBezTo>
                  <a:pt x="0" y="1"/>
                  <a:pt x="13" y="1"/>
                  <a:pt x="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0"/>
          <p:cNvSpPr/>
          <p:nvPr/>
        </p:nvSpPr>
        <p:spPr>
          <a:xfrm>
            <a:off x="5018610" y="4225380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0"/>
                </a:moveTo>
                <a:cubicBezTo>
                  <a:pt x="0" y="0"/>
                  <a:pt x="0" y="0"/>
                  <a:pt x="13" y="13"/>
                </a:cubicBezTo>
                <a:cubicBezTo>
                  <a:pt x="13" y="13"/>
                  <a:pt x="13" y="0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0"/>
          <p:cNvSpPr/>
          <p:nvPr/>
        </p:nvSpPr>
        <p:spPr>
          <a:xfrm>
            <a:off x="5023602" y="4224514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3" y="1"/>
                </a:moveTo>
                <a:cubicBezTo>
                  <a:pt x="1" y="1"/>
                  <a:pt x="1" y="13"/>
                  <a:pt x="13" y="26"/>
                </a:cubicBezTo>
                <a:cubicBezTo>
                  <a:pt x="13" y="26"/>
                  <a:pt x="13" y="13"/>
                  <a:pt x="26" y="13"/>
                </a:cubicBezTo>
                <a:lnTo>
                  <a:pt x="13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10"/>
          <p:cNvSpPr/>
          <p:nvPr/>
        </p:nvSpPr>
        <p:spPr>
          <a:xfrm>
            <a:off x="5019475" y="4225380"/>
            <a:ext cx="1265" cy="666"/>
          </a:xfrm>
          <a:custGeom>
            <a:avLst/>
            <a:gdLst/>
            <a:ahLst/>
            <a:cxnLst/>
            <a:rect l="l" t="t" r="r" b="b"/>
            <a:pathLst>
              <a:path w="19" h="10" extrusionOk="0">
                <a:moveTo>
                  <a:pt x="0" y="0"/>
                </a:moveTo>
                <a:cubicBezTo>
                  <a:pt x="6" y="6"/>
                  <a:pt x="13" y="10"/>
                  <a:pt x="16" y="10"/>
                </a:cubicBezTo>
                <a:cubicBezTo>
                  <a:pt x="19" y="10"/>
                  <a:pt x="19" y="6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10"/>
          <p:cNvSpPr/>
          <p:nvPr/>
        </p:nvSpPr>
        <p:spPr>
          <a:xfrm>
            <a:off x="5058747" y="4240423"/>
            <a:ext cx="2529" cy="2729"/>
          </a:xfrm>
          <a:custGeom>
            <a:avLst/>
            <a:gdLst/>
            <a:ahLst/>
            <a:cxnLst/>
            <a:rect l="l" t="t" r="r" b="b"/>
            <a:pathLst>
              <a:path w="38" h="41" extrusionOk="0">
                <a:moveTo>
                  <a:pt x="1" y="0"/>
                </a:moveTo>
                <a:cubicBezTo>
                  <a:pt x="1" y="9"/>
                  <a:pt x="19" y="31"/>
                  <a:pt x="26" y="38"/>
                </a:cubicBezTo>
                <a:lnTo>
                  <a:pt x="26" y="38"/>
                </a:lnTo>
                <a:cubicBezTo>
                  <a:pt x="38" y="37"/>
                  <a:pt x="1" y="0"/>
                  <a:pt x="1" y="0"/>
                </a:cubicBezTo>
                <a:close/>
                <a:moveTo>
                  <a:pt x="26" y="38"/>
                </a:moveTo>
                <a:lnTo>
                  <a:pt x="26" y="38"/>
                </a:lnTo>
                <a:cubicBezTo>
                  <a:pt x="26" y="38"/>
                  <a:pt x="26" y="38"/>
                  <a:pt x="26" y="38"/>
                </a:cubicBezTo>
                <a:cubicBezTo>
                  <a:pt x="28" y="40"/>
                  <a:pt x="28" y="41"/>
                  <a:pt x="28" y="41"/>
                </a:cubicBezTo>
                <a:cubicBezTo>
                  <a:pt x="28" y="41"/>
                  <a:pt x="28" y="40"/>
                  <a:pt x="26" y="3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10"/>
          <p:cNvSpPr/>
          <p:nvPr/>
        </p:nvSpPr>
        <p:spPr>
          <a:xfrm>
            <a:off x="5063806" y="4248743"/>
            <a:ext cx="1731" cy="2596"/>
          </a:xfrm>
          <a:custGeom>
            <a:avLst/>
            <a:gdLst/>
            <a:ahLst/>
            <a:cxnLst/>
            <a:rect l="l" t="t" r="r" b="b"/>
            <a:pathLst>
              <a:path w="26" h="39" extrusionOk="0">
                <a:moveTo>
                  <a:pt x="0" y="1"/>
                </a:moveTo>
                <a:lnTo>
                  <a:pt x="25" y="39"/>
                </a:lnTo>
                <a:lnTo>
                  <a:pt x="13" y="13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0"/>
          <p:cNvSpPr/>
          <p:nvPr/>
        </p:nvSpPr>
        <p:spPr>
          <a:xfrm>
            <a:off x="5062941" y="4248743"/>
            <a:ext cx="2596" cy="3461"/>
          </a:xfrm>
          <a:custGeom>
            <a:avLst/>
            <a:gdLst/>
            <a:ahLst/>
            <a:cxnLst/>
            <a:rect l="l" t="t" r="r" b="b"/>
            <a:pathLst>
              <a:path w="39" h="52" extrusionOk="0">
                <a:moveTo>
                  <a:pt x="0" y="1"/>
                </a:moveTo>
                <a:cubicBezTo>
                  <a:pt x="1" y="1"/>
                  <a:pt x="19" y="29"/>
                  <a:pt x="16" y="29"/>
                </a:cubicBezTo>
                <a:cubicBezTo>
                  <a:pt x="16" y="29"/>
                  <a:pt x="15" y="28"/>
                  <a:pt x="13" y="26"/>
                </a:cubicBezTo>
                <a:lnTo>
                  <a:pt x="13" y="26"/>
                </a:lnTo>
                <a:cubicBezTo>
                  <a:pt x="16" y="29"/>
                  <a:pt x="18" y="32"/>
                  <a:pt x="20" y="35"/>
                </a:cubicBezTo>
                <a:lnTo>
                  <a:pt x="20" y="35"/>
                </a:lnTo>
                <a:cubicBezTo>
                  <a:pt x="20" y="34"/>
                  <a:pt x="19" y="33"/>
                  <a:pt x="20" y="33"/>
                </a:cubicBezTo>
                <a:lnTo>
                  <a:pt x="20" y="33"/>
                </a:lnTo>
                <a:cubicBezTo>
                  <a:pt x="20" y="33"/>
                  <a:pt x="22" y="35"/>
                  <a:pt x="26" y="39"/>
                </a:cubicBezTo>
                <a:lnTo>
                  <a:pt x="38" y="51"/>
                </a:lnTo>
                <a:lnTo>
                  <a:pt x="38" y="51"/>
                </a:lnTo>
                <a:lnTo>
                  <a:pt x="0" y="1"/>
                </a:lnTo>
                <a:close/>
                <a:moveTo>
                  <a:pt x="20" y="35"/>
                </a:moveTo>
                <a:cubicBezTo>
                  <a:pt x="23" y="40"/>
                  <a:pt x="33" y="52"/>
                  <a:pt x="33" y="52"/>
                </a:cubicBezTo>
                <a:cubicBezTo>
                  <a:pt x="33" y="52"/>
                  <a:pt x="30" y="48"/>
                  <a:pt x="20" y="3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0"/>
          <p:cNvSpPr/>
          <p:nvPr/>
        </p:nvSpPr>
        <p:spPr>
          <a:xfrm>
            <a:off x="5053755" y="4240423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25" y="25"/>
                </a:moveTo>
                <a:cubicBezTo>
                  <a:pt x="25" y="25"/>
                  <a:pt x="0" y="0"/>
                  <a:pt x="25" y="2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0"/>
          <p:cNvSpPr/>
          <p:nvPr/>
        </p:nvSpPr>
        <p:spPr>
          <a:xfrm>
            <a:off x="5057083" y="4245415"/>
            <a:ext cx="932" cy="932"/>
          </a:xfrm>
          <a:custGeom>
            <a:avLst/>
            <a:gdLst/>
            <a:ahLst/>
            <a:cxnLst/>
            <a:rect l="l" t="t" r="r" b="b"/>
            <a:pathLst>
              <a:path w="14" h="14" extrusionOk="0">
                <a:moveTo>
                  <a:pt x="13" y="13"/>
                </a:moveTo>
                <a:lnTo>
                  <a:pt x="13" y="13"/>
                </a:lnTo>
                <a:cubicBezTo>
                  <a:pt x="1" y="1"/>
                  <a:pt x="1" y="1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0"/>
          <p:cNvSpPr/>
          <p:nvPr/>
        </p:nvSpPr>
        <p:spPr>
          <a:xfrm>
            <a:off x="5056218" y="4244616"/>
            <a:ext cx="2396" cy="2197"/>
          </a:xfrm>
          <a:custGeom>
            <a:avLst/>
            <a:gdLst/>
            <a:ahLst/>
            <a:cxnLst/>
            <a:rect l="l" t="t" r="r" b="b"/>
            <a:pathLst>
              <a:path w="36" h="33" extrusionOk="0">
                <a:moveTo>
                  <a:pt x="1" y="0"/>
                </a:moveTo>
                <a:lnTo>
                  <a:pt x="1" y="0"/>
                </a:lnTo>
                <a:cubicBezTo>
                  <a:pt x="10" y="9"/>
                  <a:pt x="25" y="18"/>
                  <a:pt x="24" y="18"/>
                </a:cubicBezTo>
                <a:cubicBezTo>
                  <a:pt x="24" y="18"/>
                  <a:pt x="21" y="16"/>
                  <a:pt x="14" y="13"/>
                </a:cubicBezTo>
                <a:lnTo>
                  <a:pt x="14" y="13"/>
                </a:lnTo>
                <a:cubicBezTo>
                  <a:pt x="28" y="27"/>
                  <a:pt x="33" y="33"/>
                  <a:pt x="34" y="33"/>
                </a:cubicBezTo>
                <a:cubicBezTo>
                  <a:pt x="35" y="33"/>
                  <a:pt x="26" y="20"/>
                  <a:pt x="26" y="13"/>
                </a:cubicBez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10"/>
          <p:cNvSpPr/>
          <p:nvPr/>
        </p:nvSpPr>
        <p:spPr>
          <a:xfrm>
            <a:off x="5057083" y="4244483"/>
            <a:ext cx="2596" cy="3528"/>
          </a:xfrm>
          <a:custGeom>
            <a:avLst/>
            <a:gdLst/>
            <a:ahLst/>
            <a:cxnLst/>
            <a:rect l="l" t="t" r="r" b="b"/>
            <a:pathLst>
              <a:path w="39" h="53" extrusionOk="0">
                <a:moveTo>
                  <a:pt x="2" y="0"/>
                </a:moveTo>
                <a:cubicBezTo>
                  <a:pt x="1" y="0"/>
                  <a:pt x="1" y="1"/>
                  <a:pt x="1" y="2"/>
                </a:cubicBezTo>
                <a:cubicBezTo>
                  <a:pt x="13" y="15"/>
                  <a:pt x="26" y="27"/>
                  <a:pt x="38" y="52"/>
                </a:cubicBezTo>
                <a:cubicBezTo>
                  <a:pt x="38" y="41"/>
                  <a:pt x="8" y="0"/>
                  <a:pt x="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10"/>
          <p:cNvSpPr/>
          <p:nvPr/>
        </p:nvSpPr>
        <p:spPr>
          <a:xfrm>
            <a:off x="5066269" y="4253802"/>
            <a:ext cx="2596" cy="2596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13" y="13"/>
                </a:moveTo>
                <a:lnTo>
                  <a:pt x="38" y="38"/>
                </a:lnTo>
                <a:lnTo>
                  <a:pt x="13" y="13"/>
                </a:lnTo>
                <a:cubicBezTo>
                  <a:pt x="26" y="25"/>
                  <a:pt x="1" y="0"/>
                  <a:pt x="13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0"/>
          <p:cNvSpPr/>
          <p:nvPr/>
        </p:nvSpPr>
        <p:spPr>
          <a:xfrm>
            <a:off x="5055419" y="4245415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0" y="1"/>
                </a:moveTo>
                <a:lnTo>
                  <a:pt x="26" y="26"/>
                </a:lnTo>
                <a:cubicBezTo>
                  <a:pt x="26" y="26"/>
                  <a:pt x="26" y="13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0"/>
          <p:cNvSpPr/>
          <p:nvPr/>
        </p:nvSpPr>
        <p:spPr>
          <a:xfrm>
            <a:off x="5059613" y="4247945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38" y="51"/>
                </a:moveTo>
                <a:lnTo>
                  <a:pt x="0" y="0"/>
                </a:lnTo>
                <a:lnTo>
                  <a:pt x="38" y="5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0"/>
          <p:cNvSpPr/>
          <p:nvPr/>
        </p:nvSpPr>
        <p:spPr>
          <a:xfrm>
            <a:off x="5050427" y="4240423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0" y="0"/>
                </a:moveTo>
                <a:lnTo>
                  <a:pt x="38" y="51"/>
                </a:lnTo>
                <a:lnTo>
                  <a:pt x="25" y="25"/>
                </a:ln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10"/>
          <p:cNvSpPr/>
          <p:nvPr/>
        </p:nvSpPr>
        <p:spPr>
          <a:xfrm>
            <a:off x="5050427" y="4242886"/>
            <a:ext cx="1731" cy="1797"/>
          </a:xfrm>
          <a:custGeom>
            <a:avLst/>
            <a:gdLst/>
            <a:ahLst/>
            <a:cxnLst/>
            <a:rect l="l" t="t" r="r" b="b"/>
            <a:pathLst>
              <a:path w="26" h="27" extrusionOk="0">
                <a:moveTo>
                  <a:pt x="0" y="1"/>
                </a:moveTo>
                <a:cubicBezTo>
                  <a:pt x="13" y="14"/>
                  <a:pt x="25" y="26"/>
                  <a:pt x="25" y="26"/>
                </a:cubicBezTo>
                <a:cubicBezTo>
                  <a:pt x="13" y="14"/>
                  <a:pt x="13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10"/>
          <p:cNvSpPr/>
          <p:nvPr/>
        </p:nvSpPr>
        <p:spPr>
          <a:xfrm>
            <a:off x="5056218" y="424707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0"/>
          <p:cNvSpPr/>
          <p:nvPr/>
        </p:nvSpPr>
        <p:spPr>
          <a:xfrm>
            <a:off x="5056218" y="4247079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" y="1"/>
                </a:moveTo>
                <a:lnTo>
                  <a:pt x="1" y="1"/>
                </a:lnTo>
                <a:cubicBezTo>
                  <a:pt x="14" y="1"/>
                  <a:pt x="14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10"/>
          <p:cNvSpPr/>
          <p:nvPr/>
        </p:nvSpPr>
        <p:spPr>
          <a:xfrm>
            <a:off x="5059613" y="4249609"/>
            <a:ext cx="5059" cy="5059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0" y="0"/>
                </a:moveTo>
                <a:lnTo>
                  <a:pt x="0" y="0"/>
                </a:lnTo>
                <a:cubicBezTo>
                  <a:pt x="25" y="26"/>
                  <a:pt x="50" y="51"/>
                  <a:pt x="76" y="76"/>
                </a:cubicBezTo>
                <a:cubicBezTo>
                  <a:pt x="38" y="38"/>
                  <a:pt x="25" y="13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10"/>
          <p:cNvSpPr/>
          <p:nvPr/>
        </p:nvSpPr>
        <p:spPr>
          <a:xfrm>
            <a:off x="5057949" y="4247945"/>
            <a:ext cx="2529" cy="2596"/>
          </a:xfrm>
          <a:custGeom>
            <a:avLst/>
            <a:gdLst/>
            <a:ahLst/>
            <a:cxnLst/>
            <a:rect l="l" t="t" r="r" b="b"/>
            <a:pathLst>
              <a:path w="38" h="39" extrusionOk="0">
                <a:moveTo>
                  <a:pt x="25" y="25"/>
                </a:moveTo>
                <a:lnTo>
                  <a:pt x="38" y="38"/>
                </a:lnTo>
                <a:cubicBezTo>
                  <a:pt x="25" y="25"/>
                  <a:pt x="13" y="13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0"/>
          <p:cNvSpPr/>
          <p:nvPr/>
        </p:nvSpPr>
        <p:spPr>
          <a:xfrm>
            <a:off x="5058747" y="4249609"/>
            <a:ext cx="1731" cy="932"/>
          </a:xfrm>
          <a:custGeom>
            <a:avLst/>
            <a:gdLst/>
            <a:ahLst/>
            <a:cxnLst/>
            <a:rect l="l" t="t" r="r" b="b"/>
            <a:pathLst>
              <a:path w="26" h="14" extrusionOk="0">
                <a:moveTo>
                  <a:pt x="1" y="0"/>
                </a:moveTo>
                <a:lnTo>
                  <a:pt x="26" y="13"/>
                </a:lnTo>
                <a:lnTo>
                  <a:pt x="1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0"/>
          <p:cNvSpPr/>
          <p:nvPr/>
        </p:nvSpPr>
        <p:spPr>
          <a:xfrm flipH="1">
            <a:off x="111245" y="899713"/>
            <a:ext cx="8921494" cy="334407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0"/>
          <p:cNvSpPr/>
          <p:nvPr/>
        </p:nvSpPr>
        <p:spPr>
          <a:xfrm>
            <a:off x="5054554" y="4246280"/>
            <a:ext cx="2596" cy="2529"/>
          </a:xfrm>
          <a:custGeom>
            <a:avLst/>
            <a:gdLst/>
            <a:ahLst/>
            <a:cxnLst/>
            <a:rect l="l" t="t" r="r" b="b"/>
            <a:pathLst>
              <a:path w="39" h="38" extrusionOk="0">
                <a:moveTo>
                  <a:pt x="1" y="0"/>
                </a:moveTo>
                <a:lnTo>
                  <a:pt x="1" y="0"/>
                </a:lnTo>
                <a:cubicBezTo>
                  <a:pt x="13" y="25"/>
                  <a:pt x="26" y="25"/>
                  <a:pt x="26" y="25"/>
                </a:cubicBezTo>
                <a:cubicBezTo>
                  <a:pt x="14" y="13"/>
                  <a:pt x="1" y="0"/>
                  <a:pt x="1" y="0"/>
                </a:cubicBezTo>
                <a:close/>
                <a:moveTo>
                  <a:pt x="26" y="25"/>
                </a:moveTo>
                <a:cubicBezTo>
                  <a:pt x="26" y="38"/>
                  <a:pt x="39" y="38"/>
                  <a:pt x="39" y="38"/>
                </a:cubicBezTo>
                <a:cubicBezTo>
                  <a:pt x="35" y="34"/>
                  <a:pt x="31" y="30"/>
                  <a:pt x="26" y="2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0"/>
          <p:cNvSpPr/>
          <p:nvPr/>
        </p:nvSpPr>
        <p:spPr>
          <a:xfrm>
            <a:off x="5055419" y="4247079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lnTo>
                  <a:pt x="13" y="1"/>
                </a:lnTo>
                <a:cubicBezTo>
                  <a:pt x="13" y="1"/>
                  <a:pt x="13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0"/>
          <p:cNvSpPr/>
          <p:nvPr/>
        </p:nvSpPr>
        <p:spPr>
          <a:xfrm>
            <a:off x="5056218" y="4247945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4" y="13"/>
                </a:moveTo>
                <a:cubicBezTo>
                  <a:pt x="26" y="25"/>
                  <a:pt x="14" y="13"/>
                  <a:pt x="1" y="0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25"/>
                  <a:pt x="14" y="1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0"/>
          <p:cNvSpPr/>
          <p:nvPr/>
        </p:nvSpPr>
        <p:spPr>
          <a:xfrm>
            <a:off x="5054554" y="4246280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" y="0"/>
                  <a:pt x="1" y="0"/>
                  <a:pt x="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0"/>
          <p:cNvSpPr/>
          <p:nvPr/>
        </p:nvSpPr>
        <p:spPr>
          <a:xfrm>
            <a:off x="5055419" y="4246280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cubicBezTo>
                  <a:pt x="0" y="13"/>
                  <a:pt x="13" y="25"/>
                  <a:pt x="13" y="25"/>
                </a:cubicBezTo>
                <a:lnTo>
                  <a:pt x="13" y="13"/>
                </a:ln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0"/>
          <p:cNvSpPr/>
          <p:nvPr/>
        </p:nvSpPr>
        <p:spPr>
          <a:xfrm>
            <a:off x="8388570" y="675848"/>
            <a:ext cx="3395" cy="6323"/>
          </a:xfrm>
          <a:custGeom>
            <a:avLst/>
            <a:gdLst/>
            <a:ahLst/>
            <a:cxnLst/>
            <a:rect l="l" t="t" r="r" b="b"/>
            <a:pathLst>
              <a:path w="51" h="95" extrusionOk="0">
                <a:moveTo>
                  <a:pt x="42" y="1"/>
                </a:moveTo>
                <a:cubicBezTo>
                  <a:pt x="40" y="1"/>
                  <a:pt x="38" y="2"/>
                  <a:pt x="38" y="6"/>
                </a:cubicBezTo>
                <a:lnTo>
                  <a:pt x="26" y="19"/>
                </a:lnTo>
                <a:cubicBezTo>
                  <a:pt x="26" y="32"/>
                  <a:pt x="26" y="42"/>
                  <a:pt x="22" y="54"/>
                </a:cubicBezTo>
                <a:lnTo>
                  <a:pt x="22" y="54"/>
                </a:lnTo>
                <a:cubicBezTo>
                  <a:pt x="27" y="45"/>
                  <a:pt x="33" y="37"/>
                  <a:pt x="38" y="32"/>
                </a:cubicBezTo>
                <a:lnTo>
                  <a:pt x="51" y="6"/>
                </a:lnTo>
                <a:cubicBezTo>
                  <a:pt x="51" y="6"/>
                  <a:pt x="45" y="1"/>
                  <a:pt x="42" y="1"/>
                </a:cubicBezTo>
                <a:close/>
                <a:moveTo>
                  <a:pt x="22" y="54"/>
                </a:moveTo>
                <a:lnTo>
                  <a:pt x="22" y="54"/>
                </a:lnTo>
                <a:cubicBezTo>
                  <a:pt x="15" y="66"/>
                  <a:pt x="8" y="80"/>
                  <a:pt x="1" y="94"/>
                </a:cubicBezTo>
                <a:cubicBezTo>
                  <a:pt x="12" y="77"/>
                  <a:pt x="19" y="64"/>
                  <a:pt x="22" y="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0"/>
          <p:cNvSpPr/>
          <p:nvPr/>
        </p:nvSpPr>
        <p:spPr>
          <a:xfrm>
            <a:off x="-212443" y="409471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1" name="Google Shape;191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16875" y="-26325"/>
            <a:ext cx="1033489" cy="1191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2" name="Google Shape;19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62250" y="-119175"/>
            <a:ext cx="655300" cy="921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" name="Google Shape;193;p1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67272" y="4275475"/>
            <a:ext cx="823350" cy="1228538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10"/>
          <p:cNvSpPr txBox="1">
            <a:spLocks noGrp="1"/>
          </p:cNvSpPr>
          <p:nvPr>
            <p:ph type="title"/>
          </p:nvPr>
        </p:nvSpPr>
        <p:spPr>
          <a:xfrm>
            <a:off x="1701750" y="3042600"/>
            <a:ext cx="5740500" cy="37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95" name="Google Shape;195;p10"/>
          <p:cNvSpPr txBox="1">
            <a:spLocks noGrp="1"/>
          </p:cNvSpPr>
          <p:nvPr>
            <p:ph type="subTitle" idx="1"/>
          </p:nvPr>
        </p:nvSpPr>
        <p:spPr>
          <a:xfrm>
            <a:off x="1701750" y="1727700"/>
            <a:ext cx="5740500" cy="128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6" name="Google Shape;196;p10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lt1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3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13"/>
          <p:cNvSpPr/>
          <p:nvPr/>
        </p:nvSpPr>
        <p:spPr>
          <a:xfrm>
            <a:off x="-457793" y="406916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9" name="Google Shape;20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99999" flipH="1">
            <a:off x="8326304" y="3981704"/>
            <a:ext cx="851018" cy="1478642"/>
          </a:xfrm>
          <a:prstGeom prst="rect">
            <a:avLst/>
          </a:prstGeom>
          <a:noFill/>
          <a:ln>
            <a:noFill/>
          </a:ln>
        </p:spPr>
      </p:pic>
      <p:sp>
        <p:nvSpPr>
          <p:cNvPr id="210" name="Google Shape;210;p13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" hasCustomPrompt="1"/>
          </p:nvPr>
        </p:nvSpPr>
        <p:spPr>
          <a:xfrm>
            <a:off x="844175" y="2102825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" name="Google Shape;212;p13"/>
          <p:cNvSpPr txBox="1">
            <a:spLocks noGrp="1"/>
          </p:cNvSpPr>
          <p:nvPr>
            <p:ph type="subTitle" idx="1"/>
          </p:nvPr>
        </p:nvSpPr>
        <p:spPr>
          <a:xfrm>
            <a:off x="17992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subTitle" idx="3"/>
          </p:nvPr>
        </p:nvSpPr>
        <p:spPr>
          <a:xfrm>
            <a:off x="17992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title" idx="4" hasCustomPrompt="1"/>
          </p:nvPr>
        </p:nvSpPr>
        <p:spPr>
          <a:xfrm>
            <a:off x="844163" y="3412288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5" name="Google Shape;215;p13"/>
          <p:cNvSpPr txBox="1">
            <a:spLocks noGrp="1"/>
          </p:cNvSpPr>
          <p:nvPr>
            <p:ph type="subTitle" idx="5"/>
          </p:nvPr>
        </p:nvSpPr>
        <p:spPr>
          <a:xfrm>
            <a:off x="1799281" y="3190778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subTitle" idx="6"/>
          </p:nvPr>
        </p:nvSpPr>
        <p:spPr>
          <a:xfrm>
            <a:off x="1799275" y="3618661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7" name="Google Shape;217;p13"/>
          <p:cNvSpPr txBox="1">
            <a:spLocks noGrp="1"/>
          </p:cNvSpPr>
          <p:nvPr>
            <p:ph type="title" idx="7" hasCustomPrompt="1"/>
          </p:nvPr>
        </p:nvSpPr>
        <p:spPr>
          <a:xfrm>
            <a:off x="5172550" y="341230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" name="Google Shape;218;p13"/>
          <p:cNvSpPr txBox="1">
            <a:spLocks noGrp="1"/>
          </p:cNvSpPr>
          <p:nvPr>
            <p:ph type="subTitle" idx="8"/>
          </p:nvPr>
        </p:nvSpPr>
        <p:spPr>
          <a:xfrm>
            <a:off x="6181781" y="31908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9" name="Google Shape;219;p13"/>
          <p:cNvSpPr txBox="1">
            <a:spLocks noGrp="1"/>
          </p:cNvSpPr>
          <p:nvPr>
            <p:ph type="subTitle" idx="9"/>
          </p:nvPr>
        </p:nvSpPr>
        <p:spPr>
          <a:xfrm>
            <a:off x="6181775" y="3618650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0" name="Google Shape;220;p13"/>
          <p:cNvSpPr txBox="1">
            <a:spLocks noGrp="1"/>
          </p:cNvSpPr>
          <p:nvPr>
            <p:ph type="title" idx="13" hasCustomPrompt="1"/>
          </p:nvPr>
        </p:nvSpPr>
        <p:spPr>
          <a:xfrm>
            <a:off x="5172550" y="210285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1" name="Google Shape;221;p13"/>
          <p:cNvSpPr txBox="1">
            <a:spLocks noGrp="1"/>
          </p:cNvSpPr>
          <p:nvPr>
            <p:ph type="subTitle" idx="14"/>
          </p:nvPr>
        </p:nvSpPr>
        <p:spPr>
          <a:xfrm>
            <a:off x="61817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2" name="Google Shape;222;p13"/>
          <p:cNvSpPr txBox="1">
            <a:spLocks noGrp="1"/>
          </p:cNvSpPr>
          <p:nvPr>
            <p:ph type="subTitle" idx="15"/>
          </p:nvPr>
        </p:nvSpPr>
        <p:spPr>
          <a:xfrm>
            <a:off x="61817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bg>
      <p:bgPr>
        <a:solidFill>
          <a:schemeClr val="lt2"/>
        </a:solidFill>
        <a:effectLst/>
      </p:bgPr>
    </p:bg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/>
          <p:nvPr/>
        </p:nvSpPr>
        <p:spPr>
          <a:xfrm rot="-2700000">
            <a:off x="-682338" y="413707"/>
            <a:ext cx="2232257" cy="61049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4"/>
          <p:cNvSpPr/>
          <p:nvPr/>
        </p:nvSpPr>
        <p:spPr>
          <a:xfrm rot="8100000">
            <a:off x="7986681" y="4023613"/>
            <a:ext cx="2456715" cy="48961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6" name="Google Shape;22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147433">
            <a:off x="1046793" y="-176152"/>
            <a:ext cx="1517613" cy="5626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" name="Google Shape;227;p14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228" name="Google Shape;228;p14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4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Google Shape;230;p14"/>
          <p:cNvSpPr txBox="1">
            <a:spLocks noGrp="1"/>
          </p:cNvSpPr>
          <p:nvPr>
            <p:ph type="title"/>
          </p:nvPr>
        </p:nvSpPr>
        <p:spPr>
          <a:xfrm>
            <a:off x="72005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31" name="Google Shape;231;p14"/>
          <p:cNvSpPr txBox="1">
            <a:spLocks noGrp="1"/>
          </p:cNvSpPr>
          <p:nvPr>
            <p:ph type="subTitle" idx="1"/>
          </p:nvPr>
        </p:nvSpPr>
        <p:spPr>
          <a:xfrm>
            <a:off x="1292100" y="1775125"/>
            <a:ext cx="6559800" cy="2574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bg>
      <p:bgPr>
        <a:solidFill>
          <a:schemeClr val="lt2"/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5"/>
          <p:cNvSpPr/>
          <p:nvPr/>
        </p:nvSpPr>
        <p:spPr>
          <a:xfrm flipH="1">
            <a:off x="7467408" y="-1600125"/>
            <a:ext cx="2766477" cy="3238737"/>
          </a:xfrm>
          <a:custGeom>
            <a:avLst/>
            <a:gdLst/>
            <a:ahLst/>
            <a:cxnLst/>
            <a:rect l="l" t="t" r="r" b="b"/>
            <a:pathLst>
              <a:path w="53079" h="62140" extrusionOk="0">
                <a:moveTo>
                  <a:pt x="34519" y="12328"/>
                </a:moveTo>
                <a:lnTo>
                  <a:pt x="34484" y="12372"/>
                </a:lnTo>
                <a:lnTo>
                  <a:pt x="34484" y="12372"/>
                </a:lnTo>
                <a:cubicBezTo>
                  <a:pt x="34497" y="12358"/>
                  <a:pt x="34509" y="12343"/>
                  <a:pt x="34519" y="12328"/>
                </a:cubicBezTo>
                <a:close/>
                <a:moveTo>
                  <a:pt x="29895" y="15193"/>
                </a:moveTo>
                <a:cubicBezTo>
                  <a:pt x="29895" y="15193"/>
                  <a:pt x="29907" y="15205"/>
                  <a:pt x="29907" y="15205"/>
                </a:cubicBezTo>
                <a:cubicBezTo>
                  <a:pt x="29907" y="15218"/>
                  <a:pt x="29895" y="15231"/>
                  <a:pt x="29882" y="15243"/>
                </a:cubicBezTo>
                <a:cubicBezTo>
                  <a:pt x="29895" y="15218"/>
                  <a:pt x="29895" y="15218"/>
                  <a:pt x="29895" y="15193"/>
                </a:cubicBezTo>
                <a:close/>
                <a:moveTo>
                  <a:pt x="33815" y="13496"/>
                </a:moveTo>
                <a:lnTo>
                  <a:pt x="33815" y="13496"/>
                </a:lnTo>
                <a:cubicBezTo>
                  <a:pt x="32596" y="14828"/>
                  <a:pt x="31051" y="16512"/>
                  <a:pt x="29153" y="18611"/>
                </a:cubicBezTo>
                <a:cubicBezTo>
                  <a:pt x="29153" y="18586"/>
                  <a:pt x="29166" y="18548"/>
                  <a:pt x="29178" y="18523"/>
                </a:cubicBezTo>
                <a:lnTo>
                  <a:pt x="30133" y="17417"/>
                </a:lnTo>
                <a:cubicBezTo>
                  <a:pt x="30787" y="16764"/>
                  <a:pt x="31403" y="15834"/>
                  <a:pt x="31654" y="15758"/>
                </a:cubicBezTo>
                <a:cubicBezTo>
                  <a:pt x="31666" y="15708"/>
                  <a:pt x="31679" y="15645"/>
                  <a:pt x="31704" y="15582"/>
                </a:cubicBezTo>
                <a:lnTo>
                  <a:pt x="33162" y="13899"/>
                </a:lnTo>
                <a:cubicBezTo>
                  <a:pt x="33363" y="13748"/>
                  <a:pt x="33564" y="13559"/>
                  <a:pt x="33815" y="13496"/>
                </a:cubicBezTo>
                <a:close/>
                <a:moveTo>
                  <a:pt x="25358" y="18824"/>
                </a:moveTo>
                <a:cubicBezTo>
                  <a:pt x="25547" y="19478"/>
                  <a:pt x="24642" y="19402"/>
                  <a:pt x="24680" y="20219"/>
                </a:cubicBezTo>
                <a:lnTo>
                  <a:pt x="24454" y="19968"/>
                </a:lnTo>
                <a:cubicBezTo>
                  <a:pt x="24428" y="20081"/>
                  <a:pt x="24403" y="20345"/>
                  <a:pt x="24278" y="20483"/>
                </a:cubicBezTo>
                <a:lnTo>
                  <a:pt x="24215" y="20194"/>
                </a:lnTo>
                <a:cubicBezTo>
                  <a:pt x="24328" y="20056"/>
                  <a:pt x="24454" y="19905"/>
                  <a:pt x="24567" y="19779"/>
                </a:cubicBezTo>
                <a:cubicBezTo>
                  <a:pt x="24667" y="19666"/>
                  <a:pt x="24768" y="19541"/>
                  <a:pt x="24856" y="19428"/>
                </a:cubicBezTo>
                <a:lnTo>
                  <a:pt x="24918" y="19352"/>
                </a:lnTo>
                <a:cubicBezTo>
                  <a:pt x="24994" y="19277"/>
                  <a:pt x="25057" y="19189"/>
                  <a:pt x="25120" y="19113"/>
                </a:cubicBezTo>
                <a:lnTo>
                  <a:pt x="25208" y="19025"/>
                </a:lnTo>
                <a:cubicBezTo>
                  <a:pt x="25258" y="18950"/>
                  <a:pt x="25308" y="18900"/>
                  <a:pt x="25358" y="18824"/>
                </a:cubicBezTo>
                <a:close/>
                <a:moveTo>
                  <a:pt x="23712" y="20797"/>
                </a:moveTo>
                <a:cubicBezTo>
                  <a:pt x="23760" y="20864"/>
                  <a:pt x="23823" y="20932"/>
                  <a:pt x="23928" y="20932"/>
                </a:cubicBezTo>
                <a:cubicBezTo>
                  <a:pt x="23961" y="20932"/>
                  <a:pt x="23997" y="20925"/>
                  <a:pt x="24039" y="20910"/>
                </a:cubicBezTo>
                <a:lnTo>
                  <a:pt x="24039" y="20910"/>
                </a:lnTo>
                <a:cubicBezTo>
                  <a:pt x="23951" y="21111"/>
                  <a:pt x="23863" y="21250"/>
                  <a:pt x="23775" y="21338"/>
                </a:cubicBezTo>
                <a:cubicBezTo>
                  <a:pt x="23838" y="21225"/>
                  <a:pt x="23863" y="21099"/>
                  <a:pt x="23876" y="20998"/>
                </a:cubicBezTo>
                <a:lnTo>
                  <a:pt x="23876" y="20998"/>
                </a:lnTo>
                <a:lnTo>
                  <a:pt x="23536" y="21400"/>
                </a:lnTo>
                <a:cubicBezTo>
                  <a:pt x="23549" y="21426"/>
                  <a:pt x="23561" y="21451"/>
                  <a:pt x="23574" y="21476"/>
                </a:cubicBezTo>
                <a:cubicBezTo>
                  <a:pt x="23475" y="21521"/>
                  <a:pt x="23364" y="21527"/>
                  <a:pt x="23248" y="21527"/>
                </a:cubicBezTo>
                <a:cubicBezTo>
                  <a:pt x="23202" y="21527"/>
                  <a:pt x="23156" y="21526"/>
                  <a:pt x="23109" y="21526"/>
                </a:cubicBezTo>
                <a:lnTo>
                  <a:pt x="23285" y="21312"/>
                </a:lnTo>
                <a:cubicBezTo>
                  <a:pt x="23436" y="21137"/>
                  <a:pt x="23574" y="20973"/>
                  <a:pt x="23712" y="20797"/>
                </a:cubicBezTo>
                <a:close/>
                <a:moveTo>
                  <a:pt x="24755" y="21451"/>
                </a:moveTo>
                <a:lnTo>
                  <a:pt x="24755" y="21451"/>
                </a:lnTo>
                <a:cubicBezTo>
                  <a:pt x="24818" y="21476"/>
                  <a:pt x="24831" y="21514"/>
                  <a:pt x="24717" y="21589"/>
                </a:cubicBezTo>
                <a:cubicBezTo>
                  <a:pt x="24717" y="21601"/>
                  <a:pt x="24705" y="21614"/>
                  <a:pt x="24705" y="21614"/>
                </a:cubicBezTo>
                <a:lnTo>
                  <a:pt x="24617" y="21601"/>
                </a:lnTo>
                <a:cubicBezTo>
                  <a:pt x="24655" y="21551"/>
                  <a:pt x="24705" y="21501"/>
                  <a:pt x="24755" y="21451"/>
                </a:cubicBezTo>
                <a:close/>
                <a:moveTo>
                  <a:pt x="24428" y="21903"/>
                </a:moveTo>
                <a:cubicBezTo>
                  <a:pt x="24366" y="21941"/>
                  <a:pt x="24303" y="21991"/>
                  <a:pt x="24227" y="22029"/>
                </a:cubicBezTo>
                <a:cubicBezTo>
                  <a:pt x="24227" y="22041"/>
                  <a:pt x="24202" y="22066"/>
                  <a:pt x="24190" y="22079"/>
                </a:cubicBezTo>
                <a:cubicBezTo>
                  <a:pt x="24190" y="22066"/>
                  <a:pt x="24202" y="22054"/>
                  <a:pt x="24202" y="22041"/>
                </a:cubicBezTo>
                <a:cubicBezTo>
                  <a:pt x="24229" y="22023"/>
                  <a:pt x="24250" y="22005"/>
                  <a:pt x="24269" y="21983"/>
                </a:cubicBezTo>
                <a:lnTo>
                  <a:pt x="24269" y="21983"/>
                </a:lnTo>
                <a:cubicBezTo>
                  <a:pt x="24263" y="21991"/>
                  <a:pt x="24258" y="21998"/>
                  <a:pt x="24253" y="22004"/>
                </a:cubicBezTo>
                <a:cubicBezTo>
                  <a:pt x="24303" y="21966"/>
                  <a:pt x="24366" y="21928"/>
                  <a:pt x="24428" y="21903"/>
                </a:cubicBezTo>
                <a:close/>
                <a:moveTo>
                  <a:pt x="22053" y="22783"/>
                </a:moveTo>
                <a:cubicBezTo>
                  <a:pt x="22091" y="22795"/>
                  <a:pt x="22116" y="22846"/>
                  <a:pt x="22091" y="22921"/>
                </a:cubicBezTo>
                <a:cubicBezTo>
                  <a:pt x="22003" y="22921"/>
                  <a:pt x="21940" y="22933"/>
                  <a:pt x="21890" y="22959"/>
                </a:cubicBezTo>
                <a:lnTo>
                  <a:pt x="22053" y="22783"/>
                </a:lnTo>
                <a:close/>
                <a:moveTo>
                  <a:pt x="21061" y="23914"/>
                </a:moveTo>
                <a:lnTo>
                  <a:pt x="20985" y="24002"/>
                </a:lnTo>
                <a:lnTo>
                  <a:pt x="20596" y="24479"/>
                </a:lnTo>
                <a:lnTo>
                  <a:pt x="20571" y="24504"/>
                </a:lnTo>
                <a:lnTo>
                  <a:pt x="20546" y="24454"/>
                </a:lnTo>
                <a:cubicBezTo>
                  <a:pt x="20671" y="24328"/>
                  <a:pt x="20772" y="24203"/>
                  <a:pt x="20860" y="24102"/>
                </a:cubicBezTo>
                <a:cubicBezTo>
                  <a:pt x="20923" y="24052"/>
                  <a:pt x="20973" y="23989"/>
                  <a:pt x="21023" y="23951"/>
                </a:cubicBezTo>
                <a:cubicBezTo>
                  <a:pt x="21023" y="23939"/>
                  <a:pt x="21023" y="23939"/>
                  <a:pt x="21036" y="23926"/>
                </a:cubicBezTo>
                <a:cubicBezTo>
                  <a:pt x="21048" y="23926"/>
                  <a:pt x="21048" y="23926"/>
                  <a:pt x="21061" y="23914"/>
                </a:cubicBezTo>
                <a:close/>
                <a:moveTo>
                  <a:pt x="20382" y="24642"/>
                </a:moveTo>
                <a:cubicBezTo>
                  <a:pt x="20344" y="24756"/>
                  <a:pt x="20294" y="24844"/>
                  <a:pt x="20244" y="24919"/>
                </a:cubicBezTo>
                <a:lnTo>
                  <a:pt x="20169" y="25007"/>
                </a:lnTo>
                <a:cubicBezTo>
                  <a:pt x="20068" y="25120"/>
                  <a:pt x="19942" y="25220"/>
                  <a:pt x="19766" y="25359"/>
                </a:cubicBezTo>
                <a:cubicBezTo>
                  <a:pt x="19817" y="25296"/>
                  <a:pt x="19880" y="25220"/>
                  <a:pt x="19942" y="25158"/>
                </a:cubicBezTo>
                <a:lnTo>
                  <a:pt x="19942" y="25145"/>
                </a:lnTo>
                <a:lnTo>
                  <a:pt x="19980" y="25107"/>
                </a:lnTo>
                <a:cubicBezTo>
                  <a:pt x="20131" y="24944"/>
                  <a:pt x="20257" y="24793"/>
                  <a:pt x="20382" y="24642"/>
                </a:cubicBezTo>
                <a:close/>
                <a:moveTo>
                  <a:pt x="39646" y="27884"/>
                </a:moveTo>
                <a:lnTo>
                  <a:pt x="39646" y="27884"/>
                </a:lnTo>
                <a:cubicBezTo>
                  <a:pt x="39570" y="27947"/>
                  <a:pt x="39508" y="27998"/>
                  <a:pt x="39445" y="28060"/>
                </a:cubicBezTo>
                <a:cubicBezTo>
                  <a:pt x="39495" y="27998"/>
                  <a:pt x="39558" y="27935"/>
                  <a:pt x="39646" y="27884"/>
                </a:cubicBezTo>
                <a:close/>
                <a:moveTo>
                  <a:pt x="42423" y="28865"/>
                </a:moveTo>
                <a:cubicBezTo>
                  <a:pt x="42399" y="28885"/>
                  <a:pt x="42375" y="28906"/>
                  <a:pt x="42350" y="28928"/>
                </a:cubicBezTo>
                <a:lnTo>
                  <a:pt x="42350" y="28928"/>
                </a:lnTo>
                <a:cubicBezTo>
                  <a:pt x="42374" y="28907"/>
                  <a:pt x="42398" y="28886"/>
                  <a:pt x="42423" y="28865"/>
                </a:cubicBezTo>
                <a:close/>
                <a:moveTo>
                  <a:pt x="38012" y="30134"/>
                </a:moveTo>
                <a:lnTo>
                  <a:pt x="38012" y="30134"/>
                </a:lnTo>
                <a:cubicBezTo>
                  <a:pt x="38000" y="30247"/>
                  <a:pt x="38012" y="30310"/>
                  <a:pt x="38037" y="30360"/>
                </a:cubicBezTo>
                <a:cubicBezTo>
                  <a:pt x="37949" y="30435"/>
                  <a:pt x="37861" y="30511"/>
                  <a:pt x="37761" y="30599"/>
                </a:cubicBezTo>
                <a:lnTo>
                  <a:pt x="37849" y="30373"/>
                </a:lnTo>
                <a:lnTo>
                  <a:pt x="37824" y="30322"/>
                </a:lnTo>
                <a:lnTo>
                  <a:pt x="38012" y="30134"/>
                </a:lnTo>
                <a:close/>
                <a:moveTo>
                  <a:pt x="37711" y="30435"/>
                </a:moveTo>
                <a:lnTo>
                  <a:pt x="37723" y="30636"/>
                </a:lnTo>
                <a:cubicBezTo>
                  <a:pt x="37434" y="30888"/>
                  <a:pt x="37095" y="31202"/>
                  <a:pt x="36705" y="31566"/>
                </a:cubicBezTo>
                <a:lnTo>
                  <a:pt x="36605" y="31566"/>
                </a:lnTo>
                <a:lnTo>
                  <a:pt x="37070" y="31076"/>
                </a:lnTo>
                <a:lnTo>
                  <a:pt x="37233" y="31039"/>
                </a:lnTo>
                <a:lnTo>
                  <a:pt x="37183" y="30963"/>
                </a:lnTo>
                <a:lnTo>
                  <a:pt x="37711" y="30435"/>
                </a:lnTo>
                <a:close/>
                <a:moveTo>
                  <a:pt x="38691" y="32044"/>
                </a:moveTo>
                <a:cubicBezTo>
                  <a:pt x="38703" y="32056"/>
                  <a:pt x="38716" y="32094"/>
                  <a:pt x="38728" y="32132"/>
                </a:cubicBezTo>
                <a:lnTo>
                  <a:pt x="38590" y="32245"/>
                </a:lnTo>
                <a:lnTo>
                  <a:pt x="38691" y="32044"/>
                </a:lnTo>
                <a:close/>
                <a:moveTo>
                  <a:pt x="36555" y="31617"/>
                </a:moveTo>
                <a:cubicBezTo>
                  <a:pt x="36567" y="31629"/>
                  <a:pt x="36580" y="31654"/>
                  <a:pt x="36592" y="31667"/>
                </a:cubicBezTo>
                <a:cubicBezTo>
                  <a:pt x="36266" y="31968"/>
                  <a:pt x="35926" y="32295"/>
                  <a:pt x="35524" y="32672"/>
                </a:cubicBezTo>
                <a:lnTo>
                  <a:pt x="36555" y="31617"/>
                </a:lnTo>
                <a:close/>
                <a:moveTo>
                  <a:pt x="38326" y="32345"/>
                </a:moveTo>
                <a:cubicBezTo>
                  <a:pt x="38339" y="32383"/>
                  <a:pt x="38364" y="32408"/>
                  <a:pt x="38377" y="32433"/>
                </a:cubicBezTo>
                <a:lnTo>
                  <a:pt x="37748" y="33011"/>
                </a:lnTo>
                <a:lnTo>
                  <a:pt x="37748" y="33011"/>
                </a:lnTo>
                <a:lnTo>
                  <a:pt x="37698" y="32986"/>
                </a:lnTo>
                <a:cubicBezTo>
                  <a:pt x="37899" y="32785"/>
                  <a:pt x="38113" y="32572"/>
                  <a:pt x="38326" y="32345"/>
                </a:cubicBezTo>
                <a:close/>
                <a:moveTo>
                  <a:pt x="14162" y="33577"/>
                </a:moveTo>
                <a:cubicBezTo>
                  <a:pt x="14164" y="33578"/>
                  <a:pt x="14167" y="33579"/>
                  <a:pt x="14170" y="33579"/>
                </a:cubicBezTo>
                <a:lnTo>
                  <a:pt x="14170" y="33579"/>
                </a:lnTo>
                <a:lnTo>
                  <a:pt x="14162" y="33577"/>
                </a:lnTo>
                <a:close/>
                <a:moveTo>
                  <a:pt x="38138" y="30762"/>
                </a:moveTo>
                <a:cubicBezTo>
                  <a:pt x="38125" y="30825"/>
                  <a:pt x="38088" y="30913"/>
                  <a:pt x="38037" y="31026"/>
                </a:cubicBezTo>
                <a:cubicBezTo>
                  <a:pt x="38178" y="31026"/>
                  <a:pt x="38529" y="30851"/>
                  <a:pt x="38734" y="30851"/>
                </a:cubicBezTo>
                <a:cubicBezTo>
                  <a:pt x="38804" y="30851"/>
                  <a:pt x="38857" y="30871"/>
                  <a:pt x="38879" y="30925"/>
                </a:cubicBezTo>
                <a:cubicBezTo>
                  <a:pt x="38678" y="31089"/>
                  <a:pt x="38515" y="31240"/>
                  <a:pt x="38364" y="31365"/>
                </a:cubicBezTo>
                <a:cubicBezTo>
                  <a:pt x="38314" y="31365"/>
                  <a:pt x="38251" y="31365"/>
                  <a:pt x="38188" y="31390"/>
                </a:cubicBezTo>
                <a:cubicBezTo>
                  <a:pt x="38226" y="31390"/>
                  <a:pt x="38251" y="31416"/>
                  <a:pt x="38276" y="31441"/>
                </a:cubicBezTo>
                <a:cubicBezTo>
                  <a:pt x="38000" y="31674"/>
                  <a:pt x="37820" y="31811"/>
                  <a:pt x="37780" y="31811"/>
                </a:cubicBezTo>
                <a:cubicBezTo>
                  <a:pt x="37724" y="31811"/>
                  <a:pt x="37929" y="31555"/>
                  <a:pt x="38502" y="30938"/>
                </a:cubicBezTo>
                <a:lnTo>
                  <a:pt x="38502" y="30938"/>
                </a:lnTo>
                <a:cubicBezTo>
                  <a:pt x="38075" y="31340"/>
                  <a:pt x="37673" y="31742"/>
                  <a:pt x="37271" y="32119"/>
                </a:cubicBezTo>
                <a:cubicBezTo>
                  <a:pt x="37249" y="32106"/>
                  <a:pt x="37229" y="32100"/>
                  <a:pt x="37210" y="32100"/>
                </a:cubicBezTo>
                <a:cubicBezTo>
                  <a:pt x="37115" y="32100"/>
                  <a:pt x="37042" y="32241"/>
                  <a:pt x="36969" y="32408"/>
                </a:cubicBezTo>
                <a:cubicBezTo>
                  <a:pt x="36479" y="32873"/>
                  <a:pt x="36027" y="33300"/>
                  <a:pt x="35625" y="33665"/>
                </a:cubicBezTo>
                <a:cubicBezTo>
                  <a:pt x="36027" y="33112"/>
                  <a:pt x="37233" y="31767"/>
                  <a:pt x="38138" y="30762"/>
                </a:cubicBezTo>
                <a:close/>
                <a:moveTo>
                  <a:pt x="37744" y="33014"/>
                </a:moveTo>
                <a:lnTo>
                  <a:pt x="36994" y="33703"/>
                </a:lnTo>
                <a:cubicBezTo>
                  <a:pt x="37183" y="33514"/>
                  <a:pt x="37371" y="33326"/>
                  <a:pt x="37572" y="33124"/>
                </a:cubicBezTo>
                <a:lnTo>
                  <a:pt x="37744" y="33014"/>
                </a:lnTo>
                <a:close/>
                <a:moveTo>
                  <a:pt x="25610" y="20131"/>
                </a:moveTo>
                <a:cubicBezTo>
                  <a:pt x="25534" y="20295"/>
                  <a:pt x="25421" y="20458"/>
                  <a:pt x="25358" y="20596"/>
                </a:cubicBezTo>
                <a:cubicBezTo>
                  <a:pt x="25295" y="20659"/>
                  <a:pt x="25245" y="20722"/>
                  <a:pt x="25182" y="20797"/>
                </a:cubicBezTo>
                <a:cubicBezTo>
                  <a:pt x="24979" y="20857"/>
                  <a:pt x="24958" y="21190"/>
                  <a:pt x="24740" y="21190"/>
                </a:cubicBezTo>
                <a:cubicBezTo>
                  <a:pt x="24729" y="21190"/>
                  <a:pt x="24717" y="21189"/>
                  <a:pt x="24705" y="21187"/>
                </a:cubicBezTo>
                <a:cubicBezTo>
                  <a:pt x="24692" y="21262"/>
                  <a:pt x="24655" y="21338"/>
                  <a:pt x="24617" y="21426"/>
                </a:cubicBezTo>
                <a:cubicBezTo>
                  <a:pt x="24642" y="21426"/>
                  <a:pt x="24655" y="21426"/>
                  <a:pt x="24680" y="21438"/>
                </a:cubicBezTo>
                <a:lnTo>
                  <a:pt x="24554" y="21589"/>
                </a:lnTo>
                <a:lnTo>
                  <a:pt x="24542" y="21589"/>
                </a:lnTo>
                <a:cubicBezTo>
                  <a:pt x="24516" y="21627"/>
                  <a:pt x="24491" y="21664"/>
                  <a:pt x="24454" y="21715"/>
                </a:cubicBezTo>
                <a:cubicBezTo>
                  <a:pt x="24366" y="21828"/>
                  <a:pt x="24265" y="21953"/>
                  <a:pt x="24177" y="22066"/>
                </a:cubicBezTo>
                <a:cubicBezTo>
                  <a:pt x="24089" y="22129"/>
                  <a:pt x="24014" y="22205"/>
                  <a:pt x="23951" y="22330"/>
                </a:cubicBezTo>
                <a:cubicBezTo>
                  <a:pt x="23360" y="22682"/>
                  <a:pt x="23260" y="23637"/>
                  <a:pt x="22569" y="23976"/>
                </a:cubicBezTo>
                <a:cubicBezTo>
                  <a:pt x="22657" y="23926"/>
                  <a:pt x="22770" y="23813"/>
                  <a:pt x="22757" y="23750"/>
                </a:cubicBezTo>
                <a:lnTo>
                  <a:pt x="22757" y="23750"/>
                </a:lnTo>
                <a:cubicBezTo>
                  <a:pt x="22380" y="24215"/>
                  <a:pt x="21840" y="24529"/>
                  <a:pt x="21676" y="24894"/>
                </a:cubicBezTo>
                <a:lnTo>
                  <a:pt x="21802" y="24969"/>
                </a:lnTo>
                <a:cubicBezTo>
                  <a:pt x="21576" y="25334"/>
                  <a:pt x="21387" y="25623"/>
                  <a:pt x="21161" y="25886"/>
                </a:cubicBezTo>
                <a:lnTo>
                  <a:pt x="21262" y="26000"/>
                </a:lnTo>
                <a:cubicBezTo>
                  <a:pt x="20897" y="26364"/>
                  <a:pt x="20382" y="27369"/>
                  <a:pt x="19930" y="27407"/>
                </a:cubicBezTo>
                <a:cubicBezTo>
                  <a:pt x="19942" y="27583"/>
                  <a:pt x="19452" y="27935"/>
                  <a:pt x="19302" y="28186"/>
                </a:cubicBezTo>
                <a:lnTo>
                  <a:pt x="19163" y="28161"/>
                </a:lnTo>
                <a:cubicBezTo>
                  <a:pt x="18887" y="28437"/>
                  <a:pt x="18774" y="28651"/>
                  <a:pt x="18648" y="28839"/>
                </a:cubicBezTo>
                <a:cubicBezTo>
                  <a:pt x="17970" y="29279"/>
                  <a:pt x="17706" y="29996"/>
                  <a:pt x="17266" y="30511"/>
                </a:cubicBezTo>
                <a:lnTo>
                  <a:pt x="17241" y="30498"/>
                </a:lnTo>
                <a:lnTo>
                  <a:pt x="16871" y="31065"/>
                </a:lnTo>
                <a:lnTo>
                  <a:pt x="16871" y="31065"/>
                </a:lnTo>
                <a:cubicBezTo>
                  <a:pt x="16876" y="31053"/>
                  <a:pt x="16876" y="31039"/>
                  <a:pt x="16876" y="31039"/>
                </a:cubicBezTo>
                <a:lnTo>
                  <a:pt x="16876" y="31039"/>
                </a:lnTo>
                <a:cubicBezTo>
                  <a:pt x="16851" y="31101"/>
                  <a:pt x="16788" y="31277"/>
                  <a:pt x="16688" y="31378"/>
                </a:cubicBezTo>
                <a:cubicBezTo>
                  <a:pt x="16600" y="31579"/>
                  <a:pt x="16349" y="31830"/>
                  <a:pt x="16122" y="31994"/>
                </a:cubicBezTo>
                <a:lnTo>
                  <a:pt x="15846" y="32320"/>
                </a:lnTo>
                <a:cubicBezTo>
                  <a:pt x="15944" y="32153"/>
                  <a:pt x="15943" y="32105"/>
                  <a:pt x="15896" y="32105"/>
                </a:cubicBezTo>
                <a:cubicBezTo>
                  <a:pt x="15835" y="32105"/>
                  <a:pt x="15695" y="32190"/>
                  <a:pt x="15608" y="32190"/>
                </a:cubicBezTo>
                <a:cubicBezTo>
                  <a:pt x="15593" y="32190"/>
                  <a:pt x="15580" y="32187"/>
                  <a:pt x="15569" y="32182"/>
                </a:cubicBezTo>
                <a:lnTo>
                  <a:pt x="15481" y="32471"/>
                </a:lnTo>
                <a:cubicBezTo>
                  <a:pt x="15470" y="32476"/>
                  <a:pt x="15461" y="32478"/>
                  <a:pt x="15454" y="32478"/>
                </a:cubicBezTo>
                <a:cubicBezTo>
                  <a:pt x="15399" y="32478"/>
                  <a:pt x="15448" y="32361"/>
                  <a:pt x="15419" y="32361"/>
                </a:cubicBezTo>
                <a:cubicBezTo>
                  <a:pt x="15409" y="32361"/>
                  <a:pt x="15390" y="32374"/>
                  <a:pt x="15356" y="32408"/>
                </a:cubicBezTo>
                <a:cubicBezTo>
                  <a:pt x="15293" y="32597"/>
                  <a:pt x="14941" y="33024"/>
                  <a:pt x="14954" y="33250"/>
                </a:cubicBezTo>
                <a:cubicBezTo>
                  <a:pt x="14991" y="33250"/>
                  <a:pt x="15054" y="33225"/>
                  <a:pt x="15142" y="33162"/>
                </a:cubicBezTo>
                <a:lnTo>
                  <a:pt x="15142" y="33175"/>
                </a:lnTo>
                <a:cubicBezTo>
                  <a:pt x="15130" y="33200"/>
                  <a:pt x="15130" y="33238"/>
                  <a:pt x="15130" y="33263"/>
                </a:cubicBezTo>
                <a:cubicBezTo>
                  <a:pt x="14891" y="33514"/>
                  <a:pt x="15017" y="33451"/>
                  <a:pt x="15067" y="33489"/>
                </a:cubicBezTo>
                <a:cubicBezTo>
                  <a:pt x="14690" y="33652"/>
                  <a:pt x="14640" y="33891"/>
                  <a:pt x="14325" y="33992"/>
                </a:cubicBezTo>
                <a:cubicBezTo>
                  <a:pt x="14330" y="33991"/>
                  <a:pt x="14334" y="33991"/>
                  <a:pt x="14337" y="33991"/>
                </a:cubicBezTo>
                <a:cubicBezTo>
                  <a:pt x="14555" y="33991"/>
                  <a:pt x="13757" y="34684"/>
                  <a:pt x="14038" y="34684"/>
                </a:cubicBezTo>
                <a:cubicBezTo>
                  <a:pt x="14045" y="34684"/>
                  <a:pt x="14053" y="34684"/>
                  <a:pt x="14062" y="34683"/>
                </a:cubicBezTo>
                <a:lnTo>
                  <a:pt x="14062" y="34683"/>
                </a:lnTo>
                <a:cubicBezTo>
                  <a:pt x="13710" y="34783"/>
                  <a:pt x="13923" y="34846"/>
                  <a:pt x="13659" y="34884"/>
                </a:cubicBezTo>
                <a:cubicBezTo>
                  <a:pt x="13961" y="34595"/>
                  <a:pt x="14062" y="34130"/>
                  <a:pt x="14200" y="33816"/>
                </a:cubicBezTo>
                <a:lnTo>
                  <a:pt x="14200" y="33816"/>
                </a:lnTo>
                <a:lnTo>
                  <a:pt x="13898" y="33992"/>
                </a:lnTo>
                <a:cubicBezTo>
                  <a:pt x="13837" y="33685"/>
                  <a:pt x="14397" y="33475"/>
                  <a:pt x="14471" y="33278"/>
                </a:cubicBezTo>
                <a:lnTo>
                  <a:pt x="14471" y="33278"/>
                </a:lnTo>
                <a:cubicBezTo>
                  <a:pt x="14425" y="33407"/>
                  <a:pt x="14235" y="33579"/>
                  <a:pt x="14172" y="33579"/>
                </a:cubicBezTo>
                <a:cubicBezTo>
                  <a:pt x="14172" y="33579"/>
                  <a:pt x="14171" y="33579"/>
                  <a:pt x="14170" y="33579"/>
                </a:cubicBezTo>
                <a:lnTo>
                  <a:pt x="14170" y="33579"/>
                </a:lnTo>
                <a:lnTo>
                  <a:pt x="14363" y="33627"/>
                </a:lnTo>
                <a:cubicBezTo>
                  <a:pt x="14715" y="33300"/>
                  <a:pt x="14828" y="32911"/>
                  <a:pt x="14966" y="32597"/>
                </a:cubicBezTo>
                <a:lnTo>
                  <a:pt x="14966" y="32597"/>
                </a:lnTo>
                <a:cubicBezTo>
                  <a:pt x="14929" y="32630"/>
                  <a:pt x="14907" y="32644"/>
                  <a:pt x="14895" y="32644"/>
                </a:cubicBezTo>
                <a:cubicBezTo>
                  <a:pt x="14840" y="32644"/>
                  <a:pt x="15040" y="32311"/>
                  <a:pt x="14920" y="32311"/>
                </a:cubicBezTo>
                <a:cubicBezTo>
                  <a:pt x="14909" y="32311"/>
                  <a:pt x="14895" y="32314"/>
                  <a:pt x="14878" y="32320"/>
                </a:cubicBezTo>
                <a:lnTo>
                  <a:pt x="14740" y="32534"/>
                </a:lnTo>
                <a:cubicBezTo>
                  <a:pt x="14728" y="32539"/>
                  <a:pt x="14718" y="32541"/>
                  <a:pt x="14710" y="32541"/>
                </a:cubicBezTo>
                <a:cubicBezTo>
                  <a:pt x="14633" y="32541"/>
                  <a:pt x="14720" y="32343"/>
                  <a:pt x="14765" y="32207"/>
                </a:cubicBezTo>
                <a:cubicBezTo>
                  <a:pt x="15356" y="31679"/>
                  <a:pt x="16173" y="30486"/>
                  <a:pt x="16462" y="30360"/>
                </a:cubicBezTo>
                <a:lnTo>
                  <a:pt x="16462" y="30360"/>
                </a:lnTo>
                <a:cubicBezTo>
                  <a:pt x="16323" y="30460"/>
                  <a:pt x="16173" y="30712"/>
                  <a:pt x="16122" y="30863"/>
                </a:cubicBezTo>
                <a:lnTo>
                  <a:pt x="16424" y="30624"/>
                </a:lnTo>
                <a:lnTo>
                  <a:pt x="16424" y="30624"/>
                </a:lnTo>
                <a:cubicBezTo>
                  <a:pt x="16235" y="30863"/>
                  <a:pt x="15959" y="30938"/>
                  <a:pt x="15733" y="31315"/>
                </a:cubicBezTo>
                <a:cubicBezTo>
                  <a:pt x="15846" y="31325"/>
                  <a:pt x="15816" y="31571"/>
                  <a:pt x="15987" y="31571"/>
                </a:cubicBezTo>
                <a:cubicBezTo>
                  <a:pt x="16025" y="31571"/>
                  <a:pt x="16073" y="31558"/>
                  <a:pt x="16135" y="31529"/>
                </a:cubicBezTo>
                <a:cubicBezTo>
                  <a:pt x="16801" y="30988"/>
                  <a:pt x="16336" y="30800"/>
                  <a:pt x="17002" y="30033"/>
                </a:cubicBezTo>
                <a:cubicBezTo>
                  <a:pt x="17007" y="30021"/>
                  <a:pt x="17011" y="30016"/>
                  <a:pt x="17014" y="30016"/>
                </a:cubicBezTo>
                <a:cubicBezTo>
                  <a:pt x="17029" y="30016"/>
                  <a:pt x="17042" y="30091"/>
                  <a:pt x="17093" y="30091"/>
                </a:cubicBezTo>
                <a:cubicBezTo>
                  <a:pt x="17135" y="30091"/>
                  <a:pt x="17202" y="30041"/>
                  <a:pt x="17316" y="29857"/>
                </a:cubicBezTo>
                <a:cubicBezTo>
                  <a:pt x="17655" y="29254"/>
                  <a:pt x="17756" y="28701"/>
                  <a:pt x="17555" y="28538"/>
                </a:cubicBezTo>
                <a:lnTo>
                  <a:pt x="17555" y="28538"/>
                </a:lnTo>
                <a:cubicBezTo>
                  <a:pt x="17435" y="28802"/>
                  <a:pt x="17212" y="29295"/>
                  <a:pt x="17017" y="29295"/>
                </a:cubicBezTo>
                <a:cubicBezTo>
                  <a:pt x="17008" y="29295"/>
                  <a:pt x="16998" y="29294"/>
                  <a:pt x="16989" y="29292"/>
                </a:cubicBezTo>
                <a:cubicBezTo>
                  <a:pt x="17052" y="29154"/>
                  <a:pt x="17153" y="28965"/>
                  <a:pt x="17228" y="28827"/>
                </a:cubicBezTo>
                <a:lnTo>
                  <a:pt x="17228" y="28827"/>
                </a:lnTo>
                <a:cubicBezTo>
                  <a:pt x="17052" y="29041"/>
                  <a:pt x="16876" y="29242"/>
                  <a:pt x="16713" y="29455"/>
                </a:cubicBezTo>
                <a:lnTo>
                  <a:pt x="16612" y="29568"/>
                </a:lnTo>
                <a:lnTo>
                  <a:pt x="16085" y="30222"/>
                </a:lnTo>
                <a:lnTo>
                  <a:pt x="16072" y="30222"/>
                </a:lnTo>
                <a:cubicBezTo>
                  <a:pt x="14966" y="31579"/>
                  <a:pt x="13974" y="32835"/>
                  <a:pt x="13207" y="33866"/>
                </a:cubicBezTo>
                <a:cubicBezTo>
                  <a:pt x="13107" y="33976"/>
                  <a:pt x="13052" y="34027"/>
                  <a:pt x="13037" y="34027"/>
                </a:cubicBezTo>
                <a:cubicBezTo>
                  <a:pt x="12974" y="34027"/>
                  <a:pt x="13638" y="33097"/>
                  <a:pt x="14614" y="31805"/>
                </a:cubicBezTo>
                <a:cubicBezTo>
                  <a:pt x="15821" y="30209"/>
                  <a:pt x="17505" y="28073"/>
                  <a:pt x="18887" y="26402"/>
                </a:cubicBezTo>
                <a:lnTo>
                  <a:pt x="18887" y="26402"/>
                </a:lnTo>
                <a:lnTo>
                  <a:pt x="18874" y="26477"/>
                </a:lnTo>
                <a:cubicBezTo>
                  <a:pt x="19013" y="26314"/>
                  <a:pt x="19151" y="26163"/>
                  <a:pt x="19302" y="26012"/>
                </a:cubicBezTo>
                <a:cubicBezTo>
                  <a:pt x="19314" y="25949"/>
                  <a:pt x="19352" y="25899"/>
                  <a:pt x="19427" y="25861"/>
                </a:cubicBezTo>
                <a:lnTo>
                  <a:pt x="19440" y="25861"/>
                </a:lnTo>
                <a:cubicBezTo>
                  <a:pt x="19490" y="25849"/>
                  <a:pt x="19540" y="25836"/>
                  <a:pt x="19591" y="25824"/>
                </a:cubicBezTo>
                <a:cubicBezTo>
                  <a:pt x="19591" y="25811"/>
                  <a:pt x="19565" y="25773"/>
                  <a:pt x="19553" y="25748"/>
                </a:cubicBezTo>
                <a:cubicBezTo>
                  <a:pt x="19540" y="25711"/>
                  <a:pt x="19540" y="25673"/>
                  <a:pt x="19528" y="25635"/>
                </a:cubicBezTo>
                <a:cubicBezTo>
                  <a:pt x="19603" y="25547"/>
                  <a:pt x="19679" y="25472"/>
                  <a:pt x="19741" y="25384"/>
                </a:cubicBezTo>
                <a:cubicBezTo>
                  <a:pt x="19779" y="25396"/>
                  <a:pt x="19829" y="25409"/>
                  <a:pt x="19854" y="25434"/>
                </a:cubicBezTo>
                <a:cubicBezTo>
                  <a:pt x="20143" y="25145"/>
                  <a:pt x="20407" y="24881"/>
                  <a:pt x="20659" y="24617"/>
                </a:cubicBezTo>
                <a:lnTo>
                  <a:pt x="20583" y="24517"/>
                </a:lnTo>
                <a:lnTo>
                  <a:pt x="20608" y="24479"/>
                </a:lnTo>
                <a:cubicBezTo>
                  <a:pt x="20998" y="24027"/>
                  <a:pt x="21362" y="23587"/>
                  <a:pt x="21714" y="23185"/>
                </a:cubicBezTo>
                <a:lnTo>
                  <a:pt x="21815" y="23059"/>
                </a:lnTo>
                <a:lnTo>
                  <a:pt x="21815" y="23059"/>
                </a:lnTo>
                <a:cubicBezTo>
                  <a:pt x="21777" y="23172"/>
                  <a:pt x="21815" y="23348"/>
                  <a:pt x="21802" y="23537"/>
                </a:cubicBezTo>
                <a:cubicBezTo>
                  <a:pt x="22116" y="23235"/>
                  <a:pt x="22418" y="22971"/>
                  <a:pt x="22707" y="22707"/>
                </a:cubicBezTo>
                <a:lnTo>
                  <a:pt x="22707" y="22707"/>
                </a:lnTo>
                <a:cubicBezTo>
                  <a:pt x="22669" y="23034"/>
                  <a:pt x="22644" y="23336"/>
                  <a:pt x="22657" y="23524"/>
                </a:cubicBezTo>
                <a:lnTo>
                  <a:pt x="22870" y="23084"/>
                </a:lnTo>
                <a:lnTo>
                  <a:pt x="23021" y="23059"/>
                </a:lnTo>
                <a:cubicBezTo>
                  <a:pt x="23147" y="22820"/>
                  <a:pt x="23197" y="22544"/>
                  <a:pt x="23210" y="22267"/>
                </a:cubicBezTo>
                <a:cubicBezTo>
                  <a:pt x="24064" y="21514"/>
                  <a:pt x="24831" y="20860"/>
                  <a:pt x="25610" y="20131"/>
                </a:cubicBezTo>
                <a:close/>
                <a:moveTo>
                  <a:pt x="28387" y="35751"/>
                </a:moveTo>
                <a:lnTo>
                  <a:pt x="28323" y="35819"/>
                </a:lnTo>
                <a:lnTo>
                  <a:pt x="28323" y="35819"/>
                </a:lnTo>
                <a:cubicBezTo>
                  <a:pt x="28344" y="35796"/>
                  <a:pt x="28366" y="35774"/>
                  <a:pt x="28387" y="35751"/>
                </a:cubicBezTo>
                <a:close/>
                <a:moveTo>
                  <a:pt x="34350" y="37716"/>
                </a:moveTo>
                <a:cubicBezTo>
                  <a:pt x="34377" y="37716"/>
                  <a:pt x="34083" y="38047"/>
                  <a:pt x="33350" y="38829"/>
                </a:cubicBezTo>
                <a:cubicBezTo>
                  <a:pt x="33375" y="38754"/>
                  <a:pt x="33400" y="38679"/>
                  <a:pt x="33388" y="38628"/>
                </a:cubicBezTo>
                <a:cubicBezTo>
                  <a:pt x="33960" y="38063"/>
                  <a:pt x="34323" y="37716"/>
                  <a:pt x="34350" y="37716"/>
                </a:cubicBezTo>
                <a:close/>
                <a:moveTo>
                  <a:pt x="32169" y="39445"/>
                </a:moveTo>
                <a:lnTo>
                  <a:pt x="32094" y="39521"/>
                </a:lnTo>
                <a:cubicBezTo>
                  <a:pt x="32119" y="39495"/>
                  <a:pt x="32119" y="39470"/>
                  <a:pt x="32144" y="39445"/>
                </a:cubicBezTo>
                <a:close/>
                <a:moveTo>
                  <a:pt x="32244" y="39093"/>
                </a:moveTo>
                <a:lnTo>
                  <a:pt x="32244" y="39093"/>
                </a:lnTo>
                <a:cubicBezTo>
                  <a:pt x="32182" y="39194"/>
                  <a:pt x="32131" y="39319"/>
                  <a:pt x="32081" y="39433"/>
                </a:cubicBezTo>
                <a:cubicBezTo>
                  <a:pt x="32056" y="39483"/>
                  <a:pt x="32043" y="39546"/>
                  <a:pt x="32018" y="39596"/>
                </a:cubicBezTo>
                <a:lnTo>
                  <a:pt x="31893" y="39722"/>
                </a:lnTo>
                <a:cubicBezTo>
                  <a:pt x="31880" y="39696"/>
                  <a:pt x="31855" y="39671"/>
                  <a:pt x="31830" y="39646"/>
                </a:cubicBezTo>
                <a:cubicBezTo>
                  <a:pt x="31817" y="39621"/>
                  <a:pt x="31805" y="39583"/>
                  <a:pt x="31792" y="39558"/>
                </a:cubicBezTo>
                <a:cubicBezTo>
                  <a:pt x="31943" y="39407"/>
                  <a:pt x="32094" y="39244"/>
                  <a:pt x="32244" y="39093"/>
                </a:cubicBezTo>
                <a:close/>
                <a:moveTo>
                  <a:pt x="32207" y="39822"/>
                </a:moveTo>
                <a:cubicBezTo>
                  <a:pt x="32207" y="39834"/>
                  <a:pt x="32196" y="39835"/>
                  <a:pt x="32194" y="39835"/>
                </a:cubicBezTo>
                <a:lnTo>
                  <a:pt x="32194" y="39835"/>
                </a:lnTo>
                <a:cubicBezTo>
                  <a:pt x="32198" y="39831"/>
                  <a:pt x="32203" y="39826"/>
                  <a:pt x="32207" y="39822"/>
                </a:cubicBezTo>
                <a:close/>
                <a:moveTo>
                  <a:pt x="33162" y="38855"/>
                </a:moveTo>
                <a:lnTo>
                  <a:pt x="33162" y="38855"/>
                </a:lnTo>
                <a:cubicBezTo>
                  <a:pt x="33149" y="38943"/>
                  <a:pt x="33124" y="39030"/>
                  <a:pt x="33111" y="39093"/>
                </a:cubicBezTo>
                <a:cubicBezTo>
                  <a:pt x="32898" y="39319"/>
                  <a:pt x="32659" y="39583"/>
                  <a:pt x="32383" y="39872"/>
                </a:cubicBezTo>
                <a:cubicBezTo>
                  <a:pt x="32370" y="39810"/>
                  <a:pt x="32370" y="39722"/>
                  <a:pt x="32395" y="39634"/>
                </a:cubicBezTo>
                <a:cubicBezTo>
                  <a:pt x="32672" y="39345"/>
                  <a:pt x="32936" y="39093"/>
                  <a:pt x="33162" y="38855"/>
                </a:cubicBezTo>
                <a:close/>
                <a:moveTo>
                  <a:pt x="30749" y="40488"/>
                </a:moveTo>
                <a:cubicBezTo>
                  <a:pt x="30297" y="40928"/>
                  <a:pt x="29920" y="41267"/>
                  <a:pt x="29744" y="41418"/>
                </a:cubicBezTo>
                <a:lnTo>
                  <a:pt x="30347" y="40777"/>
                </a:lnTo>
                <a:cubicBezTo>
                  <a:pt x="30485" y="40677"/>
                  <a:pt x="30611" y="40576"/>
                  <a:pt x="30749" y="40488"/>
                </a:cubicBezTo>
                <a:close/>
                <a:moveTo>
                  <a:pt x="31767" y="39847"/>
                </a:moveTo>
                <a:lnTo>
                  <a:pt x="29317" y="42247"/>
                </a:lnTo>
                <a:cubicBezTo>
                  <a:pt x="29304" y="42222"/>
                  <a:pt x="29304" y="42185"/>
                  <a:pt x="29291" y="42147"/>
                </a:cubicBezTo>
                <a:cubicBezTo>
                  <a:pt x="30058" y="41343"/>
                  <a:pt x="30774" y="40601"/>
                  <a:pt x="31478" y="39885"/>
                </a:cubicBezTo>
                <a:cubicBezTo>
                  <a:pt x="31503" y="39885"/>
                  <a:pt x="31528" y="39885"/>
                  <a:pt x="31553" y="39872"/>
                </a:cubicBezTo>
                <a:cubicBezTo>
                  <a:pt x="31616" y="39860"/>
                  <a:pt x="31692" y="39847"/>
                  <a:pt x="31767" y="39847"/>
                </a:cubicBezTo>
                <a:close/>
                <a:moveTo>
                  <a:pt x="28073" y="43441"/>
                </a:moveTo>
                <a:cubicBezTo>
                  <a:pt x="28073" y="43454"/>
                  <a:pt x="28085" y="43454"/>
                  <a:pt x="28085" y="43466"/>
                </a:cubicBezTo>
                <a:lnTo>
                  <a:pt x="27809" y="43730"/>
                </a:lnTo>
                <a:cubicBezTo>
                  <a:pt x="27897" y="43642"/>
                  <a:pt x="27985" y="43542"/>
                  <a:pt x="28073" y="43441"/>
                </a:cubicBezTo>
                <a:close/>
                <a:moveTo>
                  <a:pt x="28540" y="43765"/>
                </a:moveTo>
                <a:cubicBezTo>
                  <a:pt x="28636" y="43765"/>
                  <a:pt x="28696" y="43881"/>
                  <a:pt x="28776" y="43881"/>
                </a:cubicBezTo>
                <a:cubicBezTo>
                  <a:pt x="28688" y="43969"/>
                  <a:pt x="28600" y="44069"/>
                  <a:pt x="28512" y="44157"/>
                </a:cubicBezTo>
                <a:cubicBezTo>
                  <a:pt x="28462" y="44057"/>
                  <a:pt x="28462" y="43894"/>
                  <a:pt x="28475" y="43806"/>
                </a:cubicBezTo>
                <a:cubicBezTo>
                  <a:pt x="28487" y="43793"/>
                  <a:pt x="28500" y="43780"/>
                  <a:pt x="28512" y="43768"/>
                </a:cubicBezTo>
                <a:cubicBezTo>
                  <a:pt x="28522" y="43766"/>
                  <a:pt x="28531" y="43765"/>
                  <a:pt x="28540" y="43765"/>
                </a:cubicBezTo>
                <a:close/>
                <a:moveTo>
                  <a:pt x="1546" y="47010"/>
                </a:moveTo>
                <a:lnTo>
                  <a:pt x="1546" y="47010"/>
                </a:lnTo>
                <a:cubicBezTo>
                  <a:pt x="1521" y="47085"/>
                  <a:pt x="1496" y="47173"/>
                  <a:pt x="1458" y="47261"/>
                </a:cubicBezTo>
                <a:cubicBezTo>
                  <a:pt x="1434" y="47326"/>
                  <a:pt x="1404" y="47391"/>
                  <a:pt x="1376" y="47460"/>
                </a:cubicBezTo>
                <a:lnTo>
                  <a:pt x="1376" y="47460"/>
                </a:lnTo>
                <a:cubicBezTo>
                  <a:pt x="1428" y="47346"/>
                  <a:pt x="1462" y="47279"/>
                  <a:pt x="1496" y="47211"/>
                </a:cubicBezTo>
                <a:cubicBezTo>
                  <a:pt x="1521" y="47136"/>
                  <a:pt x="1546" y="47073"/>
                  <a:pt x="1546" y="47010"/>
                </a:cubicBezTo>
                <a:close/>
                <a:moveTo>
                  <a:pt x="28286" y="44007"/>
                </a:moveTo>
                <a:cubicBezTo>
                  <a:pt x="28336" y="44095"/>
                  <a:pt x="28412" y="44157"/>
                  <a:pt x="28487" y="44170"/>
                </a:cubicBezTo>
                <a:cubicBezTo>
                  <a:pt x="25698" y="47060"/>
                  <a:pt x="23323" y="49397"/>
                  <a:pt x="23122" y="49448"/>
                </a:cubicBezTo>
                <a:cubicBezTo>
                  <a:pt x="25685" y="46708"/>
                  <a:pt x="27582" y="44786"/>
                  <a:pt x="28286" y="44007"/>
                </a:cubicBezTo>
                <a:close/>
                <a:moveTo>
                  <a:pt x="14614" y="50528"/>
                </a:moveTo>
                <a:lnTo>
                  <a:pt x="14614" y="50528"/>
                </a:lnTo>
                <a:cubicBezTo>
                  <a:pt x="14605" y="50542"/>
                  <a:pt x="14598" y="50555"/>
                  <a:pt x="14592" y="50568"/>
                </a:cubicBezTo>
                <a:lnTo>
                  <a:pt x="14592" y="50568"/>
                </a:lnTo>
                <a:cubicBezTo>
                  <a:pt x="14599" y="50555"/>
                  <a:pt x="14607" y="50541"/>
                  <a:pt x="14614" y="50528"/>
                </a:cubicBezTo>
                <a:close/>
                <a:moveTo>
                  <a:pt x="23662" y="49900"/>
                </a:moveTo>
                <a:cubicBezTo>
                  <a:pt x="23700" y="49938"/>
                  <a:pt x="23750" y="49963"/>
                  <a:pt x="23825" y="50001"/>
                </a:cubicBezTo>
                <a:cubicBezTo>
                  <a:pt x="23154" y="50665"/>
                  <a:pt x="22716" y="51078"/>
                  <a:pt x="22668" y="51078"/>
                </a:cubicBezTo>
                <a:cubicBezTo>
                  <a:pt x="22626" y="51078"/>
                  <a:pt x="22880" y="50764"/>
                  <a:pt x="23536" y="50026"/>
                </a:cubicBezTo>
                <a:lnTo>
                  <a:pt x="23662" y="49900"/>
                </a:lnTo>
                <a:close/>
                <a:moveTo>
                  <a:pt x="19245" y="57202"/>
                </a:moveTo>
                <a:cubicBezTo>
                  <a:pt x="19243" y="57206"/>
                  <a:pt x="19241" y="57210"/>
                  <a:pt x="19239" y="57213"/>
                </a:cubicBezTo>
                <a:cubicBezTo>
                  <a:pt x="19241" y="57210"/>
                  <a:pt x="19243" y="57206"/>
                  <a:pt x="19245" y="57202"/>
                </a:cubicBezTo>
                <a:close/>
                <a:moveTo>
                  <a:pt x="18950" y="57477"/>
                </a:moveTo>
                <a:lnTo>
                  <a:pt x="18950" y="57477"/>
                </a:lnTo>
                <a:cubicBezTo>
                  <a:pt x="18941" y="57482"/>
                  <a:pt x="18933" y="57487"/>
                  <a:pt x="18925" y="57491"/>
                </a:cubicBezTo>
                <a:lnTo>
                  <a:pt x="18925" y="57491"/>
                </a:lnTo>
                <a:cubicBezTo>
                  <a:pt x="18933" y="57487"/>
                  <a:pt x="18941" y="57483"/>
                  <a:pt x="18950" y="57477"/>
                </a:cubicBezTo>
                <a:close/>
                <a:moveTo>
                  <a:pt x="42925" y="1"/>
                </a:moveTo>
                <a:lnTo>
                  <a:pt x="42925" y="1"/>
                </a:lnTo>
                <a:cubicBezTo>
                  <a:pt x="43013" y="792"/>
                  <a:pt x="41355" y="440"/>
                  <a:pt x="41418" y="1634"/>
                </a:cubicBezTo>
                <a:cubicBezTo>
                  <a:pt x="41401" y="1638"/>
                  <a:pt x="41387" y="1639"/>
                  <a:pt x="41375" y="1639"/>
                </a:cubicBezTo>
                <a:cubicBezTo>
                  <a:pt x="41215" y="1639"/>
                  <a:pt x="41355" y="1357"/>
                  <a:pt x="41191" y="1345"/>
                </a:cubicBezTo>
                <a:lnTo>
                  <a:pt x="41191" y="1345"/>
                </a:lnTo>
                <a:cubicBezTo>
                  <a:pt x="41242" y="1697"/>
                  <a:pt x="41116" y="1923"/>
                  <a:pt x="40701" y="2200"/>
                </a:cubicBezTo>
                <a:lnTo>
                  <a:pt x="40689" y="2112"/>
                </a:lnTo>
                <a:cubicBezTo>
                  <a:pt x="39834" y="3167"/>
                  <a:pt x="39231" y="3406"/>
                  <a:pt x="38075" y="4411"/>
                </a:cubicBezTo>
                <a:lnTo>
                  <a:pt x="38402" y="4549"/>
                </a:lnTo>
                <a:cubicBezTo>
                  <a:pt x="38150" y="4776"/>
                  <a:pt x="38025" y="4751"/>
                  <a:pt x="37861" y="4813"/>
                </a:cubicBezTo>
                <a:cubicBezTo>
                  <a:pt x="37887" y="4939"/>
                  <a:pt x="37929" y="4986"/>
                  <a:pt x="37981" y="4986"/>
                </a:cubicBezTo>
                <a:cubicBezTo>
                  <a:pt x="38131" y="4986"/>
                  <a:pt x="38366" y="4591"/>
                  <a:pt x="38535" y="4591"/>
                </a:cubicBezTo>
                <a:cubicBezTo>
                  <a:pt x="38592" y="4591"/>
                  <a:pt x="38642" y="4638"/>
                  <a:pt x="38678" y="4763"/>
                </a:cubicBezTo>
                <a:cubicBezTo>
                  <a:pt x="38652" y="4759"/>
                  <a:pt x="38626" y="4757"/>
                  <a:pt x="38600" y="4757"/>
                </a:cubicBezTo>
                <a:cubicBezTo>
                  <a:pt x="37895" y="4757"/>
                  <a:pt x="37228" y="6226"/>
                  <a:pt x="36546" y="6226"/>
                </a:cubicBezTo>
                <a:cubicBezTo>
                  <a:pt x="36490" y="6226"/>
                  <a:pt x="36434" y="6217"/>
                  <a:pt x="36379" y="6196"/>
                </a:cubicBezTo>
                <a:lnTo>
                  <a:pt x="36379" y="6196"/>
                </a:lnTo>
                <a:cubicBezTo>
                  <a:pt x="36039" y="6560"/>
                  <a:pt x="36756" y="6334"/>
                  <a:pt x="36429" y="6711"/>
                </a:cubicBezTo>
                <a:lnTo>
                  <a:pt x="36178" y="6673"/>
                </a:lnTo>
                <a:lnTo>
                  <a:pt x="36291" y="6937"/>
                </a:lnTo>
                <a:cubicBezTo>
                  <a:pt x="36163" y="7052"/>
                  <a:pt x="36022" y="7096"/>
                  <a:pt x="35896" y="7096"/>
                </a:cubicBezTo>
                <a:cubicBezTo>
                  <a:pt x="35775" y="7096"/>
                  <a:pt x="35667" y="7055"/>
                  <a:pt x="35600" y="7000"/>
                </a:cubicBezTo>
                <a:cubicBezTo>
                  <a:pt x="35662" y="6962"/>
                  <a:pt x="35713" y="6811"/>
                  <a:pt x="35763" y="6723"/>
                </a:cubicBezTo>
                <a:lnTo>
                  <a:pt x="35763" y="6723"/>
                </a:lnTo>
                <a:cubicBezTo>
                  <a:pt x="35336" y="6874"/>
                  <a:pt x="35084" y="7528"/>
                  <a:pt x="34921" y="7704"/>
                </a:cubicBezTo>
                <a:lnTo>
                  <a:pt x="35285" y="7465"/>
                </a:lnTo>
                <a:lnTo>
                  <a:pt x="35285" y="7465"/>
                </a:lnTo>
                <a:cubicBezTo>
                  <a:pt x="34506" y="8621"/>
                  <a:pt x="33199" y="9702"/>
                  <a:pt x="32647" y="10983"/>
                </a:cubicBezTo>
                <a:lnTo>
                  <a:pt x="32822" y="11008"/>
                </a:lnTo>
                <a:cubicBezTo>
                  <a:pt x="32370" y="11951"/>
                  <a:pt x="32156" y="11498"/>
                  <a:pt x="31528" y="12428"/>
                </a:cubicBezTo>
                <a:lnTo>
                  <a:pt x="31528" y="12378"/>
                </a:lnTo>
                <a:cubicBezTo>
                  <a:pt x="31553" y="12303"/>
                  <a:pt x="31578" y="12227"/>
                  <a:pt x="31591" y="12164"/>
                </a:cubicBezTo>
                <a:lnTo>
                  <a:pt x="31591" y="12164"/>
                </a:lnTo>
                <a:lnTo>
                  <a:pt x="31403" y="12366"/>
                </a:lnTo>
                <a:lnTo>
                  <a:pt x="31176" y="12617"/>
                </a:lnTo>
                <a:lnTo>
                  <a:pt x="31176" y="12617"/>
                </a:lnTo>
                <a:lnTo>
                  <a:pt x="31415" y="12529"/>
                </a:lnTo>
                <a:cubicBezTo>
                  <a:pt x="31428" y="12529"/>
                  <a:pt x="31465" y="12516"/>
                  <a:pt x="31478" y="12516"/>
                </a:cubicBezTo>
                <a:cubicBezTo>
                  <a:pt x="31490" y="12479"/>
                  <a:pt x="31503" y="12441"/>
                  <a:pt x="31516" y="12403"/>
                </a:cubicBezTo>
                <a:lnTo>
                  <a:pt x="31516" y="12403"/>
                </a:lnTo>
                <a:cubicBezTo>
                  <a:pt x="31478" y="12667"/>
                  <a:pt x="31352" y="12931"/>
                  <a:pt x="31151" y="13132"/>
                </a:cubicBezTo>
                <a:cubicBezTo>
                  <a:pt x="31166" y="13039"/>
                  <a:pt x="31122" y="13012"/>
                  <a:pt x="31054" y="13012"/>
                </a:cubicBezTo>
                <a:cubicBezTo>
                  <a:pt x="30962" y="13012"/>
                  <a:pt x="30825" y="13061"/>
                  <a:pt x="30729" y="13061"/>
                </a:cubicBezTo>
                <a:cubicBezTo>
                  <a:pt x="30647" y="13061"/>
                  <a:pt x="30594" y="13026"/>
                  <a:pt x="30623" y="12893"/>
                </a:cubicBezTo>
                <a:lnTo>
                  <a:pt x="30623" y="12893"/>
                </a:lnTo>
                <a:cubicBezTo>
                  <a:pt x="30133" y="13924"/>
                  <a:pt x="30448" y="13459"/>
                  <a:pt x="30410" y="14389"/>
                </a:cubicBezTo>
                <a:lnTo>
                  <a:pt x="30108" y="14338"/>
                </a:lnTo>
                <a:lnTo>
                  <a:pt x="30108" y="14338"/>
                </a:lnTo>
                <a:cubicBezTo>
                  <a:pt x="30121" y="14627"/>
                  <a:pt x="30158" y="14753"/>
                  <a:pt x="29995" y="15055"/>
                </a:cubicBezTo>
                <a:cubicBezTo>
                  <a:pt x="29957" y="15080"/>
                  <a:pt x="29920" y="15105"/>
                  <a:pt x="29895" y="15130"/>
                </a:cubicBezTo>
                <a:cubicBezTo>
                  <a:pt x="29882" y="14854"/>
                  <a:pt x="29367" y="15193"/>
                  <a:pt x="29467" y="14678"/>
                </a:cubicBezTo>
                <a:lnTo>
                  <a:pt x="29467" y="14678"/>
                </a:lnTo>
                <a:cubicBezTo>
                  <a:pt x="28339" y="15153"/>
                  <a:pt x="28715" y="16234"/>
                  <a:pt x="27932" y="16234"/>
                </a:cubicBezTo>
                <a:cubicBezTo>
                  <a:pt x="27886" y="16234"/>
                  <a:pt x="27837" y="16231"/>
                  <a:pt x="27784" y="16223"/>
                </a:cubicBezTo>
                <a:lnTo>
                  <a:pt x="27784" y="16223"/>
                </a:lnTo>
                <a:cubicBezTo>
                  <a:pt x="27834" y="16442"/>
                  <a:pt x="27919" y="16521"/>
                  <a:pt x="28017" y="16521"/>
                </a:cubicBezTo>
                <a:cubicBezTo>
                  <a:pt x="28271" y="16521"/>
                  <a:pt x="28613" y="15996"/>
                  <a:pt x="28672" y="15996"/>
                </a:cubicBezTo>
                <a:cubicBezTo>
                  <a:pt x="28682" y="15996"/>
                  <a:pt x="28684" y="16012"/>
                  <a:pt x="28676" y="16047"/>
                </a:cubicBezTo>
                <a:cubicBezTo>
                  <a:pt x="28686" y="16046"/>
                  <a:pt x="28696" y="16045"/>
                  <a:pt x="28706" y="16045"/>
                </a:cubicBezTo>
                <a:cubicBezTo>
                  <a:pt x="28842" y="16045"/>
                  <a:pt x="28861" y="16211"/>
                  <a:pt x="28814" y="16399"/>
                </a:cubicBezTo>
                <a:cubicBezTo>
                  <a:pt x="28613" y="16638"/>
                  <a:pt x="28412" y="16864"/>
                  <a:pt x="28236" y="17053"/>
                </a:cubicBezTo>
                <a:cubicBezTo>
                  <a:pt x="27859" y="17103"/>
                  <a:pt x="27268" y="17002"/>
                  <a:pt x="26803" y="17543"/>
                </a:cubicBezTo>
                <a:cubicBezTo>
                  <a:pt x="26841" y="17492"/>
                  <a:pt x="26816" y="17442"/>
                  <a:pt x="26866" y="17379"/>
                </a:cubicBezTo>
                <a:lnTo>
                  <a:pt x="26866" y="17379"/>
                </a:lnTo>
                <a:cubicBezTo>
                  <a:pt x="26803" y="17417"/>
                  <a:pt x="26753" y="17455"/>
                  <a:pt x="26715" y="17505"/>
                </a:cubicBezTo>
                <a:cubicBezTo>
                  <a:pt x="26728" y="17480"/>
                  <a:pt x="26728" y="17455"/>
                  <a:pt x="26741" y="17417"/>
                </a:cubicBezTo>
                <a:lnTo>
                  <a:pt x="26741" y="17417"/>
                </a:lnTo>
                <a:cubicBezTo>
                  <a:pt x="26703" y="17480"/>
                  <a:pt x="26653" y="17555"/>
                  <a:pt x="26602" y="17631"/>
                </a:cubicBezTo>
                <a:cubicBezTo>
                  <a:pt x="26602" y="17631"/>
                  <a:pt x="26615" y="17643"/>
                  <a:pt x="26615" y="17656"/>
                </a:cubicBezTo>
                <a:cubicBezTo>
                  <a:pt x="26565" y="17756"/>
                  <a:pt x="26514" y="17869"/>
                  <a:pt x="26439" y="17970"/>
                </a:cubicBezTo>
                <a:lnTo>
                  <a:pt x="26452" y="17832"/>
                </a:lnTo>
                <a:lnTo>
                  <a:pt x="26452" y="17832"/>
                </a:lnTo>
                <a:cubicBezTo>
                  <a:pt x="26401" y="17907"/>
                  <a:pt x="26338" y="17982"/>
                  <a:pt x="26276" y="18070"/>
                </a:cubicBezTo>
                <a:cubicBezTo>
                  <a:pt x="26250" y="18096"/>
                  <a:pt x="26225" y="18121"/>
                  <a:pt x="26213" y="18158"/>
                </a:cubicBezTo>
                <a:cubicBezTo>
                  <a:pt x="26175" y="18171"/>
                  <a:pt x="26150" y="18184"/>
                  <a:pt x="26100" y="18196"/>
                </a:cubicBezTo>
                <a:cubicBezTo>
                  <a:pt x="26112" y="18221"/>
                  <a:pt x="26112" y="18246"/>
                  <a:pt x="26125" y="18272"/>
                </a:cubicBezTo>
                <a:cubicBezTo>
                  <a:pt x="26049" y="18347"/>
                  <a:pt x="25987" y="18435"/>
                  <a:pt x="25924" y="18523"/>
                </a:cubicBezTo>
                <a:cubicBezTo>
                  <a:pt x="25949" y="18548"/>
                  <a:pt x="25999" y="18586"/>
                  <a:pt x="26037" y="18611"/>
                </a:cubicBezTo>
                <a:cubicBezTo>
                  <a:pt x="25961" y="18711"/>
                  <a:pt x="25899" y="18799"/>
                  <a:pt x="26100" y="19013"/>
                </a:cubicBezTo>
                <a:lnTo>
                  <a:pt x="26276" y="18749"/>
                </a:lnTo>
                <a:cubicBezTo>
                  <a:pt x="26326" y="18787"/>
                  <a:pt x="26364" y="18824"/>
                  <a:pt x="26389" y="18862"/>
                </a:cubicBezTo>
                <a:lnTo>
                  <a:pt x="26401" y="18535"/>
                </a:lnTo>
                <a:lnTo>
                  <a:pt x="26565" y="18284"/>
                </a:lnTo>
                <a:lnTo>
                  <a:pt x="26565" y="18284"/>
                </a:lnTo>
                <a:cubicBezTo>
                  <a:pt x="26489" y="18460"/>
                  <a:pt x="26464" y="18674"/>
                  <a:pt x="26426" y="18887"/>
                </a:cubicBezTo>
                <a:cubicBezTo>
                  <a:pt x="26414" y="18900"/>
                  <a:pt x="26401" y="18900"/>
                  <a:pt x="26376" y="18912"/>
                </a:cubicBezTo>
                <a:lnTo>
                  <a:pt x="26276" y="19415"/>
                </a:lnTo>
                <a:lnTo>
                  <a:pt x="26075" y="19365"/>
                </a:lnTo>
                <a:cubicBezTo>
                  <a:pt x="26024" y="19528"/>
                  <a:pt x="25899" y="19654"/>
                  <a:pt x="25773" y="19767"/>
                </a:cubicBezTo>
                <a:cubicBezTo>
                  <a:pt x="25773" y="19641"/>
                  <a:pt x="25798" y="19465"/>
                  <a:pt x="25836" y="19340"/>
                </a:cubicBezTo>
                <a:lnTo>
                  <a:pt x="25836" y="19340"/>
                </a:lnTo>
                <a:cubicBezTo>
                  <a:pt x="25547" y="19415"/>
                  <a:pt x="25610" y="19754"/>
                  <a:pt x="25333" y="19842"/>
                </a:cubicBezTo>
                <a:cubicBezTo>
                  <a:pt x="24956" y="19428"/>
                  <a:pt x="25924" y="18963"/>
                  <a:pt x="25936" y="18297"/>
                </a:cubicBezTo>
                <a:lnTo>
                  <a:pt x="25936" y="18297"/>
                </a:lnTo>
                <a:cubicBezTo>
                  <a:pt x="25679" y="18328"/>
                  <a:pt x="25624" y="18908"/>
                  <a:pt x="25481" y="18908"/>
                </a:cubicBezTo>
                <a:cubicBezTo>
                  <a:pt x="25449" y="18908"/>
                  <a:pt x="25414" y="18880"/>
                  <a:pt x="25371" y="18812"/>
                </a:cubicBezTo>
                <a:cubicBezTo>
                  <a:pt x="25421" y="18736"/>
                  <a:pt x="25484" y="18674"/>
                  <a:pt x="25547" y="18598"/>
                </a:cubicBezTo>
                <a:cubicBezTo>
                  <a:pt x="25647" y="18473"/>
                  <a:pt x="25735" y="18372"/>
                  <a:pt x="25823" y="18259"/>
                </a:cubicBezTo>
                <a:cubicBezTo>
                  <a:pt x="25874" y="18196"/>
                  <a:pt x="25911" y="18146"/>
                  <a:pt x="25949" y="18096"/>
                </a:cubicBezTo>
                <a:cubicBezTo>
                  <a:pt x="26037" y="17995"/>
                  <a:pt x="26125" y="17895"/>
                  <a:pt x="26200" y="17794"/>
                </a:cubicBezTo>
                <a:cubicBezTo>
                  <a:pt x="26301" y="17668"/>
                  <a:pt x="26389" y="17555"/>
                  <a:pt x="26477" y="17455"/>
                </a:cubicBezTo>
                <a:cubicBezTo>
                  <a:pt x="26477" y="17442"/>
                  <a:pt x="26477" y="17442"/>
                  <a:pt x="26489" y="17430"/>
                </a:cubicBezTo>
                <a:cubicBezTo>
                  <a:pt x="27482" y="16173"/>
                  <a:pt x="27469" y="16035"/>
                  <a:pt x="27909" y="15394"/>
                </a:cubicBezTo>
                <a:cubicBezTo>
                  <a:pt x="28362" y="14753"/>
                  <a:pt x="29254" y="13610"/>
                  <a:pt x="32106" y="10380"/>
                </a:cubicBezTo>
                <a:lnTo>
                  <a:pt x="32106" y="10380"/>
                </a:lnTo>
                <a:cubicBezTo>
                  <a:pt x="32092" y="10382"/>
                  <a:pt x="32079" y="10383"/>
                  <a:pt x="32066" y="10383"/>
                </a:cubicBezTo>
                <a:cubicBezTo>
                  <a:pt x="31798" y="10383"/>
                  <a:pt x="32001" y="9866"/>
                  <a:pt x="32445" y="9061"/>
                </a:cubicBezTo>
                <a:cubicBezTo>
                  <a:pt x="33111" y="7854"/>
                  <a:pt x="34356" y="6020"/>
                  <a:pt x="35386" y="4424"/>
                </a:cubicBezTo>
                <a:cubicBezTo>
                  <a:pt x="35398" y="4411"/>
                  <a:pt x="35398" y="4399"/>
                  <a:pt x="35398" y="4399"/>
                </a:cubicBezTo>
                <a:lnTo>
                  <a:pt x="35549" y="4172"/>
                </a:lnTo>
                <a:lnTo>
                  <a:pt x="35625" y="4059"/>
                </a:lnTo>
                <a:cubicBezTo>
                  <a:pt x="35637" y="4034"/>
                  <a:pt x="35637" y="4022"/>
                  <a:pt x="35637" y="4022"/>
                </a:cubicBezTo>
                <a:lnTo>
                  <a:pt x="35637" y="4022"/>
                </a:lnTo>
                <a:cubicBezTo>
                  <a:pt x="35637" y="4022"/>
                  <a:pt x="35587" y="4097"/>
                  <a:pt x="35524" y="4185"/>
                </a:cubicBezTo>
                <a:cubicBezTo>
                  <a:pt x="35273" y="4361"/>
                  <a:pt x="35185" y="4650"/>
                  <a:pt x="34921" y="4826"/>
                </a:cubicBezTo>
                <a:cubicBezTo>
                  <a:pt x="34795" y="4600"/>
                  <a:pt x="35763" y="3808"/>
                  <a:pt x="36052" y="3192"/>
                </a:cubicBezTo>
                <a:lnTo>
                  <a:pt x="36052" y="3192"/>
                </a:lnTo>
                <a:cubicBezTo>
                  <a:pt x="35818" y="3335"/>
                  <a:pt x="35511" y="3936"/>
                  <a:pt x="35415" y="3936"/>
                </a:cubicBezTo>
                <a:cubicBezTo>
                  <a:pt x="35392" y="3936"/>
                  <a:pt x="35381" y="3903"/>
                  <a:pt x="35386" y="3821"/>
                </a:cubicBezTo>
                <a:lnTo>
                  <a:pt x="35386" y="3821"/>
                </a:lnTo>
                <a:cubicBezTo>
                  <a:pt x="35323" y="4399"/>
                  <a:pt x="34582" y="4663"/>
                  <a:pt x="34242" y="5429"/>
                </a:cubicBezTo>
                <a:lnTo>
                  <a:pt x="34167" y="5291"/>
                </a:lnTo>
                <a:cubicBezTo>
                  <a:pt x="34104" y="5404"/>
                  <a:pt x="33979" y="5643"/>
                  <a:pt x="33815" y="5819"/>
                </a:cubicBezTo>
                <a:lnTo>
                  <a:pt x="33953" y="5379"/>
                </a:lnTo>
                <a:lnTo>
                  <a:pt x="33953" y="5379"/>
                </a:lnTo>
                <a:cubicBezTo>
                  <a:pt x="33652" y="5969"/>
                  <a:pt x="33024" y="6208"/>
                  <a:pt x="32684" y="6749"/>
                </a:cubicBezTo>
                <a:cubicBezTo>
                  <a:pt x="33020" y="6363"/>
                  <a:pt x="33142" y="6263"/>
                  <a:pt x="33194" y="6263"/>
                </a:cubicBezTo>
                <a:cubicBezTo>
                  <a:pt x="33249" y="6263"/>
                  <a:pt x="33222" y="6380"/>
                  <a:pt x="33292" y="6380"/>
                </a:cubicBezTo>
                <a:cubicBezTo>
                  <a:pt x="33322" y="6380"/>
                  <a:pt x="33370" y="6358"/>
                  <a:pt x="33451" y="6296"/>
                </a:cubicBezTo>
                <a:lnTo>
                  <a:pt x="33451" y="6296"/>
                </a:lnTo>
                <a:cubicBezTo>
                  <a:pt x="32546" y="7603"/>
                  <a:pt x="32559" y="6749"/>
                  <a:pt x="31465" y="8081"/>
                </a:cubicBezTo>
                <a:cubicBezTo>
                  <a:pt x="31591" y="7927"/>
                  <a:pt x="31847" y="7710"/>
                  <a:pt x="31916" y="7710"/>
                </a:cubicBezTo>
                <a:cubicBezTo>
                  <a:pt x="31944" y="7710"/>
                  <a:pt x="31942" y="7744"/>
                  <a:pt x="31893" y="7829"/>
                </a:cubicBezTo>
                <a:cubicBezTo>
                  <a:pt x="31641" y="8068"/>
                  <a:pt x="31302" y="8370"/>
                  <a:pt x="31101" y="8483"/>
                </a:cubicBezTo>
                <a:cubicBezTo>
                  <a:pt x="30831" y="8801"/>
                  <a:pt x="30781" y="8889"/>
                  <a:pt x="30817" y="8889"/>
                </a:cubicBezTo>
                <a:cubicBezTo>
                  <a:pt x="30862" y="8889"/>
                  <a:pt x="31037" y="8756"/>
                  <a:pt x="31095" y="8756"/>
                </a:cubicBezTo>
                <a:cubicBezTo>
                  <a:pt x="31123" y="8756"/>
                  <a:pt x="31122" y="8788"/>
                  <a:pt x="31063" y="8885"/>
                </a:cubicBezTo>
                <a:cubicBezTo>
                  <a:pt x="30661" y="9073"/>
                  <a:pt x="30737" y="9362"/>
                  <a:pt x="30435" y="9789"/>
                </a:cubicBezTo>
                <a:lnTo>
                  <a:pt x="30322" y="9702"/>
                </a:lnTo>
                <a:cubicBezTo>
                  <a:pt x="29354" y="10657"/>
                  <a:pt x="30322" y="10166"/>
                  <a:pt x="29430" y="11021"/>
                </a:cubicBezTo>
                <a:lnTo>
                  <a:pt x="29618" y="10493"/>
                </a:lnTo>
                <a:lnTo>
                  <a:pt x="29241" y="11008"/>
                </a:lnTo>
                <a:lnTo>
                  <a:pt x="29203" y="10795"/>
                </a:lnTo>
                <a:cubicBezTo>
                  <a:pt x="28839" y="11398"/>
                  <a:pt x="28676" y="11536"/>
                  <a:pt x="28186" y="12026"/>
                </a:cubicBezTo>
                <a:cubicBezTo>
                  <a:pt x="28202" y="12021"/>
                  <a:pt x="28217" y="12018"/>
                  <a:pt x="28230" y="12018"/>
                </a:cubicBezTo>
                <a:cubicBezTo>
                  <a:pt x="28363" y="12018"/>
                  <a:pt x="28290" y="12305"/>
                  <a:pt x="27947" y="12717"/>
                </a:cubicBezTo>
                <a:cubicBezTo>
                  <a:pt x="27868" y="12776"/>
                  <a:pt x="27828" y="12793"/>
                  <a:pt x="27806" y="12793"/>
                </a:cubicBezTo>
                <a:cubicBezTo>
                  <a:pt x="27775" y="12793"/>
                  <a:pt x="27780" y="12758"/>
                  <a:pt x="27764" y="12758"/>
                </a:cubicBezTo>
                <a:cubicBezTo>
                  <a:pt x="27742" y="12758"/>
                  <a:pt x="27682" y="12820"/>
                  <a:pt x="27444" y="13107"/>
                </a:cubicBezTo>
                <a:cubicBezTo>
                  <a:pt x="27495" y="12906"/>
                  <a:pt x="27545" y="12667"/>
                  <a:pt x="27897" y="12479"/>
                </a:cubicBezTo>
                <a:cubicBezTo>
                  <a:pt x="27884" y="12416"/>
                  <a:pt x="27947" y="12278"/>
                  <a:pt x="27934" y="12215"/>
                </a:cubicBezTo>
                <a:lnTo>
                  <a:pt x="27934" y="12215"/>
                </a:lnTo>
                <a:cubicBezTo>
                  <a:pt x="27570" y="12479"/>
                  <a:pt x="27193" y="13031"/>
                  <a:pt x="26992" y="13270"/>
                </a:cubicBezTo>
                <a:cubicBezTo>
                  <a:pt x="27067" y="13182"/>
                  <a:pt x="27168" y="13082"/>
                  <a:pt x="27231" y="13044"/>
                </a:cubicBezTo>
                <a:lnTo>
                  <a:pt x="27231" y="13044"/>
                </a:lnTo>
                <a:lnTo>
                  <a:pt x="26577" y="14112"/>
                </a:lnTo>
                <a:cubicBezTo>
                  <a:pt x="26538" y="14136"/>
                  <a:pt x="26513" y="14146"/>
                  <a:pt x="26498" y="14146"/>
                </a:cubicBezTo>
                <a:cubicBezTo>
                  <a:pt x="26449" y="14146"/>
                  <a:pt x="26504" y="14039"/>
                  <a:pt x="26552" y="13924"/>
                </a:cubicBezTo>
                <a:lnTo>
                  <a:pt x="26552" y="13924"/>
                </a:lnTo>
                <a:cubicBezTo>
                  <a:pt x="26401" y="14125"/>
                  <a:pt x="26338" y="14301"/>
                  <a:pt x="26100" y="14590"/>
                </a:cubicBezTo>
                <a:cubicBezTo>
                  <a:pt x="26075" y="14439"/>
                  <a:pt x="25974" y="14376"/>
                  <a:pt x="26263" y="13949"/>
                </a:cubicBezTo>
                <a:lnTo>
                  <a:pt x="26263" y="13949"/>
                </a:lnTo>
                <a:lnTo>
                  <a:pt x="25597" y="14929"/>
                </a:lnTo>
                <a:cubicBezTo>
                  <a:pt x="25524" y="14950"/>
                  <a:pt x="25228" y="15177"/>
                  <a:pt x="25163" y="15177"/>
                </a:cubicBezTo>
                <a:cubicBezTo>
                  <a:pt x="25150" y="15177"/>
                  <a:pt x="25146" y="15167"/>
                  <a:pt x="25157" y="15143"/>
                </a:cubicBezTo>
                <a:lnTo>
                  <a:pt x="25157" y="15143"/>
                </a:lnTo>
                <a:cubicBezTo>
                  <a:pt x="24680" y="15595"/>
                  <a:pt x="24290" y="16512"/>
                  <a:pt x="23662" y="17103"/>
                </a:cubicBezTo>
                <a:cubicBezTo>
                  <a:pt x="23649" y="17153"/>
                  <a:pt x="23599" y="17241"/>
                  <a:pt x="23499" y="17392"/>
                </a:cubicBezTo>
                <a:cubicBezTo>
                  <a:pt x="22946" y="17995"/>
                  <a:pt x="22368" y="18447"/>
                  <a:pt x="21865" y="19289"/>
                </a:cubicBezTo>
                <a:lnTo>
                  <a:pt x="21350" y="19566"/>
                </a:lnTo>
                <a:cubicBezTo>
                  <a:pt x="21222" y="19735"/>
                  <a:pt x="21217" y="19782"/>
                  <a:pt x="21260" y="19782"/>
                </a:cubicBezTo>
                <a:cubicBezTo>
                  <a:pt x="21315" y="19782"/>
                  <a:pt x="21444" y="19710"/>
                  <a:pt x="21510" y="19710"/>
                </a:cubicBezTo>
                <a:cubicBezTo>
                  <a:pt x="21584" y="19710"/>
                  <a:pt x="21577" y="19802"/>
                  <a:pt x="21287" y="20194"/>
                </a:cubicBezTo>
                <a:cubicBezTo>
                  <a:pt x="21070" y="20489"/>
                  <a:pt x="20970" y="20564"/>
                  <a:pt x="20909" y="20564"/>
                </a:cubicBezTo>
                <a:cubicBezTo>
                  <a:pt x="20846" y="20564"/>
                  <a:pt x="20827" y="20481"/>
                  <a:pt x="20762" y="20481"/>
                </a:cubicBezTo>
                <a:cubicBezTo>
                  <a:pt x="20739" y="20481"/>
                  <a:pt x="20710" y="20492"/>
                  <a:pt x="20671" y="20521"/>
                </a:cubicBezTo>
                <a:cubicBezTo>
                  <a:pt x="20470" y="20935"/>
                  <a:pt x="20143" y="21664"/>
                  <a:pt x="19477" y="22180"/>
                </a:cubicBezTo>
                <a:cubicBezTo>
                  <a:pt x="19628" y="21953"/>
                  <a:pt x="19792" y="21803"/>
                  <a:pt x="19942" y="21601"/>
                </a:cubicBezTo>
                <a:lnTo>
                  <a:pt x="19942" y="21601"/>
                </a:lnTo>
                <a:lnTo>
                  <a:pt x="19440" y="22004"/>
                </a:lnTo>
                <a:cubicBezTo>
                  <a:pt x="19691" y="21483"/>
                  <a:pt x="19976" y="21141"/>
                  <a:pt x="19904" y="21141"/>
                </a:cubicBezTo>
                <a:cubicBezTo>
                  <a:pt x="19879" y="21141"/>
                  <a:pt x="19809" y="21183"/>
                  <a:pt x="19679" y="21275"/>
                </a:cubicBezTo>
                <a:cubicBezTo>
                  <a:pt x="19942" y="21601"/>
                  <a:pt x="18145" y="23147"/>
                  <a:pt x="18409" y="23486"/>
                </a:cubicBezTo>
                <a:lnTo>
                  <a:pt x="18083" y="23750"/>
                </a:lnTo>
                <a:cubicBezTo>
                  <a:pt x="18158" y="23662"/>
                  <a:pt x="18145" y="23637"/>
                  <a:pt x="18221" y="23549"/>
                </a:cubicBezTo>
                <a:lnTo>
                  <a:pt x="18221" y="23549"/>
                </a:lnTo>
                <a:cubicBezTo>
                  <a:pt x="17567" y="24039"/>
                  <a:pt x="18070" y="24203"/>
                  <a:pt x="17366" y="24957"/>
                </a:cubicBezTo>
                <a:cubicBezTo>
                  <a:pt x="17201" y="25131"/>
                  <a:pt x="17057" y="25255"/>
                  <a:pt x="17010" y="25255"/>
                </a:cubicBezTo>
                <a:cubicBezTo>
                  <a:pt x="16986" y="25255"/>
                  <a:pt x="16989" y="25222"/>
                  <a:pt x="17027" y="25145"/>
                </a:cubicBezTo>
                <a:lnTo>
                  <a:pt x="17027" y="25145"/>
                </a:lnTo>
                <a:lnTo>
                  <a:pt x="16600" y="25836"/>
                </a:lnTo>
                <a:cubicBezTo>
                  <a:pt x="16534" y="25902"/>
                  <a:pt x="16491" y="25931"/>
                  <a:pt x="16474" y="25931"/>
                </a:cubicBezTo>
                <a:cubicBezTo>
                  <a:pt x="16454" y="25931"/>
                  <a:pt x="16466" y="25896"/>
                  <a:pt x="16512" y="25836"/>
                </a:cubicBezTo>
                <a:lnTo>
                  <a:pt x="16512" y="25836"/>
                </a:lnTo>
                <a:lnTo>
                  <a:pt x="15821" y="26716"/>
                </a:lnTo>
                <a:lnTo>
                  <a:pt x="15808" y="26703"/>
                </a:lnTo>
                <a:cubicBezTo>
                  <a:pt x="15758" y="26879"/>
                  <a:pt x="15582" y="27256"/>
                  <a:pt x="15481" y="27432"/>
                </a:cubicBezTo>
                <a:cubicBezTo>
                  <a:pt x="15428" y="27477"/>
                  <a:pt x="15402" y="27494"/>
                  <a:pt x="15394" y="27494"/>
                </a:cubicBezTo>
                <a:cubicBezTo>
                  <a:pt x="15365" y="27494"/>
                  <a:pt x="15522" y="27305"/>
                  <a:pt x="15477" y="27305"/>
                </a:cubicBezTo>
                <a:cubicBezTo>
                  <a:pt x="15475" y="27305"/>
                  <a:pt x="15472" y="27306"/>
                  <a:pt x="15469" y="27306"/>
                </a:cubicBezTo>
                <a:lnTo>
                  <a:pt x="15117" y="27897"/>
                </a:lnTo>
                <a:cubicBezTo>
                  <a:pt x="15084" y="27916"/>
                  <a:pt x="15060" y="27925"/>
                  <a:pt x="15042" y="27925"/>
                </a:cubicBezTo>
                <a:cubicBezTo>
                  <a:pt x="14923" y="27925"/>
                  <a:pt x="15167" y="27501"/>
                  <a:pt x="15431" y="27193"/>
                </a:cubicBezTo>
                <a:lnTo>
                  <a:pt x="15431" y="27193"/>
                </a:lnTo>
                <a:cubicBezTo>
                  <a:pt x="14715" y="27420"/>
                  <a:pt x="15155" y="27696"/>
                  <a:pt x="14099" y="28601"/>
                </a:cubicBezTo>
                <a:lnTo>
                  <a:pt x="14476" y="28073"/>
                </a:lnTo>
                <a:lnTo>
                  <a:pt x="14476" y="28073"/>
                </a:lnTo>
                <a:cubicBezTo>
                  <a:pt x="14024" y="28249"/>
                  <a:pt x="13773" y="28689"/>
                  <a:pt x="13194" y="29166"/>
                </a:cubicBezTo>
                <a:cubicBezTo>
                  <a:pt x="13322" y="29103"/>
                  <a:pt x="13895" y="28659"/>
                  <a:pt x="14061" y="28659"/>
                </a:cubicBezTo>
                <a:cubicBezTo>
                  <a:pt x="14125" y="28659"/>
                  <a:pt x="14128" y="28724"/>
                  <a:pt x="14024" y="28902"/>
                </a:cubicBezTo>
                <a:cubicBezTo>
                  <a:pt x="13860" y="29053"/>
                  <a:pt x="13685" y="29254"/>
                  <a:pt x="13496" y="29619"/>
                </a:cubicBezTo>
                <a:cubicBezTo>
                  <a:pt x="13482" y="29609"/>
                  <a:pt x="13467" y="29604"/>
                  <a:pt x="13451" y="29604"/>
                </a:cubicBezTo>
                <a:cubicBezTo>
                  <a:pt x="13322" y="29604"/>
                  <a:pt x="13125" y="29901"/>
                  <a:pt x="12868" y="30247"/>
                </a:cubicBezTo>
                <a:lnTo>
                  <a:pt x="12730" y="30096"/>
                </a:lnTo>
                <a:cubicBezTo>
                  <a:pt x="12441" y="30548"/>
                  <a:pt x="12541" y="30574"/>
                  <a:pt x="12415" y="30875"/>
                </a:cubicBezTo>
                <a:cubicBezTo>
                  <a:pt x="12038" y="31328"/>
                  <a:pt x="11837" y="31328"/>
                  <a:pt x="11649" y="31353"/>
                </a:cubicBezTo>
                <a:cubicBezTo>
                  <a:pt x="11471" y="31563"/>
                  <a:pt x="11446" y="31622"/>
                  <a:pt x="11485" y="31622"/>
                </a:cubicBezTo>
                <a:cubicBezTo>
                  <a:pt x="11535" y="31622"/>
                  <a:pt x="11696" y="31518"/>
                  <a:pt x="11763" y="31518"/>
                </a:cubicBezTo>
                <a:cubicBezTo>
                  <a:pt x="11820" y="31518"/>
                  <a:pt x="11807" y="31597"/>
                  <a:pt x="11586" y="31893"/>
                </a:cubicBezTo>
                <a:cubicBezTo>
                  <a:pt x="11033" y="32471"/>
                  <a:pt x="10744" y="32961"/>
                  <a:pt x="10267" y="33790"/>
                </a:cubicBezTo>
                <a:cubicBezTo>
                  <a:pt x="10157" y="33897"/>
                  <a:pt x="10104" y="33934"/>
                  <a:pt x="10082" y="33934"/>
                </a:cubicBezTo>
                <a:cubicBezTo>
                  <a:pt x="10031" y="33934"/>
                  <a:pt x="10142" y="33737"/>
                  <a:pt x="10090" y="33737"/>
                </a:cubicBezTo>
                <a:cubicBezTo>
                  <a:pt x="10082" y="33737"/>
                  <a:pt x="10070" y="33742"/>
                  <a:pt x="10053" y="33753"/>
                </a:cubicBezTo>
                <a:lnTo>
                  <a:pt x="9890" y="34243"/>
                </a:lnTo>
                <a:cubicBezTo>
                  <a:pt x="9854" y="34279"/>
                  <a:pt x="9830" y="34292"/>
                  <a:pt x="9814" y="34292"/>
                </a:cubicBezTo>
                <a:cubicBezTo>
                  <a:pt x="9791" y="34292"/>
                  <a:pt x="9784" y="34265"/>
                  <a:pt x="9777" y="34243"/>
                </a:cubicBezTo>
                <a:lnTo>
                  <a:pt x="9777" y="34243"/>
                </a:lnTo>
                <a:cubicBezTo>
                  <a:pt x="9575" y="34620"/>
                  <a:pt x="9927" y="34394"/>
                  <a:pt x="9563" y="34947"/>
                </a:cubicBezTo>
                <a:cubicBezTo>
                  <a:pt x="9626" y="35210"/>
                  <a:pt x="8495" y="35826"/>
                  <a:pt x="8193" y="36630"/>
                </a:cubicBezTo>
                <a:cubicBezTo>
                  <a:pt x="8163" y="36654"/>
                  <a:pt x="8143" y="36663"/>
                  <a:pt x="8129" y="36663"/>
                </a:cubicBezTo>
                <a:cubicBezTo>
                  <a:pt x="8069" y="36663"/>
                  <a:pt x="8137" y="36480"/>
                  <a:pt x="8055" y="36480"/>
                </a:cubicBezTo>
                <a:cubicBezTo>
                  <a:pt x="7515" y="37485"/>
                  <a:pt x="7578" y="37334"/>
                  <a:pt x="7201" y="38214"/>
                </a:cubicBezTo>
                <a:lnTo>
                  <a:pt x="6623" y="38779"/>
                </a:lnTo>
                <a:cubicBezTo>
                  <a:pt x="6714" y="38702"/>
                  <a:pt x="6776" y="38668"/>
                  <a:pt x="6814" y="38668"/>
                </a:cubicBezTo>
                <a:cubicBezTo>
                  <a:pt x="6970" y="38668"/>
                  <a:pt x="6734" y="39227"/>
                  <a:pt x="6522" y="39722"/>
                </a:cubicBezTo>
                <a:lnTo>
                  <a:pt x="6421" y="39784"/>
                </a:lnTo>
                <a:cubicBezTo>
                  <a:pt x="6472" y="39508"/>
                  <a:pt x="6509" y="39244"/>
                  <a:pt x="6384" y="39219"/>
                </a:cubicBezTo>
                <a:cubicBezTo>
                  <a:pt x="6359" y="39282"/>
                  <a:pt x="6296" y="39395"/>
                  <a:pt x="6220" y="39521"/>
                </a:cubicBezTo>
                <a:cubicBezTo>
                  <a:pt x="6231" y="39455"/>
                  <a:pt x="6233" y="39418"/>
                  <a:pt x="6216" y="39418"/>
                </a:cubicBezTo>
                <a:cubicBezTo>
                  <a:pt x="6214" y="39418"/>
                  <a:pt x="6211" y="39418"/>
                  <a:pt x="6208" y="39420"/>
                </a:cubicBezTo>
                <a:cubicBezTo>
                  <a:pt x="6170" y="39433"/>
                  <a:pt x="6132" y="39546"/>
                  <a:pt x="6082" y="39709"/>
                </a:cubicBezTo>
                <a:lnTo>
                  <a:pt x="5768" y="39784"/>
                </a:lnTo>
                <a:lnTo>
                  <a:pt x="5806" y="39885"/>
                </a:lnTo>
                <a:cubicBezTo>
                  <a:pt x="5492" y="40237"/>
                  <a:pt x="5190" y="40601"/>
                  <a:pt x="4876" y="40966"/>
                </a:cubicBezTo>
                <a:cubicBezTo>
                  <a:pt x="4687" y="41456"/>
                  <a:pt x="4524" y="41933"/>
                  <a:pt x="4310" y="42474"/>
                </a:cubicBezTo>
                <a:cubicBezTo>
                  <a:pt x="4210" y="42737"/>
                  <a:pt x="4097" y="43026"/>
                  <a:pt x="3946" y="43341"/>
                </a:cubicBezTo>
                <a:cubicBezTo>
                  <a:pt x="3808" y="43655"/>
                  <a:pt x="3632" y="43981"/>
                  <a:pt x="3431" y="44384"/>
                </a:cubicBezTo>
                <a:cubicBezTo>
                  <a:pt x="3483" y="44108"/>
                  <a:pt x="3407" y="44084"/>
                  <a:pt x="3308" y="44084"/>
                </a:cubicBezTo>
                <a:cubicBezTo>
                  <a:pt x="3287" y="44084"/>
                  <a:pt x="3265" y="44085"/>
                  <a:pt x="3243" y="44085"/>
                </a:cubicBezTo>
                <a:cubicBezTo>
                  <a:pt x="3193" y="44085"/>
                  <a:pt x="3143" y="44080"/>
                  <a:pt x="3104" y="44044"/>
                </a:cubicBezTo>
                <a:cubicBezTo>
                  <a:pt x="3318" y="43894"/>
                  <a:pt x="3468" y="43604"/>
                  <a:pt x="3644" y="43253"/>
                </a:cubicBezTo>
                <a:cubicBezTo>
                  <a:pt x="3808" y="42901"/>
                  <a:pt x="3996" y="42511"/>
                  <a:pt x="4248" y="42159"/>
                </a:cubicBezTo>
                <a:lnTo>
                  <a:pt x="4248" y="42159"/>
                </a:lnTo>
                <a:cubicBezTo>
                  <a:pt x="4119" y="42337"/>
                  <a:pt x="4047" y="42395"/>
                  <a:pt x="4012" y="42395"/>
                </a:cubicBezTo>
                <a:cubicBezTo>
                  <a:pt x="3974" y="42395"/>
                  <a:pt x="3977" y="42331"/>
                  <a:pt x="3996" y="42272"/>
                </a:cubicBezTo>
                <a:lnTo>
                  <a:pt x="3996" y="42272"/>
                </a:lnTo>
                <a:lnTo>
                  <a:pt x="3657" y="42976"/>
                </a:lnTo>
                <a:lnTo>
                  <a:pt x="3305" y="43705"/>
                </a:lnTo>
                <a:cubicBezTo>
                  <a:pt x="3292" y="43692"/>
                  <a:pt x="3277" y="43686"/>
                  <a:pt x="3260" y="43686"/>
                </a:cubicBezTo>
                <a:cubicBezTo>
                  <a:pt x="3214" y="43686"/>
                  <a:pt x="3156" y="43735"/>
                  <a:pt x="3091" y="43818"/>
                </a:cubicBezTo>
                <a:cubicBezTo>
                  <a:pt x="3004" y="43931"/>
                  <a:pt x="2890" y="44107"/>
                  <a:pt x="2740" y="44283"/>
                </a:cubicBezTo>
                <a:cubicBezTo>
                  <a:pt x="2760" y="44277"/>
                  <a:pt x="2778" y="44274"/>
                  <a:pt x="2793" y="44274"/>
                </a:cubicBezTo>
                <a:cubicBezTo>
                  <a:pt x="2942" y="44274"/>
                  <a:pt x="2822" y="44546"/>
                  <a:pt x="2639" y="44911"/>
                </a:cubicBezTo>
                <a:cubicBezTo>
                  <a:pt x="2539" y="45112"/>
                  <a:pt x="2413" y="45351"/>
                  <a:pt x="2300" y="45577"/>
                </a:cubicBezTo>
                <a:cubicBezTo>
                  <a:pt x="2174" y="45804"/>
                  <a:pt x="2061" y="46055"/>
                  <a:pt x="1998" y="46231"/>
                </a:cubicBezTo>
                <a:cubicBezTo>
                  <a:pt x="1935" y="46231"/>
                  <a:pt x="1910" y="46181"/>
                  <a:pt x="1948" y="46017"/>
                </a:cubicBezTo>
                <a:cubicBezTo>
                  <a:pt x="1998" y="45866"/>
                  <a:pt x="2111" y="45590"/>
                  <a:pt x="2338" y="45213"/>
                </a:cubicBezTo>
                <a:lnTo>
                  <a:pt x="2338" y="45213"/>
                </a:lnTo>
                <a:cubicBezTo>
                  <a:pt x="1998" y="45565"/>
                  <a:pt x="1910" y="45942"/>
                  <a:pt x="1847" y="46281"/>
                </a:cubicBezTo>
                <a:cubicBezTo>
                  <a:pt x="1822" y="46369"/>
                  <a:pt x="1810" y="46444"/>
                  <a:pt x="1785" y="46545"/>
                </a:cubicBezTo>
                <a:cubicBezTo>
                  <a:pt x="1759" y="46645"/>
                  <a:pt x="1734" y="46733"/>
                  <a:pt x="1697" y="46834"/>
                </a:cubicBezTo>
                <a:cubicBezTo>
                  <a:pt x="1659" y="46934"/>
                  <a:pt x="1621" y="47048"/>
                  <a:pt x="1571" y="47148"/>
                </a:cubicBezTo>
                <a:cubicBezTo>
                  <a:pt x="1546" y="47198"/>
                  <a:pt x="1508" y="47261"/>
                  <a:pt x="1470" y="47311"/>
                </a:cubicBezTo>
                <a:cubicBezTo>
                  <a:pt x="1447" y="47371"/>
                  <a:pt x="1401" y="47430"/>
                  <a:pt x="1364" y="47490"/>
                </a:cubicBezTo>
                <a:lnTo>
                  <a:pt x="1364" y="47490"/>
                </a:lnTo>
                <a:cubicBezTo>
                  <a:pt x="1368" y="47480"/>
                  <a:pt x="1372" y="47470"/>
                  <a:pt x="1376" y="47460"/>
                </a:cubicBezTo>
                <a:lnTo>
                  <a:pt x="1376" y="47460"/>
                </a:lnTo>
                <a:cubicBezTo>
                  <a:pt x="1370" y="47473"/>
                  <a:pt x="1364" y="47486"/>
                  <a:pt x="1357" y="47500"/>
                </a:cubicBezTo>
                <a:cubicBezTo>
                  <a:pt x="1359" y="47496"/>
                  <a:pt x="1362" y="47493"/>
                  <a:pt x="1364" y="47490"/>
                </a:cubicBezTo>
                <a:lnTo>
                  <a:pt x="1364" y="47490"/>
                </a:lnTo>
                <a:cubicBezTo>
                  <a:pt x="1353" y="47517"/>
                  <a:pt x="1342" y="47546"/>
                  <a:pt x="1332" y="47575"/>
                </a:cubicBezTo>
                <a:cubicBezTo>
                  <a:pt x="1232" y="47814"/>
                  <a:pt x="1131" y="48053"/>
                  <a:pt x="1031" y="48266"/>
                </a:cubicBezTo>
                <a:cubicBezTo>
                  <a:pt x="864" y="48667"/>
                  <a:pt x="729" y="48992"/>
                  <a:pt x="694" y="48992"/>
                </a:cubicBezTo>
                <a:cubicBezTo>
                  <a:pt x="685" y="48992"/>
                  <a:pt x="683" y="48966"/>
                  <a:pt x="691" y="48907"/>
                </a:cubicBezTo>
                <a:lnTo>
                  <a:pt x="817" y="48568"/>
                </a:lnTo>
                <a:lnTo>
                  <a:pt x="817" y="48568"/>
                </a:lnTo>
                <a:cubicBezTo>
                  <a:pt x="754" y="48706"/>
                  <a:pt x="704" y="48857"/>
                  <a:pt x="641" y="49020"/>
                </a:cubicBezTo>
                <a:cubicBezTo>
                  <a:pt x="616" y="49108"/>
                  <a:pt x="591" y="49184"/>
                  <a:pt x="566" y="49272"/>
                </a:cubicBezTo>
                <a:cubicBezTo>
                  <a:pt x="541" y="49309"/>
                  <a:pt x="528" y="49372"/>
                  <a:pt x="515" y="49423"/>
                </a:cubicBezTo>
                <a:cubicBezTo>
                  <a:pt x="490" y="49485"/>
                  <a:pt x="478" y="49548"/>
                  <a:pt x="465" y="49598"/>
                </a:cubicBezTo>
                <a:cubicBezTo>
                  <a:pt x="390" y="49837"/>
                  <a:pt x="327" y="50089"/>
                  <a:pt x="264" y="50340"/>
                </a:cubicBezTo>
                <a:cubicBezTo>
                  <a:pt x="252" y="50403"/>
                  <a:pt x="239" y="50478"/>
                  <a:pt x="226" y="50541"/>
                </a:cubicBezTo>
                <a:cubicBezTo>
                  <a:pt x="214" y="50629"/>
                  <a:pt x="189" y="50729"/>
                  <a:pt x="176" y="50817"/>
                </a:cubicBezTo>
                <a:cubicBezTo>
                  <a:pt x="138" y="51006"/>
                  <a:pt x="113" y="51207"/>
                  <a:pt x="88" y="51395"/>
                </a:cubicBezTo>
                <a:cubicBezTo>
                  <a:pt x="63" y="51596"/>
                  <a:pt x="38" y="51797"/>
                  <a:pt x="25" y="51999"/>
                </a:cubicBezTo>
                <a:lnTo>
                  <a:pt x="13" y="52074"/>
                </a:lnTo>
                <a:lnTo>
                  <a:pt x="13" y="52162"/>
                </a:lnTo>
                <a:lnTo>
                  <a:pt x="0" y="52401"/>
                </a:lnTo>
                <a:cubicBezTo>
                  <a:pt x="0" y="52564"/>
                  <a:pt x="0" y="52727"/>
                  <a:pt x="0" y="52878"/>
                </a:cubicBezTo>
                <a:cubicBezTo>
                  <a:pt x="13" y="53205"/>
                  <a:pt x="25" y="53519"/>
                  <a:pt x="63" y="53846"/>
                </a:cubicBezTo>
                <a:lnTo>
                  <a:pt x="88" y="54072"/>
                </a:lnTo>
                <a:lnTo>
                  <a:pt x="101" y="54198"/>
                </a:lnTo>
                <a:lnTo>
                  <a:pt x="126" y="54348"/>
                </a:lnTo>
                <a:cubicBezTo>
                  <a:pt x="164" y="54549"/>
                  <a:pt x="201" y="54751"/>
                  <a:pt x="239" y="54952"/>
                </a:cubicBezTo>
                <a:lnTo>
                  <a:pt x="314" y="55241"/>
                </a:lnTo>
                <a:lnTo>
                  <a:pt x="365" y="55416"/>
                </a:lnTo>
                <a:lnTo>
                  <a:pt x="427" y="55618"/>
                </a:lnTo>
                <a:cubicBezTo>
                  <a:pt x="503" y="55869"/>
                  <a:pt x="591" y="56133"/>
                  <a:pt x="691" y="56384"/>
                </a:cubicBezTo>
                <a:lnTo>
                  <a:pt x="767" y="56573"/>
                </a:lnTo>
                <a:lnTo>
                  <a:pt x="880" y="56811"/>
                </a:lnTo>
                <a:cubicBezTo>
                  <a:pt x="955" y="56975"/>
                  <a:pt x="1031" y="57125"/>
                  <a:pt x="1119" y="57289"/>
                </a:cubicBezTo>
                <a:cubicBezTo>
                  <a:pt x="1194" y="57440"/>
                  <a:pt x="1282" y="57603"/>
                  <a:pt x="1370" y="57754"/>
                </a:cubicBezTo>
                <a:lnTo>
                  <a:pt x="1508" y="57967"/>
                </a:lnTo>
                <a:cubicBezTo>
                  <a:pt x="1571" y="58055"/>
                  <a:pt x="1634" y="58156"/>
                  <a:pt x="1697" y="58231"/>
                </a:cubicBezTo>
                <a:cubicBezTo>
                  <a:pt x="1948" y="58596"/>
                  <a:pt x="2224" y="58935"/>
                  <a:pt x="2513" y="59249"/>
                </a:cubicBezTo>
                <a:cubicBezTo>
                  <a:pt x="2652" y="59400"/>
                  <a:pt x="2828" y="59576"/>
                  <a:pt x="3004" y="59739"/>
                </a:cubicBezTo>
                <a:cubicBezTo>
                  <a:pt x="3179" y="59903"/>
                  <a:pt x="3368" y="60053"/>
                  <a:pt x="3556" y="60204"/>
                </a:cubicBezTo>
                <a:cubicBezTo>
                  <a:pt x="3745" y="60355"/>
                  <a:pt x="3933" y="60493"/>
                  <a:pt x="4134" y="60619"/>
                </a:cubicBezTo>
                <a:cubicBezTo>
                  <a:pt x="4336" y="60757"/>
                  <a:pt x="4524" y="60870"/>
                  <a:pt x="4738" y="60983"/>
                </a:cubicBezTo>
                <a:cubicBezTo>
                  <a:pt x="5140" y="61209"/>
                  <a:pt x="5580" y="61410"/>
                  <a:pt x="5982" y="61561"/>
                </a:cubicBezTo>
                <a:cubicBezTo>
                  <a:pt x="6359" y="61699"/>
                  <a:pt x="6736" y="61813"/>
                  <a:pt x="7125" y="61901"/>
                </a:cubicBezTo>
                <a:lnTo>
                  <a:pt x="7414" y="61963"/>
                </a:lnTo>
                <a:lnTo>
                  <a:pt x="7565" y="62001"/>
                </a:lnTo>
                <a:lnTo>
                  <a:pt x="7678" y="62014"/>
                </a:lnTo>
                <a:cubicBezTo>
                  <a:pt x="7829" y="62039"/>
                  <a:pt x="7992" y="62064"/>
                  <a:pt x="8143" y="62076"/>
                </a:cubicBezTo>
                <a:cubicBezTo>
                  <a:pt x="8457" y="62114"/>
                  <a:pt x="8759" y="62139"/>
                  <a:pt x="9073" y="62139"/>
                </a:cubicBezTo>
                <a:cubicBezTo>
                  <a:pt x="9299" y="62139"/>
                  <a:pt x="9538" y="62139"/>
                  <a:pt x="9764" y="62127"/>
                </a:cubicBezTo>
                <a:cubicBezTo>
                  <a:pt x="9877" y="62114"/>
                  <a:pt x="9990" y="62102"/>
                  <a:pt x="10103" y="62089"/>
                </a:cubicBezTo>
                <a:cubicBezTo>
                  <a:pt x="10216" y="62089"/>
                  <a:pt x="10342" y="62064"/>
                  <a:pt x="10417" y="62064"/>
                </a:cubicBezTo>
                <a:cubicBezTo>
                  <a:pt x="10581" y="62039"/>
                  <a:pt x="10757" y="62014"/>
                  <a:pt x="10920" y="61976"/>
                </a:cubicBezTo>
                <a:cubicBezTo>
                  <a:pt x="10995" y="61963"/>
                  <a:pt x="11083" y="61951"/>
                  <a:pt x="11159" y="61926"/>
                </a:cubicBezTo>
                <a:lnTo>
                  <a:pt x="11284" y="61901"/>
                </a:lnTo>
                <a:lnTo>
                  <a:pt x="11385" y="61875"/>
                </a:lnTo>
                <a:cubicBezTo>
                  <a:pt x="11511" y="61850"/>
                  <a:pt x="11636" y="61813"/>
                  <a:pt x="11749" y="61787"/>
                </a:cubicBezTo>
                <a:cubicBezTo>
                  <a:pt x="11862" y="61750"/>
                  <a:pt x="11988" y="61712"/>
                  <a:pt x="12101" y="61674"/>
                </a:cubicBezTo>
                <a:lnTo>
                  <a:pt x="12177" y="61649"/>
                </a:lnTo>
                <a:lnTo>
                  <a:pt x="12252" y="61624"/>
                </a:lnTo>
                <a:lnTo>
                  <a:pt x="12378" y="61586"/>
                </a:lnTo>
                <a:cubicBezTo>
                  <a:pt x="12554" y="61524"/>
                  <a:pt x="12717" y="61461"/>
                  <a:pt x="12880" y="61385"/>
                </a:cubicBezTo>
                <a:cubicBezTo>
                  <a:pt x="13006" y="61335"/>
                  <a:pt x="13132" y="61272"/>
                  <a:pt x="13245" y="61222"/>
                </a:cubicBezTo>
                <a:cubicBezTo>
                  <a:pt x="13358" y="61172"/>
                  <a:pt x="13484" y="61109"/>
                  <a:pt x="13559" y="61059"/>
                </a:cubicBezTo>
                <a:cubicBezTo>
                  <a:pt x="13735" y="60971"/>
                  <a:pt x="13911" y="60870"/>
                  <a:pt x="14036" y="60795"/>
                </a:cubicBezTo>
                <a:cubicBezTo>
                  <a:pt x="14149" y="60719"/>
                  <a:pt x="14250" y="60657"/>
                  <a:pt x="14338" y="60594"/>
                </a:cubicBezTo>
                <a:cubicBezTo>
                  <a:pt x="14439" y="60518"/>
                  <a:pt x="14489" y="60468"/>
                  <a:pt x="14539" y="60430"/>
                </a:cubicBezTo>
                <a:cubicBezTo>
                  <a:pt x="14589" y="60393"/>
                  <a:pt x="14614" y="60355"/>
                  <a:pt x="14627" y="60317"/>
                </a:cubicBezTo>
                <a:lnTo>
                  <a:pt x="14627" y="60317"/>
                </a:lnTo>
                <a:cubicBezTo>
                  <a:pt x="14640" y="60342"/>
                  <a:pt x="14614" y="60455"/>
                  <a:pt x="14564" y="60569"/>
                </a:cubicBezTo>
                <a:cubicBezTo>
                  <a:pt x="14526" y="60682"/>
                  <a:pt x="14426" y="60832"/>
                  <a:pt x="14363" y="60895"/>
                </a:cubicBezTo>
                <a:cubicBezTo>
                  <a:pt x="15054" y="60342"/>
                  <a:pt x="15456" y="59890"/>
                  <a:pt x="15808" y="59463"/>
                </a:cubicBezTo>
                <a:cubicBezTo>
                  <a:pt x="16160" y="59035"/>
                  <a:pt x="16436" y="58633"/>
                  <a:pt x="16688" y="58244"/>
                </a:cubicBezTo>
                <a:lnTo>
                  <a:pt x="16688" y="58244"/>
                </a:lnTo>
                <a:cubicBezTo>
                  <a:pt x="16675" y="58407"/>
                  <a:pt x="16914" y="58457"/>
                  <a:pt x="17052" y="58571"/>
                </a:cubicBezTo>
                <a:cubicBezTo>
                  <a:pt x="17190" y="58684"/>
                  <a:pt x="17241" y="58860"/>
                  <a:pt x="16763" y="59299"/>
                </a:cubicBezTo>
                <a:cubicBezTo>
                  <a:pt x="17090" y="59098"/>
                  <a:pt x="17467" y="58847"/>
                  <a:pt x="17944" y="58332"/>
                </a:cubicBezTo>
                <a:lnTo>
                  <a:pt x="17944" y="58332"/>
                </a:lnTo>
                <a:cubicBezTo>
                  <a:pt x="17869" y="58385"/>
                  <a:pt x="17741" y="58416"/>
                  <a:pt x="17637" y="58416"/>
                </a:cubicBezTo>
                <a:cubicBezTo>
                  <a:pt x="17497" y="58416"/>
                  <a:pt x="17400" y="58361"/>
                  <a:pt x="17530" y="58231"/>
                </a:cubicBezTo>
                <a:cubicBezTo>
                  <a:pt x="17944" y="58055"/>
                  <a:pt x="18070" y="57993"/>
                  <a:pt x="18208" y="57905"/>
                </a:cubicBezTo>
                <a:cubicBezTo>
                  <a:pt x="18356" y="57818"/>
                  <a:pt x="18516" y="57720"/>
                  <a:pt x="18925" y="57491"/>
                </a:cubicBezTo>
                <a:lnTo>
                  <a:pt x="18925" y="57491"/>
                </a:lnTo>
                <a:cubicBezTo>
                  <a:pt x="18899" y="57504"/>
                  <a:pt x="18877" y="57510"/>
                  <a:pt x="18858" y="57510"/>
                </a:cubicBezTo>
                <a:cubicBezTo>
                  <a:pt x="18699" y="57510"/>
                  <a:pt x="18761" y="57108"/>
                  <a:pt x="19075" y="56836"/>
                </a:cubicBezTo>
                <a:lnTo>
                  <a:pt x="19075" y="56836"/>
                </a:lnTo>
                <a:cubicBezTo>
                  <a:pt x="19063" y="56922"/>
                  <a:pt x="19326" y="57056"/>
                  <a:pt x="19245" y="57202"/>
                </a:cubicBezTo>
                <a:lnTo>
                  <a:pt x="19245" y="57202"/>
                </a:lnTo>
                <a:cubicBezTo>
                  <a:pt x="19447" y="56871"/>
                  <a:pt x="19648" y="56540"/>
                  <a:pt x="19838" y="56209"/>
                </a:cubicBezTo>
                <a:lnTo>
                  <a:pt x="19838" y="56209"/>
                </a:lnTo>
                <a:cubicBezTo>
                  <a:pt x="19789" y="56318"/>
                  <a:pt x="19867" y="56365"/>
                  <a:pt x="19987" y="56365"/>
                </a:cubicBezTo>
                <a:cubicBezTo>
                  <a:pt x="20075" y="56365"/>
                  <a:pt x="20184" y="56340"/>
                  <a:pt x="20282" y="56296"/>
                </a:cubicBezTo>
                <a:lnTo>
                  <a:pt x="20282" y="56296"/>
                </a:lnTo>
                <a:cubicBezTo>
                  <a:pt x="20278" y="56297"/>
                  <a:pt x="20276" y="56298"/>
                  <a:pt x="20274" y="56298"/>
                </a:cubicBezTo>
                <a:cubicBezTo>
                  <a:pt x="20200" y="56298"/>
                  <a:pt x="21028" y="55612"/>
                  <a:pt x="21199" y="55391"/>
                </a:cubicBezTo>
                <a:lnTo>
                  <a:pt x="21199" y="55391"/>
                </a:lnTo>
                <a:lnTo>
                  <a:pt x="20797" y="55668"/>
                </a:lnTo>
                <a:cubicBezTo>
                  <a:pt x="21752" y="54813"/>
                  <a:pt x="21362" y="54449"/>
                  <a:pt x="22255" y="53594"/>
                </a:cubicBezTo>
                <a:lnTo>
                  <a:pt x="22255" y="53594"/>
                </a:lnTo>
                <a:cubicBezTo>
                  <a:pt x="22220" y="53706"/>
                  <a:pt x="22256" y="53937"/>
                  <a:pt x="22433" y="53937"/>
                </a:cubicBezTo>
                <a:cubicBezTo>
                  <a:pt x="22513" y="53937"/>
                  <a:pt x="22624" y="53888"/>
                  <a:pt x="22770" y="53758"/>
                </a:cubicBezTo>
                <a:cubicBezTo>
                  <a:pt x="22858" y="53431"/>
                  <a:pt x="23071" y="52275"/>
                  <a:pt x="23712" y="51421"/>
                </a:cubicBezTo>
                <a:lnTo>
                  <a:pt x="23926" y="51345"/>
                </a:lnTo>
                <a:lnTo>
                  <a:pt x="24416" y="50679"/>
                </a:lnTo>
                <a:lnTo>
                  <a:pt x="24416" y="50679"/>
                </a:lnTo>
                <a:cubicBezTo>
                  <a:pt x="24253" y="51232"/>
                  <a:pt x="23649" y="52639"/>
                  <a:pt x="23247" y="53356"/>
                </a:cubicBezTo>
                <a:cubicBezTo>
                  <a:pt x="23624" y="53079"/>
                  <a:pt x="23423" y="53343"/>
                  <a:pt x="23888" y="52853"/>
                </a:cubicBezTo>
                <a:cubicBezTo>
                  <a:pt x="23911" y="52843"/>
                  <a:pt x="23928" y="52839"/>
                  <a:pt x="23940" y="52839"/>
                </a:cubicBezTo>
                <a:cubicBezTo>
                  <a:pt x="24054" y="52839"/>
                  <a:pt x="23724" y="53232"/>
                  <a:pt x="23599" y="53368"/>
                </a:cubicBezTo>
                <a:lnTo>
                  <a:pt x="24755" y="52275"/>
                </a:lnTo>
                <a:cubicBezTo>
                  <a:pt x="24567" y="52174"/>
                  <a:pt x="25459" y="51270"/>
                  <a:pt x="25283" y="51194"/>
                </a:cubicBezTo>
                <a:lnTo>
                  <a:pt x="25283" y="51194"/>
                </a:lnTo>
                <a:lnTo>
                  <a:pt x="24240" y="52564"/>
                </a:lnTo>
                <a:cubicBezTo>
                  <a:pt x="24039" y="52463"/>
                  <a:pt x="24529" y="51446"/>
                  <a:pt x="25321" y="50679"/>
                </a:cubicBezTo>
                <a:cubicBezTo>
                  <a:pt x="25350" y="50664"/>
                  <a:pt x="25375" y="50657"/>
                  <a:pt x="25395" y="50657"/>
                </a:cubicBezTo>
                <a:cubicBezTo>
                  <a:pt x="25553" y="50657"/>
                  <a:pt x="25442" y="51085"/>
                  <a:pt x="25509" y="51119"/>
                </a:cubicBezTo>
                <a:cubicBezTo>
                  <a:pt x="25547" y="50968"/>
                  <a:pt x="26137" y="50264"/>
                  <a:pt x="26238" y="50239"/>
                </a:cubicBezTo>
                <a:lnTo>
                  <a:pt x="26238" y="50239"/>
                </a:lnTo>
                <a:lnTo>
                  <a:pt x="25999" y="50641"/>
                </a:lnTo>
                <a:cubicBezTo>
                  <a:pt x="26477" y="50264"/>
                  <a:pt x="26502" y="49737"/>
                  <a:pt x="27155" y="49335"/>
                </a:cubicBezTo>
                <a:cubicBezTo>
                  <a:pt x="27344" y="49171"/>
                  <a:pt x="27871" y="48983"/>
                  <a:pt x="27821" y="48857"/>
                </a:cubicBezTo>
                <a:lnTo>
                  <a:pt x="27821" y="48857"/>
                </a:lnTo>
                <a:cubicBezTo>
                  <a:pt x="27761" y="48875"/>
                  <a:pt x="27699" y="48883"/>
                  <a:pt x="27636" y="48883"/>
                </a:cubicBezTo>
                <a:cubicBezTo>
                  <a:pt x="27217" y="48883"/>
                  <a:pt x="26786" y="48513"/>
                  <a:pt x="26841" y="48229"/>
                </a:cubicBezTo>
                <a:cubicBezTo>
                  <a:pt x="26916" y="48179"/>
                  <a:pt x="27922" y="47425"/>
                  <a:pt x="28211" y="47299"/>
                </a:cubicBezTo>
                <a:cubicBezTo>
                  <a:pt x="28241" y="47289"/>
                  <a:pt x="28267" y="47284"/>
                  <a:pt x="28288" y="47284"/>
                </a:cubicBezTo>
                <a:cubicBezTo>
                  <a:pt x="28347" y="47284"/>
                  <a:pt x="28374" y="47319"/>
                  <a:pt x="28374" y="47374"/>
                </a:cubicBezTo>
                <a:cubicBezTo>
                  <a:pt x="28814" y="46897"/>
                  <a:pt x="29367" y="46306"/>
                  <a:pt x="29995" y="45628"/>
                </a:cubicBezTo>
                <a:cubicBezTo>
                  <a:pt x="30297" y="45301"/>
                  <a:pt x="30611" y="44962"/>
                  <a:pt x="30950" y="44597"/>
                </a:cubicBezTo>
                <a:cubicBezTo>
                  <a:pt x="31616" y="43881"/>
                  <a:pt x="32345" y="43102"/>
                  <a:pt x="33099" y="42298"/>
                </a:cubicBezTo>
                <a:cubicBezTo>
                  <a:pt x="33803" y="41556"/>
                  <a:pt x="34531" y="40777"/>
                  <a:pt x="35248" y="40023"/>
                </a:cubicBezTo>
                <a:lnTo>
                  <a:pt x="35260" y="40011"/>
                </a:lnTo>
                <a:cubicBezTo>
                  <a:pt x="35411" y="39860"/>
                  <a:pt x="35562" y="39696"/>
                  <a:pt x="35700" y="39546"/>
                </a:cubicBezTo>
                <a:cubicBezTo>
                  <a:pt x="35914" y="39332"/>
                  <a:pt x="36115" y="39106"/>
                  <a:pt x="36328" y="38892"/>
                </a:cubicBezTo>
                <a:cubicBezTo>
                  <a:pt x="36353" y="38855"/>
                  <a:pt x="36391" y="38829"/>
                  <a:pt x="36416" y="38792"/>
                </a:cubicBezTo>
                <a:cubicBezTo>
                  <a:pt x="36441" y="38779"/>
                  <a:pt x="36454" y="38767"/>
                  <a:pt x="36454" y="38754"/>
                </a:cubicBezTo>
                <a:cubicBezTo>
                  <a:pt x="36982" y="38201"/>
                  <a:pt x="37497" y="37661"/>
                  <a:pt x="38000" y="37133"/>
                </a:cubicBezTo>
                <a:cubicBezTo>
                  <a:pt x="38226" y="36907"/>
                  <a:pt x="38452" y="36668"/>
                  <a:pt x="38666" y="36442"/>
                </a:cubicBezTo>
                <a:cubicBezTo>
                  <a:pt x="38804" y="36291"/>
                  <a:pt x="38942" y="36153"/>
                  <a:pt x="39068" y="36015"/>
                </a:cubicBezTo>
                <a:lnTo>
                  <a:pt x="39080" y="36002"/>
                </a:lnTo>
                <a:cubicBezTo>
                  <a:pt x="39118" y="35977"/>
                  <a:pt x="39156" y="35939"/>
                  <a:pt x="39181" y="35902"/>
                </a:cubicBezTo>
                <a:lnTo>
                  <a:pt x="39281" y="35801"/>
                </a:lnTo>
                <a:cubicBezTo>
                  <a:pt x="40274" y="34758"/>
                  <a:pt x="41129" y="33878"/>
                  <a:pt x="41707" y="33250"/>
                </a:cubicBezTo>
                <a:cubicBezTo>
                  <a:pt x="41870" y="33087"/>
                  <a:pt x="41996" y="32949"/>
                  <a:pt x="42109" y="32823"/>
                </a:cubicBezTo>
                <a:lnTo>
                  <a:pt x="42121" y="32823"/>
                </a:lnTo>
                <a:cubicBezTo>
                  <a:pt x="42272" y="32647"/>
                  <a:pt x="42398" y="32509"/>
                  <a:pt x="42473" y="32396"/>
                </a:cubicBezTo>
                <a:cubicBezTo>
                  <a:pt x="42536" y="32333"/>
                  <a:pt x="42561" y="32283"/>
                  <a:pt x="42574" y="32257"/>
                </a:cubicBezTo>
                <a:cubicBezTo>
                  <a:pt x="42602" y="32215"/>
                  <a:pt x="42602" y="32192"/>
                  <a:pt x="42579" y="32192"/>
                </a:cubicBezTo>
                <a:cubicBezTo>
                  <a:pt x="42561" y="32192"/>
                  <a:pt x="42529" y="32205"/>
                  <a:pt x="42486" y="32232"/>
                </a:cubicBezTo>
                <a:cubicBezTo>
                  <a:pt x="42461" y="32257"/>
                  <a:pt x="42435" y="32270"/>
                  <a:pt x="42398" y="32295"/>
                </a:cubicBezTo>
                <a:cubicBezTo>
                  <a:pt x="42398" y="32308"/>
                  <a:pt x="42360" y="32358"/>
                  <a:pt x="42285" y="32446"/>
                </a:cubicBezTo>
                <a:cubicBezTo>
                  <a:pt x="42172" y="32572"/>
                  <a:pt x="41996" y="32773"/>
                  <a:pt x="41744" y="33024"/>
                </a:cubicBezTo>
                <a:cubicBezTo>
                  <a:pt x="41744" y="33037"/>
                  <a:pt x="41744" y="33037"/>
                  <a:pt x="41732" y="33049"/>
                </a:cubicBezTo>
                <a:cubicBezTo>
                  <a:pt x="41304" y="33489"/>
                  <a:pt x="40714" y="34105"/>
                  <a:pt x="40048" y="34796"/>
                </a:cubicBezTo>
                <a:cubicBezTo>
                  <a:pt x="39872" y="34984"/>
                  <a:pt x="39696" y="35160"/>
                  <a:pt x="39508" y="35361"/>
                </a:cubicBezTo>
                <a:lnTo>
                  <a:pt x="39495" y="35361"/>
                </a:lnTo>
                <a:lnTo>
                  <a:pt x="39407" y="35462"/>
                </a:lnTo>
                <a:cubicBezTo>
                  <a:pt x="39269" y="35600"/>
                  <a:pt x="39131" y="35751"/>
                  <a:pt x="38980" y="35902"/>
                </a:cubicBezTo>
                <a:cubicBezTo>
                  <a:pt x="38716" y="36165"/>
                  <a:pt x="38439" y="36442"/>
                  <a:pt x="38176" y="36718"/>
                </a:cubicBezTo>
                <a:cubicBezTo>
                  <a:pt x="37610" y="37284"/>
                  <a:pt x="37045" y="37862"/>
                  <a:pt x="36504" y="38415"/>
                </a:cubicBezTo>
                <a:cubicBezTo>
                  <a:pt x="36178" y="38729"/>
                  <a:pt x="35876" y="39030"/>
                  <a:pt x="35574" y="39319"/>
                </a:cubicBezTo>
                <a:cubicBezTo>
                  <a:pt x="35826" y="39030"/>
                  <a:pt x="36115" y="38704"/>
                  <a:pt x="36454" y="38327"/>
                </a:cubicBezTo>
                <a:cubicBezTo>
                  <a:pt x="37309" y="37372"/>
                  <a:pt x="38452" y="36115"/>
                  <a:pt x="39872" y="34632"/>
                </a:cubicBezTo>
                <a:cubicBezTo>
                  <a:pt x="40500" y="33979"/>
                  <a:pt x="41179" y="33275"/>
                  <a:pt x="41933" y="32534"/>
                </a:cubicBezTo>
                <a:cubicBezTo>
                  <a:pt x="42021" y="32446"/>
                  <a:pt x="42096" y="32358"/>
                  <a:pt x="42197" y="32270"/>
                </a:cubicBezTo>
                <a:lnTo>
                  <a:pt x="42209" y="32257"/>
                </a:lnTo>
                <a:cubicBezTo>
                  <a:pt x="42297" y="32157"/>
                  <a:pt x="42410" y="32056"/>
                  <a:pt x="42498" y="31968"/>
                </a:cubicBezTo>
                <a:lnTo>
                  <a:pt x="42498" y="31968"/>
                </a:lnTo>
                <a:cubicBezTo>
                  <a:pt x="42373" y="32044"/>
                  <a:pt x="42222" y="32157"/>
                  <a:pt x="42046" y="32295"/>
                </a:cubicBezTo>
                <a:cubicBezTo>
                  <a:pt x="42033" y="32308"/>
                  <a:pt x="42021" y="32320"/>
                  <a:pt x="42008" y="32333"/>
                </a:cubicBezTo>
                <a:cubicBezTo>
                  <a:pt x="41606" y="32660"/>
                  <a:pt x="41103" y="33112"/>
                  <a:pt x="40538" y="33665"/>
                </a:cubicBezTo>
                <a:lnTo>
                  <a:pt x="40500" y="33703"/>
                </a:lnTo>
                <a:cubicBezTo>
                  <a:pt x="40400" y="33790"/>
                  <a:pt x="40312" y="33878"/>
                  <a:pt x="40224" y="33979"/>
                </a:cubicBezTo>
                <a:cubicBezTo>
                  <a:pt x="39885" y="34306"/>
                  <a:pt x="39520" y="34658"/>
                  <a:pt x="39143" y="35047"/>
                </a:cubicBezTo>
                <a:lnTo>
                  <a:pt x="39131" y="35060"/>
                </a:lnTo>
                <a:cubicBezTo>
                  <a:pt x="38854" y="35349"/>
                  <a:pt x="38553" y="35663"/>
                  <a:pt x="38251" y="35964"/>
                </a:cubicBezTo>
                <a:cubicBezTo>
                  <a:pt x="37748" y="36492"/>
                  <a:pt x="37246" y="37020"/>
                  <a:pt x="36705" y="37573"/>
                </a:cubicBezTo>
                <a:cubicBezTo>
                  <a:pt x="36693" y="37585"/>
                  <a:pt x="36680" y="37598"/>
                  <a:pt x="36668" y="37623"/>
                </a:cubicBezTo>
                <a:cubicBezTo>
                  <a:pt x="36655" y="37636"/>
                  <a:pt x="36643" y="37648"/>
                  <a:pt x="36630" y="37661"/>
                </a:cubicBezTo>
                <a:cubicBezTo>
                  <a:pt x="35449" y="38905"/>
                  <a:pt x="34205" y="40212"/>
                  <a:pt x="33011" y="41431"/>
                </a:cubicBezTo>
                <a:cubicBezTo>
                  <a:pt x="32810" y="41632"/>
                  <a:pt x="32609" y="41833"/>
                  <a:pt x="32408" y="42034"/>
                </a:cubicBezTo>
                <a:cubicBezTo>
                  <a:pt x="32383" y="42059"/>
                  <a:pt x="32358" y="42084"/>
                  <a:pt x="32332" y="42122"/>
                </a:cubicBezTo>
                <a:cubicBezTo>
                  <a:pt x="32182" y="42260"/>
                  <a:pt x="32043" y="42398"/>
                  <a:pt x="31905" y="42536"/>
                </a:cubicBezTo>
                <a:cubicBezTo>
                  <a:pt x="32006" y="42423"/>
                  <a:pt x="32106" y="42310"/>
                  <a:pt x="32207" y="42210"/>
                </a:cubicBezTo>
                <a:cubicBezTo>
                  <a:pt x="32383" y="42034"/>
                  <a:pt x="32533" y="41858"/>
                  <a:pt x="32684" y="41707"/>
                </a:cubicBezTo>
                <a:lnTo>
                  <a:pt x="32697" y="41694"/>
                </a:lnTo>
                <a:cubicBezTo>
                  <a:pt x="32772" y="41607"/>
                  <a:pt x="32873" y="41506"/>
                  <a:pt x="32948" y="41431"/>
                </a:cubicBezTo>
                <a:lnTo>
                  <a:pt x="32948" y="41418"/>
                </a:lnTo>
                <a:cubicBezTo>
                  <a:pt x="33338" y="41016"/>
                  <a:pt x="33639" y="40689"/>
                  <a:pt x="33878" y="40425"/>
                </a:cubicBezTo>
                <a:cubicBezTo>
                  <a:pt x="34004" y="40275"/>
                  <a:pt x="34154" y="40124"/>
                  <a:pt x="34293" y="39973"/>
                </a:cubicBezTo>
                <a:cubicBezTo>
                  <a:pt x="34511" y="39732"/>
                  <a:pt x="34602" y="39623"/>
                  <a:pt x="34588" y="39623"/>
                </a:cubicBezTo>
                <a:cubicBezTo>
                  <a:pt x="34518" y="39623"/>
                  <a:pt x="31841" y="42332"/>
                  <a:pt x="29392" y="44823"/>
                </a:cubicBezTo>
                <a:cubicBezTo>
                  <a:pt x="28839" y="45376"/>
                  <a:pt x="28299" y="45929"/>
                  <a:pt x="27796" y="46419"/>
                </a:cubicBezTo>
                <a:lnTo>
                  <a:pt x="27771" y="46457"/>
                </a:lnTo>
                <a:cubicBezTo>
                  <a:pt x="27017" y="47211"/>
                  <a:pt x="26376" y="47839"/>
                  <a:pt x="25949" y="48241"/>
                </a:cubicBezTo>
                <a:lnTo>
                  <a:pt x="32496" y="41431"/>
                </a:lnTo>
                <a:cubicBezTo>
                  <a:pt x="32931" y="40911"/>
                  <a:pt x="33096" y="40684"/>
                  <a:pt x="33053" y="40684"/>
                </a:cubicBezTo>
                <a:cubicBezTo>
                  <a:pt x="32962" y="40684"/>
                  <a:pt x="31935" y="41702"/>
                  <a:pt x="30561" y="43102"/>
                </a:cubicBezTo>
                <a:cubicBezTo>
                  <a:pt x="28550" y="45163"/>
                  <a:pt x="25760" y="48078"/>
                  <a:pt x="24077" y="49749"/>
                </a:cubicBezTo>
                <a:cubicBezTo>
                  <a:pt x="24064" y="49686"/>
                  <a:pt x="24014" y="49624"/>
                  <a:pt x="24001" y="49561"/>
                </a:cubicBezTo>
                <a:cubicBezTo>
                  <a:pt x="26979" y="46570"/>
                  <a:pt x="29869" y="43604"/>
                  <a:pt x="32760" y="40677"/>
                </a:cubicBezTo>
                <a:lnTo>
                  <a:pt x="32760" y="40677"/>
                </a:lnTo>
                <a:lnTo>
                  <a:pt x="30284" y="42964"/>
                </a:lnTo>
                <a:cubicBezTo>
                  <a:pt x="32772" y="40400"/>
                  <a:pt x="35235" y="37849"/>
                  <a:pt x="37723" y="35374"/>
                </a:cubicBezTo>
                <a:lnTo>
                  <a:pt x="37723" y="35374"/>
                </a:lnTo>
                <a:cubicBezTo>
                  <a:pt x="34896" y="38075"/>
                  <a:pt x="33828" y="39093"/>
                  <a:pt x="33702" y="39118"/>
                </a:cubicBezTo>
                <a:cubicBezTo>
                  <a:pt x="33701" y="39119"/>
                  <a:pt x="33699" y="39119"/>
                  <a:pt x="33698" y="39119"/>
                </a:cubicBezTo>
                <a:cubicBezTo>
                  <a:pt x="33610" y="39119"/>
                  <a:pt x="34418" y="38174"/>
                  <a:pt x="35373" y="37058"/>
                </a:cubicBezTo>
                <a:lnTo>
                  <a:pt x="35373" y="37058"/>
                </a:lnTo>
                <a:cubicBezTo>
                  <a:pt x="33463" y="39030"/>
                  <a:pt x="31088" y="41481"/>
                  <a:pt x="28965" y="43692"/>
                </a:cubicBezTo>
                <a:cubicBezTo>
                  <a:pt x="28814" y="43429"/>
                  <a:pt x="29254" y="43229"/>
                  <a:pt x="29160" y="43229"/>
                </a:cubicBezTo>
                <a:cubicBezTo>
                  <a:pt x="29128" y="43229"/>
                  <a:pt x="29036" y="43252"/>
                  <a:pt x="28839" y="43303"/>
                </a:cubicBezTo>
                <a:cubicBezTo>
                  <a:pt x="28877" y="43228"/>
                  <a:pt x="28914" y="43177"/>
                  <a:pt x="28952" y="43140"/>
                </a:cubicBezTo>
                <a:lnTo>
                  <a:pt x="29040" y="43052"/>
                </a:lnTo>
                <a:cubicBezTo>
                  <a:pt x="29178" y="42926"/>
                  <a:pt x="29342" y="42901"/>
                  <a:pt x="29580" y="42637"/>
                </a:cubicBezTo>
                <a:cubicBezTo>
                  <a:pt x="29543" y="42624"/>
                  <a:pt x="29518" y="42599"/>
                  <a:pt x="29492" y="42574"/>
                </a:cubicBezTo>
                <a:cubicBezTo>
                  <a:pt x="30443" y="41612"/>
                  <a:pt x="31393" y="40649"/>
                  <a:pt x="32194" y="39835"/>
                </a:cubicBezTo>
                <a:lnTo>
                  <a:pt x="32194" y="39835"/>
                </a:lnTo>
                <a:cubicBezTo>
                  <a:pt x="32194" y="39885"/>
                  <a:pt x="32245" y="39923"/>
                  <a:pt x="32320" y="39948"/>
                </a:cubicBezTo>
                <a:cubicBezTo>
                  <a:pt x="32119" y="40149"/>
                  <a:pt x="31918" y="40375"/>
                  <a:pt x="31692" y="40614"/>
                </a:cubicBezTo>
                <a:cubicBezTo>
                  <a:pt x="31918" y="40388"/>
                  <a:pt x="32119" y="40174"/>
                  <a:pt x="32332" y="39948"/>
                </a:cubicBezTo>
                <a:cubicBezTo>
                  <a:pt x="32358" y="39960"/>
                  <a:pt x="32370" y="39973"/>
                  <a:pt x="32408" y="39973"/>
                </a:cubicBezTo>
                <a:cubicBezTo>
                  <a:pt x="32395" y="39960"/>
                  <a:pt x="32395" y="39923"/>
                  <a:pt x="32383" y="39898"/>
                </a:cubicBezTo>
                <a:cubicBezTo>
                  <a:pt x="32634" y="39646"/>
                  <a:pt x="32885" y="39395"/>
                  <a:pt x="33124" y="39144"/>
                </a:cubicBezTo>
                <a:cubicBezTo>
                  <a:pt x="33129" y="39149"/>
                  <a:pt x="33136" y="39152"/>
                  <a:pt x="33144" y="39152"/>
                </a:cubicBezTo>
                <a:cubicBezTo>
                  <a:pt x="33175" y="39152"/>
                  <a:pt x="33231" y="39109"/>
                  <a:pt x="33350" y="38980"/>
                </a:cubicBezTo>
                <a:cubicBezTo>
                  <a:pt x="33338" y="38968"/>
                  <a:pt x="33338" y="38943"/>
                  <a:pt x="33350" y="38917"/>
                </a:cubicBezTo>
                <a:cubicBezTo>
                  <a:pt x="34871" y="37372"/>
                  <a:pt x="36366" y="35889"/>
                  <a:pt x="37924" y="34331"/>
                </a:cubicBezTo>
                <a:cubicBezTo>
                  <a:pt x="39709" y="32475"/>
                  <a:pt x="40171" y="31932"/>
                  <a:pt x="40082" y="31932"/>
                </a:cubicBezTo>
                <a:cubicBezTo>
                  <a:pt x="40062" y="31932"/>
                  <a:pt x="40014" y="31960"/>
                  <a:pt x="39947" y="32006"/>
                </a:cubicBezTo>
                <a:cubicBezTo>
                  <a:pt x="39570" y="32257"/>
                  <a:pt x="38640" y="33074"/>
                  <a:pt x="38565" y="33074"/>
                </a:cubicBezTo>
                <a:cubicBezTo>
                  <a:pt x="38351" y="33338"/>
                  <a:pt x="38025" y="33728"/>
                  <a:pt x="37120" y="34670"/>
                </a:cubicBezTo>
                <a:cubicBezTo>
                  <a:pt x="36115" y="35625"/>
                  <a:pt x="35109" y="36593"/>
                  <a:pt x="34104" y="37560"/>
                </a:cubicBezTo>
                <a:cubicBezTo>
                  <a:pt x="34071" y="37568"/>
                  <a:pt x="34041" y="37571"/>
                  <a:pt x="34013" y="37571"/>
                </a:cubicBezTo>
                <a:cubicBezTo>
                  <a:pt x="33944" y="37571"/>
                  <a:pt x="33883" y="37553"/>
                  <a:pt x="33803" y="37535"/>
                </a:cubicBezTo>
                <a:lnTo>
                  <a:pt x="33803" y="37535"/>
                </a:lnTo>
                <a:lnTo>
                  <a:pt x="33953" y="37698"/>
                </a:lnTo>
                <a:lnTo>
                  <a:pt x="32697" y="38930"/>
                </a:lnTo>
                <a:cubicBezTo>
                  <a:pt x="32709" y="38892"/>
                  <a:pt x="32722" y="38867"/>
                  <a:pt x="32735" y="38842"/>
                </a:cubicBezTo>
                <a:cubicBezTo>
                  <a:pt x="32690" y="38813"/>
                  <a:pt x="32646" y="38800"/>
                  <a:pt x="32605" y="38800"/>
                </a:cubicBezTo>
                <a:cubicBezTo>
                  <a:pt x="32575" y="38800"/>
                  <a:pt x="32547" y="38806"/>
                  <a:pt x="32521" y="38817"/>
                </a:cubicBezTo>
                <a:cubicBezTo>
                  <a:pt x="32961" y="38390"/>
                  <a:pt x="33375" y="37962"/>
                  <a:pt x="33803" y="37535"/>
                </a:cubicBezTo>
                <a:cubicBezTo>
                  <a:pt x="33928" y="37409"/>
                  <a:pt x="34054" y="37284"/>
                  <a:pt x="34180" y="37171"/>
                </a:cubicBezTo>
                <a:lnTo>
                  <a:pt x="34180" y="37171"/>
                </a:lnTo>
                <a:cubicBezTo>
                  <a:pt x="33777" y="37523"/>
                  <a:pt x="32735" y="38540"/>
                  <a:pt x="31754" y="39495"/>
                </a:cubicBezTo>
                <a:cubicBezTo>
                  <a:pt x="31742" y="39470"/>
                  <a:pt x="31729" y="39458"/>
                  <a:pt x="31729" y="39433"/>
                </a:cubicBezTo>
                <a:cubicBezTo>
                  <a:pt x="31717" y="39407"/>
                  <a:pt x="31717" y="39395"/>
                  <a:pt x="31717" y="39370"/>
                </a:cubicBezTo>
                <a:cubicBezTo>
                  <a:pt x="33463" y="37560"/>
                  <a:pt x="35197" y="35801"/>
                  <a:pt x="36806" y="34205"/>
                </a:cubicBezTo>
                <a:cubicBezTo>
                  <a:pt x="37019" y="33979"/>
                  <a:pt x="37233" y="33778"/>
                  <a:pt x="37434" y="33577"/>
                </a:cubicBezTo>
                <a:cubicBezTo>
                  <a:pt x="37899" y="33112"/>
                  <a:pt x="38351" y="32685"/>
                  <a:pt x="38779" y="32257"/>
                </a:cubicBezTo>
                <a:cubicBezTo>
                  <a:pt x="38796" y="32266"/>
                  <a:pt x="38814" y="32275"/>
                  <a:pt x="38836" y="32275"/>
                </a:cubicBezTo>
                <a:cubicBezTo>
                  <a:pt x="38846" y="32275"/>
                  <a:pt x="38856" y="32274"/>
                  <a:pt x="38867" y="32270"/>
                </a:cubicBezTo>
                <a:cubicBezTo>
                  <a:pt x="38854" y="32245"/>
                  <a:pt x="38842" y="32232"/>
                  <a:pt x="38829" y="32207"/>
                </a:cubicBezTo>
                <a:cubicBezTo>
                  <a:pt x="38904" y="32144"/>
                  <a:pt x="38980" y="32069"/>
                  <a:pt x="39055" y="31994"/>
                </a:cubicBezTo>
                <a:cubicBezTo>
                  <a:pt x="39219" y="31843"/>
                  <a:pt x="39382" y="31679"/>
                  <a:pt x="39545" y="31529"/>
                </a:cubicBezTo>
                <a:cubicBezTo>
                  <a:pt x="39696" y="31378"/>
                  <a:pt x="39847" y="31240"/>
                  <a:pt x="39998" y="31101"/>
                </a:cubicBezTo>
                <a:cubicBezTo>
                  <a:pt x="40148" y="30951"/>
                  <a:pt x="40299" y="30812"/>
                  <a:pt x="40450" y="30674"/>
                </a:cubicBezTo>
                <a:cubicBezTo>
                  <a:pt x="40613" y="30523"/>
                  <a:pt x="40777" y="30360"/>
                  <a:pt x="40927" y="30222"/>
                </a:cubicBezTo>
                <a:cubicBezTo>
                  <a:pt x="41355" y="29820"/>
                  <a:pt x="41769" y="29455"/>
                  <a:pt x="42146" y="29116"/>
                </a:cubicBezTo>
                <a:cubicBezTo>
                  <a:pt x="42211" y="29052"/>
                  <a:pt x="42282" y="28987"/>
                  <a:pt x="42350" y="28928"/>
                </a:cubicBezTo>
                <a:lnTo>
                  <a:pt x="42350" y="28928"/>
                </a:lnTo>
                <a:cubicBezTo>
                  <a:pt x="41167" y="29951"/>
                  <a:pt x="39974" y="30997"/>
                  <a:pt x="38804" y="32056"/>
                </a:cubicBezTo>
                <a:cubicBezTo>
                  <a:pt x="38791" y="31981"/>
                  <a:pt x="38816" y="31880"/>
                  <a:pt x="38867" y="31792"/>
                </a:cubicBezTo>
                <a:cubicBezTo>
                  <a:pt x="38955" y="31705"/>
                  <a:pt x="39043" y="31617"/>
                  <a:pt x="39131" y="31529"/>
                </a:cubicBezTo>
                <a:cubicBezTo>
                  <a:pt x="39193" y="31491"/>
                  <a:pt x="39269" y="31453"/>
                  <a:pt x="39369" y="31441"/>
                </a:cubicBezTo>
                <a:cubicBezTo>
                  <a:pt x="39382" y="31390"/>
                  <a:pt x="39382" y="31328"/>
                  <a:pt x="39382" y="31277"/>
                </a:cubicBezTo>
                <a:cubicBezTo>
                  <a:pt x="39495" y="31152"/>
                  <a:pt x="39608" y="31039"/>
                  <a:pt x="39721" y="30925"/>
                </a:cubicBezTo>
                <a:lnTo>
                  <a:pt x="39721" y="30925"/>
                </a:lnTo>
                <a:cubicBezTo>
                  <a:pt x="39714" y="30969"/>
                  <a:pt x="39724" y="30996"/>
                  <a:pt x="39760" y="30996"/>
                </a:cubicBezTo>
                <a:cubicBezTo>
                  <a:pt x="39786" y="30996"/>
                  <a:pt x="39827" y="30982"/>
                  <a:pt x="39885" y="30951"/>
                </a:cubicBezTo>
                <a:cubicBezTo>
                  <a:pt x="39897" y="30875"/>
                  <a:pt x="39972" y="30863"/>
                  <a:pt x="39985" y="30787"/>
                </a:cubicBezTo>
                <a:lnTo>
                  <a:pt x="39910" y="30737"/>
                </a:lnTo>
                <a:cubicBezTo>
                  <a:pt x="41053" y="29581"/>
                  <a:pt x="42247" y="28412"/>
                  <a:pt x="43328" y="27407"/>
                </a:cubicBezTo>
                <a:cubicBezTo>
                  <a:pt x="43328" y="27403"/>
                  <a:pt x="43328" y="27399"/>
                  <a:pt x="43328" y="27394"/>
                </a:cubicBezTo>
                <a:cubicBezTo>
                  <a:pt x="44107" y="26678"/>
                  <a:pt x="44810" y="26050"/>
                  <a:pt x="45363" y="25585"/>
                </a:cubicBezTo>
                <a:cubicBezTo>
                  <a:pt x="45715" y="25255"/>
                  <a:pt x="45846" y="25110"/>
                  <a:pt x="45807" y="25110"/>
                </a:cubicBezTo>
                <a:cubicBezTo>
                  <a:pt x="45713" y="25110"/>
                  <a:pt x="44621" y="25963"/>
                  <a:pt x="43277" y="27093"/>
                </a:cubicBezTo>
                <a:cubicBezTo>
                  <a:pt x="43240" y="27093"/>
                  <a:pt x="43189" y="27093"/>
                  <a:pt x="43114" y="27118"/>
                </a:cubicBezTo>
                <a:lnTo>
                  <a:pt x="43101" y="27193"/>
                </a:lnTo>
                <a:cubicBezTo>
                  <a:pt x="42913" y="27278"/>
                  <a:pt x="42647" y="27321"/>
                  <a:pt x="42456" y="27321"/>
                </a:cubicBezTo>
                <a:cubicBezTo>
                  <a:pt x="42393" y="27321"/>
                  <a:pt x="42338" y="27316"/>
                  <a:pt x="42297" y="27306"/>
                </a:cubicBezTo>
                <a:lnTo>
                  <a:pt x="42297" y="27306"/>
                </a:lnTo>
                <a:cubicBezTo>
                  <a:pt x="42461" y="27394"/>
                  <a:pt x="42611" y="27445"/>
                  <a:pt x="42800" y="27495"/>
                </a:cubicBezTo>
                <a:cubicBezTo>
                  <a:pt x="42272" y="27947"/>
                  <a:pt x="41719" y="28425"/>
                  <a:pt x="41179" y="28890"/>
                </a:cubicBezTo>
                <a:lnTo>
                  <a:pt x="41141" y="28852"/>
                </a:lnTo>
                <a:cubicBezTo>
                  <a:pt x="41455" y="28626"/>
                  <a:pt x="41267" y="28538"/>
                  <a:pt x="41217" y="28425"/>
                </a:cubicBezTo>
                <a:lnTo>
                  <a:pt x="41217" y="28425"/>
                </a:lnTo>
                <a:lnTo>
                  <a:pt x="40827" y="29003"/>
                </a:lnTo>
                <a:lnTo>
                  <a:pt x="40827" y="29003"/>
                </a:lnTo>
                <a:lnTo>
                  <a:pt x="41091" y="28978"/>
                </a:lnTo>
                <a:lnTo>
                  <a:pt x="41091" y="28978"/>
                </a:lnTo>
                <a:cubicBezTo>
                  <a:pt x="40312" y="29656"/>
                  <a:pt x="39583" y="30310"/>
                  <a:pt x="39005" y="30812"/>
                </a:cubicBezTo>
                <a:cubicBezTo>
                  <a:pt x="38816" y="30687"/>
                  <a:pt x="38578" y="30586"/>
                  <a:pt x="38351" y="30511"/>
                </a:cubicBezTo>
                <a:cubicBezTo>
                  <a:pt x="38881" y="29909"/>
                  <a:pt x="39247" y="29470"/>
                  <a:pt x="39153" y="29470"/>
                </a:cubicBezTo>
                <a:cubicBezTo>
                  <a:pt x="39134" y="29470"/>
                  <a:pt x="39093" y="29489"/>
                  <a:pt x="39030" y="29531"/>
                </a:cubicBezTo>
                <a:cubicBezTo>
                  <a:pt x="39118" y="29455"/>
                  <a:pt x="39219" y="29342"/>
                  <a:pt x="39344" y="29191"/>
                </a:cubicBezTo>
                <a:lnTo>
                  <a:pt x="39344" y="29191"/>
                </a:lnTo>
                <a:cubicBezTo>
                  <a:pt x="39288" y="29224"/>
                  <a:pt x="39256" y="29237"/>
                  <a:pt x="39240" y="29237"/>
                </a:cubicBezTo>
                <a:cubicBezTo>
                  <a:pt x="39195" y="29237"/>
                  <a:pt x="39275" y="29134"/>
                  <a:pt x="39294" y="29078"/>
                </a:cubicBezTo>
                <a:cubicBezTo>
                  <a:pt x="39281" y="29066"/>
                  <a:pt x="39281" y="29053"/>
                  <a:pt x="39269" y="29053"/>
                </a:cubicBezTo>
                <a:cubicBezTo>
                  <a:pt x="39319" y="29053"/>
                  <a:pt x="39344" y="29053"/>
                  <a:pt x="39306" y="29066"/>
                </a:cubicBezTo>
                <a:cubicBezTo>
                  <a:pt x="39306" y="29078"/>
                  <a:pt x="39294" y="29078"/>
                  <a:pt x="39294" y="29078"/>
                </a:cubicBezTo>
                <a:cubicBezTo>
                  <a:pt x="39319" y="29116"/>
                  <a:pt x="39332" y="29154"/>
                  <a:pt x="39344" y="29191"/>
                </a:cubicBez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457" y="29505"/>
                  <a:pt x="39244" y="29895"/>
                  <a:pt x="39646" y="29945"/>
                </a:cubicBezTo>
                <a:cubicBezTo>
                  <a:pt x="40010" y="29568"/>
                  <a:pt x="39734" y="29518"/>
                  <a:pt x="39872" y="29204"/>
                </a:cubicBezTo>
                <a:lnTo>
                  <a:pt x="39872" y="29204"/>
                </a:lnTo>
                <a:cubicBezTo>
                  <a:pt x="39728" y="29372"/>
                  <a:pt x="39665" y="29429"/>
                  <a:pt x="39640" y="29429"/>
                </a:cubicBezTo>
                <a:cubicBezTo>
                  <a:pt x="39584" y="29429"/>
                  <a:pt x="39709" y="29154"/>
                  <a:pt x="39552" y="29154"/>
                </a:cubicBezTo>
                <a:cubicBezTo>
                  <a:pt x="39512" y="29154"/>
                  <a:pt x="39453" y="29172"/>
                  <a:pt x="39369" y="29216"/>
                </a:cubicBezTo>
                <a:cubicBezTo>
                  <a:pt x="39457" y="29066"/>
                  <a:pt x="39558" y="28953"/>
                  <a:pt x="39646" y="28852"/>
                </a:cubicBezTo>
                <a:lnTo>
                  <a:pt x="39646" y="28852"/>
                </a:lnTo>
                <a:cubicBezTo>
                  <a:pt x="39508" y="28927"/>
                  <a:pt x="39382" y="28990"/>
                  <a:pt x="39231" y="29041"/>
                </a:cubicBezTo>
                <a:lnTo>
                  <a:pt x="39269" y="29041"/>
                </a:lnTo>
                <a:lnTo>
                  <a:pt x="38804" y="29707"/>
                </a:lnTo>
                <a:cubicBezTo>
                  <a:pt x="38779" y="29732"/>
                  <a:pt x="38754" y="29744"/>
                  <a:pt x="38728" y="29769"/>
                </a:cubicBezTo>
                <a:cubicBezTo>
                  <a:pt x="38603" y="29832"/>
                  <a:pt x="38465" y="29857"/>
                  <a:pt x="38276" y="29870"/>
                </a:cubicBezTo>
                <a:lnTo>
                  <a:pt x="39055" y="29103"/>
                </a:lnTo>
                <a:cubicBezTo>
                  <a:pt x="39118" y="29078"/>
                  <a:pt x="39181" y="29066"/>
                  <a:pt x="39231" y="29041"/>
                </a:cubicBezTo>
                <a:cubicBezTo>
                  <a:pt x="39193" y="29041"/>
                  <a:pt x="39143" y="29041"/>
                  <a:pt x="39105" y="29053"/>
                </a:cubicBezTo>
                <a:cubicBezTo>
                  <a:pt x="39797" y="28362"/>
                  <a:pt x="40500" y="27683"/>
                  <a:pt x="41191" y="27017"/>
                </a:cubicBezTo>
                <a:lnTo>
                  <a:pt x="41418" y="27093"/>
                </a:lnTo>
                <a:cubicBezTo>
                  <a:pt x="41455" y="27068"/>
                  <a:pt x="41506" y="27030"/>
                  <a:pt x="41543" y="26992"/>
                </a:cubicBezTo>
                <a:cubicBezTo>
                  <a:pt x="41500" y="26971"/>
                  <a:pt x="41428" y="26940"/>
                  <a:pt x="41329" y="26940"/>
                </a:cubicBezTo>
                <a:cubicBezTo>
                  <a:pt x="41313" y="26940"/>
                  <a:pt x="41297" y="26940"/>
                  <a:pt x="41279" y="26942"/>
                </a:cubicBezTo>
                <a:lnTo>
                  <a:pt x="42159" y="26100"/>
                </a:lnTo>
                <a:cubicBezTo>
                  <a:pt x="42197" y="26113"/>
                  <a:pt x="42234" y="26125"/>
                  <a:pt x="42259" y="26150"/>
                </a:cubicBezTo>
                <a:lnTo>
                  <a:pt x="42360" y="25912"/>
                </a:lnTo>
                <a:cubicBezTo>
                  <a:pt x="43064" y="25258"/>
                  <a:pt x="43755" y="24617"/>
                  <a:pt x="44471" y="24002"/>
                </a:cubicBezTo>
                <a:lnTo>
                  <a:pt x="45225" y="23323"/>
                </a:lnTo>
                <a:lnTo>
                  <a:pt x="45225" y="23323"/>
                </a:lnTo>
                <a:cubicBezTo>
                  <a:pt x="45049" y="23449"/>
                  <a:pt x="44835" y="23625"/>
                  <a:pt x="44584" y="23826"/>
                </a:cubicBezTo>
                <a:cubicBezTo>
                  <a:pt x="44622" y="23788"/>
                  <a:pt x="44647" y="23750"/>
                  <a:pt x="44685" y="23700"/>
                </a:cubicBezTo>
                <a:lnTo>
                  <a:pt x="44609" y="23700"/>
                </a:lnTo>
                <a:cubicBezTo>
                  <a:pt x="44572" y="23738"/>
                  <a:pt x="44509" y="23788"/>
                  <a:pt x="44396" y="23863"/>
                </a:cubicBezTo>
                <a:cubicBezTo>
                  <a:pt x="44433" y="23876"/>
                  <a:pt x="44459" y="23901"/>
                  <a:pt x="44459" y="23926"/>
                </a:cubicBezTo>
                <a:cubicBezTo>
                  <a:pt x="44257" y="24090"/>
                  <a:pt x="44031" y="24291"/>
                  <a:pt x="43780" y="24504"/>
                </a:cubicBezTo>
                <a:lnTo>
                  <a:pt x="43880" y="24240"/>
                </a:lnTo>
                <a:cubicBezTo>
                  <a:pt x="43872" y="24238"/>
                  <a:pt x="43863" y="24236"/>
                  <a:pt x="43852" y="24236"/>
                </a:cubicBezTo>
                <a:cubicBezTo>
                  <a:pt x="43770" y="24236"/>
                  <a:pt x="43633" y="24316"/>
                  <a:pt x="43566" y="24316"/>
                </a:cubicBezTo>
                <a:cubicBezTo>
                  <a:pt x="43541" y="24316"/>
                  <a:pt x="43529" y="24316"/>
                  <a:pt x="43516" y="24291"/>
                </a:cubicBezTo>
                <a:cubicBezTo>
                  <a:pt x="43466" y="24353"/>
                  <a:pt x="43441" y="24416"/>
                  <a:pt x="43428" y="24454"/>
                </a:cubicBezTo>
                <a:cubicBezTo>
                  <a:pt x="43390" y="24580"/>
                  <a:pt x="43491" y="24605"/>
                  <a:pt x="43642" y="24617"/>
                </a:cubicBezTo>
                <a:cubicBezTo>
                  <a:pt x="43189" y="25007"/>
                  <a:pt x="42687" y="25447"/>
                  <a:pt x="42146" y="25949"/>
                </a:cubicBezTo>
                <a:cubicBezTo>
                  <a:pt x="42109" y="25962"/>
                  <a:pt x="42071" y="25974"/>
                  <a:pt x="42033" y="25974"/>
                </a:cubicBezTo>
                <a:cubicBezTo>
                  <a:pt x="42012" y="25979"/>
                  <a:pt x="41991" y="25981"/>
                  <a:pt x="41971" y="25981"/>
                </a:cubicBezTo>
                <a:cubicBezTo>
                  <a:pt x="41930" y="25981"/>
                  <a:pt x="41891" y="25970"/>
                  <a:pt x="41857" y="25937"/>
                </a:cubicBezTo>
                <a:lnTo>
                  <a:pt x="41857" y="25937"/>
                </a:lnTo>
                <a:cubicBezTo>
                  <a:pt x="41883" y="25974"/>
                  <a:pt x="41933" y="26012"/>
                  <a:pt x="41983" y="26025"/>
                </a:cubicBezTo>
                <a:cubicBezTo>
                  <a:pt x="41996" y="26037"/>
                  <a:pt x="42021" y="26037"/>
                  <a:pt x="42033" y="26050"/>
                </a:cubicBezTo>
                <a:cubicBezTo>
                  <a:pt x="40764" y="27231"/>
                  <a:pt x="39269" y="28664"/>
                  <a:pt x="37748" y="30184"/>
                </a:cubicBezTo>
                <a:lnTo>
                  <a:pt x="37698" y="30084"/>
                </a:lnTo>
                <a:lnTo>
                  <a:pt x="37711" y="30234"/>
                </a:lnTo>
                <a:cubicBezTo>
                  <a:pt x="37497" y="30435"/>
                  <a:pt x="37296" y="30636"/>
                  <a:pt x="37095" y="30850"/>
                </a:cubicBezTo>
                <a:lnTo>
                  <a:pt x="37057" y="30812"/>
                </a:lnTo>
                <a:lnTo>
                  <a:pt x="37045" y="30888"/>
                </a:lnTo>
                <a:cubicBezTo>
                  <a:pt x="36655" y="31290"/>
                  <a:pt x="36253" y="31692"/>
                  <a:pt x="35863" y="32094"/>
                </a:cubicBezTo>
                <a:cubicBezTo>
                  <a:pt x="35851" y="32082"/>
                  <a:pt x="35826" y="32069"/>
                  <a:pt x="35826" y="32056"/>
                </a:cubicBezTo>
                <a:lnTo>
                  <a:pt x="35713" y="32245"/>
                </a:lnTo>
                <a:cubicBezTo>
                  <a:pt x="35486" y="32458"/>
                  <a:pt x="35273" y="32672"/>
                  <a:pt x="35059" y="32898"/>
                </a:cubicBezTo>
                <a:cubicBezTo>
                  <a:pt x="35022" y="32898"/>
                  <a:pt x="34971" y="32911"/>
                  <a:pt x="34921" y="32911"/>
                </a:cubicBezTo>
                <a:cubicBezTo>
                  <a:pt x="34946" y="32936"/>
                  <a:pt x="34971" y="32949"/>
                  <a:pt x="34996" y="32961"/>
                </a:cubicBezTo>
                <a:cubicBezTo>
                  <a:pt x="34720" y="33238"/>
                  <a:pt x="34456" y="33514"/>
                  <a:pt x="34180" y="33790"/>
                </a:cubicBezTo>
                <a:cubicBezTo>
                  <a:pt x="34176" y="33789"/>
                  <a:pt x="34173" y="33788"/>
                  <a:pt x="34169" y="33788"/>
                </a:cubicBezTo>
                <a:cubicBezTo>
                  <a:pt x="34145" y="33788"/>
                  <a:pt x="34115" y="33822"/>
                  <a:pt x="34104" y="33866"/>
                </a:cubicBezTo>
                <a:cubicBezTo>
                  <a:pt x="32169" y="35826"/>
                  <a:pt x="30410" y="37598"/>
                  <a:pt x="29203" y="38679"/>
                </a:cubicBezTo>
                <a:cubicBezTo>
                  <a:pt x="28838" y="39014"/>
                  <a:pt x="28657" y="39165"/>
                  <a:pt x="28627" y="39165"/>
                </a:cubicBezTo>
                <a:cubicBezTo>
                  <a:pt x="28534" y="39165"/>
                  <a:pt x="29952" y="37657"/>
                  <a:pt x="31842" y="35701"/>
                </a:cubicBezTo>
                <a:cubicBezTo>
                  <a:pt x="33086" y="34419"/>
                  <a:pt x="34531" y="32949"/>
                  <a:pt x="35889" y="31604"/>
                </a:cubicBezTo>
                <a:cubicBezTo>
                  <a:pt x="37246" y="30247"/>
                  <a:pt x="38515" y="29015"/>
                  <a:pt x="39369" y="28173"/>
                </a:cubicBezTo>
                <a:lnTo>
                  <a:pt x="39369" y="28199"/>
                </a:lnTo>
                <a:cubicBezTo>
                  <a:pt x="39369" y="28186"/>
                  <a:pt x="39382" y="28161"/>
                  <a:pt x="39394" y="28148"/>
                </a:cubicBezTo>
                <a:cubicBezTo>
                  <a:pt x="39508" y="28048"/>
                  <a:pt x="39608" y="27935"/>
                  <a:pt x="39696" y="27847"/>
                </a:cubicBezTo>
                <a:cubicBezTo>
                  <a:pt x="39784" y="27797"/>
                  <a:pt x="39885" y="27759"/>
                  <a:pt x="39998" y="27721"/>
                </a:cubicBezTo>
                <a:cubicBezTo>
                  <a:pt x="39998" y="27658"/>
                  <a:pt x="39972" y="27633"/>
                  <a:pt x="39947" y="27608"/>
                </a:cubicBezTo>
                <a:lnTo>
                  <a:pt x="39935" y="27608"/>
                </a:lnTo>
                <a:cubicBezTo>
                  <a:pt x="39885" y="27570"/>
                  <a:pt x="39822" y="27558"/>
                  <a:pt x="39746" y="27545"/>
                </a:cubicBezTo>
                <a:cubicBezTo>
                  <a:pt x="39671" y="27533"/>
                  <a:pt x="39621" y="27507"/>
                  <a:pt x="39633" y="27420"/>
                </a:cubicBezTo>
                <a:lnTo>
                  <a:pt x="39633" y="27420"/>
                </a:lnTo>
                <a:cubicBezTo>
                  <a:pt x="39533" y="27545"/>
                  <a:pt x="39482" y="27696"/>
                  <a:pt x="39432" y="27859"/>
                </a:cubicBezTo>
                <a:cubicBezTo>
                  <a:pt x="39407" y="27947"/>
                  <a:pt x="39394" y="28035"/>
                  <a:pt x="39382" y="28123"/>
                </a:cubicBezTo>
                <a:cubicBezTo>
                  <a:pt x="36781" y="30498"/>
                  <a:pt x="33250" y="33954"/>
                  <a:pt x="31289" y="35826"/>
                </a:cubicBezTo>
                <a:cubicBezTo>
                  <a:pt x="30445" y="36633"/>
                  <a:pt x="29885" y="37138"/>
                  <a:pt x="29814" y="37138"/>
                </a:cubicBezTo>
                <a:cubicBezTo>
                  <a:pt x="29721" y="37138"/>
                  <a:pt x="30483" y="36255"/>
                  <a:pt x="32571" y="34017"/>
                </a:cubicBezTo>
                <a:cubicBezTo>
                  <a:pt x="33348" y="33277"/>
                  <a:pt x="33564" y="33101"/>
                  <a:pt x="33608" y="33101"/>
                </a:cubicBezTo>
                <a:cubicBezTo>
                  <a:pt x="33647" y="33101"/>
                  <a:pt x="33543" y="33246"/>
                  <a:pt x="33586" y="33246"/>
                </a:cubicBezTo>
                <a:cubicBezTo>
                  <a:pt x="33609" y="33246"/>
                  <a:pt x="33677" y="33201"/>
                  <a:pt x="33840" y="33062"/>
                </a:cubicBezTo>
                <a:cubicBezTo>
                  <a:pt x="35574" y="31214"/>
                  <a:pt x="37321" y="29380"/>
                  <a:pt x="39093" y="27595"/>
                </a:cubicBezTo>
                <a:cubicBezTo>
                  <a:pt x="41380" y="25497"/>
                  <a:pt x="42951" y="24178"/>
                  <a:pt x="44107" y="23248"/>
                </a:cubicBezTo>
                <a:cubicBezTo>
                  <a:pt x="45263" y="22305"/>
                  <a:pt x="46017" y="21752"/>
                  <a:pt x="46720" y="21237"/>
                </a:cubicBezTo>
                <a:cubicBezTo>
                  <a:pt x="47437" y="20722"/>
                  <a:pt x="48090" y="20232"/>
                  <a:pt x="49083" y="19566"/>
                </a:cubicBezTo>
                <a:cubicBezTo>
                  <a:pt x="49585" y="19227"/>
                  <a:pt x="50163" y="18850"/>
                  <a:pt x="50867" y="18460"/>
                </a:cubicBezTo>
                <a:cubicBezTo>
                  <a:pt x="51219" y="18272"/>
                  <a:pt x="51596" y="18083"/>
                  <a:pt x="51998" y="17920"/>
                </a:cubicBezTo>
                <a:cubicBezTo>
                  <a:pt x="52388" y="17769"/>
                  <a:pt x="52802" y="17643"/>
                  <a:pt x="53079" y="17618"/>
                </a:cubicBezTo>
                <a:lnTo>
                  <a:pt x="53079" y="17618"/>
                </a:lnTo>
                <a:cubicBezTo>
                  <a:pt x="52915" y="17631"/>
                  <a:pt x="52677" y="17668"/>
                  <a:pt x="52413" y="17744"/>
                </a:cubicBezTo>
                <a:cubicBezTo>
                  <a:pt x="52161" y="17819"/>
                  <a:pt x="51885" y="17920"/>
                  <a:pt x="51621" y="18045"/>
                </a:cubicBezTo>
                <a:cubicBezTo>
                  <a:pt x="51068" y="18272"/>
                  <a:pt x="50540" y="18561"/>
                  <a:pt x="50038" y="18862"/>
                </a:cubicBezTo>
                <a:cubicBezTo>
                  <a:pt x="49033" y="19453"/>
                  <a:pt x="48165" y="20056"/>
                  <a:pt x="47424" y="20596"/>
                </a:cubicBezTo>
                <a:cubicBezTo>
                  <a:pt x="45929" y="21702"/>
                  <a:pt x="44898" y="22531"/>
                  <a:pt x="44169" y="23109"/>
                </a:cubicBezTo>
                <a:cubicBezTo>
                  <a:pt x="42699" y="24278"/>
                  <a:pt x="42398" y="24441"/>
                  <a:pt x="42084" y="24592"/>
                </a:cubicBezTo>
                <a:cubicBezTo>
                  <a:pt x="41782" y="24743"/>
                  <a:pt x="41468" y="24894"/>
                  <a:pt x="40023" y="26125"/>
                </a:cubicBezTo>
                <a:cubicBezTo>
                  <a:pt x="38603" y="27369"/>
                  <a:pt x="36052" y="29719"/>
                  <a:pt x="31415" y="34456"/>
                </a:cubicBezTo>
                <a:cubicBezTo>
                  <a:pt x="32684" y="33087"/>
                  <a:pt x="33966" y="31742"/>
                  <a:pt x="35248" y="30398"/>
                </a:cubicBezTo>
                <a:lnTo>
                  <a:pt x="35248" y="30398"/>
                </a:lnTo>
                <a:cubicBezTo>
                  <a:pt x="35233" y="30417"/>
                  <a:pt x="35229" y="30425"/>
                  <a:pt x="35233" y="30425"/>
                </a:cubicBezTo>
                <a:cubicBezTo>
                  <a:pt x="35269" y="30425"/>
                  <a:pt x="36015" y="29694"/>
                  <a:pt x="36052" y="29694"/>
                </a:cubicBezTo>
                <a:cubicBezTo>
                  <a:pt x="36056" y="29694"/>
                  <a:pt x="36052" y="29702"/>
                  <a:pt x="36039" y="29719"/>
                </a:cubicBezTo>
                <a:cubicBezTo>
                  <a:pt x="37546" y="28179"/>
                  <a:pt x="38148" y="27553"/>
                  <a:pt x="38114" y="27553"/>
                </a:cubicBezTo>
                <a:cubicBezTo>
                  <a:pt x="38097" y="27553"/>
                  <a:pt x="37941" y="27690"/>
                  <a:pt x="37673" y="27935"/>
                </a:cubicBezTo>
                <a:cubicBezTo>
                  <a:pt x="36831" y="28701"/>
                  <a:pt x="34908" y="30548"/>
                  <a:pt x="32810" y="32634"/>
                </a:cubicBezTo>
                <a:cubicBezTo>
                  <a:pt x="29141" y="36303"/>
                  <a:pt x="24908" y="40672"/>
                  <a:pt x="24745" y="40672"/>
                </a:cubicBezTo>
                <a:cubicBezTo>
                  <a:pt x="24722" y="40672"/>
                  <a:pt x="24776" y="40590"/>
                  <a:pt x="24918" y="40413"/>
                </a:cubicBezTo>
                <a:cubicBezTo>
                  <a:pt x="25597" y="39621"/>
                  <a:pt x="26602" y="38490"/>
                  <a:pt x="27733" y="37296"/>
                </a:cubicBezTo>
                <a:lnTo>
                  <a:pt x="27985" y="37020"/>
                </a:lnTo>
                <a:cubicBezTo>
                  <a:pt x="28324" y="36668"/>
                  <a:pt x="28651" y="36316"/>
                  <a:pt x="28990" y="35964"/>
                </a:cubicBezTo>
                <a:lnTo>
                  <a:pt x="29203" y="35751"/>
                </a:lnTo>
                <a:cubicBezTo>
                  <a:pt x="29844" y="35085"/>
                  <a:pt x="30485" y="34431"/>
                  <a:pt x="31113" y="33816"/>
                </a:cubicBezTo>
                <a:lnTo>
                  <a:pt x="31113" y="33816"/>
                </a:lnTo>
                <a:lnTo>
                  <a:pt x="30209" y="34683"/>
                </a:lnTo>
                <a:lnTo>
                  <a:pt x="30133" y="34758"/>
                </a:lnTo>
                <a:lnTo>
                  <a:pt x="28525" y="36291"/>
                </a:lnTo>
                <a:lnTo>
                  <a:pt x="27796" y="36982"/>
                </a:lnTo>
                <a:lnTo>
                  <a:pt x="27507" y="37271"/>
                </a:lnTo>
                <a:lnTo>
                  <a:pt x="27180" y="37585"/>
                </a:lnTo>
                <a:lnTo>
                  <a:pt x="26376" y="38364"/>
                </a:lnTo>
                <a:cubicBezTo>
                  <a:pt x="26389" y="38339"/>
                  <a:pt x="26426" y="38302"/>
                  <a:pt x="26477" y="38239"/>
                </a:cubicBezTo>
                <a:cubicBezTo>
                  <a:pt x="26665" y="38013"/>
                  <a:pt x="27055" y="37598"/>
                  <a:pt x="27507" y="37133"/>
                </a:cubicBezTo>
                <a:cubicBezTo>
                  <a:pt x="28223" y="36366"/>
                  <a:pt x="29078" y="35487"/>
                  <a:pt x="29442" y="35160"/>
                </a:cubicBezTo>
                <a:lnTo>
                  <a:pt x="29442" y="35160"/>
                </a:lnTo>
                <a:lnTo>
                  <a:pt x="28613" y="35763"/>
                </a:lnTo>
                <a:lnTo>
                  <a:pt x="28387" y="35927"/>
                </a:lnTo>
                <a:lnTo>
                  <a:pt x="27871" y="36304"/>
                </a:lnTo>
                <a:lnTo>
                  <a:pt x="27859" y="36316"/>
                </a:lnTo>
                <a:lnTo>
                  <a:pt x="28323" y="35819"/>
                </a:lnTo>
                <a:lnTo>
                  <a:pt x="28323" y="35819"/>
                </a:lnTo>
                <a:cubicBezTo>
                  <a:pt x="28190" y="35960"/>
                  <a:pt x="28048" y="36102"/>
                  <a:pt x="27897" y="36253"/>
                </a:cubicBezTo>
                <a:cubicBezTo>
                  <a:pt x="25924" y="38239"/>
                  <a:pt x="23398" y="40790"/>
                  <a:pt x="21387" y="42813"/>
                </a:cubicBezTo>
                <a:cubicBezTo>
                  <a:pt x="21362" y="42838"/>
                  <a:pt x="21325" y="42876"/>
                  <a:pt x="21287" y="42913"/>
                </a:cubicBezTo>
                <a:cubicBezTo>
                  <a:pt x="21276" y="43188"/>
                  <a:pt x="21697" y="43540"/>
                  <a:pt x="22097" y="43540"/>
                </a:cubicBezTo>
                <a:cubicBezTo>
                  <a:pt x="22155" y="43540"/>
                  <a:pt x="22212" y="43532"/>
                  <a:pt x="22267" y="43517"/>
                </a:cubicBezTo>
                <a:lnTo>
                  <a:pt x="22267" y="43517"/>
                </a:lnTo>
                <a:cubicBezTo>
                  <a:pt x="22317" y="43630"/>
                  <a:pt x="21790" y="43818"/>
                  <a:pt x="21614" y="43981"/>
                </a:cubicBezTo>
                <a:cubicBezTo>
                  <a:pt x="20960" y="44384"/>
                  <a:pt x="20948" y="44899"/>
                  <a:pt x="20470" y="45276"/>
                </a:cubicBezTo>
                <a:lnTo>
                  <a:pt x="20709" y="44874"/>
                </a:lnTo>
                <a:lnTo>
                  <a:pt x="20709" y="44874"/>
                </a:lnTo>
                <a:cubicBezTo>
                  <a:pt x="20608" y="44899"/>
                  <a:pt x="20030" y="45590"/>
                  <a:pt x="19993" y="45741"/>
                </a:cubicBezTo>
                <a:cubicBezTo>
                  <a:pt x="19926" y="45707"/>
                  <a:pt x="20027" y="45278"/>
                  <a:pt x="19875" y="45278"/>
                </a:cubicBezTo>
                <a:cubicBezTo>
                  <a:pt x="19856" y="45278"/>
                  <a:pt x="19833" y="45285"/>
                  <a:pt x="19804" y="45301"/>
                </a:cubicBezTo>
                <a:cubicBezTo>
                  <a:pt x="19013" y="46055"/>
                  <a:pt x="18560" y="47048"/>
                  <a:pt x="18749" y="47148"/>
                </a:cubicBezTo>
                <a:lnTo>
                  <a:pt x="19779" y="45816"/>
                </a:lnTo>
                <a:lnTo>
                  <a:pt x="19779" y="45816"/>
                </a:lnTo>
                <a:cubicBezTo>
                  <a:pt x="19942" y="45891"/>
                  <a:pt x="19075" y="46771"/>
                  <a:pt x="19264" y="46872"/>
                </a:cubicBezTo>
                <a:lnTo>
                  <a:pt x="18133" y="47927"/>
                </a:lnTo>
                <a:cubicBezTo>
                  <a:pt x="18258" y="47802"/>
                  <a:pt x="18578" y="47410"/>
                  <a:pt x="18471" y="47410"/>
                </a:cubicBezTo>
                <a:cubicBezTo>
                  <a:pt x="18460" y="47410"/>
                  <a:pt x="18444" y="47415"/>
                  <a:pt x="18422" y="47425"/>
                </a:cubicBezTo>
                <a:cubicBezTo>
                  <a:pt x="17970" y="47902"/>
                  <a:pt x="18158" y="47651"/>
                  <a:pt x="17794" y="47902"/>
                </a:cubicBezTo>
                <a:cubicBezTo>
                  <a:pt x="18171" y="47223"/>
                  <a:pt x="18749" y="45841"/>
                  <a:pt x="18899" y="45301"/>
                </a:cubicBezTo>
                <a:lnTo>
                  <a:pt x="18899" y="45301"/>
                </a:lnTo>
                <a:lnTo>
                  <a:pt x="18434" y="45942"/>
                </a:lnTo>
                <a:lnTo>
                  <a:pt x="18221" y="46017"/>
                </a:lnTo>
                <a:cubicBezTo>
                  <a:pt x="17593" y="46847"/>
                  <a:pt x="17417" y="47977"/>
                  <a:pt x="17341" y="48292"/>
                </a:cubicBezTo>
                <a:cubicBezTo>
                  <a:pt x="17202" y="48412"/>
                  <a:pt x="17094" y="48457"/>
                  <a:pt x="17014" y="48457"/>
                </a:cubicBezTo>
                <a:cubicBezTo>
                  <a:pt x="16835" y="48457"/>
                  <a:pt x="16791" y="48232"/>
                  <a:pt x="16826" y="48128"/>
                </a:cubicBezTo>
                <a:lnTo>
                  <a:pt x="16826" y="48128"/>
                </a:lnTo>
                <a:cubicBezTo>
                  <a:pt x="15984" y="48932"/>
                  <a:pt x="16374" y="49309"/>
                  <a:pt x="15481" y="50089"/>
                </a:cubicBezTo>
                <a:lnTo>
                  <a:pt x="15858" y="49837"/>
                </a:lnTo>
                <a:lnTo>
                  <a:pt x="15858" y="49837"/>
                </a:lnTo>
                <a:cubicBezTo>
                  <a:pt x="15686" y="50059"/>
                  <a:pt x="14921" y="50680"/>
                  <a:pt x="15010" y="50680"/>
                </a:cubicBezTo>
                <a:cubicBezTo>
                  <a:pt x="15012" y="50680"/>
                  <a:pt x="15014" y="50680"/>
                  <a:pt x="15017" y="50679"/>
                </a:cubicBezTo>
                <a:lnTo>
                  <a:pt x="15017" y="50679"/>
                </a:lnTo>
                <a:cubicBezTo>
                  <a:pt x="14930" y="50711"/>
                  <a:pt x="14833" y="50730"/>
                  <a:pt x="14752" y="50730"/>
                </a:cubicBezTo>
                <a:cubicBezTo>
                  <a:pt x="14625" y="50730"/>
                  <a:pt x="14537" y="50683"/>
                  <a:pt x="14592" y="50568"/>
                </a:cubicBezTo>
                <a:lnTo>
                  <a:pt x="14592" y="50568"/>
                </a:lnTo>
                <a:cubicBezTo>
                  <a:pt x="14417" y="50871"/>
                  <a:pt x="14253" y="51164"/>
                  <a:pt x="14078" y="51467"/>
                </a:cubicBezTo>
                <a:lnTo>
                  <a:pt x="14078" y="51467"/>
                </a:lnTo>
                <a:cubicBezTo>
                  <a:pt x="14122" y="51348"/>
                  <a:pt x="13887" y="51213"/>
                  <a:pt x="13898" y="51132"/>
                </a:cubicBezTo>
                <a:lnTo>
                  <a:pt x="13898" y="51132"/>
                </a:lnTo>
                <a:cubicBezTo>
                  <a:pt x="13613" y="51373"/>
                  <a:pt x="13586" y="51748"/>
                  <a:pt x="13743" y="51748"/>
                </a:cubicBezTo>
                <a:cubicBezTo>
                  <a:pt x="13759" y="51748"/>
                  <a:pt x="13778" y="51744"/>
                  <a:pt x="13798" y="51735"/>
                </a:cubicBezTo>
                <a:lnTo>
                  <a:pt x="13798" y="51735"/>
                </a:lnTo>
                <a:cubicBezTo>
                  <a:pt x="13061" y="52111"/>
                  <a:pt x="13275" y="52077"/>
                  <a:pt x="12604" y="52313"/>
                </a:cubicBezTo>
                <a:cubicBezTo>
                  <a:pt x="12485" y="52432"/>
                  <a:pt x="12631" y="52493"/>
                  <a:pt x="12784" y="52493"/>
                </a:cubicBezTo>
                <a:cubicBezTo>
                  <a:pt x="12857" y="52493"/>
                  <a:pt x="12932" y="52479"/>
                  <a:pt x="12981" y="52451"/>
                </a:cubicBezTo>
                <a:lnTo>
                  <a:pt x="12981" y="52451"/>
                </a:lnTo>
                <a:cubicBezTo>
                  <a:pt x="12604" y="52878"/>
                  <a:pt x="12315" y="53054"/>
                  <a:pt x="12076" y="53192"/>
                </a:cubicBezTo>
                <a:cubicBezTo>
                  <a:pt x="12415" y="52853"/>
                  <a:pt x="12353" y="52677"/>
                  <a:pt x="12227" y="52564"/>
                </a:cubicBezTo>
                <a:cubicBezTo>
                  <a:pt x="12089" y="52451"/>
                  <a:pt x="11875" y="52376"/>
                  <a:pt x="11875" y="52237"/>
                </a:cubicBezTo>
                <a:cubicBezTo>
                  <a:pt x="11712" y="52551"/>
                  <a:pt x="11536" y="52866"/>
                  <a:pt x="11347" y="53180"/>
                </a:cubicBezTo>
                <a:cubicBezTo>
                  <a:pt x="11159" y="53494"/>
                  <a:pt x="10945" y="53808"/>
                  <a:pt x="10681" y="54122"/>
                </a:cubicBezTo>
                <a:cubicBezTo>
                  <a:pt x="10719" y="54047"/>
                  <a:pt x="10732" y="53733"/>
                  <a:pt x="10706" y="53695"/>
                </a:cubicBezTo>
                <a:lnTo>
                  <a:pt x="10706" y="53695"/>
                </a:lnTo>
                <a:cubicBezTo>
                  <a:pt x="10694" y="53770"/>
                  <a:pt x="10556" y="53921"/>
                  <a:pt x="10292" y="54085"/>
                </a:cubicBezTo>
                <a:cubicBezTo>
                  <a:pt x="10154" y="54172"/>
                  <a:pt x="10003" y="54260"/>
                  <a:pt x="9764" y="54336"/>
                </a:cubicBezTo>
                <a:cubicBezTo>
                  <a:pt x="9701" y="54361"/>
                  <a:pt x="9651" y="54374"/>
                  <a:pt x="9575" y="54386"/>
                </a:cubicBezTo>
                <a:cubicBezTo>
                  <a:pt x="9500" y="54411"/>
                  <a:pt x="9425" y="54424"/>
                  <a:pt x="9337" y="54424"/>
                </a:cubicBezTo>
                <a:lnTo>
                  <a:pt x="9199" y="54436"/>
                </a:lnTo>
                <a:cubicBezTo>
                  <a:pt x="9148" y="54436"/>
                  <a:pt x="9098" y="54436"/>
                  <a:pt x="9048" y="54424"/>
                </a:cubicBezTo>
                <a:cubicBezTo>
                  <a:pt x="8947" y="54424"/>
                  <a:pt x="8809" y="54386"/>
                  <a:pt x="8696" y="54348"/>
                </a:cubicBezTo>
                <a:cubicBezTo>
                  <a:pt x="8432" y="54260"/>
                  <a:pt x="8168" y="54059"/>
                  <a:pt x="8017" y="53846"/>
                </a:cubicBezTo>
                <a:cubicBezTo>
                  <a:pt x="7980" y="53783"/>
                  <a:pt x="7954" y="53733"/>
                  <a:pt x="7929" y="53682"/>
                </a:cubicBezTo>
                <a:cubicBezTo>
                  <a:pt x="7904" y="53632"/>
                  <a:pt x="7867" y="53569"/>
                  <a:pt x="7854" y="53532"/>
                </a:cubicBezTo>
                <a:cubicBezTo>
                  <a:pt x="7816" y="53431"/>
                  <a:pt x="7779" y="53331"/>
                  <a:pt x="7766" y="53255"/>
                </a:cubicBezTo>
                <a:cubicBezTo>
                  <a:pt x="7716" y="53079"/>
                  <a:pt x="7716" y="52928"/>
                  <a:pt x="7703" y="52778"/>
                </a:cubicBezTo>
                <a:cubicBezTo>
                  <a:pt x="7703" y="52702"/>
                  <a:pt x="7703" y="52614"/>
                  <a:pt x="7703" y="52551"/>
                </a:cubicBezTo>
                <a:cubicBezTo>
                  <a:pt x="7716" y="52489"/>
                  <a:pt x="7728" y="52426"/>
                  <a:pt x="7728" y="52363"/>
                </a:cubicBezTo>
                <a:cubicBezTo>
                  <a:pt x="7753" y="52099"/>
                  <a:pt x="7816" y="51911"/>
                  <a:pt x="7867" y="51710"/>
                </a:cubicBezTo>
                <a:cubicBezTo>
                  <a:pt x="7913" y="51562"/>
                  <a:pt x="7959" y="51448"/>
                  <a:pt x="8000" y="51338"/>
                </a:cubicBezTo>
                <a:lnTo>
                  <a:pt x="8000" y="51338"/>
                </a:lnTo>
                <a:lnTo>
                  <a:pt x="7980" y="51395"/>
                </a:lnTo>
                <a:cubicBezTo>
                  <a:pt x="7982" y="51424"/>
                  <a:pt x="7990" y="51437"/>
                  <a:pt x="8001" y="51437"/>
                </a:cubicBezTo>
                <a:cubicBezTo>
                  <a:pt x="8038" y="51437"/>
                  <a:pt x="8118" y="51285"/>
                  <a:pt x="8206" y="51081"/>
                </a:cubicBezTo>
                <a:cubicBezTo>
                  <a:pt x="8331" y="50830"/>
                  <a:pt x="8457" y="50503"/>
                  <a:pt x="8507" y="50302"/>
                </a:cubicBezTo>
                <a:lnTo>
                  <a:pt x="8507" y="50302"/>
                </a:lnTo>
                <a:cubicBezTo>
                  <a:pt x="8533" y="50403"/>
                  <a:pt x="8470" y="50478"/>
                  <a:pt x="8407" y="50629"/>
                </a:cubicBezTo>
                <a:cubicBezTo>
                  <a:pt x="8658" y="50327"/>
                  <a:pt x="8671" y="50063"/>
                  <a:pt x="8696" y="49800"/>
                </a:cubicBezTo>
                <a:cubicBezTo>
                  <a:pt x="8734" y="49536"/>
                  <a:pt x="8771" y="49259"/>
                  <a:pt x="9060" y="48983"/>
                </a:cubicBezTo>
                <a:lnTo>
                  <a:pt x="9060" y="48983"/>
                </a:lnTo>
                <a:cubicBezTo>
                  <a:pt x="8696" y="49586"/>
                  <a:pt x="8734" y="49762"/>
                  <a:pt x="8847" y="49774"/>
                </a:cubicBezTo>
                <a:cubicBezTo>
                  <a:pt x="9005" y="49228"/>
                  <a:pt x="9714" y="48212"/>
                  <a:pt x="9399" y="48212"/>
                </a:cubicBezTo>
                <a:cubicBezTo>
                  <a:pt x="9388" y="48212"/>
                  <a:pt x="9375" y="48214"/>
                  <a:pt x="9362" y="48216"/>
                </a:cubicBezTo>
                <a:cubicBezTo>
                  <a:pt x="9578" y="47978"/>
                  <a:pt x="9711" y="47731"/>
                  <a:pt x="9816" y="47731"/>
                </a:cubicBezTo>
                <a:cubicBezTo>
                  <a:pt x="9833" y="47731"/>
                  <a:pt x="9849" y="47737"/>
                  <a:pt x="9865" y="47751"/>
                </a:cubicBezTo>
                <a:cubicBezTo>
                  <a:pt x="10053" y="47337"/>
                  <a:pt x="10254" y="46909"/>
                  <a:pt x="10443" y="46495"/>
                </a:cubicBezTo>
                <a:lnTo>
                  <a:pt x="10443" y="46495"/>
                </a:lnTo>
                <a:cubicBezTo>
                  <a:pt x="10430" y="46546"/>
                  <a:pt x="10430" y="46605"/>
                  <a:pt x="10466" y="46605"/>
                </a:cubicBezTo>
                <a:cubicBezTo>
                  <a:pt x="10499" y="46605"/>
                  <a:pt x="10562" y="46556"/>
                  <a:pt x="10672" y="46407"/>
                </a:cubicBezTo>
                <a:lnTo>
                  <a:pt x="10672" y="46407"/>
                </a:lnTo>
                <a:cubicBezTo>
                  <a:pt x="10214" y="47033"/>
                  <a:pt x="10063" y="47803"/>
                  <a:pt x="9689" y="48040"/>
                </a:cubicBezTo>
                <a:cubicBezTo>
                  <a:pt x="9839" y="48166"/>
                  <a:pt x="10078" y="47965"/>
                  <a:pt x="10028" y="48367"/>
                </a:cubicBezTo>
                <a:cubicBezTo>
                  <a:pt x="10706" y="47060"/>
                  <a:pt x="10907" y="46218"/>
                  <a:pt x="11247" y="45313"/>
                </a:cubicBezTo>
                <a:cubicBezTo>
                  <a:pt x="11523" y="44987"/>
                  <a:pt x="11812" y="44647"/>
                  <a:pt x="12101" y="44321"/>
                </a:cubicBezTo>
                <a:lnTo>
                  <a:pt x="12064" y="44233"/>
                </a:lnTo>
                <a:lnTo>
                  <a:pt x="12365" y="44170"/>
                </a:lnTo>
                <a:cubicBezTo>
                  <a:pt x="12415" y="44007"/>
                  <a:pt x="12441" y="43906"/>
                  <a:pt x="12478" y="43894"/>
                </a:cubicBezTo>
                <a:cubicBezTo>
                  <a:pt x="12483" y="43892"/>
                  <a:pt x="12487" y="43891"/>
                  <a:pt x="12491" y="43891"/>
                </a:cubicBezTo>
                <a:cubicBezTo>
                  <a:pt x="12516" y="43891"/>
                  <a:pt x="12514" y="43928"/>
                  <a:pt x="12503" y="43994"/>
                </a:cubicBezTo>
                <a:cubicBezTo>
                  <a:pt x="12579" y="43881"/>
                  <a:pt x="12629" y="43768"/>
                  <a:pt x="12654" y="43705"/>
                </a:cubicBezTo>
                <a:cubicBezTo>
                  <a:pt x="12767" y="43730"/>
                  <a:pt x="12742" y="43981"/>
                  <a:pt x="12704" y="44258"/>
                </a:cubicBezTo>
                <a:cubicBezTo>
                  <a:pt x="12604" y="44321"/>
                  <a:pt x="12491" y="44396"/>
                  <a:pt x="12390" y="44472"/>
                </a:cubicBezTo>
                <a:cubicBezTo>
                  <a:pt x="12356" y="44662"/>
                  <a:pt x="12339" y="44822"/>
                  <a:pt x="12418" y="44822"/>
                </a:cubicBezTo>
                <a:cubicBezTo>
                  <a:pt x="12453" y="44822"/>
                  <a:pt x="12509" y="44789"/>
                  <a:pt x="12591" y="44710"/>
                </a:cubicBezTo>
                <a:cubicBezTo>
                  <a:pt x="12604" y="44673"/>
                  <a:pt x="12629" y="44610"/>
                  <a:pt x="12654" y="44534"/>
                </a:cubicBezTo>
                <a:lnTo>
                  <a:pt x="12654" y="44534"/>
                </a:lnTo>
                <a:cubicBezTo>
                  <a:pt x="12634" y="44683"/>
                  <a:pt x="12630" y="44784"/>
                  <a:pt x="12672" y="44784"/>
                </a:cubicBezTo>
                <a:cubicBezTo>
                  <a:pt x="12683" y="44784"/>
                  <a:pt x="12698" y="44777"/>
                  <a:pt x="12717" y="44761"/>
                </a:cubicBezTo>
                <a:cubicBezTo>
                  <a:pt x="12880" y="44472"/>
                  <a:pt x="13044" y="44183"/>
                  <a:pt x="13207" y="43894"/>
                </a:cubicBezTo>
                <a:lnTo>
                  <a:pt x="13207" y="43894"/>
                </a:lnTo>
                <a:cubicBezTo>
                  <a:pt x="13119" y="43969"/>
                  <a:pt x="12968" y="44069"/>
                  <a:pt x="12792" y="44183"/>
                </a:cubicBezTo>
                <a:cubicBezTo>
                  <a:pt x="12995" y="43718"/>
                  <a:pt x="13205" y="43188"/>
                  <a:pt x="13050" y="43188"/>
                </a:cubicBezTo>
                <a:cubicBezTo>
                  <a:pt x="13013" y="43188"/>
                  <a:pt x="12954" y="43219"/>
                  <a:pt x="12868" y="43290"/>
                </a:cubicBezTo>
                <a:lnTo>
                  <a:pt x="13421" y="42763"/>
                </a:lnTo>
                <a:cubicBezTo>
                  <a:pt x="13773" y="41921"/>
                  <a:pt x="13710" y="42059"/>
                  <a:pt x="14225" y="41104"/>
                </a:cubicBezTo>
                <a:cubicBezTo>
                  <a:pt x="14308" y="41104"/>
                  <a:pt x="14237" y="41283"/>
                  <a:pt x="14301" y="41283"/>
                </a:cubicBezTo>
                <a:cubicBezTo>
                  <a:pt x="14314" y="41283"/>
                  <a:pt x="14334" y="41275"/>
                  <a:pt x="14363" y="41255"/>
                </a:cubicBezTo>
                <a:cubicBezTo>
                  <a:pt x="14640" y="40476"/>
                  <a:pt x="15745" y="39898"/>
                  <a:pt x="15670" y="39634"/>
                </a:cubicBezTo>
                <a:cubicBezTo>
                  <a:pt x="16022" y="39093"/>
                  <a:pt x="15683" y="39307"/>
                  <a:pt x="15884" y="38955"/>
                </a:cubicBezTo>
                <a:lnTo>
                  <a:pt x="15884" y="38955"/>
                </a:lnTo>
                <a:cubicBezTo>
                  <a:pt x="15891" y="38971"/>
                  <a:pt x="15899" y="39000"/>
                  <a:pt x="15922" y="39000"/>
                </a:cubicBezTo>
                <a:cubicBezTo>
                  <a:pt x="15936" y="39000"/>
                  <a:pt x="15955" y="38989"/>
                  <a:pt x="15984" y="38955"/>
                </a:cubicBezTo>
                <a:lnTo>
                  <a:pt x="16147" y="38478"/>
                </a:lnTo>
                <a:cubicBezTo>
                  <a:pt x="16164" y="38466"/>
                  <a:pt x="16175" y="38461"/>
                  <a:pt x="16183" y="38461"/>
                </a:cubicBezTo>
                <a:cubicBezTo>
                  <a:pt x="16230" y="38461"/>
                  <a:pt x="16126" y="38653"/>
                  <a:pt x="16176" y="38653"/>
                </a:cubicBezTo>
                <a:cubicBezTo>
                  <a:pt x="16197" y="38653"/>
                  <a:pt x="16246" y="38617"/>
                  <a:pt x="16349" y="38515"/>
                </a:cubicBezTo>
                <a:cubicBezTo>
                  <a:pt x="16813" y="37711"/>
                  <a:pt x="17090" y="37234"/>
                  <a:pt x="17630" y="36668"/>
                </a:cubicBezTo>
                <a:cubicBezTo>
                  <a:pt x="17846" y="36382"/>
                  <a:pt x="17860" y="36305"/>
                  <a:pt x="17804" y="36305"/>
                </a:cubicBezTo>
                <a:cubicBezTo>
                  <a:pt x="17740" y="36305"/>
                  <a:pt x="17583" y="36407"/>
                  <a:pt x="17533" y="36407"/>
                </a:cubicBezTo>
                <a:cubicBezTo>
                  <a:pt x="17494" y="36407"/>
                  <a:pt x="17518" y="36348"/>
                  <a:pt x="17693" y="36140"/>
                </a:cubicBezTo>
                <a:cubicBezTo>
                  <a:pt x="17882" y="36115"/>
                  <a:pt x="18070" y="36115"/>
                  <a:pt x="18447" y="35675"/>
                </a:cubicBezTo>
                <a:cubicBezTo>
                  <a:pt x="18560" y="35386"/>
                  <a:pt x="18460" y="35349"/>
                  <a:pt x="18749" y="34909"/>
                </a:cubicBezTo>
                <a:lnTo>
                  <a:pt x="18874" y="35060"/>
                </a:lnTo>
                <a:cubicBezTo>
                  <a:pt x="19134" y="34721"/>
                  <a:pt x="19333" y="34433"/>
                  <a:pt x="19462" y="34433"/>
                </a:cubicBezTo>
                <a:cubicBezTo>
                  <a:pt x="19476" y="34433"/>
                  <a:pt x="19490" y="34436"/>
                  <a:pt x="19503" y="34444"/>
                </a:cubicBezTo>
                <a:cubicBezTo>
                  <a:pt x="19679" y="34092"/>
                  <a:pt x="19854" y="33891"/>
                  <a:pt x="20018" y="33753"/>
                </a:cubicBezTo>
                <a:cubicBezTo>
                  <a:pt x="20120" y="33577"/>
                  <a:pt x="20113" y="33512"/>
                  <a:pt x="20048" y="33512"/>
                </a:cubicBezTo>
                <a:cubicBezTo>
                  <a:pt x="19880" y="33512"/>
                  <a:pt x="19319" y="33941"/>
                  <a:pt x="19201" y="34004"/>
                </a:cubicBezTo>
                <a:cubicBezTo>
                  <a:pt x="19766" y="33539"/>
                  <a:pt x="20005" y="33099"/>
                  <a:pt x="20445" y="32936"/>
                </a:cubicBezTo>
                <a:lnTo>
                  <a:pt x="20445" y="32936"/>
                </a:lnTo>
                <a:lnTo>
                  <a:pt x="20093" y="33451"/>
                </a:lnTo>
                <a:cubicBezTo>
                  <a:pt x="21136" y="32559"/>
                  <a:pt x="20684" y="32295"/>
                  <a:pt x="21400" y="32069"/>
                </a:cubicBezTo>
                <a:lnTo>
                  <a:pt x="21400" y="32069"/>
                </a:lnTo>
                <a:cubicBezTo>
                  <a:pt x="21134" y="32379"/>
                  <a:pt x="20888" y="32797"/>
                  <a:pt x="21014" y="32797"/>
                </a:cubicBezTo>
                <a:cubicBezTo>
                  <a:pt x="21031" y="32797"/>
                  <a:pt x="21055" y="32789"/>
                  <a:pt x="21086" y="32773"/>
                </a:cubicBezTo>
                <a:lnTo>
                  <a:pt x="21425" y="32182"/>
                </a:lnTo>
                <a:cubicBezTo>
                  <a:pt x="21429" y="32181"/>
                  <a:pt x="21432" y="32181"/>
                  <a:pt x="21434" y="32181"/>
                </a:cubicBezTo>
                <a:cubicBezTo>
                  <a:pt x="21488" y="32181"/>
                  <a:pt x="21333" y="32370"/>
                  <a:pt x="21362" y="32370"/>
                </a:cubicBezTo>
                <a:cubicBezTo>
                  <a:pt x="21371" y="32370"/>
                  <a:pt x="21397" y="32353"/>
                  <a:pt x="21450" y="32308"/>
                </a:cubicBezTo>
                <a:cubicBezTo>
                  <a:pt x="21551" y="32132"/>
                  <a:pt x="21714" y="31767"/>
                  <a:pt x="21777" y="31591"/>
                </a:cubicBezTo>
                <a:lnTo>
                  <a:pt x="21777" y="31604"/>
                </a:lnTo>
                <a:lnTo>
                  <a:pt x="22456" y="30737"/>
                </a:lnTo>
                <a:lnTo>
                  <a:pt x="22456" y="30737"/>
                </a:lnTo>
                <a:cubicBezTo>
                  <a:pt x="22416" y="30796"/>
                  <a:pt x="22408" y="30831"/>
                  <a:pt x="22427" y="30831"/>
                </a:cubicBezTo>
                <a:cubicBezTo>
                  <a:pt x="22444" y="30831"/>
                  <a:pt x="22484" y="30803"/>
                  <a:pt x="22544" y="30737"/>
                </a:cubicBezTo>
                <a:lnTo>
                  <a:pt x="22971" y="30058"/>
                </a:lnTo>
                <a:lnTo>
                  <a:pt x="22971" y="30058"/>
                </a:lnTo>
                <a:cubicBezTo>
                  <a:pt x="22928" y="30131"/>
                  <a:pt x="22923" y="30163"/>
                  <a:pt x="22945" y="30163"/>
                </a:cubicBezTo>
                <a:cubicBezTo>
                  <a:pt x="22988" y="30163"/>
                  <a:pt x="23132" y="30044"/>
                  <a:pt x="23297" y="29870"/>
                </a:cubicBezTo>
                <a:cubicBezTo>
                  <a:pt x="24001" y="29129"/>
                  <a:pt x="23486" y="28965"/>
                  <a:pt x="24139" y="28488"/>
                </a:cubicBezTo>
                <a:lnTo>
                  <a:pt x="24139" y="28488"/>
                </a:lnTo>
                <a:cubicBezTo>
                  <a:pt x="24064" y="28576"/>
                  <a:pt x="24077" y="28601"/>
                  <a:pt x="24001" y="28689"/>
                </a:cubicBezTo>
                <a:lnTo>
                  <a:pt x="24328" y="28425"/>
                </a:lnTo>
                <a:cubicBezTo>
                  <a:pt x="24064" y="28086"/>
                  <a:pt x="25836" y="26565"/>
                  <a:pt x="25572" y="26226"/>
                </a:cubicBezTo>
                <a:cubicBezTo>
                  <a:pt x="25699" y="26143"/>
                  <a:pt x="25768" y="26105"/>
                  <a:pt x="25795" y="26105"/>
                </a:cubicBezTo>
                <a:cubicBezTo>
                  <a:pt x="25876" y="26105"/>
                  <a:pt x="25590" y="26441"/>
                  <a:pt x="25346" y="26967"/>
                </a:cubicBezTo>
                <a:lnTo>
                  <a:pt x="25836" y="26565"/>
                </a:lnTo>
                <a:lnTo>
                  <a:pt x="25836" y="26565"/>
                </a:lnTo>
                <a:cubicBezTo>
                  <a:pt x="25685" y="26766"/>
                  <a:pt x="25522" y="26904"/>
                  <a:pt x="25383" y="27131"/>
                </a:cubicBezTo>
                <a:cubicBezTo>
                  <a:pt x="26037" y="26628"/>
                  <a:pt x="26364" y="25899"/>
                  <a:pt x="26565" y="25497"/>
                </a:cubicBezTo>
                <a:cubicBezTo>
                  <a:pt x="26602" y="25468"/>
                  <a:pt x="26629" y="25457"/>
                  <a:pt x="26651" y="25457"/>
                </a:cubicBezTo>
                <a:cubicBezTo>
                  <a:pt x="26712" y="25457"/>
                  <a:pt x="26729" y="25541"/>
                  <a:pt x="26791" y="25541"/>
                </a:cubicBezTo>
                <a:cubicBezTo>
                  <a:pt x="26850" y="25541"/>
                  <a:pt x="26951" y="25465"/>
                  <a:pt x="27168" y="25170"/>
                </a:cubicBezTo>
                <a:cubicBezTo>
                  <a:pt x="27453" y="24784"/>
                  <a:pt x="27459" y="24692"/>
                  <a:pt x="27385" y="24692"/>
                </a:cubicBezTo>
                <a:cubicBezTo>
                  <a:pt x="27318" y="24692"/>
                  <a:pt x="27188" y="24765"/>
                  <a:pt x="27133" y="24765"/>
                </a:cubicBezTo>
                <a:cubicBezTo>
                  <a:pt x="27090" y="24765"/>
                  <a:pt x="27095" y="24719"/>
                  <a:pt x="27218" y="24554"/>
                </a:cubicBezTo>
                <a:lnTo>
                  <a:pt x="27733" y="24278"/>
                </a:lnTo>
                <a:cubicBezTo>
                  <a:pt x="28236" y="23449"/>
                  <a:pt x="28801" y="22996"/>
                  <a:pt x="29354" y="22406"/>
                </a:cubicBezTo>
                <a:cubicBezTo>
                  <a:pt x="29455" y="22242"/>
                  <a:pt x="29492" y="22167"/>
                  <a:pt x="29505" y="22117"/>
                </a:cubicBezTo>
                <a:cubicBezTo>
                  <a:pt x="30133" y="21526"/>
                  <a:pt x="30523" y="20621"/>
                  <a:pt x="31000" y="20169"/>
                </a:cubicBezTo>
                <a:lnTo>
                  <a:pt x="31000" y="20169"/>
                </a:lnTo>
                <a:cubicBezTo>
                  <a:pt x="30987" y="20196"/>
                  <a:pt x="30989" y="20207"/>
                  <a:pt x="31003" y="20207"/>
                </a:cubicBezTo>
                <a:cubicBezTo>
                  <a:pt x="31064" y="20207"/>
                  <a:pt x="31356" y="19976"/>
                  <a:pt x="31428" y="19955"/>
                </a:cubicBezTo>
                <a:lnTo>
                  <a:pt x="32094" y="18988"/>
                </a:lnTo>
                <a:lnTo>
                  <a:pt x="32094" y="18988"/>
                </a:lnTo>
                <a:cubicBezTo>
                  <a:pt x="31930" y="19227"/>
                  <a:pt x="31893" y="19352"/>
                  <a:pt x="31893" y="19440"/>
                </a:cubicBezTo>
                <a:cubicBezTo>
                  <a:pt x="32282" y="18975"/>
                  <a:pt x="32659" y="18535"/>
                  <a:pt x="32998" y="18133"/>
                </a:cubicBezTo>
                <a:cubicBezTo>
                  <a:pt x="33250" y="17844"/>
                  <a:pt x="33488" y="17568"/>
                  <a:pt x="33727" y="17291"/>
                </a:cubicBezTo>
                <a:cubicBezTo>
                  <a:pt x="35009" y="15783"/>
                  <a:pt x="35977" y="14653"/>
                  <a:pt x="36693" y="13823"/>
                </a:cubicBezTo>
                <a:cubicBezTo>
                  <a:pt x="36730" y="13773"/>
                  <a:pt x="36781" y="13697"/>
                  <a:pt x="36856" y="13622"/>
                </a:cubicBezTo>
                <a:lnTo>
                  <a:pt x="36894" y="13559"/>
                </a:lnTo>
                <a:cubicBezTo>
                  <a:pt x="37910" y="12352"/>
                  <a:pt x="38263" y="11883"/>
                  <a:pt x="38196" y="11883"/>
                </a:cubicBezTo>
                <a:cubicBezTo>
                  <a:pt x="38048" y="11883"/>
                  <a:pt x="35821" y="14206"/>
                  <a:pt x="34217" y="15871"/>
                </a:cubicBezTo>
                <a:cubicBezTo>
                  <a:pt x="33341" y="16777"/>
                  <a:pt x="32645" y="17487"/>
                  <a:pt x="32573" y="17487"/>
                </a:cubicBezTo>
                <a:cubicBezTo>
                  <a:pt x="32550" y="17487"/>
                  <a:pt x="32591" y="17415"/>
                  <a:pt x="32709" y="17254"/>
                </a:cubicBezTo>
                <a:cubicBezTo>
                  <a:pt x="33212" y="16600"/>
                  <a:pt x="35034" y="14426"/>
                  <a:pt x="39269" y="9664"/>
                </a:cubicBezTo>
                <a:lnTo>
                  <a:pt x="39269" y="9664"/>
                </a:lnTo>
                <a:lnTo>
                  <a:pt x="37874" y="10556"/>
                </a:lnTo>
                <a:lnTo>
                  <a:pt x="39910" y="8282"/>
                </a:lnTo>
                <a:cubicBezTo>
                  <a:pt x="40051" y="8067"/>
                  <a:pt x="40095" y="7968"/>
                  <a:pt x="40053" y="7968"/>
                </a:cubicBezTo>
                <a:cubicBezTo>
                  <a:pt x="39767" y="7968"/>
                  <a:pt x="35526" y="12590"/>
                  <a:pt x="31352" y="17279"/>
                </a:cubicBezTo>
                <a:cubicBezTo>
                  <a:pt x="32634" y="15683"/>
                  <a:pt x="34519" y="13610"/>
                  <a:pt x="35562" y="12441"/>
                </a:cubicBezTo>
                <a:cubicBezTo>
                  <a:pt x="36920" y="10671"/>
                  <a:pt x="37658" y="9672"/>
                  <a:pt x="37550" y="9672"/>
                </a:cubicBezTo>
                <a:cubicBezTo>
                  <a:pt x="37546" y="9672"/>
                  <a:pt x="37541" y="9674"/>
                  <a:pt x="37535" y="9676"/>
                </a:cubicBezTo>
                <a:cubicBezTo>
                  <a:pt x="37359" y="9739"/>
                  <a:pt x="36253" y="10870"/>
                  <a:pt x="33979" y="13333"/>
                </a:cubicBezTo>
                <a:cubicBezTo>
                  <a:pt x="34041" y="13094"/>
                  <a:pt x="34443" y="12655"/>
                  <a:pt x="34431" y="12441"/>
                </a:cubicBezTo>
                <a:lnTo>
                  <a:pt x="34484" y="12372"/>
                </a:lnTo>
                <a:lnTo>
                  <a:pt x="34484" y="12372"/>
                </a:lnTo>
                <a:cubicBezTo>
                  <a:pt x="34466" y="12394"/>
                  <a:pt x="34446" y="12413"/>
                  <a:pt x="34431" y="12428"/>
                </a:cubicBezTo>
                <a:cubicBezTo>
                  <a:pt x="34418" y="12391"/>
                  <a:pt x="34393" y="12353"/>
                  <a:pt x="34343" y="12328"/>
                </a:cubicBezTo>
                <a:cubicBezTo>
                  <a:pt x="34368" y="12303"/>
                  <a:pt x="34393" y="12278"/>
                  <a:pt x="34418" y="12240"/>
                </a:cubicBezTo>
                <a:cubicBezTo>
                  <a:pt x="34456" y="12265"/>
                  <a:pt x="34481" y="12290"/>
                  <a:pt x="34519" y="12328"/>
                </a:cubicBezTo>
                <a:cubicBezTo>
                  <a:pt x="34575" y="12375"/>
                  <a:pt x="34631" y="12421"/>
                  <a:pt x="34724" y="12421"/>
                </a:cubicBezTo>
                <a:cubicBezTo>
                  <a:pt x="34756" y="12421"/>
                  <a:pt x="34791" y="12416"/>
                  <a:pt x="34833" y="12403"/>
                </a:cubicBezTo>
                <a:cubicBezTo>
                  <a:pt x="35260" y="11360"/>
                  <a:pt x="36555" y="10795"/>
                  <a:pt x="37334" y="9727"/>
                </a:cubicBezTo>
                <a:cubicBezTo>
                  <a:pt x="37258" y="9639"/>
                  <a:pt x="36969" y="9676"/>
                  <a:pt x="37019" y="9337"/>
                </a:cubicBezTo>
                <a:lnTo>
                  <a:pt x="37937" y="9224"/>
                </a:lnTo>
                <a:cubicBezTo>
                  <a:pt x="38062" y="8998"/>
                  <a:pt x="37560" y="8583"/>
                  <a:pt x="38201" y="8508"/>
                </a:cubicBezTo>
                <a:cubicBezTo>
                  <a:pt x="38075" y="8483"/>
                  <a:pt x="37899" y="8457"/>
                  <a:pt x="37974" y="8307"/>
                </a:cubicBezTo>
                <a:cubicBezTo>
                  <a:pt x="40136" y="6774"/>
                  <a:pt x="41116" y="4034"/>
                  <a:pt x="43705" y="2841"/>
                </a:cubicBezTo>
                <a:lnTo>
                  <a:pt x="43705" y="2841"/>
                </a:lnTo>
                <a:cubicBezTo>
                  <a:pt x="43619" y="2864"/>
                  <a:pt x="43557" y="2874"/>
                  <a:pt x="43515" y="2874"/>
                </a:cubicBezTo>
                <a:cubicBezTo>
                  <a:pt x="43353" y="2874"/>
                  <a:pt x="43475" y="2721"/>
                  <a:pt x="43604" y="2551"/>
                </a:cubicBezTo>
                <a:lnTo>
                  <a:pt x="43604" y="2551"/>
                </a:lnTo>
                <a:cubicBezTo>
                  <a:pt x="43583" y="2566"/>
                  <a:pt x="43564" y="2572"/>
                  <a:pt x="43545" y="2572"/>
                </a:cubicBezTo>
                <a:cubicBezTo>
                  <a:pt x="43434" y="2572"/>
                  <a:pt x="43369" y="2338"/>
                  <a:pt x="43240" y="2262"/>
                </a:cubicBezTo>
                <a:lnTo>
                  <a:pt x="44320" y="1760"/>
                </a:lnTo>
                <a:cubicBezTo>
                  <a:pt x="44107" y="1295"/>
                  <a:pt x="45087" y="868"/>
                  <a:pt x="44835" y="478"/>
                </a:cubicBezTo>
                <a:lnTo>
                  <a:pt x="44835" y="478"/>
                </a:lnTo>
                <a:lnTo>
                  <a:pt x="44660" y="792"/>
                </a:lnTo>
                <a:cubicBezTo>
                  <a:pt x="44584" y="101"/>
                  <a:pt x="43378" y="503"/>
                  <a:pt x="429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15"/>
          <p:cNvSpPr/>
          <p:nvPr/>
        </p:nvSpPr>
        <p:spPr>
          <a:xfrm flipH="1">
            <a:off x="-674433" y="3526200"/>
            <a:ext cx="1873908" cy="2221664"/>
          </a:xfrm>
          <a:custGeom>
            <a:avLst/>
            <a:gdLst/>
            <a:ahLst/>
            <a:cxnLst/>
            <a:rect l="l" t="t" r="r" b="b"/>
            <a:pathLst>
              <a:path w="44585" h="52859" extrusionOk="0">
                <a:moveTo>
                  <a:pt x="36417" y="3336"/>
                </a:moveTo>
                <a:lnTo>
                  <a:pt x="36417" y="3336"/>
                </a:lnTo>
                <a:cubicBezTo>
                  <a:pt x="36430" y="3411"/>
                  <a:pt x="36367" y="3562"/>
                  <a:pt x="36317" y="3650"/>
                </a:cubicBezTo>
                <a:cubicBezTo>
                  <a:pt x="36304" y="3662"/>
                  <a:pt x="36291" y="3675"/>
                  <a:pt x="36279" y="3687"/>
                </a:cubicBezTo>
                <a:cubicBezTo>
                  <a:pt x="36254" y="3701"/>
                  <a:pt x="36234" y="3707"/>
                  <a:pt x="36218" y="3707"/>
                </a:cubicBezTo>
                <a:cubicBezTo>
                  <a:pt x="36169" y="3707"/>
                  <a:pt x="36153" y="3659"/>
                  <a:pt x="36111" y="3659"/>
                </a:cubicBezTo>
                <a:cubicBezTo>
                  <a:pt x="36105" y="3659"/>
                  <a:pt x="36098" y="3660"/>
                  <a:pt x="36090" y="3662"/>
                </a:cubicBezTo>
                <a:cubicBezTo>
                  <a:pt x="36203" y="3549"/>
                  <a:pt x="36304" y="3449"/>
                  <a:pt x="36417" y="3336"/>
                </a:cubicBezTo>
                <a:close/>
                <a:moveTo>
                  <a:pt x="36895" y="3486"/>
                </a:moveTo>
                <a:cubicBezTo>
                  <a:pt x="36781" y="3599"/>
                  <a:pt x="36668" y="3713"/>
                  <a:pt x="36543" y="3838"/>
                </a:cubicBezTo>
                <a:cubicBezTo>
                  <a:pt x="36543" y="3826"/>
                  <a:pt x="36543" y="3826"/>
                  <a:pt x="36543" y="3826"/>
                </a:cubicBezTo>
                <a:lnTo>
                  <a:pt x="36895" y="3486"/>
                </a:lnTo>
                <a:close/>
                <a:moveTo>
                  <a:pt x="34281" y="6201"/>
                </a:moveTo>
                <a:lnTo>
                  <a:pt x="33489" y="6967"/>
                </a:lnTo>
                <a:cubicBezTo>
                  <a:pt x="33326" y="7093"/>
                  <a:pt x="33175" y="7231"/>
                  <a:pt x="33012" y="7357"/>
                </a:cubicBezTo>
                <a:cubicBezTo>
                  <a:pt x="33602" y="6816"/>
                  <a:pt x="34067" y="6389"/>
                  <a:pt x="34281" y="6201"/>
                </a:cubicBezTo>
                <a:close/>
                <a:moveTo>
                  <a:pt x="34985" y="5308"/>
                </a:moveTo>
                <a:cubicBezTo>
                  <a:pt x="34985" y="5334"/>
                  <a:pt x="34972" y="5371"/>
                  <a:pt x="34972" y="5396"/>
                </a:cubicBezTo>
                <a:cubicBezTo>
                  <a:pt x="33979" y="6364"/>
                  <a:pt x="33037" y="7269"/>
                  <a:pt x="32119" y="8123"/>
                </a:cubicBezTo>
                <a:cubicBezTo>
                  <a:pt x="32094" y="8136"/>
                  <a:pt x="32069" y="8136"/>
                  <a:pt x="32044" y="8161"/>
                </a:cubicBezTo>
                <a:cubicBezTo>
                  <a:pt x="31981" y="8186"/>
                  <a:pt x="31906" y="8211"/>
                  <a:pt x="31843" y="8249"/>
                </a:cubicBezTo>
                <a:cubicBezTo>
                  <a:pt x="32899" y="7281"/>
                  <a:pt x="33954" y="6301"/>
                  <a:pt x="34985" y="5308"/>
                </a:cubicBezTo>
                <a:close/>
                <a:moveTo>
                  <a:pt x="31403" y="8651"/>
                </a:moveTo>
                <a:cubicBezTo>
                  <a:pt x="31378" y="8676"/>
                  <a:pt x="31366" y="8701"/>
                  <a:pt x="31328" y="8726"/>
                </a:cubicBezTo>
                <a:cubicBezTo>
                  <a:pt x="31322" y="8726"/>
                  <a:pt x="31318" y="8726"/>
                  <a:pt x="31315" y="8728"/>
                </a:cubicBezTo>
                <a:lnTo>
                  <a:pt x="31403" y="8651"/>
                </a:lnTo>
                <a:close/>
                <a:moveTo>
                  <a:pt x="31667" y="8400"/>
                </a:moveTo>
                <a:cubicBezTo>
                  <a:pt x="31680" y="8412"/>
                  <a:pt x="31692" y="8425"/>
                  <a:pt x="31692" y="8450"/>
                </a:cubicBezTo>
                <a:cubicBezTo>
                  <a:pt x="31705" y="8462"/>
                  <a:pt x="31692" y="8488"/>
                  <a:pt x="31705" y="8513"/>
                </a:cubicBezTo>
                <a:cubicBezTo>
                  <a:pt x="31504" y="8701"/>
                  <a:pt x="31303" y="8877"/>
                  <a:pt x="31102" y="9066"/>
                </a:cubicBezTo>
                <a:cubicBezTo>
                  <a:pt x="31202" y="8953"/>
                  <a:pt x="31290" y="8827"/>
                  <a:pt x="31391" y="8714"/>
                </a:cubicBezTo>
                <a:cubicBezTo>
                  <a:pt x="31428" y="8664"/>
                  <a:pt x="31466" y="8601"/>
                  <a:pt x="31504" y="8550"/>
                </a:cubicBezTo>
                <a:lnTo>
                  <a:pt x="31667" y="8400"/>
                </a:lnTo>
                <a:close/>
                <a:moveTo>
                  <a:pt x="31290" y="8412"/>
                </a:moveTo>
                <a:cubicBezTo>
                  <a:pt x="31278" y="8462"/>
                  <a:pt x="31240" y="8538"/>
                  <a:pt x="31177" y="8638"/>
                </a:cubicBezTo>
                <a:cubicBezTo>
                  <a:pt x="30813" y="8965"/>
                  <a:pt x="30473" y="9279"/>
                  <a:pt x="30172" y="9556"/>
                </a:cubicBezTo>
                <a:cubicBezTo>
                  <a:pt x="30222" y="9480"/>
                  <a:pt x="30285" y="9392"/>
                  <a:pt x="30310" y="9342"/>
                </a:cubicBezTo>
                <a:cubicBezTo>
                  <a:pt x="30599" y="9066"/>
                  <a:pt x="30926" y="8752"/>
                  <a:pt x="31290" y="8412"/>
                </a:cubicBezTo>
                <a:close/>
                <a:moveTo>
                  <a:pt x="30612" y="9355"/>
                </a:moveTo>
                <a:lnTo>
                  <a:pt x="30561" y="9443"/>
                </a:lnTo>
                <a:cubicBezTo>
                  <a:pt x="30574" y="9446"/>
                  <a:pt x="30586" y="9447"/>
                  <a:pt x="30599" y="9447"/>
                </a:cubicBezTo>
                <a:cubicBezTo>
                  <a:pt x="30638" y="9447"/>
                  <a:pt x="30681" y="9433"/>
                  <a:pt x="30737" y="9405"/>
                </a:cubicBezTo>
                <a:lnTo>
                  <a:pt x="30737" y="9405"/>
                </a:lnTo>
                <a:cubicBezTo>
                  <a:pt x="30172" y="9920"/>
                  <a:pt x="29606" y="10435"/>
                  <a:pt x="29053" y="10938"/>
                </a:cubicBezTo>
                <a:lnTo>
                  <a:pt x="28978" y="10837"/>
                </a:lnTo>
                <a:lnTo>
                  <a:pt x="30612" y="9355"/>
                </a:lnTo>
                <a:close/>
                <a:moveTo>
                  <a:pt x="29983" y="9644"/>
                </a:moveTo>
                <a:lnTo>
                  <a:pt x="29983" y="9644"/>
                </a:lnTo>
                <a:cubicBezTo>
                  <a:pt x="29933" y="9719"/>
                  <a:pt x="29883" y="9794"/>
                  <a:pt x="29870" y="9832"/>
                </a:cubicBezTo>
                <a:cubicBezTo>
                  <a:pt x="29105" y="10520"/>
                  <a:pt x="28629" y="10945"/>
                  <a:pt x="28615" y="10945"/>
                </a:cubicBezTo>
                <a:cubicBezTo>
                  <a:pt x="28601" y="10945"/>
                  <a:pt x="29008" y="10558"/>
                  <a:pt x="29983" y="9644"/>
                </a:cubicBezTo>
                <a:close/>
                <a:moveTo>
                  <a:pt x="28630" y="11310"/>
                </a:moveTo>
                <a:cubicBezTo>
                  <a:pt x="28602" y="11334"/>
                  <a:pt x="28575" y="11357"/>
                  <a:pt x="28551" y="11378"/>
                </a:cubicBezTo>
                <a:cubicBezTo>
                  <a:pt x="28577" y="11356"/>
                  <a:pt x="28603" y="11333"/>
                  <a:pt x="28630" y="11310"/>
                </a:cubicBezTo>
                <a:close/>
                <a:moveTo>
                  <a:pt x="40065" y="1168"/>
                </a:moveTo>
                <a:cubicBezTo>
                  <a:pt x="40401" y="1168"/>
                  <a:pt x="40736" y="1218"/>
                  <a:pt x="41029" y="1312"/>
                </a:cubicBezTo>
                <a:cubicBezTo>
                  <a:pt x="41205" y="1325"/>
                  <a:pt x="42424" y="1853"/>
                  <a:pt x="42901" y="2732"/>
                </a:cubicBezTo>
                <a:cubicBezTo>
                  <a:pt x="43453" y="3645"/>
                  <a:pt x="43421" y="4488"/>
                  <a:pt x="43417" y="4496"/>
                </a:cubicBezTo>
                <a:lnTo>
                  <a:pt x="43417" y="4496"/>
                </a:lnTo>
                <a:cubicBezTo>
                  <a:pt x="43416" y="4495"/>
                  <a:pt x="43416" y="4493"/>
                  <a:pt x="43416" y="4492"/>
                </a:cubicBezTo>
                <a:lnTo>
                  <a:pt x="43416" y="4492"/>
                </a:lnTo>
                <a:cubicBezTo>
                  <a:pt x="43416" y="4495"/>
                  <a:pt x="43416" y="4496"/>
                  <a:pt x="43417" y="4496"/>
                </a:cubicBezTo>
                <a:cubicBezTo>
                  <a:pt x="43417" y="4496"/>
                  <a:pt x="43417" y="4496"/>
                  <a:pt x="43417" y="4496"/>
                </a:cubicBezTo>
                <a:lnTo>
                  <a:pt x="43417" y="4496"/>
                </a:lnTo>
                <a:cubicBezTo>
                  <a:pt x="43429" y="4671"/>
                  <a:pt x="43416" y="4845"/>
                  <a:pt x="43379" y="5032"/>
                </a:cubicBezTo>
                <a:cubicBezTo>
                  <a:pt x="43353" y="5208"/>
                  <a:pt x="43316" y="5384"/>
                  <a:pt x="43265" y="5547"/>
                </a:cubicBezTo>
                <a:cubicBezTo>
                  <a:pt x="43215" y="5698"/>
                  <a:pt x="43228" y="5660"/>
                  <a:pt x="43203" y="5723"/>
                </a:cubicBezTo>
                <a:cubicBezTo>
                  <a:pt x="43178" y="5799"/>
                  <a:pt x="43152" y="5874"/>
                  <a:pt x="43115" y="5937"/>
                </a:cubicBezTo>
                <a:cubicBezTo>
                  <a:pt x="43027" y="6125"/>
                  <a:pt x="43027" y="6125"/>
                  <a:pt x="42989" y="6188"/>
                </a:cubicBezTo>
                <a:lnTo>
                  <a:pt x="42914" y="6326"/>
                </a:lnTo>
                <a:lnTo>
                  <a:pt x="42863" y="6402"/>
                </a:lnTo>
                <a:lnTo>
                  <a:pt x="42801" y="6502"/>
                </a:lnTo>
                <a:lnTo>
                  <a:pt x="42700" y="6640"/>
                </a:lnTo>
                <a:cubicBezTo>
                  <a:pt x="42599" y="6766"/>
                  <a:pt x="42549" y="6841"/>
                  <a:pt x="42486" y="6929"/>
                </a:cubicBezTo>
                <a:lnTo>
                  <a:pt x="42310" y="7131"/>
                </a:lnTo>
                <a:cubicBezTo>
                  <a:pt x="42210" y="7256"/>
                  <a:pt x="42109" y="7382"/>
                  <a:pt x="41996" y="7507"/>
                </a:cubicBezTo>
                <a:cubicBezTo>
                  <a:pt x="41808" y="7734"/>
                  <a:pt x="41619" y="7947"/>
                  <a:pt x="41431" y="8173"/>
                </a:cubicBezTo>
                <a:cubicBezTo>
                  <a:pt x="40689" y="9028"/>
                  <a:pt x="40023" y="9769"/>
                  <a:pt x="39458" y="10410"/>
                </a:cubicBezTo>
                <a:cubicBezTo>
                  <a:pt x="38327" y="11679"/>
                  <a:pt x="37586" y="12484"/>
                  <a:pt x="37498" y="12546"/>
                </a:cubicBezTo>
                <a:cubicBezTo>
                  <a:pt x="39031" y="10775"/>
                  <a:pt x="40350" y="9229"/>
                  <a:pt x="41406" y="8010"/>
                </a:cubicBezTo>
                <a:cubicBezTo>
                  <a:pt x="41682" y="7696"/>
                  <a:pt x="41921" y="7394"/>
                  <a:pt x="42172" y="7105"/>
                </a:cubicBezTo>
                <a:cubicBezTo>
                  <a:pt x="42235" y="7017"/>
                  <a:pt x="42298" y="6942"/>
                  <a:pt x="42361" y="6867"/>
                </a:cubicBezTo>
                <a:cubicBezTo>
                  <a:pt x="42436" y="6779"/>
                  <a:pt x="42499" y="6703"/>
                  <a:pt x="42599" y="6565"/>
                </a:cubicBezTo>
                <a:lnTo>
                  <a:pt x="42700" y="6427"/>
                </a:lnTo>
                <a:lnTo>
                  <a:pt x="42775" y="6301"/>
                </a:lnTo>
                <a:lnTo>
                  <a:pt x="42826" y="6226"/>
                </a:lnTo>
                <a:cubicBezTo>
                  <a:pt x="42851" y="6175"/>
                  <a:pt x="42876" y="6125"/>
                  <a:pt x="42914" y="6062"/>
                </a:cubicBezTo>
                <a:lnTo>
                  <a:pt x="42976" y="5937"/>
                </a:lnTo>
                <a:cubicBezTo>
                  <a:pt x="43014" y="5861"/>
                  <a:pt x="43039" y="5786"/>
                  <a:pt x="43064" y="5711"/>
                </a:cubicBezTo>
                <a:lnTo>
                  <a:pt x="43115" y="5610"/>
                </a:lnTo>
                <a:cubicBezTo>
                  <a:pt x="43102" y="5610"/>
                  <a:pt x="43140" y="5535"/>
                  <a:pt x="43165" y="5434"/>
                </a:cubicBezTo>
                <a:cubicBezTo>
                  <a:pt x="43190" y="5359"/>
                  <a:pt x="43203" y="5271"/>
                  <a:pt x="43228" y="5183"/>
                </a:cubicBezTo>
                <a:cubicBezTo>
                  <a:pt x="43265" y="5007"/>
                  <a:pt x="43278" y="4831"/>
                  <a:pt x="43291" y="4655"/>
                </a:cubicBezTo>
                <a:cubicBezTo>
                  <a:pt x="43291" y="4554"/>
                  <a:pt x="43291" y="4467"/>
                  <a:pt x="43291" y="4391"/>
                </a:cubicBezTo>
                <a:cubicBezTo>
                  <a:pt x="43291" y="4392"/>
                  <a:pt x="43291" y="4393"/>
                  <a:pt x="43291" y="4393"/>
                </a:cubicBezTo>
                <a:cubicBezTo>
                  <a:pt x="43290" y="4393"/>
                  <a:pt x="43273" y="3911"/>
                  <a:pt x="43127" y="3499"/>
                </a:cubicBezTo>
                <a:cubicBezTo>
                  <a:pt x="42976" y="3072"/>
                  <a:pt x="42713" y="2607"/>
                  <a:pt x="42361" y="2255"/>
                </a:cubicBezTo>
                <a:cubicBezTo>
                  <a:pt x="42009" y="1903"/>
                  <a:pt x="41607" y="1664"/>
                  <a:pt x="41267" y="1526"/>
                </a:cubicBezTo>
                <a:cubicBezTo>
                  <a:pt x="41054" y="1451"/>
                  <a:pt x="40916" y="1400"/>
                  <a:pt x="40715" y="1363"/>
                </a:cubicBezTo>
                <a:cubicBezTo>
                  <a:pt x="40526" y="1325"/>
                  <a:pt x="40325" y="1300"/>
                  <a:pt x="40124" y="1300"/>
                </a:cubicBezTo>
                <a:cubicBezTo>
                  <a:pt x="40074" y="1297"/>
                  <a:pt x="40024" y="1295"/>
                  <a:pt x="39975" y="1295"/>
                </a:cubicBezTo>
                <a:cubicBezTo>
                  <a:pt x="39829" y="1295"/>
                  <a:pt x="39687" y="1309"/>
                  <a:pt x="39546" y="1338"/>
                </a:cubicBezTo>
                <a:cubicBezTo>
                  <a:pt x="39383" y="1363"/>
                  <a:pt x="39119" y="1426"/>
                  <a:pt x="39068" y="1451"/>
                </a:cubicBezTo>
                <a:cubicBezTo>
                  <a:pt x="39006" y="1476"/>
                  <a:pt x="38930" y="1488"/>
                  <a:pt x="38880" y="1514"/>
                </a:cubicBezTo>
                <a:cubicBezTo>
                  <a:pt x="38754" y="1564"/>
                  <a:pt x="38629" y="1627"/>
                  <a:pt x="38503" y="1689"/>
                </a:cubicBezTo>
                <a:lnTo>
                  <a:pt x="38415" y="1740"/>
                </a:lnTo>
                <a:lnTo>
                  <a:pt x="38352" y="1765"/>
                </a:lnTo>
                <a:lnTo>
                  <a:pt x="38252" y="1840"/>
                </a:lnTo>
                <a:lnTo>
                  <a:pt x="38164" y="1890"/>
                </a:lnTo>
                <a:lnTo>
                  <a:pt x="38076" y="1966"/>
                </a:lnTo>
                <a:lnTo>
                  <a:pt x="37963" y="2054"/>
                </a:lnTo>
                <a:cubicBezTo>
                  <a:pt x="37837" y="2142"/>
                  <a:pt x="37787" y="2192"/>
                  <a:pt x="37736" y="2242"/>
                </a:cubicBezTo>
                <a:cubicBezTo>
                  <a:pt x="37699" y="2280"/>
                  <a:pt x="37649" y="2318"/>
                  <a:pt x="37611" y="2355"/>
                </a:cubicBezTo>
                <a:cubicBezTo>
                  <a:pt x="37070" y="2871"/>
                  <a:pt x="36807" y="3147"/>
                  <a:pt x="36568" y="3386"/>
                </a:cubicBezTo>
                <a:cubicBezTo>
                  <a:pt x="36557" y="3342"/>
                  <a:pt x="36527" y="3308"/>
                  <a:pt x="36470" y="3308"/>
                </a:cubicBezTo>
                <a:cubicBezTo>
                  <a:pt x="36461" y="3308"/>
                  <a:pt x="36452" y="3309"/>
                  <a:pt x="36442" y="3310"/>
                </a:cubicBezTo>
                <a:cubicBezTo>
                  <a:pt x="36681" y="3084"/>
                  <a:pt x="36907" y="2858"/>
                  <a:pt x="37121" y="2644"/>
                </a:cubicBezTo>
                <a:cubicBezTo>
                  <a:pt x="37246" y="2519"/>
                  <a:pt x="37372" y="2406"/>
                  <a:pt x="37523" y="2255"/>
                </a:cubicBezTo>
                <a:lnTo>
                  <a:pt x="37661" y="2129"/>
                </a:lnTo>
                <a:cubicBezTo>
                  <a:pt x="37724" y="2079"/>
                  <a:pt x="37762" y="2041"/>
                  <a:pt x="37900" y="1928"/>
                </a:cubicBezTo>
                <a:lnTo>
                  <a:pt x="37963" y="1890"/>
                </a:lnTo>
                <a:lnTo>
                  <a:pt x="38051" y="1815"/>
                </a:lnTo>
                <a:lnTo>
                  <a:pt x="38088" y="1790"/>
                </a:lnTo>
                <a:lnTo>
                  <a:pt x="38176" y="1727"/>
                </a:lnTo>
                <a:lnTo>
                  <a:pt x="38289" y="1664"/>
                </a:lnTo>
                <a:lnTo>
                  <a:pt x="38340" y="1627"/>
                </a:lnTo>
                <a:lnTo>
                  <a:pt x="38428" y="1576"/>
                </a:lnTo>
                <a:cubicBezTo>
                  <a:pt x="38541" y="1514"/>
                  <a:pt x="38666" y="1463"/>
                  <a:pt x="38792" y="1413"/>
                </a:cubicBezTo>
                <a:cubicBezTo>
                  <a:pt x="38855" y="1388"/>
                  <a:pt x="38918" y="1363"/>
                  <a:pt x="38980" y="1338"/>
                </a:cubicBezTo>
                <a:lnTo>
                  <a:pt x="38980" y="1338"/>
                </a:lnTo>
                <a:cubicBezTo>
                  <a:pt x="38978" y="1338"/>
                  <a:pt x="38976" y="1338"/>
                  <a:pt x="38975" y="1338"/>
                </a:cubicBezTo>
                <a:cubicBezTo>
                  <a:pt x="38947" y="1338"/>
                  <a:pt x="39516" y="1174"/>
                  <a:pt x="39829" y="1174"/>
                </a:cubicBezTo>
                <a:cubicBezTo>
                  <a:pt x="39839" y="1174"/>
                  <a:pt x="39850" y="1174"/>
                  <a:pt x="39860" y="1174"/>
                </a:cubicBezTo>
                <a:cubicBezTo>
                  <a:pt x="39928" y="1170"/>
                  <a:pt x="39996" y="1168"/>
                  <a:pt x="40065" y="1168"/>
                </a:cubicBezTo>
                <a:close/>
                <a:moveTo>
                  <a:pt x="30383" y="13074"/>
                </a:moveTo>
                <a:lnTo>
                  <a:pt x="29971" y="13439"/>
                </a:lnTo>
                <a:cubicBezTo>
                  <a:pt x="30107" y="13318"/>
                  <a:pt x="30245" y="13197"/>
                  <a:pt x="30383" y="13074"/>
                </a:cubicBezTo>
                <a:close/>
                <a:moveTo>
                  <a:pt x="37837" y="12747"/>
                </a:moveTo>
                <a:cubicBezTo>
                  <a:pt x="37850" y="12760"/>
                  <a:pt x="37887" y="12773"/>
                  <a:pt x="37950" y="12773"/>
                </a:cubicBezTo>
                <a:cubicBezTo>
                  <a:pt x="37156" y="13663"/>
                  <a:pt x="36652" y="14221"/>
                  <a:pt x="36629" y="14221"/>
                </a:cubicBezTo>
                <a:cubicBezTo>
                  <a:pt x="36610" y="14221"/>
                  <a:pt x="36926" y="13832"/>
                  <a:pt x="37686" y="12923"/>
                </a:cubicBezTo>
                <a:lnTo>
                  <a:pt x="37837" y="12747"/>
                </a:lnTo>
                <a:close/>
                <a:moveTo>
                  <a:pt x="24492" y="15286"/>
                </a:moveTo>
                <a:cubicBezTo>
                  <a:pt x="24253" y="15499"/>
                  <a:pt x="23989" y="15738"/>
                  <a:pt x="23713" y="15977"/>
                </a:cubicBezTo>
                <a:lnTo>
                  <a:pt x="23499" y="16115"/>
                </a:lnTo>
                <a:lnTo>
                  <a:pt x="23537" y="16128"/>
                </a:lnTo>
                <a:cubicBezTo>
                  <a:pt x="23261" y="16366"/>
                  <a:pt x="22971" y="16618"/>
                  <a:pt x="22670" y="16869"/>
                </a:cubicBezTo>
                <a:cubicBezTo>
                  <a:pt x="22682" y="16844"/>
                  <a:pt x="22670" y="16819"/>
                  <a:pt x="22657" y="16806"/>
                </a:cubicBezTo>
                <a:lnTo>
                  <a:pt x="24492" y="15286"/>
                </a:lnTo>
                <a:close/>
                <a:moveTo>
                  <a:pt x="25422" y="15763"/>
                </a:moveTo>
                <a:lnTo>
                  <a:pt x="24014" y="16995"/>
                </a:lnTo>
                <a:cubicBezTo>
                  <a:pt x="24014" y="16982"/>
                  <a:pt x="24002" y="16970"/>
                  <a:pt x="24002" y="16957"/>
                </a:cubicBezTo>
                <a:cubicBezTo>
                  <a:pt x="24442" y="16605"/>
                  <a:pt x="24894" y="16216"/>
                  <a:pt x="25422" y="15763"/>
                </a:cubicBezTo>
                <a:close/>
                <a:moveTo>
                  <a:pt x="29795" y="17032"/>
                </a:moveTo>
                <a:cubicBezTo>
                  <a:pt x="29786" y="17045"/>
                  <a:pt x="29779" y="17056"/>
                  <a:pt x="29772" y="17067"/>
                </a:cubicBezTo>
                <a:lnTo>
                  <a:pt x="29772" y="17067"/>
                </a:lnTo>
                <a:lnTo>
                  <a:pt x="29795" y="17032"/>
                </a:lnTo>
                <a:close/>
                <a:moveTo>
                  <a:pt x="22381" y="17032"/>
                </a:moveTo>
                <a:lnTo>
                  <a:pt x="22205" y="17234"/>
                </a:lnTo>
                <a:cubicBezTo>
                  <a:pt x="22192" y="17234"/>
                  <a:pt x="22192" y="17208"/>
                  <a:pt x="22205" y="17183"/>
                </a:cubicBezTo>
                <a:lnTo>
                  <a:pt x="22381" y="17032"/>
                </a:lnTo>
                <a:close/>
                <a:moveTo>
                  <a:pt x="25749" y="14921"/>
                </a:moveTo>
                <a:lnTo>
                  <a:pt x="25749" y="14921"/>
                </a:lnTo>
                <a:cubicBezTo>
                  <a:pt x="25158" y="15525"/>
                  <a:pt x="23449" y="17058"/>
                  <a:pt x="22167" y="18201"/>
                </a:cubicBezTo>
                <a:cubicBezTo>
                  <a:pt x="22218" y="18138"/>
                  <a:pt x="22280" y="18050"/>
                  <a:pt x="22381" y="17937"/>
                </a:cubicBezTo>
                <a:lnTo>
                  <a:pt x="22381" y="17937"/>
                </a:lnTo>
                <a:cubicBezTo>
                  <a:pt x="22232" y="17980"/>
                  <a:pt x="21721" y="18312"/>
                  <a:pt x="21577" y="18312"/>
                </a:cubicBezTo>
                <a:cubicBezTo>
                  <a:pt x="21551" y="18312"/>
                  <a:pt x="21537" y="18301"/>
                  <a:pt x="21539" y="18277"/>
                </a:cubicBezTo>
                <a:cubicBezTo>
                  <a:pt x="21803" y="18075"/>
                  <a:pt x="22029" y="17887"/>
                  <a:pt x="22218" y="17736"/>
                </a:cubicBezTo>
                <a:cubicBezTo>
                  <a:pt x="22268" y="17724"/>
                  <a:pt x="22318" y="17698"/>
                  <a:pt x="22393" y="17661"/>
                </a:cubicBezTo>
                <a:lnTo>
                  <a:pt x="22393" y="17661"/>
                </a:lnTo>
                <a:cubicBezTo>
                  <a:pt x="22382" y="17664"/>
                  <a:pt x="22374" y="17666"/>
                  <a:pt x="22366" y="17666"/>
                </a:cubicBezTo>
                <a:cubicBezTo>
                  <a:pt x="22348" y="17666"/>
                  <a:pt x="22340" y="17657"/>
                  <a:pt x="22331" y="17648"/>
                </a:cubicBezTo>
                <a:cubicBezTo>
                  <a:pt x="22706" y="17350"/>
                  <a:pt x="22935" y="17176"/>
                  <a:pt x="22958" y="17176"/>
                </a:cubicBezTo>
                <a:cubicBezTo>
                  <a:pt x="22988" y="17176"/>
                  <a:pt x="22679" y="17461"/>
                  <a:pt x="21903" y="18138"/>
                </a:cubicBezTo>
                <a:cubicBezTo>
                  <a:pt x="22481" y="17673"/>
                  <a:pt x="23022" y="17208"/>
                  <a:pt x="23562" y="16769"/>
                </a:cubicBezTo>
                <a:cubicBezTo>
                  <a:pt x="23568" y="16770"/>
                  <a:pt x="23574" y="16771"/>
                  <a:pt x="23580" y="16771"/>
                </a:cubicBezTo>
                <a:cubicBezTo>
                  <a:pt x="23670" y="16771"/>
                  <a:pt x="23812" y="16605"/>
                  <a:pt x="23977" y="16417"/>
                </a:cubicBezTo>
                <a:cubicBezTo>
                  <a:pt x="24630" y="15876"/>
                  <a:pt x="25233" y="15361"/>
                  <a:pt x="25749" y="14921"/>
                </a:cubicBezTo>
                <a:close/>
                <a:moveTo>
                  <a:pt x="23952" y="17058"/>
                </a:moveTo>
                <a:lnTo>
                  <a:pt x="23298" y="17611"/>
                </a:lnTo>
                <a:lnTo>
                  <a:pt x="23135" y="17698"/>
                </a:lnTo>
                <a:lnTo>
                  <a:pt x="23147" y="17749"/>
                </a:lnTo>
                <a:lnTo>
                  <a:pt x="22419" y="18364"/>
                </a:lnTo>
                <a:lnTo>
                  <a:pt x="22419" y="18364"/>
                </a:lnTo>
                <a:lnTo>
                  <a:pt x="22494" y="18189"/>
                </a:lnTo>
                <a:cubicBezTo>
                  <a:pt x="22884" y="17887"/>
                  <a:pt x="23336" y="17523"/>
                  <a:pt x="23851" y="17083"/>
                </a:cubicBezTo>
                <a:cubicBezTo>
                  <a:pt x="23889" y="17070"/>
                  <a:pt x="23914" y="17058"/>
                  <a:pt x="23952" y="17058"/>
                </a:cubicBezTo>
                <a:close/>
                <a:moveTo>
                  <a:pt x="22444" y="18239"/>
                </a:moveTo>
                <a:lnTo>
                  <a:pt x="22268" y="18452"/>
                </a:lnTo>
                <a:lnTo>
                  <a:pt x="22268" y="18490"/>
                </a:lnTo>
                <a:lnTo>
                  <a:pt x="22016" y="18716"/>
                </a:lnTo>
                <a:cubicBezTo>
                  <a:pt x="22067" y="18616"/>
                  <a:pt x="22092" y="18566"/>
                  <a:pt x="22092" y="18528"/>
                </a:cubicBezTo>
                <a:cubicBezTo>
                  <a:pt x="22205" y="18427"/>
                  <a:pt x="22318" y="18339"/>
                  <a:pt x="22444" y="18239"/>
                </a:cubicBezTo>
                <a:close/>
                <a:moveTo>
                  <a:pt x="20459" y="19335"/>
                </a:moveTo>
                <a:cubicBezTo>
                  <a:pt x="20439" y="19335"/>
                  <a:pt x="20413" y="19338"/>
                  <a:pt x="20383" y="19345"/>
                </a:cubicBezTo>
                <a:cubicBezTo>
                  <a:pt x="19880" y="19772"/>
                  <a:pt x="20106" y="19747"/>
                  <a:pt x="19855" y="20048"/>
                </a:cubicBezTo>
                <a:cubicBezTo>
                  <a:pt x="20080" y="19848"/>
                  <a:pt x="20162" y="19783"/>
                  <a:pt x="20179" y="19783"/>
                </a:cubicBezTo>
                <a:cubicBezTo>
                  <a:pt x="20211" y="19783"/>
                  <a:pt x="20022" y="20005"/>
                  <a:pt x="20108" y="20005"/>
                </a:cubicBezTo>
                <a:cubicBezTo>
                  <a:pt x="20139" y="20005"/>
                  <a:pt x="20206" y="19976"/>
                  <a:pt x="20333" y="19898"/>
                </a:cubicBezTo>
                <a:lnTo>
                  <a:pt x="20333" y="19898"/>
                </a:lnTo>
                <a:cubicBezTo>
                  <a:pt x="20182" y="20048"/>
                  <a:pt x="20044" y="20174"/>
                  <a:pt x="19905" y="20287"/>
                </a:cubicBezTo>
                <a:cubicBezTo>
                  <a:pt x="20069" y="20187"/>
                  <a:pt x="20220" y="20099"/>
                  <a:pt x="20383" y="20011"/>
                </a:cubicBezTo>
                <a:lnTo>
                  <a:pt x="20358" y="20011"/>
                </a:lnTo>
                <a:cubicBezTo>
                  <a:pt x="20337" y="20016"/>
                  <a:pt x="20320" y="20019"/>
                  <a:pt x="20312" y="20019"/>
                </a:cubicBezTo>
                <a:cubicBezTo>
                  <a:pt x="20300" y="20019"/>
                  <a:pt x="20303" y="20013"/>
                  <a:pt x="20333" y="19998"/>
                </a:cubicBezTo>
                <a:cubicBezTo>
                  <a:pt x="20333" y="19998"/>
                  <a:pt x="20345" y="19985"/>
                  <a:pt x="20345" y="19985"/>
                </a:cubicBezTo>
                <a:cubicBezTo>
                  <a:pt x="20333" y="19960"/>
                  <a:pt x="20345" y="19935"/>
                  <a:pt x="20345" y="19910"/>
                </a:cubicBezTo>
                <a:cubicBezTo>
                  <a:pt x="20368" y="19691"/>
                  <a:pt x="20687" y="19335"/>
                  <a:pt x="20459" y="19335"/>
                </a:cubicBezTo>
                <a:close/>
                <a:moveTo>
                  <a:pt x="19755" y="20915"/>
                </a:moveTo>
                <a:lnTo>
                  <a:pt x="19755" y="20915"/>
                </a:lnTo>
                <a:cubicBezTo>
                  <a:pt x="19679" y="20978"/>
                  <a:pt x="19591" y="21054"/>
                  <a:pt x="19491" y="21116"/>
                </a:cubicBezTo>
                <a:cubicBezTo>
                  <a:pt x="19579" y="21054"/>
                  <a:pt x="19667" y="20978"/>
                  <a:pt x="19755" y="20915"/>
                </a:cubicBezTo>
                <a:close/>
                <a:moveTo>
                  <a:pt x="31981" y="21242"/>
                </a:moveTo>
                <a:cubicBezTo>
                  <a:pt x="31969" y="21253"/>
                  <a:pt x="31957" y="21264"/>
                  <a:pt x="31946" y="21275"/>
                </a:cubicBezTo>
                <a:lnTo>
                  <a:pt x="31946" y="21275"/>
                </a:lnTo>
                <a:cubicBezTo>
                  <a:pt x="31957" y="21266"/>
                  <a:pt x="31968" y="21255"/>
                  <a:pt x="31981" y="21242"/>
                </a:cubicBezTo>
                <a:close/>
                <a:moveTo>
                  <a:pt x="25648" y="28392"/>
                </a:moveTo>
                <a:lnTo>
                  <a:pt x="25648" y="28392"/>
                </a:lnTo>
                <a:cubicBezTo>
                  <a:pt x="25541" y="28521"/>
                  <a:pt x="25461" y="28604"/>
                  <a:pt x="25424" y="28680"/>
                </a:cubicBezTo>
                <a:lnTo>
                  <a:pt x="25424" y="28680"/>
                </a:lnTo>
                <a:cubicBezTo>
                  <a:pt x="25361" y="28739"/>
                  <a:pt x="25295" y="28804"/>
                  <a:pt x="25231" y="28868"/>
                </a:cubicBezTo>
                <a:lnTo>
                  <a:pt x="25231" y="28868"/>
                </a:lnTo>
                <a:cubicBezTo>
                  <a:pt x="25335" y="28719"/>
                  <a:pt x="25464" y="28563"/>
                  <a:pt x="25648" y="28392"/>
                </a:cubicBezTo>
                <a:close/>
                <a:moveTo>
                  <a:pt x="20144" y="36987"/>
                </a:moveTo>
                <a:lnTo>
                  <a:pt x="20144" y="36987"/>
                </a:lnTo>
                <a:cubicBezTo>
                  <a:pt x="20125" y="37002"/>
                  <a:pt x="20108" y="37016"/>
                  <a:pt x="20091" y="37030"/>
                </a:cubicBezTo>
                <a:lnTo>
                  <a:pt x="20091" y="37030"/>
                </a:lnTo>
                <a:lnTo>
                  <a:pt x="20144" y="36987"/>
                </a:lnTo>
                <a:close/>
                <a:moveTo>
                  <a:pt x="13037" y="39399"/>
                </a:moveTo>
                <a:cubicBezTo>
                  <a:pt x="13026" y="39408"/>
                  <a:pt x="13016" y="39417"/>
                  <a:pt x="13007" y="39425"/>
                </a:cubicBezTo>
                <a:cubicBezTo>
                  <a:pt x="13017" y="39416"/>
                  <a:pt x="13027" y="39408"/>
                  <a:pt x="13037" y="39399"/>
                </a:cubicBezTo>
                <a:close/>
                <a:moveTo>
                  <a:pt x="12039" y="40141"/>
                </a:moveTo>
                <a:lnTo>
                  <a:pt x="11966" y="40208"/>
                </a:lnTo>
                <a:lnTo>
                  <a:pt x="11966" y="40208"/>
                </a:lnTo>
                <a:cubicBezTo>
                  <a:pt x="11989" y="40187"/>
                  <a:pt x="12013" y="40165"/>
                  <a:pt x="12039" y="40141"/>
                </a:cubicBezTo>
                <a:close/>
                <a:moveTo>
                  <a:pt x="18963" y="38181"/>
                </a:moveTo>
                <a:cubicBezTo>
                  <a:pt x="17799" y="39151"/>
                  <a:pt x="16426" y="40296"/>
                  <a:pt x="14814" y="41605"/>
                </a:cubicBezTo>
                <a:lnTo>
                  <a:pt x="14814" y="41605"/>
                </a:lnTo>
                <a:cubicBezTo>
                  <a:pt x="14853" y="41549"/>
                  <a:pt x="14878" y="41509"/>
                  <a:pt x="14894" y="41479"/>
                </a:cubicBezTo>
                <a:lnTo>
                  <a:pt x="14894" y="41479"/>
                </a:lnTo>
                <a:cubicBezTo>
                  <a:pt x="15380" y="41066"/>
                  <a:pt x="15783" y="40722"/>
                  <a:pt x="15935" y="40656"/>
                </a:cubicBezTo>
                <a:cubicBezTo>
                  <a:pt x="15972" y="40606"/>
                  <a:pt x="16010" y="40543"/>
                  <a:pt x="16060" y="40493"/>
                </a:cubicBezTo>
                <a:lnTo>
                  <a:pt x="18184" y="38684"/>
                </a:lnTo>
                <a:cubicBezTo>
                  <a:pt x="18423" y="38508"/>
                  <a:pt x="18699" y="38294"/>
                  <a:pt x="18963" y="38181"/>
                </a:cubicBezTo>
                <a:close/>
                <a:moveTo>
                  <a:pt x="14790" y="41604"/>
                </a:moveTo>
                <a:cubicBezTo>
                  <a:pt x="14796" y="41604"/>
                  <a:pt x="14798" y="41610"/>
                  <a:pt x="14797" y="41619"/>
                </a:cubicBezTo>
                <a:lnTo>
                  <a:pt x="14797" y="41619"/>
                </a:lnTo>
                <a:cubicBezTo>
                  <a:pt x="14766" y="41644"/>
                  <a:pt x="14735" y="41668"/>
                  <a:pt x="14704" y="41693"/>
                </a:cubicBezTo>
                <a:lnTo>
                  <a:pt x="14704" y="41693"/>
                </a:lnTo>
                <a:lnTo>
                  <a:pt x="14716" y="41674"/>
                </a:lnTo>
                <a:cubicBezTo>
                  <a:pt x="14758" y="41620"/>
                  <a:pt x="14780" y="41604"/>
                  <a:pt x="14790" y="41604"/>
                </a:cubicBezTo>
                <a:close/>
                <a:moveTo>
                  <a:pt x="11901" y="42240"/>
                </a:moveTo>
                <a:lnTo>
                  <a:pt x="11901" y="42240"/>
                </a:lnTo>
                <a:cubicBezTo>
                  <a:pt x="11781" y="42368"/>
                  <a:pt x="11676" y="42508"/>
                  <a:pt x="11581" y="42650"/>
                </a:cubicBezTo>
                <a:lnTo>
                  <a:pt x="11581" y="42650"/>
                </a:lnTo>
                <a:cubicBezTo>
                  <a:pt x="11552" y="42661"/>
                  <a:pt x="11522" y="42672"/>
                  <a:pt x="11492" y="42684"/>
                </a:cubicBezTo>
                <a:lnTo>
                  <a:pt x="11492" y="42684"/>
                </a:lnTo>
                <a:cubicBezTo>
                  <a:pt x="11553" y="42598"/>
                  <a:pt x="11585" y="42539"/>
                  <a:pt x="11554" y="42539"/>
                </a:cubicBezTo>
                <a:cubicBezTo>
                  <a:pt x="11545" y="42539"/>
                  <a:pt x="11531" y="42544"/>
                  <a:pt x="11511" y="42554"/>
                </a:cubicBezTo>
                <a:cubicBezTo>
                  <a:pt x="11838" y="42340"/>
                  <a:pt x="11675" y="42353"/>
                  <a:pt x="11901" y="42240"/>
                </a:cubicBezTo>
                <a:close/>
                <a:moveTo>
                  <a:pt x="11057" y="43659"/>
                </a:moveTo>
                <a:cubicBezTo>
                  <a:pt x="11058" y="43659"/>
                  <a:pt x="11058" y="43659"/>
                  <a:pt x="11059" y="43660"/>
                </a:cubicBezTo>
                <a:lnTo>
                  <a:pt x="11050" y="43661"/>
                </a:lnTo>
                <a:lnTo>
                  <a:pt x="11050" y="43661"/>
                </a:lnTo>
                <a:cubicBezTo>
                  <a:pt x="11053" y="43660"/>
                  <a:pt x="11055" y="43659"/>
                  <a:pt x="11057" y="43659"/>
                </a:cubicBezTo>
                <a:close/>
                <a:moveTo>
                  <a:pt x="5469" y="46921"/>
                </a:moveTo>
                <a:cubicBezTo>
                  <a:pt x="5460" y="46935"/>
                  <a:pt x="5452" y="46948"/>
                  <a:pt x="5444" y="46961"/>
                </a:cubicBezTo>
                <a:lnTo>
                  <a:pt x="5444" y="46961"/>
                </a:lnTo>
                <a:cubicBezTo>
                  <a:pt x="5431" y="46962"/>
                  <a:pt x="5418" y="46963"/>
                  <a:pt x="5404" y="46965"/>
                </a:cubicBezTo>
                <a:lnTo>
                  <a:pt x="5469" y="46921"/>
                </a:lnTo>
                <a:close/>
                <a:moveTo>
                  <a:pt x="3846" y="47970"/>
                </a:moveTo>
                <a:lnTo>
                  <a:pt x="3846" y="47970"/>
                </a:lnTo>
                <a:cubicBezTo>
                  <a:pt x="3871" y="47995"/>
                  <a:pt x="3871" y="48020"/>
                  <a:pt x="3808" y="48083"/>
                </a:cubicBezTo>
                <a:cubicBezTo>
                  <a:pt x="3733" y="48083"/>
                  <a:pt x="3670" y="48096"/>
                  <a:pt x="3620" y="48108"/>
                </a:cubicBezTo>
                <a:lnTo>
                  <a:pt x="3846" y="47970"/>
                </a:lnTo>
                <a:close/>
                <a:moveTo>
                  <a:pt x="2162" y="48820"/>
                </a:moveTo>
                <a:cubicBezTo>
                  <a:pt x="2162" y="48825"/>
                  <a:pt x="2162" y="48828"/>
                  <a:pt x="2162" y="48837"/>
                </a:cubicBezTo>
                <a:lnTo>
                  <a:pt x="2167" y="48837"/>
                </a:lnTo>
                <a:cubicBezTo>
                  <a:pt x="2165" y="48831"/>
                  <a:pt x="2164" y="48826"/>
                  <a:pt x="2162" y="48820"/>
                </a:cubicBezTo>
                <a:close/>
                <a:moveTo>
                  <a:pt x="2162" y="48850"/>
                </a:moveTo>
                <a:lnTo>
                  <a:pt x="2187" y="48911"/>
                </a:lnTo>
                <a:lnTo>
                  <a:pt x="2187" y="48911"/>
                </a:lnTo>
                <a:cubicBezTo>
                  <a:pt x="2181" y="48890"/>
                  <a:pt x="2176" y="48870"/>
                  <a:pt x="2170" y="48850"/>
                </a:cubicBezTo>
                <a:close/>
                <a:moveTo>
                  <a:pt x="2187" y="48911"/>
                </a:moveTo>
                <a:lnTo>
                  <a:pt x="2187" y="48911"/>
                </a:lnTo>
                <a:cubicBezTo>
                  <a:pt x="2188" y="48914"/>
                  <a:pt x="2188" y="48917"/>
                  <a:pt x="2189" y="48920"/>
                </a:cubicBezTo>
                <a:lnTo>
                  <a:pt x="2189" y="48920"/>
                </a:lnTo>
                <a:cubicBezTo>
                  <a:pt x="2189" y="48918"/>
                  <a:pt x="2188" y="48915"/>
                  <a:pt x="2187" y="48912"/>
                </a:cubicBezTo>
                <a:lnTo>
                  <a:pt x="2187" y="48911"/>
                </a:lnTo>
                <a:close/>
                <a:moveTo>
                  <a:pt x="7458" y="48959"/>
                </a:moveTo>
                <a:cubicBezTo>
                  <a:pt x="7427" y="49011"/>
                  <a:pt x="7397" y="49066"/>
                  <a:pt x="7366" y="49120"/>
                </a:cubicBezTo>
                <a:lnTo>
                  <a:pt x="7366" y="49120"/>
                </a:lnTo>
                <a:cubicBezTo>
                  <a:pt x="7332" y="49130"/>
                  <a:pt x="7287" y="49148"/>
                  <a:pt x="7246" y="49164"/>
                </a:cubicBezTo>
                <a:lnTo>
                  <a:pt x="7246" y="49164"/>
                </a:lnTo>
                <a:cubicBezTo>
                  <a:pt x="7277" y="49111"/>
                  <a:pt x="7309" y="49060"/>
                  <a:pt x="7340" y="49013"/>
                </a:cubicBezTo>
                <a:lnTo>
                  <a:pt x="7340" y="49013"/>
                </a:lnTo>
                <a:lnTo>
                  <a:pt x="7458" y="48959"/>
                </a:lnTo>
                <a:close/>
                <a:moveTo>
                  <a:pt x="2189" y="48920"/>
                </a:moveTo>
                <a:cubicBezTo>
                  <a:pt x="2230" y="49093"/>
                  <a:pt x="2270" y="49265"/>
                  <a:pt x="2318" y="49437"/>
                </a:cubicBezTo>
                <a:lnTo>
                  <a:pt x="2318" y="49437"/>
                </a:lnTo>
                <a:cubicBezTo>
                  <a:pt x="2296" y="49348"/>
                  <a:pt x="2271" y="49255"/>
                  <a:pt x="2250" y="49151"/>
                </a:cubicBezTo>
                <a:cubicBezTo>
                  <a:pt x="2230" y="49076"/>
                  <a:pt x="2210" y="48999"/>
                  <a:pt x="2189" y="48920"/>
                </a:cubicBezTo>
                <a:close/>
                <a:moveTo>
                  <a:pt x="2464" y="50127"/>
                </a:moveTo>
                <a:lnTo>
                  <a:pt x="2464" y="50127"/>
                </a:lnTo>
                <a:cubicBezTo>
                  <a:pt x="2468" y="50145"/>
                  <a:pt x="2472" y="50163"/>
                  <a:pt x="2476" y="50181"/>
                </a:cubicBezTo>
                <a:cubicBezTo>
                  <a:pt x="2478" y="50194"/>
                  <a:pt x="2479" y="50206"/>
                  <a:pt x="2481" y="50219"/>
                </a:cubicBezTo>
                <a:lnTo>
                  <a:pt x="2481" y="50219"/>
                </a:lnTo>
                <a:cubicBezTo>
                  <a:pt x="2475" y="50188"/>
                  <a:pt x="2469" y="50157"/>
                  <a:pt x="2464" y="50127"/>
                </a:cubicBezTo>
                <a:close/>
                <a:moveTo>
                  <a:pt x="2490" y="50319"/>
                </a:moveTo>
                <a:cubicBezTo>
                  <a:pt x="2492" y="50341"/>
                  <a:pt x="2495" y="50363"/>
                  <a:pt x="2498" y="50384"/>
                </a:cubicBezTo>
                <a:lnTo>
                  <a:pt x="2498" y="50384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5" y="50352"/>
                  <a:pt x="2493" y="50335"/>
                  <a:pt x="2490" y="50319"/>
                </a:cubicBezTo>
                <a:close/>
                <a:moveTo>
                  <a:pt x="2514" y="50471"/>
                </a:moveTo>
                <a:cubicBezTo>
                  <a:pt x="2521" y="50523"/>
                  <a:pt x="2527" y="50576"/>
                  <a:pt x="2532" y="50628"/>
                </a:cubicBezTo>
                <a:lnTo>
                  <a:pt x="2532" y="50628"/>
                </a:lnTo>
                <a:cubicBezTo>
                  <a:pt x="2530" y="50613"/>
                  <a:pt x="2529" y="50598"/>
                  <a:pt x="2527" y="50584"/>
                </a:cubicBezTo>
                <a:lnTo>
                  <a:pt x="2520" y="50542"/>
                </a:lnTo>
                <a:lnTo>
                  <a:pt x="2520" y="50542"/>
                </a:lnTo>
                <a:cubicBezTo>
                  <a:pt x="2521" y="50555"/>
                  <a:pt x="2523" y="50569"/>
                  <a:pt x="2524" y="50583"/>
                </a:cubicBezTo>
                <a:lnTo>
                  <a:pt x="2524" y="50583"/>
                </a:lnTo>
                <a:cubicBezTo>
                  <a:pt x="2521" y="50557"/>
                  <a:pt x="2518" y="50532"/>
                  <a:pt x="2514" y="50508"/>
                </a:cubicBezTo>
                <a:lnTo>
                  <a:pt x="2514" y="50508"/>
                </a:lnTo>
                <a:lnTo>
                  <a:pt x="2520" y="50542"/>
                </a:lnTo>
                <a:lnTo>
                  <a:pt x="2520" y="50542"/>
                </a:lnTo>
                <a:cubicBezTo>
                  <a:pt x="2517" y="50517"/>
                  <a:pt x="2514" y="50494"/>
                  <a:pt x="2514" y="50471"/>
                </a:cubicBezTo>
                <a:close/>
                <a:moveTo>
                  <a:pt x="2524" y="50583"/>
                </a:moveTo>
                <a:cubicBezTo>
                  <a:pt x="2530" y="50631"/>
                  <a:pt x="2535" y="50679"/>
                  <a:pt x="2538" y="50727"/>
                </a:cubicBezTo>
                <a:lnTo>
                  <a:pt x="2538" y="50727"/>
                </a:lnTo>
                <a:cubicBezTo>
                  <a:pt x="2534" y="50695"/>
                  <a:pt x="2530" y="50664"/>
                  <a:pt x="2527" y="50634"/>
                </a:cubicBezTo>
                <a:cubicBezTo>
                  <a:pt x="2527" y="50616"/>
                  <a:pt x="2526" y="50599"/>
                  <a:pt x="2524" y="50583"/>
                </a:cubicBezTo>
                <a:close/>
                <a:moveTo>
                  <a:pt x="2538" y="50727"/>
                </a:moveTo>
                <a:cubicBezTo>
                  <a:pt x="2538" y="50731"/>
                  <a:pt x="2539" y="50735"/>
                  <a:pt x="2539" y="50740"/>
                </a:cubicBezTo>
                <a:lnTo>
                  <a:pt x="2539" y="50740"/>
                </a:lnTo>
                <a:cubicBezTo>
                  <a:pt x="2539" y="50746"/>
                  <a:pt x="2539" y="50753"/>
                  <a:pt x="2539" y="50760"/>
                </a:cubicBezTo>
                <a:cubicBezTo>
                  <a:pt x="2539" y="50794"/>
                  <a:pt x="2545" y="50823"/>
                  <a:pt x="2549" y="50854"/>
                </a:cubicBezTo>
                <a:lnTo>
                  <a:pt x="2549" y="50854"/>
                </a:lnTo>
                <a:cubicBezTo>
                  <a:pt x="2551" y="50883"/>
                  <a:pt x="2552" y="50910"/>
                  <a:pt x="2552" y="50935"/>
                </a:cubicBezTo>
                <a:cubicBezTo>
                  <a:pt x="2552" y="50956"/>
                  <a:pt x="2552" y="50974"/>
                  <a:pt x="2552" y="50998"/>
                </a:cubicBezTo>
                <a:cubicBezTo>
                  <a:pt x="2553" y="51023"/>
                  <a:pt x="2554" y="51047"/>
                  <a:pt x="2555" y="51069"/>
                </a:cubicBezTo>
                <a:lnTo>
                  <a:pt x="2555" y="51069"/>
                </a:lnTo>
                <a:cubicBezTo>
                  <a:pt x="2554" y="51062"/>
                  <a:pt x="2553" y="51055"/>
                  <a:pt x="2552" y="51049"/>
                </a:cubicBezTo>
                <a:lnTo>
                  <a:pt x="2539" y="50785"/>
                </a:lnTo>
                <a:cubicBezTo>
                  <a:pt x="2539" y="50766"/>
                  <a:pt x="2539" y="50746"/>
                  <a:pt x="2538" y="50727"/>
                </a:cubicBezTo>
                <a:close/>
                <a:moveTo>
                  <a:pt x="2553" y="50947"/>
                </a:moveTo>
                <a:cubicBezTo>
                  <a:pt x="2562" y="51016"/>
                  <a:pt x="2564" y="51086"/>
                  <a:pt x="2557" y="51155"/>
                </a:cubicBezTo>
                <a:lnTo>
                  <a:pt x="2557" y="51155"/>
                </a:lnTo>
                <a:cubicBezTo>
                  <a:pt x="2558" y="51135"/>
                  <a:pt x="2558" y="51115"/>
                  <a:pt x="2557" y="51096"/>
                </a:cubicBezTo>
                <a:lnTo>
                  <a:pt x="2557" y="51096"/>
                </a:lnTo>
                <a:cubicBezTo>
                  <a:pt x="2556" y="51101"/>
                  <a:pt x="2556" y="51106"/>
                  <a:pt x="2556" y="51111"/>
                </a:cubicBezTo>
                <a:lnTo>
                  <a:pt x="2556" y="51111"/>
                </a:lnTo>
                <a:cubicBezTo>
                  <a:pt x="2556" y="51097"/>
                  <a:pt x="2555" y="51084"/>
                  <a:pt x="2555" y="51069"/>
                </a:cubicBezTo>
                <a:lnTo>
                  <a:pt x="2555" y="51069"/>
                </a:lnTo>
                <a:cubicBezTo>
                  <a:pt x="2556" y="51078"/>
                  <a:pt x="2556" y="51087"/>
                  <a:pt x="2557" y="51096"/>
                </a:cubicBezTo>
                <a:lnTo>
                  <a:pt x="2557" y="51096"/>
                </a:lnTo>
                <a:cubicBezTo>
                  <a:pt x="2559" y="51047"/>
                  <a:pt x="2556" y="50997"/>
                  <a:pt x="2553" y="50947"/>
                </a:cubicBezTo>
                <a:close/>
                <a:moveTo>
                  <a:pt x="2557" y="51155"/>
                </a:moveTo>
                <a:cubicBezTo>
                  <a:pt x="2557" y="51158"/>
                  <a:pt x="2557" y="51162"/>
                  <a:pt x="2557" y="51165"/>
                </a:cubicBezTo>
                <a:lnTo>
                  <a:pt x="2557" y="51165"/>
                </a:lnTo>
                <a:cubicBezTo>
                  <a:pt x="2557" y="51163"/>
                  <a:pt x="2557" y="51161"/>
                  <a:pt x="2557" y="51159"/>
                </a:cubicBezTo>
                <a:lnTo>
                  <a:pt x="2557" y="51159"/>
                </a:lnTo>
                <a:cubicBezTo>
                  <a:pt x="2557" y="51158"/>
                  <a:pt x="2557" y="51156"/>
                  <a:pt x="2557" y="51155"/>
                </a:cubicBezTo>
                <a:close/>
                <a:moveTo>
                  <a:pt x="2553" y="51242"/>
                </a:moveTo>
                <a:cubicBezTo>
                  <a:pt x="2552" y="51259"/>
                  <a:pt x="2552" y="51274"/>
                  <a:pt x="2552" y="51287"/>
                </a:cubicBezTo>
                <a:cubicBezTo>
                  <a:pt x="2552" y="51302"/>
                  <a:pt x="2552" y="51317"/>
                  <a:pt x="2552" y="51332"/>
                </a:cubicBezTo>
                <a:lnTo>
                  <a:pt x="2552" y="51332"/>
                </a:lnTo>
                <a:cubicBezTo>
                  <a:pt x="2553" y="51303"/>
                  <a:pt x="2553" y="51273"/>
                  <a:pt x="2553" y="51242"/>
                </a:cubicBezTo>
                <a:close/>
                <a:moveTo>
                  <a:pt x="2552" y="51375"/>
                </a:moveTo>
                <a:cubicBezTo>
                  <a:pt x="2552" y="51404"/>
                  <a:pt x="2548" y="51436"/>
                  <a:pt x="2542" y="51466"/>
                </a:cubicBezTo>
                <a:lnTo>
                  <a:pt x="2542" y="51466"/>
                </a:lnTo>
                <a:cubicBezTo>
                  <a:pt x="2546" y="51437"/>
                  <a:pt x="2549" y="51407"/>
                  <a:pt x="2552" y="51375"/>
                </a:cubicBezTo>
                <a:close/>
                <a:moveTo>
                  <a:pt x="2527" y="51574"/>
                </a:moveTo>
                <a:lnTo>
                  <a:pt x="2527" y="51576"/>
                </a:lnTo>
                <a:cubicBezTo>
                  <a:pt x="2526" y="51577"/>
                  <a:pt x="2526" y="51578"/>
                  <a:pt x="2526" y="51578"/>
                </a:cubicBezTo>
                <a:lnTo>
                  <a:pt x="2526" y="51578"/>
                </a:lnTo>
                <a:cubicBezTo>
                  <a:pt x="2526" y="51577"/>
                  <a:pt x="2526" y="51576"/>
                  <a:pt x="2527" y="51574"/>
                </a:cubicBezTo>
                <a:close/>
                <a:moveTo>
                  <a:pt x="2527" y="51560"/>
                </a:moveTo>
                <a:lnTo>
                  <a:pt x="2527" y="51567"/>
                </a:lnTo>
                <a:lnTo>
                  <a:pt x="2527" y="51567"/>
                </a:lnTo>
                <a:cubicBezTo>
                  <a:pt x="2526" y="51572"/>
                  <a:pt x="2525" y="51577"/>
                  <a:pt x="2525" y="51582"/>
                </a:cubicBezTo>
                <a:lnTo>
                  <a:pt x="2525" y="51582"/>
                </a:lnTo>
                <a:cubicBezTo>
                  <a:pt x="2522" y="51589"/>
                  <a:pt x="2520" y="51596"/>
                  <a:pt x="2518" y="51603"/>
                </a:cubicBezTo>
                <a:lnTo>
                  <a:pt x="2518" y="51603"/>
                </a:lnTo>
                <a:cubicBezTo>
                  <a:pt x="2521" y="51589"/>
                  <a:pt x="2524" y="51575"/>
                  <a:pt x="2527" y="51560"/>
                </a:cubicBezTo>
                <a:close/>
                <a:moveTo>
                  <a:pt x="2523" y="51597"/>
                </a:moveTo>
                <a:cubicBezTo>
                  <a:pt x="2520" y="51611"/>
                  <a:pt x="2518" y="51625"/>
                  <a:pt x="2514" y="51639"/>
                </a:cubicBezTo>
                <a:lnTo>
                  <a:pt x="2513" y="51642"/>
                </a:lnTo>
                <a:lnTo>
                  <a:pt x="2513" y="51642"/>
                </a:lnTo>
                <a:cubicBezTo>
                  <a:pt x="2517" y="51627"/>
                  <a:pt x="2520" y="51613"/>
                  <a:pt x="2523" y="51597"/>
                </a:cubicBezTo>
                <a:close/>
                <a:moveTo>
                  <a:pt x="2489" y="51728"/>
                </a:moveTo>
                <a:cubicBezTo>
                  <a:pt x="2488" y="51730"/>
                  <a:pt x="2487" y="51732"/>
                  <a:pt x="2487" y="51734"/>
                </a:cubicBezTo>
                <a:lnTo>
                  <a:pt x="2487" y="51734"/>
                </a:lnTo>
                <a:cubicBezTo>
                  <a:pt x="2486" y="51733"/>
                  <a:pt x="2485" y="51733"/>
                  <a:pt x="2484" y="51733"/>
                </a:cubicBezTo>
                <a:cubicBezTo>
                  <a:pt x="2483" y="51733"/>
                  <a:pt x="2483" y="51733"/>
                  <a:pt x="2489" y="51728"/>
                </a:cubicBezTo>
                <a:close/>
                <a:moveTo>
                  <a:pt x="2485" y="51726"/>
                </a:moveTo>
                <a:lnTo>
                  <a:pt x="2485" y="51726"/>
                </a:lnTo>
                <a:cubicBezTo>
                  <a:pt x="2482" y="51735"/>
                  <a:pt x="2479" y="51743"/>
                  <a:pt x="2476" y="51751"/>
                </a:cubicBezTo>
                <a:lnTo>
                  <a:pt x="2476" y="51751"/>
                </a:lnTo>
                <a:cubicBezTo>
                  <a:pt x="2477" y="51750"/>
                  <a:pt x="2477" y="51748"/>
                  <a:pt x="2478" y="51747"/>
                </a:cubicBezTo>
                <a:lnTo>
                  <a:pt x="2478" y="51747"/>
                </a:lnTo>
                <a:cubicBezTo>
                  <a:pt x="2480" y="51740"/>
                  <a:pt x="2482" y="51733"/>
                  <a:pt x="2485" y="51726"/>
                </a:cubicBezTo>
                <a:close/>
                <a:moveTo>
                  <a:pt x="2443" y="51835"/>
                </a:moveTo>
                <a:lnTo>
                  <a:pt x="2443" y="51835"/>
                </a:lnTo>
                <a:cubicBezTo>
                  <a:pt x="2420" y="51877"/>
                  <a:pt x="2401" y="51903"/>
                  <a:pt x="2401" y="51903"/>
                </a:cubicBezTo>
                <a:lnTo>
                  <a:pt x="2401" y="51903"/>
                </a:lnTo>
                <a:cubicBezTo>
                  <a:pt x="2406" y="51898"/>
                  <a:pt x="2414" y="51890"/>
                  <a:pt x="2414" y="51890"/>
                </a:cubicBezTo>
                <a:lnTo>
                  <a:pt x="2426" y="51865"/>
                </a:lnTo>
                <a:cubicBezTo>
                  <a:pt x="2428" y="51863"/>
                  <a:pt x="2430" y="51861"/>
                  <a:pt x="2432" y="51858"/>
                </a:cubicBezTo>
                <a:lnTo>
                  <a:pt x="2432" y="51858"/>
                </a:lnTo>
                <a:cubicBezTo>
                  <a:pt x="2424" y="51873"/>
                  <a:pt x="2418" y="51884"/>
                  <a:pt x="2414" y="51890"/>
                </a:cubicBezTo>
                <a:cubicBezTo>
                  <a:pt x="2419" y="51883"/>
                  <a:pt x="2426" y="51871"/>
                  <a:pt x="2433" y="51856"/>
                </a:cubicBezTo>
                <a:lnTo>
                  <a:pt x="2433" y="51856"/>
                </a:lnTo>
                <a:cubicBezTo>
                  <a:pt x="2433" y="51857"/>
                  <a:pt x="2432" y="51857"/>
                  <a:pt x="2432" y="51858"/>
                </a:cubicBezTo>
                <a:lnTo>
                  <a:pt x="2432" y="51858"/>
                </a:lnTo>
                <a:cubicBezTo>
                  <a:pt x="2435" y="51851"/>
                  <a:pt x="2439" y="51844"/>
                  <a:pt x="2443" y="51835"/>
                </a:cubicBezTo>
                <a:close/>
                <a:moveTo>
                  <a:pt x="2600" y="51895"/>
                </a:moveTo>
                <a:lnTo>
                  <a:pt x="2600" y="51895"/>
                </a:lnTo>
                <a:cubicBezTo>
                  <a:pt x="2523" y="51903"/>
                  <a:pt x="2453" y="51917"/>
                  <a:pt x="2398" y="51934"/>
                </a:cubicBezTo>
                <a:lnTo>
                  <a:pt x="2398" y="51934"/>
                </a:lnTo>
                <a:cubicBezTo>
                  <a:pt x="2441" y="51922"/>
                  <a:pt x="2494" y="51911"/>
                  <a:pt x="2557" y="51905"/>
                </a:cubicBezTo>
                <a:lnTo>
                  <a:pt x="2557" y="51905"/>
                </a:lnTo>
                <a:cubicBezTo>
                  <a:pt x="2559" y="51904"/>
                  <a:pt x="2562" y="51904"/>
                  <a:pt x="2564" y="51903"/>
                </a:cubicBezTo>
                <a:cubicBezTo>
                  <a:pt x="2579" y="51903"/>
                  <a:pt x="2589" y="51899"/>
                  <a:pt x="2600" y="51895"/>
                </a:cubicBezTo>
                <a:close/>
                <a:moveTo>
                  <a:pt x="2330" y="51958"/>
                </a:moveTo>
                <a:cubicBezTo>
                  <a:pt x="2328" y="51959"/>
                  <a:pt x="2327" y="51959"/>
                  <a:pt x="2326" y="51960"/>
                </a:cubicBezTo>
                <a:lnTo>
                  <a:pt x="2326" y="51960"/>
                </a:lnTo>
                <a:cubicBezTo>
                  <a:pt x="2327" y="51960"/>
                  <a:pt x="2328" y="51959"/>
                  <a:pt x="2329" y="51958"/>
                </a:cubicBezTo>
                <a:lnTo>
                  <a:pt x="2329" y="51958"/>
                </a:lnTo>
                <a:cubicBezTo>
                  <a:pt x="2329" y="51958"/>
                  <a:pt x="2330" y="51958"/>
                  <a:pt x="2330" y="51958"/>
                </a:cubicBezTo>
                <a:close/>
                <a:moveTo>
                  <a:pt x="2326" y="51960"/>
                </a:moveTo>
                <a:lnTo>
                  <a:pt x="2326" y="51960"/>
                </a:lnTo>
                <a:cubicBezTo>
                  <a:pt x="2321" y="51962"/>
                  <a:pt x="2317" y="51964"/>
                  <a:pt x="2313" y="51966"/>
                </a:cubicBezTo>
                <a:cubicBezTo>
                  <a:pt x="2312" y="51967"/>
                  <a:pt x="2311" y="51968"/>
                  <a:pt x="2311" y="51968"/>
                </a:cubicBezTo>
                <a:lnTo>
                  <a:pt x="2311" y="51968"/>
                </a:lnTo>
                <a:cubicBezTo>
                  <a:pt x="2315" y="51965"/>
                  <a:pt x="2320" y="51963"/>
                  <a:pt x="2326" y="51960"/>
                </a:cubicBezTo>
                <a:close/>
                <a:moveTo>
                  <a:pt x="2427" y="51889"/>
                </a:moveTo>
                <a:cubicBezTo>
                  <a:pt x="2424" y="51889"/>
                  <a:pt x="2368" y="51927"/>
                  <a:pt x="2318" y="51962"/>
                </a:cubicBezTo>
                <a:lnTo>
                  <a:pt x="2318" y="51962"/>
                </a:lnTo>
                <a:cubicBezTo>
                  <a:pt x="2306" y="51968"/>
                  <a:pt x="2296" y="51973"/>
                  <a:pt x="2288" y="51978"/>
                </a:cubicBezTo>
                <a:cubicBezTo>
                  <a:pt x="2296" y="51973"/>
                  <a:pt x="2306" y="51968"/>
                  <a:pt x="2318" y="51962"/>
                </a:cubicBezTo>
                <a:lnTo>
                  <a:pt x="2318" y="51962"/>
                </a:lnTo>
                <a:cubicBezTo>
                  <a:pt x="2317" y="51963"/>
                  <a:pt x="2316" y="51964"/>
                  <a:pt x="2315" y="51964"/>
                </a:cubicBezTo>
                <a:lnTo>
                  <a:pt x="2315" y="51964"/>
                </a:lnTo>
                <a:cubicBezTo>
                  <a:pt x="2320" y="51962"/>
                  <a:pt x="2325" y="51960"/>
                  <a:pt x="2331" y="51957"/>
                </a:cubicBezTo>
                <a:lnTo>
                  <a:pt x="2331" y="51957"/>
                </a:lnTo>
                <a:cubicBezTo>
                  <a:pt x="2332" y="51957"/>
                  <a:pt x="2333" y="51956"/>
                  <a:pt x="2334" y="51956"/>
                </a:cubicBezTo>
                <a:lnTo>
                  <a:pt x="2334" y="51956"/>
                </a:lnTo>
                <a:cubicBezTo>
                  <a:pt x="2346" y="51950"/>
                  <a:pt x="2361" y="51945"/>
                  <a:pt x="2378" y="51940"/>
                </a:cubicBezTo>
                <a:lnTo>
                  <a:pt x="2378" y="51940"/>
                </a:lnTo>
                <a:cubicBezTo>
                  <a:pt x="2361" y="51946"/>
                  <a:pt x="2345" y="51951"/>
                  <a:pt x="2331" y="51957"/>
                </a:cubicBezTo>
                <a:lnTo>
                  <a:pt x="2331" y="51957"/>
                </a:lnTo>
                <a:cubicBezTo>
                  <a:pt x="2331" y="51958"/>
                  <a:pt x="2330" y="51958"/>
                  <a:pt x="2330" y="51958"/>
                </a:cubicBezTo>
                <a:lnTo>
                  <a:pt x="2330" y="51958"/>
                </a:lnTo>
                <a:cubicBezTo>
                  <a:pt x="2331" y="51957"/>
                  <a:pt x="2333" y="51957"/>
                  <a:pt x="2335" y="51956"/>
                </a:cubicBezTo>
                <a:lnTo>
                  <a:pt x="2335" y="51956"/>
                </a:lnTo>
                <a:cubicBezTo>
                  <a:pt x="2333" y="51957"/>
                  <a:pt x="2331" y="51958"/>
                  <a:pt x="2329" y="51958"/>
                </a:cubicBezTo>
                <a:lnTo>
                  <a:pt x="2329" y="51958"/>
                </a:lnTo>
                <a:cubicBezTo>
                  <a:pt x="2318" y="51966"/>
                  <a:pt x="2308" y="51973"/>
                  <a:pt x="2300" y="51978"/>
                </a:cubicBezTo>
                <a:lnTo>
                  <a:pt x="2300" y="51978"/>
                </a:lnTo>
                <a:cubicBezTo>
                  <a:pt x="2300" y="51978"/>
                  <a:pt x="2300" y="51978"/>
                  <a:pt x="2301" y="51978"/>
                </a:cubicBezTo>
                <a:cubicBezTo>
                  <a:pt x="2330" y="51964"/>
                  <a:pt x="2377" y="51944"/>
                  <a:pt x="2439" y="51929"/>
                </a:cubicBezTo>
                <a:lnTo>
                  <a:pt x="2439" y="51929"/>
                </a:lnTo>
                <a:cubicBezTo>
                  <a:pt x="2443" y="51928"/>
                  <a:pt x="2447" y="51928"/>
                  <a:pt x="2451" y="51928"/>
                </a:cubicBezTo>
                <a:cubicBezTo>
                  <a:pt x="2476" y="51920"/>
                  <a:pt x="2496" y="51917"/>
                  <a:pt x="2521" y="51912"/>
                </a:cubicBezTo>
                <a:lnTo>
                  <a:pt x="2521" y="51912"/>
                </a:lnTo>
                <a:cubicBezTo>
                  <a:pt x="2511" y="51914"/>
                  <a:pt x="2502" y="51915"/>
                  <a:pt x="2493" y="51917"/>
                </a:cubicBezTo>
                <a:lnTo>
                  <a:pt x="2493" y="51917"/>
                </a:lnTo>
                <a:cubicBezTo>
                  <a:pt x="2507" y="51914"/>
                  <a:pt x="2522" y="51911"/>
                  <a:pt x="2538" y="51909"/>
                </a:cubicBezTo>
                <a:lnTo>
                  <a:pt x="2538" y="51909"/>
                </a:lnTo>
                <a:cubicBezTo>
                  <a:pt x="2541" y="51908"/>
                  <a:pt x="2545" y="51908"/>
                  <a:pt x="2548" y="51907"/>
                </a:cubicBezTo>
                <a:lnTo>
                  <a:pt x="2548" y="51907"/>
                </a:lnTo>
                <a:cubicBezTo>
                  <a:pt x="2478" y="51915"/>
                  <a:pt x="2422" y="51927"/>
                  <a:pt x="2378" y="51940"/>
                </a:cubicBezTo>
                <a:lnTo>
                  <a:pt x="2378" y="51940"/>
                </a:lnTo>
                <a:cubicBezTo>
                  <a:pt x="2384" y="51938"/>
                  <a:pt x="2391" y="51936"/>
                  <a:pt x="2398" y="51934"/>
                </a:cubicBezTo>
                <a:lnTo>
                  <a:pt x="2398" y="51934"/>
                </a:lnTo>
                <a:cubicBezTo>
                  <a:pt x="2373" y="51941"/>
                  <a:pt x="2352" y="51948"/>
                  <a:pt x="2334" y="51955"/>
                </a:cubicBezTo>
                <a:lnTo>
                  <a:pt x="2334" y="51955"/>
                </a:lnTo>
                <a:cubicBezTo>
                  <a:pt x="2357" y="51939"/>
                  <a:pt x="2388" y="51918"/>
                  <a:pt x="2426" y="51890"/>
                </a:cubicBezTo>
                <a:cubicBezTo>
                  <a:pt x="2428" y="51889"/>
                  <a:pt x="2428" y="51889"/>
                  <a:pt x="2427" y="51889"/>
                </a:cubicBezTo>
                <a:close/>
                <a:moveTo>
                  <a:pt x="2288" y="51981"/>
                </a:moveTo>
                <a:cubicBezTo>
                  <a:pt x="2287" y="51981"/>
                  <a:pt x="2273" y="51992"/>
                  <a:pt x="2265" y="51998"/>
                </a:cubicBezTo>
                <a:lnTo>
                  <a:pt x="2265" y="51998"/>
                </a:lnTo>
                <a:cubicBezTo>
                  <a:pt x="2268" y="51996"/>
                  <a:pt x="2272" y="51994"/>
                  <a:pt x="2275" y="51991"/>
                </a:cubicBezTo>
                <a:cubicBezTo>
                  <a:pt x="2285" y="51984"/>
                  <a:pt x="2288" y="51981"/>
                  <a:pt x="2288" y="51981"/>
                </a:cubicBezTo>
                <a:close/>
                <a:moveTo>
                  <a:pt x="2315" y="51964"/>
                </a:moveTo>
                <a:lnTo>
                  <a:pt x="2315" y="51964"/>
                </a:lnTo>
                <a:cubicBezTo>
                  <a:pt x="2305" y="51969"/>
                  <a:pt x="2296" y="51974"/>
                  <a:pt x="2288" y="51978"/>
                </a:cubicBezTo>
                <a:cubicBezTo>
                  <a:pt x="2288" y="51978"/>
                  <a:pt x="2288" y="51978"/>
                  <a:pt x="2288" y="51978"/>
                </a:cubicBezTo>
                <a:cubicBezTo>
                  <a:pt x="2292" y="51978"/>
                  <a:pt x="2298" y="51976"/>
                  <a:pt x="2304" y="51972"/>
                </a:cubicBezTo>
                <a:lnTo>
                  <a:pt x="2304" y="51972"/>
                </a:lnTo>
                <a:cubicBezTo>
                  <a:pt x="2295" y="51979"/>
                  <a:pt x="2286" y="51985"/>
                  <a:pt x="2277" y="51991"/>
                </a:cubicBezTo>
                <a:lnTo>
                  <a:pt x="2277" y="51991"/>
                </a:lnTo>
                <a:cubicBezTo>
                  <a:pt x="2277" y="51991"/>
                  <a:pt x="2276" y="51991"/>
                  <a:pt x="2275" y="51991"/>
                </a:cubicBezTo>
                <a:lnTo>
                  <a:pt x="2277" y="51991"/>
                </a:lnTo>
                <a:cubicBezTo>
                  <a:pt x="2271" y="51995"/>
                  <a:pt x="2266" y="51999"/>
                  <a:pt x="2261" y="52003"/>
                </a:cubicBezTo>
                <a:lnTo>
                  <a:pt x="2261" y="52003"/>
                </a:lnTo>
                <a:cubicBezTo>
                  <a:pt x="2262" y="52002"/>
                  <a:pt x="2263" y="52000"/>
                  <a:pt x="2265" y="51998"/>
                </a:cubicBezTo>
                <a:lnTo>
                  <a:pt x="2265" y="51998"/>
                </a:lnTo>
                <a:cubicBezTo>
                  <a:pt x="2247" y="52011"/>
                  <a:pt x="2240" y="52017"/>
                  <a:pt x="2240" y="52017"/>
                </a:cubicBezTo>
                <a:cubicBezTo>
                  <a:pt x="2240" y="52017"/>
                  <a:pt x="2248" y="52011"/>
                  <a:pt x="2261" y="52003"/>
                </a:cubicBezTo>
                <a:lnTo>
                  <a:pt x="2261" y="52003"/>
                </a:lnTo>
                <a:cubicBezTo>
                  <a:pt x="2260" y="52003"/>
                  <a:pt x="2260" y="52004"/>
                  <a:pt x="2260" y="52004"/>
                </a:cubicBezTo>
                <a:cubicBezTo>
                  <a:pt x="2261" y="52004"/>
                  <a:pt x="2267" y="52000"/>
                  <a:pt x="2282" y="51991"/>
                </a:cubicBezTo>
                <a:lnTo>
                  <a:pt x="2288" y="51991"/>
                </a:lnTo>
                <a:cubicBezTo>
                  <a:pt x="2288" y="51989"/>
                  <a:pt x="2288" y="51988"/>
                  <a:pt x="2289" y="51986"/>
                </a:cubicBezTo>
                <a:lnTo>
                  <a:pt x="2289" y="51986"/>
                </a:lnTo>
                <a:cubicBezTo>
                  <a:pt x="2292" y="51984"/>
                  <a:pt x="2296" y="51981"/>
                  <a:pt x="2300" y="51978"/>
                </a:cubicBezTo>
                <a:lnTo>
                  <a:pt x="2300" y="51978"/>
                </a:lnTo>
                <a:cubicBezTo>
                  <a:pt x="2297" y="51978"/>
                  <a:pt x="2295" y="51979"/>
                  <a:pt x="2293" y="51980"/>
                </a:cubicBezTo>
                <a:lnTo>
                  <a:pt x="2293" y="51980"/>
                </a:lnTo>
                <a:cubicBezTo>
                  <a:pt x="2298" y="51977"/>
                  <a:pt x="2304" y="51974"/>
                  <a:pt x="2311" y="51968"/>
                </a:cubicBezTo>
                <a:lnTo>
                  <a:pt x="2311" y="51968"/>
                </a:lnTo>
                <a:cubicBezTo>
                  <a:pt x="2308" y="51970"/>
                  <a:pt x="2306" y="51971"/>
                  <a:pt x="2304" y="51972"/>
                </a:cubicBezTo>
                <a:lnTo>
                  <a:pt x="2304" y="51972"/>
                </a:lnTo>
                <a:cubicBezTo>
                  <a:pt x="2308" y="51969"/>
                  <a:pt x="2311" y="51967"/>
                  <a:pt x="2315" y="51964"/>
                </a:cubicBezTo>
                <a:close/>
                <a:moveTo>
                  <a:pt x="4572" y="52183"/>
                </a:moveTo>
                <a:lnTo>
                  <a:pt x="4613" y="52192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12" y="52194"/>
                  <a:pt x="4592" y="52189"/>
                  <a:pt x="4572" y="52183"/>
                </a:cubicBezTo>
                <a:close/>
                <a:moveTo>
                  <a:pt x="4650" y="52207"/>
                </a:moveTo>
                <a:lnTo>
                  <a:pt x="4676" y="52217"/>
                </a:lnTo>
                <a:cubicBezTo>
                  <a:pt x="4676" y="52216"/>
                  <a:pt x="4676" y="52215"/>
                  <a:pt x="4676" y="52215"/>
                </a:cubicBezTo>
                <a:lnTo>
                  <a:pt x="4676" y="52215"/>
                </a:lnTo>
                <a:cubicBezTo>
                  <a:pt x="4693" y="52220"/>
                  <a:pt x="4710" y="52225"/>
                  <a:pt x="4726" y="52230"/>
                </a:cubicBezTo>
                <a:cubicBezTo>
                  <a:pt x="4755" y="52237"/>
                  <a:pt x="4782" y="52244"/>
                  <a:pt x="4809" y="52251"/>
                </a:cubicBezTo>
                <a:lnTo>
                  <a:pt x="4809" y="52251"/>
                </a:lnTo>
                <a:cubicBezTo>
                  <a:pt x="4763" y="52238"/>
                  <a:pt x="4719" y="52225"/>
                  <a:pt x="4676" y="52212"/>
                </a:cubicBezTo>
                <a:lnTo>
                  <a:pt x="4676" y="52212"/>
                </a:lnTo>
                <a:cubicBezTo>
                  <a:pt x="4676" y="52213"/>
                  <a:pt x="4676" y="52214"/>
                  <a:pt x="4676" y="52215"/>
                </a:cubicBezTo>
                <a:lnTo>
                  <a:pt x="4676" y="52215"/>
                </a:lnTo>
                <a:cubicBezTo>
                  <a:pt x="4667" y="52212"/>
                  <a:pt x="4658" y="52209"/>
                  <a:pt x="4650" y="52207"/>
                </a:cubicBezTo>
                <a:close/>
                <a:moveTo>
                  <a:pt x="4809" y="52251"/>
                </a:moveTo>
                <a:cubicBezTo>
                  <a:pt x="5000" y="52308"/>
                  <a:pt x="5211" y="52374"/>
                  <a:pt x="5449" y="52453"/>
                </a:cubicBezTo>
                <a:lnTo>
                  <a:pt x="5449" y="52453"/>
                </a:lnTo>
                <a:lnTo>
                  <a:pt x="5429" y="52443"/>
                </a:lnTo>
                <a:cubicBezTo>
                  <a:pt x="5266" y="52393"/>
                  <a:pt x="5128" y="52343"/>
                  <a:pt x="4977" y="52293"/>
                </a:cubicBezTo>
                <a:cubicBezTo>
                  <a:pt x="4932" y="52284"/>
                  <a:pt x="4875" y="52268"/>
                  <a:pt x="4809" y="52251"/>
                </a:cubicBezTo>
                <a:close/>
                <a:moveTo>
                  <a:pt x="5449" y="52453"/>
                </a:moveTo>
                <a:lnTo>
                  <a:pt x="5455" y="52456"/>
                </a:lnTo>
                <a:lnTo>
                  <a:pt x="5457" y="52456"/>
                </a:lnTo>
                <a:cubicBezTo>
                  <a:pt x="5455" y="52455"/>
                  <a:pt x="5452" y="52454"/>
                  <a:pt x="5449" y="52453"/>
                </a:cubicBezTo>
                <a:close/>
                <a:moveTo>
                  <a:pt x="40034" y="1"/>
                </a:moveTo>
                <a:cubicBezTo>
                  <a:pt x="39856" y="1"/>
                  <a:pt x="39679" y="11"/>
                  <a:pt x="39508" y="31"/>
                </a:cubicBezTo>
                <a:cubicBezTo>
                  <a:pt x="39282" y="68"/>
                  <a:pt x="39081" y="106"/>
                  <a:pt x="38880" y="156"/>
                </a:cubicBezTo>
                <a:cubicBezTo>
                  <a:pt x="38779" y="182"/>
                  <a:pt x="38654" y="219"/>
                  <a:pt x="38666" y="219"/>
                </a:cubicBezTo>
                <a:lnTo>
                  <a:pt x="38616" y="232"/>
                </a:lnTo>
                <a:cubicBezTo>
                  <a:pt x="38478" y="282"/>
                  <a:pt x="38327" y="345"/>
                  <a:pt x="38189" y="395"/>
                </a:cubicBezTo>
                <a:cubicBezTo>
                  <a:pt x="38126" y="433"/>
                  <a:pt x="38051" y="471"/>
                  <a:pt x="37988" y="496"/>
                </a:cubicBezTo>
                <a:lnTo>
                  <a:pt x="37887" y="546"/>
                </a:lnTo>
                <a:lnTo>
                  <a:pt x="37799" y="596"/>
                </a:lnTo>
                <a:lnTo>
                  <a:pt x="37686" y="672"/>
                </a:lnTo>
                <a:cubicBezTo>
                  <a:pt x="37611" y="722"/>
                  <a:pt x="37523" y="772"/>
                  <a:pt x="37447" y="822"/>
                </a:cubicBezTo>
                <a:cubicBezTo>
                  <a:pt x="37372" y="873"/>
                  <a:pt x="37322" y="910"/>
                  <a:pt x="37246" y="961"/>
                </a:cubicBezTo>
                <a:lnTo>
                  <a:pt x="37146" y="1049"/>
                </a:lnTo>
                <a:lnTo>
                  <a:pt x="37058" y="1124"/>
                </a:lnTo>
                <a:lnTo>
                  <a:pt x="36945" y="1212"/>
                </a:lnTo>
                <a:lnTo>
                  <a:pt x="36794" y="1350"/>
                </a:lnTo>
                <a:cubicBezTo>
                  <a:pt x="36731" y="1413"/>
                  <a:pt x="36656" y="1488"/>
                  <a:pt x="36593" y="1551"/>
                </a:cubicBezTo>
                <a:cubicBezTo>
                  <a:pt x="36480" y="1664"/>
                  <a:pt x="36367" y="1777"/>
                  <a:pt x="36241" y="1890"/>
                </a:cubicBezTo>
                <a:cubicBezTo>
                  <a:pt x="36053" y="2079"/>
                  <a:pt x="35852" y="2280"/>
                  <a:pt x="35651" y="2494"/>
                </a:cubicBezTo>
                <a:cubicBezTo>
                  <a:pt x="35261" y="2871"/>
                  <a:pt x="34859" y="3285"/>
                  <a:pt x="34419" y="3713"/>
                </a:cubicBezTo>
                <a:cubicBezTo>
                  <a:pt x="33552" y="4580"/>
                  <a:pt x="32610" y="5509"/>
                  <a:pt x="31617" y="6452"/>
                </a:cubicBezTo>
                <a:cubicBezTo>
                  <a:pt x="30674" y="7357"/>
                  <a:pt x="29707" y="8261"/>
                  <a:pt x="28752" y="9154"/>
                </a:cubicBezTo>
                <a:lnTo>
                  <a:pt x="28727" y="9179"/>
                </a:lnTo>
                <a:cubicBezTo>
                  <a:pt x="28538" y="9355"/>
                  <a:pt x="28325" y="9543"/>
                  <a:pt x="28136" y="9719"/>
                </a:cubicBezTo>
                <a:cubicBezTo>
                  <a:pt x="27860" y="9983"/>
                  <a:pt x="27571" y="10247"/>
                  <a:pt x="27294" y="10498"/>
                </a:cubicBezTo>
                <a:cubicBezTo>
                  <a:pt x="27256" y="10536"/>
                  <a:pt x="27219" y="10574"/>
                  <a:pt x="27169" y="10611"/>
                </a:cubicBezTo>
                <a:cubicBezTo>
                  <a:pt x="27143" y="10624"/>
                  <a:pt x="27131" y="10636"/>
                  <a:pt x="27118" y="10662"/>
                </a:cubicBezTo>
                <a:cubicBezTo>
                  <a:pt x="26402" y="11302"/>
                  <a:pt x="25698" y="11943"/>
                  <a:pt x="25032" y="12546"/>
                </a:cubicBezTo>
                <a:cubicBezTo>
                  <a:pt x="24718" y="12835"/>
                  <a:pt x="24404" y="13099"/>
                  <a:pt x="24115" y="13363"/>
                </a:cubicBezTo>
                <a:lnTo>
                  <a:pt x="24102" y="13376"/>
                </a:lnTo>
                <a:cubicBezTo>
                  <a:pt x="23914" y="13539"/>
                  <a:pt x="23725" y="13703"/>
                  <a:pt x="23550" y="13866"/>
                </a:cubicBezTo>
                <a:lnTo>
                  <a:pt x="23537" y="13866"/>
                </a:lnTo>
                <a:cubicBezTo>
                  <a:pt x="23487" y="13916"/>
                  <a:pt x="23436" y="13954"/>
                  <a:pt x="23399" y="13992"/>
                </a:cubicBezTo>
                <a:lnTo>
                  <a:pt x="23261" y="14117"/>
                </a:lnTo>
                <a:cubicBezTo>
                  <a:pt x="21891" y="15324"/>
                  <a:pt x="20710" y="16341"/>
                  <a:pt x="19868" y="17058"/>
                </a:cubicBezTo>
                <a:cubicBezTo>
                  <a:pt x="19654" y="17246"/>
                  <a:pt x="19466" y="17409"/>
                  <a:pt x="19302" y="17548"/>
                </a:cubicBezTo>
                <a:lnTo>
                  <a:pt x="19290" y="17560"/>
                </a:lnTo>
                <a:cubicBezTo>
                  <a:pt x="19076" y="17761"/>
                  <a:pt x="18888" y="17925"/>
                  <a:pt x="18774" y="18025"/>
                </a:cubicBezTo>
                <a:lnTo>
                  <a:pt x="18762" y="18038"/>
                </a:lnTo>
                <a:cubicBezTo>
                  <a:pt x="18674" y="18113"/>
                  <a:pt x="18636" y="18151"/>
                  <a:pt x="18599" y="18189"/>
                </a:cubicBezTo>
                <a:cubicBezTo>
                  <a:pt x="18570" y="18223"/>
                  <a:pt x="18559" y="18239"/>
                  <a:pt x="18569" y="18239"/>
                </a:cubicBezTo>
                <a:cubicBezTo>
                  <a:pt x="18580" y="18239"/>
                  <a:pt x="18618" y="18217"/>
                  <a:pt x="18687" y="18176"/>
                </a:cubicBezTo>
                <a:cubicBezTo>
                  <a:pt x="18712" y="18151"/>
                  <a:pt x="18749" y="18126"/>
                  <a:pt x="18800" y="18101"/>
                </a:cubicBezTo>
                <a:cubicBezTo>
                  <a:pt x="18800" y="18088"/>
                  <a:pt x="18862" y="18038"/>
                  <a:pt x="18976" y="17937"/>
                </a:cubicBezTo>
                <a:cubicBezTo>
                  <a:pt x="19126" y="17799"/>
                  <a:pt x="19390" y="17573"/>
                  <a:pt x="19729" y="17271"/>
                </a:cubicBezTo>
                <a:lnTo>
                  <a:pt x="19742" y="17271"/>
                </a:lnTo>
                <a:cubicBezTo>
                  <a:pt x="19755" y="17259"/>
                  <a:pt x="19742" y="17259"/>
                  <a:pt x="19767" y="17246"/>
                </a:cubicBezTo>
                <a:cubicBezTo>
                  <a:pt x="20358" y="16743"/>
                  <a:pt x="21175" y="16040"/>
                  <a:pt x="22117" y="15223"/>
                </a:cubicBezTo>
                <a:cubicBezTo>
                  <a:pt x="22356" y="15009"/>
                  <a:pt x="22607" y="14796"/>
                  <a:pt x="22858" y="14570"/>
                </a:cubicBezTo>
                <a:lnTo>
                  <a:pt x="22871" y="14570"/>
                </a:lnTo>
                <a:lnTo>
                  <a:pt x="22997" y="14456"/>
                </a:lnTo>
                <a:cubicBezTo>
                  <a:pt x="23185" y="14293"/>
                  <a:pt x="23386" y="14117"/>
                  <a:pt x="23587" y="13929"/>
                </a:cubicBezTo>
                <a:cubicBezTo>
                  <a:pt x="23952" y="13615"/>
                  <a:pt x="24316" y="13300"/>
                  <a:pt x="24680" y="12974"/>
                </a:cubicBezTo>
                <a:cubicBezTo>
                  <a:pt x="25447" y="12308"/>
                  <a:pt x="26214" y="11617"/>
                  <a:pt x="26942" y="10976"/>
                </a:cubicBezTo>
                <a:cubicBezTo>
                  <a:pt x="27370" y="10586"/>
                  <a:pt x="27772" y="10222"/>
                  <a:pt x="28161" y="9882"/>
                </a:cubicBezTo>
                <a:lnTo>
                  <a:pt x="28161" y="9882"/>
                </a:lnTo>
                <a:cubicBezTo>
                  <a:pt x="27822" y="10209"/>
                  <a:pt x="27420" y="10586"/>
                  <a:pt x="26942" y="11039"/>
                </a:cubicBezTo>
                <a:cubicBezTo>
                  <a:pt x="25761" y="12144"/>
                  <a:pt x="24178" y="13602"/>
                  <a:pt x="22218" y="15311"/>
                </a:cubicBezTo>
                <a:cubicBezTo>
                  <a:pt x="21338" y="16077"/>
                  <a:pt x="20383" y="16894"/>
                  <a:pt x="19353" y="17749"/>
                </a:cubicBezTo>
                <a:cubicBezTo>
                  <a:pt x="19227" y="17862"/>
                  <a:pt x="19101" y="17950"/>
                  <a:pt x="18976" y="18063"/>
                </a:cubicBezTo>
                <a:lnTo>
                  <a:pt x="18963" y="18075"/>
                </a:lnTo>
                <a:cubicBezTo>
                  <a:pt x="18825" y="18189"/>
                  <a:pt x="18687" y="18302"/>
                  <a:pt x="18548" y="18415"/>
                </a:cubicBezTo>
                <a:cubicBezTo>
                  <a:pt x="18699" y="18314"/>
                  <a:pt x="18900" y="18176"/>
                  <a:pt x="19126" y="18000"/>
                </a:cubicBezTo>
                <a:cubicBezTo>
                  <a:pt x="19151" y="17987"/>
                  <a:pt x="19177" y="17962"/>
                  <a:pt x="19189" y="17950"/>
                </a:cubicBezTo>
                <a:cubicBezTo>
                  <a:pt x="19704" y="17560"/>
                  <a:pt x="20383" y="17007"/>
                  <a:pt x="21162" y="16354"/>
                </a:cubicBezTo>
                <a:lnTo>
                  <a:pt x="21212" y="16316"/>
                </a:lnTo>
                <a:cubicBezTo>
                  <a:pt x="21338" y="16216"/>
                  <a:pt x="21464" y="16115"/>
                  <a:pt x="21602" y="16002"/>
                </a:cubicBezTo>
                <a:cubicBezTo>
                  <a:pt x="22054" y="15600"/>
                  <a:pt x="22544" y="15185"/>
                  <a:pt x="23059" y="14745"/>
                </a:cubicBezTo>
                <a:lnTo>
                  <a:pt x="23085" y="14720"/>
                </a:lnTo>
                <a:cubicBezTo>
                  <a:pt x="23474" y="14381"/>
                  <a:pt x="23876" y="14029"/>
                  <a:pt x="24291" y="13665"/>
                </a:cubicBezTo>
                <a:cubicBezTo>
                  <a:pt x="24969" y="13062"/>
                  <a:pt x="25673" y="12433"/>
                  <a:pt x="26402" y="11780"/>
                </a:cubicBezTo>
                <a:cubicBezTo>
                  <a:pt x="26415" y="11767"/>
                  <a:pt x="26427" y="11742"/>
                  <a:pt x="26452" y="11730"/>
                </a:cubicBezTo>
                <a:cubicBezTo>
                  <a:pt x="26477" y="11717"/>
                  <a:pt x="26490" y="11692"/>
                  <a:pt x="26503" y="11679"/>
                </a:cubicBezTo>
                <a:cubicBezTo>
                  <a:pt x="28111" y="10222"/>
                  <a:pt x="29782" y="8676"/>
                  <a:pt x="31340" y="7218"/>
                </a:cubicBezTo>
                <a:cubicBezTo>
                  <a:pt x="31604" y="6967"/>
                  <a:pt x="31868" y="6728"/>
                  <a:pt x="32119" y="6477"/>
                </a:cubicBezTo>
                <a:cubicBezTo>
                  <a:pt x="32157" y="6452"/>
                  <a:pt x="32195" y="6427"/>
                  <a:pt x="32233" y="6389"/>
                </a:cubicBezTo>
                <a:cubicBezTo>
                  <a:pt x="32421" y="6213"/>
                  <a:pt x="32597" y="6037"/>
                  <a:pt x="32785" y="5874"/>
                </a:cubicBezTo>
                <a:lnTo>
                  <a:pt x="32785" y="5874"/>
                </a:lnTo>
                <a:cubicBezTo>
                  <a:pt x="32635" y="6012"/>
                  <a:pt x="32496" y="6138"/>
                  <a:pt x="32371" y="6263"/>
                </a:cubicBezTo>
                <a:cubicBezTo>
                  <a:pt x="32145" y="6477"/>
                  <a:pt x="31944" y="6678"/>
                  <a:pt x="31743" y="6867"/>
                </a:cubicBezTo>
                <a:lnTo>
                  <a:pt x="31730" y="6879"/>
                </a:lnTo>
                <a:cubicBezTo>
                  <a:pt x="31617" y="6980"/>
                  <a:pt x="31504" y="7093"/>
                  <a:pt x="31403" y="7193"/>
                </a:cubicBezTo>
                <a:lnTo>
                  <a:pt x="31391" y="7206"/>
                </a:lnTo>
                <a:cubicBezTo>
                  <a:pt x="30888" y="7683"/>
                  <a:pt x="30486" y="8073"/>
                  <a:pt x="30159" y="8375"/>
                </a:cubicBezTo>
                <a:cubicBezTo>
                  <a:pt x="29971" y="8550"/>
                  <a:pt x="29782" y="8739"/>
                  <a:pt x="29594" y="8902"/>
                </a:cubicBezTo>
                <a:cubicBezTo>
                  <a:pt x="29299" y="9182"/>
                  <a:pt x="29173" y="9309"/>
                  <a:pt x="29183" y="9309"/>
                </a:cubicBezTo>
                <a:cubicBezTo>
                  <a:pt x="29234" y="9309"/>
                  <a:pt x="32794" y="6064"/>
                  <a:pt x="35889" y="3021"/>
                </a:cubicBezTo>
                <a:cubicBezTo>
                  <a:pt x="36266" y="2657"/>
                  <a:pt x="36631" y="2293"/>
                  <a:pt x="36983" y="1953"/>
                </a:cubicBezTo>
                <a:lnTo>
                  <a:pt x="37171" y="1777"/>
                </a:lnTo>
                <a:lnTo>
                  <a:pt x="37297" y="1664"/>
                </a:lnTo>
                <a:cubicBezTo>
                  <a:pt x="37347" y="1627"/>
                  <a:pt x="37397" y="1576"/>
                  <a:pt x="37510" y="1488"/>
                </a:cubicBezTo>
                <a:lnTo>
                  <a:pt x="37598" y="1413"/>
                </a:lnTo>
                <a:lnTo>
                  <a:pt x="37762" y="1300"/>
                </a:lnTo>
                <a:cubicBezTo>
                  <a:pt x="37812" y="1262"/>
                  <a:pt x="37887" y="1212"/>
                  <a:pt x="37938" y="1174"/>
                </a:cubicBezTo>
                <a:lnTo>
                  <a:pt x="38038" y="1124"/>
                </a:lnTo>
                <a:lnTo>
                  <a:pt x="38088" y="1099"/>
                </a:lnTo>
                <a:cubicBezTo>
                  <a:pt x="38126" y="1074"/>
                  <a:pt x="38189" y="1036"/>
                  <a:pt x="38239" y="1011"/>
                </a:cubicBezTo>
                <a:cubicBezTo>
                  <a:pt x="38352" y="948"/>
                  <a:pt x="38465" y="898"/>
                  <a:pt x="38578" y="860"/>
                </a:cubicBezTo>
                <a:cubicBezTo>
                  <a:pt x="38641" y="835"/>
                  <a:pt x="38704" y="810"/>
                  <a:pt x="38754" y="797"/>
                </a:cubicBezTo>
                <a:lnTo>
                  <a:pt x="38842" y="760"/>
                </a:lnTo>
                <a:lnTo>
                  <a:pt x="39018" y="709"/>
                </a:lnTo>
                <a:cubicBezTo>
                  <a:pt x="39094" y="684"/>
                  <a:pt x="39182" y="672"/>
                  <a:pt x="39257" y="659"/>
                </a:cubicBezTo>
                <a:cubicBezTo>
                  <a:pt x="39507" y="603"/>
                  <a:pt x="39775" y="577"/>
                  <a:pt x="40044" y="577"/>
                </a:cubicBezTo>
                <a:cubicBezTo>
                  <a:pt x="40505" y="577"/>
                  <a:pt x="40972" y="655"/>
                  <a:pt x="41368" y="797"/>
                </a:cubicBezTo>
                <a:cubicBezTo>
                  <a:pt x="41418" y="810"/>
                  <a:pt x="41531" y="860"/>
                  <a:pt x="41720" y="948"/>
                </a:cubicBezTo>
                <a:cubicBezTo>
                  <a:pt x="41883" y="1023"/>
                  <a:pt x="42059" y="1111"/>
                  <a:pt x="42223" y="1225"/>
                </a:cubicBezTo>
                <a:cubicBezTo>
                  <a:pt x="42574" y="1451"/>
                  <a:pt x="42914" y="1765"/>
                  <a:pt x="43203" y="2129"/>
                </a:cubicBezTo>
                <a:cubicBezTo>
                  <a:pt x="43479" y="2494"/>
                  <a:pt x="43693" y="2921"/>
                  <a:pt x="43818" y="3323"/>
                </a:cubicBezTo>
                <a:cubicBezTo>
                  <a:pt x="43881" y="3512"/>
                  <a:pt x="43931" y="3713"/>
                  <a:pt x="43957" y="3888"/>
                </a:cubicBezTo>
                <a:cubicBezTo>
                  <a:pt x="43993" y="4044"/>
                  <a:pt x="44006" y="4280"/>
                  <a:pt x="44007" y="4280"/>
                </a:cubicBezTo>
                <a:cubicBezTo>
                  <a:pt x="44007" y="4280"/>
                  <a:pt x="44007" y="4279"/>
                  <a:pt x="44007" y="4278"/>
                </a:cubicBezTo>
                <a:lnTo>
                  <a:pt x="44007" y="4278"/>
                </a:lnTo>
                <a:cubicBezTo>
                  <a:pt x="44019" y="4592"/>
                  <a:pt x="44007" y="4931"/>
                  <a:pt x="43944" y="5258"/>
                </a:cubicBezTo>
                <a:cubicBezTo>
                  <a:pt x="43919" y="5409"/>
                  <a:pt x="43881" y="5572"/>
                  <a:pt x="43831" y="5723"/>
                </a:cubicBezTo>
                <a:lnTo>
                  <a:pt x="43793" y="5849"/>
                </a:lnTo>
                <a:lnTo>
                  <a:pt x="43768" y="5899"/>
                </a:lnTo>
                <a:cubicBezTo>
                  <a:pt x="43718" y="6025"/>
                  <a:pt x="43668" y="6163"/>
                  <a:pt x="43605" y="6289"/>
                </a:cubicBezTo>
                <a:lnTo>
                  <a:pt x="43554" y="6402"/>
                </a:lnTo>
                <a:lnTo>
                  <a:pt x="43517" y="6465"/>
                </a:lnTo>
                <a:lnTo>
                  <a:pt x="43429" y="6603"/>
                </a:lnTo>
                <a:lnTo>
                  <a:pt x="43353" y="6741"/>
                </a:lnTo>
                <a:lnTo>
                  <a:pt x="43291" y="6829"/>
                </a:lnTo>
                <a:lnTo>
                  <a:pt x="43203" y="6955"/>
                </a:lnTo>
                <a:lnTo>
                  <a:pt x="43140" y="7043"/>
                </a:lnTo>
                <a:lnTo>
                  <a:pt x="43039" y="7168"/>
                </a:lnTo>
                <a:cubicBezTo>
                  <a:pt x="42926" y="7306"/>
                  <a:pt x="42851" y="7407"/>
                  <a:pt x="42763" y="7520"/>
                </a:cubicBezTo>
                <a:cubicBezTo>
                  <a:pt x="42675" y="7608"/>
                  <a:pt x="42599" y="7709"/>
                  <a:pt x="42524" y="7796"/>
                </a:cubicBezTo>
                <a:lnTo>
                  <a:pt x="42474" y="7847"/>
                </a:lnTo>
                <a:cubicBezTo>
                  <a:pt x="42021" y="8400"/>
                  <a:pt x="41607" y="8865"/>
                  <a:pt x="41242" y="9279"/>
                </a:cubicBezTo>
                <a:cubicBezTo>
                  <a:pt x="40878" y="9681"/>
                  <a:pt x="40564" y="10033"/>
                  <a:pt x="40312" y="10310"/>
                </a:cubicBezTo>
                <a:cubicBezTo>
                  <a:pt x="40966" y="9556"/>
                  <a:pt x="41619" y="8802"/>
                  <a:pt x="42298" y="8010"/>
                </a:cubicBezTo>
                <a:cubicBezTo>
                  <a:pt x="42461" y="7809"/>
                  <a:pt x="42637" y="7608"/>
                  <a:pt x="42826" y="7369"/>
                </a:cubicBezTo>
                <a:lnTo>
                  <a:pt x="42989" y="7168"/>
                </a:lnTo>
                <a:lnTo>
                  <a:pt x="43090" y="7043"/>
                </a:lnTo>
                <a:lnTo>
                  <a:pt x="43140" y="6955"/>
                </a:lnTo>
                <a:lnTo>
                  <a:pt x="43228" y="6841"/>
                </a:lnTo>
                <a:lnTo>
                  <a:pt x="43278" y="6754"/>
                </a:lnTo>
                <a:lnTo>
                  <a:pt x="43366" y="6628"/>
                </a:lnTo>
                <a:lnTo>
                  <a:pt x="43429" y="6527"/>
                </a:lnTo>
                <a:lnTo>
                  <a:pt x="43504" y="6377"/>
                </a:lnTo>
                <a:lnTo>
                  <a:pt x="43567" y="6263"/>
                </a:lnTo>
                <a:cubicBezTo>
                  <a:pt x="43605" y="6201"/>
                  <a:pt x="43630" y="6125"/>
                  <a:pt x="43655" y="6062"/>
                </a:cubicBezTo>
                <a:cubicBezTo>
                  <a:pt x="43693" y="5987"/>
                  <a:pt x="43718" y="5912"/>
                  <a:pt x="43743" y="5849"/>
                </a:cubicBezTo>
                <a:cubicBezTo>
                  <a:pt x="43743" y="5849"/>
                  <a:pt x="43793" y="5698"/>
                  <a:pt x="43844" y="5522"/>
                </a:cubicBezTo>
                <a:cubicBezTo>
                  <a:pt x="43881" y="5359"/>
                  <a:pt x="43919" y="5183"/>
                  <a:pt x="43931" y="5007"/>
                </a:cubicBezTo>
                <a:cubicBezTo>
                  <a:pt x="43957" y="4843"/>
                  <a:pt x="43969" y="4668"/>
                  <a:pt x="43969" y="4492"/>
                </a:cubicBezTo>
                <a:cubicBezTo>
                  <a:pt x="43969" y="4479"/>
                  <a:pt x="44045" y="4102"/>
                  <a:pt x="43668" y="3047"/>
                </a:cubicBezTo>
                <a:cubicBezTo>
                  <a:pt x="43341" y="2167"/>
                  <a:pt x="42524" y="1375"/>
                  <a:pt x="41833" y="1049"/>
                </a:cubicBezTo>
                <a:cubicBezTo>
                  <a:pt x="41129" y="722"/>
                  <a:pt x="41066" y="747"/>
                  <a:pt x="40602" y="659"/>
                </a:cubicBezTo>
                <a:cubicBezTo>
                  <a:pt x="40413" y="634"/>
                  <a:pt x="40218" y="621"/>
                  <a:pt x="40025" y="621"/>
                </a:cubicBezTo>
                <a:cubicBezTo>
                  <a:pt x="39832" y="621"/>
                  <a:pt x="39640" y="634"/>
                  <a:pt x="39458" y="659"/>
                </a:cubicBezTo>
                <a:cubicBezTo>
                  <a:pt x="39055" y="730"/>
                  <a:pt x="38787" y="823"/>
                  <a:pt x="38789" y="823"/>
                </a:cubicBezTo>
                <a:cubicBezTo>
                  <a:pt x="38789" y="823"/>
                  <a:pt x="38790" y="823"/>
                  <a:pt x="38792" y="822"/>
                </a:cubicBezTo>
                <a:lnTo>
                  <a:pt x="38792" y="822"/>
                </a:lnTo>
                <a:cubicBezTo>
                  <a:pt x="38666" y="873"/>
                  <a:pt x="38541" y="923"/>
                  <a:pt x="38428" y="973"/>
                </a:cubicBezTo>
                <a:cubicBezTo>
                  <a:pt x="38365" y="998"/>
                  <a:pt x="38315" y="1023"/>
                  <a:pt x="38252" y="1061"/>
                </a:cubicBezTo>
                <a:lnTo>
                  <a:pt x="38101" y="1137"/>
                </a:lnTo>
                <a:lnTo>
                  <a:pt x="38000" y="1199"/>
                </a:lnTo>
                <a:cubicBezTo>
                  <a:pt x="37938" y="1237"/>
                  <a:pt x="37862" y="1287"/>
                  <a:pt x="37799" y="1325"/>
                </a:cubicBezTo>
                <a:cubicBezTo>
                  <a:pt x="37736" y="1375"/>
                  <a:pt x="37686" y="1413"/>
                  <a:pt x="37623" y="1451"/>
                </a:cubicBezTo>
                <a:lnTo>
                  <a:pt x="37535" y="1526"/>
                </a:lnTo>
                <a:lnTo>
                  <a:pt x="37397" y="1639"/>
                </a:lnTo>
                <a:lnTo>
                  <a:pt x="37309" y="1715"/>
                </a:lnTo>
                <a:lnTo>
                  <a:pt x="37196" y="1828"/>
                </a:lnTo>
                <a:cubicBezTo>
                  <a:pt x="37045" y="1953"/>
                  <a:pt x="36945" y="2054"/>
                  <a:pt x="36844" y="2167"/>
                </a:cubicBezTo>
                <a:lnTo>
                  <a:pt x="36543" y="2456"/>
                </a:lnTo>
                <a:lnTo>
                  <a:pt x="36028" y="2971"/>
                </a:lnTo>
                <a:cubicBezTo>
                  <a:pt x="34645" y="4341"/>
                  <a:pt x="33238" y="5711"/>
                  <a:pt x="31805" y="7055"/>
                </a:cubicBezTo>
                <a:cubicBezTo>
                  <a:pt x="31219" y="7637"/>
                  <a:pt x="30979" y="7893"/>
                  <a:pt x="31006" y="7893"/>
                </a:cubicBezTo>
                <a:cubicBezTo>
                  <a:pt x="31064" y="7893"/>
                  <a:pt x="32406" y="6662"/>
                  <a:pt x="34193" y="4944"/>
                </a:cubicBezTo>
                <a:cubicBezTo>
                  <a:pt x="34846" y="4316"/>
                  <a:pt x="35550" y="3637"/>
                  <a:pt x="36279" y="2921"/>
                </a:cubicBezTo>
                <a:cubicBezTo>
                  <a:pt x="36467" y="2732"/>
                  <a:pt x="36656" y="2544"/>
                  <a:pt x="36844" y="2355"/>
                </a:cubicBezTo>
                <a:lnTo>
                  <a:pt x="37184" y="2029"/>
                </a:lnTo>
                <a:lnTo>
                  <a:pt x="37422" y="1815"/>
                </a:lnTo>
                <a:lnTo>
                  <a:pt x="37510" y="1727"/>
                </a:lnTo>
                <a:lnTo>
                  <a:pt x="37661" y="1601"/>
                </a:lnTo>
                <a:lnTo>
                  <a:pt x="37799" y="1501"/>
                </a:lnTo>
                <a:lnTo>
                  <a:pt x="37900" y="1426"/>
                </a:lnTo>
                <a:cubicBezTo>
                  <a:pt x="37975" y="1388"/>
                  <a:pt x="38038" y="1338"/>
                  <a:pt x="38113" y="1300"/>
                </a:cubicBezTo>
                <a:cubicBezTo>
                  <a:pt x="38164" y="1262"/>
                  <a:pt x="38126" y="1287"/>
                  <a:pt x="38289" y="1199"/>
                </a:cubicBezTo>
                <a:cubicBezTo>
                  <a:pt x="38402" y="1137"/>
                  <a:pt x="38528" y="1086"/>
                  <a:pt x="38654" y="1036"/>
                </a:cubicBezTo>
                <a:cubicBezTo>
                  <a:pt x="38918" y="961"/>
                  <a:pt x="38528" y="998"/>
                  <a:pt x="39546" y="797"/>
                </a:cubicBezTo>
                <a:cubicBezTo>
                  <a:pt x="39844" y="793"/>
                  <a:pt x="40074" y="774"/>
                  <a:pt x="40293" y="774"/>
                </a:cubicBezTo>
                <a:cubicBezTo>
                  <a:pt x="40767" y="774"/>
                  <a:pt x="41189" y="863"/>
                  <a:pt x="42135" y="1388"/>
                </a:cubicBezTo>
                <a:cubicBezTo>
                  <a:pt x="43861" y="2527"/>
                  <a:pt x="43897" y="4675"/>
                  <a:pt x="43833" y="4675"/>
                </a:cubicBezTo>
                <a:cubicBezTo>
                  <a:pt x="43828" y="4675"/>
                  <a:pt x="43823" y="4665"/>
                  <a:pt x="43818" y="4642"/>
                </a:cubicBezTo>
                <a:cubicBezTo>
                  <a:pt x="43818" y="4994"/>
                  <a:pt x="43756" y="5359"/>
                  <a:pt x="43642" y="5685"/>
                </a:cubicBezTo>
                <a:cubicBezTo>
                  <a:pt x="43592" y="5861"/>
                  <a:pt x="43580" y="5861"/>
                  <a:pt x="43554" y="5962"/>
                </a:cubicBezTo>
                <a:cubicBezTo>
                  <a:pt x="43517" y="6025"/>
                  <a:pt x="43492" y="6100"/>
                  <a:pt x="43454" y="6175"/>
                </a:cubicBezTo>
                <a:lnTo>
                  <a:pt x="43391" y="6301"/>
                </a:lnTo>
                <a:lnTo>
                  <a:pt x="43341" y="6377"/>
                </a:lnTo>
                <a:lnTo>
                  <a:pt x="43265" y="6515"/>
                </a:lnTo>
                <a:lnTo>
                  <a:pt x="43178" y="6666"/>
                </a:lnTo>
                <a:lnTo>
                  <a:pt x="43064" y="6816"/>
                </a:lnTo>
                <a:lnTo>
                  <a:pt x="42939" y="6992"/>
                </a:lnTo>
                <a:lnTo>
                  <a:pt x="42763" y="7218"/>
                </a:lnTo>
                <a:lnTo>
                  <a:pt x="42461" y="7583"/>
                </a:lnTo>
                <a:cubicBezTo>
                  <a:pt x="42285" y="7796"/>
                  <a:pt x="42109" y="8010"/>
                  <a:pt x="41933" y="8224"/>
                </a:cubicBezTo>
                <a:cubicBezTo>
                  <a:pt x="40526" y="9845"/>
                  <a:pt x="39219" y="11340"/>
                  <a:pt x="38239" y="12446"/>
                </a:cubicBezTo>
                <a:cubicBezTo>
                  <a:pt x="38239" y="12396"/>
                  <a:pt x="38214" y="12358"/>
                  <a:pt x="38227" y="12308"/>
                </a:cubicBezTo>
                <a:lnTo>
                  <a:pt x="40840" y="9342"/>
                </a:lnTo>
                <a:lnTo>
                  <a:pt x="42160" y="7809"/>
                </a:lnTo>
                <a:lnTo>
                  <a:pt x="42499" y="7407"/>
                </a:lnTo>
                <a:lnTo>
                  <a:pt x="42687" y="7181"/>
                </a:lnTo>
                <a:cubicBezTo>
                  <a:pt x="42750" y="7093"/>
                  <a:pt x="42813" y="7017"/>
                  <a:pt x="42914" y="6879"/>
                </a:cubicBezTo>
                <a:lnTo>
                  <a:pt x="43002" y="6766"/>
                </a:lnTo>
                <a:lnTo>
                  <a:pt x="43064" y="6678"/>
                </a:lnTo>
                <a:lnTo>
                  <a:pt x="43152" y="6540"/>
                </a:lnTo>
                <a:lnTo>
                  <a:pt x="43215" y="6439"/>
                </a:lnTo>
                <a:cubicBezTo>
                  <a:pt x="43253" y="6377"/>
                  <a:pt x="43291" y="6314"/>
                  <a:pt x="43316" y="6251"/>
                </a:cubicBezTo>
                <a:cubicBezTo>
                  <a:pt x="43328" y="6251"/>
                  <a:pt x="43379" y="6125"/>
                  <a:pt x="43416" y="6050"/>
                </a:cubicBezTo>
                <a:cubicBezTo>
                  <a:pt x="43454" y="5962"/>
                  <a:pt x="43492" y="5874"/>
                  <a:pt x="43529" y="5786"/>
                </a:cubicBezTo>
                <a:lnTo>
                  <a:pt x="43529" y="5786"/>
                </a:lnTo>
                <a:cubicBezTo>
                  <a:pt x="43529" y="5786"/>
                  <a:pt x="43529" y="5787"/>
                  <a:pt x="43528" y="5787"/>
                </a:cubicBezTo>
                <a:cubicBezTo>
                  <a:pt x="43522" y="5787"/>
                  <a:pt x="43594" y="5603"/>
                  <a:pt x="43642" y="5384"/>
                </a:cubicBezTo>
                <a:cubicBezTo>
                  <a:pt x="43693" y="5170"/>
                  <a:pt x="43718" y="4957"/>
                  <a:pt x="43730" y="4743"/>
                </a:cubicBezTo>
                <a:cubicBezTo>
                  <a:pt x="43705" y="4303"/>
                  <a:pt x="43844" y="4843"/>
                  <a:pt x="43617" y="3599"/>
                </a:cubicBezTo>
                <a:cubicBezTo>
                  <a:pt x="43404" y="2544"/>
                  <a:pt x="42336" y="1413"/>
                  <a:pt x="41494" y="1137"/>
                </a:cubicBezTo>
                <a:cubicBezTo>
                  <a:pt x="40991" y="935"/>
                  <a:pt x="40589" y="860"/>
                  <a:pt x="40086" y="848"/>
                </a:cubicBezTo>
                <a:cubicBezTo>
                  <a:pt x="40057" y="846"/>
                  <a:pt x="40026" y="845"/>
                  <a:pt x="39994" y="845"/>
                </a:cubicBezTo>
                <a:cubicBezTo>
                  <a:pt x="39578" y="845"/>
                  <a:pt x="38987" y="988"/>
                  <a:pt x="38905" y="1023"/>
                </a:cubicBezTo>
                <a:cubicBezTo>
                  <a:pt x="38754" y="1074"/>
                  <a:pt x="38604" y="1137"/>
                  <a:pt x="38453" y="1212"/>
                </a:cubicBezTo>
                <a:cubicBezTo>
                  <a:pt x="38377" y="1250"/>
                  <a:pt x="38315" y="1275"/>
                  <a:pt x="38239" y="1325"/>
                </a:cubicBezTo>
                <a:lnTo>
                  <a:pt x="38164" y="1363"/>
                </a:lnTo>
                <a:lnTo>
                  <a:pt x="38038" y="1438"/>
                </a:lnTo>
                <a:lnTo>
                  <a:pt x="37925" y="1526"/>
                </a:lnTo>
                <a:lnTo>
                  <a:pt x="37862" y="1564"/>
                </a:lnTo>
                <a:lnTo>
                  <a:pt x="37762" y="1639"/>
                </a:lnTo>
                <a:lnTo>
                  <a:pt x="37636" y="1727"/>
                </a:lnTo>
                <a:lnTo>
                  <a:pt x="37561" y="1790"/>
                </a:lnTo>
                <a:lnTo>
                  <a:pt x="37460" y="1890"/>
                </a:lnTo>
                <a:lnTo>
                  <a:pt x="37297" y="2029"/>
                </a:lnTo>
                <a:cubicBezTo>
                  <a:pt x="37133" y="2192"/>
                  <a:pt x="37008" y="2318"/>
                  <a:pt x="36869" y="2443"/>
                </a:cubicBezTo>
                <a:lnTo>
                  <a:pt x="35475" y="3813"/>
                </a:lnTo>
                <a:lnTo>
                  <a:pt x="34080" y="5158"/>
                </a:lnTo>
                <a:cubicBezTo>
                  <a:pt x="33150" y="6050"/>
                  <a:pt x="32207" y="6942"/>
                  <a:pt x="31265" y="7809"/>
                </a:cubicBezTo>
                <a:cubicBezTo>
                  <a:pt x="32308" y="6879"/>
                  <a:pt x="33351" y="5937"/>
                  <a:pt x="34381" y="4982"/>
                </a:cubicBezTo>
                <a:lnTo>
                  <a:pt x="34381" y="4982"/>
                </a:lnTo>
                <a:cubicBezTo>
                  <a:pt x="31177" y="8086"/>
                  <a:pt x="27897" y="11101"/>
                  <a:pt x="24530" y="14029"/>
                </a:cubicBezTo>
                <a:cubicBezTo>
                  <a:pt x="26415" y="12421"/>
                  <a:pt x="27696" y="11302"/>
                  <a:pt x="28513" y="10574"/>
                </a:cubicBezTo>
                <a:cubicBezTo>
                  <a:pt x="29342" y="9845"/>
                  <a:pt x="29719" y="9531"/>
                  <a:pt x="29782" y="9493"/>
                </a:cubicBezTo>
                <a:cubicBezTo>
                  <a:pt x="29785" y="9492"/>
                  <a:pt x="29787" y="9491"/>
                  <a:pt x="29789" y="9491"/>
                </a:cubicBezTo>
                <a:cubicBezTo>
                  <a:pt x="29857" y="9491"/>
                  <a:pt x="28734" y="10565"/>
                  <a:pt x="27407" y="11843"/>
                </a:cubicBezTo>
                <a:cubicBezTo>
                  <a:pt x="29971" y="9531"/>
                  <a:pt x="33100" y="6590"/>
                  <a:pt x="35852" y="3901"/>
                </a:cubicBezTo>
                <a:lnTo>
                  <a:pt x="35852" y="3901"/>
                </a:lnTo>
                <a:cubicBezTo>
                  <a:pt x="35878" y="4080"/>
                  <a:pt x="35460" y="4379"/>
                  <a:pt x="35492" y="4379"/>
                </a:cubicBezTo>
                <a:cubicBezTo>
                  <a:pt x="35505" y="4379"/>
                  <a:pt x="35592" y="4330"/>
                  <a:pt x="35814" y="4203"/>
                </a:cubicBezTo>
                <a:lnTo>
                  <a:pt x="35814" y="4203"/>
                </a:lnTo>
                <a:cubicBezTo>
                  <a:pt x="35751" y="4278"/>
                  <a:pt x="35701" y="4341"/>
                  <a:pt x="35651" y="4391"/>
                </a:cubicBezTo>
                <a:lnTo>
                  <a:pt x="35537" y="4504"/>
                </a:lnTo>
                <a:cubicBezTo>
                  <a:pt x="35362" y="4655"/>
                  <a:pt x="35211" y="4730"/>
                  <a:pt x="34897" y="5045"/>
                </a:cubicBezTo>
                <a:cubicBezTo>
                  <a:pt x="34922" y="5045"/>
                  <a:pt x="34934" y="5057"/>
                  <a:pt x="34959" y="5070"/>
                </a:cubicBezTo>
                <a:cubicBezTo>
                  <a:pt x="33733" y="6259"/>
                  <a:pt x="32494" y="7410"/>
                  <a:pt x="31441" y="8388"/>
                </a:cubicBezTo>
                <a:lnTo>
                  <a:pt x="31441" y="8388"/>
                </a:lnTo>
                <a:cubicBezTo>
                  <a:pt x="31441" y="8387"/>
                  <a:pt x="31441" y="8387"/>
                  <a:pt x="31441" y="8387"/>
                </a:cubicBezTo>
                <a:cubicBezTo>
                  <a:pt x="31466" y="8349"/>
                  <a:pt x="31441" y="8324"/>
                  <a:pt x="31378" y="8324"/>
                </a:cubicBezTo>
                <a:cubicBezTo>
                  <a:pt x="31642" y="8086"/>
                  <a:pt x="31906" y="7822"/>
                  <a:pt x="32207" y="7533"/>
                </a:cubicBezTo>
                <a:lnTo>
                  <a:pt x="32207" y="7533"/>
                </a:lnTo>
                <a:cubicBezTo>
                  <a:pt x="31918" y="7809"/>
                  <a:pt x="31642" y="8060"/>
                  <a:pt x="31366" y="8324"/>
                </a:cubicBezTo>
                <a:lnTo>
                  <a:pt x="31303" y="8324"/>
                </a:lnTo>
                <a:cubicBezTo>
                  <a:pt x="31315" y="8337"/>
                  <a:pt x="31303" y="8375"/>
                  <a:pt x="31290" y="8387"/>
                </a:cubicBezTo>
                <a:cubicBezTo>
                  <a:pt x="30976" y="8689"/>
                  <a:pt x="30649" y="8990"/>
                  <a:pt x="30323" y="9292"/>
                </a:cubicBezTo>
                <a:cubicBezTo>
                  <a:pt x="30323" y="9288"/>
                  <a:pt x="30321" y="9287"/>
                  <a:pt x="30318" y="9287"/>
                </a:cubicBezTo>
                <a:cubicBezTo>
                  <a:pt x="30299" y="9287"/>
                  <a:pt x="30221" y="9354"/>
                  <a:pt x="30059" y="9505"/>
                </a:cubicBezTo>
                <a:cubicBezTo>
                  <a:pt x="30059" y="9518"/>
                  <a:pt x="30046" y="9543"/>
                  <a:pt x="30034" y="9556"/>
                </a:cubicBezTo>
                <a:cubicBezTo>
                  <a:pt x="28010" y="11415"/>
                  <a:pt x="26012" y="13187"/>
                  <a:pt x="23901" y="15009"/>
                </a:cubicBezTo>
                <a:cubicBezTo>
                  <a:pt x="22393" y="16341"/>
                  <a:pt x="21539" y="17070"/>
                  <a:pt x="21137" y="17435"/>
                </a:cubicBezTo>
                <a:cubicBezTo>
                  <a:pt x="20896" y="17653"/>
                  <a:pt x="20813" y="17740"/>
                  <a:pt x="20834" y="17740"/>
                </a:cubicBezTo>
                <a:cubicBezTo>
                  <a:pt x="20848" y="17740"/>
                  <a:pt x="20908" y="17701"/>
                  <a:pt x="20999" y="17636"/>
                </a:cubicBezTo>
                <a:cubicBezTo>
                  <a:pt x="21464" y="17309"/>
                  <a:pt x="22695" y="16329"/>
                  <a:pt x="22758" y="16304"/>
                </a:cubicBezTo>
                <a:cubicBezTo>
                  <a:pt x="23072" y="16015"/>
                  <a:pt x="23550" y="15575"/>
                  <a:pt x="24794" y="14482"/>
                </a:cubicBezTo>
                <a:cubicBezTo>
                  <a:pt x="26126" y="13338"/>
                  <a:pt x="27458" y="12182"/>
                  <a:pt x="28777" y="11001"/>
                </a:cubicBezTo>
                <a:cubicBezTo>
                  <a:pt x="28890" y="10951"/>
                  <a:pt x="28953" y="10951"/>
                  <a:pt x="29041" y="10938"/>
                </a:cubicBezTo>
                <a:lnTo>
                  <a:pt x="29041" y="10938"/>
                </a:lnTo>
                <a:cubicBezTo>
                  <a:pt x="28904" y="11064"/>
                  <a:pt x="28767" y="11191"/>
                  <a:pt x="28630" y="11310"/>
                </a:cubicBezTo>
                <a:lnTo>
                  <a:pt x="28630" y="11310"/>
                </a:lnTo>
                <a:cubicBezTo>
                  <a:pt x="29196" y="10822"/>
                  <a:pt x="30496" y="9664"/>
                  <a:pt x="31705" y="8550"/>
                </a:cubicBezTo>
                <a:cubicBezTo>
                  <a:pt x="31705" y="8576"/>
                  <a:pt x="31705" y="8588"/>
                  <a:pt x="31705" y="8601"/>
                </a:cubicBezTo>
                <a:cubicBezTo>
                  <a:pt x="31705" y="8613"/>
                  <a:pt x="31692" y="8638"/>
                  <a:pt x="31692" y="8651"/>
                </a:cubicBezTo>
                <a:cubicBezTo>
                  <a:pt x="29380" y="10825"/>
                  <a:pt x="27055" y="12911"/>
                  <a:pt x="24882" y="14796"/>
                </a:cubicBezTo>
                <a:cubicBezTo>
                  <a:pt x="24593" y="15047"/>
                  <a:pt x="24316" y="15286"/>
                  <a:pt x="24027" y="15537"/>
                </a:cubicBezTo>
                <a:cubicBezTo>
                  <a:pt x="23399" y="16077"/>
                  <a:pt x="22796" y="16580"/>
                  <a:pt x="22205" y="17083"/>
                </a:cubicBezTo>
                <a:cubicBezTo>
                  <a:pt x="22200" y="17078"/>
                  <a:pt x="22192" y="17074"/>
                  <a:pt x="22183" y="17074"/>
                </a:cubicBezTo>
                <a:cubicBezTo>
                  <a:pt x="22169" y="17074"/>
                  <a:pt x="22152" y="17081"/>
                  <a:pt x="22130" y="17095"/>
                </a:cubicBezTo>
                <a:cubicBezTo>
                  <a:pt x="22142" y="17108"/>
                  <a:pt x="22142" y="17120"/>
                  <a:pt x="22142" y="17133"/>
                </a:cubicBezTo>
                <a:cubicBezTo>
                  <a:pt x="22042" y="17221"/>
                  <a:pt x="21941" y="17309"/>
                  <a:pt x="21841" y="17384"/>
                </a:cubicBezTo>
                <a:cubicBezTo>
                  <a:pt x="21614" y="17573"/>
                  <a:pt x="21388" y="17761"/>
                  <a:pt x="21175" y="17937"/>
                </a:cubicBezTo>
                <a:cubicBezTo>
                  <a:pt x="20961" y="18113"/>
                  <a:pt x="20760" y="18277"/>
                  <a:pt x="20559" y="18440"/>
                </a:cubicBezTo>
                <a:cubicBezTo>
                  <a:pt x="20345" y="18616"/>
                  <a:pt x="20144" y="18779"/>
                  <a:pt x="19931" y="18943"/>
                </a:cubicBezTo>
                <a:cubicBezTo>
                  <a:pt x="19717" y="19118"/>
                  <a:pt x="19491" y="19307"/>
                  <a:pt x="19290" y="19470"/>
                </a:cubicBezTo>
                <a:cubicBezTo>
                  <a:pt x="18699" y="19948"/>
                  <a:pt x="18146" y="20375"/>
                  <a:pt x="17631" y="20765"/>
                </a:cubicBezTo>
                <a:cubicBezTo>
                  <a:pt x="17505" y="20865"/>
                  <a:pt x="17367" y="20978"/>
                  <a:pt x="17254" y="21066"/>
                </a:cubicBezTo>
                <a:cubicBezTo>
                  <a:pt x="18888" y="19835"/>
                  <a:pt x="20509" y="18553"/>
                  <a:pt x="22104" y="17259"/>
                </a:cubicBezTo>
                <a:lnTo>
                  <a:pt x="22104" y="17259"/>
                </a:lnTo>
                <a:cubicBezTo>
                  <a:pt x="22067" y="17334"/>
                  <a:pt x="22016" y="17422"/>
                  <a:pt x="21929" y="17510"/>
                </a:cubicBezTo>
                <a:cubicBezTo>
                  <a:pt x="21815" y="17611"/>
                  <a:pt x="21690" y="17711"/>
                  <a:pt x="21564" y="17812"/>
                </a:cubicBezTo>
                <a:cubicBezTo>
                  <a:pt x="21489" y="17874"/>
                  <a:pt x="21401" y="17925"/>
                  <a:pt x="21300" y="17962"/>
                </a:cubicBezTo>
                <a:cubicBezTo>
                  <a:pt x="21263" y="18013"/>
                  <a:pt x="21237" y="18063"/>
                  <a:pt x="21225" y="18113"/>
                </a:cubicBezTo>
                <a:cubicBezTo>
                  <a:pt x="21061" y="18251"/>
                  <a:pt x="20898" y="18377"/>
                  <a:pt x="20735" y="18515"/>
                </a:cubicBezTo>
                <a:cubicBezTo>
                  <a:pt x="20760" y="18484"/>
                  <a:pt x="20766" y="18462"/>
                  <a:pt x="20747" y="18462"/>
                </a:cubicBezTo>
                <a:cubicBezTo>
                  <a:pt x="20728" y="18462"/>
                  <a:pt x="20684" y="18484"/>
                  <a:pt x="20609" y="18540"/>
                </a:cubicBezTo>
                <a:cubicBezTo>
                  <a:pt x="20559" y="18603"/>
                  <a:pt x="20483" y="18641"/>
                  <a:pt x="20433" y="18704"/>
                </a:cubicBezTo>
                <a:lnTo>
                  <a:pt x="20471" y="18741"/>
                </a:lnTo>
                <a:cubicBezTo>
                  <a:pt x="18900" y="20061"/>
                  <a:pt x="17216" y="21418"/>
                  <a:pt x="15734" y="22562"/>
                </a:cubicBezTo>
                <a:cubicBezTo>
                  <a:pt x="15734" y="22562"/>
                  <a:pt x="15734" y="22562"/>
                  <a:pt x="15734" y="22549"/>
                </a:cubicBezTo>
                <a:cubicBezTo>
                  <a:pt x="15721" y="22562"/>
                  <a:pt x="15721" y="22574"/>
                  <a:pt x="15708" y="22574"/>
                </a:cubicBezTo>
                <a:cubicBezTo>
                  <a:pt x="14640" y="23403"/>
                  <a:pt x="13660" y="24132"/>
                  <a:pt x="12894" y="24673"/>
                </a:cubicBezTo>
                <a:cubicBezTo>
                  <a:pt x="12401" y="25037"/>
                  <a:pt x="12200" y="25198"/>
                  <a:pt x="12225" y="25198"/>
                </a:cubicBezTo>
                <a:cubicBezTo>
                  <a:pt x="12244" y="25198"/>
                  <a:pt x="12393" y="25105"/>
                  <a:pt x="12642" y="24936"/>
                </a:cubicBezTo>
                <a:cubicBezTo>
                  <a:pt x="13233" y="24547"/>
                  <a:pt x="14351" y="23768"/>
                  <a:pt x="15633" y="22825"/>
                </a:cubicBezTo>
                <a:cubicBezTo>
                  <a:pt x="15671" y="22813"/>
                  <a:pt x="15721" y="22788"/>
                  <a:pt x="15796" y="22750"/>
                </a:cubicBezTo>
                <a:lnTo>
                  <a:pt x="15847" y="22687"/>
                </a:lnTo>
                <a:cubicBezTo>
                  <a:pt x="16148" y="22524"/>
                  <a:pt x="16550" y="22373"/>
                  <a:pt x="16689" y="22360"/>
                </a:cubicBezTo>
                <a:cubicBezTo>
                  <a:pt x="16615" y="22346"/>
                  <a:pt x="16541" y="22340"/>
                  <a:pt x="16463" y="22340"/>
                </a:cubicBezTo>
                <a:cubicBezTo>
                  <a:pt x="16407" y="22340"/>
                  <a:pt x="16349" y="22343"/>
                  <a:pt x="16286" y="22348"/>
                </a:cubicBezTo>
                <a:cubicBezTo>
                  <a:pt x="16990" y="21808"/>
                  <a:pt x="17744" y="21255"/>
                  <a:pt x="18460" y="20689"/>
                </a:cubicBezTo>
                <a:lnTo>
                  <a:pt x="18485" y="20714"/>
                </a:lnTo>
                <a:cubicBezTo>
                  <a:pt x="18071" y="20991"/>
                  <a:pt x="18222" y="21016"/>
                  <a:pt x="18222" y="21104"/>
                </a:cubicBezTo>
                <a:lnTo>
                  <a:pt x="18850" y="20488"/>
                </a:lnTo>
                <a:lnTo>
                  <a:pt x="18850" y="20488"/>
                </a:lnTo>
                <a:lnTo>
                  <a:pt x="18586" y="20589"/>
                </a:lnTo>
                <a:cubicBezTo>
                  <a:pt x="19629" y="19784"/>
                  <a:pt x="20609" y="19018"/>
                  <a:pt x="21376" y="18402"/>
                </a:cubicBezTo>
                <a:cubicBezTo>
                  <a:pt x="21480" y="18455"/>
                  <a:pt x="21620" y="18481"/>
                  <a:pt x="21765" y="18481"/>
                </a:cubicBezTo>
                <a:cubicBezTo>
                  <a:pt x="21794" y="18481"/>
                  <a:pt x="21824" y="18480"/>
                  <a:pt x="21853" y="18478"/>
                </a:cubicBezTo>
                <a:lnTo>
                  <a:pt x="21853" y="18478"/>
                </a:lnTo>
                <a:cubicBezTo>
                  <a:pt x="21116" y="19133"/>
                  <a:pt x="20591" y="19611"/>
                  <a:pt x="20646" y="19611"/>
                </a:cubicBezTo>
                <a:cubicBezTo>
                  <a:pt x="20660" y="19611"/>
                  <a:pt x="20709" y="19582"/>
                  <a:pt x="20798" y="19521"/>
                </a:cubicBezTo>
                <a:lnTo>
                  <a:pt x="20798" y="19521"/>
                </a:lnTo>
                <a:cubicBezTo>
                  <a:pt x="20672" y="19621"/>
                  <a:pt x="20534" y="19747"/>
                  <a:pt x="20345" y="19910"/>
                </a:cubicBezTo>
                <a:cubicBezTo>
                  <a:pt x="20424" y="19859"/>
                  <a:pt x="20459" y="19840"/>
                  <a:pt x="20469" y="19840"/>
                </a:cubicBezTo>
                <a:cubicBezTo>
                  <a:pt x="20491" y="19840"/>
                  <a:pt x="20388" y="19934"/>
                  <a:pt x="20345" y="19985"/>
                </a:cubicBezTo>
                <a:cubicBezTo>
                  <a:pt x="20358" y="19998"/>
                  <a:pt x="20345" y="20011"/>
                  <a:pt x="20358" y="20011"/>
                </a:cubicBezTo>
                <a:lnTo>
                  <a:pt x="21074" y="19307"/>
                </a:lnTo>
                <a:cubicBezTo>
                  <a:pt x="21112" y="19282"/>
                  <a:pt x="21149" y="19257"/>
                  <a:pt x="21187" y="19232"/>
                </a:cubicBezTo>
                <a:cubicBezTo>
                  <a:pt x="21325" y="19144"/>
                  <a:pt x="21464" y="19081"/>
                  <a:pt x="21652" y="19005"/>
                </a:cubicBezTo>
                <a:lnTo>
                  <a:pt x="21652" y="19005"/>
                </a:lnTo>
                <a:lnTo>
                  <a:pt x="20584" y="19898"/>
                </a:lnTo>
                <a:cubicBezTo>
                  <a:pt x="20521" y="19935"/>
                  <a:pt x="20446" y="19973"/>
                  <a:pt x="20383" y="20011"/>
                </a:cubicBezTo>
                <a:cubicBezTo>
                  <a:pt x="20421" y="19998"/>
                  <a:pt x="20471" y="19985"/>
                  <a:pt x="20521" y="19960"/>
                </a:cubicBezTo>
                <a:lnTo>
                  <a:pt x="20521" y="19960"/>
                </a:lnTo>
                <a:cubicBezTo>
                  <a:pt x="19554" y="20752"/>
                  <a:pt x="18599" y="21531"/>
                  <a:pt x="17618" y="22298"/>
                </a:cubicBezTo>
                <a:lnTo>
                  <a:pt x="17442" y="22298"/>
                </a:lnTo>
                <a:cubicBezTo>
                  <a:pt x="17392" y="22335"/>
                  <a:pt x="17329" y="22373"/>
                  <a:pt x="17279" y="22423"/>
                </a:cubicBezTo>
                <a:cubicBezTo>
                  <a:pt x="17288" y="22423"/>
                  <a:pt x="17301" y="22425"/>
                  <a:pt x="17321" y="22425"/>
                </a:cubicBezTo>
                <a:cubicBezTo>
                  <a:pt x="17360" y="22425"/>
                  <a:pt x="17422" y="22419"/>
                  <a:pt x="17505" y="22386"/>
                </a:cubicBezTo>
                <a:lnTo>
                  <a:pt x="17505" y="22386"/>
                </a:lnTo>
                <a:cubicBezTo>
                  <a:pt x="17103" y="22712"/>
                  <a:pt x="16701" y="23026"/>
                  <a:pt x="16286" y="23341"/>
                </a:cubicBezTo>
                <a:cubicBezTo>
                  <a:pt x="16261" y="23341"/>
                  <a:pt x="16236" y="23341"/>
                  <a:pt x="16211" y="23328"/>
                </a:cubicBezTo>
                <a:lnTo>
                  <a:pt x="15997" y="23567"/>
                </a:lnTo>
                <a:cubicBezTo>
                  <a:pt x="15520" y="23931"/>
                  <a:pt x="15030" y="24296"/>
                  <a:pt x="14552" y="24660"/>
                </a:cubicBezTo>
                <a:cubicBezTo>
                  <a:pt x="14062" y="25024"/>
                  <a:pt x="13572" y="25389"/>
                  <a:pt x="13082" y="25741"/>
                </a:cubicBezTo>
                <a:cubicBezTo>
                  <a:pt x="12730" y="26005"/>
                  <a:pt x="12366" y="26256"/>
                  <a:pt x="12014" y="26507"/>
                </a:cubicBezTo>
                <a:cubicBezTo>
                  <a:pt x="12240" y="26356"/>
                  <a:pt x="12542" y="26155"/>
                  <a:pt x="12881" y="25917"/>
                </a:cubicBezTo>
                <a:lnTo>
                  <a:pt x="12881" y="25917"/>
                </a:lnTo>
                <a:cubicBezTo>
                  <a:pt x="12831" y="25954"/>
                  <a:pt x="12793" y="25992"/>
                  <a:pt x="12730" y="26055"/>
                </a:cubicBezTo>
                <a:cubicBezTo>
                  <a:pt x="12768" y="26042"/>
                  <a:pt x="12768" y="26042"/>
                  <a:pt x="12806" y="26030"/>
                </a:cubicBezTo>
                <a:cubicBezTo>
                  <a:pt x="12856" y="25992"/>
                  <a:pt x="12944" y="25929"/>
                  <a:pt x="13082" y="25841"/>
                </a:cubicBezTo>
                <a:cubicBezTo>
                  <a:pt x="13057" y="25829"/>
                  <a:pt x="13044" y="25816"/>
                  <a:pt x="13044" y="25804"/>
                </a:cubicBezTo>
                <a:cubicBezTo>
                  <a:pt x="13333" y="25602"/>
                  <a:pt x="13648" y="25376"/>
                  <a:pt x="13987" y="25138"/>
                </a:cubicBezTo>
                <a:lnTo>
                  <a:pt x="13987" y="25138"/>
                </a:lnTo>
                <a:lnTo>
                  <a:pt x="13773" y="25376"/>
                </a:lnTo>
                <a:cubicBezTo>
                  <a:pt x="13836" y="25376"/>
                  <a:pt x="14037" y="25263"/>
                  <a:pt x="14125" y="25238"/>
                </a:cubicBezTo>
                <a:cubicBezTo>
                  <a:pt x="14131" y="25232"/>
                  <a:pt x="14141" y="25229"/>
                  <a:pt x="14147" y="25229"/>
                </a:cubicBezTo>
                <a:cubicBezTo>
                  <a:pt x="14153" y="25229"/>
                  <a:pt x="14156" y="25232"/>
                  <a:pt x="14150" y="25238"/>
                </a:cubicBezTo>
                <a:cubicBezTo>
                  <a:pt x="14226" y="25175"/>
                  <a:pt x="14288" y="25112"/>
                  <a:pt x="14314" y="25075"/>
                </a:cubicBezTo>
                <a:cubicBezTo>
                  <a:pt x="14369" y="25003"/>
                  <a:pt x="14359" y="24977"/>
                  <a:pt x="14306" y="24977"/>
                </a:cubicBezTo>
                <a:cubicBezTo>
                  <a:pt x="14276" y="24977"/>
                  <a:pt x="14231" y="24986"/>
                  <a:pt x="14175" y="24999"/>
                </a:cubicBezTo>
                <a:cubicBezTo>
                  <a:pt x="14791" y="24559"/>
                  <a:pt x="15482" y="24044"/>
                  <a:pt x="16236" y="23466"/>
                </a:cubicBezTo>
                <a:cubicBezTo>
                  <a:pt x="16274" y="23454"/>
                  <a:pt x="16312" y="23429"/>
                  <a:pt x="16349" y="23416"/>
                </a:cubicBezTo>
                <a:cubicBezTo>
                  <a:pt x="16404" y="23398"/>
                  <a:pt x="16446" y="23386"/>
                  <a:pt x="16474" y="23386"/>
                </a:cubicBezTo>
                <a:cubicBezTo>
                  <a:pt x="16485" y="23386"/>
                  <a:pt x="16493" y="23387"/>
                  <a:pt x="16500" y="23391"/>
                </a:cubicBezTo>
                <a:cubicBezTo>
                  <a:pt x="16500" y="23378"/>
                  <a:pt x="16462" y="23366"/>
                  <a:pt x="16425" y="23353"/>
                </a:cubicBezTo>
                <a:lnTo>
                  <a:pt x="16374" y="23353"/>
                </a:lnTo>
                <a:cubicBezTo>
                  <a:pt x="18146" y="22009"/>
                  <a:pt x="20194" y="20350"/>
                  <a:pt x="22280" y="18591"/>
                </a:cubicBezTo>
                <a:lnTo>
                  <a:pt x="22293" y="18666"/>
                </a:lnTo>
                <a:lnTo>
                  <a:pt x="22343" y="18540"/>
                </a:lnTo>
                <a:cubicBezTo>
                  <a:pt x="22632" y="18302"/>
                  <a:pt x="22909" y="18063"/>
                  <a:pt x="23185" y="17824"/>
                </a:cubicBezTo>
                <a:lnTo>
                  <a:pt x="23198" y="17837"/>
                </a:lnTo>
                <a:lnTo>
                  <a:pt x="23248" y="17774"/>
                </a:lnTo>
                <a:cubicBezTo>
                  <a:pt x="23788" y="17309"/>
                  <a:pt x="24329" y="16844"/>
                  <a:pt x="24869" y="16379"/>
                </a:cubicBezTo>
                <a:cubicBezTo>
                  <a:pt x="24882" y="16379"/>
                  <a:pt x="24882" y="16379"/>
                  <a:pt x="24882" y="16404"/>
                </a:cubicBezTo>
                <a:lnTo>
                  <a:pt x="25070" y="16203"/>
                </a:lnTo>
                <a:cubicBezTo>
                  <a:pt x="25372" y="15939"/>
                  <a:pt x="25661" y="15688"/>
                  <a:pt x="25950" y="15437"/>
                </a:cubicBezTo>
                <a:cubicBezTo>
                  <a:pt x="26000" y="15411"/>
                  <a:pt x="26038" y="15399"/>
                  <a:pt x="26088" y="15374"/>
                </a:cubicBezTo>
                <a:cubicBezTo>
                  <a:pt x="26075" y="15361"/>
                  <a:pt x="26050" y="15361"/>
                  <a:pt x="26038" y="15361"/>
                </a:cubicBezTo>
                <a:cubicBezTo>
                  <a:pt x="26415" y="15034"/>
                  <a:pt x="26779" y="14708"/>
                  <a:pt x="27143" y="14381"/>
                </a:cubicBezTo>
                <a:cubicBezTo>
                  <a:pt x="27169" y="14381"/>
                  <a:pt x="27206" y="14343"/>
                  <a:pt x="27256" y="14281"/>
                </a:cubicBezTo>
                <a:cubicBezTo>
                  <a:pt x="29858" y="11981"/>
                  <a:pt x="32170" y="9845"/>
                  <a:pt x="33690" y="8488"/>
                </a:cubicBezTo>
                <a:cubicBezTo>
                  <a:pt x="34164" y="8063"/>
                  <a:pt x="34388" y="7873"/>
                  <a:pt x="34407" y="7873"/>
                </a:cubicBezTo>
                <a:lnTo>
                  <a:pt x="34407" y="7873"/>
                </a:lnTo>
                <a:cubicBezTo>
                  <a:pt x="34427" y="7873"/>
                  <a:pt x="34225" y="8078"/>
                  <a:pt x="33854" y="8437"/>
                </a:cubicBezTo>
                <a:cubicBezTo>
                  <a:pt x="33137" y="9141"/>
                  <a:pt x="31755" y="10448"/>
                  <a:pt x="30084" y="11981"/>
                </a:cubicBezTo>
                <a:cubicBezTo>
                  <a:pt x="28425" y="13501"/>
                  <a:pt x="26477" y="15236"/>
                  <a:pt x="24630" y="16819"/>
                </a:cubicBezTo>
                <a:cubicBezTo>
                  <a:pt x="22796" y="18390"/>
                  <a:pt x="21061" y="19822"/>
                  <a:pt x="19880" y="20790"/>
                </a:cubicBezTo>
                <a:lnTo>
                  <a:pt x="19893" y="20765"/>
                </a:lnTo>
                <a:lnTo>
                  <a:pt x="19893" y="20765"/>
                </a:lnTo>
                <a:cubicBezTo>
                  <a:pt x="19880" y="20790"/>
                  <a:pt x="19868" y="20802"/>
                  <a:pt x="19843" y="20815"/>
                </a:cubicBezTo>
                <a:cubicBezTo>
                  <a:pt x="19692" y="20940"/>
                  <a:pt x="19554" y="21066"/>
                  <a:pt x="19415" y="21167"/>
                </a:cubicBezTo>
                <a:cubicBezTo>
                  <a:pt x="19315" y="21230"/>
                  <a:pt x="19214" y="21292"/>
                  <a:pt x="19076" y="21355"/>
                </a:cubicBezTo>
                <a:cubicBezTo>
                  <a:pt x="19063" y="21405"/>
                  <a:pt x="19063" y="21431"/>
                  <a:pt x="19089" y="21443"/>
                </a:cubicBezTo>
                <a:cubicBezTo>
                  <a:pt x="19101" y="21447"/>
                  <a:pt x="19117" y="21449"/>
                  <a:pt x="19134" y="21449"/>
                </a:cubicBezTo>
                <a:cubicBezTo>
                  <a:pt x="19168" y="21449"/>
                  <a:pt x="19210" y="21443"/>
                  <a:pt x="19252" y="21443"/>
                </a:cubicBezTo>
                <a:cubicBezTo>
                  <a:pt x="19269" y="21440"/>
                  <a:pt x="19285" y="21437"/>
                  <a:pt x="19296" y="21437"/>
                </a:cubicBezTo>
                <a:cubicBezTo>
                  <a:pt x="19328" y="21437"/>
                  <a:pt x="19335" y="21455"/>
                  <a:pt x="19290" y="21519"/>
                </a:cubicBezTo>
                <a:cubicBezTo>
                  <a:pt x="19453" y="21380"/>
                  <a:pt x="19566" y="21230"/>
                  <a:pt x="19679" y="21079"/>
                </a:cubicBezTo>
                <a:cubicBezTo>
                  <a:pt x="19742" y="21003"/>
                  <a:pt x="19805" y="20915"/>
                  <a:pt x="19855" y="20840"/>
                </a:cubicBezTo>
                <a:cubicBezTo>
                  <a:pt x="21602" y="19445"/>
                  <a:pt x="23675" y="17736"/>
                  <a:pt x="25610" y="16090"/>
                </a:cubicBezTo>
                <a:cubicBezTo>
                  <a:pt x="27546" y="14431"/>
                  <a:pt x="29355" y="12835"/>
                  <a:pt x="30637" y="11705"/>
                </a:cubicBezTo>
                <a:cubicBezTo>
                  <a:pt x="31758" y="10704"/>
                  <a:pt x="32476" y="10069"/>
                  <a:pt x="32520" y="10069"/>
                </a:cubicBezTo>
                <a:cubicBezTo>
                  <a:pt x="32526" y="10069"/>
                  <a:pt x="32518" y="10082"/>
                  <a:pt x="32496" y="10109"/>
                </a:cubicBezTo>
                <a:cubicBezTo>
                  <a:pt x="32321" y="10310"/>
                  <a:pt x="31215" y="11403"/>
                  <a:pt x="28714" y="13703"/>
                </a:cubicBezTo>
                <a:cubicBezTo>
                  <a:pt x="27661" y="14616"/>
                  <a:pt x="27405" y="14822"/>
                  <a:pt x="27380" y="14822"/>
                </a:cubicBezTo>
                <a:cubicBezTo>
                  <a:pt x="27359" y="14822"/>
                  <a:pt x="27492" y="14684"/>
                  <a:pt x="27469" y="14684"/>
                </a:cubicBezTo>
                <a:cubicBezTo>
                  <a:pt x="27454" y="14684"/>
                  <a:pt x="27377" y="14740"/>
                  <a:pt x="27156" y="14921"/>
                </a:cubicBezTo>
                <a:cubicBezTo>
                  <a:pt x="24781" y="17070"/>
                  <a:pt x="22356" y="19169"/>
                  <a:pt x="19893" y="21204"/>
                </a:cubicBezTo>
                <a:cubicBezTo>
                  <a:pt x="16802" y="23655"/>
                  <a:pt x="14678" y="25175"/>
                  <a:pt x="13107" y="26268"/>
                </a:cubicBezTo>
                <a:cubicBezTo>
                  <a:pt x="11537" y="27349"/>
                  <a:pt x="10519" y="28003"/>
                  <a:pt x="9551" y="28606"/>
                </a:cubicBezTo>
                <a:cubicBezTo>
                  <a:pt x="8596" y="29209"/>
                  <a:pt x="7691" y="29762"/>
                  <a:pt x="6297" y="30553"/>
                </a:cubicBezTo>
                <a:cubicBezTo>
                  <a:pt x="5605" y="30943"/>
                  <a:pt x="4789" y="31408"/>
                  <a:pt x="3758" y="31898"/>
                </a:cubicBezTo>
                <a:cubicBezTo>
                  <a:pt x="2740" y="32388"/>
                  <a:pt x="1509" y="32941"/>
                  <a:pt x="1" y="33393"/>
                </a:cubicBezTo>
                <a:cubicBezTo>
                  <a:pt x="1873" y="32840"/>
                  <a:pt x="3507" y="32074"/>
                  <a:pt x="4914" y="31358"/>
                </a:cubicBezTo>
                <a:cubicBezTo>
                  <a:pt x="5266" y="31182"/>
                  <a:pt x="5605" y="30993"/>
                  <a:pt x="5932" y="30817"/>
                </a:cubicBezTo>
                <a:cubicBezTo>
                  <a:pt x="6259" y="30641"/>
                  <a:pt x="6573" y="30465"/>
                  <a:pt x="6875" y="30290"/>
                </a:cubicBezTo>
                <a:cubicBezTo>
                  <a:pt x="7176" y="30114"/>
                  <a:pt x="7465" y="29950"/>
                  <a:pt x="7754" y="29787"/>
                </a:cubicBezTo>
                <a:cubicBezTo>
                  <a:pt x="8031" y="29611"/>
                  <a:pt x="8294" y="29448"/>
                  <a:pt x="8546" y="29297"/>
                </a:cubicBezTo>
                <a:cubicBezTo>
                  <a:pt x="10607" y="28028"/>
                  <a:pt x="12001" y="27060"/>
                  <a:pt x="12994" y="26394"/>
                </a:cubicBezTo>
                <a:cubicBezTo>
                  <a:pt x="13484" y="26055"/>
                  <a:pt x="13874" y="25791"/>
                  <a:pt x="14188" y="25565"/>
                </a:cubicBezTo>
                <a:cubicBezTo>
                  <a:pt x="14502" y="25351"/>
                  <a:pt x="14753" y="25188"/>
                  <a:pt x="14942" y="25062"/>
                </a:cubicBezTo>
                <a:cubicBezTo>
                  <a:pt x="15319" y="24811"/>
                  <a:pt x="15507" y="24698"/>
                  <a:pt x="15696" y="24597"/>
                </a:cubicBezTo>
                <a:cubicBezTo>
                  <a:pt x="16060" y="24371"/>
                  <a:pt x="16437" y="24183"/>
                  <a:pt x="18360" y="22725"/>
                </a:cubicBezTo>
                <a:cubicBezTo>
                  <a:pt x="20270" y="21267"/>
                  <a:pt x="23751" y="18578"/>
                  <a:pt x="29958" y="12961"/>
                </a:cubicBezTo>
                <a:lnTo>
                  <a:pt x="29958" y="12961"/>
                </a:lnTo>
                <a:cubicBezTo>
                  <a:pt x="28237" y="14557"/>
                  <a:pt x="26490" y="16128"/>
                  <a:pt x="24718" y="17673"/>
                </a:cubicBezTo>
                <a:cubicBezTo>
                  <a:pt x="24738" y="17655"/>
                  <a:pt x="24746" y="17646"/>
                  <a:pt x="24744" y="17646"/>
                </a:cubicBezTo>
                <a:lnTo>
                  <a:pt x="24744" y="17646"/>
                </a:lnTo>
                <a:cubicBezTo>
                  <a:pt x="24726" y="17646"/>
                  <a:pt x="23692" y="18530"/>
                  <a:pt x="23665" y="18530"/>
                </a:cubicBezTo>
                <a:cubicBezTo>
                  <a:pt x="23662" y="18530"/>
                  <a:pt x="23669" y="18521"/>
                  <a:pt x="23688" y="18503"/>
                </a:cubicBezTo>
                <a:lnTo>
                  <a:pt x="23688" y="18503"/>
                </a:lnTo>
                <a:cubicBezTo>
                  <a:pt x="21626" y="20259"/>
                  <a:pt x="20785" y="20967"/>
                  <a:pt x="20803" y="20967"/>
                </a:cubicBezTo>
                <a:cubicBezTo>
                  <a:pt x="20813" y="20967"/>
                  <a:pt x="21021" y="20803"/>
                  <a:pt x="21388" y="20513"/>
                </a:cubicBezTo>
                <a:cubicBezTo>
                  <a:pt x="22519" y="19621"/>
                  <a:pt x="25120" y="17460"/>
                  <a:pt x="27922" y="14997"/>
                </a:cubicBezTo>
                <a:cubicBezTo>
                  <a:pt x="30725" y="12534"/>
                  <a:pt x="33728" y="9744"/>
                  <a:pt x="35801" y="7784"/>
                </a:cubicBezTo>
                <a:cubicBezTo>
                  <a:pt x="37392" y="6270"/>
                  <a:pt x="38443" y="5252"/>
                  <a:pt x="38483" y="5252"/>
                </a:cubicBezTo>
                <a:lnTo>
                  <a:pt x="38483" y="5252"/>
                </a:lnTo>
                <a:cubicBezTo>
                  <a:pt x="38495" y="5252"/>
                  <a:pt x="38414" y="5345"/>
                  <a:pt x="38227" y="5547"/>
                </a:cubicBezTo>
                <a:cubicBezTo>
                  <a:pt x="37322" y="6490"/>
                  <a:pt x="35977" y="7834"/>
                  <a:pt x="34469" y="9279"/>
                </a:cubicBezTo>
                <a:lnTo>
                  <a:pt x="34130" y="9606"/>
                </a:lnTo>
                <a:cubicBezTo>
                  <a:pt x="33690" y="10021"/>
                  <a:pt x="33238" y="10448"/>
                  <a:pt x="32798" y="10875"/>
                </a:cubicBezTo>
                <a:lnTo>
                  <a:pt x="32522" y="11126"/>
                </a:lnTo>
                <a:cubicBezTo>
                  <a:pt x="31798" y="11798"/>
                  <a:pt x="31082" y="12452"/>
                  <a:pt x="30383" y="13074"/>
                </a:cubicBezTo>
                <a:lnTo>
                  <a:pt x="30383" y="13074"/>
                </a:lnTo>
                <a:lnTo>
                  <a:pt x="31164" y="12383"/>
                </a:lnTo>
                <a:lnTo>
                  <a:pt x="31265" y="12295"/>
                </a:lnTo>
                <a:cubicBezTo>
                  <a:pt x="31969" y="11679"/>
                  <a:pt x="32660" y="11051"/>
                  <a:pt x="33351" y="10423"/>
                </a:cubicBezTo>
                <a:lnTo>
                  <a:pt x="34293" y="9568"/>
                </a:lnTo>
                <a:lnTo>
                  <a:pt x="34670" y="9229"/>
                </a:lnTo>
                <a:lnTo>
                  <a:pt x="35098" y="8839"/>
                </a:lnTo>
                <a:lnTo>
                  <a:pt x="36128" y="7872"/>
                </a:lnTo>
                <a:lnTo>
                  <a:pt x="36128" y="7872"/>
                </a:lnTo>
                <a:cubicBezTo>
                  <a:pt x="36103" y="7910"/>
                  <a:pt x="36053" y="7947"/>
                  <a:pt x="35977" y="8023"/>
                </a:cubicBezTo>
                <a:cubicBezTo>
                  <a:pt x="35713" y="8287"/>
                  <a:pt x="35211" y="8789"/>
                  <a:pt x="34620" y="9355"/>
                </a:cubicBezTo>
                <a:cubicBezTo>
                  <a:pt x="33665" y="10272"/>
                  <a:pt x="32522" y="11315"/>
                  <a:pt x="32057" y="11730"/>
                </a:cubicBezTo>
                <a:lnTo>
                  <a:pt x="33049" y="10938"/>
                </a:lnTo>
                <a:lnTo>
                  <a:pt x="33062" y="10925"/>
                </a:lnTo>
                <a:lnTo>
                  <a:pt x="33326" y="10712"/>
                </a:lnTo>
                <a:lnTo>
                  <a:pt x="33950" y="10213"/>
                </a:lnTo>
                <a:lnTo>
                  <a:pt x="33250" y="10875"/>
                </a:lnTo>
                <a:cubicBezTo>
                  <a:pt x="33464" y="10674"/>
                  <a:pt x="33678" y="10473"/>
                  <a:pt x="33904" y="10272"/>
                </a:cubicBezTo>
                <a:cubicBezTo>
                  <a:pt x="35198" y="9066"/>
                  <a:pt x="36668" y="7671"/>
                  <a:pt x="38126" y="6263"/>
                </a:cubicBezTo>
                <a:cubicBezTo>
                  <a:pt x="38478" y="5912"/>
                  <a:pt x="38842" y="5560"/>
                  <a:pt x="39207" y="5208"/>
                </a:cubicBezTo>
                <a:cubicBezTo>
                  <a:pt x="39383" y="5032"/>
                  <a:pt x="39571" y="4856"/>
                  <a:pt x="39747" y="4680"/>
                </a:cubicBezTo>
                <a:lnTo>
                  <a:pt x="39885" y="4554"/>
                </a:lnTo>
                <a:cubicBezTo>
                  <a:pt x="39910" y="4529"/>
                  <a:pt x="39936" y="4504"/>
                  <a:pt x="39973" y="4492"/>
                </a:cubicBezTo>
                <a:cubicBezTo>
                  <a:pt x="39973" y="4479"/>
                  <a:pt x="39986" y="4479"/>
                  <a:pt x="39998" y="4467"/>
                </a:cubicBezTo>
                <a:lnTo>
                  <a:pt x="40011" y="4467"/>
                </a:lnTo>
                <a:lnTo>
                  <a:pt x="40023" y="4454"/>
                </a:lnTo>
                <a:lnTo>
                  <a:pt x="40074" y="4454"/>
                </a:lnTo>
                <a:cubicBezTo>
                  <a:pt x="40086" y="4454"/>
                  <a:pt x="40137" y="4492"/>
                  <a:pt x="40137" y="4529"/>
                </a:cubicBezTo>
                <a:cubicBezTo>
                  <a:pt x="40137" y="4542"/>
                  <a:pt x="40137" y="4542"/>
                  <a:pt x="40124" y="4554"/>
                </a:cubicBezTo>
                <a:cubicBezTo>
                  <a:pt x="40124" y="4580"/>
                  <a:pt x="40124" y="4567"/>
                  <a:pt x="40124" y="4580"/>
                </a:cubicBezTo>
                <a:cubicBezTo>
                  <a:pt x="40111" y="4592"/>
                  <a:pt x="40111" y="4592"/>
                  <a:pt x="40111" y="4605"/>
                </a:cubicBezTo>
                <a:cubicBezTo>
                  <a:pt x="40036" y="4718"/>
                  <a:pt x="39961" y="4818"/>
                  <a:pt x="39873" y="4906"/>
                </a:cubicBezTo>
                <a:cubicBezTo>
                  <a:pt x="39244" y="5673"/>
                  <a:pt x="38616" y="6389"/>
                  <a:pt x="38025" y="7068"/>
                </a:cubicBezTo>
                <a:cubicBezTo>
                  <a:pt x="37988" y="7105"/>
                  <a:pt x="37938" y="7156"/>
                  <a:pt x="37900" y="7206"/>
                </a:cubicBezTo>
                <a:cubicBezTo>
                  <a:pt x="37829" y="7395"/>
                  <a:pt x="37941" y="7530"/>
                  <a:pt x="38139" y="7530"/>
                </a:cubicBezTo>
                <a:cubicBezTo>
                  <a:pt x="38257" y="7530"/>
                  <a:pt x="38406" y="7482"/>
                  <a:pt x="38566" y="7369"/>
                </a:cubicBezTo>
                <a:lnTo>
                  <a:pt x="38566" y="7369"/>
                </a:lnTo>
                <a:cubicBezTo>
                  <a:pt x="38578" y="7457"/>
                  <a:pt x="38063" y="7847"/>
                  <a:pt x="37850" y="8073"/>
                </a:cubicBezTo>
                <a:cubicBezTo>
                  <a:pt x="37158" y="8701"/>
                  <a:pt x="36983" y="9191"/>
                  <a:pt x="36455" y="9732"/>
                </a:cubicBezTo>
                <a:lnTo>
                  <a:pt x="36794" y="9267"/>
                </a:lnTo>
                <a:lnTo>
                  <a:pt x="36794" y="9267"/>
                </a:lnTo>
                <a:cubicBezTo>
                  <a:pt x="36693" y="9342"/>
                  <a:pt x="35977" y="10209"/>
                  <a:pt x="35889" y="10360"/>
                </a:cubicBezTo>
                <a:cubicBezTo>
                  <a:pt x="35889" y="10360"/>
                  <a:pt x="35888" y="10360"/>
                  <a:pt x="35888" y="10360"/>
                </a:cubicBezTo>
                <a:cubicBezTo>
                  <a:pt x="35853" y="10360"/>
                  <a:pt x="36036" y="9987"/>
                  <a:pt x="35957" y="9987"/>
                </a:cubicBezTo>
                <a:cubicBezTo>
                  <a:pt x="35939" y="9987"/>
                  <a:pt x="35910" y="10004"/>
                  <a:pt x="35864" y="10046"/>
                </a:cubicBezTo>
                <a:cubicBezTo>
                  <a:pt x="34947" y="11064"/>
                  <a:pt x="34243" y="12169"/>
                  <a:pt x="34381" y="12182"/>
                </a:cubicBezTo>
                <a:lnTo>
                  <a:pt x="35676" y="10523"/>
                </a:lnTo>
                <a:cubicBezTo>
                  <a:pt x="35801" y="10523"/>
                  <a:pt x="34771" y="11705"/>
                  <a:pt x="34909" y="11717"/>
                </a:cubicBezTo>
                <a:lnTo>
                  <a:pt x="33615" y="13162"/>
                </a:lnTo>
                <a:cubicBezTo>
                  <a:pt x="33757" y="12998"/>
                  <a:pt x="34128" y="12539"/>
                  <a:pt x="34064" y="12539"/>
                </a:cubicBezTo>
                <a:cubicBezTo>
                  <a:pt x="34054" y="12539"/>
                  <a:pt x="34035" y="12549"/>
                  <a:pt x="34004" y="12572"/>
                </a:cubicBezTo>
                <a:cubicBezTo>
                  <a:pt x="33477" y="13200"/>
                  <a:pt x="33715" y="12886"/>
                  <a:pt x="33326" y="13275"/>
                </a:cubicBezTo>
                <a:cubicBezTo>
                  <a:pt x="33854" y="12484"/>
                  <a:pt x="34771" y="10963"/>
                  <a:pt x="35072" y="10398"/>
                </a:cubicBezTo>
                <a:lnTo>
                  <a:pt x="35072" y="10398"/>
                </a:lnTo>
                <a:lnTo>
                  <a:pt x="34469" y="11189"/>
                </a:lnTo>
                <a:lnTo>
                  <a:pt x="34256" y="11340"/>
                </a:lnTo>
                <a:cubicBezTo>
                  <a:pt x="33451" y="12383"/>
                  <a:pt x="32961" y="13501"/>
                  <a:pt x="32811" y="13828"/>
                </a:cubicBezTo>
                <a:cubicBezTo>
                  <a:pt x="32598" y="14051"/>
                  <a:pt x="32477" y="14127"/>
                  <a:pt x="32415" y="14127"/>
                </a:cubicBezTo>
                <a:cubicBezTo>
                  <a:pt x="32327" y="14127"/>
                  <a:pt x="32357" y="13974"/>
                  <a:pt x="32409" y="13878"/>
                </a:cubicBezTo>
                <a:lnTo>
                  <a:pt x="32409" y="13878"/>
                </a:lnTo>
                <a:cubicBezTo>
                  <a:pt x="31428" y="14984"/>
                  <a:pt x="31667" y="15160"/>
                  <a:pt x="30674" y="16266"/>
                </a:cubicBezTo>
                <a:lnTo>
                  <a:pt x="31077" y="15864"/>
                </a:lnTo>
                <a:lnTo>
                  <a:pt x="31077" y="15864"/>
                </a:lnTo>
                <a:cubicBezTo>
                  <a:pt x="30872" y="16128"/>
                  <a:pt x="30071" y="17001"/>
                  <a:pt x="30100" y="17001"/>
                </a:cubicBezTo>
                <a:cubicBezTo>
                  <a:pt x="30101" y="17001"/>
                  <a:pt x="30104" y="16999"/>
                  <a:pt x="30109" y="16995"/>
                </a:cubicBezTo>
                <a:lnTo>
                  <a:pt x="30109" y="16995"/>
                </a:lnTo>
                <a:cubicBezTo>
                  <a:pt x="29970" y="17105"/>
                  <a:pt x="29822" y="17193"/>
                  <a:pt x="29760" y="17193"/>
                </a:cubicBezTo>
                <a:cubicBezTo>
                  <a:pt x="29721" y="17193"/>
                  <a:pt x="29717" y="17157"/>
                  <a:pt x="29772" y="17067"/>
                </a:cubicBezTo>
                <a:lnTo>
                  <a:pt x="29772" y="17067"/>
                </a:lnTo>
                <a:lnTo>
                  <a:pt x="29085" y="18122"/>
                </a:lnTo>
                <a:lnTo>
                  <a:pt x="29085" y="18122"/>
                </a:lnTo>
                <a:cubicBezTo>
                  <a:pt x="29152" y="17998"/>
                  <a:pt x="28980" y="17982"/>
                  <a:pt x="29003" y="17912"/>
                </a:cubicBezTo>
                <a:lnTo>
                  <a:pt x="29003" y="17912"/>
                </a:lnTo>
                <a:cubicBezTo>
                  <a:pt x="28725" y="18220"/>
                  <a:pt x="28611" y="18537"/>
                  <a:pt x="28695" y="18537"/>
                </a:cubicBezTo>
                <a:cubicBezTo>
                  <a:pt x="28711" y="18537"/>
                  <a:pt x="28733" y="18525"/>
                  <a:pt x="28763" y="18501"/>
                </a:cubicBezTo>
                <a:lnTo>
                  <a:pt x="28763" y="18501"/>
                </a:lnTo>
                <a:cubicBezTo>
                  <a:pt x="28043" y="19164"/>
                  <a:pt x="28238" y="19027"/>
                  <a:pt x="27596" y="19558"/>
                </a:cubicBezTo>
                <a:cubicBezTo>
                  <a:pt x="27525" y="19648"/>
                  <a:pt x="27529" y="19683"/>
                  <a:pt x="27570" y="19683"/>
                </a:cubicBezTo>
                <a:cubicBezTo>
                  <a:pt x="27639" y="19683"/>
                  <a:pt x="27808" y="19589"/>
                  <a:pt x="27910" y="19495"/>
                </a:cubicBezTo>
                <a:lnTo>
                  <a:pt x="27910" y="19495"/>
                </a:lnTo>
                <a:cubicBezTo>
                  <a:pt x="27495" y="20048"/>
                  <a:pt x="27206" y="20337"/>
                  <a:pt x="26980" y="20576"/>
                </a:cubicBezTo>
                <a:cubicBezTo>
                  <a:pt x="27671" y="19671"/>
                  <a:pt x="26917" y="20099"/>
                  <a:pt x="26967" y="19860"/>
                </a:cubicBezTo>
                <a:lnTo>
                  <a:pt x="26967" y="19860"/>
                </a:lnTo>
                <a:lnTo>
                  <a:pt x="25723" y="22021"/>
                </a:lnTo>
                <a:cubicBezTo>
                  <a:pt x="25761" y="21946"/>
                  <a:pt x="25761" y="21707"/>
                  <a:pt x="25749" y="21694"/>
                </a:cubicBezTo>
                <a:lnTo>
                  <a:pt x="25749" y="21694"/>
                </a:lnTo>
                <a:cubicBezTo>
                  <a:pt x="25698" y="21958"/>
                  <a:pt x="23901" y="24082"/>
                  <a:pt x="22997" y="25100"/>
                </a:cubicBezTo>
                <a:lnTo>
                  <a:pt x="23122" y="24949"/>
                </a:lnTo>
                <a:cubicBezTo>
                  <a:pt x="23141" y="24918"/>
                  <a:pt x="23145" y="24905"/>
                  <a:pt x="23138" y="24905"/>
                </a:cubicBezTo>
                <a:cubicBezTo>
                  <a:pt x="23088" y="24905"/>
                  <a:pt x="22448" y="25625"/>
                  <a:pt x="22205" y="25967"/>
                </a:cubicBezTo>
                <a:cubicBezTo>
                  <a:pt x="22230" y="25879"/>
                  <a:pt x="22318" y="25804"/>
                  <a:pt x="22444" y="25653"/>
                </a:cubicBezTo>
                <a:lnTo>
                  <a:pt x="22444" y="25653"/>
                </a:lnTo>
                <a:cubicBezTo>
                  <a:pt x="21765" y="26268"/>
                  <a:pt x="21828" y="26696"/>
                  <a:pt x="21137" y="27324"/>
                </a:cubicBezTo>
                <a:cubicBezTo>
                  <a:pt x="21702" y="26683"/>
                  <a:pt x="21753" y="26520"/>
                  <a:pt x="21690" y="26520"/>
                </a:cubicBezTo>
                <a:cubicBezTo>
                  <a:pt x="21299" y="27040"/>
                  <a:pt x="20319" y="28129"/>
                  <a:pt x="20488" y="28129"/>
                </a:cubicBezTo>
                <a:cubicBezTo>
                  <a:pt x="20499" y="28129"/>
                  <a:pt x="20514" y="28125"/>
                  <a:pt x="20534" y="28116"/>
                </a:cubicBezTo>
                <a:lnTo>
                  <a:pt x="20534" y="28116"/>
                </a:lnTo>
                <a:cubicBezTo>
                  <a:pt x="20256" y="28405"/>
                  <a:pt x="20037" y="28684"/>
                  <a:pt x="19964" y="28684"/>
                </a:cubicBezTo>
                <a:cubicBezTo>
                  <a:pt x="19955" y="28684"/>
                  <a:pt x="19947" y="28679"/>
                  <a:pt x="19943" y="28669"/>
                </a:cubicBezTo>
                <a:lnTo>
                  <a:pt x="18913" y="30038"/>
                </a:lnTo>
                <a:cubicBezTo>
                  <a:pt x="18949" y="29983"/>
                  <a:pt x="18977" y="29928"/>
                  <a:pt x="18957" y="29928"/>
                </a:cubicBezTo>
                <a:cubicBezTo>
                  <a:pt x="18936" y="29928"/>
                  <a:pt x="18861" y="29989"/>
                  <a:pt x="18687" y="30176"/>
                </a:cubicBezTo>
                <a:cubicBezTo>
                  <a:pt x="19327" y="29460"/>
                  <a:pt x="19805" y="28656"/>
                  <a:pt x="20207" y="28354"/>
                </a:cubicBezTo>
                <a:cubicBezTo>
                  <a:pt x="20195" y="28338"/>
                  <a:pt x="20177" y="28333"/>
                  <a:pt x="20156" y="28333"/>
                </a:cubicBezTo>
                <a:cubicBezTo>
                  <a:pt x="20121" y="28333"/>
                  <a:pt x="20079" y="28347"/>
                  <a:pt x="20050" y="28347"/>
                </a:cubicBezTo>
                <a:cubicBezTo>
                  <a:pt x="20000" y="28347"/>
                  <a:pt x="19985" y="28308"/>
                  <a:pt x="20094" y="28103"/>
                </a:cubicBezTo>
                <a:lnTo>
                  <a:pt x="20094" y="28103"/>
                </a:lnTo>
                <a:cubicBezTo>
                  <a:pt x="18950" y="29536"/>
                  <a:pt x="18435" y="30415"/>
                  <a:pt x="17782" y="31383"/>
                </a:cubicBezTo>
                <a:lnTo>
                  <a:pt x="16676" y="32577"/>
                </a:lnTo>
                <a:lnTo>
                  <a:pt x="16663" y="32665"/>
                </a:lnTo>
                <a:lnTo>
                  <a:pt x="16400" y="32803"/>
                </a:lnTo>
                <a:cubicBezTo>
                  <a:pt x="16286" y="32979"/>
                  <a:pt x="16224" y="33092"/>
                  <a:pt x="16186" y="33117"/>
                </a:cubicBezTo>
                <a:cubicBezTo>
                  <a:pt x="16183" y="33119"/>
                  <a:pt x="16180" y="33119"/>
                  <a:pt x="16178" y="33119"/>
                </a:cubicBezTo>
                <a:cubicBezTo>
                  <a:pt x="16164" y="33119"/>
                  <a:pt x="16178" y="33082"/>
                  <a:pt x="16211" y="33016"/>
                </a:cubicBezTo>
                <a:lnTo>
                  <a:pt x="16211" y="33016"/>
                </a:lnTo>
                <a:cubicBezTo>
                  <a:pt x="16111" y="33155"/>
                  <a:pt x="16010" y="33280"/>
                  <a:pt x="15972" y="33343"/>
                </a:cubicBezTo>
                <a:cubicBezTo>
                  <a:pt x="15884" y="33343"/>
                  <a:pt x="16010" y="33092"/>
                  <a:pt x="16161" y="32815"/>
                </a:cubicBezTo>
                <a:cubicBezTo>
                  <a:pt x="16274" y="32715"/>
                  <a:pt x="16387" y="32614"/>
                  <a:pt x="16500" y="32514"/>
                </a:cubicBezTo>
                <a:cubicBezTo>
                  <a:pt x="16598" y="32326"/>
                  <a:pt x="16675" y="32170"/>
                  <a:pt x="16630" y="32170"/>
                </a:cubicBezTo>
                <a:cubicBezTo>
                  <a:pt x="16606" y="32170"/>
                  <a:pt x="16547" y="32215"/>
                  <a:pt x="16437" y="32325"/>
                </a:cubicBezTo>
                <a:cubicBezTo>
                  <a:pt x="16412" y="32376"/>
                  <a:pt x="16362" y="32438"/>
                  <a:pt x="16312" y="32514"/>
                </a:cubicBezTo>
                <a:cubicBezTo>
                  <a:pt x="16387" y="32381"/>
                  <a:pt x="16435" y="32277"/>
                  <a:pt x="16405" y="32277"/>
                </a:cubicBezTo>
                <a:cubicBezTo>
                  <a:pt x="16395" y="32277"/>
                  <a:pt x="16377" y="32288"/>
                  <a:pt x="16349" y="32313"/>
                </a:cubicBezTo>
                <a:lnTo>
                  <a:pt x="15608" y="33305"/>
                </a:lnTo>
                <a:cubicBezTo>
                  <a:pt x="15708" y="33205"/>
                  <a:pt x="15859" y="33067"/>
                  <a:pt x="16060" y="32903"/>
                </a:cubicBezTo>
                <a:lnTo>
                  <a:pt x="16060" y="32903"/>
                </a:lnTo>
                <a:cubicBezTo>
                  <a:pt x="15719" y="33400"/>
                  <a:pt x="15340" y="33965"/>
                  <a:pt x="15428" y="33965"/>
                </a:cubicBezTo>
                <a:cubicBezTo>
                  <a:pt x="15453" y="33965"/>
                  <a:pt x="15517" y="33918"/>
                  <a:pt x="15633" y="33808"/>
                </a:cubicBezTo>
                <a:lnTo>
                  <a:pt x="15633" y="33808"/>
                </a:lnTo>
                <a:lnTo>
                  <a:pt x="14967" y="34487"/>
                </a:lnTo>
                <a:cubicBezTo>
                  <a:pt x="14351" y="35416"/>
                  <a:pt x="14452" y="35266"/>
                  <a:pt x="13673" y="36359"/>
                </a:cubicBezTo>
                <a:cubicBezTo>
                  <a:pt x="13667" y="36361"/>
                  <a:pt x="13663" y="36362"/>
                  <a:pt x="13660" y="36362"/>
                </a:cubicBezTo>
                <a:cubicBezTo>
                  <a:pt x="13619" y="36362"/>
                  <a:pt x="13710" y="36210"/>
                  <a:pt x="13678" y="36210"/>
                </a:cubicBezTo>
                <a:cubicBezTo>
                  <a:pt x="13668" y="36210"/>
                  <a:pt x="13648" y="36223"/>
                  <a:pt x="13610" y="36258"/>
                </a:cubicBezTo>
                <a:cubicBezTo>
                  <a:pt x="13095" y="37100"/>
                  <a:pt x="11976" y="38018"/>
                  <a:pt x="11926" y="38256"/>
                </a:cubicBezTo>
                <a:cubicBezTo>
                  <a:pt x="11449" y="38897"/>
                  <a:pt x="11800" y="38583"/>
                  <a:pt x="11511" y="38998"/>
                </a:cubicBezTo>
                <a:cubicBezTo>
                  <a:pt x="11511" y="38984"/>
                  <a:pt x="11515" y="38958"/>
                  <a:pt x="11501" y="38958"/>
                </a:cubicBezTo>
                <a:cubicBezTo>
                  <a:pt x="11490" y="38958"/>
                  <a:pt x="11467" y="38973"/>
                  <a:pt x="11423" y="39023"/>
                </a:cubicBezTo>
                <a:lnTo>
                  <a:pt x="11122" y="39551"/>
                </a:lnTo>
                <a:cubicBezTo>
                  <a:pt x="11101" y="39570"/>
                  <a:pt x="11089" y="39578"/>
                  <a:pt x="11084" y="39578"/>
                </a:cubicBezTo>
                <a:cubicBezTo>
                  <a:pt x="11059" y="39578"/>
                  <a:pt x="11195" y="39380"/>
                  <a:pt x="11169" y="39380"/>
                </a:cubicBezTo>
                <a:cubicBezTo>
                  <a:pt x="11156" y="39380"/>
                  <a:pt x="11103" y="39429"/>
                  <a:pt x="10971" y="39576"/>
                </a:cubicBezTo>
                <a:cubicBezTo>
                  <a:pt x="10292" y="40531"/>
                  <a:pt x="9903" y="41084"/>
                  <a:pt x="9275" y="41825"/>
                </a:cubicBezTo>
                <a:cubicBezTo>
                  <a:pt x="9024" y="42156"/>
                  <a:pt x="8971" y="42253"/>
                  <a:pt x="8998" y="42253"/>
                </a:cubicBezTo>
                <a:cubicBezTo>
                  <a:pt x="9038" y="42253"/>
                  <a:pt x="9244" y="42052"/>
                  <a:pt x="9272" y="42052"/>
                </a:cubicBezTo>
                <a:cubicBezTo>
                  <a:pt x="9290" y="42052"/>
                  <a:pt x="9241" y="42127"/>
                  <a:pt x="9048" y="42365"/>
                </a:cubicBezTo>
                <a:cubicBezTo>
                  <a:pt x="8885" y="42453"/>
                  <a:pt x="8734" y="42516"/>
                  <a:pt x="8282" y="43094"/>
                </a:cubicBezTo>
                <a:cubicBezTo>
                  <a:pt x="8238" y="43165"/>
                  <a:pt x="8208" y="43220"/>
                  <a:pt x="8183" y="43269"/>
                </a:cubicBezTo>
                <a:lnTo>
                  <a:pt x="8183" y="43269"/>
                </a:lnTo>
                <a:cubicBezTo>
                  <a:pt x="8182" y="43270"/>
                  <a:pt x="8182" y="43270"/>
                  <a:pt x="8181" y="43270"/>
                </a:cubicBezTo>
                <a:cubicBezTo>
                  <a:pt x="8144" y="43308"/>
                  <a:pt x="8068" y="43383"/>
                  <a:pt x="7892" y="43534"/>
                </a:cubicBezTo>
                <a:cubicBezTo>
                  <a:pt x="7113" y="44112"/>
                  <a:pt x="6372" y="44565"/>
                  <a:pt x="5517" y="45281"/>
                </a:cubicBezTo>
                <a:lnTo>
                  <a:pt x="4927" y="45557"/>
                </a:lnTo>
                <a:cubicBezTo>
                  <a:pt x="4748" y="45688"/>
                  <a:pt x="4715" y="45726"/>
                  <a:pt x="4744" y="45726"/>
                </a:cubicBezTo>
                <a:cubicBezTo>
                  <a:pt x="4785" y="45726"/>
                  <a:pt x="4952" y="45649"/>
                  <a:pt x="5004" y="45649"/>
                </a:cubicBezTo>
                <a:cubicBezTo>
                  <a:pt x="5058" y="45649"/>
                  <a:pt x="4994" y="45728"/>
                  <a:pt x="4562" y="46047"/>
                </a:cubicBezTo>
                <a:cubicBezTo>
                  <a:pt x="4218" y="46296"/>
                  <a:pt x="4099" y="46358"/>
                  <a:pt x="4054" y="46358"/>
                </a:cubicBezTo>
                <a:cubicBezTo>
                  <a:pt x="4009" y="46358"/>
                  <a:pt x="4034" y="46299"/>
                  <a:pt x="3987" y="46299"/>
                </a:cubicBezTo>
                <a:cubicBezTo>
                  <a:pt x="3968" y="46299"/>
                  <a:pt x="3937" y="46309"/>
                  <a:pt x="3884" y="46336"/>
                </a:cubicBezTo>
                <a:cubicBezTo>
                  <a:pt x="3695" y="46487"/>
                  <a:pt x="3444" y="46701"/>
                  <a:pt x="3155" y="46914"/>
                </a:cubicBezTo>
                <a:cubicBezTo>
                  <a:pt x="2866" y="47115"/>
                  <a:pt x="2514" y="47329"/>
                  <a:pt x="2213" y="47430"/>
                </a:cubicBezTo>
                <a:cubicBezTo>
                  <a:pt x="2389" y="47304"/>
                  <a:pt x="2577" y="47228"/>
                  <a:pt x="2778" y="47103"/>
                </a:cubicBezTo>
                <a:lnTo>
                  <a:pt x="2778" y="47103"/>
                </a:lnTo>
                <a:cubicBezTo>
                  <a:pt x="2590" y="47178"/>
                  <a:pt x="2414" y="47254"/>
                  <a:pt x="2250" y="47316"/>
                </a:cubicBezTo>
                <a:cubicBezTo>
                  <a:pt x="2502" y="47128"/>
                  <a:pt x="2778" y="46952"/>
                  <a:pt x="2891" y="46852"/>
                </a:cubicBezTo>
                <a:cubicBezTo>
                  <a:pt x="2958" y="46809"/>
                  <a:pt x="2987" y="46787"/>
                  <a:pt x="2967" y="46787"/>
                </a:cubicBezTo>
                <a:cubicBezTo>
                  <a:pt x="2946" y="46787"/>
                  <a:pt x="2871" y="46812"/>
                  <a:pt x="2728" y="46864"/>
                </a:cubicBezTo>
                <a:cubicBezTo>
                  <a:pt x="2740" y="46927"/>
                  <a:pt x="2627" y="47027"/>
                  <a:pt x="2451" y="47141"/>
                </a:cubicBezTo>
                <a:cubicBezTo>
                  <a:pt x="2275" y="47254"/>
                  <a:pt x="2049" y="47379"/>
                  <a:pt x="1898" y="47455"/>
                </a:cubicBezTo>
                <a:cubicBezTo>
                  <a:pt x="1848" y="47467"/>
                  <a:pt x="1798" y="47492"/>
                  <a:pt x="1760" y="47518"/>
                </a:cubicBezTo>
                <a:lnTo>
                  <a:pt x="1748" y="47518"/>
                </a:lnTo>
                <a:cubicBezTo>
                  <a:pt x="1748" y="47520"/>
                  <a:pt x="1748" y="47524"/>
                  <a:pt x="1748" y="47530"/>
                </a:cubicBezTo>
                <a:lnTo>
                  <a:pt x="1773" y="47568"/>
                </a:lnTo>
                <a:cubicBezTo>
                  <a:pt x="1810" y="47681"/>
                  <a:pt x="1848" y="47794"/>
                  <a:pt x="1886" y="47907"/>
                </a:cubicBezTo>
                <a:cubicBezTo>
                  <a:pt x="1924" y="48020"/>
                  <a:pt x="1961" y="48133"/>
                  <a:pt x="1986" y="48246"/>
                </a:cubicBezTo>
                <a:cubicBezTo>
                  <a:pt x="2024" y="48359"/>
                  <a:pt x="2049" y="48473"/>
                  <a:pt x="2087" y="48560"/>
                </a:cubicBezTo>
                <a:cubicBezTo>
                  <a:pt x="2114" y="48647"/>
                  <a:pt x="2139" y="48734"/>
                  <a:pt x="2162" y="48820"/>
                </a:cubicBezTo>
                <a:lnTo>
                  <a:pt x="2162" y="48820"/>
                </a:lnTo>
                <a:cubicBezTo>
                  <a:pt x="2162" y="48818"/>
                  <a:pt x="2162" y="48815"/>
                  <a:pt x="2162" y="48812"/>
                </a:cubicBezTo>
                <a:cubicBezTo>
                  <a:pt x="2187" y="48812"/>
                  <a:pt x="2275" y="48774"/>
                  <a:pt x="2351" y="48749"/>
                </a:cubicBezTo>
                <a:cubicBezTo>
                  <a:pt x="2401" y="48724"/>
                  <a:pt x="2464" y="48711"/>
                  <a:pt x="2502" y="48686"/>
                </a:cubicBezTo>
                <a:lnTo>
                  <a:pt x="2510" y="48686"/>
                </a:lnTo>
                <a:lnTo>
                  <a:pt x="2451" y="48711"/>
                </a:lnTo>
                <a:cubicBezTo>
                  <a:pt x="2326" y="48774"/>
                  <a:pt x="2200" y="48824"/>
                  <a:pt x="2175" y="48837"/>
                </a:cubicBezTo>
                <a:lnTo>
                  <a:pt x="2167" y="48837"/>
                </a:lnTo>
                <a:cubicBezTo>
                  <a:pt x="2168" y="48841"/>
                  <a:pt x="2169" y="48845"/>
                  <a:pt x="2170" y="48850"/>
                </a:cubicBezTo>
                <a:lnTo>
                  <a:pt x="2175" y="48850"/>
                </a:lnTo>
                <a:cubicBezTo>
                  <a:pt x="2238" y="48824"/>
                  <a:pt x="2451" y="48736"/>
                  <a:pt x="2665" y="48636"/>
                </a:cubicBezTo>
                <a:cubicBezTo>
                  <a:pt x="2891" y="48523"/>
                  <a:pt x="3130" y="48397"/>
                  <a:pt x="3369" y="48259"/>
                </a:cubicBezTo>
                <a:lnTo>
                  <a:pt x="3507" y="48184"/>
                </a:lnTo>
                <a:lnTo>
                  <a:pt x="3507" y="48184"/>
                </a:lnTo>
                <a:cubicBezTo>
                  <a:pt x="3419" y="48259"/>
                  <a:pt x="3356" y="48385"/>
                  <a:pt x="3256" y="48510"/>
                </a:cubicBezTo>
                <a:cubicBezTo>
                  <a:pt x="3658" y="48322"/>
                  <a:pt x="4047" y="48121"/>
                  <a:pt x="4424" y="47907"/>
                </a:cubicBezTo>
                <a:lnTo>
                  <a:pt x="4424" y="47907"/>
                </a:lnTo>
                <a:cubicBezTo>
                  <a:pt x="4223" y="48158"/>
                  <a:pt x="4047" y="48385"/>
                  <a:pt x="3947" y="48510"/>
                </a:cubicBezTo>
                <a:lnTo>
                  <a:pt x="4374" y="48184"/>
                </a:lnTo>
                <a:lnTo>
                  <a:pt x="4510" y="48159"/>
                </a:lnTo>
                <a:lnTo>
                  <a:pt x="4510" y="48159"/>
                </a:lnTo>
                <a:cubicBezTo>
                  <a:pt x="4459" y="48258"/>
                  <a:pt x="4415" y="48348"/>
                  <a:pt x="4386" y="48410"/>
                </a:cubicBezTo>
                <a:lnTo>
                  <a:pt x="4386" y="48397"/>
                </a:lnTo>
                <a:cubicBezTo>
                  <a:pt x="4366" y="48430"/>
                  <a:pt x="4345" y="48462"/>
                  <a:pt x="4324" y="48494"/>
                </a:cubicBezTo>
                <a:lnTo>
                  <a:pt x="4324" y="48494"/>
                </a:lnTo>
                <a:cubicBezTo>
                  <a:pt x="4103" y="48644"/>
                  <a:pt x="3875" y="48773"/>
                  <a:pt x="3633" y="48850"/>
                </a:cubicBezTo>
                <a:cubicBezTo>
                  <a:pt x="3733" y="48812"/>
                  <a:pt x="3884" y="48736"/>
                  <a:pt x="3909" y="48686"/>
                </a:cubicBezTo>
                <a:lnTo>
                  <a:pt x="3909" y="48686"/>
                </a:lnTo>
                <a:cubicBezTo>
                  <a:pt x="3344" y="49025"/>
                  <a:pt x="2753" y="49189"/>
                  <a:pt x="2539" y="49340"/>
                </a:cubicBezTo>
                <a:lnTo>
                  <a:pt x="2590" y="49402"/>
                </a:lnTo>
                <a:cubicBezTo>
                  <a:pt x="2463" y="49472"/>
                  <a:pt x="2368" y="49520"/>
                  <a:pt x="2343" y="49527"/>
                </a:cubicBezTo>
                <a:lnTo>
                  <a:pt x="2343" y="49527"/>
                </a:lnTo>
                <a:cubicBezTo>
                  <a:pt x="2335" y="49497"/>
                  <a:pt x="2326" y="49467"/>
                  <a:pt x="2318" y="49437"/>
                </a:cubicBezTo>
                <a:lnTo>
                  <a:pt x="2318" y="49437"/>
                </a:lnTo>
                <a:cubicBezTo>
                  <a:pt x="2325" y="49468"/>
                  <a:pt x="2333" y="49498"/>
                  <a:pt x="2339" y="49528"/>
                </a:cubicBezTo>
                <a:lnTo>
                  <a:pt x="2339" y="49528"/>
                </a:lnTo>
                <a:cubicBezTo>
                  <a:pt x="2339" y="49528"/>
                  <a:pt x="2339" y="49528"/>
                  <a:pt x="2338" y="49528"/>
                </a:cubicBezTo>
                <a:cubicBezTo>
                  <a:pt x="2338" y="49534"/>
                  <a:pt x="2338" y="49534"/>
                  <a:pt x="2338" y="49534"/>
                </a:cubicBezTo>
                <a:cubicBezTo>
                  <a:pt x="2338" y="49534"/>
                  <a:pt x="2338" y="49534"/>
                  <a:pt x="2338" y="49541"/>
                </a:cubicBezTo>
                <a:lnTo>
                  <a:pt x="2345" y="49554"/>
                </a:lnTo>
                <a:lnTo>
                  <a:pt x="2345" y="49554"/>
                </a:lnTo>
                <a:cubicBezTo>
                  <a:pt x="2352" y="49587"/>
                  <a:pt x="2358" y="49620"/>
                  <a:pt x="2363" y="49654"/>
                </a:cubicBezTo>
                <a:cubicBezTo>
                  <a:pt x="2363" y="49654"/>
                  <a:pt x="2363" y="49654"/>
                  <a:pt x="2363" y="49654"/>
                </a:cubicBezTo>
                <a:lnTo>
                  <a:pt x="2363" y="49654"/>
                </a:lnTo>
                <a:lnTo>
                  <a:pt x="2401" y="49842"/>
                </a:lnTo>
                <a:cubicBezTo>
                  <a:pt x="2412" y="49895"/>
                  <a:pt x="2422" y="49943"/>
                  <a:pt x="2433" y="49989"/>
                </a:cubicBezTo>
                <a:lnTo>
                  <a:pt x="2433" y="49989"/>
                </a:lnTo>
                <a:cubicBezTo>
                  <a:pt x="2439" y="50025"/>
                  <a:pt x="2445" y="50060"/>
                  <a:pt x="2451" y="50094"/>
                </a:cubicBezTo>
                <a:cubicBezTo>
                  <a:pt x="2460" y="50135"/>
                  <a:pt x="2468" y="50176"/>
                  <a:pt x="2476" y="50217"/>
                </a:cubicBezTo>
                <a:lnTo>
                  <a:pt x="2476" y="50217"/>
                </a:lnTo>
                <a:cubicBezTo>
                  <a:pt x="2473" y="50200"/>
                  <a:pt x="2470" y="50184"/>
                  <a:pt x="2468" y="50167"/>
                </a:cubicBezTo>
                <a:lnTo>
                  <a:pt x="2468" y="50167"/>
                </a:lnTo>
                <a:cubicBezTo>
                  <a:pt x="2474" y="50201"/>
                  <a:pt x="2481" y="50236"/>
                  <a:pt x="2487" y="50271"/>
                </a:cubicBezTo>
                <a:lnTo>
                  <a:pt x="2487" y="50271"/>
                </a:lnTo>
                <a:cubicBezTo>
                  <a:pt x="2488" y="50277"/>
                  <a:pt x="2488" y="50283"/>
                  <a:pt x="2489" y="50289"/>
                </a:cubicBezTo>
                <a:lnTo>
                  <a:pt x="2489" y="50289"/>
                </a:lnTo>
                <a:cubicBezTo>
                  <a:pt x="2489" y="50290"/>
                  <a:pt x="2489" y="50291"/>
                  <a:pt x="2489" y="50292"/>
                </a:cubicBezTo>
                <a:lnTo>
                  <a:pt x="2489" y="50292"/>
                </a:lnTo>
                <a:cubicBezTo>
                  <a:pt x="2485" y="50267"/>
                  <a:pt x="2480" y="50242"/>
                  <a:pt x="2476" y="50217"/>
                </a:cubicBezTo>
                <a:lnTo>
                  <a:pt x="2476" y="50217"/>
                </a:lnTo>
                <a:cubicBezTo>
                  <a:pt x="2481" y="50251"/>
                  <a:pt x="2486" y="50285"/>
                  <a:pt x="2490" y="50319"/>
                </a:cubicBezTo>
                <a:lnTo>
                  <a:pt x="2490" y="50319"/>
                </a:lnTo>
                <a:cubicBezTo>
                  <a:pt x="2490" y="50310"/>
                  <a:pt x="2489" y="50301"/>
                  <a:pt x="2489" y="50292"/>
                </a:cubicBezTo>
                <a:lnTo>
                  <a:pt x="2489" y="50292"/>
                </a:lnTo>
                <a:cubicBezTo>
                  <a:pt x="2489" y="50293"/>
                  <a:pt x="2490" y="50294"/>
                  <a:pt x="2490" y="50296"/>
                </a:cubicBezTo>
                <a:lnTo>
                  <a:pt x="2490" y="50296"/>
                </a:lnTo>
                <a:cubicBezTo>
                  <a:pt x="2492" y="50312"/>
                  <a:pt x="2493" y="50328"/>
                  <a:pt x="2495" y="50345"/>
                </a:cubicBezTo>
                <a:lnTo>
                  <a:pt x="2495" y="50345"/>
                </a:lnTo>
                <a:lnTo>
                  <a:pt x="2493" y="50316"/>
                </a:lnTo>
                <a:lnTo>
                  <a:pt x="2493" y="50316"/>
                </a:lnTo>
                <a:cubicBezTo>
                  <a:pt x="2502" y="50368"/>
                  <a:pt x="2509" y="50419"/>
                  <a:pt x="2514" y="50471"/>
                </a:cubicBezTo>
                <a:cubicBezTo>
                  <a:pt x="2510" y="50451"/>
                  <a:pt x="2506" y="50431"/>
                  <a:pt x="2503" y="50412"/>
                </a:cubicBezTo>
                <a:lnTo>
                  <a:pt x="2503" y="50412"/>
                </a:lnTo>
                <a:cubicBezTo>
                  <a:pt x="2500" y="50390"/>
                  <a:pt x="2498" y="50367"/>
                  <a:pt x="2495" y="50345"/>
                </a:cubicBezTo>
                <a:lnTo>
                  <a:pt x="2495" y="50345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9" y="50381"/>
                  <a:pt x="2500" y="50393"/>
                  <a:pt x="2502" y="50406"/>
                </a:cubicBezTo>
                <a:lnTo>
                  <a:pt x="2502" y="50406"/>
                </a:lnTo>
                <a:cubicBezTo>
                  <a:pt x="2500" y="50399"/>
                  <a:pt x="2499" y="50392"/>
                  <a:pt x="2498" y="50384"/>
                </a:cubicBezTo>
                <a:lnTo>
                  <a:pt x="2498" y="50384"/>
                </a:lnTo>
                <a:lnTo>
                  <a:pt x="2502" y="50433"/>
                </a:lnTo>
                <a:lnTo>
                  <a:pt x="2513" y="50499"/>
                </a:lnTo>
                <a:lnTo>
                  <a:pt x="2513" y="50499"/>
                </a:lnTo>
                <a:cubicBezTo>
                  <a:pt x="2540" y="50750"/>
                  <a:pt x="2552" y="50986"/>
                  <a:pt x="2552" y="51174"/>
                </a:cubicBezTo>
                <a:cubicBezTo>
                  <a:pt x="2552" y="51174"/>
                  <a:pt x="2552" y="51174"/>
                  <a:pt x="2552" y="51174"/>
                </a:cubicBezTo>
                <a:lnTo>
                  <a:pt x="2552" y="51174"/>
                </a:lnTo>
                <a:cubicBezTo>
                  <a:pt x="2552" y="51183"/>
                  <a:pt x="2552" y="51191"/>
                  <a:pt x="2552" y="51199"/>
                </a:cubicBezTo>
                <a:cubicBezTo>
                  <a:pt x="2552" y="51198"/>
                  <a:pt x="2552" y="51196"/>
                  <a:pt x="2553" y="51195"/>
                </a:cubicBezTo>
                <a:lnTo>
                  <a:pt x="2553" y="51195"/>
                </a:lnTo>
                <a:cubicBezTo>
                  <a:pt x="2553" y="51211"/>
                  <a:pt x="2553" y="51227"/>
                  <a:pt x="2553" y="51242"/>
                </a:cubicBezTo>
                <a:lnTo>
                  <a:pt x="2553" y="51242"/>
                </a:lnTo>
                <a:cubicBezTo>
                  <a:pt x="2554" y="51218"/>
                  <a:pt x="2556" y="51192"/>
                  <a:pt x="2557" y="51165"/>
                </a:cubicBezTo>
                <a:lnTo>
                  <a:pt x="2557" y="51165"/>
                </a:lnTo>
                <a:cubicBezTo>
                  <a:pt x="2558" y="51258"/>
                  <a:pt x="2555" y="51325"/>
                  <a:pt x="2551" y="51370"/>
                </a:cubicBezTo>
                <a:lnTo>
                  <a:pt x="2551" y="51370"/>
                </a:lnTo>
                <a:cubicBezTo>
                  <a:pt x="2551" y="51358"/>
                  <a:pt x="2552" y="51345"/>
                  <a:pt x="2552" y="51332"/>
                </a:cubicBezTo>
                <a:lnTo>
                  <a:pt x="2552" y="51332"/>
                </a:lnTo>
                <a:cubicBezTo>
                  <a:pt x="2551" y="51352"/>
                  <a:pt x="2550" y="51371"/>
                  <a:pt x="2549" y="51390"/>
                </a:cubicBezTo>
                <a:lnTo>
                  <a:pt x="2549" y="51390"/>
                </a:lnTo>
                <a:cubicBezTo>
                  <a:pt x="2549" y="51384"/>
                  <a:pt x="2550" y="51377"/>
                  <a:pt x="2551" y="51370"/>
                </a:cubicBezTo>
                <a:lnTo>
                  <a:pt x="2551" y="51370"/>
                </a:lnTo>
                <a:cubicBezTo>
                  <a:pt x="2550" y="51398"/>
                  <a:pt x="2548" y="51425"/>
                  <a:pt x="2543" y="51453"/>
                </a:cubicBezTo>
                <a:lnTo>
                  <a:pt x="2543" y="51453"/>
                </a:lnTo>
                <a:cubicBezTo>
                  <a:pt x="2545" y="51433"/>
                  <a:pt x="2547" y="51411"/>
                  <a:pt x="2549" y="51390"/>
                </a:cubicBezTo>
                <a:lnTo>
                  <a:pt x="2549" y="51390"/>
                </a:lnTo>
                <a:cubicBezTo>
                  <a:pt x="2546" y="51413"/>
                  <a:pt x="2543" y="51428"/>
                  <a:pt x="2539" y="51438"/>
                </a:cubicBezTo>
                <a:lnTo>
                  <a:pt x="2527" y="51513"/>
                </a:lnTo>
                <a:lnTo>
                  <a:pt x="2527" y="51526"/>
                </a:lnTo>
                <a:cubicBezTo>
                  <a:pt x="2522" y="51562"/>
                  <a:pt x="2517" y="51595"/>
                  <a:pt x="2510" y="51626"/>
                </a:cubicBezTo>
                <a:lnTo>
                  <a:pt x="2510" y="51626"/>
                </a:lnTo>
                <a:cubicBezTo>
                  <a:pt x="2503" y="51647"/>
                  <a:pt x="2496" y="51668"/>
                  <a:pt x="2489" y="51689"/>
                </a:cubicBezTo>
                <a:cubicBezTo>
                  <a:pt x="2489" y="51703"/>
                  <a:pt x="2487" y="51714"/>
                  <a:pt x="2485" y="51725"/>
                </a:cubicBezTo>
                <a:lnTo>
                  <a:pt x="2485" y="51725"/>
                </a:lnTo>
                <a:cubicBezTo>
                  <a:pt x="2485" y="51725"/>
                  <a:pt x="2485" y="51726"/>
                  <a:pt x="2485" y="51726"/>
                </a:cubicBezTo>
                <a:lnTo>
                  <a:pt x="2485" y="51726"/>
                </a:lnTo>
                <a:cubicBezTo>
                  <a:pt x="2485" y="51726"/>
                  <a:pt x="2485" y="51726"/>
                  <a:pt x="2485" y="51725"/>
                </a:cubicBezTo>
                <a:lnTo>
                  <a:pt x="2485" y="51725"/>
                </a:lnTo>
                <a:cubicBezTo>
                  <a:pt x="2483" y="51733"/>
                  <a:pt x="2481" y="51740"/>
                  <a:pt x="2478" y="51747"/>
                </a:cubicBezTo>
                <a:lnTo>
                  <a:pt x="2478" y="51747"/>
                </a:lnTo>
                <a:cubicBezTo>
                  <a:pt x="2475" y="51755"/>
                  <a:pt x="2473" y="51763"/>
                  <a:pt x="2470" y="51770"/>
                </a:cubicBezTo>
                <a:lnTo>
                  <a:pt x="2470" y="51770"/>
                </a:lnTo>
                <a:cubicBezTo>
                  <a:pt x="2475" y="51763"/>
                  <a:pt x="2477" y="51757"/>
                  <a:pt x="2481" y="51750"/>
                </a:cubicBezTo>
                <a:lnTo>
                  <a:pt x="2481" y="51750"/>
                </a:lnTo>
                <a:cubicBezTo>
                  <a:pt x="2471" y="51779"/>
                  <a:pt x="2458" y="51805"/>
                  <a:pt x="2447" y="51828"/>
                </a:cubicBezTo>
                <a:lnTo>
                  <a:pt x="2447" y="51828"/>
                </a:lnTo>
                <a:cubicBezTo>
                  <a:pt x="2454" y="51811"/>
                  <a:pt x="2462" y="51792"/>
                  <a:pt x="2470" y="51770"/>
                </a:cubicBezTo>
                <a:lnTo>
                  <a:pt x="2470" y="51770"/>
                </a:lnTo>
                <a:cubicBezTo>
                  <a:pt x="2470" y="51771"/>
                  <a:pt x="2469" y="51771"/>
                  <a:pt x="2469" y="51771"/>
                </a:cubicBezTo>
                <a:lnTo>
                  <a:pt x="2469" y="51771"/>
                </a:lnTo>
                <a:cubicBezTo>
                  <a:pt x="2471" y="51765"/>
                  <a:pt x="2474" y="51758"/>
                  <a:pt x="2476" y="51751"/>
                </a:cubicBezTo>
                <a:lnTo>
                  <a:pt x="2476" y="51751"/>
                </a:lnTo>
                <a:cubicBezTo>
                  <a:pt x="2472" y="51760"/>
                  <a:pt x="2468" y="51769"/>
                  <a:pt x="2464" y="51777"/>
                </a:cubicBezTo>
                <a:cubicBezTo>
                  <a:pt x="2466" y="51775"/>
                  <a:pt x="2468" y="51773"/>
                  <a:pt x="2469" y="51771"/>
                </a:cubicBezTo>
                <a:lnTo>
                  <a:pt x="2469" y="51771"/>
                </a:lnTo>
                <a:cubicBezTo>
                  <a:pt x="2460" y="51796"/>
                  <a:pt x="2451" y="51818"/>
                  <a:pt x="2443" y="51835"/>
                </a:cubicBezTo>
                <a:lnTo>
                  <a:pt x="2443" y="51835"/>
                </a:lnTo>
                <a:cubicBezTo>
                  <a:pt x="2444" y="51833"/>
                  <a:pt x="2445" y="51830"/>
                  <a:pt x="2447" y="51828"/>
                </a:cubicBezTo>
                <a:lnTo>
                  <a:pt x="2447" y="51828"/>
                </a:lnTo>
                <a:cubicBezTo>
                  <a:pt x="2442" y="51838"/>
                  <a:pt x="2438" y="51848"/>
                  <a:pt x="2433" y="51856"/>
                </a:cubicBezTo>
                <a:lnTo>
                  <a:pt x="2433" y="51856"/>
                </a:lnTo>
                <a:cubicBezTo>
                  <a:pt x="2451" y="51832"/>
                  <a:pt x="2469" y="51794"/>
                  <a:pt x="2485" y="51744"/>
                </a:cubicBezTo>
                <a:lnTo>
                  <a:pt x="2485" y="51744"/>
                </a:lnTo>
                <a:cubicBezTo>
                  <a:pt x="2486" y="51742"/>
                  <a:pt x="2488" y="51741"/>
                  <a:pt x="2489" y="51740"/>
                </a:cubicBezTo>
                <a:cubicBezTo>
                  <a:pt x="2489" y="51738"/>
                  <a:pt x="2489" y="51736"/>
                  <a:pt x="2488" y="51735"/>
                </a:cubicBezTo>
                <a:lnTo>
                  <a:pt x="2488" y="51735"/>
                </a:lnTo>
                <a:cubicBezTo>
                  <a:pt x="2488" y="51734"/>
                  <a:pt x="2489" y="51733"/>
                  <a:pt x="2489" y="51732"/>
                </a:cubicBezTo>
                <a:lnTo>
                  <a:pt x="2489" y="51732"/>
                </a:lnTo>
                <a:cubicBezTo>
                  <a:pt x="2489" y="51740"/>
                  <a:pt x="2491" y="51742"/>
                  <a:pt x="2502" y="51752"/>
                </a:cubicBezTo>
                <a:cubicBezTo>
                  <a:pt x="2518" y="51711"/>
                  <a:pt x="2546" y="51691"/>
                  <a:pt x="2623" y="51665"/>
                </a:cubicBezTo>
                <a:lnTo>
                  <a:pt x="2623" y="51665"/>
                </a:lnTo>
                <a:cubicBezTo>
                  <a:pt x="2624" y="51692"/>
                  <a:pt x="2625" y="51716"/>
                  <a:pt x="2627" y="51740"/>
                </a:cubicBezTo>
                <a:cubicBezTo>
                  <a:pt x="2640" y="51815"/>
                  <a:pt x="2652" y="51878"/>
                  <a:pt x="2665" y="51890"/>
                </a:cubicBezTo>
                <a:lnTo>
                  <a:pt x="2627" y="51890"/>
                </a:lnTo>
                <a:cubicBezTo>
                  <a:pt x="2617" y="51890"/>
                  <a:pt x="2608" y="51893"/>
                  <a:pt x="2600" y="51895"/>
                </a:cubicBezTo>
                <a:lnTo>
                  <a:pt x="2600" y="51895"/>
                </a:lnTo>
                <a:cubicBezTo>
                  <a:pt x="2610" y="51894"/>
                  <a:pt x="2621" y="51894"/>
                  <a:pt x="2631" y="51893"/>
                </a:cubicBezTo>
                <a:lnTo>
                  <a:pt x="2631" y="51893"/>
                </a:lnTo>
                <a:cubicBezTo>
                  <a:pt x="2597" y="51896"/>
                  <a:pt x="2577" y="51903"/>
                  <a:pt x="2577" y="51903"/>
                </a:cubicBezTo>
                <a:cubicBezTo>
                  <a:pt x="2570" y="51904"/>
                  <a:pt x="2563" y="51904"/>
                  <a:pt x="2557" y="51905"/>
                </a:cubicBezTo>
                <a:lnTo>
                  <a:pt x="2557" y="51905"/>
                </a:lnTo>
                <a:cubicBezTo>
                  <a:pt x="2554" y="51906"/>
                  <a:pt x="2551" y="51906"/>
                  <a:pt x="2548" y="51907"/>
                </a:cubicBezTo>
                <a:lnTo>
                  <a:pt x="2548" y="51907"/>
                </a:lnTo>
                <a:cubicBezTo>
                  <a:pt x="2561" y="51905"/>
                  <a:pt x="2575" y="51904"/>
                  <a:pt x="2590" y="51903"/>
                </a:cubicBezTo>
                <a:lnTo>
                  <a:pt x="2590" y="51903"/>
                </a:lnTo>
                <a:cubicBezTo>
                  <a:pt x="2572" y="51905"/>
                  <a:pt x="2554" y="51907"/>
                  <a:pt x="2538" y="51909"/>
                </a:cubicBezTo>
                <a:lnTo>
                  <a:pt x="2538" y="51909"/>
                </a:lnTo>
                <a:cubicBezTo>
                  <a:pt x="2532" y="51910"/>
                  <a:pt x="2526" y="51911"/>
                  <a:pt x="2521" y="51912"/>
                </a:cubicBezTo>
                <a:lnTo>
                  <a:pt x="2521" y="51912"/>
                </a:lnTo>
                <a:cubicBezTo>
                  <a:pt x="2546" y="51909"/>
                  <a:pt x="2573" y="51906"/>
                  <a:pt x="2602" y="51903"/>
                </a:cubicBezTo>
                <a:cubicBezTo>
                  <a:pt x="2677" y="51892"/>
                  <a:pt x="2766" y="51887"/>
                  <a:pt x="2868" y="51887"/>
                </a:cubicBezTo>
                <a:cubicBezTo>
                  <a:pt x="2881" y="51887"/>
                  <a:pt x="2894" y="51887"/>
                  <a:pt x="2907" y="51887"/>
                </a:cubicBezTo>
                <a:lnTo>
                  <a:pt x="2907" y="51887"/>
                </a:lnTo>
                <a:cubicBezTo>
                  <a:pt x="2879" y="51886"/>
                  <a:pt x="2851" y="51886"/>
                  <a:pt x="2825" y="51886"/>
                </a:cubicBezTo>
                <a:cubicBezTo>
                  <a:pt x="2818" y="51886"/>
                  <a:pt x="2812" y="51886"/>
                  <a:pt x="2805" y="51886"/>
                </a:cubicBezTo>
                <a:lnTo>
                  <a:pt x="2805" y="51886"/>
                </a:lnTo>
                <a:cubicBezTo>
                  <a:pt x="2828" y="51885"/>
                  <a:pt x="2850" y="51885"/>
                  <a:pt x="2873" y="51885"/>
                </a:cubicBezTo>
                <a:cubicBezTo>
                  <a:pt x="3064" y="51885"/>
                  <a:pt x="3269" y="51905"/>
                  <a:pt x="3491" y="51939"/>
                </a:cubicBezTo>
                <a:lnTo>
                  <a:pt x="3491" y="51939"/>
                </a:lnTo>
                <a:cubicBezTo>
                  <a:pt x="3270" y="51906"/>
                  <a:pt x="3073" y="51889"/>
                  <a:pt x="2907" y="51887"/>
                </a:cubicBezTo>
                <a:lnTo>
                  <a:pt x="2907" y="51887"/>
                </a:lnTo>
                <a:cubicBezTo>
                  <a:pt x="3174" y="51895"/>
                  <a:pt x="3510" y="51939"/>
                  <a:pt x="3894" y="52017"/>
                </a:cubicBezTo>
                <a:lnTo>
                  <a:pt x="3894" y="52017"/>
                </a:lnTo>
                <a:cubicBezTo>
                  <a:pt x="3879" y="52013"/>
                  <a:pt x="3865" y="52009"/>
                  <a:pt x="3850" y="52005"/>
                </a:cubicBezTo>
                <a:lnTo>
                  <a:pt x="3850" y="52005"/>
                </a:lnTo>
                <a:cubicBezTo>
                  <a:pt x="3725" y="51979"/>
                  <a:pt x="3606" y="51957"/>
                  <a:pt x="3491" y="51939"/>
                </a:cubicBezTo>
                <a:lnTo>
                  <a:pt x="3491" y="51939"/>
                </a:lnTo>
                <a:cubicBezTo>
                  <a:pt x="3603" y="51956"/>
                  <a:pt x="3722" y="51978"/>
                  <a:pt x="3846" y="52004"/>
                </a:cubicBezTo>
                <a:cubicBezTo>
                  <a:pt x="3848" y="52004"/>
                  <a:pt x="3849" y="52004"/>
                  <a:pt x="3850" y="52005"/>
                </a:cubicBezTo>
                <a:lnTo>
                  <a:pt x="3850" y="52005"/>
                </a:lnTo>
                <a:cubicBezTo>
                  <a:pt x="3907" y="52016"/>
                  <a:pt x="3964" y="52028"/>
                  <a:pt x="4022" y="52041"/>
                </a:cubicBezTo>
                <a:cubicBezTo>
                  <a:pt x="4063" y="52051"/>
                  <a:pt x="4104" y="52061"/>
                  <a:pt x="4146" y="52071"/>
                </a:cubicBezTo>
                <a:lnTo>
                  <a:pt x="4146" y="52071"/>
                </a:lnTo>
                <a:cubicBezTo>
                  <a:pt x="4060" y="52052"/>
                  <a:pt x="3976" y="52034"/>
                  <a:pt x="3894" y="52017"/>
                </a:cubicBezTo>
                <a:lnTo>
                  <a:pt x="3894" y="52017"/>
                </a:lnTo>
                <a:cubicBezTo>
                  <a:pt x="4011" y="52048"/>
                  <a:pt x="4152" y="52071"/>
                  <a:pt x="4273" y="52104"/>
                </a:cubicBezTo>
                <a:lnTo>
                  <a:pt x="4500" y="52167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56" y="52179"/>
                  <a:pt x="4548" y="52177"/>
                  <a:pt x="4540" y="52174"/>
                </a:cubicBezTo>
                <a:lnTo>
                  <a:pt x="4540" y="52174"/>
                </a:lnTo>
                <a:cubicBezTo>
                  <a:pt x="4551" y="52177"/>
                  <a:pt x="4561" y="52180"/>
                  <a:pt x="4572" y="52183"/>
                </a:cubicBezTo>
                <a:lnTo>
                  <a:pt x="4572" y="52183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93" y="52190"/>
                  <a:pt x="4622" y="52199"/>
                  <a:pt x="4650" y="52207"/>
                </a:cubicBezTo>
                <a:lnTo>
                  <a:pt x="4650" y="52207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47" y="52204"/>
                  <a:pt x="4661" y="52208"/>
                  <a:pt x="4676" y="52212"/>
                </a:cubicBezTo>
                <a:lnTo>
                  <a:pt x="4676" y="52212"/>
                </a:lnTo>
                <a:cubicBezTo>
                  <a:pt x="4676" y="52204"/>
                  <a:pt x="4677" y="52201"/>
                  <a:pt x="4688" y="52179"/>
                </a:cubicBezTo>
                <a:cubicBezTo>
                  <a:pt x="4701" y="52117"/>
                  <a:pt x="4763" y="51978"/>
                  <a:pt x="4826" y="51865"/>
                </a:cubicBezTo>
                <a:cubicBezTo>
                  <a:pt x="4902" y="51752"/>
                  <a:pt x="4977" y="51652"/>
                  <a:pt x="5052" y="51601"/>
                </a:cubicBezTo>
                <a:cubicBezTo>
                  <a:pt x="5040" y="51463"/>
                  <a:pt x="5429" y="50973"/>
                  <a:pt x="5580" y="50684"/>
                </a:cubicBezTo>
                <a:lnTo>
                  <a:pt x="5681" y="50646"/>
                </a:lnTo>
                <a:cubicBezTo>
                  <a:pt x="5887" y="50331"/>
                  <a:pt x="6018" y="50110"/>
                  <a:pt x="6131" y="49910"/>
                </a:cubicBezTo>
                <a:lnTo>
                  <a:pt x="6131" y="49910"/>
                </a:lnTo>
                <a:cubicBezTo>
                  <a:pt x="6149" y="49895"/>
                  <a:pt x="6167" y="49881"/>
                  <a:pt x="6183" y="49867"/>
                </a:cubicBezTo>
                <a:cubicBezTo>
                  <a:pt x="6246" y="49834"/>
                  <a:pt x="6282" y="49822"/>
                  <a:pt x="6303" y="49822"/>
                </a:cubicBezTo>
                <a:cubicBezTo>
                  <a:pt x="6350" y="49822"/>
                  <a:pt x="6326" y="49879"/>
                  <a:pt x="6370" y="49879"/>
                </a:cubicBezTo>
                <a:cubicBezTo>
                  <a:pt x="6418" y="49879"/>
                  <a:pt x="6545" y="49813"/>
                  <a:pt x="6925" y="49541"/>
                </a:cubicBezTo>
                <a:cubicBezTo>
                  <a:pt x="6926" y="49540"/>
                  <a:pt x="6927" y="49539"/>
                  <a:pt x="6928" y="49538"/>
                </a:cubicBezTo>
                <a:lnTo>
                  <a:pt x="6928" y="49538"/>
                </a:lnTo>
                <a:cubicBezTo>
                  <a:pt x="6920" y="49616"/>
                  <a:pt x="6931" y="49669"/>
                  <a:pt x="6963" y="49691"/>
                </a:cubicBezTo>
                <a:cubicBezTo>
                  <a:pt x="7003" y="49610"/>
                  <a:pt x="7056" y="49507"/>
                  <a:pt x="7114" y="49399"/>
                </a:cubicBezTo>
                <a:lnTo>
                  <a:pt x="7114" y="49399"/>
                </a:lnTo>
                <a:cubicBezTo>
                  <a:pt x="7185" y="49344"/>
                  <a:pt x="7242" y="49299"/>
                  <a:pt x="7287" y="49262"/>
                </a:cubicBezTo>
                <a:lnTo>
                  <a:pt x="7287" y="49262"/>
                </a:lnTo>
                <a:cubicBezTo>
                  <a:pt x="7279" y="49275"/>
                  <a:pt x="7272" y="49289"/>
                  <a:pt x="7264" y="49302"/>
                </a:cubicBezTo>
                <a:cubicBezTo>
                  <a:pt x="7277" y="49284"/>
                  <a:pt x="7290" y="49266"/>
                  <a:pt x="7303" y="49249"/>
                </a:cubicBezTo>
                <a:lnTo>
                  <a:pt x="7303" y="49249"/>
                </a:lnTo>
                <a:cubicBezTo>
                  <a:pt x="7428" y="49143"/>
                  <a:pt x="7444" y="49111"/>
                  <a:pt x="7412" y="49111"/>
                </a:cubicBezTo>
                <a:cubicBezTo>
                  <a:pt x="7408" y="49111"/>
                  <a:pt x="7405" y="49111"/>
                  <a:pt x="7400" y="49112"/>
                </a:cubicBezTo>
                <a:lnTo>
                  <a:pt x="7400" y="49112"/>
                </a:lnTo>
                <a:cubicBezTo>
                  <a:pt x="7444" y="49049"/>
                  <a:pt x="7488" y="48987"/>
                  <a:pt x="7531" y="48925"/>
                </a:cubicBezTo>
                <a:lnTo>
                  <a:pt x="7531" y="48925"/>
                </a:lnTo>
                <a:lnTo>
                  <a:pt x="7750" y="48824"/>
                </a:lnTo>
                <a:lnTo>
                  <a:pt x="7750" y="48824"/>
                </a:lnTo>
                <a:cubicBezTo>
                  <a:pt x="7353" y="49406"/>
                  <a:pt x="6957" y="49988"/>
                  <a:pt x="6598" y="50533"/>
                </a:cubicBezTo>
                <a:cubicBezTo>
                  <a:pt x="6246" y="51086"/>
                  <a:pt x="5920" y="51627"/>
                  <a:pt x="5706" y="52054"/>
                </a:cubicBezTo>
                <a:lnTo>
                  <a:pt x="5718" y="51991"/>
                </a:lnTo>
                <a:lnTo>
                  <a:pt x="5718" y="51991"/>
                </a:lnTo>
                <a:cubicBezTo>
                  <a:pt x="5631" y="52154"/>
                  <a:pt x="5555" y="52305"/>
                  <a:pt x="5505" y="52393"/>
                </a:cubicBezTo>
                <a:cubicBezTo>
                  <a:pt x="5517" y="52431"/>
                  <a:pt x="5505" y="52443"/>
                  <a:pt x="5480" y="52456"/>
                </a:cubicBezTo>
                <a:lnTo>
                  <a:pt x="5457" y="52456"/>
                </a:lnTo>
                <a:cubicBezTo>
                  <a:pt x="5692" y="52534"/>
                  <a:pt x="5952" y="52625"/>
                  <a:pt x="6246" y="52732"/>
                </a:cubicBezTo>
                <a:cubicBezTo>
                  <a:pt x="6369" y="52769"/>
                  <a:pt x="6479" y="52818"/>
                  <a:pt x="6601" y="52855"/>
                </a:cubicBezTo>
                <a:lnTo>
                  <a:pt x="6601" y="52855"/>
                </a:lnTo>
                <a:cubicBezTo>
                  <a:pt x="6609" y="52845"/>
                  <a:pt x="6599" y="52843"/>
                  <a:pt x="6611" y="52820"/>
                </a:cubicBezTo>
                <a:cubicBezTo>
                  <a:pt x="6623" y="52795"/>
                  <a:pt x="6636" y="52745"/>
                  <a:pt x="6686" y="52670"/>
                </a:cubicBezTo>
                <a:cubicBezTo>
                  <a:pt x="6736" y="52569"/>
                  <a:pt x="6812" y="52456"/>
                  <a:pt x="6849" y="52406"/>
                </a:cubicBezTo>
                <a:cubicBezTo>
                  <a:pt x="6868" y="52387"/>
                  <a:pt x="6882" y="52377"/>
                  <a:pt x="6889" y="52377"/>
                </a:cubicBezTo>
                <a:cubicBezTo>
                  <a:pt x="6902" y="52377"/>
                  <a:pt x="6898" y="52405"/>
                  <a:pt x="6875" y="52468"/>
                </a:cubicBezTo>
                <a:cubicBezTo>
                  <a:pt x="6963" y="52255"/>
                  <a:pt x="7076" y="52029"/>
                  <a:pt x="7201" y="51777"/>
                </a:cubicBezTo>
                <a:cubicBezTo>
                  <a:pt x="7252" y="51696"/>
                  <a:pt x="7283" y="51661"/>
                  <a:pt x="7294" y="51661"/>
                </a:cubicBezTo>
                <a:cubicBezTo>
                  <a:pt x="7305" y="51661"/>
                  <a:pt x="7296" y="51696"/>
                  <a:pt x="7264" y="51752"/>
                </a:cubicBezTo>
                <a:cubicBezTo>
                  <a:pt x="7453" y="51426"/>
                  <a:pt x="7666" y="51086"/>
                  <a:pt x="7892" y="50734"/>
                </a:cubicBezTo>
                <a:lnTo>
                  <a:pt x="7892" y="50747"/>
                </a:lnTo>
                <a:cubicBezTo>
                  <a:pt x="7968" y="50571"/>
                  <a:pt x="8181" y="50169"/>
                  <a:pt x="8294" y="49968"/>
                </a:cubicBezTo>
                <a:cubicBezTo>
                  <a:pt x="8350" y="49901"/>
                  <a:pt x="8373" y="49876"/>
                  <a:pt x="8377" y="49876"/>
                </a:cubicBezTo>
                <a:cubicBezTo>
                  <a:pt x="8390" y="49876"/>
                  <a:pt x="8253" y="50075"/>
                  <a:pt x="8272" y="50075"/>
                </a:cubicBezTo>
                <a:cubicBezTo>
                  <a:pt x="8273" y="50075"/>
                  <a:pt x="8277" y="50073"/>
                  <a:pt x="8282" y="50068"/>
                </a:cubicBezTo>
                <a:lnTo>
                  <a:pt x="8684" y="49402"/>
                </a:lnTo>
                <a:cubicBezTo>
                  <a:pt x="8723" y="49363"/>
                  <a:pt x="8747" y="49346"/>
                  <a:pt x="8758" y="49346"/>
                </a:cubicBezTo>
                <a:cubicBezTo>
                  <a:pt x="8813" y="49346"/>
                  <a:pt x="8534" y="49801"/>
                  <a:pt x="8282" y="50169"/>
                </a:cubicBezTo>
                <a:cubicBezTo>
                  <a:pt x="8885" y="49704"/>
                  <a:pt x="8584" y="49616"/>
                  <a:pt x="9639" y="48385"/>
                </a:cubicBezTo>
                <a:lnTo>
                  <a:pt x="9639" y="48385"/>
                </a:lnTo>
                <a:lnTo>
                  <a:pt x="9224" y="49013"/>
                </a:lnTo>
                <a:cubicBezTo>
                  <a:pt x="9614" y="48686"/>
                  <a:pt x="9915" y="48184"/>
                  <a:pt x="10506" y="47543"/>
                </a:cubicBezTo>
                <a:lnTo>
                  <a:pt x="10506" y="47543"/>
                </a:lnTo>
                <a:cubicBezTo>
                  <a:pt x="10382" y="47647"/>
                  <a:pt x="9762" y="48320"/>
                  <a:pt x="9675" y="48320"/>
                </a:cubicBezTo>
                <a:cubicBezTo>
                  <a:pt x="9647" y="48320"/>
                  <a:pt x="9674" y="48251"/>
                  <a:pt x="9790" y="48070"/>
                </a:cubicBezTo>
                <a:cubicBezTo>
                  <a:pt x="9953" y="47882"/>
                  <a:pt x="10142" y="47631"/>
                  <a:pt x="10393" y="47216"/>
                </a:cubicBezTo>
                <a:cubicBezTo>
                  <a:pt x="10396" y="47218"/>
                  <a:pt x="10400" y="47219"/>
                  <a:pt x="10405" y="47219"/>
                </a:cubicBezTo>
                <a:cubicBezTo>
                  <a:pt x="10493" y="47219"/>
                  <a:pt x="10748" y="46855"/>
                  <a:pt x="11072" y="46412"/>
                </a:cubicBezTo>
                <a:lnTo>
                  <a:pt x="11134" y="46512"/>
                </a:lnTo>
                <a:cubicBezTo>
                  <a:pt x="11256" y="46337"/>
                  <a:pt x="11328" y="46221"/>
                  <a:pt x="11378" y="46133"/>
                </a:cubicBezTo>
                <a:lnTo>
                  <a:pt x="11378" y="46133"/>
                </a:lnTo>
                <a:cubicBezTo>
                  <a:pt x="12023" y="45605"/>
                  <a:pt x="12615" y="45024"/>
                  <a:pt x="13120" y="44652"/>
                </a:cubicBezTo>
                <a:lnTo>
                  <a:pt x="13120" y="44652"/>
                </a:lnTo>
                <a:cubicBezTo>
                  <a:pt x="13098" y="44674"/>
                  <a:pt x="13093" y="44684"/>
                  <a:pt x="13101" y="44684"/>
                </a:cubicBezTo>
                <a:cubicBezTo>
                  <a:pt x="13141" y="44684"/>
                  <a:pt x="13538" y="44420"/>
                  <a:pt x="13622" y="44389"/>
                </a:cubicBezTo>
                <a:lnTo>
                  <a:pt x="14716" y="43396"/>
                </a:lnTo>
                <a:lnTo>
                  <a:pt x="14716" y="43396"/>
                </a:lnTo>
                <a:cubicBezTo>
                  <a:pt x="14439" y="43647"/>
                  <a:pt x="14339" y="43760"/>
                  <a:pt x="14301" y="43836"/>
                </a:cubicBezTo>
                <a:cubicBezTo>
                  <a:pt x="14892" y="43346"/>
                  <a:pt x="15445" y="42893"/>
                  <a:pt x="15960" y="42466"/>
                </a:cubicBezTo>
                <a:cubicBezTo>
                  <a:pt x="16324" y="42152"/>
                  <a:pt x="16676" y="41863"/>
                  <a:pt x="17028" y="41574"/>
                </a:cubicBezTo>
                <a:cubicBezTo>
                  <a:pt x="18938" y="39953"/>
                  <a:pt x="20345" y="38721"/>
                  <a:pt x="21376" y="37804"/>
                </a:cubicBezTo>
                <a:cubicBezTo>
                  <a:pt x="21438" y="37754"/>
                  <a:pt x="21514" y="37678"/>
                  <a:pt x="21614" y="37590"/>
                </a:cubicBezTo>
                <a:lnTo>
                  <a:pt x="21690" y="37528"/>
                </a:lnTo>
                <a:cubicBezTo>
                  <a:pt x="23141" y="36222"/>
                  <a:pt x="23684" y="35714"/>
                  <a:pt x="23646" y="35714"/>
                </a:cubicBezTo>
                <a:cubicBezTo>
                  <a:pt x="23559" y="35714"/>
                  <a:pt x="20443" y="38357"/>
                  <a:pt x="18171" y="40192"/>
                </a:cubicBezTo>
                <a:cubicBezTo>
                  <a:pt x="16922" y="41210"/>
                  <a:pt x="15938" y="41986"/>
                  <a:pt x="15892" y="41986"/>
                </a:cubicBezTo>
                <a:cubicBezTo>
                  <a:pt x="15877" y="41986"/>
                  <a:pt x="15952" y="41912"/>
                  <a:pt x="16136" y="41750"/>
                </a:cubicBezTo>
                <a:cubicBezTo>
                  <a:pt x="16525" y="41410"/>
                  <a:pt x="17392" y="40669"/>
                  <a:pt x="18925" y="39350"/>
                </a:cubicBezTo>
                <a:cubicBezTo>
                  <a:pt x="20458" y="38030"/>
                  <a:pt x="22645" y="36120"/>
                  <a:pt x="25635" y="33444"/>
                </a:cubicBezTo>
                <a:lnTo>
                  <a:pt x="25635" y="33444"/>
                </a:lnTo>
                <a:lnTo>
                  <a:pt x="23964" y="34600"/>
                </a:lnTo>
                <a:lnTo>
                  <a:pt x="26829" y="32049"/>
                </a:lnTo>
                <a:cubicBezTo>
                  <a:pt x="27041" y="31828"/>
                  <a:pt x="27127" y="31725"/>
                  <a:pt x="27103" y="31725"/>
                </a:cubicBezTo>
                <a:cubicBezTo>
                  <a:pt x="26929" y="31725"/>
                  <a:pt x="21038" y="37043"/>
                  <a:pt x="14904" y="42051"/>
                </a:cubicBezTo>
                <a:cubicBezTo>
                  <a:pt x="16852" y="40393"/>
                  <a:pt x="19541" y="38131"/>
                  <a:pt x="21024" y="36836"/>
                </a:cubicBezTo>
                <a:cubicBezTo>
                  <a:pt x="23047" y="34969"/>
                  <a:pt x="24158" y="33888"/>
                  <a:pt x="24084" y="33888"/>
                </a:cubicBezTo>
                <a:cubicBezTo>
                  <a:pt x="24081" y="33888"/>
                  <a:pt x="24074" y="33891"/>
                  <a:pt x="24065" y="33896"/>
                </a:cubicBezTo>
                <a:cubicBezTo>
                  <a:pt x="23876" y="33997"/>
                  <a:pt x="22381" y="35303"/>
                  <a:pt x="19189" y="37993"/>
                </a:cubicBezTo>
                <a:lnTo>
                  <a:pt x="19189" y="37993"/>
                </a:lnTo>
                <a:cubicBezTo>
                  <a:pt x="19353" y="37779"/>
                  <a:pt x="19918" y="37289"/>
                  <a:pt x="20006" y="37100"/>
                </a:cubicBezTo>
                <a:lnTo>
                  <a:pt x="20022" y="37087"/>
                </a:lnTo>
                <a:lnTo>
                  <a:pt x="20022" y="37087"/>
                </a:lnTo>
                <a:cubicBezTo>
                  <a:pt x="20021" y="37091"/>
                  <a:pt x="20020" y="37096"/>
                  <a:pt x="20019" y="37100"/>
                </a:cubicBezTo>
                <a:cubicBezTo>
                  <a:pt x="20042" y="37077"/>
                  <a:pt x="20065" y="37054"/>
                  <a:pt x="20091" y="37030"/>
                </a:cubicBezTo>
                <a:lnTo>
                  <a:pt x="20091" y="37030"/>
                </a:lnTo>
                <a:lnTo>
                  <a:pt x="20022" y="37087"/>
                </a:lnTo>
                <a:lnTo>
                  <a:pt x="20022" y="37087"/>
                </a:lnTo>
                <a:cubicBezTo>
                  <a:pt x="20028" y="37057"/>
                  <a:pt x="20015" y="37036"/>
                  <a:pt x="19993" y="37025"/>
                </a:cubicBezTo>
                <a:cubicBezTo>
                  <a:pt x="20019" y="36987"/>
                  <a:pt x="20056" y="36962"/>
                  <a:pt x="20094" y="36924"/>
                </a:cubicBezTo>
                <a:cubicBezTo>
                  <a:pt x="20119" y="36937"/>
                  <a:pt x="20132" y="36962"/>
                  <a:pt x="20144" y="36987"/>
                </a:cubicBezTo>
                <a:cubicBezTo>
                  <a:pt x="20157" y="37007"/>
                  <a:pt x="20178" y="37023"/>
                  <a:pt x="20218" y="37023"/>
                </a:cubicBezTo>
                <a:cubicBezTo>
                  <a:pt x="20254" y="37023"/>
                  <a:pt x="20306" y="37010"/>
                  <a:pt x="20383" y="36975"/>
                </a:cubicBezTo>
                <a:cubicBezTo>
                  <a:pt x="21250" y="35957"/>
                  <a:pt x="22682" y="35140"/>
                  <a:pt x="23864" y="33997"/>
                </a:cubicBezTo>
                <a:cubicBezTo>
                  <a:pt x="23839" y="33934"/>
                  <a:pt x="23562" y="34034"/>
                  <a:pt x="23763" y="33720"/>
                </a:cubicBezTo>
                <a:lnTo>
                  <a:pt x="24630" y="33393"/>
                </a:lnTo>
                <a:cubicBezTo>
                  <a:pt x="24856" y="33155"/>
                  <a:pt x="24593" y="32916"/>
                  <a:pt x="25196" y="32690"/>
                </a:cubicBezTo>
                <a:lnTo>
                  <a:pt x="25196" y="32690"/>
                </a:lnTo>
                <a:cubicBezTo>
                  <a:pt x="25169" y="32693"/>
                  <a:pt x="25138" y="32696"/>
                  <a:pt x="25111" y="32696"/>
                </a:cubicBezTo>
                <a:cubicBezTo>
                  <a:pt x="25036" y="32696"/>
                  <a:pt x="24985" y="32671"/>
                  <a:pt x="25095" y="32551"/>
                </a:cubicBezTo>
                <a:cubicBezTo>
                  <a:pt x="27721" y="30641"/>
                  <a:pt x="29795" y="27927"/>
                  <a:pt x="32584" y="26118"/>
                </a:cubicBezTo>
                <a:lnTo>
                  <a:pt x="32584" y="26118"/>
                </a:lnTo>
                <a:cubicBezTo>
                  <a:pt x="32464" y="26180"/>
                  <a:pt x="32396" y="26206"/>
                  <a:pt x="32365" y="26206"/>
                </a:cubicBezTo>
                <a:cubicBezTo>
                  <a:pt x="32289" y="26206"/>
                  <a:pt x="32440" y="26049"/>
                  <a:pt x="32610" y="25879"/>
                </a:cubicBezTo>
                <a:lnTo>
                  <a:pt x="32610" y="25879"/>
                </a:lnTo>
                <a:cubicBezTo>
                  <a:pt x="32573" y="25907"/>
                  <a:pt x="32548" y="25919"/>
                  <a:pt x="32529" y="25919"/>
                </a:cubicBezTo>
                <a:cubicBezTo>
                  <a:pt x="32457" y="25919"/>
                  <a:pt x="32488" y="25748"/>
                  <a:pt x="32409" y="25728"/>
                </a:cubicBezTo>
                <a:lnTo>
                  <a:pt x="33552" y="24962"/>
                </a:lnTo>
                <a:cubicBezTo>
                  <a:pt x="33565" y="24610"/>
                  <a:pt x="34557" y="23931"/>
                  <a:pt x="34457" y="23692"/>
                </a:cubicBezTo>
                <a:lnTo>
                  <a:pt x="34457" y="23692"/>
                </a:lnTo>
                <a:lnTo>
                  <a:pt x="34218" y="24007"/>
                </a:lnTo>
                <a:cubicBezTo>
                  <a:pt x="34268" y="23816"/>
                  <a:pt x="34180" y="23762"/>
                  <a:pt x="34032" y="23762"/>
                </a:cubicBezTo>
                <a:cubicBezTo>
                  <a:pt x="33956" y="23762"/>
                  <a:pt x="33864" y="23776"/>
                  <a:pt x="33766" y="23793"/>
                </a:cubicBezTo>
                <a:cubicBezTo>
                  <a:pt x="33594" y="23830"/>
                  <a:pt x="33401" y="23876"/>
                  <a:pt x="33251" y="23876"/>
                </a:cubicBezTo>
                <a:cubicBezTo>
                  <a:pt x="33148" y="23876"/>
                  <a:pt x="33065" y="23854"/>
                  <a:pt x="33024" y="23793"/>
                </a:cubicBezTo>
                <a:cubicBezTo>
                  <a:pt x="32811" y="24459"/>
                  <a:pt x="31504" y="24610"/>
                  <a:pt x="31064" y="25665"/>
                </a:cubicBezTo>
                <a:cubicBezTo>
                  <a:pt x="31034" y="25679"/>
                  <a:pt x="31013" y="25685"/>
                  <a:pt x="30998" y="25685"/>
                </a:cubicBezTo>
                <a:cubicBezTo>
                  <a:pt x="30911" y="25685"/>
                  <a:pt x="31090" y="25463"/>
                  <a:pt x="30991" y="25463"/>
                </a:cubicBezTo>
                <a:cubicBezTo>
                  <a:pt x="30987" y="25463"/>
                  <a:pt x="30982" y="25463"/>
                  <a:pt x="30976" y="25464"/>
                </a:cubicBezTo>
                <a:cubicBezTo>
                  <a:pt x="30888" y="25766"/>
                  <a:pt x="30687" y="26005"/>
                  <a:pt x="30197" y="26369"/>
                </a:cubicBezTo>
                <a:lnTo>
                  <a:pt x="30222" y="26294"/>
                </a:lnTo>
                <a:lnTo>
                  <a:pt x="30222" y="26294"/>
                </a:lnTo>
                <a:cubicBezTo>
                  <a:pt x="29016" y="27462"/>
                  <a:pt x="28387" y="27839"/>
                  <a:pt x="26917" y="29046"/>
                </a:cubicBezTo>
                <a:lnTo>
                  <a:pt x="27143" y="29083"/>
                </a:lnTo>
                <a:cubicBezTo>
                  <a:pt x="26829" y="29347"/>
                  <a:pt x="26729" y="29360"/>
                  <a:pt x="26553" y="29460"/>
                </a:cubicBezTo>
                <a:cubicBezTo>
                  <a:pt x="26524" y="29550"/>
                  <a:pt x="26532" y="29585"/>
                  <a:pt x="26563" y="29585"/>
                </a:cubicBezTo>
                <a:cubicBezTo>
                  <a:pt x="26681" y="29585"/>
                  <a:pt x="27134" y="29084"/>
                  <a:pt x="27267" y="29084"/>
                </a:cubicBezTo>
                <a:cubicBezTo>
                  <a:pt x="27303" y="29084"/>
                  <a:pt x="27316" y="29120"/>
                  <a:pt x="27294" y="29209"/>
                </a:cubicBezTo>
                <a:cubicBezTo>
                  <a:pt x="26666" y="29295"/>
                  <a:pt x="25229" y="31071"/>
                  <a:pt x="24652" y="31071"/>
                </a:cubicBezTo>
                <a:cubicBezTo>
                  <a:pt x="24640" y="31071"/>
                  <a:pt x="24629" y="31070"/>
                  <a:pt x="24618" y="31069"/>
                </a:cubicBezTo>
                <a:lnTo>
                  <a:pt x="24618" y="31069"/>
                </a:lnTo>
                <a:cubicBezTo>
                  <a:pt x="24153" y="31483"/>
                  <a:pt x="24894" y="31106"/>
                  <a:pt x="24429" y="31521"/>
                </a:cubicBezTo>
                <a:lnTo>
                  <a:pt x="24228" y="31546"/>
                </a:lnTo>
                <a:lnTo>
                  <a:pt x="24216" y="31760"/>
                </a:lnTo>
                <a:cubicBezTo>
                  <a:pt x="23977" y="31943"/>
                  <a:pt x="23779" y="32013"/>
                  <a:pt x="23660" y="32013"/>
                </a:cubicBezTo>
                <a:cubicBezTo>
                  <a:pt x="23616" y="32013"/>
                  <a:pt x="23583" y="32003"/>
                  <a:pt x="23562" y="31986"/>
                </a:cubicBezTo>
                <a:cubicBezTo>
                  <a:pt x="23650" y="31923"/>
                  <a:pt x="23751" y="31785"/>
                  <a:pt x="23839" y="31697"/>
                </a:cubicBezTo>
                <a:lnTo>
                  <a:pt x="23839" y="31697"/>
                </a:lnTo>
                <a:cubicBezTo>
                  <a:pt x="23399" y="31936"/>
                  <a:pt x="22871" y="32577"/>
                  <a:pt x="22645" y="32778"/>
                </a:cubicBezTo>
                <a:lnTo>
                  <a:pt x="23072" y="32476"/>
                </a:lnTo>
                <a:lnTo>
                  <a:pt x="23072" y="32476"/>
                </a:lnTo>
                <a:cubicBezTo>
                  <a:pt x="21866" y="33695"/>
                  <a:pt x="20207" y="34964"/>
                  <a:pt x="19114" y="36221"/>
                </a:cubicBezTo>
                <a:lnTo>
                  <a:pt x="19252" y="36196"/>
                </a:lnTo>
                <a:lnTo>
                  <a:pt x="19252" y="36196"/>
                </a:lnTo>
                <a:cubicBezTo>
                  <a:pt x="18882" y="36610"/>
                  <a:pt x="18679" y="36774"/>
                  <a:pt x="18483" y="36909"/>
                </a:cubicBezTo>
                <a:lnTo>
                  <a:pt x="18483" y="36909"/>
                </a:lnTo>
                <a:lnTo>
                  <a:pt x="18875" y="36510"/>
                </a:lnTo>
                <a:lnTo>
                  <a:pt x="18875" y="36510"/>
                </a:lnTo>
                <a:cubicBezTo>
                  <a:pt x="18763" y="36616"/>
                  <a:pt x="18700" y="36662"/>
                  <a:pt x="18675" y="36662"/>
                </a:cubicBezTo>
                <a:cubicBezTo>
                  <a:pt x="18588" y="36662"/>
                  <a:pt x="18958" y="36103"/>
                  <a:pt x="19290" y="35605"/>
                </a:cubicBezTo>
                <a:lnTo>
                  <a:pt x="19390" y="35517"/>
                </a:lnTo>
                <a:lnTo>
                  <a:pt x="19390" y="35517"/>
                </a:lnTo>
                <a:cubicBezTo>
                  <a:pt x="19252" y="35793"/>
                  <a:pt x="19126" y="36045"/>
                  <a:pt x="19214" y="36045"/>
                </a:cubicBezTo>
                <a:cubicBezTo>
                  <a:pt x="19252" y="35982"/>
                  <a:pt x="19340" y="35856"/>
                  <a:pt x="19453" y="35718"/>
                </a:cubicBezTo>
                <a:lnTo>
                  <a:pt x="19453" y="35718"/>
                </a:lnTo>
                <a:cubicBezTo>
                  <a:pt x="19420" y="35784"/>
                  <a:pt x="19397" y="35821"/>
                  <a:pt x="19416" y="35821"/>
                </a:cubicBezTo>
                <a:cubicBezTo>
                  <a:pt x="19419" y="35821"/>
                  <a:pt x="19423" y="35820"/>
                  <a:pt x="19428" y="35819"/>
                </a:cubicBezTo>
                <a:cubicBezTo>
                  <a:pt x="19466" y="35793"/>
                  <a:pt x="19528" y="35680"/>
                  <a:pt x="19629" y="35504"/>
                </a:cubicBezTo>
                <a:lnTo>
                  <a:pt x="19905" y="35366"/>
                </a:lnTo>
                <a:lnTo>
                  <a:pt x="19905" y="35291"/>
                </a:lnTo>
                <a:lnTo>
                  <a:pt x="21011" y="34097"/>
                </a:lnTo>
                <a:cubicBezTo>
                  <a:pt x="21525" y="33331"/>
                  <a:pt x="21958" y="32605"/>
                  <a:pt x="22700" y="31616"/>
                </a:cubicBezTo>
                <a:lnTo>
                  <a:pt x="22700" y="31616"/>
                </a:lnTo>
                <a:cubicBezTo>
                  <a:pt x="22879" y="31434"/>
                  <a:pt x="23059" y="31252"/>
                  <a:pt x="23239" y="31069"/>
                </a:cubicBezTo>
                <a:lnTo>
                  <a:pt x="23239" y="31069"/>
                </a:lnTo>
                <a:cubicBezTo>
                  <a:pt x="23245" y="31072"/>
                  <a:pt x="23253" y="31073"/>
                  <a:pt x="23262" y="31073"/>
                </a:cubicBezTo>
                <a:cubicBezTo>
                  <a:pt x="23292" y="31073"/>
                  <a:pt x="23336" y="31060"/>
                  <a:pt x="23371" y="31060"/>
                </a:cubicBezTo>
                <a:cubicBezTo>
                  <a:pt x="23393" y="31060"/>
                  <a:pt x="23412" y="31065"/>
                  <a:pt x="23424" y="31081"/>
                </a:cubicBezTo>
                <a:cubicBezTo>
                  <a:pt x="23022" y="31395"/>
                  <a:pt x="22544" y="32187"/>
                  <a:pt x="21916" y="32903"/>
                </a:cubicBezTo>
                <a:cubicBezTo>
                  <a:pt x="22086" y="32714"/>
                  <a:pt x="22157" y="32653"/>
                  <a:pt x="22178" y="32653"/>
                </a:cubicBezTo>
                <a:cubicBezTo>
                  <a:pt x="22197" y="32653"/>
                  <a:pt x="22172" y="32704"/>
                  <a:pt x="22142" y="32753"/>
                </a:cubicBezTo>
                <a:lnTo>
                  <a:pt x="23160" y="31395"/>
                </a:lnTo>
                <a:cubicBezTo>
                  <a:pt x="23164" y="31406"/>
                  <a:pt x="23171" y="31410"/>
                  <a:pt x="23181" y="31410"/>
                </a:cubicBezTo>
                <a:cubicBezTo>
                  <a:pt x="23254" y="31410"/>
                  <a:pt x="23473" y="31133"/>
                  <a:pt x="23751" y="30855"/>
                </a:cubicBezTo>
                <a:lnTo>
                  <a:pt x="23751" y="30855"/>
                </a:lnTo>
                <a:cubicBezTo>
                  <a:pt x="23732" y="30863"/>
                  <a:pt x="23718" y="30866"/>
                  <a:pt x="23707" y="30866"/>
                </a:cubicBezTo>
                <a:cubicBezTo>
                  <a:pt x="23586" y="30866"/>
                  <a:pt x="23992" y="30376"/>
                  <a:pt x="24387" y="29896"/>
                </a:cubicBezTo>
                <a:lnTo>
                  <a:pt x="24387" y="29896"/>
                </a:lnTo>
                <a:cubicBezTo>
                  <a:pt x="24439" y="29843"/>
                  <a:pt x="24491" y="29790"/>
                  <a:pt x="24542" y="29737"/>
                </a:cubicBezTo>
                <a:cubicBezTo>
                  <a:pt x="24542" y="29724"/>
                  <a:pt x="24555" y="29712"/>
                  <a:pt x="24555" y="29712"/>
                </a:cubicBezTo>
                <a:lnTo>
                  <a:pt x="24781" y="29473"/>
                </a:lnTo>
                <a:lnTo>
                  <a:pt x="24781" y="29473"/>
                </a:lnTo>
                <a:cubicBezTo>
                  <a:pt x="24773" y="29481"/>
                  <a:pt x="24764" y="29489"/>
                  <a:pt x="24756" y="29498"/>
                </a:cubicBezTo>
                <a:cubicBezTo>
                  <a:pt x="24716" y="29526"/>
                  <a:pt x="24677" y="29556"/>
                  <a:pt x="24640" y="29586"/>
                </a:cubicBezTo>
                <a:lnTo>
                  <a:pt x="24640" y="29586"/>
                </a:lnTo>
                <a:cubicBezTo>
                  <a:pt x="24738" y="29465"/>
                  <a:pt x="24826" y="29353"/>
                  <a:pt x="24894" y="29259"/>
                </a:cubicBezTo>
                <a:cubicBezTo>
                  <a:pt x="24925" y="29259"/>
                  <a:pt x="24932" y="29286"/>
                  <a:pt x="24894" y="29360"/>
                </a:cubicBezTo>
                <a:lnTo>
                  <a:pt x="24894" y="29360"/>
                </a:lnTo>
                <a:cubicBezTo>
                  <a:pt x="24867" y="29387"/>
                  <a:pt x="24827" y="29427"/>
                  <a:pt x="24781" y="29473"/>
                </a:cubicBezTo>
                <a:lnTo>
                  <a:pt x="24881" y="29382"/>
                </a:lnTo>
                <a:lnTo>
                  <a:pt x="24881" y="29382"/>
                </a:lnTo>
                <a:cubicBezTo>
                  <a:pt x="24815" y="29497"/>
                  <a:pt x="24656" y="29706"/>
                  <a:pt x="24341" y="30063"/>
                </a:cubicBezTo>
                <a:cubicBezTo>
                  <a:pt x="24781" y="29670"/>
                  <a:pt x="24922" y="29356"/>
                  <a:pt x="25128" y="29025"/>
                </a:cubicBezTo>
                <a:lnTo>
                  <a:pt x="25128" y="29025"/>
                </a:lnTo>
                <a:cubicBezTo>
                  <a:pt x="25329" y="28834"/>
                  <a:pt x="25519" y="28645"/>
                  <a:pt x="25661" y="28480"/>
                </a:cubicBezTo>
                <a:lnTo>
                  <a:pt x="25661" y="28480"/>
                </a:lnTo>
                <a:cubicBezTo>
                  <a:pt x="25603" y="28520"/>
                  <a:pt x="25532" y="28581"/>
                  <a:pt x="25456" y="28651"/>
                </a:cubicBezTo>
                <a:lnTo>
                  <a:pt x="25456" y="28651"/>
                </a:lnTo>
                <a:cubicBezTo>
                  <a:pt x="25719" y="28280"/>
                  <a:pt x="26298" y="27648"/>
                  <a:pt x="26343" y="27648"/>
                </a:cubicBezTo>
                <a:cubicBezTo>
                  <a:pt x="26349" y="27648"/>
                  <a:pt x="26344" y="27660"/>
                  <a:pt x="26327" y="27688"/>
                </a:cubicBezTo>
                <a:lnTo>
                  <a:pt x="26201" y="27839"/>
                </a:lnTo>
                <a:cubicBezTo>
                  <a:pt x="27093" y="26834"/>
                  <a:pt x="28890" y="24723"/>
                  <a:pt x="28940" y="24446"/>
                </a:cubicBezTo>
                <a:lnTo>
                  <a:pt x="28940" y="24446"/>
                </a:lnTo>
                <a:cubicBezTo>
                  <a:pt x="28953" y="24459"/>
                  <a:pt x="28953" y="24698"/>
                  <a:pt x="28915" y="24773"/>
                </a:cubicBezTo>
                <a:lnTo>
                  <a:pt x="30147" y="22624"/>
                </a:lnTo>
                <a:lnTo>
                  <a:pt x="30147" y="22624"/>
                </a:lnTo>
                <a:cubicBezTo>
                  <a:pt x="30109" y="22863"/>
                  <a:pt x="30863" y="22436"/>
                  <a:pt x="30172" y="23328"/>
                </a:cubicBezTo>
                <a:cubicBezTo>
                  <a:pt x="30398" y="23102"/>
                  <a:pt x="30674" y="22813"/>
                  <a:pt x="31089" y="22260"/>
                </a:cubicBezTo>
                <a:lnTo>
                  <a:pt x="31089" y="22260"/>
                </a:lnTo>
                <a:cubicBezTo>
                  <a:pt x="30995" y="22354"/>
                  <a:pt x="30828" y="22448"/>
                  <a:pt x="30761" y="22448"/>
                </a:cubicBezTo>
                <a:cubicBezTo>
                  <a:pt x="30720" y="22448"/>
                  <a:pt x="30716" y="22413"/>
                  <a:pt x="30788" y="22323"/>
                </a:cubicBezTo>
                <a:cubicBezTo>
                  <a:pt x="31430" y="21791"/>
                  <a:pt x="31234" y="21929"/>
                  <a:pt x="31946" y="21275"/>
                </a:cubicBezTo>
                <a:lnTo>
                  <a:pt x="31946" y="21275"/>
                </a:lnTo>
                <a:cubicBezTo>
                  <a:pt x="31918" y="21297"/>
                  <a:pt x="31897" y="21308"/>
                  <a:pt x="31883" y="21308"/>
                </a:cubicBezTo>
                <a:cubicBezTo>
                  <a:pt x="31801" y="21308"/>
                  <a:pt x="31914" y="20988"/>
                  <a:pt x="32195" y="20677"/>
                </a:cubicBezTo>
                <a:lnTo>
                  <a:pt x="32195" y="20677"/>
                </a:lnTo>
                <a:cubicBezTo>
                  <a:pt x="32157" y="20752"/>
                  <a:pt x="32358" y="20765"/>
                  <a:pt x="32258" y="20928"/>
                </a:cubicBezTo>
                <a:lnTo>
                  <a:pt x="32933" y="19874"/>
                </a:lnTo>
                <a:lnTo>
                  <a:pt x="32933" y="19874"/>
                </a:lnTo>
                <a:cubicBezTo>
                  <a:pt x="32899" y="19936"/>
                  <a:pt x="32908" y="19961"/>
                  <a:pt x="32942" y="19961"/>
                </a:cubicBezTo>
                <a:cubicBezTo>
                  <a:pt x="33005" y="19961"/>
                  <a:pt x="33155" y="19875"/>
                  <a:pt x="33288" y="19772"/>
                </a:cubicBezTo>
                <a:lnTo>
                  <a:pt x="33288" y="19772"/>
                </a:lnTo>
                <a:cubicBezTo>
                  <a:pt x="33284" y="19775"/>
                  <a:pt x="33281" y="19776"/>
                  <a:pt x="33279" y="19776"/>
                </a:cubicBezTo>
                <a:cubicBezTo>
                  <a:pt x="33241" y="19776"/>
                  <a:pt x="34050" y="18907"/>
                  <a:pt x="34256" y="18641"/>
                </a:cubicBezTo>
                <a:lnTo>
                  <a:pt x="34256" y="18641"/>
                </a:lnTo>
                <a:lnTo>
                  <a:pt x="33854" y="19030"/>
                </a:lnTo>
                <a:cubicBezTo>
                  <a:pt x="34846" y="17937"/>
                  <a:pt x="34608" y="17761"/>
                  <a:pt x="35588" y="16656"/>
                </a:cubicBezTo>
                <a:lnTo>
                  <a:pt x="35588" y="16656"/>
                </a:lnTo>
                <a:cubicBezTo>
                  <a:pt x="35536" y="16751"/>
                  <a:pt x="35506" y="16904"/>
                  <a:pt x="35592" y="16904"/>
                </a:cubicBezTo>
                <a:cubicBezTo>
                  <a:pt x="35652" y="16904"/>
                  <a:pt x="35770" y="16828"/>
                  <a:pt x="35977" y="16605"/>
                </a:cubicBezTo>
                <a:cubicBezTo>
                  <a:pt x="36141" y="16279"/>
                  <a:pt x="36631" y="15148"/>
                  <a:pt x="37435" y="14117"/>
                </a:cubicBezTo>
                <a:lnTo>
                  <a:pt x="37636" y="13966"/>
                </a:lnTo>
                <a:lnTo>
                  <a:pt x="38252" y="13175"/>
                </a:lnTo>
                <a:lnTo>
                  <a:pt x="38252" y="13175"/>
                </a:lnTo>
                <a:cubicBezTo>
                  <a:pt x="37950" y="13740"/>
                  <a:pt x="37033" y="15261"/>
                  <a:pt x="36492" y="16052"/>
                </a:cubicBezTo>
                <a:cubicBezTo>
                  <a:pt x="36895" y="15663"/>
                  <a:pt x="36643" y="15977"/>
                  <a:pt x="37184" y="15349"/>
                </a:cubicBezTo>
                <a:cubicBezTo>
                  <a:pt x="37216" y="15323"/>
                  <a:pt x="37236" y="15311"/>
                  <a:pt x="37244" y="15311"/>
                </a:cubicBezTo>
                <a:cubicBezTo>
                  <a:pt x="37298" y="15311"/>
                  <a:pt x="36924" y="15764"/>
                  <a:pt x="36794" y="15927"/>
                </a:cubicBezTo>
                <a:lnTo>
                  <a:pt x="38088" y="14494"/>
                </a:lnTo>
                <a:cubicBezTo>
                  <a:pt x="37950" y="14482"/>
                  <a:pt x="38980" y="13300"/>
                  <a:pt x="38855" y="13300"/>
                </a:cubicBezTo>
                <a:lnTo>
                  <a:pt x="37561" y="14959"/>
                </a:lnTo>
                <a:cubicBezTo>
                  <a:pt x="37422" y="14947"/>
                  <a:pt x="38113" y="13841"/>
                  <a:pt x="39043" y="12810"/>
                </a:cubicBezTo>
                <a:cubicBezTo>
                  <a:pt x="39088" y="12772"/>
                  <a:pt x="39117" y="12756"/>
                  <a:pt x="39134" y="12756"/>
                </a:cubicBezTo>
                <a:cubicBezTo>
                  <a:pt x="39219" y="12756"/>
                  <a:pt x="39027" y="13137"/>
                  <a:pt x="39068" y="13137"/>
                </a:cubicBezTo>
                <a:cubicBezTo>
                  <a:pt x="39156" y="12986"/>
                  <a:pt x="39873" y="12119"/>
                  <a:pt x="39973" y="12044"/>
                </a:cubicBezTo>
                <a:lnTo>
                  <a:pt x="39973" y="12044"/>
                </a:lnTo>
                <a:lnTo>
                  <a:pt x="39634" y="12509"/>
                </a:lnTo>
                <a:cubicBezTo>
                  <a:pt x="40162" y="11968"/>
                  <a:pt x="40338" y="11478"/>
                  <a:pt x="41029" y="10850"/>
                </a:cubicBezTo>
                <a:cubicBezTo>
                  <a:pt x="41242" y="10611"/>
                  <a:pt x="41770" y="10222"/>
                  <a:pt x="41758" y="10134"/>
                </a:cubicBezTo>
                <a:lnTo>
                  <a:pt x="41758" y="10134"/>
                </a:lnTo>
                <a:cubicBezTo>
                  <a:pt x="41599" y="10247"/>
                  <a:pt x="41448" y="10295"/>
                  <a:pt x="41327" y="10295"/>
                </a:cubicBezTo>
                <a:cubicBezTo>
                  <a:pt x="41114" y="10295"/>
                  <a:pt x="40995" y="10146"/>
                  <a:pt x="41092" y="9945"/>
                </a:cubicBezTo>
                <a:cubicBezTo>
                  <a:pt x="41180" y="9857"/>
                  <a:pt x="42285" y="8739"/>
                  <a:pt x="42587" y="8488"/>
                </a:cubicBezTo>
                <a:cubicBezTo>
                  <a:pt x="42645" y="8441"/>
                  <a:pt x="42682" y="8421"/>
                  <a:pt x="42702" y="8421"/>
                </a:cubicBezTo>
                <a:cubicBezTo>
                  <a:pt x="42725" y="8421"/>
                  <a:pt x="42726" y="8447"/>
                  <a:pt x="42713" y="8488"/>
                </a:cubicBezTo>
                <a:cubicBezTo>
                  <a:pt x="42863" y="8312"/>
                  <a:pt x="43014" y="8123"/>
                  <a:pt x="43165" y="7935"/>
                </a:cubicBezTo>
                <a:cubicBezTo>
                  <a:pt x="43265" y="7809"/>
                  <a:pt x="43353" y="7696"/>
                  <a:pt x="43454" y="7570"/>
                </a:cubicBezTo>
                <a:cubicBezTo>
                  <a:pt x="43517" y="7495"/>
                  <a:pt x="43580" y="7420"/>
                  <a:pt x="43693" y="7256"/>
                </a:cubicBezTo>
                <a:lnTo>
                  <a:pt x="43793" y="7105"/>
                </a:lnTo>
                <a:cubicBezTo>
                  <a:pt x="43856" y="7005"/>
                  <a:pt x="43906" y="6942"/>
                  <a:pt x="44057" y="6666"/>
                </a:cubicBezTo>
                <a:lnTo>
                  <a:pt x="44107" y="6552"/>
                </a:lnTo>
                <a:cubicBezTo>
                  <a:pt x="44145" y="6477"/>
                  <a:pt x="44183" y="6389"/>
                  <a:pt x="44220" y="6314"/>
                </a:cubicBezTo>
                <a:cubicBezTo>
                  <a:pt x="44258" y="6226"/>
                  <a:pt x="44283" y="6150"/>
                  <a:pt x="44321" y="6062"/>
                </a:cubicBezTo>
                <a:lnTo>
                  <a:pt x="44346" y="6000"/>
                </a:lnTo>
                <a:lnTo>
                  <a:pt x="44384" y="5886"/>
                </a:lnTo>
                <a:lnTo>
                  <a:pt x="44422" y="5748"/>
                </a:lnTo>
                <a:cubicBezTo>
                  <a:pt x="44472" y="5560"/>
                  <a:pt x="44510" y="5359"/>
                  <a:pt x="44535" y="5158"/>
                </a:cubicBezTo>
                <a:cubicBezTo>
                  <a:pt x="44572" y="4957"/>
                  <a:pt x="44585" y="4756"/>
                  <a:pt x="44585" y="4567"/>
                </a:cubicBezTo>
                <a:cubicBezTo>
                  <a:pt x="44585" y="4467"/>
                  <a:pt x="44585" y="4366"/>
                  <a:pt x="44572" y="4265"/>
                </a:cubicBezTo>
                <a:cubicBezTo>
                  <a:pt x="44572" y="4266"/>
                  <a:pt x="44572" y="4266"/>
                  <a:pt x="44572" y="4266"/>
                </a:cubicBezTo>
                <a:cubicBezTo>
                  <a:pt x="44572" y="4266"/>
                  <a:pt x="44571" y="4106"/>
                  <a:pt x="44535" y="3863"/>
                </a:cubicBezTo>
                <a:cubicBezTo>
                  <a:pt x="44497" y="3637"/>
                  <a:pt x="44447" y="3411"/>
                  <a:pt x="44371" y="3160"/>
                </a:cubicBezTo>
                <a:cubicBezTo>
                  <a:pt x="44220" y="2682"/>
                  <a:pt x="43957" y="2154"/>
                  <a:pt x="43605" y="1715"/>
                </a:cubicBezTo>
                <a:cubicBezTo>
                  <a:pt x="43253" y="1262"/>
                  <a:pt x="42813" y="910"/>
                  <a:pt x="42398" y="659"/>
                </a:cubicBezTo>
                <a:cubicBezTo>
                  <a:pt x="42185" y="533"/>
                  <a:pt x="41984" y="433"/>
                  <a:pt x="41795" y="345"/>
                </a:cubicBezTo>
                <a:cubicBezTo>
                  <a:pt x="41594" y="269"/>
                  <a:pt x="41569" y="269"/>
                  <a:pt x="41456" y="219"/>
                </a:cubicBezTo>
                <a:cubicBezTo>
                  <a:pt x="41255" y="156"/>
                  <a:pt x="41041" y="106"/>
                  <a:pt x="40828" y="68"/>
                </a:cubicBezTo>
                <a:cubicBezTo>
                  <a:pt x="40571" y="23"/>
                  <a:pt x="40301" y="1"/>
                  <a:pt x="40034" y="1"/>
                </a:cubicBezTo>
                <a:close/>
                <a:moveTo>
                  <a:pt x="6601" y="52855"/>
                </a:moveTo>
                <a:cubicBezTo>
                  <a:pt x="6600" y="52856"/>
                  <a:pt x="6599" y="52857"/>
                  <a:pt x="6598" y="52858"/>
                </a:cubicBezTo>
                <a:lnTo>
                  <a:pt x="6611" y="52858"/>
                </a:lnTo>
                <a:cubicBezTo>
                  <a:pt x="6607" y="52857"/>
                  <a:pt x="6604" y="52856"/>
                  <a:pt x="6601" y="528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15"/>
          <p:cNvSpPr/>
          <p:nvPr/>
        </p:nvSpPr>
        <p:spPr>
          <a:xfrm rot="5243857">
            <a:off x="8177407" y="-559984"/>
            <a:ext cx="2303908" cy="1941264"/>
          </a:xfrm>
          <a:custGeom>
            <a:avLst/>
            <a:gdLst/>
            <a:ahLst/>
            <a:cxnLst/>
            <a:rect l="l" t="t" r="r" b="b"/>
            <a:pathLst>
              <a:path w="60996" h="51395" extrusionOk="0">
                <a:moveTo>
                  <a:pt x="53104" y="0"/>
                </a:moveTo>
                <a:lnTo>
                  <a:pt x="53104" y="0"/>
                </a:lnTo>
                <a:cubicBezTo>
                  <a:pt x="53106" y="3"/>
                  <a:pt x="53109" y="7"/>
                  <a:pt x="53114" y="12"/>
                </a:cubicBezTo>
                <a:lnTo>
                  <a:pt x="53114" y="12"/>
                </a:lnTo>
                <a:cubicBezTo>
                  <a:pt x="53111" y="8"/>
                  <a:pt x="53107" y="4"/>
                  <a:pt x="53104" y="0"/>
                </a:cubicBezTo>
                <a:close/>
                <a:moveTo>
                  <a:pt x="51092" y="2035"/>
                </a:moveTo>
                <a:cubicBezTo>
                  <a:pt x="51084" y="2039"/>
                  <a:pt x="51076" y="2043"/>
                  <a:pt x="51068" y="2048"/>
                </a:cubicBezTo>
                <a:cubicBezTo>
                  <a:pt x="51076" y="2044"/>
                  <a:pt x="51084" y="2040"/>
                  <a:pt x="51092" y="2035"/>
                </a:cubicBezTo>
                <a:close/>
                <a:moveTo>
                  <a:pt x="50817" y="2287"/>
                </a:moveTo>
                <a:cubicBezTo>
                  <a:pt x="50814" y="2292"/>
                  <a:pt x="50811" y="2297"/>
                  <a:pt x="50809" y="2301"/>
                </a:cubicBezTo>
                <a:lnTo>
                  <a:pt x="50809" y="2301"/>
                </a:lnTo>
                <a:cubicBezTo>
                  <a:pt x="50811" y="2297"/>
                  <a:pt x="50814" y="2292"/>
                  <a:pt x="50817" y="2287"/>
                </a:cubicBezTo>
                <a:close/>
                <a:moveTo>
                  <a:pt x="59486" y="4025"/>
                </a:moveTo>
                <a:cubicBezTo>
                  <a:pt x="59482" y="4034"/>
                  <a:pt x="59479" y="4044"/>
                  <a:pt x="59476" y="4054"/>
                </a:cubicBezTo>
                <a:lnTo>
                  <a:pt x="59476" y="4054"/>
                </a:lnTo>
                <a:cubicBezTo>
                  <a:pt x="59479" y="4047"/>
                  <a:pt x="59483" y="4035"/>
                  <a:pt x="59486" y="4025"/>
                </a:cubicBezTo>
                <a:close/>
                <a:moveTo>
                  <a:pt x="54904" y="8452"/>
                </a:moveTo>
                <a:lnTo>
                  <a:pt x="54904" y="8452"/>
                </a:lnTo>
                <a:cubicBezTo>
                  <a:pt x="54896" y="8465"/>
                  <a:pt x="54887" y="8480"/>
                  <a:pt x="54876" y="8495"/>
                </a:cubicBezTo>
                <a:lnTo>
                  <a:pt x="54904" y="8452"/>
                </a:lnTo>
                <a:close/>
                <a:moveTo>
                  <a:pt x="46771" y="8191"/>
                </a:moveTo>
                <a:cubicBezTo>
                  <a:pt x="46812" y="8191"/>
                  <a:pt x="46489" y="8500"/>
                  <a:pt x="45678" y="9224"/>
                </a:cubicBezTo>
                <a:lnTo>
                  <a:pt x="45514" y="9349"/>
                </a:lnTo>
                <a:cubicBezTo>
                  <a:pt x="45489" y="9324"/>
                  <a:pt x="45439" y="9286"/>
                  <a:pt x="45363" y="9261"/>
                </a:cubicBezTo>
                <a:cubicBezTo>
                  <a:pt x="46191" y="8602"/>
                  <a:pt x="46723" y="8191"/>
                  <a:pt x="46771" y="8191"/>
                </a:cubicBezTo>
                <a:close/>
                <a:moveTo>
                  <a:pt x="60760" y="10138"/>
                </a:moveTo>
                <a:cubicBezTo>
                  <a:pt x="60760" y="10138"/>
                  <a:pt x="60781" y="10197"/>
                  <a:pt x="60822" y="10304"/>
                </a:cubicBezTo>
                <a:lnTo>
                  <a:pt x="60822" y="10304"/>
                </a:lnTo>
                <a:cubicBezTo>
                  <a:pt x="60780" y="10191"/>
                  <a:pt x="60760" y="10138"/>
                  <a:pt x="60760" y="10138"/>
                </a:cubicBezTo>
                <a:close/>
                <a:moveTo>
                  <a:pt x="60979" y="10704"/>
                </a:moveTo>
                <a:lnTo>
                  <a:pt x="60979" y="10704"/>
                </a:lnTo>
                <a:cubicBezTo>
                  <a:pt x="60979" y="10705"/>
                  <a:pt x="60979" y="10706"/>
                  <a:pt x="60980" y="10707"/>
                </a:cubicBezTo>
                <a:lnTo>
                  <a:pt x="60980" y="10707"/>
                </a:lnTo>
                <a:cubicBezTo>
                  <a:pt x="60981" y="10707"/>
                  <a:pt x="60982" y="10706"/>
                  <a:pt x="60983" y="10706"/>
                </a:cubicBezTo>
                <a:lnTo>
                  <a:pt x="60979" y="10704"/>
                </a:lnTo>
                <a:close/>
                <a:moveTo>
                  <a:pt x="60749" y="10776"/>
                </a:moveTo>
                <a:cubicBezTo>
                  <a:pt x="60683" y="10799"/>
                  <a:pt x="60630" y="10825"/>
                  <a:pt x="60619" y="10882"/>
                </a:cubicBezTo>
                <a:cubicBezTo>
                  <a:pt x="60654" y="10842"/>
                  <a:pt x="60701" y="10806"/>
                  <a:pt x="60749" y="10776"/>
                </a:cubicBezTo>
                <a:close/>
                <a:moveTo>
                  <a:pt x="45967" y="9814"/>
                </a:moveTo>
                <a:cubicBezTo>
                  <a:pt x="42750" y="12541"/>
                  <a:pt x="40262" y="14451"/>
                  <a:pt x="39332" y="15230"/>
                </a:cubicBezTo>
                <a:cubicBezTo>
                  <a:pt x="39307" y="15142"/>
                  <a:pt x="39256" y="15079"/>
                  <a:pt x="39168" y="15054"/>
                </a:cubicBezTo>
                <a:cubicBezTo>
                  <a:pt x="42825" y="12177"/>
                  <a:pt x="45766" y="9864"/>
                  <a:pt x="45967" y="9814"/>
                </a:cubicBezTo>
                <a:close/>
                <a:moveTo>
                  <a:pt x="39143" y="15079"/>
                </a:moveTo>
                <a:cubicBezTo>
                  <a:pt x="39168" y="15180"/>
                  <a:pt x="39118" y="15343"/>
                  <a:pt x="39093" y="15431"/>
                </a:cubicBezTo>
                <a:cubicBezTo>
                  <a:pt x="39081" y="15444"/>
                  <a:pt x="39055" y="15456"/>
                  <a:pt x="39043" y="15469"/>
                </a:cubicBezTo>
                <a:cubicBezTo>
                  <a:pt x="39032" y="15471"/>
                  <a:pt x="39023" y="15472"/>
                  <a:pt x="39013" y="15472"/>
                </a:cubicBezTo>
                <a:cubicBezTo>
                  <a:pt x="38913" y="15472"/>
                  <a:pt x="38885" y="15355"/>
                  <a:pt x="38804" y="15343"/>
                </a:cubicBezTo>
                <a:cubicBezTo>
                  <a:pt x="38917" y="15255"/>
                  <a:pt x="39030" y="15167"/>
                  <a:pt x="39143" y="15079"/>
                </a:cubicBezTo>
                <a:close/>
                <a:moveTo>
                  <a:pt x="39772" y="15507"/>
                </a:moveTo>
                <a:cubicBezTo>
                  <a:pt x="39646" y="15607"/>
                  <a:pt x="39533" y="15708"/>
                  <a:pt x="39420" y="15808"/>
                </a:cubicBezTo>
                <a:cubicBezTo>
                  <a:pt x="39407" y="15796"/>
                  <a:pt x="39407" y="15796"/>
                  <a:pt x="39407" y="15783"/>
                </a:cubicBezTo>
                <a:lnTo>
                  <a:pt x="39772" y="15507"/>
                </a:lnTo>
                <a:close/>
                <a:moveTo>
                  <a:pt x="37158" y="17844"/>
                </a:moveTo>
                <a:lnTo>
                  <a:pt x="36354" y="18485"/>
                </a:lnTo>
                <a:cubicBezTo>
                  <a:pt x="36190" y="18585"/>
                  <a:pt x="36027" y="18686"/>
                  <a:pt x="35864" y="18774"/>
                </a:cubicBezTo>
                <a:cubicBezTo>
                  <a:pt x="36454" y="18334"/>
                  <a:pt x="36932" y="17982"/>
                  <a:pt x="37158" y="17844"/>
                </a:cubicBezTo>
                <a:close/>
                <a:moveTo>
                  <a:pt x="37824" y="17002"/>
                </a:moveTo>
                <a:cubicBezTo>
                  <a:pt x="37824" y="17027"/>
                  <a:pt x="37811" y="17065"/>
                  <a:pt x="37811" y="17102"/>
                </a:cubicBezTo>
                <a:cubicBezTo>
                  <a:pt x="36819" y="17907"/>
                  <a:pt x="35864" y="18661"/>
                  <a:pt x="34946" y="19389"/>
                </a:cubicBezTo>
                <a:lnTo>
                  <a:pt x="34858" y="19389"/>
                </a:lnTo>
                <a:cubicBezTo>
                  <a:pt x="34796" y="19402"/>
                  <a:pt x="34720" y="19415"/>
                  <a:pt x="34645" y="19427"/>
                </a:cubicBezTo>
                <a:lnTo>
                  <a:pt x="37824" y="17002"/>
                </a:lnTo>
                <a:close/>
                <a:moveTo>
                  <a:pt x="34205" y="19754"/>
                </a:moveTo>
                <a:cubicBezTo>
                  <a:pt x="34180" y="19779"/>
                  <a:pt x="34167" y="19804"/>
                  <a:pt x="34142" y="19829"/>
                </a:cubicBezTo>
                <a:lnTo>
                  <a:pt x="34104" y="19829"/>
                </a:lnTo>
                <a:lnTo>
                  <a:pt x="34205" y="19754"/>
                </a:lnTo>
                <a:close/>
                <a:moveTo>
                  <a:pt x="34469" y="19553"/>
                </a:moveTo>
                <a:cubicBezTo>
                  <a:pt x="34481" y="19578"/>
                  <a:pt x="34494" y="19591"/>
                  <a:pt x="34507" y="19628"/>
                </a:cubicBezTo>
                <a:cubicBezTo>
                  <a:pt x="34519" y="19653"/>
                  <a:pt x="34532" y="19678"/>
                  <a:pt x="34532" y="19716"/>
                </a:cubicBezTo>
                <a:cubicBezTo>
                  <a:pt x="34331" y="19867"/>
                  <a:pt x="34142" y="20030"/>
                  <a:pt x="33941" y="20181"/>
                </a:cubicBezTo>
                <a:cubicBezTo>
                  <a:pt x="34029" y="20081"/>
                  <a:pt x="34117" y="19955"/>
                  <a:pt x="34192" y="19842"/>
                </a:cubicBezTo>
                <a:cubicBezTo>
                  <a:pt x="34230" y="19779"/>
                  <a:pt x="34268" y="19729"/>
                  <a:pt x="34305" y="19678"/>
                </a:cubicBezTo>
                <a:lnTo>
                  <a:pt x="34469" y="19553"/>
                </a:lnTo>
                <a:close/>
                <a:moveTo>
                  <a:pt x="34004" y="19389"/>
                </a:moveTo>
                <a:cubicBezTo>
                  <a:pt x="34004" y="19452"/>
                  <a:pt x="33979" y="19540"/>
                  <a:pt x="33928" y="19641"/>
                </a:cubicBezTo>
                <a:cubicBezTo>
                  <a:pt x="33564" y="19917"/>
                  <a:pt x="33225" y="20181"/>
                  <a:pt x="32911" y="20420"/>
                </a:cubicBezTo>
                <a:cubicBezTo>
                  <a:pt x="32961" y="20332"/>
                  <a:pt x="33011" y="20244"/>
                  <a:pt x="33024" y="20181"/>
                </a:cubicBezTo>
                <a:cubicBezTo>
                  <a:pt x="33313" y="19955"/>
                  <a:pt x="33639" y="19678"/>
                  <a:pt x="34004" y="19389"/>
                </a:cubicBezTo>
                <a:close/>
                <a:moveTo>
                  <a:pt x="32710" y="20445"/>
                </a:moveTo>
                <a:lnTo>
                  <a:pt x="32710" y="20445"/>
                </a:lnTo>
                <a:cubicBezTo>
                  <a:pt x="32672" y="20533"/>
                  <a:pt x="32622" y="20608"/>
                  <a:pt x="32622" y="20646"/>
                </a:cubicBezTo>
                <a:cubicBezTo>
                  <a:pt x="31870" y="21232"/>
                  <a:pt x="31400" y="21592"/>
                  <a:pt x="31373" y="21592"/>
                </a:cubicBezTo>
                <a:cubicBezTo>
                  <a:pt x="31347" y="21592"/>
                  <a:pt x="31743" y="21251"/>
                  <a:pt x="32710" y="20445"/>
                </a:cubicBezTo>
                <a:close/>
                <a:moveTo>
                  <a:pt x="31369" y="24954"/>
                </a:moveTo>
                <a:cubicBezTo>
                  <a:pt x="31103" y="25197"/>
                  <a:pt x="30926" y="25402"/>
                  <a:pt x="30975" y="25509"/>
                </a:cubicBezTo>
                <a:cubicBezTo>
                  <a:pt x="30822" y="25584"/>
                  <a:pt x="30740" y="25620"/>
                  <a:pt x="30711" y="25620"/>
                </a:cubicBezTo>
                <a:cubicBezTo>
                  <a:pt x="30648" y="25620"/>
                  <a:pt x="30843" y="25450"/>
                  <a:pt x="31113" y="25159"/>
                </a:cubicBezTo>
                <a:lnTo>
                  <a:pt x="31113" y="25159"/>
                </a:lnTo>
                <a:cubicBezTo>
                  <a:pt x="31199" y="25090"/>
                  <a:pt x="31284" y="25022"/>
                  <a:pt x="31369" y="24954"/>
                </a:cubicBezTo>
                <a:close/>
                <a:moveTo>
                  <a:pt x="27570" y="25760"/>
                </a:moveTo>
                <a:cubicBezTo>
                  <a:pt x="27331" y="25949"/>
                  <a:pt x="27080" y="26163"/>
                  <a:pt x="26829" y="26376"/>
                </a:cubicBezTo>
                <a:lnTo>
                  <a:pt x="26626" y="26483"/>
                </a:lnTo>
                <a:lnTo>
                  <a:pt x="26626" y="26483"/>
                </a:lnTo>
                <a:lnTo>
                  <a:pt x="27570" y="25760"/>
                </a:lnTo>
                <a:close/>
                <a:moveTo>
                  <a:pt x="28914" y="26944"/>
                </a:moveTo>
                <a:cubicBezTo>
                  <a:pt x="28889" y="26976"/>
                  <a:pt x="28841" y="27024"/>
                  <a:pt x="28764" y="27092"/>
                </a:cubicBezTo>
                <a:lnTo>
                  <a:pt x="28699" y="27118"/>
                </a:lnTo>
                <a:lnTo>
                  <a:pt x="28699" y="27118"/>
                </a:lnTo>
                <a:cubicBezTo>
                  <a:pt x="28770" y="27060"/>
                  <a:pt x="28842" y="27002"/>
                  <a:pt x="28914" y="26944"/>
                </a:cubicBezTo>
                <a:close/>
                <a:moveTo>
                  <a:pt x="26617" y="26490"/>
                </a:moveTo>
                <a:lnTo>
                  <a:pt x="26653" y="26514"/>
                </a:lnTo>
                <a:cubicBezTo>
                  <a:pt x="26389" y="26741"/>
                  <a:pt x="26125" y="26967"/>
                  <a:pt x="25836" y="27205"/>
                </a:cubicBezTo>
                <a:cubicBezTo>
                  <a:pt x="25836" y="27168"/>
                  <a:pt x="25823" y="27143"/>
                  <a:pt x="25798" y="27118"/>
                </a:cubicBezTo>
                <a:lnTo>
                  <a:pt x="26617" y="26490"/>
                </a:lnTo>
                <a:close/>
                <a:moveTo>
                  <a:pt x="28687" y="26934"/>
                </a:moveTo>
                <a:lnTo>
                  <a:pt x="28255" y="27290"/>
                </a:lnTo>
                <a:lnTo>
                  <a:pt x="28255" y="27290"/>
                </a:lnTo>
                <a:lnTo>
                  <a:pt x="28169" y="27323"/>
                </a:lnTo>
                <a:lnTo>
                  <a:pt x="28169" y="27323"/>
                </a:lnTo>
                <a:cubicBezTo>
                  <a:pt x="28329" y="27199"/>
                  <a:pt x="28495" y="27070"/>
                  <a:pt x="28669" y="26936"/>
                </a:cubicBezTo>
                <a:lnTo>
                  <a:pt x="28669" y="26936"/>
                </a:lnTo>
                <a:cubicBezTo>
                  <a:pt x="28675" y="26936"/>
                  <a:pt x="28681" y="26935"/>
                  <a:pt x="28687" y="26934"/>
                </a:cubicBezTo>
                <a:close/>
                <a:moveTo>
                  <a:pt x="28401" y="27418"/>
                </a:moveTo>
                <a:cubicBezTo>
                  <a:pt x="28400" y="27418"/>
                  <a:pt x="28400" y="27419"/>
                  <a:pt x="28399" y="27419"/>
                </a:cubicBezTo>
                <a:lnTo>
                  <a:pt x="28401" y="27418"/>
                </a:lnTo>
                <a:close/>
                <a:moveTo>
                  <a:pt x="36592" y="26829"/>
                </a:moveTo>
                <a:lnTo>
                  <a:pt x="36592" y="26829"/>
                </a:lnTo>
                <a:cubicBezTo>
                  <a:pt x="36504" y="26904"/>
                  <a:pt x="36417" y="26967"/>
                  <a:pt x="36341" y="27030"/>
                </a:cubicBezTo>
                <a:lnTo>
                  <a:pt x="36329" y="27030"/>
                </a:lnTo>
                <a:lnTo>
                  <a:pt x="36291" y="27067"/>
                </a:lnTo>
                <a:cubicBezTo>
                  <a:pt x="36090" y="27231"/>
                  <a:pt x="35901" y="27369"/>
                  <a:pt x="35738" y="27507"/>
                </a:cubicBezTo>
                <a:cubicBezTo>
                  <a:pt x="35813" y="27394"/>
                  <a:pt x="35889" y="27319"/>
                  <a:pt x="35964" y="27243"/>
                </a:cubicBezTo>
                <a:lnTo>
                  <a:pt x="36065" y="27155"/>
                </a:lnTo>
                <a:cubicBezTo>
                  <a:pt x="36203" y="27055"/>
                  <a:pt x="36366" y="26967"/>
                  <a:pt x="36592" y="26829"/>
                </a:cubicBezTo>
                <a:close/>
                <a:moveTo>
                  <a:pt x="25534" y="27319"/>
                </a:moveTo>
                <a:lnTo>
                  <a:pt x="25384" y="27532"/>
                </a:lnTo>
                <a:cubicBezTo>
                  <a:pt x="25371" y="27520"/>
                  <a:pt x="25359" y="27482"/>
                  <a:pt x="25359" y="27457"/>
                </a:cubicBezTo>
                <a:lnTo>
                  <a:pt x="25534" y="27319"/>
                </a:lnTo>
                <a:close/>
                <a:moveTo>
                  <a:pt x="28120" y="27361"/>
                </a:moveTo>
                <a:cubicBezTo>
                  <a:pt x="28050" y="27435"/>
                  <a:pt x="27980" y="27505"/>
                  <a:pt x="27911" y="27573"/>
                </a:cubicBezTo>
                <a:lnTo>
                  <a:pt x="27911" y="27573"/>
                </a:lnTo>
                <a:lnTo>
                  <a:pt x="27532" y="27884"/>
                </a:lnTo>
                <a:cubicBezTo>
                  <a:pt x="27520" y="27871"/>
                  <a:pt x="27520" y="27859"/>
                  <a:pt x="27507" y="27834"/>
                </a:cubicBezTo>
                <a:cubicBezTo>
                  <a:pt x="27704" y="27685"/>
                  <a:pt x="27906" y="27527"/>
                  <a:pt x="28120" y="27361"/>
                </a:cubicBezTo>
                <a:close/>
                <a:moveTo>
                  <a:pt x="35487" y="27633"/>
                </a:moveTo>
                <a:lnTo>
                  <a:pt x="35512" y="27683"/>
                </a:lnTo>
                <a:cubicBezTo>
                  <a:pt x="35336" y="27809"/>
                  <a:pt x="35198" y="27922"/>
                  <a:pt x="35072" y="28010"/>
                </a:cubicBezTo>
                <a:cubicBezTo>
                  <a:pt x="34997" y="28060"/>
                  <a:pt x="34921" y="28110"/>
                  <a:pt x="34871" y="28161"/>
                </a:cubicBezTo>
                <a:cubicBezTo>
                  <a:pt x="34858" y="28161"/>
                  <a:pt x="34858" y="28161"/>
                  <a:pt x="34846" y="28173"/>
                </a:cubicBezTo>
                <a:cubicBezTo>
                  <a:pt x="34833" y="28173"/>
                  <a:pt x="34833" y="28186"/>
                  <a:pt x="34821" y="28186"/>
                </a:cubicBezTo>
                <a:lnTo>
                  <a:pt x="34934" y="28098"/>
                </a:lnTo>
                <a:lnTo>
                  <a:pt x="35474" y="27658"/>
                </a:lnTo>
                <a:lnTo>
                  <a:pt x="35487" y="27633"/>
                </a:lnTo>
                <a:close/>
                <a:moveTo>
                  <a:pt x="29003" y="25760"/>
                </a:moveTo>
                <a:cubicBezTo>
                  <a:pt x="28450" y="26326"/>
                  <a:pt x="26854" y="27746"/>
                  <a:pt x="25673" y="28839"/>
                </a:cubicBezTo>
                <a:cubicBezTo>
                  <a:pt x="25710" y="28764"/>
                  <a:pt x="25761" y="28676"/>
                  <a:pt x="25836" y="28550"/>
                </a:cubicBezTo>
                <a:lnTo>
                  <a:pt x="25836" y="28550"/>
                </a:lnTo>
                <a:cubicBezTo>
                  <a:pt x="25682" y="28560"/>
                  <a:pt x="25245" y="28770"/>
                  <a:pt x="25040" y="28770"/>
                </a:cubicBezTo>
                <a:cubicBezTo>
                  <a:pt x="24978" y="28770"/>
                  <a:pt x="24937" y="28750"/>
                  <a:pt x="24931" y="28701"/>
                </a:cubicBezTo>
                <a:cubicBezTo>
                  <a:pt x="25170" y="28512"/>
                  <a:pt x="25384" y="28362"/>
                  <a:pt x="25572" y="28211"/>
                </a:cubicBezTo>
                <a:cubicBezTo>
                  <a:pt x="25622" y="28211"/>
                  <a:pt x="25685" y="28211"/>
                  <a:pt x="25761" y="28186"/>
                </a:cubicBezTo>
                <a:cubicBezTo>
                  <a:pt x="25723" y="28186"/>
                  <a:pt x="25698" y="28161"/>
                  <a:pt x="25673" y="28135"/>
                </a:cubicBezTo>
                <a:cubicBezTo>
                  <a:pt x="26025" y="27879"/>
                  <a:pt x="26248" y="27730"/>
                  <a:pt x="26290" y="27730"/>
                </a:cubicBezTo>
                <a:cubicBezTo>
                  <a:pt x="26347" y="27730"/>
                  <a:pt x="26071" y="28005"/>
                  <a:pt x="25333" y="28663"/>
                </a:cubicBezTo>
                <a:cubicBezTo>
                  <a:pt x="25874" y="28223"/>
                  <a:pt x="26389" y="27809"/>
                  <a:pt x="26892" y="27394"/>
                </a:cubicBezTo>
                <a:cubicBezTo>
                  <a:pt x="26913" y="27407"/>
                  <a:pt x="26934" y="27413"/>
                  <a:pt x="26956" y="27413"/>
                </a:cubicBezTo>
                <a:cubicBezTo>
                  <a:pt x="27064" y="27413"/>
                  <a:pt x="27179" y="27270"/>
                  <a:pt x="27294" y="27092"/>
                </a:cubicBezTo>
                <a:cubicBezTo>
                  <a:pt x="27909" y="26590"/>
                  <a:pt x="28500" y="26150"/>
                  <a:pt x="29003" y="25760"/>
                </a:cubicBezTo>
                <a:close/>
                <a:moveTo>
                  <a:pt x="27482" y="27947"/>
                </a:moveTo>
                <a:lnTo>
                  <a:pt x="27042" y="28306"/>
                </a:lnTo>
                <a:lnTo>
                  <a:pt x="27042" y="28306"/>
                </a:lnTo>
                <a:cubicBezTo>
                  <a:pt x="26971" y="28359"/>
                  <a:pt x="26899" y="28411"/>
                  <a:pt x="26828" y="28462"/>
                </a:cubicBezTo>
                <a:lnTo>
                  <a:pt x="26828" y="28462"/>
                </a:lnTo>
                <a:lnTo>
                  <a:pt x="26678" y="28512"/>
                </a:lnTo>
                <a:lnTo>
                  <a:pt x="26702" y="28552"/>
                </a:lnTo>
                <a:lnTo>
                  <a:pt x="26702" y="28552"/>
                </a:lnTo>
                <a:cubicBezTo>
                  <a:pt x="26489" y="28703"/>
                  <a:pt x="26276" y="28850"/>
                  <a:pt x="26063" y="29004"/>
                </a:cubicBezTo>
                <a:lnTo>
                  <a:pt x="26063" y="29004"/>
                </a:lnTo>
                <a:lnTo>
                  <a:pt x="26075" y="28940"/>
                </a:lnTo>
                <a:cubicBezTo>
                  <a:pt x="26439" y="28663"/>
                  <a:pt x="26866" y="28336"/>
                  <a:pt x="27369" y="27947"/>
                </a:cubicBezTo>
                <a:close/>
                <a:moveTo>
                  <a:pt x="33677" y="29078"/>
                </a:moveTo>
                <a:lnTo>
                  <a:pt x="33451" y="29254"/>
                </a:lnTo>
                <a:cubicBezTo>
                  <a:pt x="33426" y="29229"/>
                  <a:pt x="33413" y="29191"/>
                  <a:pt x="33464" y="29103"/>
                </a:cubicBezTo>
                <a:cubicBezTo>
                  <a:pt x="33487" y="29106"/>
                  <a:pt x="33509" y="29108"/>
                  <a:pt x="33529" y="29108"/>
                </a:cubicBezTo>
                <a:cubicBezTo>
                  <a:pt x="33585" y="29108"/>
                  <a:pt x="33631" y="29096"/>
                  <a:pt x="33677" y="29078"/>
                </a:cubicBezTo>
                <a:close/>
                <a:moveTo>
                  <a:pt x="26025" y="28977"/>
                </a:moveTo>
                <a:lnTo>
                  <a:pt x="25969" y="29073"/>
                </a:lnTo>
                <a:lnTo>
                  <a:pt x="25969" y="29073"/>
                </a:lnTo>
                <a:cubicBezTo>
                  <a:pt x="25950" y="29087"/>
                  <a:pt x="25931" y="29101"/>
                  <a:pt x="25911" y="29116"/>
                </a:cubicBezTo>
                <a:cubicBezTo>
                  <a:pt x="25797" y="29230"/>
                  <a:pt x="25726" y="29308"/>
                  <a:pt x="25688" y="29361"/>
                </a:cubicBezTo>
                <a:lnTo>
                  <a:pt x="25688" y="29361"/>
                </a:lnTo>
                <a:cubicBezTo>
                  <a:pt x="25696" y="29310"/>
                  <a:pt x="25693" y="29273"/>
                  <a:pt x="25685" y="29241"/>
                </a:cubicBezTo>
                <a:cubicBezTo>
                  <a:pt x="25798" y="29166"/>
                  <a:pt x="25899" y="29078"/>
                  <a:pt x="26025" y="28977"/>
                </a:cubicBezTo>
                <a:close/>
                <a:moveTo>
                  <a:pt x="31063" y="29807"/>
                </a:moveTo>
                <a:cubicBezTo>
                  <a:pt x="31063" y="29819"/>
                  <a:pt x="31051" y="29832"/>
                  <a:pt x="31038" y="29832"/>
                </a:cubicBezTo>
                <a:cubicBezTo>
                  <a:pt x="31048" y="29822"/>
                  <a:pt x="31057" y="29813"/>
                  <a:pt x="31063" y="29807"/>
                </a:cubicBezTo>
                <a:close/>
                <a:moveTo>
                  <a:pt x="31010" y="29858"/>
                </a:moveTo>
                <a:cubicBezTo>
                  <a:pt x="30982" y="29882"/>
                  <a:pt x="30954" y="29901"/>
                  <a:pt x="30925" y="29920"/>
                </a:cubicBezTo>
                <a:cubicBezTo>
                  <a:pt x="30938" y="29907"/>
                  <a:pt x="30963" y="29895"/>
                  <a:pt x="30975" y="29882"/>
                </a:cubicBezTo>
                <a:lnTo>
                  <a:pt x="30975" y="29882"/>
                </a:lnTo>
                <a:cubicBezTo>
                  <a:pt x="30913" y="29920"/>
                  <a:pt x="30837" y="29945"/>
                  <a:pt x="30762" y="29957"/>
                </a:cubicBezTo>
                <a:cubicBezTo>
                  <a:pt x="30836" y="29933"/>
                  <a:pt x="30923" y="29883"/>
                  <a:pt x="31010" y="29858"/>
                </a:cubicBezTo>
                <a:close/>
                <a:moveTo>
                  <a:pt x="30397" y="30234"/>
                </a:moveTo>
                <a:lnTo>
                  <a:pt x="30485" y="30259"/>
                </a:lnTo>
                <a:cubicBezTo>
                  <a:pt x="30423" y="30309"/>
                  <a:pt x="30360" y="30360"/>
                  <a:pt x="30297" y="30397"/>
                </a:cubicBezTo>
                <a:cubicBezTo>
                  <a:pt x="30247" y="30372"/>
                  <a:pt x="30234" y="30334"/>
                  <a:pt x="30372" y="30272"/>
                </a:cubicBezTo>
                <a:cubicBezTo>
                  <a:pt x="30372" y="30259"/>
                  <a:pt x="30397" y="30246"/>
                  <a:pt x="30397" y="30234"/>
                </a:cubicBezTo>
                <a:close/>
                <a:moveTo>
                  <a:pt x="21041" y="30820"/>
                </a:moveTo>
                <a:lnTo>
                  <a:pt x="21041" y="30820"/>
                </a:lnTo>
                <a:cubicBezTo>
                  <a:pt x="20918" y="30918"/>
                  <a:pt x="20795" y="31015"/>
                  <a:pt x="20671" y="31114"/>
                </a:cubicBezTo>
                <a:cubicBezTo>
                  <a:pt x="20785" y="31026"/>
                  <a:pt x="20910" y="30925"/>
                  <a:pt x="21036" y="30824"/>
                </a:cubicBezTo>
                <a:cubicBezTo>
                  <a:pt x="21038" y="30823"/>
                  <a:pt x="21040" y="30821"/>
                  <a:pt x="21041" y="30820"/>
                </a:cubicBezTo>
                <a:close/>
                <a:moveTo>
                  <a:pt x="31721" y="30430"/>
                </a:moveTo>
                <a:cubicBezTo>
                  <a:pt x="31808" y="30430"/>
                  <a:pt x="31897" y="30441"/>
                  <a:pt x="31993" y="30448"/>
                </a:cubicBezTo>
                <a:lnTo>
                  <a:pt x="31742" y="30649"/>
                </a:lnTo>
                <a:cubicBezTo>
                  <a:pt x="31528" y="30812"/>
                  <a:pt x="31340" y="30975"/>
                  <a:pt x="31151" y="31126"/>
                </a:cubicBezTo>
                <a:cubicBezTo>
                  <a:pt x="31121" y="31056"/>
                  <a:pt x="31075" y="30986"/>
                  <a:pt x="30956" y="30986"/>
                </a:cubicBezTo>
                <a:cubicBezTo>
                  <a:pt x="30926" y="30986"/>
                  <a:pt x="30890" y="30990"/>
                  <a:pt x="30850" y="31000"/>
                </a:cubicBezTo>
                <a:cubicBezTo>
                  <a:pt x="31001" y="30799"/>
                  <a:pt x="31139" y="30661"/>
                  <a:pt x="31252" y="30586"/>
                </a:cubicBezTo>
                <a:lnTo>
                  <a:pt x="31252" y="30586"/>
                </a:lnTo>
                <a:cubicBezTo>
                  <a:pt x="31151" y="30699"/>
                  <a:pt x="31101" y="30812"/>
                  <a:pt x="31051" y="30925"/>
                </a:cubicBezTo>
                <a:lnTo>
                  <a:pt x="31528" y="30535"/>
                </a:lnTo>
                <a:cubicBezTo>
                  <a:pt x="31503" y="30510"/>
                  <a:pt x="31503" y="30485"/>
                  <a:pt x="31503" y="30460"/>
                </a:cubicBezTo>
                <a:cubicBezTo>
                  <a:pt x="31577" y="30437"/>
                  <a:pt x="31649" y="30430"/>
                  <a:pt x="31721" y="30430"/>
                </a:cubicBezTo>
                <a:close/>
                <a:moveTo>
                  <a:pt x="45816" y="17957"/>
                </a:moveTo>
                <a:cubicBezTo>
                  <a:pt x="45414" y="18208"/>
                  <a:pt x="45162" y="18648"/>
                  <a:pt x="44911" y="18937"/>
                </a:cubicBezTo>
                <a:lnTo>
                  <a:pt x="45276" y="18811"/>
                </a:lnTo>
                <a:lnTo>
                  <a:pt x="45276" y="18811"/>
                </a:lnTo>
                <a:cubicBezTo>
                  <a:pt x="45250" y="18973"/>
                  <a:pt x="45064" y="19088"/>
                  <a:pt x="44873" y="19188"/>
                </a:cubicBezTo>
                <a:lnTo>
                  <a:pt x="44873" y="19188"/>
                </a:lnTo>
                <a:cubicBezTo>
                  <a:pt x="44870" y="19185"/>
                  <a:pt x="44866" y="19184"/>
                  <a:pt x="44861" y="19183"/>
                </a:cubicBezTo>
                <a:lnTo>
                  <a:pt x="44861" y="19183"/>
                </a:lnTo>
                <a:lnTo>
                  <a:pt x="44872" y="19188"/>
                </a:lnTo>
                <a:lnTo>
                  <a:pt x="44872" y="19188"/>
                </a:lnTo>
                <a:cubicBezTo>
                  <a:pt x="44872" y="19188"/>
                  <a:pt x="44872" y="19188"/>
                  <a:pt x="44873" y="19188"/>
                </a:cubicBezTo>
                <a:lnTo>
                  <a:pt x="44873" y="19188"/>
                </a:lnTo>
                <a:cubicBezTo>
                  <a:pt x="44873" y="19188"/>
                  <a:pt x="44873" y="19188"/>
                  <a:pt x="44873" y="19188"/>
                </a:cubicBezTo>
                <a:lnTo>
                  <a:pt x="44872" y="19188"/>
                </a:lnTo>
                <a:lnTo>
                  <a:pt x="44872" y="19188"/>
                </a:lnTo>
                <a:cubicBezTo>
                  <a:pt x="44705" y="19275"/>
                  <a:pt x="44534" y="19349"/>
                  <a:pt x="44461" y="19433"/>
                </a:cubicBezTo>
                <a:lnTo>
                  <a:pt x="44461" y="19433"/>
                </a:lnTo>
                <a:cubicBezTo>
                  <a:pt x="44554" y="19321"/>
                  <a:pt x="44785" y="19183"/>
                  <a:pt x="44856" y="19183"/>
                </a:cubicBezTo>
                <a:cubicBezTo>
                  <a:pt x="44858" y="19183"/>
                  <a:pt x="44860" y="19183"/>
                  <a:pt x="44861" y="19183"/>
                </a:cubicBezTo>
                <a:lnTo>
                  <a:pt x="44861" y="19183"/>
                </a:lnTo>
                <a:lnTo>
                  <a:pt x="44685" y="19113"/>
                </a:lnTo>
                <a:cubicBezTo>
                  <a:pt x="44220" y="19389"/>
                  <a:pt x="43981" y="19754"/>
                  <a:pt x="43742" y="20055"/>
                </a:cubicBezTo>
                <a:cubicBezTo>
                  <a:pt x="43788" y="20030"/>
                  <a:pt x="43814" y="20019"/>
                  <a:pt x="43827" y="20019"/>
                </a:cubicBezTo>
                <a:cubicBezTo>
                  <a:pt x="43899" y="20019"/>
                  <a:pt x="43557" y="20350"/>
                  <a:pt x="43703" y="20350"/>
                </a:cubicBezTo>
                <a:cubicBezTo>
                  <a:pt x="43714" y="20350"/>
                  <a:pt x="43727" y="20348"/>
                  <a:pt x="43742" y="20344"/>
                </a:cubicBezTo>
                <a:lnTo>
                  <a:pt x="43956" y="20156"/>
                </a:lnTo>
                <a:cubicBezTo>
                  <a:pt x="43967" y="20153"/>
                  <a:pt x="43975" y="20151"/>
                  <a:pt x="43981" y="20151"/>
                </a:cubicBezTo>
                <a:cubicBezTo>
                  <a:pt x="44053" y="20151"/>
                  <a:pt x="43897" y="20332"/>
                  <a:pt x="43805" y="20470"/>
                </a:cubicBezTo>
                <a:cubicBezTo>
                  <a:pt x="43051" y="20923"/>
                  <a:pt x="41845" y="22028"/>
                  <a:pt x="41506" y="22129"/>
                </a:cubicBezTo>
                <a:cubicBezTo>
                  <a:pt x="41669" y="22041"/>
                  <a:pt x="41908" y="21802"/>
                  <a:pt x="42008" y="21664"/>
                </a:cubicBezTo>
                <a:lnTo>
                  <a:pt x="42008" y="21664"/>
                </a:lnTo>
                <a:lnTo>
                  <a:pt x="41644" y="21865"/>
                </a:lnTo>
                <a:cubicBezTo>
                  <a:pt x="41895" y="21651"/>
                  <a:pt x="42197" y="21601"/>
                  <a:pt x="42561" y="21249"/>
                </a:cubicBezTo>
                <a:cubicBezTo>
                  <a:pt x="42444" y="21228"/>
                  <a:pt x="42562" y="20971"/>
                  <a:pt x="42362" y="20971"/>
                </a:cubicBezTo>
                <a:cubicBezTo>
                  <a:pt x="42326" y="20971"/>
                  <a:pt x="42281" y="20979"/>
                  <a:pt x="42222" y="20998"/>
                </a:cubicBezTo>
                <a:cubicBezTo>
                  <a:pt x="41368" y="21463"/>
                  <a:pt x="41782" y="21702"/>
                  <a:pt x="40865" y="22393"/>
                </a:cubicBezTo>
                <a:cubicBezTo>
                  <a:pt x="40855" y="22405"/>
                  <a:pt x="40849" y="22411"/>
                  <a:pt x="40845" y="22411"/>
                </a:cubicBezTo>
                <a:cubicBezTo>
                  <a:pt x="40830" y="22411"/>
                  <a:pt x="40844" y="22335"/>
                  <a:pt x="40788" y="22335"/>
                </a:cubicBezTo>
                <a:cubicBezTo>
                  <a:pt x="40745" y="22335"/>
                  <a:pt x="40661" y="22380"/>
                  <a:pt x="40488" y="22544"/>
                </a:cubicBezTo>
                <a:cubicBezTo>
                  <a:pt x="39960" y="23109"/>
                  <a:pt x="39671" y="23662"/>
                  <a:pt x="39822" y="23838"/>
                </a:cubicBezTo>
                <a:cubicBezTo>
                  <a:pt x="40023" y="23601"/>
                  <a:pt x="40404" y="23129"/>
                  <a:pt x="40605" y="23129"/>
                </a:cubicBezTo>
                <a:cubicBezTo>
                  <a:pt x="40617" y="23129"/>
                  <a:pt x="40628" y="23131"/>
                  <a:pt x="40639" y="23134"/>
                </a:cubicBezTo>
                <a:cubicBezTo>
                  <a:pt x="40526" y="23272"/>
                  <a:pt x="40362" y="23448"/>
                  <a:pt x="40237" y="23586"/>
                </a:cubicBezTo>
                <a:cubicBezTo>
                  <a:pt x="40488" y="23385"/>
                  <a:pt x="40727" y="23197"/>
                  <a:pt x="40965" y="23008"/>
                </a:cubicBezTo>
                <a:lnTo>
                  <a:pt x="41091" y="22895"/>
                </a:lnTo>
                <a:lnTo>
                  <a:pt x="41845" y="22305"/>
                </a:lnTo>
                <a:cubicBezTo>
                  <a:pt x="43403" y="21061"/>
                  <a:pt x="44811" y="19942"/>
                  <a:pt x="45916" y="19012"/>
                </a:cubicBezTo>
                <a:cubicBezTo>
                  <a:pt x="46049" y="18922"/>
                  <a:pt x="46120" y="18879"/>
                  <a:pt x="46137" y="18879"/>
                </a:cubicBezTo>
                <a:cubicBezTo>
                  <a:pt x="46211" y="18879"/>
                  <a:pt x="45234" y="19707"/>
                  <a:pt x="43830" y="20885"/>
                </a:cubicBezTo>
                <a:cubicBezTo>
                  <a:pt x="42096" y="22330"/>
                  <a:pt x="39709" y="24303"/>
                  <a:pt x="37799" y="25861"/>
                </a:cubicBezTo>
                <a:lnTo>
                  <a:pt x="37836" y="25786"/>
                </a:lnTo>
                <a:lnTo>
                  <a:pt x="37836" y="25786"/>
                </a:lnTo>
                <a:cubicBezTo>
                  <a:pt x="37648" y="25936"/>
                  <a:pt x="37447" y="26075"/>
                  <a:pt x="37258" y="26225"/>
                </a:cubicBezTo>
                <a:cubicBezTo>
                  <a:pt x="37233" y="26288"/>
                  <a:pt x="37170" y="26326"/>
                  <a:pt x="37083" y="26351"/>
                </a:cubicBezTo>
                <a:lnTo>
                  <a:pt x="37070" y="26364"/>
                </a:lnTo>
                <a:cubicBezTo>
                  <a:pt x="37020" y="26364"/>
                  <a:pt x="36969" y="26376"/>
                  <a:pt x="36907" y="26376"/>
                </a:cubicBezTo>
                <a:cubicBezTo>
                  <a:pt x="36907" y="26401"/>
                  <a:pt x="36907" y="26426"/>
                  <a:pt x="36919" y="26464"/>
                </a:cubicBezTo>
                <a:cubicBezTo>
                  <a:pt x="36919" y="26502"/>
                  <a:pt x="36907" y="26539"/>
                  <a:pt x="36907" y="26577"/>
                </a:cubicBezTo>
                <a:cubicBezTo>
                  <a:pt x="36806" y="26653"/>
                  <a:pt x="36706" y="26741"/>
                  <a:pt x="36618" y="26816"/>
                </a:cubicBezTo>
                <a:cubicBezTo>
                  <a:pt x="36580" y="26803"/>
                  <a:pt x="36542" y="26778"/>
                  <a:pt x="36517" y="26753"/>
                </a:cubicBezTo>
                <a:cubicBezTo>
                  <a:pt x="36140" y="27017"/>
                  <a:pt x="35788" y="27268"/>
                  <a:pt x="35449" y="27507"/>
                </a:cubicBezTo>
                <a:lnTo>
                  <a:pt x="35487" y="27620"/>
                </a:lnTo>
                <a:cubicBezTo>
                  <a:pt x="35474" y="27633"/>
                  <a:pt x="35462" y="27633"/>
                  <a:pt x="35449" y="27645"/>
                </a:cubicBezTo>
                <a:cubicBezTo>
                  <a:pt x="34909" y="28085"/>
                  <a:pt x="34406" y="28487"/>
                  <a:pt x="33928" y="28877"/>
                </a:cubicBezTo>
                <a:lnTo>
                  <a:pt x="33790" y="28990"/>
                </a:lnTo>
                <a:cubicBezTo>
                  <a:pt x="33866" y="28877"/>
                  <a:pt x="33878" y="28701"/>
                  <a:pt x="33954" y="28512"/>
                </a:cubicBezTo>
                <a:lnTo>
                  <a:pt x="33954" y="28512"/>
                </a:lnTo>
                <a:cubicBezTo>
                  <a:pt x="33539" y="28789"/>
                  <a:pt x="33149" y="29040"/>
                  <a:pt x="32772" y="29279"/>
                </a:cubicBezTo>
                <a:cubicBezTo>
                  <a:pt x="32911" y="28952"/>
                  <a:pt x="33024" y="28651"/>
                  <a:pt x="33074" y="28462"/>
                </a:cubicBezTo>
                <a:lnTo>
                  <a:pt x="33074" y="28462"/>
                </a:lnTo>
                <a:lnTo>
                  <a:pt x="32722" y="28889"/>
                </a:lnTo>
                <a:lnTo>
                  <a:pt x="32559" y="28902"/>
                </a:lnTo>
                <a:cubicBezTo>
                  <a:pt x="32358" y="29128"/>
                  <a:pt x="32220" y="29417"/>
                  <a:pt x="32132" y="29681"/>
                </a:cubicBezTo>
                <a:cubicBezTo>
                  <a:pt x="31026" y="30385"/>
                  <a:pt x="30033" y="30988"/>
                  <a:pt x="29003" y="31666"/>
                </a:cubicBezTo>
                <a:cubicBezTo>
                  <a:pt x="29128" y="31516"/>
                  <a:pt x="29304" y="31352"/>
                  <a:pt x="29417" y="31227"/>
                </a:cubicBezTo>
                <a:cubicBezTo>
                  <a:pt x="29493" y="31164"/>
                  <a:pt x="29568" y="31101"/>
                  <a:pt x="29643" y="31038"/>
                </a:cubicBezTo>
                <a:cubicBezTo>
                  <a:pt x="29875" y="30980"/>
                  <a:pt x="30000" y="30666"/>
                  <a:pt x="30205" y="30666"/>
                </a:cubicBezTo>
                <a:cubicBezTo>
                  <a:pt x="30222" y="30666"/>
                  <a:pt x="30240" y="30669"/>
                  <a:pt x="30259" y="30674"/>
                </a:cubicBezTo>
                <a:cubicBezTo>
                  <a:pt x="30297" y="30598"/>
                  <a:pt x="30360" y="30510"/>
                  <a:pt x="30423" y="30435"/>
                </a:cubicBezTo>
                <a:cubicBezTo>
                  <a:pt x="30397" y="30435"/>
                  <a:pt x="30385" y="30422"/>
                  <a:pt x="30372" y="30422"/>
                </a:cubicBezTo>
                <a:lnTo>
                  <a:pt x="30536" y="30272"/>
                </a:lnTo>
                <a:lnTo>
                  <a:pt x="30561" y="30284"/>
                </a:lnTo>
                <a:cubicBezTo>
                  <a:pt x="30599" y="30234"/>
                  <a:pt x="30636" y="30196"/>
                  <a:pt x="30674" y="30158"/>
                </a:cubicBezTo>
                <a:cubicBezTo>
                  <a:pt x="30812" y="30045"/>
                  <a:pt x="30938" y="29932"/>
                  <a:pt x="31076" y="29819"/>
                </a:cubicBezTo>
                <a:cubicBezTo>
                  <a:pt x="31189" y="29756"/>
                  <a:pt x="31290" y="29694"/>
                  <a:pt x="31390" y="29568"/>
                </a:cubicBezTo>
                <a:cubicBezTo>
                  <a:pt x="32094" y="29254"/>
                  <a:pt x="32496" y="28299"/>
                  <a:pt x="33313" y="28010"/>
                </a:cubicBezTo>
                <a:lnTo>
                  <a:pt x="33313" y="28010"/>
                </a:lnTo>
                <a:cubicBezTo>
                  <a:pt x="33200" y="28060"/>
                  <a:pt x="33061" y="28161"/>
                  <a:pt x="33049" y="28223"/>
                </a:cubicBezTo>
                <a:cubicBezTo>
                  <a:pt x="33577" y="27784"/>
                  <a:pt x="34230" y="27507"/>
                  <a:pt x="34494" y="27143"/>
                </a:cubicBezTo>
                <a:lnTo>
                  <a:pt x="34393" y="27067"/>
                </a:lnTo>
                <a:cubicBezTo>
                  <a:pt x="34745" y="26715"/>
                  <a:pt x="35022" y="26439"/>
                  <a:pt x="35348" y="26188"/>
                </a:cubicBezTo>
                <a:lnTo>
                  <a:pt x="35273" y="26062"/>
                </a:lnTo>
                <a:cubicBezTo>
                  <a:pt x="35763" y="25735"/>
                  <a:pt x="36605" y="24768"/>
                  <a:pt x="37070" y="24755"/>
                </a:cubicBezTo>
                <a:cubicBezTo>
                  <a:pt x="37108" y="24579"/>
                  <a:pt x="37723" y="24278"/>
                  <a:pt x="37950" y="24039"/>
                </a:cubicBezTo>
                <a:lnTo>
                  <a:pt x="38088" y="24077"/>
                </a:lnTo>
                <a:cubicBezTo>
                  <a:pt x="38452" y="23813"/>
                  <a:pt x="38641" y="23624"/>
                  <a:pt x="38817" y="23436"/>
                </a:cubicBezTo>
                <a:cubicBezTo>
                  <a:pt x="39646" y="23059"/>
                  <a:pt x="40136" y="22368"/>
                  <a:pt x="40752" y="21903"/>
                </a:cubicBezTo>
                <a:lnTo>
                  <a:pt x="40777" y="21915"/>
                </a:lnTo>
                <a:lnTo>
                  <a:pt x="41342" y="21362"/>
                </a:lnTo>
                <a:lnTo>
                  <a:pt x="41342" y="21362"/>
                </a:lnTo>
                <a:cubicBezTo>
                  <a:pt x="41330" y="21387"/>
                  <a:pt x="41317" y="21413"/>
                  <a:pt x="41317" y="21413"/>
                </a:cubicBezTo>
                <a:cubicBezTo>
                  <a:pt x="41368" y="21350"/>
                  <a:pt x="41481" y="21174"/>
                  <a:pt x="41619" y="21086"/>
                </a:cubicBezTo>
                <a:cubicBezTo>
                  <a:pt x="41770" y="20897"/>
                  <a:pt x="42109" y="20671"/>
                  <a:pt x="42385" y="20533"/>
                </a:cubicBezTo>
                <a:lnTo>
                  <a:pt x="42775" y="20231"/>
                </a:lnTo>
                <a:lnTo>
                  <a:pt x="42775" y="20231"/>
                </a:lnTo>
                <a:cubicBezTo>
                  <a:pt x="42610" y="20402"/>
                  <a:pt x="42607" y="20446"/>
                  <a:pt x="42666" y="20446"/>
                </a:cubicBezTo>
                <a:cubicBezTo>
                  <a:pt x="42730" y="20446"/>
                  <a:pt x="42866" y="20395"/>
                  <a:pt x="42949" y="20395"/>
                </a:cubicBezTo>
                <a:cubicBezTo>
                  <a:pt x="42971" y="20395"/>
                  <a:pt x="42989" y="20398"/>
                  <a:pt x="43001" y="20407"/>
                </a:cubicBezTo>
                <a:lnTo>
                  <a:pt x="43190" y="20131"/>
                </a:lnTo>
                <a:cubicBezTo>
                  <a:pt x="43200" y="20128"/>
                  <a:pt x="43208" y="20127"/>
                  <a:pt x="43215" y="20127"/>
                </a:cubicBezTo>
                <a:cubicBezTo>
                  <a:pt x="43276" y="20127"/>
                  <a:pt x="43177" y="20243"/>
                  <a:pt x="43214" y="20243"/>
                </a:cubicBezTo>
                <a:cubicBezTo>
                  <a:pt x="43225" y="20243"/>
                  <a:pt x="43247" y="20233"/>
                  <a:pt x="43290" y="20206"/>
                </a:cubicBezTo>
                <a:cubicBezTo>
                  <a:pt x="43416" y="20018"/>
                  <a:pt x="43906" y="19641"/>
                  <a:pt x="43981" y="19415"/>
                </a:cubicBezTo>
                <a:cubicBezTo>
                  <a:pt x="43973" y="19412"/>
                  <a:pt x="43963" y="19411"/>
                  <a:pt x="43953" y="19411"/>
                </a:cubicBezTo>
                <a:cubicBezTo>
                  <a:pt x="43905" y="19411"/>
                  <a:pt x="43840" y="19436"/>
                  <a:pt x="43768" y="19477"/>
                </a:cubicBezTo>
                <a:lnTo>
                  <a:pt x="43768" y="19465"/>
                </a:lnTo>
                <a:cubicBezTo>
                  <a:pt x="43780" y="19440"/>
                  <a:pt x="43793" y="19402"/>
                  <a:pt x="43805" y="19377"/>
                </a:cubicBezTo>
                <a:cubicBezTo>
                  <a:pt x="44132" y="19151"/>
                  <a:pt x="43981" y="19201"/>
                  <a:pt x="43944" y="19163"/>
                </a:cubicBezTo>
                <a:cubicBezTo>
                  <a:pt x="44371" y="19050"/>
                  <a:pt x="44496" y="18824"/>
                  <a:pt x="44848" y="18761"/>
                </a:cubicBezTo>
                <a:cubicBezTo>
                  <a:pt x="44584" y="18736"/>
                  <a:pt x="45715" y="18108"/>
                  <a:pt x="45351" y="18095"/>
                </a:cubicBezTo>
                <a:cubicBezTo>
                  <a:pt x="45740" y="18045"/>
                  <a:pt x="45539" y="17957"/>
                  <a:pt x="45816" y="17957"/>
                </a:cubicBezTo>
                <a:close/>
                <a:moveTo>
                  <a:pt x="30473" y="31415"/>
                </a:moveTo>
                <a:lnTo>
                  <a:pt x="30448" y="31704"/>
                </a:lnTo>
                <a:cubicBezTo>
                  <a:pt x="30284" y="31842"/>
                  <a:pt x="30121" y="31981"/>
                  <a:pt x="29970" y="32094"/>
                </a:cubicBezTo>
                <a:cubicBezTo>
                  <a:pt x="29819" y="32219"/>
                  <a:pt x="29681" y="32332"/>
                  <a:pt x="29556" y="32433"/>
                </a:cubicBezTo>
                <a:lnTo>
                  <a:pt x="29468" y="32508"/>
                </a:lnTo>
                <a:cubicBezTo>
                  <a:pt x="29367" y="32584"/>
                  <a:pt x="29279" y="32659"/>
                  <a:pt x="29191" y="32735"/>
                </a:cubicBezTo>
                <a:lnTo>
                  <a:pt x="29078" y="32822"/>
                </a:lnTo>
                <a:cubicBezTo>
                  <a:pt x="29003" y="32885"/>
                  <a:pt x="28927" y="32948"/>
                  <a:pt x="28864" y="33011"/>
                </a:cubicBezTo>
                <a:cubicBezTo>
                  <a:pt x="28877" y="32332"/>
                  <a:pt x="29757" y="32483"/>
                  <a:pt x="29983" y="31654"/>
                </a:cubicBezTo>
                <a:lnTo>
                  <a:pt x="30134" y="31918"/>
                </a:lnTo>
                <a:cubicBezTo>
                  <a:pt x="30196" y="31805"/>
                  <a:pt x="30309" y="31541"/>
                  <a:pt x="30473" y="31415"/>
                </a:cubicBezTo>
                <a:close/>
                <a:moveTo>
                  <a:pt x="21063" y="33871"/>
                </a:moveTo>
                <a:cubicBezTo>
                  <a:pt x="21086" y="33871"/>
                  <a:pt x="21021" y="33939"/>
                  <a:pt x="20847" y="34092"/>
                </a:cubicBezTo>
                <a:cubicBezTo>
                  <a:pt x="20538" y="34359"/>
                  <a:pt x="19902" y="34879"/>
                  <a:pt x="18808" y="35739"/>
                </a:cubicBezTo>
                <a:lnTo>
                  <a:pt x="18808" y="35739"/>
                </a:lnTo>
                <a:cubicBezTo>
                  <a:pt x="18787" y="35723"/>
                  <a:pt x="18754" y="35716"/>
                  <a:pt x="18710" y="35716"/>
                </a:cubicBezTo>
                <a:cubicBezTo>
                  <a:pt x="18681" y="35716"/>
                  <a:pt x="18647" y="35720"/>
                  <a:pt x="18611" y="35725"/>
                </a:cubicBezTo>
                <a:cubicBezTo>
                  <a:pt x="18916" y="35455"/>
                  <a:pt x="19246" y="35165"/>
                  <a:pt x="19595" y="34859"/>
                </a:cubicBezTo>
                <a:lnTo>
                  <a:pt x="19595" y="34859"/>
                </a:lnTo>
                <a:cubicBezTo>
                  <a:pt x="20058" y="34533"/>
                  <a:pt x="20445" y="34262"/>
                  <a:pt x="20706" y="34087"/>
                </a:cubicBezTo>
                <a:lnTo>
                  <a:pt x="20706" y="34087"/>
                </a:lnTo>
                <a:cubicBezTo>
                  <a:pt x="20716" y="34092"/>
                  <a:pt x="20725" y="34097"/>
                  <a:pt x="20734" y="34104"/>
                </a:cubicBezTo>
                <a:cubicBezTo>
                  <a:pt x="20729" y="34096"/>
                  <a:pt x="20722" y="34088"/>
                  <a:pt x="20715" y="34081"/>
                </a:cubicBezTo>
                <a:lnTo>
                  <a:pt x="20715" y="34081"/>
                </a:lnTo>
                <a:cubicBezTo>
                  <a:pt x="20914" y="33947"/>
                  <a:pt x="21038" y="33871"/>
                  <a:pt x="21063" y="33871"/>
                </a:cubicBezTo>
                <a:close/>
                <a:moveTo>
                  <a:pt x="23084" y="36328"/>
                </a:moveTo>
                <a:lnTo>
                  <a:pt x="23084" y="36328"/>
                </a:lnTo>
                <a:cubicBezTo>
                  <a:pt x="23072" y="36341"/>
                  <a:pt x="23072" y="36354"/>
                  <a:pt x="23072" y="36379"/>
                </a:cubicBezTo>
                <a:cubicBezTo>
                  <a:pt x="23059" y="36366"/>
                  <a:pt x="23046" y="36366"/>
                  <a:pt x="23046" y="36366"/>
                </a:cubicBezTo>
                <a:cubicBezTo>
                  <a:pt x="23059" y="36354"/>
                  <a:pt x="23071" y="36341"/>
                  <a:pt x="23084" y="36328"/>
                </a:cubicBezTo>
                <a:close/>
                <a:moveTo>
                  <a:pt x="18447" y="35863"/>
                </a:moveTo>
                <a:lnTo>
                  <a:pt x="18308" y="36131"/>
                </a:lnTo>
                <a:lnTo>
                  <a:pt x="18308" y="36131"/>
                </a:lnTo>
                <a:cubicBezTo>
                  <a:pt x="18267" y="36163"/>
                  <a:pt x="18225" y="36195"/>
                  <a:pt x="18183" y="36228"/>
                </a:cubicBezTo>
                <a:cubicBezTo>
                  <a:pt x="18022" y="36355"/>
                  <a:pt x="17852" y="36488"/>
                  <a:pt x="17674" y="36628"/>
                </a:cubicBezTo>
                <a:lnTo>
                  <a:pt x="17674" y="36628"/>
                </a:lnTo>
                <a:cubicBezTo>
                  <a:pt x="17647" y="36621"/>
                  <a:pt x="17630" y="36600"/>
                  <a:pt x="17630" y="36580"/>
                </a:cubicBezTo>
                <a:cubicBezTo>
                  <a:pt x="17882" y="36366"/>
                  <a:pt x="18146" y="36127"/>
                  <a:pt x="18447" y="35863"/>
                </a:cubicBezTo>
                <a:close/>
                <a:moveTo>
                  <a:pt x="24919" y="32973"/>
                </a:moveTo>
                <a:cubicBezTo>
                  <a:pt x="24906" y="32998"/>
                  <a:pt x="24881" y="33024"/>
                  <a:pt x="24856" y="33061"/>
                </a:cubicBezTo>
                <a:lnTo>
                  <a:pt x="23536" y="34117"/>
                </a:lnTo>
                <a:cubicBezTo>
                  <a:pt x="22657" y="34720"/>
                  <a:pt x="21727" y="35625"/>
                  <a:pt x="21438" y="35675"/>
                </a:cubicBezTo>
                <a:cubicBezTo>
                  <a:pt x="21413" y="35738"/>
                  <a:pt x="21375" y="35801"/>
                  <a:pt x="21337" y="35851"/>
                </a:cubicBezTo>
                <a:lnTo>
                  <a:pt x="19289" y="37459"/>
                </a:lnTo>
                <a:cubicBezTo>
                  <a:pt x="19038" y="37585"/>
                  <a:pt x="18761" y="37761"/>
                  <a:pt x="18485" y="37811"/>
                </a:cubicBezTo>
                <a:cubicBezTo>
                  <a:pt x="20181" y="36567"/>
                  <a:pt x="22305" y="34971"/>
                  <a:pt x="24919" y="32973"/>
                </a:cubicBezTo>
                <a:close/>
                <a:moveTo>
                  <a:pt x="26399" y="37865"/>
                </a:moveTo>
                <a:lnTo>
                  <a:pt x="26376" y="37887"/>
                </a:lnTo>
                <a:cubicBezTo>
                  <a:pt x="26384" y="37879"/>
                  <a:pt x="26392" y="37872"/>
                  <a:pt x="26399" y="37865"/>
                </a:cubicBezTo>
                <a:close/>
                <a:moveTo>
                  <a:pt x="22242" y="34167"/>
                </a:moveTo>
                <a:lnTo>
                  <a:pt x="22242" y="34167"/>
                </a:lnTo>
                <a:cubicBezTo>
                  <a:pt x="20420" y="35688"/>
                  <a:pt x="17806" y="37648"/>
                  <a:pt x="16336" y="38741"/>
                </a:cubicBezTo>
                <a:cubicBezTo>
                  <a:pt x="16298" y="38773"/>
                  <a:pt x="16261" y="38804"/>
                  <a:pt x="16224" y="38836"/>
                </a:cubicBezTo>
                <a:lnTo>
                  <a:pt x="16224" y="38836"/>
                </a:lnTo>
                <a:cubicBezTo>
                  <a:pt x="16523" y="38561"/>
                  <a:pt x="16799" y="38313"/>
                  <a:pt x="17053" y="38087"/>
                </a:cubicBezTo>
                <a:lnTo>
                  <a:pt x="17053" y="38087"/>
                </a:lnTo>
                <a:cubicBezTo>
                  <a:pt x="18695" y="36878"/>
                  <a:pt x="20479" y="35528"/>
                  <a:pt x="22242" y="34167"/>
                </a:cubicBezTo>
                <a:close/>
                <a:moveTo>
                  <a:pt x="18259" y="37975"/>
                </a:moveTo>
                <a:cubicBezTo>
                  <a:pt x="18121" y="38201"/>
                  <a:pt x="17555" y="38603"/>
                  <a:pt x="17492" y="38829"/>
                </a:cubicBezTo>
                <a:lnTo>
                  <a:pt x="17367" y="38930"/>
                </a:lnTo>
                <a:cubicBezTo>
                  <a:pt x="17417" y="38904"/>
                  <a:pt x="17455" y="38867"/>
                  <a:pt x="17492" y="38842"/>
                </a:cubicBezTo>
                <a:cubicBezTo>
                  <a:pt x="17492" y="38879"/>
                  <a:pt x="17505" y="38917"/>
                  <a:pt x="17543" y="38942"/>
                </a:cubicBezTo>
                <a:cubicBezTo>
                  <a:pt x="17505" y="38980"/>
                  <a:pt x="17480" y="39005"/>
                  <a:pt x="17442" y="39030"/>
                </a:cubicBezTo>
                <a:cubicBezTo>
                  <a:pt x="17417" y="39005"/>
                  <a:pt x="17392" y="38967"/>
                  <a:pt x="17367" y="38930"/>
                </a:cubicBezTo>
                <a:cubicBezTo>
                  <a:pt x="17324" y="38876"/>
                  <a:pt x="17273" y="38823"/>
                  <a:pt x="17152" y="38823"/>
                </a:cubicBezTo>
                <a:cubicBezTo>
                  <a:pt x="17130" y="38823"/>
                  <a:pt x="17106" y="38825"/>
                  <a:pt x="17079" y="38829"/>
                </a:cubicBezTo>
                <a:lnTo>
                  <a:pt x="17079" y="38829"/>
                </a:lnTo>
                <a:cubicBezTo>
                  <a:pt x="17444" y="38566"/>
                  <a:pt x="17837" y="38282"/>
                  <a:pt x="18259" y="37975"/>
                </a:cubicBezTo>
                <a:close/>
                <a:moveTo>
                  <a:pt x="17076" y="38831"/>
                </a:moveTo>
                <a:cubicBezTo>
                  <a:pt x="16372" y="39735"/>
                  <a:pt x="15081" y="40213"/>
                  <a:pt x="13974" y="41006"/>
                </a:cubicBezTo>
                <a:lnTo>
                  <a:pt x="13974" y="41006"/>
                </a:lnTo>
                <a:cubicBezTo>
                  <a:pt x="13997" y="40983"/>
                  <a:pt x="14019" y="40960"/>
                  <a:pt x="14041" y="40937"/>
                </a:cubicBezTo>
                <a:lnTo>
                  <a:pt x="14041" y="40937"/>
                </a:lnTo>
                <a:cubicBezTo>
                  <a:pt x="14651" y="40541"/>
                  <a:pt x="15651" y="39855"/>
                  <a:pt x="17076" y="38831"/>
                </a:cubicBezTo>
                <a:close/>
                <a:moveTo>
                  <a:pt x="13622" y="41367"/>
                </a:moveTo>
                <a:cubicBezTo>
                  <a:pt x="13716" y="41422"/>
                  <a:pt x="13888" y="41461"/>
                  <a:pt x="13748" y="41732"/>
                </a:cubicBezTo>
                <a:lnTo>
                  <a:pt x="13261" y="41744"/>
                </a:lnTo>
                <a:lnTo>
                  <a:pt x="13261" y="41744"/>
                </a:lnTo>
                <a:cubicBezTo>
                  <a:pt x="13384" y="41615"/>
                  <a:pt x="13504" y="41489"/>
                  <a:pt x="13622" y="41367"/>
                </a:cubicBezTo>
                <a:close/>
                <a:moveTo>
                  <a:pt x="53114" y="12"/>
                </a:moveTo>
                <a:cubicBezTo>
                  <a:pt x="53191" y="118"/>
                  <a:pt x="53178" y="336"/>
                  <a:pt x="53129" y="578"/>
                </a:cubicBezTo>
                <a:cubicBezTo>
                  <a:pt x="53066" y="842"/>
                  <a:pt x="52978" y="1119"/>
                  <a:pt x="52865" y="1420"/>
                </a:cubicBezTo>
                <a:cubicBezTo>
                  <a:pt x="52853" y="1294"/>
                  <a:pt x="52652" y="1257"/>
                  <a:pt x="52513" y="1156"/>
                </a:cubicBezTo>
                <a:cubicBezTo>
                  <a:pt x="52388" y="1068"/>
                  <a:pt x="52325" y="917"/>
                  <a:pt x="52551" y="603"/>
                </a:cubicBezTo>
                <a:lnTo>
                  <a:pt x="52551" y="603"/>
                </a:lnTo>
                <a:cubicBezTo>
                  <a:pt x="52375" y="742"/>
                  <a:pt x="52162" y="905"/>
                  <a:pt x="51847" y="1320"/>
                </a:cubicBezTo>
                <a:cubicBezTo>
                  <a:pt x="51896" y="1285"/>
                  <a:pt x="51984" y="1266"/>
                  <a:pt x="52063" y="1266"/>
                </a:cubicBezTo>
                <a:cubicBezTo>
                  <a:pt x="52187" y="1266"/>
                  <a:pt x="52291" y="1313"/>
                  <a:pt x="52199" y="1420"/>
                </a:cubicBezTo>
                <a:cubicBezTo>
                  <a:pt x="51590" y="1694"/>
                  <a:pt x="51793" y="1635"/>
                  <a:pt x="51092" y="2035"/>
                </a:cubicBezTo>
                <a:lnTo>
                  <a:pt x="51092" y="2035"/>
                </a:lnTo>
                <a:cubicBezTo>
                  <a:pt x="51111" y="2026"/>
                  <a:pt x="51128" y="2022"/>
                  <a:pt x="51143" y="2022"/>
                </a:cubicBezTo>
                <a:cubicBezTo>
                  <a:pt x="51279" y="2022"/>
                  <a:pt x="51251" y="2376"/>
                  <a:pt x="50968" y="2626"/>
                </a:cubicBezTo>
                <a:cubicBezTo>
                  <a:pt x="50980" y="2542"/>
                  <a:pt x="50748" y="2422"/>
                  <a:pt x="50809" y="2301"/>
                </a:cubicBezTo>
                <a:lnTo>
                  <a:pt x="50809" y="2301"/>
                </a:lnTo>
                <a:cubicBezTo>
                  <a:pt x="50629" y="2601"/>
                  <a:pt x="50438" y="2911"/>
                  <a:pt x="50235" y="3222"/>
                </a:cubicBezTo>
                <a:lnTo>
                  <a:pt x="50235" y="3222"/>
                </a:lnTo>
                <a:cubicBezTo>
                  <a:pt x="50300" y="3110"/>
                  <a:pt x="50232" y="3065"/>
                  <a:pt x="50117" y="3065"/>
                </a:cubicBezTo>
                <a:cubicBezTo>
                  <a:pt x="50033" y="3065"/>
                  <a:pt x="49925" y="3089"/>
                  <a:pt x="49824" y="3129"/>
                </a:cubicBezTo>
                <a:cubicBezTo>
                  <a:pt x="49828" y="3128"/>
                  <a:pt x="49831" y="3128"/>
                  <a:pt x="49833" y="3128"/>
                </a:cubicBezTo>
                <a:cubicBezTo>
                  <a:pt x="49904" y="3128"/>
                  <a:pt x="49090" y="3764"/>
                  <a:pt x="48882" y="3984"/>
                </a:cubicBezTo>
                <a:lnTo>
                  <a:pt x="49297" y="3720"/>
                </a:lnTo>
                <a:lnTo>
                  <a:pt x="49297" y="3720"/>
                </a:lnTo>
                <a:cubicBezTo>
                  <a:pt x="48304" y="4524"/>
                  <a:pt x="48631" y="4876"/>
                  <a:pt x="47625" y="5705"/>
                </a:cubicBezTo>
                <a:cubicBezTo>
                  <a:pt x="47686" y="5601"/>
                  <a:pt x="47681" y="5377"/>
                  <a:pt x="47502" y="5377"/>
                </a:cubicBezTo>
                <a:cubicBezTo>
                  <a:pt x="47422" y="5377"/>
                  <a:pt x="47307" y="5421"/>
                  <a:pt x="47148" y="5542"/>
                </a:cubicBezTo>
                <a:cubicBezTo>
                  <a:pt x="47010" y="5868"/>
                  <a:pt x="46608" y="6999"/>
                  <a:pt x="45778" y="7841"/>
                </a:cubicBezTo>
                <a:lnTo>
                  <a:pt x="45552" y="7917"/>
                </a:lnTo>
                <a:lnTo>
                  <a:pt x="44924" y="8570"/>
                </a:lnTo>
                <a:cubicBezTo>
                  <a:pt x="45213" y="8017"/>
                  <a:pt x="46092" y="6635"/>
                  <a:pt x="46608" y="5944"/>
                </a:cubicBezTo>
                <a:lnTo>
                  <a:pt x="46608" y="5944"/>
                </a:lnTo>
                <a:cubicBezTo>
                  <a:pt x="46180" y="6208"/>
                  <a:pt x="46432" y="5956"/>
                  <a:pt x="45879" y="6421"/>
                </a:cubicBezTo>
                <a:cubicBezTo>
                  <a:pt x="45853" y="6431"/>
                  <a:pt x="45834" y="6436"/>
                  <a:pt x="45821" y="6436"/>
                </a:cubicBezTo>
                <a:cubicBezTo>
                  <a:pt x="45706" y="6436"/>
                  <a:pt x="46110" y="6055"/>
                  <a:pt x="46268" y="5919"/>
                </a:cubicBezTo>
                <a:lnTo>
                  <a:pt x="46268" y="5919"/>
                </a:lnTo>
                <a:lnTo>
                  <a:pt x="44899" y="6987"/>
                </a:lnTo>
                <a:cubicBezTo>
                  <a:pt x="45074" y="7087"/>
                  <a:pt x="43994" y="7980"/>
                  <a:pt x="44145" y="8042"/>
                </a:cubicBezTo>
                <a:lnTo>
                  <a:pt x="45477" y="6698"/>
                </a:lnTo>
                <a:lnTo>
                  <a:pt x="45477" y="6698"/>
                </a:lnTo>
                <a:cubicBezTo>
                  <a:pt x="45652" y="6798"/>
                  <a:pt x="44974" y="7804"/>
                  <a:pt x="43994" y="8558"/>
                </a:cubicBezTo>
                <a:cubicBezTo>
                  <a:pt x="43961" y="8573"/>
                  <a:pt x="43935" y="8580"/>
                  <a:pt x="43916" y="8580"/>
                </a:cubicBezTo>
                <a:cubicBezTo>
                  <a:pt x="43760" y="8580"/>
                  <a:pt x="43962" y="8153"/>
                  <a:pt x="43906" y="8130"/>
                </a:cubicBezTo>
                <a:lnTo>
                  <a:pt x="43906" y="8130"/>
                </a:lnTo>
                <a:cubicBezTo>
                  <a:pt x="43830" y="8269"/>
                  <a:pt x="43076" y="8960"/>
                  <a:pt x="42963" y="8997"/>
                </a:cubicBezTo>
                <a:lnTo>
                  <a:pt x="43303" y="8595"/>
                </a:lnTo>
                <a:lnTo>
                  <a:pt x="43303" y="8595"/>
                </a:lnTo>
                <a:cubicBezTo>
                  <a:pt x="42725" y="8960"/>
                  <a:pt x="42586" y="9487"/>
                  <a:pt x="41832" y="9877"/>
                </a:cubicBezTo>
                <a:cubicBezTo>
                  <a:pt x="41594" y="10040"/>
                  <a:pt x="41016" y="10229"/>
                  <a:pt x="41041" y="10342"/>
                </a:cubicBezTo>
                <a:cubicBezTo>
                  <a:pt x="41100" y="10327"/>
                  <a:pt x="41158" y="10320"/>
                  <a:pt x="41216" y="10320"/>
                </a:cubicBezTo>
                <a:cubicBezTo>
                  <a:pt x="41647" y="10320"/>
                  <a:pt x="42005" y="10706"/>
                  <a:pt x="41883" y="10983"/>
                </a:cubicBezTo>
                <a:cubicBezTo>
                  <a:pt x="41795" y="11046"/>
                  <a:pt x="40576" y="11774"/>
                  <a:pt x="40262" y="11900"/>
                </a:cubicBezTo>
                <a:cubicBezTo>
                  <a:pt x="40223" y="11914"/>
                  <a:pt x="40192" y="11920"/>
                  <a:pt x="40168" y="11920"/>
                </a:cubicBezTo>
                <a:cubicBezTo>
                  <a:pt x="40106" y="11920"/>
                  <a:pt x="40089" y="11879"/>
                  <a:pt x="40098" y="11825"/>
                </a:cubicBezTo>
                <a:lnTo>
                  <a:pt x="40098" y="11825"/>
                </a:lnTo>
                <a:cubicBezTo>
                  <a:pt x="39533" y="12302"/>
                  <a:pt x="38817" y="12893"/>
                  <a:pt x="37987" y="13571"/>
                </a:cubicBezTo>
                <a:cubicBezTo>
                  <a:pt x="37598" y="13886"/>
                  <a:pt x="37183" y="14237"/>
                  <a:pt x="36743" y="14589"/>
                </a:cubicBezTo>
                <a:cubicBezTo>
                  <a:pt x="35851" y="15318"/>
                  <a:pt x="34896" y="16097"/>
                  <a:pt x="33903" y="16914"/>
                </a:cubicBezTo>
                <a:cubicBezTo>
                  <a:pt x="32961" y="17680"/>
                  <a:pt x="31993" y="18460"/>
                  <a:pt x="31038" y="19239"/>
                </a:cubicBezTo>
                <a:lnTo>
                  <a:pt x="31026" y="19251"/>
                </a:lnTo>
                <a:cubicBezTo>
                  <a:pt x="30837" y="19415"/>
                  <a:pt x="30636" y="19578"/>
                  <a:pt x="30435" y="19729"/>
                </a:cubicBezTo>
                <a:cubicBezTo>
                  <a:pt x="30159" y="19955"/>
                  <a:pt x="29882" y="20181"/>
                  <a:pt x="29606" y="20407"/>
                </a:cubicBezTo>
                <a:cubicBezTo>
                  <a:pt x="29568" y="20445"/>
                  <a:pt x="29530" y="20470"/>
                  <a:pt x="29480" y="20520"/>
                </a:cubicBezTo>
                <a:cubicBezTo>
                  <a:pt x="29468" y="20520"/>
                  <a:pt x="29442" y="20533"/>
                  <a:pt x="29430" y="20558"/>
                </a:cubicBezTo>
                <a:cubicBezTo>
                  <a:pt x="28739" y="21136"/>
                  <a:pt x="28048" y="21702"/>
                  <a:pt x="27382" y="22242"/>
                </a:cubicBezTo>
                <a:cubicBezTo>
                  <a:pt x="27080" y="22493"/>
                  <a:pt x="26778" y="22745"/>
                  <a:pt x="26489" y="22983"/>
                </a:cubicBezTo>
                <a:lnTo>
                  <a:pt x="26489" y="22996"/>
                </a:lnTo>
                <a:cubicBezTo>
                  <a:pt x="26301" y="23147"/>
                  <a:pt x="26125" y="23297"/>
                  <a:pt x="25949" y="23436"/>
                </a:cubicBezTo>
                <a:lnTo>
                  <a:pt x="25937" y="23448"/>
                </a:lnTo>
                <a:cubicBezTo>
                  <a:pt x="25899" y="23486"/>
                  <a:pt x="25849" y="23524"/>
                  <a:pt x="25811" y="23561"/>
                </a:cubicBezTo>
                <a:lnTo>
                  <a:pt x="25673" y="23674"/>
                </a:lnTo>
                <a:cubicBezTo>
                  <a:pt x="24353" y="24780"/>
                  <a:pt x="23222" y="25760"/>
                  <a:pt x="22431" y="26452"/>
                </a:cubicBezTo>
                <a:cubicBezTo>
                  <a:pt x="22230" y="26640"/>
                  <a:pt x="22054" y="26791"/>
                  <a:pt x="21903" y="26929"/>
                </a:cubicBezTo>
                <a:lnTo>
                  <a:pt x="21890" y="26942"/>
                </a:lnTo>
                <a:cubicBezTo>
                  <a:pt x="21677" y="27130"/>
                  <a:pt x="21513" y="27293"/>
                  <a:pt x="21400" y="27407"/>
                </a:cubicBezTo>
                <a:lnTo>
                  <a:pt x="21400" y="27419"/>
                </a:lnTo>
                <a:cubicBezTo>
                  <a:pt x="21325" y="27495"/>
                  <a:pt x="21275" y="27545"/>
                  <a:pt x="21249" y="27570"/>
                </a:cubicBezTo>
                <a:cubicBezTo>
                  <a:pt x="21223" y="27616"/>
                  <a:pt x="21218" y="27638"/>
                  <a:pt x="21236" y="27638"/>
                </a:cubicBezTo>
                <a:cubicBezTo>
                  <a:pt x="21252" y="27638"/>
                  <a:pt x="21290" y="27619"/>
                  <a:pt x="21350" y="27582"/>
                </a:cubicBezTo>
                <a:cubicBezTo>
                  <a:pt x="21388" y="27570"/>
                  <a:pt x="21413" y="27545"/>
                  <a:pt x="21463" y="27520"/>
                </a:cubicBezTo>
                <a:cubicBezTo>
                  <a:pt x="21463" y="27507"/>
                  <a:pt x="21513" y="27444"/>
                  <a:pt x="21626" y="27344"/>
                </a:cubicBezTo>
                <a:cubicBezTo>
                  <a:pt x="21765" y="27205"/>
                  <a:pt x="22016" y="26992"/>
                  <a:pt x="22330" y="26703"/>
                </a:cubicBezTo>
                <a:lnTo>
                  <a:pt x="22343" y="26690"/>
                </a:lnTo>
                <a:cubicBezTo>
                  <a:pt x="22355" y="26690"/>
                  <a:pt x="22343" y="26690"/>
                  <a:pt x="22368" y="26665"/>
                </a:cubicBezTo>
                <a:cubicBezTo>
                  <a:pt x="22921" y="26175"/>
                  <a:pt x="23700" y="25497"/>
                  <a:pt x="24592" y="24743"/>
                </a:cubicBezTo>
                <a:cubicBezTo>
                  <a:pt x="24831" y="24554"/>
                  <a:pt x="25069" y="24353"/>
                  <a:pt x="25321" y="24139"/>
                </a:cubicBezTo>
                <a:lnTo>
                  <a:pt x="25321" y="24127"/>
                </a:lnTo>
                <a:lnTo>
                  <a:pt x="25446" y="24039"/>
                </a:lnTo>
                <a:cubicBezTo>
                  <a:pt x="25635" y="23876"/>
                  <a:pt x="25823" y="23725"/>
                  <a:pt x="26025" y="23549"/>
                </a:cubicBezTo>
                <a:cubicBezTo>
                  <a:pt x="26376" y="23272"/>
                  <a:pt x="26728" y="22971"/>
                  <a:pt x="27080" y="22682"/>
                </a:cubicBezTo>
                <a:cubicBezTo>
                  <a:pt x="27821" y="22079"/>
                  <a:pt x="28575" y="21475"/>
                  <a:pt x="29304" y="20897"/>
                </a:cubicBezTo>
                <a:cubicBezTo>
                  <a:pt x="29719" y="20571"/>
                  <a:pt x="30121" y="20257"/>
                  <a:pt x="30511" y="19955"/>
                </a:cubicBezTo>
                <a:lnTo>
                  <a:pt x="30511" y="19955"/>
                </a:lnTo>
                <a:cubicBezTo>
                  <a:pt x="30171" y="20257"/>
                  <a:pt x="29782" y="20596"/>
                  <a:pt x="29329" y="20985"/>
                </a:cubicBezTo>
                <a:cubicBezTo>
                  <a:pt x="28161" y="21991"/>
                  <a:pt x="26628" y="23297"/>
                  <a:pt x="24755" y="24906"/>
                </a:cubicBezTo>
                <a:cubicBezTo>
                  <a:pt x="23913" y="25622"/>
                  <a:pt x="23009" y="26389"/>
                  <a:pt x="22029" y="27218"/>
                </a:cubicBezTo>
                <a:cubicBezTo>
                  <a:pt x="21915" y="27319"/>
                  <a:pt x="21802" y="27419"/>
                  <a:pt x="21664" y="27532"/>
                </a:cubicBezTo>
                <a:cubicBezTo>
                  <a:pt x="21538" y="27645"/>
                  <a:pt x="21400" y="27758"/>
                  <a:pt x="21275" y="27871"/>
                </a:cubicBezTo>
                <a:cubicBezTo>
                  <a:pt x="21425" y="27784"/>
                  <a:pt x="21614" y="27645"/>
                  <a:pt x="21840" y="27482"/>
                </a:cubicBezTo>
                <a:cubicBezTo>
                  <a:pt x="21853" y="27469"/>
                  <a:pt x="21878" y="27457"/>
                  <a:pt x="21890" y="27444"/>
                </a:cubicBezTo>
                <a:cubicBezTo>
                  <a:pt x="22406" y="27080"/>
                  <a:pt x="23046" y="26565"/>
                  <a:pt x="23800" y="25949"/>
                </a:cubicBezTo>
                <a:lnTo>
                  <a:pt x="23851" y="25911"/>
                </a:lnTo>
                <a:cubicBezTo>
                  <a:pt x="23964" y="25811"/>
                  <a:pt x="24077" y="25723"/>
                  <a:pt x="24215" y="25610"/>
                </a:cubicBezTo>
                <a:cubicBezTo>
                  <a:pt x="24655" y="25245"/>
                  <a:pt x="25120" y="24856"/>
                  <a:pt x="25622" y="24441"/>
                </a:cubicBezTo>
                <a:cubicBezTo>
                  <a:pt x="25635" y="24441"/>
                  <a:pt x="25635" y="24428"/>
                  <a:pt x="25635" y="24428"/>
                </a:cubicBezTo>
                <a:cubicBezTo>
                  <a:pt x="26012" y="24114"/>
                  <a:pt x="26414" y="23788"/>
                  <a:pt x="26816" y="23461"/>
                </a:cubicBezTo>
                <a:cubicBezTo>
                  <a:pt x="27470" y="22920"/>
                  <a:pt x="28148" y="22355"/>
                  <a:pt x="28864" y="21764"/>
                </a:cubicBezTo>
                <a:cubicBezTo>
                  <a:pt x="28877" y="21752"/>
                  <a:pt x="28890" y="21739"/>
                  <a:pt x="28915" y="21714"/>
                </a:cubicBezTo>
                <a:cubicBezTo>
                  <a:pt x="28927" y="21702"/>
                  <a:pt x="28940" y="21689"/>
                  <a:pt x="28965" y="21676"/>
                </a:cubicBezTo>
                <a:cubicBezTo>
                  <a:pt x="30536" y="20382"/>
                  <a:pt x="32182" y="19038"/>
                  <a:pt x="33753" y="17806"/>
                </a:cubicBezTo>
                <a:cubicBezTo>
                  <a:pt x="34029" y="17593"/>
                  <a:pt x="34280" y="17391"/>
                  <a:pt x="34544" y="17190"/>
                </a:cubicBezTo>
                <a:cubicBezTo>
                  <a:pt x="34582" y="17165"/>
                  <a:pt x="34607" y="17128"/>
                  <a:pt x="34657" y="17102"/>
                </a:cubicBezTo>
                <a:cubicBezTo>
                  <a:pt x="34786" y="17008"/>
                  <a:pt x="34914" y="16908"/>
                  <a:pt x="35039" y="16810"/>
                </a:cubicBezTo>
                <a:lnTo>
                  <a:pt x="35039" y="16810"/>
                </a:lnTo>
                <a:cubicBezTo>
                  <a:pt x="34957" y="16877"/>
                  <a:pt x="34878" y="16942"/>
                  <a:pt x="34796" y="17002"/>
                </a:cubicBezTo>
                <a:cubicBezTo>
                  <a:pt x="34569" y="17190"/>
                  <a:pt x="34368" y="17366"/>
                  <a:pt x="34167" y="17530"/>
                </a:cubicBezTo>
                <a:lnTo>
                  <a:pt x="34155" y="17530"/>
                </a:lnTo>
                <a:cubicBezTo>
                  <a:pt x="34042" y="17618"/>
                  <a:pt x="33928" y="17718"/>
                  <a:pt x="33815" y="17806"/>
                </a:cubicBezTo>
                <a:cubicBezTo>
                  <a:pt x="33313" y="18221"/>
                  <a:pt x="32911" y="18548"/>
                  <a:pt x="32584" y="18811"/>
                </a:cubicBezTo>
                <a:cubicBezTo>
                  <a:pt x="32408" y="18975"/>
                  <a:pt x="32220" y="19138"/>
                  <a:pt x="32031" y="19276"/>
                </a:cubicBezTo>
                <a:cubicBezTo>
                  <a:pt x="31737" y="19524"/>
                  <a:pt x="31613" y="19636"/>
                  <a:pt x="31628" y="19636"/>
                </a:cubicBezTo>
                <a:cubicBezTo>
                  <a:pt x="31704" y="19636"/>
                  <a:pt x="35233" y="16868"/>
                  <a:pt x="38415" y="14388"/>
                </a:cubicBezTo>
                <a:cubicBezTo>
                  <a:pt x="39118" y="13835"/>
                  <a:pt x="39822" y="13295"/>
                  <a:pt x="40450" y="12805"/>
                </a:cubicBezTo>
                <a:lnTo>
                  <a:pt x="40500" y="12767"/>
                </a:lnTo>
                <a:cubicBezTo>
                  <a:pt x="41455" y="12013"/>
                  <a:pt x="42272" y="11385"/>
                  <a:pt x="42813" y="10983"/>
                </a:cubicBezTo>
                <a:lnTo>
                  <a:pt x="42813" y="10983"/>
                </a:lnTo>
                <a:cubicBezTo>
                  <a:pt x="39998" y="13257"/>
                  <a:pt x="37145" y="15519"/>
                  <a:pt x="34293" y="17806"/>
                </a:cubicBezTo>
                <a:cubicBezTo>
                  <a:pt x="33705" y="18334"/>
                  <a:pt x="33475" y="18563"/>
                  <a:pt x="33520" y="18563"/>
                </a:cubicBezTo>
                <a:cubicBezTo>
                  <a:pt x="33615" y="18563"/>
                  <a:pt x="34950" y="17531"/>
                  <a:pt x="36743" y="16122"/>
                </a:cubicBezTo>
                <a:cubicBezTo>
                  <a:pt x="39382" y="14049"/>
                  <a:pt x="42989" y="11159"/>
                  <a:pt x="45062" y="9500"/>
                </a:cubicBezTo>
                <a:cubicBezTo>
                  <a:pt x="45062" y="9575"/>
                  <a:pt x="45100" y="9626"/>
                  <a:pt x="45100" y="9689"/>
                </a:cubicBezTo>
                <a:cubicBezTo>
                  <a:pt x="41393" y="12654"/>
                  <a:pt x="37610" y="15607"/>
                  <a:pt x="33815" y="18573"/>
                </a:cubicBezTo>
                <a:lnTo>
                  <a:pt x="36995" y="16261"/>
                </a:lnTo>
                <a:lnTo>
                  <a:pt x="36995" y="16261"/>
                </a:lnTo>
                <a:cubicBezTo>
                  <a:pt x="33740" y="18837"/>
                  <a:pt x="30485" y="21425"/>
                  <a:pt x="27218" y="24064"/>
                </a:cubicBezTo>
                <a:cubicBezTo>
                  <a:pt x="30900" y="21199"/>
                  <a:pt x="32282" y="20194"/>
                  <a:pt x="32421" y="20156"/>
                </a:cubicBezTo>
                <a:cubicBezTo>
                  <a:pt x="32422" y="20156"/>
                  <a:pt x="32424" y="20156"/>
                  <a:pt x="32425" y="20156"/>
                </a:cubicBezTo>
                <a:cubicBezTo>
                  <a:pt x="32518" y="20156"/>
                  <a:pt x="31424" y="21113"/>
                  <a:pt x="30134" y="22280"/>
                </a:cubicBezTo>
                <a:cubicBezTo>
                  <a:pt x="32634" y="20244"/>
                  <a:pt x="35751" y="17756"/>
                  <a:pt x="38565" y="15532"/>
                </a:cubicBezTo>
                <a:lnTo>
                  <a:pt x="38565" y="15532"/>
                </a:lnTo>
                <a:cubicBezTo>
                  <a:pt x="38640" y="15813"/>
                  <a:pt x="38134" y="16004"/>
                  <a:pt x="38233" y="16004"/>
                </a:cubicBezTo>
                <a:cubicBezTo>
                  <a:pt x="38267" y="16004"/>
                  <a:pt x="38371" y="15982"/>
                  <a:pt x="38590" y="15934"/>
                </a:cubicBezTo>
                <a:lnTo>
                  <a:pt x="38590" y="15934"/>
                </a:lnTo>
                <a:cubicBezTo>
                  <a:pt x="38528" y="16009"/>
                  <a:pt x="38477" y="16059"/>
                  <a:pt x="38427" y="16110"/>
                </a:cubicBezTo>
                <a:lnTo>
                  <a:pt x="38314" y="16198"/>
                </a:lnTo>
                <a:cubicBezTo>
                  <a:pt x="38138" y="16311"/>
                  <a:pt x="37962" y="16336"/>
                  <a:pt x="37635" y="16600"/>
                </a:cubicBezTo>
                <a:cubicBezTo>
                  <a:pt x="37673" y="16612"/>
                  <a:pt x="37698" y="16638"/>
                  <a:pt x="37723" y="16663"/>
                </a:cubicBezTo>
                <a:cubicBezTo>
                  <a:pt x="36467" y="17643"/>
                  <a:pt x="35223" y="18610"/>
                  <a:pt x="34180" y="19440"/>
                </a:cubicBezTo>
                <a:cubicBezTo>
                  <a:pt x="34180" y="19440"/>
                  <a:pt x="34180" y="19427"/>
                  <a:pt x="34180" y="19427"/>
                </a:cubicBezTo>
                <a:cubicBezTo>
                  <a:pt x="34205" y="19377"/>
                  <a:pt x="34167" y="19339"/>
                  <a:pt x="34092" y="19314"/>
                </a:cubicBezTo>
                <a:cubicBezTo>
                  <a:pt x="34343" y="19100"/>
                  <a:pt x="34620" y="18887"/>
                  <a:pt x="34909" y="18636"/>
                </a:cubicBezTo>
                <a:lnTo>
                  <a:pt x="34909" y="18636"/>
                </a:lnTo>
                <a:cubicBezTo>
                  <a:pt x="34632" y="18862"/>
                  <a:pt x="34356" y="19088"/>
                  <a:pt x="34067" y="19302"/>
                </a:cubicBezTo>
                <a:cubicBezTo>
                  <a:pt x="34042" y="19302"/>
                  <a:pt x="34029" y="19289"/>
                  <a:pt x="33991" y="19289"/>
                </a:cubicBezTo>
                <a:cubicBezTo>
                  <a:pt x="34004" y="19302"/>
                  <a:pt x="34004" y="19339"/>
                  <a:pt x="34004" y="19364"/>
                </a:cubicBezTo>
                <a:cubicBezTo>
                  <a:pt x="33677" y="19616"/>
                  <a:pt x="33350" y="19880"/>
                  <a:pt x="33036" y="20131"/>
                </a:cubicBezTo>
                <a:cubicBezTo>
                  <a:pt x="33034" y="20126"/>
                  <a:pt x="33029" y="20124"/>
                  <a:pt x="33022" y="20124"/>
                </a:cubicBezTo>
                <a:cubicBezTo>
                  <a:pt x="32992" y="20124"/>
                  <a:pt x="32913" y="20171"/>
                  <a:pt x="32760" y="20294"/>
                </a:cubicBezTo>
                <a:cubicBezTo>
                  <a:pt x="32760" y="20307"/>
                  <a:pt x="32747" y="20332"/>
                  <a:pt x="32747" y="20357"/>
                </a:cubicBezTo>
                <a:cubicBezTo>
                  <a:pt x="30737" y="21940"/>
                  <a:pt x="28789" y="23486"/>
                  <a:pt x="26741" y="25145"/>
                </a:cubicBezTo>
                <a:cubicBezTo>
                  <a:pt x="24392" y="27134"/>
                  <a:pt x="23768" y="27726"/>
                  <a:pt x="23871" y="27726"/>
                </a:cubicBezTo>
                <a:cubicBezTo>
                  <a:pt x="23894" y="27726"/>
                  <a:pt x="23954" y="27696"/>
                  <a:pt x="24039" y="27645"/>
                </a:cubicBezTo>
                <a:cubicBezTo>
                  <a:pt x="24491" y="27356"/>
                  <a:pt x="25685" y="26464"/>
                  <a:pt x="25748" y="26464"/>
                </a:cubicBezTo>
                <a:cubicBezTo>
                  <a:pt x="26050" y="26188"/>
                  <a:pt x="26489" y="25760"/>
                  <a:pt x="27683" y="24768"/>
                </a:cubicBezTo>
                <a:lnTo>
                  <a:pt x="31591" y="21752"/>
                </a:lnTo>
                <a:cubicBezTo>
                  <a:pt x="31628" y="21745"/>
                  <a:pt x="31661" y="21741"/>
                  <a:pt x="31691" y="21741"/>
                </a:cubicBezTo>
                <a:cubicBezTo>
                  <a:pt x="31764" y="21741"/>
                  <a:pt x="31825" y="21759"/>
                  <a:pt x="31905" y="21777"/>
                </a:cubicBezTo>
                <a:lnTo>
                  <a:pt x="31780" y="21601"/>
                </a:lnTo>
                <a:lnTo>
                  <a:pt x="33413" y="20357"/>
                </a:lnTo>
                <a:lnTo>
                  <a:pt x="33413" y="20357"/>
                </a:lnTo>
                <a:cubicBezTo>
                  <a:pt x="33401" y="20382"/>
                  <a:pt x="33388" y="20420"/>
                  <a:pt x="33363" y="20445"/>
                </a:cubicBezTo>
                <a:cubicBezTo>
                  <a:pt x="33404" y="20469"/>
                  <a:pt x="33449" y="20483"/>
                  <a:pt x="33497" y="20483"/>
                </a:cubicBezTo>
                <a:cubicBezTo>
                  <a:pt x="33523" y="20483"/>
                  <a:pt x="33550" y="20479"/>
                  <a:pt x="33577" y="20470"/>
                </a:cubicBezTo>
                <a:lnTo>
                  <a:pt x="33577" y="20470"/>
                </a:lnTo>
                <a:cubicBezTo>
                  <a:pt x="33011" y="20910"/>
                  <a:pt x="32458" y="21337"/>
                  <a:pt x="31905" y="21777"/>
                </a:cubicBezTo>
                <a:cubicBezTo>
                  <a:pt x="31742" y="21903"/>
                  <a:pt x="31579" y="22028"/>
                  <a:pt x="31415" y="22154"/>
                </a:cubicBezTo>
                <a:cubicBezTo>
                  <a:pt x="31930" y="21790"/>
                  <a:pt x="33275" y="20747"/>
                  <a:pt x="34557" y="19779"/>
                </a:cubicBezTo>
                <a:cubicBezTo>
                  <a:pt x="34557" y="19804"/>
                  <a:pt x="34569" y="19817"/>
                  <a:pt x="34569" y="19842"/>
                </a:cubicBezTo>
                <a:cubicBezTo>
                  <a:pt x="34569" y="19867"/>
                  <a:pt x="34569" y="19880"/>
                  <a:pt x="34569" y="19905"/>
                </a:cubicBezTo>
                <a:cubicBezTo>
                  <a:pt x="32257" y="21739"/>
                  <a:pt x="29995" y="23549"/>
                  <a:pt x="27897" y="25245"/>
                </a:cubicBezTo>
                <a:cubicBezTo>
                  <a:pt x="27620" y="25471"/>
                  <a:pt x="27344" y="25685"/>
                  <a:pt x="27067" y="25911"/>
                </a:cubicBezTo>
                <a:cubicBezTo>
                  <a:pt x="26464" y="26401"/>
                  <a:pt x="25886" y="26866"/>
                  <a:pt x="25333" y="27319"/>
                </a:cubicBezTo>
                <a:cubicBezTo>
                  <a:pt x="25326" y="27311"/>
                  <a:pt x="25315" y="27304"/>
                  <a:pt x="25297" y="27304"/>
                </a:cubicBezTo>
                <a:cubicBezTo>
                  <a:pt x="25283" y="27304"/>
                  <a:pt x="25267" y="27308"/>
                  <a:pt x="25245" y="27319"/>
                </a:cubicBezTo>
                <a:cubicBezTo>
                  <a:pt x="25258" y="27331"/>
                  <a:pt x="25258" y="27356"/>
                  <a:pt x="25271" y="27369"/>
                </a:cubicBezTo>
                <a:cubicBezTo>
                  <a:pt x="25170" y="27444"/>
                  <a:pt x="25082" y="27532"/>
                  <a:pt x="24982" y="27595"/>
                </a:cubicBezTo>
                <a:cubicBezTo>
                  <a:pt x="24768" y="27771"/>
                  <a:pt x="24554" y="27947"/>
                  <a:pt x="24353" y="28110"/>
                </a:cubicBezTo>
                <a:cubicBezTo>
                  <a:pt x="24152" y="28274"/>
                  <a:pt x="23964" y="28424"/>
                  <a:pt x="23775" y="28575"/>
                </a:cubicBezTo>
                <a:cubicBezTo>
                  <a:pt x="23574" y="28751"/>
                  <a:pt x="23373" y="28902"/>
                  <a:pt x="23185" y="29065"/>
                </a:cubicBezTo>
                <a:cubicBezTo>
                  <a:pt x="22984" y="29229"/>
                  <a:pt x="22770" y="29405"/>
                  <a:pt x="22581" y="29555"/>
                </a:cubicBezTo>
                <a:cubicBezTo>
                  <a:pt x="22031" y="30006"/>
                  <a:pt x="21505" y="30432"/>
                  <a:pt x="21041" y="30820"/>
                </a:cubicBezTo>
                <a:lnTo>
                  <a:pt x="21041" y="30820"/>
                </a:lnTo>
                <a:cubicBezTo>
                  <a:pt x="22451" y="29703"/>
                  <a:pt x="23861" y="28606"/>
                  <a:pt x="25271" y="27520"/>
                </a:cubicBezTo>
                <a:lnTo>
                  <a:pt x="25271" y="27520"/>
                </a:lnTo>
                <a:cubicBezTo>
                  <a:pt x="25258" y="27608"/>
                  <a:pt x="25208" y="27708"/>
                  <a:pt x="25132" y="27796"/>
                </a:cubicBezTo>
                <a:cubicBezTo>
                  <a:pt x="25019" y="27897"/>
                  <a:pt x="24906" y="27985"/>
                  <a:pt x="24793" y="28085"/>
                </a:cubicBezTo>
                <a:cubicBezTo>
                  <a:pt x="24718" y="28135"/>
                  <a:pt x="24617" y="28173"/>
                  <a:pt x="24517" y="28198"/>
                </a:cubicBezTo>
                <a:cubicBezTo>
                  <a:pt x="24491" y="28248"/>
                  <a:pt x="24479" y="28311"/>
                  <a:pt x="24466" y="28362"/>
                </a:cubicBezTo>
                <a:cubicBezTo>
                  <a:pt x="24316" y="28500"/>
                  <a:pt x="24165" y="28625"/>
                  <a:pt x="24014" y="28751"/>
                </a:cubicBezTo>
                <a:cubicBezTo>
                  <a:pt x="24036" y="28707"/>
                  <a:pt x="24032" y="28675"/>
                  <a:pt x="23994" y="28675"/>
                </a:cubicBezTo>
                <a:cubicBezTo>
                  <a:pt x="23967" y="28675"/>
                  <a:pt x="23925" y="28690"/>
                  <a:pt x="23863" y="28726"/>
                </a:cubicBezTo>
                <a:cubicBezTo>
                  <a:pt x="23825" y="28801"/>
                  <a:pt x="23750" y="28827"/>
                  <a:pt x="23712" y="28902"/>
                </a:cubicBezTo>
                <a:lnTo>
                  <a:pt x="23775" y="28965"/>
                </a:lnTo>
                <a:cubicBezTo>
                  <a:pt x="22305" y="30221"/>
                  <a:pt x="20772" y="31553"/>
                  <a:pt x="19415" y="32747"/>
                </a:cubicBezTo>
                <a:cubicBezTo>
                  <a:pt x="19415" y="32747"/>
                  <a:pt x="19415" y="32735"/>
                  <a:pt x="19415" y="32735"/>
                </a:cubicBezTo>
                <a:cubicBezTo>
                  <a:pt x="19415" y="32747"/>
                  <a:pt x="19415" y="32747"/>
                  <a:pt x="19402" y="32760"/>
                </a:cubicBezTo>
                <a:cubicBezTo>
                  <a:pt x="18435" y="33627"/>
                  <a:pt x="17555" y="34393"/>
                  <a:pt x="16877" y="34996"/>
                </a:cubicBezTo>
                <a:cubicBezTo>
                  <a:pt x="16450" y="35416"/>
                  <a:pt x="16282" y="35597"/>
                  <a:pt x="16315" y="35597"/>
                </a:cubicBezTo>
                <a:cubicBezTo>
                  <a:pt x="16395" y="35597"/>
                  <a:pt x="17735" y="34457"/>
                  <a:pt x="19415" y="33074"/>
                </a:cubicBezTo>
                <a:cubicBezTo>
                  <a:pt x="19453" y="33074"/>
                  <a:pt x="19515" y="33061"/>
                  <a:pt x="19591" y="33024"/>
                </a:cubicBezTo>
                <a:lnTo>
                  <a:pt x="19616" y="32948"/>
                </a:lnTo>
                <a:cubicBezTo>
                  <a:pt x="19898" y="32807"/>
                  <a:pt x="20291" y="32721"/>
                  <a:pt x="20474" y="32721"/>
                </a:cubicBezTo>
                <a:cubicBezTo>
                  <a:pt x="20486" y="32721"/>
                  <a:pt x="20498" y="32721"/>
                  <a:pt x="20508" y="32722"/>
                </a:cubicBezTo>
                <a:cubicBezTo>
                  <a:pt x="20357" y="32659"/>
                  <a:pt x="20194" y="32621"/>
                  <a:pt x="20005" y="32596"/>
                </a:cubicBezTo>
                <a:cubicBezTo>
                  <a:pt x="20659" y="32069"/>
                  <a:pt x="21350" y="31516"/>
                  <a:pt x="22016" y="30975"/>
                </a:cubicBezTo>
                <a:lnTo>
                  <a:pt x="22066" y="31013"/>
                </a:lnTo>
                <a:cubicBezTo>
                  <a:pt x="21664" y="31264"/>
                  <a:pt x="21865" y="31340"/>
                  <a:pt x="21878" y="31453"/>
                </a:cubicBezTo>
                <a:lnTo>
                  <a:pt x="22431" y="30824"/>
                </a:lnTo>
                <a:lnTo>
                  <a:pt x="22142" y="30875"/>
                </a:lnTo>
                <a:cubicBezTo>
                  <a:pt x="23109" y="30108"/>
                  <a:pt x="24039" y="29379"/>
                  <a:pt x="24768" y="28827"/>
                </a:cubicBezTo>
                <a:cubicBezTo>
                  <a:pt x="24931" y="28940"/>
                  <a:pt x="25157" y="29040"/>
                  <a:pt x="25384" y="29103"/>
                </a:cubicBezTo>
                <a:cubicBezTo>
                  <a:pt x="24691" y="29744"/>
                  <a:pt x="24211" y="30215"/>
                  <a:pt x="24307" y="30215"/>
                </a:cubicBezTo>
                <a:cubicBezTo>
                  <a:pt x="24328" y="30215"/>
                  <a:pt x="24376" y="30193"/>
                  <a:pt x="24454" y="30146"/>
                </a:cubicBezTo>
                <a:lnTo>
                  <a:pt x="24454" y="30146"/>
                </a:lnTo>
                <a:cubicBezTo>
                  <a:pt x="24341" y="30234"/>
                  <a:pt x="24215" y="30360"/>
                  <a:pt x="24039" y="30510"/>
                </a:cubicBezTo>
                <a:cubicBezTo>
                  <a:pt x="24106" y="30473"/>
                  <a:pt x="24144" y="30459"/>
                  <a:pt x="24162" y="30459"/>
                </a:cubicBezTo>
                <a:cubicBezTo>
                  <a:pt x="24211" y="30459"/>
                  <a:pt x="24114" y="30568"/>
                  <a:pt x="24077" y="30623"/>
                </a:cubicBezTo>
                <a:cubicBezTo>
                  <a:pt x="24089" y="30636"/>
                  <a:pt x="24089" y="30649"/>
                  <a:pt x="24089" y="30661"/>
                </a:cubicBezTo>
                <a:cubicBezTo>
                  <a:pt x="24039" y="30661"/>
                  <a:pt x="24014" y="30661"/>
                  <a:pt x="24064" y="30649"/>
                </a:cubicBezTo>
                <a:cubicBezTo>
                  <a:pt x="24064" y="30636"/>
                  <a:pt x="24077" y="30623"/>
                  <a:pt x="24077" y="30623"/>
                </a:cubicBezTo>
                <a:cubicBezTo>
                  <a:pt x="24052" y="30586"/>
                  <a:pt x="24052" y="30561"/>
                  <a:pt x="24039" y="30510"/>
                </a:cubicBezTo>
                <a:cubicBezTo>
                  <a:pt x="23989" y="30196"/>
                  <a:pt x="24303" y="29794"/>
                  <a:pt x="23876" y="29756"/>
                </a:cubicBezTo>
                <a:cubicBezTo>
                  <a:pt x="23423" y="30171"/>
                  <a:pt x="23700" y="30209"/>
                  <a:pt x="23486" y="30535"/>
                </a:cubicBezTo>
                <a:cubicBezTo>
                  <a:pt x="23680" y="30348"/>
                  <a:pt x="23760" y="30285"/>
                  <a:pt x="23786" y="30285"/>
                </a:cubicBezTo>
                <a:cubicBezTo>
                  <a:pt x="23841" y="30285"/>
                  <a:pt x="23655" y="30571"/>
                  <a:pt x="23807" y="30571"/>
                </a:cubicBezTo>
                <a:cubicBezTo>
                  <a:pt x="23848" y="30571"/>
                  <a:pt x="23913" y="30550"/>
                  <a:pt x="24014" y="30498"/>
                </a:cubicBezTo>
                <a:lnTo>
                  <a:pt x="24014" y="30498"/>
                </a:lnTo>
                <a:cubicBezTo>
                  <a:pt x="23901" y="30661"/>
                  <a:pt x="23775" y="30774"/>
                  <a:pt x="23650" y="30887"/>
                </a:cubicBezTo>
                <a:cubicBezTo>
                  <a:pt x="23813" y="30799"/>
                  <a:pt x="23964" y="30724"/>
                  <a:pt x="24127" y="30661"/>
                </a:cubicBezTo>
                <a:lnTo>
                  <a:pt x="24102" y="30661"/>
                </a:lnTo>
                <a:lnTo>
                  <a:pt x="24730" y="29957"/>
                </a:lnTo>
                <a:cubicBezTo>
                  <a:pt x="24755" y="29932"/>
                  <a:pt x="24793" y="29907"/>
                  <a:pt x="24831" y="29882"/>
                </a:cubicBezTo>
                <a:cubicBezTo>
                  <a:pt x="24932" y="29836"/>
                  <a:pt x="25041" y="29803"/>
                  <a:pt x="25171" y="29779"/>
                </a:cubicBezTo>
                <a:lnTo>
                  <a:pt x="25171" y="29779"/>
                </a:lnTo>
                <a:cubicBezTo>
                  <a:pt x="24864" y="30042"/>
                  <a:pt x="24578" y="30332"/>
                  <a:pt x="24306" y="30598"/>
                </a:cubicBezTo>
                <a:lnTo>
                  <a:pt x="24306" y="30598"/>
                </a:lnTo>
                <a:cubicBezTo>
                  <a:pt x="24245" y="30619"/>
                  <a:pt x="24191" y="30640"/>
                  <a:pt x="24127" y="30661"/>
                </a:cubicBezTo>
                <a:cubicBezTo>
                  <a:pt x="24159" y="30661"/>
                  <a:pt x="24199" y="30661"/>
                  <a:pt x="24248" y="30654"/>
                </a:cubicBezTo>
                <a:lnTo>
                  <a:pt x="24248" y="30654"/>
                </a:lnTo>
                <a:cubicBezTo>
                  <a:pt x="24180" y="30719"/>
                  <a:pt x="24114" y="30783"/>
                  <a:pt x="24048" y="30843"/>
                </a:cubicBezTo>
                <a:lnTo>
                  <a:pt x="24048" y="30843"/>
                </a:lnTo>
                <a:cubicBezTo>
                  <a:pt x="23928" y="30945"/>
                  <a:pt x="23808" y="31047"/>
                  <a:pt x="23689" y="31148"/>
                </a:cubicBezTo>
                <a:lnTo>
                  <a:pt x="23689" y="31148"/>
                </a:lnTo>
                <a:cubicBezTo>
                  <a:pt x="23633" y="31190"/>
                  <a:pt x="23579" y="31229"/>
                  <a:pt x="23524" y="31264"/>
                </a:cubicBezTo>
                <a:cubicBezTo>
                  <a:pt x="23545" y="31239"/>
                  <a:pt x="23544" y="31228"/>
                  <a:pt x="23529" y="31228"/>
                </a:cubicBezTo>
                <a:cubicBezTo>
                  <a:pt x="23461" y="31228"/>
                  <a:pt x="23103" y="31432"/>
                  <a:pt x="23021" y="31453"/>
                </a:cubicBezTo>
                <a:lnTo>
                  <a:pt x="22035" y="32389"/>
                </a:lnTo>
                <a:lnTo>
                  <a:pt x="22035" y="32389"/>
                </a:lnTo>
                <a:cubicBezTo>
                  <a:pt x="22269" y="32167"/>
                  <a:pt x="22355" y="32030"/>
                  <a:pt x="22380" y="31943"/>
                </a:cubicBezTo>
                <a:lnTo>
                  <a:pt x="22380" y="31943"/>
                </a:lnTo>
                <a:cubicBezTo>
                  <a:pt x="21827" y="32383"/>
                  <a:pt x="21312" y="32797"/>
                  <a:pt x="20822" y="33187"/>
                </a:cubicBezTo>
                <a:cubicBezTo>
                  <a:pt x="20483" y="33463"/>
                  <a:pt x="20144" y="33727"/>
                  <a:pt x="19817" y="33991"/>
                </a:cubicBezTo>
                <a:cubicBezTo>
                  <a:pt x="18007" y="35411"/>
                  <a:pt x="16638" y="36479"/>
                  <a:pt x="15645" y="37258"/>
                </a:cubicBezTo>
                <a:cubicBezTo>
                  <a:pt x="15595" y="37309"/>
                  <a:pt x="15507" y="37371"/>
                  <a:pt x="15406" y="37447"/>
                </a:cubicBezTo>
                <a:lnTo>
                  <a:pt x="15343" y="37497"/>
                </a:lnTo>
                <a:cubicBezTo>
                  <a:pt x="13873" y="38629"/>
                  <a:pt x="13357" y="39069"/>
                  <a:pt x="13439" y="39069"/>
                </a:cubicBezTo>
                <a:cubicBezTo>
                  <a:pt x="13619" y="39069"/>
                  <a:pt x="16682" y="36949"/>
                  <a:pt x="18849" y="35386"/>
                </a:cubicBezTo>
                <a:cubicBezTo>
                  <a:pt x="18874" y="35369"/>
                  <a:pt x="18898" y="35351"/>
                  <a:pt x="18922" y="35334"/>
                </a:cubicBezTo>
                <a:lnTo>
                  <a:pt x="18922" y="35334"/>
                </a:lnTo>
                <a:cubicBezTo>
                  <a:pt x="18492" y="35722"/>
                  <a:pt x="18061" y="36112"/>
                  <a:pt x="17630" y="36504"/>
                </a:cubicBezTo>
                <a:lnTo>
                  <a:pt x="16726" y="37359"/>
                </a:lnTo>
                <a:cubicBezTo>
                  <a:pt x="16927" y="37183"/>
                  <a:pt x="17191" y="36969"/>
                  <a:pt x="17480" y="36718"/>
                </a:cubicBezTo>
                <a:lnTo>
                  <a:pt x="17480" y="36718"/>
                </a:lnTo>
                <a:cubicBezTo>
                  <a:pt x="17442" y="36756"/>
                  <a:pt x="17404" y="36793"/>
                  <a:pt x="17354" y="36856"/>
                </a:cubicBezTo>
                <a:cubicBezTo>
                  <a:pt x="17365" y="36856"/>
                  <a:pt x="17373" y="36856"/>
                  <a:pt x="17381" y="36856"/>
                </a:cubicBezTo>
                <a:lnTo>
                  <a:pt x="17381" y="36856"/>
                </a:lnTo>
                <a:cubicBezTo>
                  <a:pt x="15969" y="37955"/>
                  <a:pt x="14076" y="39395"/>
                  <a:pt x="11549" y="41191"/>
                </a:cubicBezTo>
                <a:lnTo>
                  <a:pt x="13308" y="40425"/>
                </a:lnTo>
                <a:lnTo>
                  <a:pt x="13308" y="40425"/>
                </a:lnTo>
                <a:cubicBezTo>
                  <a:pt x="12340" y="41129"/>
                  <a:pt x="11360" y="41820"/>
                  <a:pt x="10367" y="42498"/>
                </a:cubicBezTo>
                <a:cubicBezTo>
                  <a:pt x="10129" y="42700"/>
                  <a:pt x="10047" y="42795"/>
                  <a:pt x="10098" y="42795"/>
                </a:cubicBezTo>
                <a:cubicBezTo>
                  <a:pt x="10243" y="42795"/>
                  <a:pt x="11433" y="42055"/>
                  <a:pt x="13182" y="40852"/>
                </a:cubicBezTo>
                <a:cubicBezTo>
                  <a:pt x="14132" y="40204"/>
                  <a:pt x="15242" y="39413"/>
                  <a:pt x="16444" y="38535"/>
                </a:cubicBezTo>
                <a:lnTo>
                  <a:pt x="16444" y="38535"/>
                </a:lnTo>
                <a:cubicBezTo>
                  <a:pt x="15910" y="39014"/>
                  <a:pt x="15465" y="39426"/>
                  <a:pt x="15043" y="39826"/>
                </a:cubicBezTo>
                <a:lnTo>
                  <a:pt x="15043" y="39826"/>
                </a:lnTo>
                <a:cubicBezTo>
                  <a:pt x="13854" y="40823"/>
                  <a:pt x="13222" y="41357"/>
                  <a:pt x="13320" y="41357"/>
                </a:cubicBezTo>
                <a:cubicBezTo>
                  <a:pt x="13323" y="41357"/>
                  <a:pt x="13328" y="41356"/>
                  <a:pt x="13333" y="41355"/>
                </a:cubicBezTo>
                <a:cubicBezTo>
                  <a:pt x="13381" y="41341"/>
                  <a:pt x="13499" y="41277"/>
                  <a:pt x="13688" y="41161"/>
                </a:cubicBezTo>
                <a:lnTo>
                  <a:pt x="13688" y="41161"/>
                </a:lnTo>
                <a:cubicBezTo>
                  <a:pt x="13510" y="41344"/>
                  <a:pt x="13325" y="41538"/>
                  <a:pt x="13131" y="41747"/>
                </a:cubicBezTo>
                <a:lnTo>
                  <a:pt x="13131" y="41747"/>
                </a:lnTo>
                <a:lnTo>
                  <a:pt x="12755" y="41757"/>
                </a:lnTo>
                <a:cubicBezTo>
                  <a:pt x="12619" y="41901"/>
                  <a:pt x="12717" y="42141"/>
                  <a:pt x="12628" y="42301"/>
                </a:cubicBezTo>
                <a:lnTo>
                  <a:pt x="12628" y="42301"/>
                </a:lnTo>
                <a:cubicBezTo>
                  <a:pt x="12606" y="42326"/>
                  <a:pt x="12583" y="42352"/>
                  <a:pt x="12560" y="42377"/>
                </a:cubicBezTo>
                <a:lnTo>
                  <a:pt x="12560" y="42377"/>
                </a:lnTo>
                <a:cubicBezTo>
                  <a:pt x="12494" y="42426"/>
                  <a:pt x="12387" y="42457"/>
                  <a:pt x="12215" y="42461"/>
                </a:cubicBezTo>
                <a:cubicBezTo>
                  <a:pt x="12288" y="42475"/>
                  <a:pt x="12379" y="42499"/>
                  <a:pt x="12412" y="42546"/>
                </a:cubicBezTo>
                <a:lnTo>
                  <a:pt x="12412" y="42546"/>
                </a:lnTo>
                <a:cubicBezTo>
                  <a:pt x="12396" y="42564"/>
                  <a:pt x="12381" y="42581"/>
                  <a:pt x="12365" y="42599"/>
                </a:cubicBezTo>
                <a:cubicBezTo>
                  <a:pt x="12323" y="42647"/>
                  <a:pt x="12280" y="42697"/>
                  <a:pt x="12236" y="42748"/>
                </a:cubicBezTo>
                <a:lnTo>
                  <a:pt x="12236" y="42748"/>
                </a:lnTo>
                <a:cubicBezTo>
                  <a:pt x="10882" y="43400"/>
                  <a:pt x="9685" y="44348"/>
                  <a:pt x="8382" y="45225"/>
                </a:cubicBezTo>
                <a:cubicBezTo>
                  <a:pt x="7037" y="46130"/>
                  <a:pt x="5592" y="46984"/>
                  <a:pt x="3695" y="47248"/>
                </a:cubicBezTo>
                <a:cubicBezTo>
                  <a:pt x="4248" y="47248"/>
                  <a:pt x="3959" y="47399"/>
                  <a:pt x="3594" y="47562"/>
                </a:cubicBezTo>
                <a:cubicBezTo>
                  <a:pt x="3618" y="47557"/>
                  <a:pt x="3638" y="47554"/>
                  <a:pt x="3655" y="47554"/>
                </a:cubicBezTo>
                <a:cubicBezTo>
                  <a:pt x="3831" y="47554"/>
                  <a:pt x="3705" y="47825"/>
                  <a:pt x="3808" y="47939"/>
                </a:cubicBezTo>
                <a:cubicBezTo>
                  <a:pt x="3242" y="48015"/>
                  <a:pt x="2664" y="48090"/>
                  <a:pt x="1998" y="48115"/>
                </a:cubicBezTo>
                <a:cubicBezTo>
                  <a:pt x="1898" y="48354"/>
                  <a:pt x="1420" y="48480"/>
                  <a:pt x="968" y="48530"/>
                </a:cubicBezTo>
                <a:cubicBezTo>
                  <a:pt x="503" y="48580"/>
                  <a:pt x="76" y="48543"/>
                  <a:pt x="0" y="48731"/>
                </a:cubicBezTo>
                <a:cubicBezTo>
                  <a:pt x="176" y="48718"/>
                  <a:pt x="365" y="48706"/>
                  <a:pt x="553" y="48681"/>
                </a:cubicBezTo>
                <a:lnTo>
                  <a:pt x="553" y="48681"/>
                </a:lnTo>
                <a:cubicBezTo>
                  <a:pt x="202" y="48907"/>
                  <a:pt x="491" y="49196"/>
                  <a:pt x="893" y="49447"/>
                </a:cubicBezTo>
                <a:cubicBezTo>
                  <a:pt x="1295" y="49699"/>
                  <a:pt x="1823" y="49900"/>
                  <a:pt x="1835" y="50201"/>
                </a:cubicBezTo>
                <a:cubicBezTo>
                  <a:pt x="2049" y="50025"/>
                  <a:pt x="2300" y="49950"/>
                  <a:pt x="2627" y="49900"/>
                </a:cubicBezTo>
                <a:cubicBezTo>
                  <a:pt x="2979" y="49849"/>
                  <a:pt x="3343" y="49824"/>
                  <a:pt x="3695" y="49787"/>
                </a:cubicBezTo>
                <a:cubicBezTo>
                  <a:pt x="4399" y="49711"/>
                  <a:pt x="5090" y="49573"/>
                  <a:pt x="5479" y="48957"/>
                </a:cubicBezTo>
                <a:cubicBezTo>
                  <a:pt x="5486" y="48957"/>
                  <a:pt x="5492" y="48957"/>
                  <a:pt x="5497" y="48957"/>
                </a:cubicBezTo>
                <a:cubicBezTo>
                  <a:pt x="5763" y="48957"/>
                  <a:pt x="5358" y="49235"/>
                  <a:pt x="5542" y="49296"/>
                </a:cubicBezTo>
                <a:cubicBezTo>
                  <a:pt x="5731" y="48919"/>
                  <a:pt x="6032" y="48706"/>
                  <a:pt x="6686" y="48505"/>
                </a:cubicBezTo>
                <a:lnTo>
                  <a:pt x="6686" y="48505"/>
                </a:lnTo>
                <a:lnTo>
                  <a:pt x="6635" y="48593"/>
                </a:lnTo>
                <a:cubicBezTo>
                  <a:pt x="7452" y="48115"/>
                  <a:pt x="8018" y="47839"/>
                  <a:pt x="8608" y="47575"/>
                </a:cubicBezTo>
                <a:cubicBezTo>
                  <a:pt x="8907" y="47444"/>
                  <a:pt x="9209" y="47313"/>
                  <a:pt x="9542" y="47160"/>
                </a:cubicBezTo>
                <a:lnTo>
                  <a:pt x="9542" y="47160"/>
                </a:lnTo>
                <a:cubicBezTo>
                  <a:pt x="9532" y="47197"/>
                  <a:pt x="9522" y="47235"/>
                  <a:pt x="9513" y="47273"/>
                </a:cubicBezTo>
                <a:cubicBezTo>
                  <a:pt x="9437" y="47550"/>
                  <a:pt x="9400" y="47902"/>
                  <a:pt x="9400" y="48304"/>
                </a:cubicBezTo>
                <a:cubicBezTo>
                  <a:pt x="9412" y="48731"/>
                  <a:pt x="9500" y="49234"/>
                  <a:pt x="9764" y="49736"/>
                </a:cubicBezTo>
                <a:cubicBezTo>
                  <a:pt x="10028" y="50239"/>
                  <a:pt x="10443" y="50641"/>
                  <a:pt x="10845" y="50892"/>
                </a:cubicBezTo>
                <a:cubicBezTo>
                  <a:pt x="10933" y="50955"/>
                  <a:pt x="11033" y="51018"/>
                  <a:pt x="11134" y="51081"/>
                </a:cubicBezTo>
                <a:cubicBezTo>
                  <a:pt x="11234" y="51119"/>
                  <a:pt x="11322" y="51169"/>
                  <a:pt x="11423" y="51206"/>
                </a:cubicBezTo>
                <a:cubicBezTo>
                  <a:pt x="11439" y="51212"/>
                  <a:pt x="11458" y="51220"/>
                  <a:pt x="11479" y="51228"/>
                </a:cubicBezTo>
                <a:lnTo>
                  <a:pt x="11479" y="51228"/>
                </a:lnTo>
                <a:cubicBezTo>
                  <a:pt x="11183" y="51105"/>
                  <a:pt x="10866" y="50932"/>
                  <a:pt x="10543" y="50666"/>
                </a:cubicBezTo>
                <a:cubicBezTo>
                  <a:pt x="10480" y="50616"/>
                  <a:pt x="10418" y="50566"/>
                  <a:pt x="10355" y="50503"/>
                </a:cubicBezTo>
                <a:cubicBezTo>
                  <a:pt x="10292" y="50440"/>
                  <a:pt x="10242" y="50377"/>
                  <a:pt x="10179" y="50314"/>
                </a:cubicBezTo>
                <a:cubicBezTo>
                  <a:pt x="10066" y="50176"/>
                  <a:pt x="9965" y="50038"/>
                  <a:pt x="9865" y="49874"/>
                </a:cubicBezTo>
                <a:cubicBezTo>
                  <a:pt x="9676" y="49573"/>
                  <a:pt x="9551" y="49221"/>
                  <a:pt x="9488" y="48919"/>
                </a:cubicBezTo>
                <a:cubicBezTo>
                  <a:pt x="9362" y="48279"/>
                  <a:pt x="9437" y="47789"/>
                  <a:pt x="9513" y="47386"/>
                </a:cubicBezTo>
                <a:cubicBezTo>
                  <a:pt x="9534" y="47302"/>
                  <a:pt x="9555" y="47226"/>
                  <a:pt x="9577" y="47143"/>
                </a:cubicBezTo>
                <a:lnTo>
                  <a:pt x="9577" y="47143"/>
                </a:lnTo>
                <a:cubicBezTo>
                  <a:pt x="9906" y="46991"/>
                  <a:pt x="10265" y="46815"/>
                  <a:pt x="10682" y="46595"/>
                </a:cubicBezTo>
                <a:lnTo>
                  <a:pt x="10392" y="46419"/>
                </a:lnTo>
                <a:cubicBezTo>
                  <a:pt x="10757" y="46230"/>
                  <a:pt x="10883" y="46255"/>
                  <a:pt x="11071" y="46218"/>
                </a:cubicBezTo>
                <a:cubicBezTo>
                  <a:pt x="11104" y="46082"/>
                  <a:pt x="11077" y="46033"/>
                  <a:pt x="11016" y="46033"/>
                </a:cubicBezTo>
                <a:cubicBezTo>
                  <a:pt x="10857" y="46033"/>
                  <a:pt x="10463" y="46371"/>
                  <a:pt x="10281" y="46371"/>
                </a:cubicBezTo>
                <a:cubicBezTo>
                  <a:pt x="10211" y="46371"/>
                  <a:pt x="10172" y="46320"/>
                  <a:pt x="10191" y="46180"/>
                </a:cubicBezTo>
                <a:lnTo>
                  <a:pt x="10191" y="46180"/>
                </a:lnTo>
                <a:cubicBezTo>
                  <a:pt x="10234" y="46191"/>
                  <a:pt x="10279" y="46196"/>
                  <a:pt x="10326" y="46196"/>
                </a:cubicBezTo>
                <a:cubicBezTo>
                  <a:pt x="10712" y="46196"/>
                  <a:pt x="11246" y="45850"/>
                  <a:pt x="11750" y="45514"/>
                </a:cubicBezTo>
                <a:cubicBezTo>
                  <a:pt x="12217" y="45210"/>
                  <a:pt x="12667" y="44921"/>
                  <a:pt x="13002" y="44921"/>
                </a:cubicBezTo>
                <a:cubicBezTo>
                  <a:pt x="13082" y="44921"/>
                  <a:pt x="13155" y="44938"/>
                  <a:pt x="13220" y="44974"/>
                </a:cubicBezTo>
                <a:cubicBezTo>
                  <a:pt x="13722" y="44622"/>
                  <a:pt x="12881" y="44785"/>
                  <a:pt x="13371" y="44446"/>
                </a:cubicBezTo>
                <a:lnTo>
                  <a:pt x="13371" y="44446"/>
                </a:lnTo>
                <a:lnTo>
                  <a:pt x="13609" y="44509"/>
                </a:lnTo>
                <a:lnTo>
                  <a:pt x="13597" y="44220"/>
                </a:lnTo>
                <a:cubicBezTo>
                  <a:pt x="13753" y="44136"/>
                  <a:pt x="13899" y="44102"/>
                  <a:pt x="14023" y="44102"/>
                </a:cubicBezTo>
                <a:cubicBezTo>
                  <a:pt x="14177" y="44102"/>
                  <a:pt x="14295" y="44156"/>
                  <a:pt x="14351" y="44232"/>
                </a:cubicBezTo>
                <a:cubicBezTo>
                  <a:pt x="14263" y="44270"/>
                  <a:pt x="14150" y="44408"/>
                  <a:pt x="14074" y="44496"/>
                </a:cubicBezTo>
                <a:cubicBezTo>
                  <a:pt x="14564" y="44383"/>
                  <a:pt x="15092" y="43742"/>
                  <a:pt x="15318" y="43579"/>
                </a:cubicBezTo>
                <a:lnTo>
                  <a:pt x="15318" y="43579"/>
                </a:lnTo>
                <a:lnTo>
                  <a:pt x="14853" y="43780"/>
                </a:lnTo>
                <a:cubicBezTo>
                  <a:pt x="16097" y="42687"/>
                  <a:pt x="17832" y="41694"/>
                  <a:pt x="18837" y="40437"/>
                </a:cubicBezTo>
                <a:lnTo>
                  <a:pt x="18661" y="40400"/>
                </a:lnTo>
                <a:cubicBezTo>
                  <a:pt x="19453" y="39482"/>
                  <a:pt x="19515" y="39947"/>
                  <a:pt x="20483" y="39055"/>
                </a:cubicBezTo>
                <a:lnTo>
                  <a:pt x="20483" y="39055"/>
                </a:lnTo>
                <a:lnTo>
                  <a:pt x="20470" y="39105"/>
                </a:lnTo>
                <a:cubicBezTo>
                  <a:pt x="20420" y="39181"/>
                  <a:pt x="20357" y="39256"/>
                  <a:pt x="20320" y="39319"/>
                </a:cubicBezTo>
                <a:lnTo>
                  <a:pt x="20583" y="39131"/>
                </a:lnTo>
                <a:lnTo>
                  <a:pt x="20910" y="38892"/>
                </a:lnTo>
                <a:lnTo>
                  <a:pt x="20634" y="38955"/>
                </a:lnTo>
                <a:cubicBezTo>
                  <a:pt x="20609" y="38967"/>
                  <a:pt x="20583" y="38967"/>
                  <a:pt x="20558" y="38980"/>
                </a:cubicBezTo>
                <a:cubicBezTo>
                  <a:pt x="20533" y="39005"/>
                  <a:pt x="20508" y="39043"/>
                  <a:pt x="20483" y="39080"/>
                </a:cubicBezTo>
                <a:cubicBezTo>
                  <a:pt x="20609" y="38816"/>
                  <a:pt x="20822" y="38565"/>
                  <a:pt x="21111" y="38377"/>
                </a:cubicBezTo>
                <a:lnTo>
                  <a:pt x="21111" y="38377"/>
                </a:lnTo>
                <a:cubicBezTo>
                  <a:pt x="21060" y="38478"/>
                  <a:pt x="21107" y="38505"/>
                  <a:pt x="21188" y="38505"/>
                </a:cubicBezTo>
                <a:cubicBezTo>
                  <a:pt x="21275" y="38505"/>
                  <a:pt x="21401" y="38475"/>
                  <a:pt x="21491" y="38475"/>
                </a:cubicBezTo>
                <a:cubicBezTo>
                  <a:pt x="21589" y="38475"/>
                  <a:pt x="21644" y="38509"/>
                  <a:pt x="21564" y="38653"/>
                </a:cubicBezTo>
                <a:cubicBezTo>
                  <a:pt x="22406" y="37648"/>
                  <a:pt x="21928" y="38088"/>
                  <a:pt x="22267" y="37158"/>
                </a:cubicBezTo>
                <a:lnTo>
                  <a:pt x="22267" y="37158"/>
                </a:lnTo>
                <a:lnTo>
                  <a:pt x="22569" y="37221"/>
                </a:lnTo>
                <a:cubicBezTo>
                  <a:pt x="22657" y="36932"/>
                  <a:pt x="22644" y="36806"/>
                  <a:pt x="22908" y="36517"/>
                </a:cubicBezTo>
                <a:cubicBezTo>
                  <a:pt x="22958" y="36492"/>
                  <a:pt x="23009" y="36467"/>
                  <a:pt x="23034" y="36441"/>
                </a:cubicBezTo>
                <a:lnTo>
                  <a:pt x="23034" y="36441"/>
                </a:lnTo>
                <a:cubicBezTo>
                  <a:pt x="22958" y="36730"/>
                  <a:pt x="23599" y="36404"/>
                  <a:pt x="23323" y="36932"/>
                </a:cubicBezTo>
                <a:cubicBezTo>
                  <a:pt x="24614" y="36536"/>
                  <a:pt x="24602" y="35452"/>
                  <a:pt x="25350" y="35452"/>
                </a:cubicBezTo>
                <a:cubicBezTo>
                  <a:pt x="25411" y="35452"/>
                  <a:pt x="25476" y="35459"/>
                  <a:pt x="25547" y="35474"/>
                </a:cubicBezTo>
                <a:cubicBezTo>
                  <a:pt x="25570" y="35244"/>
                  <a:pt x="25505" y="35163"/>
                  <a:pt x="25400" y="35163"/>
                </a:cubicBezTo>
                <a:cubicBezTo>
                  <a:pt x="25141" y="35163"/>
                  <a:pt x="24639" y="35652"/>
                  <a:pt x="24578" y="35652"/>
                </a:cubicBezTo>
                <a:cubicBezTo>
                  <a:pt x="24568" y="35652"/>
                  <a:pt x="24571" y="35636"/>
                  <a:pt x="24592" y="35600"/>
                </a:cubicBezTo>
                <a:lnTo>
                  <a:pt x="24592" y="35600"/>
                </a:lnTo>
                <a:cubicBezTo>
                  <a:pt x="24586" y="35600"/>
                  <a:pt x="24580" y="35600"/>
                  <a:pt x="24574" y="35600"/>
                </a:cubicBezTo>
                <a:cubicBezTo>
                  <a:pt x="24406" y="35600"/>
                  <a:pt x="24445" y="35429"/>
                  <a:pt x="24554" y="35223"/>
                </a:cubicBezTo>
                <a:cubicBezTo>
                  <a:pt x="24843" y="34996"/>
                  <a:pt x="25120" y="34795"/>
                  <a:pt x="25359" y="34607"/>
                </a:cubicBezTo>
                <a:cubicBezTo>
                  <a:pt x="25400" y="34604"/>
                  <a:pt x="25444" y="34603"/>
                  <a:pt x="25489" y="34603"/>
                </a:cubicBezTo>
                <a:cubicBezTo>
                  <a:pt x="25574" y="34603"/>
                  <a:pt x="25664" y="34606"/>
                  <a:pt x="25759" y="34606"/>
                </a:cubicBezTo>
                <a:cubicBezTo>
                  <a:pt x="26108" y="34606"/>
                  <a:pt x="26528" y="34567"/>
                  <a:pt x="26980" y="34205"/>
                </a:cubicBezTo>
                <a:lnTo>
                  <a:pt x="26980" y="34205"/>
                </a:lnTo>
                <a:cubicBezTo>
                  <a:pt x="26929" y="34268"/>
                  <a:pt x="26929" y="34305"/>
                  <a:pt x="26854" y="34368"/>
                </a:cubicBezTo>
                <a:cubicBezTo>
                  <a:pt x="26942" y="34343"/>
                  <a:pt x="27005" y="34293"/>
                  <a:pt x="27055" y="34255"/>
                </a:cubicBezTo>
                <a:lnTo>
                  <a:pt x="27055" y="34255"/>
                </a:lnTo>
                <a:cubicBezTo>
                  <a:pt x="27042" y="34280"/>
                  <a:pt x="27030" y="34305"/>
                  <a:pt x="26992" y="34343"/>
                </a:cubicBezTo>
                <a:cubicBezTo>
                  <a:pt x="27067" y="34280"/>
                  <a:pt x="27130" y="34205"/>
                  <a:pt x="27206" y="34142"/>
                </a:cubicBezTo>
                <a:cubicBezTo>
                  <a:pt x="27206" y="34129"/>
                  <a:pt x="27206" y="34117"/>
                  <a:pt x="27206" y="34117"/>
                </a:cubicBezTo>
                <a:cubicBezTo>
                  <a:pt x="27294" y="34016"/>
                  <a:pt x="27369" y="33903"/>
                  <a:pt x="27482" y="33803"/>
                </a:cubicBezTo>
                <a:lnTo>
                  <a:pt x="27482" y="33803"/>
                </a:lnTo>
                <a:lnTo>
                  <a:pt x="27432" y="33941"/>
                </a:lnTo>
                <a:cubicBezTo>
                  <a:pt x="27507" y="33878"/>
                  <a:pt x="27595" y="33803"/>
                  <a:pt x="27683" y="33715"/>
                </a:cubicBezTo>
                <a:cubicBezTo>
                  <a:pt x="27708" y="33690"/>
                  <a:pt x="27746" y="33664"/>
                  <a:pt x="27784" y="33627"/>
                </a:cubicBezTo>
                <a:cubicBezTo>
                  <a:pt x="27821" y="33614"/>
                  <a:pt x="27847" y="33602"/>
                  <a:pt x="27897" y="33602"/>
                </a:cubicBezTo>
                <a:cubicBezTo>
                  <a:pt x="27897" y="33564"/>
                  <a:pt x="27897" y="33551"/>
                  <a:pt x="27897" y="33526"/>
                </a:cubicBezTo>
                <a:cubicBezTo>
                  <a:pt x="27997" y="33451"/>
                  <a:pt x="28085" y="33363"/>
                  <a:pt x="28186" y="33275"/>
                </a:cubicBezTo>
                <a:cubicBezTo>
                  <a:pt x="28161" y="33250"/>
                  <a:pt x="28123" y="33212"/>
                  <a:pt x="28098" y="33187"/>
                </a:cubicBezTo>
                <a:cubicBezTo>
                  <a:pt x="28198" y="33086"/>
                  <a:pt x="28299" y="32998"/>
                  <a:pt x="28161" y="32760"/>
                </a:cubicBezTo>
                <a:lnTo>
                  <a:pt x="28161" y="32760"/>
                </a:lnTo>
                <a:lnTo>
                  <a:pt x="27897" y="33024"/>
                </a:lnTo>
                <a:cubicBezTo>
                  <a:pt x="27859" y="32986"/>
                  <a:pt x="27821" y="32948"/>
                  <a:pt x="27821" y="32898"/>
                </a:cubicBezTo>
                <a:lnTo>
                  <a:pt x="27696" y="33237"/>
                </a:lnTo>
                <a:lnTo>
                  <a:pt x="27457" y="33476"/>
                </a:lnTo>
                <a:cubicBezTo>
                  <a:pt x="27595" y="33300"/>
                  <a:pt x="27683" y="33086"/>
                  <a:pt x="27784" y="32873"/>
                </a:cubicBezTo>
                <a:cubicBezTo>
                  <a:pt x="27809" y="32860"/>
                  <a:pt x="27821" y="32860"/>
                  <a:pt x="27847" y="32848"/>
                </a:cubicBezTo>
                <a:lnTo>
                  <a:pt x="28110" y="32345"/>
                </a:lnTo>
                <a:lnTo>
                  <a:pt x="28299" y="32420"/>
                </a:lnTo>
                <a:cubicBezTo>
                  <a:pt x="28399" y="32257"/>
                  <a:pt x="28563" y="32144"/>
                  <a:pt x="28739" y="32031"/>
                </a:cubicBezTo>
                <a:lnTo>
                  <a:pt x="28739" y="32031"/>
                </a:lnTo>
                <a:cubicBezTo>
                  <a:pt x="28688" y="32169"/>
                  <a:pt x="28601" y="32332"/>
                  <a:pt x="28538" y="32458"/>
                </a:cubicBezTo>
                <a:cubicBezTo>
                  <a:pt x="28839" y="32395"/>
                  <a:pt x="28890" y="32043"/>
                  <a:pt x="29204" y="31993"/>
                </a:cubicBezTo>
                <a:lnTo>
                  <a:pt x="29204" y="31993"/>
                </a:lnTo>
                <a:cubicBezTo>
                  <a:pt x="29455" y="32433"/>
                  <a:pt x="28324" y="32835"/>
                  <a:pt x="28098" y="33514"/>
                </a:cubicBezTo>
                <a:cubicBezTo>
                  <a:pt x="28364" y="33493"/>
                  <a:pt x="28605" y="32922"/>
                  <a:pt x="28753" y="32922"/>
                </a:cubicBezTo>
                <a:cubicBezTo>
                  <a:pt x="28787" y="32922"/>
                  <a:pt x="28816" y="32951"/>
                  <a:pt x="28839" y="33024"/>
                </a:cubicBezTo>
                <a:cubicBezTo>
                  <a:pt x="28764" y="33086"/>
                  <a:pt x="28676" y="33162"/>
                  <a:pt x="28601" y="33225"/>
                </a:cubicBezTo>
                <a:cubicBezTo>
                  <a:pt x="28450" y="33338"/>
                  <a:pt x="28324" y="33451"/>
                  <a:pt x="28198" y="33551"/>
                </a:cubicBezTo>
                <a:cubicBezTo>
                  <a:pt x="28136" y="33614"/>
                  <a:pt x="28073" y="33652"/>
                  <a:pt x="28022" y="33702"/>
                </a:cubicBezTo>
                <a:cubicBezTo>
                  <a:pt x="27897" y="33803"/>
                  <a:pt x="27784" y="33903"/>
                  <a:pt x="27671" y="34004"/>
                </a:cubicBezTo>
                <a:cubicBezTo>
                  <a:pt x="27532" y="34117"/>
                  <a:pt x="27394" y="34230"/>
                  <a:pt x="27281" y="34330"/>
                </a:cubicBezTo>
                <a:cubicBezTo>
                  <a:pt x="27269" y="34330"/>
                  <a:pt x="27269" y="34330"/>
                  <a:pt x="27269" y="34343"/>
                </a:cubicBezTo>
                <a:cubicBezTo>
                  <a:pt x="25849" y="35549"/>
                  <a:pt x="25811" y="35700"/>
                  <a:pt x="25157" y="36316"/>
                </a:cubicBezTo>
                <a:cubicBezTo>
                  <a:pt x="24831" y="36617"/>
                  <a:pt x="24341" y="37045"/>
                  <a:pt x="23436" y="37786"/>
                </a:cubicBezTo>
                <a:cubicBezTo>
                  <a:pt x="22531" y="38515"/>
                  <a:pt x="21212" y="39558"/>
                  <a:pt x="19189" y="41091"/>
                </a:cubicBezTo>
                <a:cubicBezTo>
                  <a:pt x="19197" y="41090"/>
                  <a:pt x="19204" y="41090"/>
                  <a:pt x="19212" y="41090"/>
                </a:cubicBezTo>
                <a:cubicBezTo>
                  <a:pt x="19523" y="41090"/>
                  <a:pt x="19146" y="41612"/>
                  <a:pt x="18384" y="42398"/>
                </a:cubicBezTo>
                <a:cubicBezTo>
                  <a:pt x="17266" y="43566"/>
                  <a:pt x="15318" y="45338"/>
                  <a:pt x="13534" y="46871"/>
                </a:cubicBezTo>
                <a:cubicBezTo>
                  <a:pt x="13521" y="46884"/>
                  <a:pt x="13521" y="46884"/>
                  <a:pt x="13521" y="46884"/>
                </a:cubicBezTo>
                <a:lnTo>
                  <a:pt x="13270" y="47110"/>
                </a:lnTo>
                <a:lnTo>
                  <a:pt x="13132" y="47223"/>
                </a:lnTo>
                <a:cubicBezTo>
                  <a:pt x="13107" y="47236"/>
                  <a:pt x="13107" y="47248"/>
                  <a:pt x="13107" y="47248"/>
                </a:cubicBezTo>
                <a:cubicBezTo>
                  <a:pt x="13107" y="47249"/>
                  <a:pt x="13107" y="47250"/>
                  <a:pt x="13108" y="47250"/>
                </a:cubicBezTo>
                <a:cubicBezTo>
                  <a:pt x="13120" y="47250"/>
                  <a:pt x="13202" y="47179"/>
                  <a:pt x="13295" y="47097"/>
                </a:cubicBezTo>
                <a:cubicBezTo>
                  <a:pt x="13635" y="46947"/>
                  <a:pt x="13861" y="46658"/>
                  <a:pt x="14200" y="46494"/>
                </a:cubicBezTo>
                <a:lnTo>
                  <a:pt x="14200" y="46494"/>
                </a:lnTo>
                <a:cubicBezTo>
                  <a:pt x="14238" y="46746"/>
                  <a:pt x="12893" y="47462"/>
                  <a:pt x="12290" y="48065"/>
                </a:cubicBezTo>
                <a:cubicBezTo>
                  <a:pt x="12612" y="47944"/>
                  <a:pt x="13192" y="47364"/>
                  <a:pt x="13307" y="47364"/>
                </a:cubicBezTo>
                <a:cubicBezTo>
                  <a:pt x="13335" y="47364"/>
                  <a:pt x="13335" y="47399"/>
                  <a:pt x="13295" y="47487"/>
                </a:cubicBezTo>
                <a:cubicBezTo>
                  <a:pt x="13609" y="46896"/>
                  <a:pt x="14502" y="46708"/>
                  <a:pt x="15155" y="45954"/>
                </a:cubicBezTo>
                <a:lnTo>
                  <a:pt x="15180" y="46092"/>
                </a:lnTo>
                <a:cubicBezTo>
                  <a:pt x="15293" y="45992"/>
                  <a:pt x="15532" y="45753"/>
                  <a:pt x="15758" y="45589"/>
                </a:cubicBezTo>
                <a:lnTo>
                  <a:pt x="15758" y="45589"/>
                </a:lnTo>
                <a:lnTo>
                  <a:pt x="15444" y="46029"/>
                </a:lnTo>
                <a:cubicBezTo>
                  <a:pt x="15997" y="45451"/>
                  <a:pt x="16738" y="45250"/>
                  <a:pt x="17304" y="44735"/>
                </a:cubicBezTo>
                <a:lnTo>
                  <a:pt x="17304" y="44735"/>
                </a:lnTo>
                <a:cubicBezTo>
                  <a:pt x="16817" y="45091"/>
                  <a:pt x="16647" y="45188"/>
                  <a:pt x="16588" y="45188"/>
                </a:cubicBezTo>
                <a:cubicBezTo>
                  <a:pt x="16519" y="45188"/>
                  <a:pt x="16603" y="45056"/>
                  <a:pt x="16514" y="45056"/>
                </a:cubicBezTo>
                <a:cubicBezTo>
                  <a:pt x="16480" y="45056"/>
                  <a:pt x="16423" y="45074"/>
                  <a:pt x="16324" y="45125"/>
                </a:cubicBezTo>
                <a:cubicBezTo>
                  <a:pt x="17769" y="43868"/>
                  <a:pt x="17442" y="44735"/>
                  <a:pt x="19050" y="43478"/>
                </a:cubicBezTo>
                <a:lnTo>
                  <a:pt x="19050" y="43478"/>
                </a:lnTo>
                <a:cubicBezTo>
                  <a:pt x="18865" y="43620"/>
                  <a:pt x="18531" y="43817"/>
                  <a:pt x="18453" y="43817"/>
                </a:cubicBezTo>
                <a:cubicBezTo>
                  <a:pt x="18420" y="43817"/>
                  <a:pt x="18433" y="43782"/>
                  <a:pt x="18523" y="43692"/>
                </a:cubicBezTo>
                <a:cubicBezTo>
                  <a:pt x="18862" y="43478"/>
                  <a:pt x="19327" y="43189"/>
                  <a:pt x="19566" y="43089"/>
                </a:cubicBezTo>
                <a:cubicBezTo>
                  <a:pt x="19964" y="42780"/>
                  <a:pt x="20047" y="42696"/>
                  <a:pt x="20007" y="42696"/>
                </a:cubicBezTo>
                <a:cubicBezTo>
                  <a:pt x="19960" y="42696"/>
                  <a:pt x="19740" y="42815"/>
                  <a:pt x="19675" y="42815"/>
                </a:cubicBezTo>
                <a:cubicBezTo>
                  <a:pt x="19641" y="42815"/>
                  <a:pt x="19648" y="42783"/>
                  <a:pt x="19742" y="42687"/>
                </a:cubicBezTo>
                <a:cubicBezTo>
                  <a:pt x="20232" y="42536"/>
                  <a:pt x="20257" y="42234"/>
                  <a:pt x="20709" y="41807"/>
                </a:cubicBezTo>
                <a:lnTo>
                  <a:pt x="20797" y="41908"/>
                </a:lnTo>
                <a:cubicBezTo>
                  <a:pt x="22129" y="41003"/>
                  <a:pt x="20973" y="41430"/>
                  <a:pt x="22167" y="40639"/>
                </a:cubicBezTo>
                <a:lnTo>
                  <a:pt x="22167" y="40639"/>
                </a:lnTo>
                <a:lnTo>
                  <a:pt x="21802" y="41166"/>
                </a:lnTo>
                <a:lnTo>
                  <a:pt x="21802" y="41166"/>
                </a:lnTo>
                <a:lnTo>
                  <a:pt x="22368" y="40664"/>
                </a:lnTo>
                <a:lnTo>
                  <a:pt x="22368" y="40664"/>
                </a:lnTo>
                <a:lnTo>
                  <a:pt x="22330" y="40877"/>
                </a:lnTo>
                <a:cubicBezTo>
                  <a:pt x="22908" y="40299"/>
                  <a:pt x="23122" y="40161"/>
                  <a:pt x="23788" y="39709"/>
                </a:cubicBezTo>
                <a:lnTo>
                  <a:pt x="23788" y="39709"/>
                </a:lnTo>
                <a:cubicBezTo>
                  <a:pt x="23776" y="39711"/>
                  <a:pt x="23765" y="39712"/>
                  <a:pt x="23755" y="39712"/>
                </a:cubicBezTo>
                <a:cubicBezTo>
                  <a:pt x="23591" y="39712"/>
                  <a:pt x="23744" y="39421"/>
                  <a:pt x="24265" y="39018"/>
                </a:cubicBezTo>
                <a:cubicBezTo>
                  <a:pt x="24361" y="38964"/>
                  <a:pt x="24407" y="38948"/>
                  <a:pt x="24429" y="38948"/>
                </a:cubicBezTo>
                <a:cubicBezTo>
                  <a:pt x="24463" y="38948"/>
                  <a:pt x="24443" y="38985"/>
                  <a:pt x="24461" y="38985"/>
                </a:cubicBezTo>
                <a:cubicBezTo>
                  <a:pt x="24484" y="38985"/>
                  <a:pt x="24569" y="38925"/>
                  <a:pt x="24906" y="38653"/>
                </a:cubicBezTo>
                <a:lnTo>
                  <a:pt x="24906" y="38653"/>
                </a:lnTo>
                <a:cubicBezTo>
                  <a:pt x="24780" y="38854"/>
                  <a:pt x="24655" y="39093"/>
                  <a:pt x="24240" y="39256"/>
                </a:cubicBezTo>
                <a:cubicBezTo>
                  <a:pt x="24215" y="39332"/>
                  <a:pt x="24114" y="39457"/>
                  <a:pt x="24102" y="39533"/>
                </a:cubicBezTo>
                <a:cubicBezTo>
                  <a:pt x="24567" y="39281"/>
                  <a:pt x="25132" y="38741"/>
                  <a:pt x="25421" y="38515"/>
                </a:cubicBezTo>
                <a:lnTo>
                  <a:pt x="25421" y="38515"/>
                </a:lnTo>
                <a:cubicBezTo>
                  <a:pt x="25308" y="38603"/>
                  <a:pt x="25170" y="38703"/>
                  <a:pt x="25095" y="38728"/>
                </a:cubicBezTo>
                <a:lnTo>
                  <a:pt x="26112" y="37698"/>
                </a:lnTo>
                <a:cubicBezTo>
                  <a:pt x="26158" y="37675"/>
                  <a:pt x="26187" y="37665"/>
                  <a:pt x="26203" y="37665"/>
                </a:cubicBezTo>
                <a:cubicBezTo>
                  <a:pt x="26257" y="37665"/>
                  <a:pt x="26162" y="37780"/>
                  <a:pt x="26075" y="37887"/>
                </a:cubicBezTo>
                <a:cubicBezTo>
                  <a:pt x="26301" y="37686"/>
                  <a:pt x="26414" y="37522"/>
                  <a:pt x="26753" y="37246"/>
                </a:cubicBezTo>
                <a:lnTo>
                  <a:pt x="26753" y="37246"/>
                </a:lnTo>
                <a:cubicBezTo>
                  <a:pt x="26729" y="37394"/>
                  <a:pt x="26813" y="37469"/>
                  <a:pt x="26399" y="37865"/>
                </a:cubicBezTo>
                <a:lnTo>
                  <a:pt x="26399" y="37865"/>
                </a:lnTo>
                <a:lnTo>
                  <a:pt x="27369" y="36944"/>
                </a:lnTo>
                <a:cubicBezTo>
                  <a:pt x="27462" y="36923"/>
                  <a:pt x="27834" y="36708"/>
                  <a:pt x="27895" y="36708"/>
                </a:cubicBezTo>
                <a:cubicBezTo>
                  <a:pt x="27908" y="36708"/>
                  <a:pt x="27907" y="36718"/>
                  <a:pt x="27884" y="36743"/>
                </a:cubicBezTo>
                <a:cubicBezTo>
                  <a:pt x="28525" y="36328"/>
                  <a:pt x="29216" y="35424"/>
                  <a:pt x="30046" y="34871"/>
                </a:cubicBezTo>
                <a:cubicBezTo>
                  <a:pt x="30071" y="34820"/>
                  <a:pt x="30146" y="34733"/>
                  <a:pt x="30297" y="34582"/>
                </a:cubicBezTo>
                <a:cubicBezTo>
                  <a:pt x="31051" y="34016"/>
                  <a:pt x="31780" y="33602"/>
                  <a:pt x="32546" y="32785"/>
                </a:cubicBezTo>
                <a:lnTo>
                  <a:pt x="33162" y="32546"/>
                </a:lnTo>
                <a:cubicBezTo>
                  <a:pt x="33346" y="32383"/>
                  <a:pt x="33362" y="32340"/>
                  <a:pt x="33313" y="32340"/>
                </a:cubicBezTo>
                <a:cubicBezTo>
                  <a:pt x="33258" y="32340"/>
                  <a:pt x="33121" y="32396"/>
                  <a:pt x="33054" y="32396"/>
                </a:cubicBezTo>
                <a:cubicBezTo>
                  <a:pt x="32970" y="32396"/>
                  <a:pt x="32995" y="32309"/>
                  <a:pt x="33426" y="31918"/>
                </a:cubicBezTo>
                <a:cubicBezTo>
                  <a:pt x="33724" y="31645"/>
                  <a:pt x="33849" y="31572"/>
                  <a:pt x="33911" y="31572"/>
                </a:cubicBezTo>
                <a:cubicBezTo>
                  <a:pt x="33982" y="31572"/>
                  <a:pt x="33970" y="31668"/>
                  <a:pt x="34039" y="31668"/>
                </a:cubicBezTo>
                <a:cubicBezTo>
                  <a:pt x="34062" y="31668"/>
                  <a:pt x="34095" y="31657"/>
                  <a:pt x="34142" y="31629"/>
                </a:cubicBezTo>
                <a:cubicBezTo>
                  <a:pt x="34481" y="31227"/>
                  <a:pt x="35034" y="30523"/>
                  <a:pt x="35864" y="30058"/>
                </a:cubicBezTo>
                <a:lnTo>
                  <a:pt x="35864" y="30058"/>
                </a:lnTo>
                <a:cubicBezTo>
                  <a:pt x="35650" y="30284"/>
                  <a:pt x="35436" y="30410"/>
                  <a:pt x="35223" y="30598"/>
                </a:cubicBezTo>
                <a:lnTo>
                  <a:pt x="35851" y="30234"/>
                </a:lnTo>
                <a:lnTo>
                  <a:pt x="35851" y="30234"/>
                </a:lnTo>
                <a:cubicBezTo>
                  <a:pt x="35425" y="30746"/>
                  <a:pt x="35027" y="31072"/>
                  <a:pt x="35121" y="31072"/>
                </a:cubicBezTo>
                <a:cubicBezTo>
                  <a:pt x="35152" y="31072"/>
                  <a:pt x="35235" y="31037"/>
                  <a:pt x="35386" y="30963"/>
                </a:cubicBezTo>
                <a:cubicBezTo>
                  <a:pt x="35223" y="30598"/>
                  <a:pt x="37522" y="29178"/>
                  <a:pt x="37359" y="28827"/>
                </a:cubicBezTo>
                <a:lnTo>
                  <a:pt x="37774" y="28588"/>
                </a:lnTo>
                <a:lnTo>
                  <a:pt x="37774" y="28588"/>
                </a:lnTo>
                <a:cubicBezTo>
                  <a:pt x="37673" y="28663"/>
                  <a:pt x="37673" y="28701"/>
                  <a:pt x="37560" y="28789"/>
                </a:cubicBezTo>
                <a:cubicBezTo>
                  <a:pt x="38377" y="28349"/>
                  <a:pt x="37924" y="28135"/>
                  <a:pt x="38867" y="27444"/>
                </a:cubicBezTo>
                <a:cubicBezTo>
                  <a:pt x="39088" y="27288"/>
                  <a:pt x="39272" y="27181"/>
                  <a:pt x="39321" y="27181"/>
                </a:cubicBezTo>
                <a:cubicBezTo>
                  <a:pt x="39347" y="27181"/>
                  <a:pt x="39334" y="27211"/>
                  <a:pt x="39269" y="27281"/>
                </a:cubicBezTo>
                <a:lnTo>
                  <a:pt x="39922" y="26640"/>
                </a:lnTo>
                <a:cubicBezTo>
                  <a:pt x="40004" y="26576"/>
                  <a:pt x="40053" y="26550"/>
                  <a:pt x="40071" y="26550"/>
                </a:cubicBezTo>
                <a:cubicBezTo>
                  <a:pt x="40092" y="26550"/>
                  <a:pt x="40071" y="26586"/>
                  <a:pt x="40010" y="26640"/>
                </a:cubicBezTo>
                <a:lnTo>
                  <a:pt x="40978" y="25823"/>
                </a:lnTo>
                <a:lnTo>
                  <a:pt x="40978" y="25848"/>
                </a:lnTo>
                <a:cubicBezTo>
                  <a:pt x="41091" y="25672"/>
                  <a:pt x="41380" y="25321"/>
                  <a:pt x="41531" y="25145"/>
                </a:cubicBezTo>
                <a:cubicBezTo>
                  <a:pt x="41598" y="25107"/>
                  <a:pt x="41631" y="25092"/>
                  <a:pt x="41643" y="25092"/>
                </a:cubicBezTo>
                <a:cubicBezTo>
                  <a:pt x="41684" y="25092"/>
                  <a:pt x="41462" y="25272"/>
                  <a:pt x="41509" y="25272"/>
                </a:cubicBezTo>
                <a:cubicBezTo>
                  <a:pt x="41512" y="25272"/>
                  <a:pt x="41515" y="25271"/>
                  <a:pt x="41518" y="25270"/>
                </a:cubicBezTo>
                <a:lnTo>
                  <a:pt x="42059" y="24717"/>
                </a:lnTo>
                <a:cubicBezTo>
                  <a:pt x="42094" y="24703"/>
                  <a:pt x="42120" y="24697"/>
                  <a:pt x="42137" y="24697"/>
                </a:cubicBezTo>
                <a:cubicBezTo>
                  <a:pt x="42274" y="24697"/>
                  <a:pt x="41885" y="25106"/>
                  <a:pt x="41506" y="25396"/>
                </a:cubicBezTo>
                <a:cubicBezTo>
                  <a:pt x="42310" y="25233"/>
                  <a:pt x="41946" y="24918"/>
                  <a:pt x="43290" y="24127"/>
                </a:cubicBezTo>
                <a:lnTo>
                  <a:pt x="43290" y="24127"/>
                </a:lnTo>
                <a:lnTo>
                  <a:pt x="42750" y="24617"/>
                </a:lnTo>
                <a:cubicBezTo>
                  <a:pt x="43252" y="24491"/>
                  <a:pt x="43642" y="24077"/>
                  <a:pt x="44371" y="23662"/>
                </a:cubicBezTo>
                <a:lnTo>
                  <a:pt x="44371" y="23662"/>
                </a:lnTo>
                <a:cubicBezTo>
                  <a:pt x="44229" y="23715"/>
                  <a:pt x="43543" y="24075"/>
                  <a:pt x="43359" y="24075"/>
                </a:cubicBezTo>
                <a:cubicBezTo>
                  <a:pt x="43282" y="24075"/>
                  <a:pt x="43292" y="24012"/>
                  <a:pt x="43466" y="23838"/>
                </a:cubicBezTo>
                <a:cubicBezTo>
                  <a:pt x="43667" y="23712"/>
                  <a:pt x="43918" y="23524"/>
                  <a:pt x="44220" y="23184"/>
                </a:cubicBezTo>
                <a:cubicBezTo>
                  <a:pt x="44232" y="23198"/>
                  <a:pt x="44248" y="23204"/>
                  <a:pt x="44267" y="23204"/>
                </a:cubicBezTo>
                <a:cubicBezTo>
                  <a:pt x="44396" y="23204"/>
                  <a:pt x="44690" y="22938"/>
                  <a:pt x="45049" y="22644"/>
                </a:cubicBezTo>
                <a:lnTo>
                  <a:pt x="45125" y="22807"/>
                </a:lnTo>
                <a:cubicBezTo>
                  <a:pt x="45565" y="22393"/>
                  <a:pt x="45477" y="22355"/>
                  <a:pt x="45690" y="22066"/>
                </a:cubicBezTo>
                <a:cubicBezTo>
                  <a:pt x="46218" y="21676"/>
                  <a:pt x="46406" y="21702"/>
                  <a:pt x="46608" y="21689"/>
                </a:cubicBezTo>
                <a:cubicBezTo>
                  <a:pt x="46859" y="21501"/>
                  <a:pt x="46898" y="21450"/>
                  <a:pt x="46853" y="21450"/>
                </a:cubicBezTo>
                <a:cubicBezTo>
                  <a:pt x="46800" y="21450"/>
                  <a:pt x="46633" y="21520"/>
                  <a:pt x="46562" y="21520"/>
                </a:cubicBezTo>
                <a:cubicBezTo>
                  <a:pt x="46491" y="21520"/>
                  <a:pt x="46517" y="21451"/>
                  <a:pt x="46846" y="21174"/>
                </a:cubicBezTo>
                <a:cubicBezTo>
                  <a:pt x="47575" y="20684"/>
                  <a:pt x="48015" y="20244"/>
                  <a:pt x="48769" y="19515"/>
                </a:cubicBezTo>
                <a:cubicBezTo>
                  <a:pt x="48904" y="19429"/>
                  <a:pt x="48967" y="19399"/>
                  <a:pt x="48991" y="19399"/>
                </a:cubicBezTo>
                <a:cubicBezTo>
                  <a:pt x="49049" y="19399"/>
                  <a:pt x="48870" y="19580"/>
                  <a:pt x="48917" y="19580"/>
                </a:cubicBezTo>
                <a:cubicBezTo>
                  <a:pt x="48925" y="19580"/>
                  <a:pt x="48938" y="19575"/>
                  <a:pt x="48957" y="19565"/>
                </a:cubicBezTo>
                <a:lnTo>
                  <a:pt x="49297" y="19126"/>
                </a:lnTo>
                <a:cubicBezTo>
                  <a:pt x="49332" y="19099"/>
                  <a:pt x="49355" y="19090"/>
                  <a:pt x="49370" y="19090"/>
                </a:cubicBezTo>
                <a:cubicBezTo>
                  <a:pt x="49397" y="19090"/>
                  <a:pt x="49397" y="19122"/>
                  <a:pt x="49397" y="19138"/>
                </a:cubicBezTo>
                <a:cubicBezTo>
                  <a:pt x="49711" y="18811"/>
                  <a:pt x="49309" y="18975"/>
                  <a:pt x="49837" y="18497"/>
                </a:cubicBezTo>
                <a:cubicBezTo>
                  <a:pt x="49875" y="18221"/>
                  <a:pt x="51169" y="17831"/>
                  <a:pt x="51734" y="17115"/>
                </a:cubicBezTo>
                <a:cubicBezTo>
                  <a:pt x="51765" y="17101"/>
                  <a:pt x="51786" y="17096"/>
                  <a:pt x="51800" y="17096"/>
                </a:cubicBezTo>
                <a:cubicBezTo>
                  <a:pt x="51873" y="17096"/>
                  <a:pt x="51725" y="17270"/>
                  <a:pt x="51810" y="17291"/>
                </a:cubicBezTo>
                <a:cubicBezTo>
                  <a:pt x="52677" y="16436"/>
                  <a:pt x="52564" y="16575"/>
                  <a:pt x="53230" y="15833"/>
                </a:cubicBezTo>
                <a:lnTo>
                  <a:pt x="53959" y="15419"/>
                </a:lnTo>
                <a:lnTo>
                  <a:pt x="53959" y="15419"/>
                </a:lnTo>
                <a:cubicBezTo>
                  <a:pt x="53862" y="15464"/>
                  <a:pt x="53798" y="15484"/>
                  <a:pt x="53759" y="15484"/>
                </a:cubicBezTo>
                <a:cubicBezTo>
                  <a:pt x="53571" y="15484"/>
                  <a:pt x="54002" y="15004"/>
                  <a:pt x="54398" y="14577"/>
                </a:cubicBezTo>
                <a:lnTo>
                  <a:pt x="54511" y="14539"/>
                </a:lnTo>
                <a:lnTo>
                  <a:pt x="54511" y="14539"/>
                </a:lnTo>
                <a:cubicBezTo>
                  <a:pt x="54361" y="14790"/>
                  <a:pt x="54235" y="15029"/>
                  <a:pt x="54336" y="15079"/>
                </a:cubicBezTo>
                <a:cubicBezTo>
                  <a:pt x="54373" y="15029"/>
                  <a:pt x="54474" y="14929"/>
                  <a:pt x="54587" y="14841"/>
                </a:cubicBezTo>
                <a:lnTo>
                  <a:pt x="54587" y="14841"/>
                </a:lnTo>
                <a:cubicBezTo>
                  <a:pt x="54549" y="14903"/>
                  <a:pt x="54537" y="14941"/>
                  <a:pt x="54574" y="14941"/>
                </a:cubicBezTo>
                <a:cubicBezTo>
                  <a:pt x="54612" y="14929"/>
                  <a:pt x="54675" y="14841"/>
                  <a:pt x="54788" y="14702"/>
                </a:cubicBezTo>
                <a:lnTo>
                  <a:pt x="55102" y="14715"/>
                </a:lnTo>
                <a:lnTo>
                  <a:pt x="55102" y="14614"/>
                </a:lnTo>
                <a:lnTo>
                  <a:pt x="56308" y="13898"/>
                </a:lnTo>
                <a:cubicBezTo>
                  <a:pt x="56660" y="13534"/>
                  <a:pt x="56962" y="13169"/>
                  <a:pt x="57326" y="12780"/>
                </a:cubicBezTo>
                <a:cubicBezTo>
                  <a:pt x="57691" y="12403"/>
                  <a:pt x="58130" y="12001"/>
                  <a:pt x="58708" y="11586"/>
                </a:cubicBezTo>
                <a:lnTo>
                  <a:pt x="58708" y="11586"/>
                </a:lnTo>
                <a:cubicBezTo>
                  <a:pt x="58495" y="11888"/>
                  <a:pt x="58771" y="11812"/>
                  <a:pt x="58847" y="11976"/>
                </a:cubicBezTo>
                <a:cubicBezTo>
                  <a:pt x="58432" y="12026"/>
                  <a:pt x="57955" y="12654"/>
                  <a:pt x="57276" y="13069"/>
                </a:cubicBezTo>
                <a:cubicBezTo>
                  <a:pt x="57425" y="12978"/>
                  <a:pt x="57506" y="12946"/>
                  <a:pt x="57545" y="12946"/>
                </a:cubicBezTo>
                <a:cubicBezTo>
                  <a:pt x="57598" y="12946"/>
                  <a:pt x="57571" y="13006"/>
                  <a:pt x="57527" y="13056"/>
                </a:cubicBezTo>
                <a:cubicBezTo>
                  <a:pt x="57879" y="12742"/>
                  <a:pt x="58231" y="12440"/>
                  <a:pt x="58570" y="12151"/>
                </a:cubicBezTo>
                <a:cubicBezTo>
                  <a:pt x="58585" y="12184"/>
                  <a:pt x="58610" y="12198"/>
                  <a:pt x="58644" y="12198"/>
                </a:cubicBezTo>
                <a:cubicBezTo>
                  <a:pt x="58751" y="12198"/>
                  <a:pt x="58947" y="12059"/>
                  <a:pt x="59186" y="11963"/>
                </a:cubicBezTo>
                <a:cubicBezTo>
                  <a:pt x="59010" y="11913"/>
                  <a:pt x="59186" y="11737"/>
                  <a:pt x="59450" y="11548"/>
                </a:cubicBezTo>
                <a:cubicBezTo>
                  <a:pt x="59726" y="11360"/>
                  <a:pt x="60053" y="11171"/>
                  <a:pt x="60216" y="11033"/>
                </a:cubicBezTo>
                <a:lnTo>
                  <a:pt x="60216" y="11033"/>
                </a:lnTo>
                <a:cubicBezTo>
                  <a:pt x="60279" y="11096"/>
                  <a:pt x="60267" y="11209"/>
                  <a:pt x="59751" y="11498"/>
                </a:cubicBezTo>
                <a:cubicBezTo>
                  <a:pt x="59915" y="11460"/>
                  <a:pt x="60028" y="11398"/>
                  <a:pt x="60116" y="11322"/>
                </a:cubicBezTo>
                <a:cubicBezTo>
                  <a:pt x="60204" y="11247"/>
                  <a:pt x="60267" y="11171"/>
                  <a:pt x="60329" y="11096"/>
                </a:cubicBezTo>
                <a:cubicBezTo>
                  <a:pt x="60441" y="10935"/>
                  <a:pt x="60552" y="10774"/>
                  <a:pt x="60760" y="10769"/>
                </a:cubicBezTo>
                <a:lnTo>
                  <a:pt x="60760" y="10769"/>
                </a:lnTo>
                <a:cubicBezTo>
                  <a:pt x="60757" y="10772"/>
                  <a:pt x="60753" y="10774"/>
                  <a:pt x="60749" y="10776"/>
                </a:cubicBezTo>
                <a:lnTo>
                  <a:pt x="60749" y="10776"/>
                </a:lnTo>
                <a:cubicBezTo>
                  <a:pt x="60756" y="10774"/>
                  <a:pt x="60762" y="10771"/>
                  <a:pt x="60769" y="10769"/>
                </a:cubicBezTo>
                <a:cubicBezTo>
                  <a:pt x="60766" y="10769"/>
                  <a:pt x="60763" y="10769"/>
                  <a:pt x="60760" y="10769"/>
                </a:cubicBezTo>
                <a:lnTo>
                  <a:pt x="60760" y="10769"/>
                </a:lnTo>
                <a:cubicBezTo>
                  <a:pt x="60829" y="10728"/>
                  <a:pt x="60897" y="10701"/>
                  <a:pt x="60933" y="10694"/>
                </a:cubicBezTo>
                <a:lnTo>
                  <a:pt x="60958" y="10694"/>
                </a:lnTo>
                <a:lnTo>
                  <a:pt x="60967" y="10699"/>
                </a:lnTo>
                <a:lnTo>
                  <a:pt x="60995" y="10769"/>
                </a:lnTo>
                <a:lnTo>
                  <a:pt x="60995" y="10744"/>
                </a:lnTo>
                <a:cubicBezTo>
                  <a:pt x="60990" y="10732"/>
                  <a:pt x="60985" y="10719"/>
                  <a:pt x="60980" y="10707"/>
                </a:cubicBezTo>
                <a:lnTo>
                  <a:pt x="60980" y="10707"/>
                </a:lnTo>
                <a:cubicBezTo>
                  <a:pt x="60977" y="10708"/>
                  <a:pt x="60977" y="10710"/>
                  <a:pt x="60977" y="10710"/>
                </a:cubicBezTo>
                <a:cubicBezTo>
                  <a:pt x="60977" y="10710"/>
                  <a:pt x="60977" y="10708"/>
                  <a:pt x="60974" y="10702"/>
                </a:cubicBezTo>
                <a:lnTo>
                  <a:pt x="60974" y="10702"/>
                </a:lnTo>
                <a:lnTo>
                  <a:pt x="60979" y="10704"/>
                </a:lnTo>
                <a:lnTo>
                  <a:pt x="60979" y="10704"/>
                </a:lnTo>
                <a:cubicBezTo>
                  <a:pt x="60956" y="10650"/>
                  <a:pt x="60933" y="10595"/>
                  <a:pt x="60910" y="10540"/>
                </a:cubicBezTo>
                <a:lnTo>
                  <a:pt x="60910" y="10540"/>
                </a:lnTo>
                <a:cubicBezTo>
                  <a:pt x="60909" y="10536"/>
                  <a:pt x="60908" y="10533"/>
                  <a:pt x="60908" y="10530"/>
                </a:cubicBezTo>
                <a:cubicBezTo>
                  <a:pt x="60873" y="10441"/>
                  <a:pt x="60844" y="10365"/>
                  <a:pt x="60822" y="10304"/>
                </a:cubicBezTo>
                <a:lnTo>
                  <a:pt x="60822" y="10304"/>
                </a:lnTo>
                <a:cubicBezTo>
                  <a:pt x="60829" y="10324"/>
                  <a:pt x="60836" y="10344"/>
                  <a:pt x="60845" y="10367"/>
                </a:cubicBezTo>
                <a:lnTo>
                  <a:pt x="60888" y="10487"/>
                </a:lnTo>
                <a:lnTo>
                  <a:pt x="60888" y="10487"/>
                </a:lnTo>
                <a:cubicBezTo>
                  <a:pt x="60825" y="10331"/>
                  <a:pt x="60763" y="10172"/>
                  <a:pt x="60706" y="10003"/>
                </a:cubicBezTo>
                <a:cubicBezTo>
                  <a:pt x="60656" y="9877"/>
                  <a:pt x="60619" y="9751"/>
                  <a:pt x="60568" y="9613"/>
                </a:cubicBezTo>
                <a:cubicBezTo>
                  <a:pt x="60518" y="9487"/>
                  <a:pt x="60480" y="9337"/>
                  <a:pt x="60430" y="9224"/>
                </a:cubicBezTo>
                <a:cubicBezTo>
                  <a:pt x="60342" y="8985"/>
                  <a:pt x="60267" y="8746"/>
                  <a:pt x="60179" y="8482"/>
                </a:cubicBezTo>
                <a:cubicBezTo>
                  <a:pt x="60028" y="7942"/>
                  <a:pt x="59877" y="7527"/>
                  <a:pt x="59764" y="7025"/>
                </a:cubicBezTo>
                <a:cubicBezTo>
                  <a:pt x="59739" y="6886"/>
                  <a:pt x="59714" y="6786"/>
                  <a:pt x="59689" y="6685"/>
                </a:cubicBezTo>
                <a:cubicBezTo>
                  <a:pt x="59664" y="6572"/>
                  <a:pt x="59638" y="6459"/>
                  <a:pt x="59613" y="6346"/>
                </a:cubicBezTo>
                <a:cubicBezTo>
                  <a:pt x="59576" y="6145"/>
                  <a:pt x="59538" y="5931"/>
                  <a:pt x="59500" y="5718"/>
                </a:cubicBezTo>
                <a:cubicBezTo>
                  <a:pt x="59488" y="5617"/>
                  <a:pt x="59475" y="5529"/>
                  <a:pt x="59462" y="5429"/>
                </a:cubicBezTo>
                <a:lnTo>
                  <a:pt x="59450" y="5278"/>
                </a:lnTo>
                <a:cubicBezTo>
                  <a:pt x="59450" y="5228"/>
                  <a:pt x="59437" y="5190"/>
                  <a:pt x="59437" y="5152"/>
                </a:cubicBezTo>
                <a:cubicBezTo>
                  <a:pt x="59412" y="4989"/>
                  <a:pt x="59412" y="4800"/>
                  <a:pt x="59412" y="4650"/>
                </a:cubicBezTo>
                <a:cubicBezTo>
                  <a:pt x="59412" y="4587"/>
                  <a:pt x="59412" y="4511"/>
                  <a:pt x="59425" y="4449"/>
                </a:cubicBezTo>
                <a:cubicBezTo>
                  <a:pt x="59425" y="4411"/>
                  <a:pt x="59425" y="4373"/>
                  <a:pt x="59425" y="4348"/>
                </a:cubicBezTo>
                <a:cubicBezTo>
                  <a:pt x="59437" y="4310"/>
                  <a:pt x="59437" y="4273"/>
                  <a:pt x="59437" y="4247"/>
                </a:cubicBezTo>
                <a:cubicBezTo>
                  <a:pt x="59450" y="4197"/>
                  <a:pt x="59450" y="4147"/>
                  <a:pt x="59462" y="4097"/>
                </a:cubicBezTo>
                <a:cubicBezTo>
                  <a:pt x="59470" y="4082"/>
                  <a:pt x="59473" y="4068"/>
                  <a:pt x="59476" y="4054"/>
                </a:cubicBezTo>
                <a:lnTo>
                  <a:pt x="59476" y="4054"/>
                </a:lnTo>
                <a:cubicBezTo>
                  <a:pt x="59475" y="4058"/>
                  <a:pt x="59473" y="4060"/>
                  <a:pt x="59473" y="4060"/>
                </a:cubicBezTo>
                <a:cubicBezTo>
                  <a:pt x="59472" y="4060"/>
                  <a:pt x="59472" y="4056"/>
                  <a:pt x="59475" y="4046"/>
                </a:cubicBezTo>
                <a:lnTo>
                  <a:pt x="59486" y="4024"/>
                </a:lnTo>
                <a:lnTo>
                  <a:pt x="59486" y="4024"/>
                </a:lnTo>
                <a:cubicBezTo>
                  <a:pt x="59486" y="4024"/>
                  <a:pt x="59486" y="4024"/>
                  <a:pt x="59486" y="4025"/>
                </a:cubicBezTo>
                <a:lnTo>
                  <a:pt x="59486" y="4025"/>
                </a:lnTo>
                <a:cubicBezTo>
                  <a:pt x="59487" y="4023"/>
                  <a:pt x="59487" y="4022"/>
                  <a:pt x="59488" y="4021"/>
                </a:cubicBezTo>
                <a:lnTo>
                  <a:pt x="59488" y="4018"/>
                </a:lnTo>
                <a:lnTo>
                  <a:pt x="59488" y="4018"/>
                </a:lnTo>
                <a:cubicBezTo>
                  <a:pt x="59490" y="4006"/>
                  <a:pt x="59492" y="3996"/>
                  <a:pt x="59488" y="3996"/>
                </a:cubicBezTo>
                <a:lnTo>
                  <a:pt x="59425" y="3996"/>
                </a:lnTo>
                <a:cubicBezTo>
                  <a:pt x="59374" y="3996"/>
                  <a:pt x="59324" y="4009"/>
                  <a:pt x="59249" y="4021"/>
                </a:cubicBezTo>
                <a:cubicBezTo>
                  <a:pt x="59177" y="4031"/>
                  <a:pt x="59102" y="4046"/>
                  <a:pt x="59025" y="4064"/>
                </a:cubicBezTo>
                <a:lnTo>
                  <a:pt x="59025" y="4064"/>
                </a:lnTo>
                <a:cubicBezTo>
                  <a:pt x="59072" y="3967"/>
                  <a:pt x="59129" y="3864"/>
                  <a:pt x="59161" y="3770"/>
                </a:cubicBezTo>
                <a:cubicBezTo>
                  <a:pt x="59173" y="3732"/>
                  <a:pt x="59186" y="3707"/>
                  <a:pt x="59199" y="3682"/>
                </a:cubicBezTo>
                <a:cubicBezTo>
                  <a:pt x="59211" y="3657"/>
                  <a:pt x="59211" y="3632"/>
                  <a:pt x="59224" y="3607"/>
                </a:cubicBezTo>
                <a:cubicBezTo>
                  <a:pt x="59236" y="3581"/>
                  <a:pt x="59224" y="3569"/>
                  <a:pt x="59236" y="3556"/>
                </a:cubicBezTo>
                <a:cubicBezTo>
                  <a:pt x="59236" y="3552"/>
                  <a:pt x="59235" y="3551"/>
                  <a:pt x="59233" y="3551"/>
                </a:cubicBezTo>
                <a:lnTo>
                  <a:pt x="59233" y="3551"/>
                </a:lnTo>
                <a:cubicBezTo>
                  <a:pt x="59232" y="3551"/>
                  <a:pt x="59230" y="3553"/>
                  <a:pt x="59231" y="3555"/>
                </a:cubicBezTo>
                <a:lnTo>
                  <a:pt x="59231" y="3555"/>
                </a:lnTo>
                <a:cubicBezTo>
                  <a:pt x="59196" y="3544"/>
                  <a:pt x="59172" y="3543"/>
                  <a:pt x="59136" y="3531"/>
                </a:cubicBezTo>
                <a:lnTo>
                  <a:pt x="59098" y="3519"/>
                </a:lnTo>
                <a:lnTo>
                  <a:pt x="59035" y="3506"/>
                </a:lnTo>
                <a:cubicBezTo>
                  <a:pt x="58947" y="3494"/>
                  <a:pt x="58859" y="3468"/>
                  <a:pt x="58784" y="3443"/>
                </a:cubicBezTo>
                <a:cubicBezTo>
                  <a:pt x="58696" y="3418"/>
                  <a:pt x="58646" y="3380"/>
                  <a:pt x="58533" y="3355"/>
                </a:cubicBezTo>
                <a:cubicBezTo>
                  <a:pt x="58332" y="3292"/>
                  <a:pt x="58156" y="3205"/>
                  <a:pt x="57980" y="3117"/>
                </a:cubicBezTo>
                <a:cubicBezTo>
                  <a:pt x="57753" y="3029"/>
                  <a:pt x="57552" y="2915"/>
                  <a:pt x="57351" y="2815"/>
                </a:cubicBezTo>
                <a:cubicBezTo>
                  <a:pt x="57163" y="2702"/>
                  <a:pt x="56912" y="2576"/>
                  <a:pt x="56698" y="2451"/>
                </a:cubicBezTo>
                <a:cubicBezTo>
                  <a:pt x="56472" y="2325"/>
                  <a:pt x="56271" y="2199"/>
                  <a:pt x="56070" y="2061"/>
                </a:cubicBezTo>
                <a:cubicBezTo>
                  <a:pt x="55592" y="1772"/>
                  <a:pt x="55165" y="1483"/>
                  <a:pt x="54763" y="1207"/>
                </a:cubicBezTo>
                <a:cubicBezTo>
                  <a:pt x="54310" y="905"/>
                  <a:pt x="53908" y="603"/>
                  <a:pt x="53556" y="339"/>
                </a:cubicBezTo>
                <a:cubicBezTo>
                  <a:pt x="53456" y="264"/>
                  <a:pt x="53381" y="201"/>
                  <a:pt x="53293" y="138"/>
                </a:cubicBezTo>
                <a:cubicBezTo>
                  <a:pt x="53293" y="151"/>
                  <a:pt x="53293" y="151"/>
                  <a:pt x="53293" y="151"/>
                </a:cubicBezTo>
                <a:cubicBezTo>
                  <a:pt x="53305" y="176"/>
                  <a:pt x="53330" y="201"/>
                  <a:pt x="53343" y="226"/>
                </a:cubicBezTo>
                <a:cubicBezTo>
                  <a:pt x="53320" y="203"/>
                  <a:pt x="53160" y="64"/>
                  <a:pt x="53114" y="12"/>
                </a:cubicBezTo>
                <a:close/>
                <a:moveTo>
                  <a:pt x="11479" y="51228"/>
                </a:moveTo>
                <a:lnTo>
                  <a:pt x="11479" y="51228"/>
                </a:lnTo>
                <a:cubicBezTo>
                  <a:pt x="11644" y="51297"/>
                  <a:pt x="11802" y="51350"/>
                  <a:pt x="11951" y="51395"/>
                </a:cubicBezTo>
                <a:cubicBezTo>
                  <a:pt x="11863" y="51357"/>
                  <a:pt x="11775" y="51332"/>
                  <a:pt x="11687" y="51307"/>
                </a:cubicBezTo>
                <a:lnTo>
                  <a:pt x="11561" y="51257"/>
                </a:lnTo>
                <a:cubicBezTo>
                  <a:pt x="11533" y="51250"/>
                  <a:pt x="11505" y="51239"/>
                  <a:pt x="11479" y="512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36" name="Google Shape;23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275514">
            <a:off x="8354095" y="619437"/>
            <a:ext cx="1285961" cy="727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00">
            <a:off x="-245739" y="4503162"/>
            <a:ext cx="709600" cy="818425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5"/>
          <p:cNvSpPr txBox="1">
            <a:spLocks noGrp="1"/>
          </p:cNvSpPr>
          <p:nvPr>
            <p:ph type="subTitle" idx="1"/>
          </p:nvPr>
        </p:nvSpPr>
        <p:spPr>
          <a:xfrm>
            <a:off x="71992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" name="Google Shape;239;p15"/>
          <p:cNvSpPr txBox="1">
            <a:spLocks noGrp="1"/>
          </p:cNvSpPr>
          <p:nvPr>
            <p:ph type="subTitle" idx="2"/>
          </p:nvPr>
        </p:nvSpPr>
        <p:spPr>
          <a:xfrm>
            <a:off x="34332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" name="Google Shape;240;p15"/>
          <p:cNvSpPr txBox="1">
            <a:spLocks noGrp="1"/>
          </p:cNvSpPr>
          <p:nvPr>
            <p:ph type="subTitle" idx="3"/>
          </p:nvPr>
        </p:nvSpPr>
        <p:spPr>
          <a:xfrm>
            <a:off x="61464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1" name="Google Shape;241;p15"/>
          <p:cNvSpPr txBox="1">
            <a:spLocks noGrp="1"/>
          </p:cNvSpPr>
          <p:nvPr>
            <p:ph type="subTitle" idx="4"/>
          </p:nvPr>
        </p:nvSpPr>
        <p:spPr>
          <a:xfrm>
            <a:off x="7200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2" name="Google Shape;242;p15"/>
          <p:cNvSpPr txBox="1">
            <a:spLocks noGrp="1"/>
          </p:cNvSpPr>
          <p:nvPr>
            <p:ph type="subTitle" idx="5"/>
          </p:nvPr>
        </p:nvSpPr>
        <p:spPr>
          <a:xfrm>
            <a:off x="34332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3" name="Google Shape;243;p15"/>
          <p:cNvSpPr txBox="1">
            <a:spLocks noGrp="1"/>
          </p:cNvSpPr>
          <p:nvPr>
            <p:ph type="subTitle" idx="6"/>
          </p:nvPr>
        </p:nvSpPr>
        <p:spPr>
          <a:xfrm>
            <a:off x="61464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4" name="Google Shape;244;p1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5">
    <p:bg>
      <p:bgPr>
        <a:solidFill>
          <a:schemeClr val="lt2"/>
        </a:solidFill>
        <a:effectLst/>
      </p:bgPr>
    </p:bg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17"/>
          <p:cNvSpPr/>
          <p:nvPr/>
        </p:nvSpPr>
        <p:spPr>
          <a:xfrm rot="-7200149">
            <a:off x="7879523" y="626592"/>
            <a:ext cx="2099759" cy="418477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17"/>
          <p:cNvSpPr/>
          <p:nvPr/>
        </p:nvSpPr>
        <p:spPr>
          <a:xfrm rot="-6212639">
            <a:off x="-662265" y="4399478"/>
            <a:ext cx="1631376" cy="422962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55" name="Google Shape;255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452247" y="483276"/>
            <a:ext cx="741000" cy="854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418779">
            <a:off x="-509886" y="3527770"/>
            <a:ext cx="1324119" cy="749575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7"/>
          <p:cNvSpPr txBox="1">
            <a:spLocks noGrp="1"/>
          </p:cNvSpPr>
          <p:nvPr>
            <p:ph type="title"/>
          </p:nvPr>
        </p:nvSpPr>
        <p:spPr>
          <a:xfrm>
            <a:off x="643800" y="4281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7DDB9E7-29E6-4E57-B0E4-0C6746EF9E30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4" r:id="rId4"/>
    <p:sldLayoutId id="2147483656" r:id="rId5"/>
    <p:sldLayoutId id="2147483659" r:id="rId6"/>
    <p:sldLayoutId id="2147483660" r:id="rId7"/>
    <p:sldLayoutId id="2147483661" r:id="rId8"/>
    <p:sldLayoutId id="2147483663" r:id="rId9"/>
    <p:sldLayoutId id="2147483669" r:id="rId10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microsoft.com/office/2007/relationships/hdphoto" Target="../media/hdphoto1.wdp"/><Relationship Id="rId4" Type="http://schemas.openxmlformats.org/officeDocument/2006/relationships/image" Target="../media/image8.png"/><Relationship Id="rId9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microsoft.com/office/2007/relationships/hdphoto" Target="../media/hdphoto5.wdp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9.wdp"/><Relationship Id="rId3" Type="http://schemas.openxmlformats.org/officeDocument/2006/relationships/image" Target="../media/image10.png"/><Relationship Id="rId7" Type="http://schemas.openxmlformats.org/officeDocument/2006/relationships/image" Target="../media/image18.pn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microsoft.com/office/2007/relationships/hdphoto" Target="../media/hdphoto8.wdp"/><Relationship Id="rId11" Type="http://schemas.microsoft.com/office/2007/relationships/hdphoto" Target="../media/hdphoto10.wdp"/><Relationship Id="rId5" Type="http://schemas.openxmlformats.org/officeDocument/2006/relationships/image" Target="../media/image17.png"/><Relationship Id="rId10" Type="http://schemas.openxmlformats.org/officeDocument/2006/relationships/image" Target="../media/image20.png"/><Relationship Id="rId4" Type="http://schemas.microsoft.com/office/2007/relationships/hdphoto" Target="../media/hdphoto3.wdp"/><Relationship Id="rId9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microsoft.com/office/2007/relationships/hdphoto" Target="../media/hdphoto3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Relationship Id="rId6" Type="http://schemas.microsoft.com/office/2007/relationships/hdphoto" Target="../media/hdphoto5.wdp"/><Relationship Id="rId5" Type="http://schemas.openxmlformats.org/officeDocument/2006/relationships/image" Target="../media/image16.png"/><Relationship Id="rId4" Type="http://schemas.microsoft.com/office/2007/relationships/hdphoto" Target="../media/hdphoto3.wdp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image" Target="../media/image1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microsoft.com/office/2007/relationships/hdphoto" Target="../media/hdphoto5.wdp"/><Relationship Id="rId5" Type="http://schemas.openxmlformats.org/officeDocument/2006/relationships/image" Target="../media/image16.png"/><Relationship Id="rId4" Type="http://schemas.microsoft.com/office/2007/relationships/hdphoto" Target="../media/hdphoto3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microsoft.com/office/2007/relationships/hdphoto" Target="../media/hdphoto5.wdp"/><Relationship Id="rId5" Type="http://schemas.openxmlformats.org/officeDocument/2006/relationships/image" Target="../media/image16.png"/><Relationship Id="rId4" Type="http://schemas.microsoft.com/office/2007/relationships/hdphoto" Target="../media/hdphoto3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microsoft.com/office/2007/relationships/hdphoto" Target="../media/hdphoto3.wdp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9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microsoft.com/office/2007/relationships/hdphoto" Target="../media/hdphoto1.wdp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10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microsoft.com/office/2007/relationships/hdphoto" Target="../media/hdphoto4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microsoft.com/office/2007/relationships/hdphoto" Target="../media/hdphoto4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microsoft.com/office/2007/relationships/hdphoto" Target="../media/hdphoto7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microsoft.com/office/2007/relationships/hdphoto" Target="../media/hdphoto6.wdp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" name="Google Shape;418;p34"/>
          <p:cNvGrpSpPr/>
          <p:nvPr/>
        </p:nvGrpSpPr>
        <p:grpSpPr>
          <a:xfrm rot="2206677">
            <a:off x="3044583" y="1228059"/>
            <a:ext cx="933323" cy="1632683"/>
            <a:chOff x="271325" y="3895325"/>
            <a:chExt cx="360025" cy="629800"/>
          </a:xfrm>
        </p:grpSpPr>
        <p:sp>
          <p:nvSpPr>
            <p:cNvPr id="419" name="Google Shape;419;p34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4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4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4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4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4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4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4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4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4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4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4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4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4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4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4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4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4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4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4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4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4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4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4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4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4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4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4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4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4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4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4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4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4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4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4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4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4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4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4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4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4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4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4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4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4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4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4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4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4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4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4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4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4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4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4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4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4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4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4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4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4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4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4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4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4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4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4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4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4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4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4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4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4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4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4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4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4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4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4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4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4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4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4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4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4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4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4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4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4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4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4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4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4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4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4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4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4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4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4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4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4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4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4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4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4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4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4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4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4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4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4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4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4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4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4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4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4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4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4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4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4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4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4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4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4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4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4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4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4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4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4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4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4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4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4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4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4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4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4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4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4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4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4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4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4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4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4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4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4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4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4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4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4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4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4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4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4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4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4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4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4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4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4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4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4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4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4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4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4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4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4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4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4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4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4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4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4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4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4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4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4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4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4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4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4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4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4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4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4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4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4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4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4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4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4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4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4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4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4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4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4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4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4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4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4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4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4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4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4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4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4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4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4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4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4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4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4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4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4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4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4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4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4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4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4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4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4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4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4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4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4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4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4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4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4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4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4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4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4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4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4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4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4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4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4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4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4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4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4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4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4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4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4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4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4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4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4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4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4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4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4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4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4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4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4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4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4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4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4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4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4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4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4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4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4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4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4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4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4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4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4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4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4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4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4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4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4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4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4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4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4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4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4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4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4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4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4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4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4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4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4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4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4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4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4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4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4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4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4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4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4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4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4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4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4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4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4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4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4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4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4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4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34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58" name="Google Shape;1158;p34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4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2092AF0B-8CAA-4DC7-B8F1-7141CD2BAEDF}"/>
              </a:ext>
            </a:extLst>
          </p:cNvPr>
          <p:cNvSpPr/>
          <p:nvPr/>
        </p:nvSpPr>
        <p:spPr>
          <a:xfrm>
            <a:off x="1" y="-16838"/>
            <a:ext cx="9188280" cy="4924920"/>
          </a:xfrm>
          <a:prstGeom prst="rect">
            <a:avLst/>
          </a:prstGeom>
          <a:solidFill>
            <a:srgbClr val="B4F0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9" name="Google Shape;1164;p34">
            <a:extLst>
              <a:ext uri="{FF2B5EF4-FFF2-40B4-BE49-F238E27FC236}">
                <a16:creationId xmlns:a16="http://schemas.microsoft.com/office/drawing/2014/main" id="{FBAE3AAA-7A6D-4F0E-9FD1-F982E305F4FC}"/>
              </a:ext>
            </a:extLst>
          </p:cNvPr>
          <p:cNvSpPr/>
          <p:nvPr/>
        </p:nvSpPr>
        <p:spPr>
          <a:xfrm flipH="1">
            <a:off x="295473" y="736829"/>
            <a:ext cx="3579328" cy="122344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0" name="Google Shape;1160;p34"/>
          <p:cNvSpPr/>
          <p:nvPr/>
        </p:nvSpPr>
        <p:spPr>
          <a:xfrm rot="923371" flipH="1">
            <a:off x="7132331" y="5301"/>
            <a:ext cx="2583327" cy="2214778"/>
          </a:xfrm>
          <a:custGeom>
            <a:avLst/>
            <a:gdLst/>
            <a:ahLst/>
            <a:cxnLst/>
            <a:rect l="l" t="t" r="r" b="b"/>
            <a:pathLst>
              <a:path w="42260" h="36231" extrusionOk="0">
                <a:moveTo>
                  <a:pt x="40844" y="1356"/>
                </a:moveTo>
                <a:cubicBezTo>
                  <a:pt x="40846" y="1356"/>
                  <a:pt x="40846" y="1360"/>
                  <a:pt x="40839" y="1372"/>
                </a:cubicBezTo>
                <a:cubicBezTo>
                  <a:pt x="40839" y="1360"/>
                  <a:pt x="40839" y="1360"/>
                  <a:pt x="40839" y="1360"/>
                </a:cubicBezTo>
                <a:cubicBezTo>
                  <a:pt x="40839" y="1360"/>
                  <a:pt x="40834" y="1371"/>
                  <a:pt x="40826" y="1383"/>
                </a:cubicBezTo>
                <a:lnTo>
                  <a:pt x="40826" y="1383"/>
                </a:lnTo>
                <a:cubicBezTo>
                  <a:pt x="40835" y="1366"/>
                  <a:pt x="40840" y="1357"/>
                  <a:pt x="40840" y="1357"/>
                </a:cubicBezTo>
                <a:lnTo>
                  <a:pt x="40840" y="1357"/>
                </a:lnTo>
                <a:cubicBezTo>
                  <a:pt x="40841" y="1357"/>
                  <a:pt x="40840" y="1358"/>
                  <a:pt x="40839" y="1360"/>
                </a:cubicBezTo>
                <a:cubicBezTo>
                  <a:pt x="40839" y="1360"/>
                  <a:pt x="40843" y="1356"/>
                  <a:pt x="40844" y="1356"/>
                </a:cubicBezTo>
                <a:close/>
                <a:moveTo>
                  <a:pt x="40823" y="1392"/>
                </a:moveTo>
                <a:lnTo>
                  <a:pt x="40823" y="1392"/>
                </a:lnTo>
                <a:cubicBezTo>
                  <a:pt x="40818" y="1400"/>
                  <a:pt x="40814" y="1409"/>
                  <a:pt x="40814" y="1422"/>
                </a:cubicBezTo>
                <a:cubicBezTo>
                  <a:pt x="40811" y="1426"/>
                  <a:pt x="40807" y="1430"/>
                  <a:pt x="40804" y="1434"/>
                </a:cubicBezTo>
                <a:lnTo>
                  <a:pt x="40804" y="1434"/>
                </a:lnTo>
                <a:cubicBezTo>
                  <a:pt x="40808" y="1426"/>
                  <a:pt x="40811" y="1417"/>
                  <a:pt x="40814" y="1410"/>
                </a:cubicBezTo>
                <a:cubicBezTo>
                  <a:pt x="40814" y="1410"/>
                  <a:pt x="40814" y="1404"/>
                  <a:pt x="40823" y="1392"/>
                </a:cubicBezTo>
                <a:close/>
                <a:moveTo>
                  <a:pt x="40716" y="1689"/>
                </a:moveTo>
                <a:cubicBezTo>
                  <a:pt x="40715" y="1692"/>
                  <a:pt x="40714" y="1696"/>
                  <a:pt x="40714" y="1699"/>
                </a:cubicBezTo>
                <a:cubicBezTo>
                  <a:pt x="40702" y="1743"/>
                  <a:pt x="40691" y="1793"/>
                  <a:pt x="40679" y="1849"/>
                </a:cubicBezTo>
                <a:lnTo>
                  <a:pt x="40679" y="1849"/>
                </a:lnTo>
                <a:cubicBezTo>
                  <a:pt x="40682" y="1831"/>
                  <a:pt x="40686" y="1813"/>
                  <a:pt x="40688" y="1795"/>
                </a:cubicBezTo>
                <a:lnTo>
                  <a:pt x="40688" y="1795"/>
                </a:lnTo>
                <a:cubicBezTo>
                  <a:pt x="40697" y="1757"/>
                  <a:pt x="40706" y="1722"/>
                  <a:pt x="40716" y="1689"/>
                </a:cubicBezTo>
                <a:close/>
                <a:moveTo>
                  <a:pt x="40211" y="1837"/>
                </a:moveTo>
                <a:cubicBezTo>
                  <a:pt x="40191" y="1847"/>
                  <a:pt x="40169" y="1859"/>
                  <a:pt x="40147" y="1872"/>
                </a:cubicBezTo>
                <a:lnTo>
                  <a:pt x="40147" y="1872"/>
                </a:lnTo>
                <a:cubicBezTo>
                  <a:pt x="40131" y="1879"/>
                  <a:pt x="40116" y="1887"/>
                  <a:pt x="40102" y="1895"/>
                </a:cubicBezTo>
                <a:lnTo>
                  <a:pt x="40102" y="1895"/>
                </a:lnTo>
                <a:cubicBezTo>
                  <a:pt x="40134" y="1876"/>
                  <a:pt x="40173" y="1856"/>
                  <a:pt x="40211" y="1837"/>
                </a:cubicBezTo>
                <a:close/>
                <a:moveTo>
                  <a:pt x="40063" y="1918"/>
                </a:moveTo>
                <a:cubicBezTo>
                  <a:pt x="40053" y="1924"/>
                  <a:pt x="40044" y="1931"/>
                  <a:pt x="40035" y="1938"/>
                </a:cubicBezTo>
                <a:cubicBezTo>
                  <a:pt x="40035" y="1938"/>
                  <a:pt x="40035" y="1938"/>
                  <a:pt x="40035" y="1938"/>
                </a:cubicBezTo>
                <a:lnTo>
                  <a:pt x="40035" y="1938"/>
                </a:lnTo>
                <a:cubicBezTo>
                  <a:pt x="40017" y="1945"/>
                  <a:pt x="39999" y="1952"/>
                  <a:pt x="39981" y="1959"/>
                </a:cubicBezTo>
                <a:lnTo>
                  <a:pt x="39981" y="1959"/>
                </a:lnTo>
                <a:cubicBezTo>
                  <a:pt x="40007" y="1947"/>
                  <a:pt x="40034" y="1934"/>
                  <a:pt x="40063" y="1918"/>
                </a:cubicBezTo>
                <a:close/>
                <a:moveTo>
                  <a:pt x="40666" y="1922"/>
                </a:moveTo>
                <a:cubicBezTo>
                  <a:pt x="40661" y="1950"/>
                  <a:pt x="40656" y="1980"/>
                  <a:pt x="40651" y="2010"/>
                </a:cubicBezTo>
                <a:lnTo>
                  <a:pt x="40651" y="2010"/>
                </a:lnTo>
                <a:cubicBezTo>
                  <a:pt x="40651" y="1984"/>
                  <a:pt x="40658" y="1952"/>
                  <a:pt x="40666" y="1922"/>
                </a:cubicBezTo>
                <a:close/>
                <a:moveTo>
                  <a:pt x="40650" y="2016"/>
                </a:moveTo>
                <a:cubicBezTo>
                  <a:pt x="40646" y="2043"/>
                  <a:pt x="40642" y="2070"/>
                  <a:pt x="40638" y="2097"/>
                </a:cubicBezTo>
                <a:lnTo>
                  <a:pt x="40638" y="2097"/>
                </a:lnTo>
                <a:cubicBezTo>
                  <a:pt x="40638" y="2084"/>
                  <a:pt x="40639" y="2071"/>
                  <a:pt x="40640" y="2057"/>
                </a:cubicBezTo>
                <a:lnTo>
                  <a:pt x="40640" y="2057"/>
                </a:lnTo>
                <a:cubicBezTo>
                  <a:pt x="40643" y="2044"/>
                  <a:pt x="40646" y="2030"/>
                  <a:pt x="40650" y="2016"/>
                </a:cubicBezTo>
                <a:close/>
                <a:moveTo>
                  <a:pt x="38244" y="2377"/>
                </a:moveTo>
                <a:cubicBezTo>
                  <a:pt x="38181" y="2380"/>
                  <a:pt x="38128" y="2381"/>
                  <a:pt x="38089" y="2381"/>
                </a:cubicBezTo>
                <a:cubicBezTo>
                  <a:pt x="38012" y="2381"/>
                  <a:pt x="37993" y="2377"/>
                  <a:pt x="38062" y="2377"/>
                </a:cubicBezTo>
                <a:close/>
                <a:moveTo>
                  <a:pt x="40611" y="2359"/>
                </a:moveTo>
                <a:cubicBezTo>
                  <a:pt x="40607" y="2405"/>
                  <a:pt x="40604" y="2452"/>
                  <a:pt x="40601" y="2502"/>
                </a:cubicBezTo>
                <a:lnTo>
                  <a:pt x="40601" y="2502"/>
                </a:lnTo>
                <a:cubicBezTo>
                  <a:pt x="40601" y="2484"/>
                  <a:pt x="40601" y="2466"/>
                  <a:pt x="40602" y="2448"/>
                </a:cubicBezTo>
                <a:lnTo>
                  <a:pt x="40602" y="2448"/>
                </a:lnTo>
                <a:cubicBezTo>
                  <a:pt x="40604" y="2419"/>
                  <a:pt x="40607" y="2391"/>
                  <a:pt x="40611" y="2359"/>
                </a:cubicBezTo>
                <a:close/>
                <a:moveTo>
                  <a:pt x="40594" y="2649"/>
                </a:moveTo>
                <a:cubicBezTo>
                  <a:pt x="40588" y="2835"/>
                  <a:pt x="40589" y="3042"/>
                  <a:pt x="40601" y="3270"/>
                </a:cubicBezTo>
                <a:cubicBezTo>
                  <a:pt x="40599" y="3256"/>
                  <a:pt x="40597" y="3243"/>
                  <a:pt x="40596" y="3230"/>
                </a:cubicBezTo>
                <a:lnTo>
                  <a:pt x="40596" y="3230"/>
                </a:lnTo>
                <a:cubicBezTo>
                  <a:pt x="40591" y="3121"/>
                  <a:pt x="40588" y="3013"/>
                  <a:pt x="40588" y="2905"/>
                </a:cubicBezTo>
                <a:cubicBezTo>
                  <a:pt x="40588" y="2826"/>
                  <a:pt x="40588" y="2738"/>
                  <a:pt x="40594" y="2649"/>
                </a:cubicBezTo>
                <a:close/>
                <a:moveTo>
                  <a:pt x="34292" y="3499"/>
                </a:moveTo>
                <a:cubicBezTo>
                  <a:pt x="34288" y="3502"/>
                  <a:pt x="34284" y="3505"/>
                  <a:pt x="34280" y="3508"/>
                </a:cubicBezTo>
                <a:cubicBezTo>
                  <a:pt x="34284" y="3505"/>
                  <a:pt x="34288" y="3502"/>
                  <a:pt x="34292" y="3499"/>
                </a:cubicBezTo>
                <a:close/>
                <a:moveTo>
                  <a:pt x="34179" y="3672"/>
                </a:moveTo>
                <a:lnTo>
                  <a:pt x="34179" y="3672"/>
                </a:lnTo>
                <a:cubicBezTo>
                  <a:pt x="34179" y="3678"/>
                  <a:pt x="34179" y="3684"/>
                  <a:pt x="34178" y="3691"/>
                </a:cubicBezTo>
                <a:lnTo>
                  <a:pt x="34178" y="3691"/>
                </a:lnTo>
                <a:cubicBezTo>
                  <a:pt x="34177" y="3684"/>
                  <a:pt x="34178" y="3678"/>
                  <a:pt x="34179" y="3672"/>
                </a:cubicBezTo>
                <a:close/>
                <a:moveTo>
                  <a:pt x="41078" y="5682"/>
                </a:moveTo>
                <a:lnTo>
                  <a:pt x="41078" y="5682"/>
                </a:lnTo>
                <a:cubicBezTo>
                  <a:pt x="41036" y="5811"/>
                  <a:pt x="41025" y="5908"/>
                  <a:pt x="41035" y="5982"/>
                </a:cubicBezTo>
                <a:lnTo>
                  <a:pt x="41035" y="5982"/>
                </a:lnTo>
                <a:cubicBezTo>
                  <a:pt x="41021" y="5925"/>
                  <a:pt x="41008" y="5867"/>
                  <a:pt x="40994" y="5810"/>
                </a:cubicBezTo>
                <a:lnTo>
                  <a:pt x="40994" y="5810"/>
                </a:lnTo>
                <a:cubicBezTo>
                  <a:pt x="41024" y="5765"/>
                  <a:pt x="41052" y="5723"/>
                  <a:pt x="41078" y="5682"/>
                </a:cubicBezTo>
                <a:close/>
                <a:moveTo>
                  <a:pt x="41393" y="7302"/>
                </a:moveTo>
                <a:cubicBezTo>
                  <a:pt x="41392" y="7302"/>
                  <a:pt x="41392" y="7302"/>
                  <a:pt x="41392" y="7303"/>
                </a:cubicBezTo>
                <a:lnTo>
                  <a:pt x="41392" y="7303"/>
                </a:lnTo>
                <a:cubicBezTo>
                  <a:pt x="41393" y="7307"/>
                  <a:pt x="41394" y="7308"/>
                  <a:pt x="41394" y="7308"/>
                </a:cubicBezTo>
                <a:cubicBezTo>
                  <a:pt x="41395" y="7308"/>
                  <a:pt x="41393" y="7302"/>
                  <a:pt x="41393" y="7302"/>
                </a:cubicBezTo>
                <a:close/>
                <a:moveTo>
                  <a:pt x="39878" y="8311"/>
                </a:moveTo>
                <a:cubicBezTo>
                  <a:pt x="39876" y="8319"/>
                  <a:pt x="39874" y="8326"/>
                  <a:pt x="39872" y="8334"/>
                </a:cubicBezTo>
                <a:cubicBezTo>
                  <a:pt x="39874" y="8326"/>
                  <a:pt x="39876" y="8318"/>
                  <a:pt x="39878" y="8311"/>
                </a:cubicBezTo>
                <a:close/>
                <a:moveTo>
                  <a:pt x="34509" y="8378"/>
                </a:moveTo>
                <a:cubicBezTo>
                  <a:pt x="34513" y="8379"/>
                  <a:pt x="34517" y="8381"/>
                  <a:pt x="34519" y="8384"/>
                </a:cubicBezTo>
                <a:lnTo>
                  <a:pt x="34509" y="8378"/>
                </a:lnTo>
                <a:close/>
                <a:moveTo>
                  <a:pt x="32860" y="9515"/>
                </a:moveTo>
                <a:cubicBezTo>
                  <a:pt x="32836" y="9543"/>
                  <a:pt x="32811" y="9572"/>
                  <a:pt x="32787" y="9600"/>
                </a:cubicBezTo>
                <a:lnTo>
                  <a:pt x="32787" y="9600"/>
                </a:lnTo>
                <a:cubicBezTo>
                  <a:pt x="32781" y="9591"/>
                  <a:pt x="32775" y="9582"/>
                  <a:pt x="32767" y="9574"/>
                </a:cubicBezTo>
                <a:lnTo>
                  <a:pt x="32767" y="9574"/>
                </a:lnTo>
                <a:cubicBezTo>
                  <a:pt x="32813" y="9538"/>
                  <a:pt x="32844" y="9517"/>
                  <a:pt x="32860" y="9515"/>
                </a:cubicBezTo>
                <a:close/>
                <a:moveTo>
                  <a:pt x="32285" y="10171"/>
                </a:moveTo>
                <a:cubicBezTo>
                  <a:pt x="32275" y="10181"/>
                  <a:pt x="32266" y="10191"/>
                  <a:pt x="32257" y="10201"/>
                </a:cubicBezTo>
                <a:lnTo>
                  <a:pt x="32257" y="10201"/>
                </a:lnTo>
                <a:lnTo>
                  <a:pt x="32219" y="10219"/>
                </a:lnTo>
                <a:cubicBezTo>
                  <a:pt x="32240" y="10201"/>
                  <a:pt x="32262" y="10185"/>
                  <a:pt x="32285" y="10171"/>
                </a:cubicBezTo>
                <a:close/>
                <a:moveTo>
                  <a:pt x="30935" y="11358"/>
                </a:moveTo>
                <a:lnTo>
                  <a:pt x="30935" y="11358"/>
                </a:lnTo>
                <a:cubicBezTo>
                  <a:pt x="30909" y="11462"/>
                  <a:pt x="30906" y="11553"/>
                  <a:pt x="30930" y="11624"/>
                </a:cubicBezTo>
                <a:lnTo>
                  <a:pt x="30930" y="11624"/>
                </a:lnTo>
                <a:cubicBezTo>
                  <a:pt x="30721" y="11839"/>
                  <a:pt x="30522" y="12041"/>
                  <a:pt x="30334" y="12229"/>
                </a:cubicBezTo>
                <a:cubicBezTo>
                  <a:pt x="29781" y="12783"/>
                  <a:pt x="29325" y="13216"/>
                  <a:pt x="29013" y="13523"/>
                </a:cubicBezTo>
                <a:lnTo>
                  <a:pt x="28877" y="13523"/>
                </a:lnTo>
                <a:cubicBezTo>
                  <a:pt x="28889" y="13536"/>
                  <a:pt x="28902" y="13574"/>
                  <a:pt x="28902" y="13599"/>
                </a:cubicBezTo>
                <a:cubicBezTo>
                  <a:pt x="28905" y="13609"/>
                  <a:pt x="28908" y="13618"/>
                  <a:pt x="28909" y="13626"/>
                </a:cubicBezTo>
                <a:lnTo>
                  <a:pt x="28909" y="13626"/>
                </a:lnTo>
                <a:cubicBezTo>
                  <a:pt x="28860" y="13676"/>
                  <a:pt x="28816" y="13721"/>
                  <a:pt x="28776" y="13762"/>
                </a:cubicBezTo>
                <a:cubicBezTo>
                  <a:pt x="28726" y="13687"/>
                  <a:pt x="28676" y="13637"/>
                  <a:pt x="28600" y="13611"/>
                </a:cubicBezTo>
                <a:cubicBezTo>
                  <a:pt x="29483" y="12785"/>
                  <a:pt x="30277" y="12008"/>
                  <a:pt x="30935" y="11358"/>
                </a:cubicBezTo>
                <a:close/>
                <a:moveTo>
                  <a:pt x="28575" y="13624"/>
                </a:moveTo>
                <a:cubicBezTo>
                  <a:pt x="28604" y="13675"/>
                  <a:pt x="28617" y="13743"/>
                  <a:pt x="28619" y="13806"/>
                </a:cubicBezTo>
                <a:lnTo>
                  <a:pt x="28619" y="13806"/>
                </a:lnTo>
                <a:cubicBezTo>
                  <a:pt x="28617" y="13804"/>
                  <a:pt x="28615" y="13802"/>
                  <a:pt x="28613" y="13800"/>
                </a:cubicBezTo>
                <a:cubicBezTo>
                  <a:pt x="28562" y="13834"/>
                  <a:pt x="28513" y="13868"/>
                  <a:pt x="28463" y="13902"/>
                </a:cubicBezTo>
                <a:lnTo>
                  <a:pt x="28463" y="13902"/>
                </a:lnTo>
                <a:cubicBezTo>
                  <a:pt x="28429" y="13871"/>
                  <a:pt x="28398" y="13837"/>
                  <a:pt x="28361" y="13825"/>
                </a:cubicBezTo>
                <a:cubicBezTo>
                  <a:pt x="28437" y="13762"/>
                  <a:pt x="28512" y="13699"/>
                  <a:pt x="28575" y="13624"/>
                </a:cubicBezTo>
                <a:close/>
                <a:moveTo>
                  <a:pt x="28614" y="13917"/>
                </a:moveTo>
                <a:lnTo>
                  <a:pt x="28614" y="13917"/>
                </a:lnTo>
                <a:cubicBezTo>
                  <a:pt x="28614" y="13920"/>
                  <a:pt x="28613" y="13923"/>
                  <a:pt x="28613" y="13926"/>
                </a:cubicBezTo>
                <a:cubicBezTo>
                  <a:pt x="28613" y="13930"/>
                  <a:pt x="28611" y="13935"/>
                  <a:pt x="28608" y="13940"/>
                </a:cubicBezTo>
                <a:lnTo>
                  <a:pt x="28608" y="13940"/>
                </a:lnTo>
                <a:cubicBezTo>
                  <a:pt x="28598" y="13947"/>
                  <a:pt x="28589" y="13955"/>
                  <a:pt x="28579" y="13963"/>
                </a:cubicBezTo>
                <a:lnTo>
                  <a:pt x="28579" y="13963"/>
                </a:lnTo>
                <a:cubicBezTo>
                  <a:pt x="28564" y="13962"/>
                  <a:pt x="28550" y="13959"/>
                  <a:pt x="28538" y="13953"/>
                </a:cubicBezTo>
                <a:lnTo>
                  <a:pt x="28538" y="13953"/>
                </a:lnTo>
                <a:cubicBezTo>
                  <a:pt x="28562" y="13941"/>
                  <a:pt x="28588" y="13929"/>
                  <a:pt x="28614" y="13917"/>
                </a:cubicBezTo>
                <a:close/>
                <a:moveTo>
                  <a:pt x="28201" y="14174"/>
                </a:moveTo>
                <a:lnTo>
                  <a:pt x="28201" y="14174"/>
                </a:lnTo>
                <a:cubicBezTo>
                  <a:pt x="28181" y="14212"/>
                  <a:pt x="28150" y="14245"/>
                  <a:pt x="28119" y="14272"/>
                </a:cubicBezTo>
                <a:lnTo>
                  <a:pt x="28119" y="14272"/>
                </a:lnTo>
                <a:cubicBezTo>
                  <a:pt x="28147" y="14234"/>
                  <a:pt x="28174" y="14202"/>
                  <a:pt x="28201" y="14174"/>
                </a:cubicBezTo>
                <a:close/>
                <a:moveTo>
                  <a:pt x="28198" y="13976"/>
                </a:moveTo>
                <a:lnTo>
                  <a:pt x="28198" y="13976"/>
                </a:lnTo>
                <a:cubicBezTo>
                  <a:pt x="28214" y="14006"/>
                  <a:pt x="28223" y="14034"/>
                  <a:pt x="28226" y="14061"/>
                </a:cubicBezTo>
                <a:lnTo>
                  <a:pt x="28226" y="14061"/>
                </a:lnTo>
                <a:cubicBezTo>
                  <a:pt x="28090" y="14151"/>
                  <a:pt x="27958" y="14238"/>
                  <a:pt x="27830" y="14322"/>
                </a:cubicBezTo>
                <a:lnTo>
                  <a:pt x="27830" y="14322"/>
                </a:lnTo>
                <a:cubicBezTo>
                  <a:pt x="27954" y="14206"/>
                  <a:pt x="28077" y="14091"/>
                  <a:pt x="28198" y="13976"/>
                </a:cubicBezTo>
                <a:close/>
                <a:moveTo>
                  <a:pt x="28066" y="14361"/>
                </a:moveTo>
                <a:cubicBezTo>
                  <a:pt x="28064" y="14362"/>
                  <a:pt x="28062" y="14364"/>
                  <a:pt x="28060" y="14365"/>
                </a:cubicBezTo>
                <a:cubicBezTo>
                  <a:pt x="28061" y="14364"/>
                  <a:pt x="28062" y="14362"/>
                  <a:pt x="28062" y="14361"/>
                </a:cubicBezTo>
                <a:lnTo>
                  <a:pt x="28062" y="14361"/>
                </a:lnTo>
                <a:cubicBezTo>
                  <a:pt x="28063" y="14361"/>
                  <a:pt x="28065" y="14361"/>
                  <a:pt x="28066" y="14361"/>
                </a:cubicBezTo>
                <a:close/>
                <a:moveTo>
                  <a:pt x="27871" y="14441"/>
                </a:moveTo>
                <a:lnTo>
                  <a:pt x="27897" y="14491"/>
                </a:lnTo>
                <a:cubicBezTo>
                  <a:pt x="27771" y="14579"/>
                  <a:pt x="27670" y="14654"/>
                  <a:pt x="27582" y="14717"/>
                </a:cubicBezTo>
                <a:cubicBezTo>
                  <a:pt x="27520" y="14755"/>
                  <a:pt x="27469" y="14793"/>
                  <a:pt x="27419" y="14830"/>
                </a:cubicBezTo>
                <a:lnTo>
                  <a:pt x="27409" y="14830"/>
                </a:lnTo>
                <a:lnTo>
                  <a:pt x="27469" y="14780"/>
                </a:lnTo>
                <a:lnTo>
                  <a:pt x="27859" y="14466"/>
                </a:lnTo>
                <a:lnTo>
                  <a:pt x="27871" y="14441"/>
                </a:lnTo>
                <a:close/>
                <a:moveTo>
                  <a:pt x="27406" y="14833"/>
                </a:moveTo>
                <a:cubicBezTo>
                  <a:pt x="27405" y="14843"/>
                  <a:pt x="27394" y="14843"/>
                  <a:pt x="27394" y="14843"/>
                </a:cubicBezTo>
                <a:lnTo>
                  <a:pt x="27406" y="14833"/>
                </a:lnTo>
                <a:close/>
                <a:moveTo>
                  <a:pt x="30806" y="10729"/>
                </a:moveTo>
                <a:lnTo>
                  <a:pt x="30806" y="10729"/>
                </a:lnTo>
                <a:cubicBezTo>
                  <a:pt x="29249" y="12307"/>
                  <a:pt x="27585" y="13854"/>
                  <a:pt x="25870" y="15367"/>
                </a:cubicBezTo>
                <a:lnTo>
                  <a:pt x="25870" y="15367"/>
                </a:lnTo>
                <a:cubicBezTo>
                  <a:pt x="25888" y="15291"/>
                  <a:pt x="25905" y="15219"/>
                  <a:pt x="25919" y="15151"/>
                </a:cubicBezTo>
                <a:lnTo>
                  <a:pt x="25919" y="15151"/>
                </a:lnTo>
                <a:cubicBezTo>
                  <a:pt x="26196" y="14908"/>
                  <a:pt x="26507" y="14630"/>
                  <a:pt x="26841" y="14328"/>
                </a:cubicBezTo>
                <a:cubicBezTo>
                  <a:pt x="27695" y="13549"/>
                  <a:pt x="28701" y="12606"/>
                  <a:pt x="29631" y="11676"/>
                </a:cubicBezTo>
                <a:cubicBezTo>
                  <a:pt x="29812" y="11497"/>
                  <a:pt x="29990" y="11319"/>
                  <a:pt x="30165" y="11144"/>
                </a:cubicBezTo>
                <a:lnTo>
                  <a:pt x="30165" y="11144"/>
                </a:lnTo>
                <a:cubicBezTo>
                  <a:pt x="30421" y="11044"/>
                  <a:pt x="30623" y="10893"/>
                  <a:pt x="30806" y="10729"/>
                </a:cubicBezTo>
                <a:close/>
                <a:moveTo>
                  <a:pt x="27822" y="14329"/>
                </a:moveTo>
                <a:lnTo>
                  <a:pt x="27871" y="14428"/>
                </a:lnTo>
                <a:lnTo>
                  <a:pt x="27846" y="14453"/>
                </a:lnTo>
                <a:cubicBezTo>
                  <a:pt x="27444" y="14767"/>
                  <a:pt x="27080" y="15057"/>
                  <a:pt x="26740" y="15333"/>
                </a:cubicBezTo>
                <a:lnTo>
                  <a:pt x="26653" y="15410"/>
                </a:lnTo>
                <a:lnTo>
                  <a:pt x="26653" y="15410"/>
                </a:lnTo>
                <a:cubicBezTo>
                  <a:pt x="27049" y="15048"/>
                  <a:pt x="27441" y="14686"/>
                  <a:pt x="27822" y="14329"/>
                </a:cubicBezTo>
                <a:close/>
                <a:moveTo>
                  <a:pt x="27067" y="14478"/>
                </a:moveTo>
                <a:lnTo>
                  <a:pt x="27067" y="14478"/>
                </a:lnTo>
                <a:cubicBezTo>
                  <a:pt x="26730" y="14792"/>
                  <a:pt x="26389" y="15104"/>
                  <a:pt x="26046" y="15415"/>
                </a:cubicBezTo>
                <a:lnTo>
                  <a:pt x="26046" y="15415"/>
                </a:lnTo>
                <a:cubicBezTo>
                  <a:pt x="25970" y="15460"/>
                  <a:pt x="25896" y="15504"/>
                  <a:pt x="25823" y="15547"/>
                </a:cubicBezTo>
                <a:cubicBezTo>
                  <a:pt x="25831" y="15519"/>
                  <a:pt x="25838" y="15491"/>
                  <a:pt x="25845" y="15464"/>
                </a:cubicBezTo>
                <a:lnTo>
                  <a:pt x="25845" y="15464"/>
                </a:lnTo>
                <a:cubicBezTo>
                  <a:pt x="26255" y="15138"/>
                  <a:pt x="26663" y="14810"/>
                  <a:pt x="27067" y="14478"/>
                </a:cubicBezTo>
                <a:close/>
                <a:moveTo>
                  <a:pt x="24466" y="15798"/>
                </a:moveTo>
                <a:cubicBezTo>
                  <a:pt x="24466" y="15798"/>
                  <a:pt x="24454" y="15810"/>
                  <a:pt x="24441" y="15810"/>
                </a:cubicBezTo>
                <a:lnTo>
                  <a:pt x="24441" y="15810"/>
                </a:lnTo>
                <a:cubicBezTo>
                  <a:pt x="24450" y="15803"/>
                  <a:pt x="24458" y="15798"/>
                  <a:pt x="24466" y="15798"/>
                </a:cubicBezTo>
                <a:close/>
                <a:moveTo>
                  <a:pt x="24426" y="15824"/>
                </a:moveTo>
                <a:lnTo>
                  <a:pt x="24426" y="15824"/>
                </a:lnTo>
                <a:cubicBezTo>
                  <a:pt x="24414" y="15835"/>
                  <a:pt x="24401" y="15843"/>
                  <a:pt x="24388" y="15853"/>
                </a:cubicBezTo>
                <a:lnTo>
                  <a:pt x="24388" y="15853"/>
                </a:lnTo>
                <a:cubicBezTo>
                  <a:pt x="24393" y="15850"/>
                  <a:pt x="24398" y="15848"/>
                  <a:pt x="24403" y="15848"/>
                </a:cubicBezTo>
                <a:cubicBezTo>
                  <a:pt x="24397" y="15851"/>
                  <a:pt x="24390" y="15854"/>
                  <a:pt x="24383" y="15857"/>
                </a:cubicBezTo>
                <a:lnTo>
                  <a:pt x="24383" y="15857"/>
                </a:lnTo>
                <a:cubicBezTo>
                  <a:pt x="24385" y="15856"/>
                  <a:pt x="24387" y="15855"/>
                  <a:pt x="24388" y="15853"/>
                </a:cubicBezTo>
                <a:lnTo>
                  <a:pt x="24388" y="15853"/>
                </a:lnTo>
                <a:cubicBezTo>
                  <a:pt x="24386" y="15855"/>
                  <a:pt x="24384" y="15856"/>
                  <a:pt x="24382" y="15858"/>
                </a:cubicBezTo>
                <a:lnTo>
                  <a:pt x="24382" y="15858"/>
                </a:lnTo>
                <a:cubicBezTo>
                  <a:pt x="24383" y="15857"/>
                  <a:pt x="24383" y="15857"/>
                  <a:pt x="24383" y="15857"/>
                </a:cubicBezTo>
                <a:lnTo>
                  <a:pt x="24383" y="15857"/>
                </a:lnTo>
                <a:cubicBezTo>
                  <a:pt x="24377" y="15862"/>
                  <a:pt x="24371" y="15867"/>
                  <a:pt x="24365" y="15873"/>
                </a:cubicBezTo>
                <a:cubicBezTo>
                  <a:pt x="24371" y="15868"/>
                  <a:pt x="24377" y="15862"/>
                  <a:pt x="24382" y="15858"/>
                </a:cubicBezTo>
                <a:lnTo>
                  <a:pt x="24382" y="15858"/>
                </a:lnTo>
                <a:cubicBezTo>
                  <a:pt x="24361" y="15866"/>
                  <a:pt x="24338" y="15873"/>
                  <a:pt x="24315" y="15878"/>
                </a:cubicBezTo>
                <a:lnTo>
                  <a:pt x="24315" y="15878"/>
                </a:lnTo>
                <a:cubicBezTo>
                  <a:pt x="24324" y="15870"/>
                  <a:pt x="24332" y="15863"/>
                  <a:pt x="24340" y="15855"/>
                </a:cubicBezTo>
                <a:lnTo>
                  <a:pt x="24340" y="15855"/>
                </a:lnTo>
                <a:cubicBezTo>
                  <a:pt x="24369" y="15846"/>
                  <a:pt x="24399" y="15835"/>
                  <a:pt x="24426" y="15824"/>
                </a:cubicBezTo>
                <a:close/>
                <a:moveTo>
                  <a:pt x="24038" y="16124"/>
                </a:moveTo>
                <a:lnTo>
                  <a:pt x="24039" y="16125"/>
                </a:lnTo>
                <a:cubicBezTo>
                  <a:pt x="24037" y="16125"/>
                  <a:pt x="24036" y="16126"/>
                  <a:pt x="24035" y="16127"/>
                </a:cubicBezTo>
                <a:lnTo>
                  <a:pt x="24035" y="16127"/>
                </a:lnTo>
                <a:cubicBezTo>
                  <a:pt x="24036" y="16126"/>
                  <a:pt x="24037" y="16125"/>
                  <a:pt x="24038" y="16124"/>
                </a:cubicBezTo>
                <a:close/>
                <a:moveTo>
                  <a:pt x="24482" y="15796"/>
                </a:moveTo>
                <a:cubicBezTo>
                  <a:pt x="24344" y="15923"/>
                  <a:pt x="24220" y="16037"/>
                  <a:pt x="24109" y="16140"/>
                </a:cubicBezTo>
                <a:lnTo>
                  <a:pt x="24109" y="16140"/>
                </a:lnTo>
                <a:cubicBezTo>
                  <a:pt x="24133" y="16107"/>
                  <a:pt x="24167" y="16084"/>
                  <a:pt x="24190" y="16049"/>
                </a:cubicBezTo>
                <a:cubicBezTo>
                  <a:pt x="24290" y="15974"/>
                  <a:pt x="24378" y="15886"/>
                  <a:pt x="24479" y="15798"/>
                </a:cubicBezTo>
                <a:cubicBezTo>
                  <a:pt x="24480" y="15797"/>
                  <a:pt x="24481" y="15797"/>
                  <a:pt x="24482" y="15796"/>
                </a:cubicBezTo>
                <a:close/>
                <a:moveTo>
                  <a:pt x="24089" y="16137"/>
                </a:moveTo>
                <a:lnTo>
                  <a:pt x="24100" y="16148"/>
                </a:lnTo>
                <a:lnTo>
                  <a:pt x="24100" y="16148"/>
                </a:lnTo>
                <a:cubicBezTo>
                  <a:pt x="24060" y="16185"/>
                  <a:pt x="24021" y="16222"/>
                  <a:pt x="23984" y="16256"/>
                </a:cubicBezTo>
                <a:lnTo>
                  <a:pt x="23984" y="16256"/>
                </a:lnTo>
                <a:cubicBezTo>
                  <a:pt x="23976" y="16253"/>
                  <a:pt x="23970" y="16250"/>
                  <a:pt x="23963" y="16250"/>
                </a:cubicBezTo>
                <a:lnTo>
                  <a:pt x="24089" y="16137"/>
                </a:lnTo>
                <a:close/>
                <a:moveTo>
                  <a:pt x="24730" y="16502"/>
                </a:moveTo>
                <a:cubicBezTo>
                  <a:pt x="24682" y="16565"/>
                  <a:pt x="24650" y="16623"/>
                  <a:pt x="24626" y="16683"/>
                </a:cubicBezTo>
                <a:lnTo>
                  <a:pt x="24626" y="16683"/>
                </a:lnTo>
                <a:cubicBezTo>
                  <a:pt x="24572" y="16731"/>
                  <a:pt x="24518" y="16778"/>
                  <a:pt x="24464" y="16825"/>
                </a:cubicBezTo>
                <a:lnTo>
                  <a:pt x="24464" y="16825"/>
                </a:lnTo>
                <a:cubicBezTo>
                  <a:pt x="24457" y="16826"/>
                  <a:pt x="24449" y="16827"/>
                  <a:pt x="24441" y="16828"/>
                </a:cubicBezTo>
                <a:cubicBezTo>
                  <a:pt x="24541" y="16665"/>
                  <a:pt x="24642" y="16564"/>
                  <a:pt x="24730" y="16502"/>
                </a:cubicBezTo>
                <a:close/>
                <a:moveTo>
                  <a:pt x="29175" y="11792"/>
                </a:moveTo>
                <a:lnTo>
                  <a:pt x="29175" y="11792"/>
                </a:lnTo>
                <a:cubicBezTo>
                  <a:pt x="28023" y="12936"/>
                  <a:pt x="26823" y="14064"/>
                  <a:pt x="25598" y="15182"/>
                </a:cubicBezTo>
                <a:lnTo>
                  <a:pt x="25598" y="15182"/>
                </a:lnTo>
                <a:lnTo>
                  <a:pt x="25597" y="15182"/>
                </a:lnTo>
                <a:cubicBezTo>
                  <a:pt x="25596" y="15183"/>
                  <a:pt x="25595" y="15184"/>
                  <a:pt x="25594" y="15185"/>
                </a:cubicBezTo>
                <a:lnTo>
                  <a:pt x="25594" y="15185"/>
                </a:lnTo>
                <a:cubicBezTo>
                  <a:pt x="25453" y="15314"/>
                  <a:pt x="25312" y="15443"/>
                  <a:pt x="25170" y="15572"/>
                </a:cubicBezTo>
                <a:cubicBezTo>
                  <a:pt x="24782" y="15975"/>
                  <a:pt x="24640" y="16152"/>
                  <a:pt x="24683" y="16152"/>
                </a:cubicBezTo>
                <a:cubicBezTo>
                  <a:pt x="24730" y="16152"/>
                  <a:pt x="24989" y="15950"/>
                  <a:pt x="25388" y="15611"/>
                </a:cubicBezTo>
                <a:lnTo>
                  <a:pt x="25388" y="15611"/>
                </a:lnTo>
                <a:cubicBezTo>
                  <a:pt x="25367" y="15681"/>
                  <a:pt x="25349" y="15753"/>
                  <a:pt x="25333" y="15823"/>
                </a:cubicBezTo>
                <a:cubicBezTo>
                  <a:pt x="24504" y="16301"/>
                  <a:pt x="23762" y="16703"/>
                  <a:pt x="22983" y="17180"/>
                </a:cubicBezTo>
                <a:cubicBezTo>
                  <a:pt x="23071" y="17067"/>
                  <a:pt x="23184" y="16941"/>
                  <a:pt x="23272" y="16841"/>
                </a:cubicBezTo>
                <a:cubicBezTo>
                  <a:pt x="23323" y="16791"/>
                  <a:pt x="23385" y="16753"/>
                  <a:pt x="23436" y="16703"/>
                </a:cubicBezTo>
                <a:cubicBezTo>
                  <a:pt x="23593" y="16683"/>
                  <a:pt x="23666" y="16493"/>
                  <a:pt x="23787" y="16449"/>
                </a:cubicBezTo>
                <a:lnTo>
                  <a:pt x="23787" y="16449"/>
                </a:lnTo>
                <a:cubicBezTo>
                  <a:pt x="23726" y="16507"/>
                  <a:pt x="23662" y="16564"/>
                  <a:pt x="23599" y="16615"/>
                </a:cubicBezTo>
                <a:cubicBezTo>
                  <a:pt x="23399" y="16802"/>
                  <a:pt x="23318" y="16887"/>
                  <a:pt x="23333" y="16887"/>
                </a:cubicBezTo>
                <a:cubicBezTo>
                  <a:pt x="23354" y="16887"/>
                  <a:pt x="23561" y="16724"/>
                  <a:pt x="23892" y="16448"/>
                </a:cubicBezTo>
                <a:lnTo>
                  <a:pt x="23892" y="16448"/>
                </a:lnTo>
                <a:cubicBezTo>
                  <a:pt x="23895" y="16449"/>
                  <a:pt x="23898" y="16450"/>
                  <a:pt x="23901" y="16451"/>
                </a:cubicBezTo>
                <a:cubicBezTo>
                  <a:pt x="23903" y="16446"/>
                  <a:pt x="23906" y="16440"/>
                  <a:pt x="23909" y="16435"/>
                </a:cubicBezTo>
                <a:lnTo>
                  <a:pt x="23909" y="16435"/>
                </a:lnTo>
                <a:cubicBezTo>
                  <a:pt x="24451" y="15983"/>
                  <a:pt x="25317" y="15236"/>
                  <a:pt x="26250" y="14403"/>
                </a:cubicBezTo>
                <a:lnTo>
                  <a:pt x="26250" y="14403"/>
                </a:lnTo>
                <a:cubicBezTo>
                  <a:pt x="26553" y="14217"/>
                  <a:pt x="26852" y="14076"/>
                  <a:pt x="26979" y="13875"/>
                </a:cubicBezTo>
                <a:lnTo>
                  <a:pt x="26911" y="13807"/>
                </a:lnTo>
                <a:lnTo>
                  <a:pt x="26911" y="13807"/>
                </a:lnTo>
                <a:cubicBezTo>
                  <a:pt x="27217" y="13530"/>
                  <a:pt x="27523" y="13249"/>
                  <a:pt x="27821" y="12971"/>
                </a:cubicBezTo>
                <a:cubicBezTo>
                  <a:pt x="28152" y="12676"/>
                  <a:pt x="28469" y="12381"/>
                  <a:pt x="28770" y="12100"/>
                </a:cubicBezTo>
                <a:lnTo>
                  <a:pt x="28770" y="12100"/>
                </a:lnTo>
                <a:cubicBezTo>
                  <a:pt x="28785" y="12100"/>
                  <a:pt x="28799" y="12101"/>
                  <a:pt x="28814" y="12104"/>
                </a:cubicBezTo>
                <a:cubicBezTo>
                  <a:pt x="28814" y="12078"/>
                  <a:pt x="28828" y="12051"/>
                  <a:pt x="28851" y="12024"/>
                </a:cubicBezTo>
                <a:lnTo>
                  <a:pt x="28851" y="12024"/>
                </a:lnTo>
                <a:cubicBezTo>
                  <a:pt x="28872" y="12004"/>
                  <a:pt x="28893" y="11984"/>
                  <a:pt x="28915" y="11964"/>
                </a:cubicBezTo>
                <a:lnTo>
                  <a:pt x="28915" y="11964"/>
                </a:lnTo>
                <a:cubicBezTo>
                  <a:pt x="28984" y="11909"/>
                  <a:pt x="29080" y="11851"/>
                  <a:pt x="29175" y="11792"/>
                </a:cubicBezTo>
                <a:close/>
                <a:moveTo>
                  <a:pt x="23800" y="17293"/>
                </a:moveTo>
                <a:lnTo>
                  <a:pt x="23845" y="17366"/>
                </a:lnTo>
                <a:lnTo>
                  <a:pt x="23845" y="17366"/>
                </a:lnTo>
                <a:cubicBezTo>
                  <a:pt x="23822" y="17386"/>
                  <a:pt x="23799" y="17406"/>
                  <a:pt x="23776" y="17426"/>
                </a:cubicBezTo>
                <a:lnTo>
                  <a:pt x="23776" y="17426"/>
                </a:lnTo>
                <a:cubicBezTo>
                  <a:pt x="23787" y="17386"/>
                  <a:pt x="23795" y="17342"/>
                  <a:pt x="23800" y="17293"/>
                </a:cubicBezTo>
                <a:close/>
                <a:moveTo>
                  <a:pt x="24079" y="17431"/>
                </a:moveTo>
                <a:cubicBezTo>
                  <a:pt x="24105" y="17431"/>
                  <a:pt x="24072" y="17482"/>
                  <a:pt x="23994" y="17573"/>
                </a:cubicBezTo>
                <a:lnTo>
                  <a:pt x="23994" y="17573"/>
                </a:lnTo>
                <a:cubicBezTo>
                  <a:pt x="23943" y="17616"/>
                  <a:pt x="23894" y="17657"/>
                  <a:pt x="23850" y="17695"/>
                </a:cubicBezTo>
                <a:cubicBezTo>
                  <a:pt x="23737" y="17783"/>
                  <a:pt x="23637" y="17871"/>
                  <a:pt x="23536" y="17947"/>
                </a:cubicBezTo>
                <a:lnTo>
                  <a:pt x="23473" y="17997"/>
                </a:lnTo>
                <a:cubicBezTo>
                  <a:pt x="23410" y="18047"/>
                  <a:pt x="23335" y="18110"/>
                  <a:pt x="23272" y="18160"/>
                </a:cubicBezTo>
                <a:lnTo>
                  <a:pt x="23184" y="18236"/>
                </a:lnTo>
                <a:cubicBezTo>
                  <a:pt x="23134" y="18273"/>
                  <a:pt x="23084" y="18324"/>
                  <a:pt x="23033" y="18361"/>
                </a:cubicBezTo>
                <a:cubicBezTo>
                  <a:pt x="23025" y="18297"/>
                  <a:pt x="23027" y="18242"/>
                  <a:pt x="23036" y="18194"/>
                </a:cubicBezTo>
                <a:lnTo>
                  <a:pt x="23036" y="18194"/>
                </a:lnTo>
                <a:cubicBezTo>
                  <a:pt x="23492" y="17837"/>
                  <a:pt x="23778" y="17618"/>
                  <a:pt x="23935" y="17511"/>
                </a:cubicBezTo>
                <a:lnTo>
                  <a:pt x="23935" y="17511"/>
                </a:lnTo>
                <a:lnTo>
                  <a:pt x="23963" y="17557"/>
                </a:lnTo>
                <a:cubicBezTo>
                  <a:pt x="23973" y="17536"/>
                  <a:pt x="23983" y="17506"/>
                  <a:pt x="23994" y="17472"/>
                </a:cubicBezTo>
                <a:lnTo>
                  <a:pt x="23994" y="17472"/>
                </a:lnTo>
                <a:cubicBezTo>
                  <a:pt x="24035" y="17446"/>
                  <a:pt x="24062" y="17433"/>
                  <a:pt x="24076" y="17431"/>
                </a:cubicBezTo>
                <a:cubicBezTo>
                  <a:pt x="24077" y="17431"/>
                  <a:pt x="24078" y="17431"/>
                  <a:pt x="24079" y="17431"/>
                </a:cubicBezTo>
                <a:close/>
                <a:moveTo>
                  <a:pt x="22807" y="17469"/>
                </a:moveTo>
                <a:lnTo>
                  <a:pt x="22807" y="17469"/>
                </a:lnTo>
                <a:cubicBezTo>
                  <a:pt x="22782" y="17582"/>
                  <a:pt x="22732" y="17720"/>
                  <a:pt x="22694" y="17821"/>
                </a:cubicBezTo>
                <a:cubicBezTo>
                  <a:pt x="22946" y="17821"/>
                  <a:pt x="22933" y="17507"/>
                  <a:pt x="23184" y="17494"/>
                </a:cubicBezTo>
                <a:lnTo>
                  <a:pt x="23184" y="17494"/>
                </a:lnTo>
                <a:cubicBezTo>
                  <a:pt x="23420" y="17870"/>
                  <a:pt x="22796" y="18071"/>
                  <a:pt x="22545" y="18482"/>
                </a:cubicBezTo>
                <a:lnTo>
                  <a:pt x="22545" y="18482"/>
                </a:lnTo>
                <a:cubicBezTo>
                  <a:pt x="22531" y="18494"/>
                  <a:pt x="22516" y="18506"/>
                  <a:pt x="22502" y="18519"/>
                </a:cubicBezTo>
                <a:lnTo>
                  <a:pt x="22502" y="18519"/>
                </a:lnTo>
                <a:cubicBezTo>
                  <a:pt x="22477" y="18483"/>
                  <a:pt x="22441" y="18448"/>
                  <a:pt x="22405" y="18424"/>
                </a:cubicBezTo>
                <a:cubicBezTo>
                  <a:pt x="22493" y="18349"/>
                  <a:pt x="22556" y="18286"/>
                  <a:pt x="22418" y="18060"/>
                </a:cubicBezTo>
                <a:lnTo>
                  <a:pt x="22418" y="18060"/>
                </a:lnTo>
                <a:lnTo>
                  <a:pt x="22229" y="18261"/>
                </a:lnTo>
                <a:cubicBezTo>
                  <a:pt x="22192" y="18223"/>
                  <a:pt x="22154" y="18173"/>
                  <a:pt x="22141" y="18135"/>
                </a:cubicBezTo>
                <a:lnTo>
                  <a:pt x="22078" y="18424"/>
                </a:lnTo>
                <a:lnTo>
                  <a:pt x="21915" y="18600"/>
                </a:lnTo>
                <a:cubicBezTo>
                  <a:pt x="22003" y="18474"/>
                  <a:pt x="22053" y="18286"/>
                  <a:pt x="22116" y="18097"/>
                </a:cubicBezTo>
                <a:lnTo>
                  <a:pt x="22166" y="18097"/>
                </a:lnTo>
                <a:lnTo>
                  <a:pt x="22317" y="17670"/>
                </a:lnTo>
                <a:lnTo>
                  <a:pt x="22481" y="17758"/>
                </a:lnTo>
                <a:cubicBezTo>
                  <a:pt x="22556" y="17633"/>
                  <a:pt x="22669" y="17545"/>
                  <a:pt x="22807" y="17469"/>
                </a:cubicBezTo>
                <a:close/>
                <a:moveTo>
                  <a:pt x="21978" y="18902"/>
                </a:moveTo>
                <a:lnTo>
                  <a:pt x="21962" y="18976"/>
                </a:lnTo>
                <a:lnTo>
                  <a:pt x="21962" y="18976"/>
                </a:lnTo>
                <a:cubicBezTo>
                  <a:pt x="21908" y="19021"/>
                  <a:pt x="21855" y="19065"/>
                  <a:pt x="21802" y="19110"/>
                </a:cubicBezTo>
                <a:lnTo>
                  <a:pt x="21802" y="19110"/>
                </a:lnTo>
                <a:cubicBezTo>
                  <a:pt x="21856" y="19042"/>
                  <a:pt x="21912" y="18967"/>
                  <a:pt x="21978" y="18902"/>
                </a:cubicBezTo>
                <a:close/>
                <a:moveTo>
                  <a:pt x="21601" y="19203"/>
                </a:moveTo>
                <a:lnTo>
                  <a:pt x="21601" y="19203"/>
                </a:lnTo>
                <a:cubicBezTo>
                  <a:pt x="21563" y="19241"/>
                  <a:pt x="21576" y="19279"/>
                  <a:pt x="21526" y="19329"/>
                </a:cubicBezTo>
                <a:cubicBezTo>
                  <a:pt x="21533" y="19327"/>
                  <a:pt x="21541" y="19326"/>
                  <a:pt x="21548" y="19323"/>
                </a:cubicBezTo>
                <a:lnTo>
                  <a:pt x="21548" y="19323"/>
                </a:lnTo>
                <a:cubicBezTo>
                  <a:pt x="21219" y="19599"/>
                  <a:pt x="20889" y="19874"/>
                  <a:pt x="20558" y="20149"/>
                </a:cubicBezTo>
                <a:lnTo>
                  <a:pt x="20558" y="20149"/>
                </a:lnTo>
                <a:cubicBezTo>
                  <a:pt x="20545" y="19925"/>
                  <a:pt x="20467" y="19850"/>
                  <a:pt x="20364" y="19850"/>
                </a:cubicBezTo>
                <a:cubicBezTo>
                  <a:pt x="20148" y="19850"/>
                  <a:pt x="19823" y="20181"/>
                  <a:pt x="19765" y="20181"/>
                </a:cubicBezTo>
                <a:cubicBezTo>
                  <a:pt x="19753" y="20181"/>
                  <a:pt x="19753" y="20167"/>
                  <a:pt x="19766" y="20133"/>
                </a:cubicBezTo>
                <a:cubicBezTo>
                  <a:pt x="19673" y="20125"/>
                  <a:pt x="19637" y="20064"/>
                  <a:pt x="19642" y="19977"/>
                </a:cubicBezTo>
                <a:lnTo>
                  <a:pt x="19642" y="19977"/>
                </a:lnTo>
                <a:cubicBezTo>
                  <a:pt x="19775" y="19866"/>
                  <a:pt x="19909" y="19753"/>
                  <a:pt x="20043" y="19643"/>
                </a:cubicBezTo>
                <a:cubicBezTo>
                  <a:pt x="20152" y="19546"/>
                  <a:pt x="20263" y="19448"/>
                  <a:pt x="20374" y="19351"/>
                </a:cubicBezTo>
                <a:lnTo>
                  <a:pt x="20374" y="19351"/>
                </a:lnTo>
                <a:cubicBezTo>
                  <a:pt x="20538" y="19374"/>
                  <a:pt x="20737" y="19424"/>
                  <a:pt x="20950" y="19424"/>
                </a:cubicBezTo>
                <a:cubicBezTo>
                  <a:pt x="21160" y="19424"/>
                  <a:pt x="21383" y="19375"/>
                  <a:pt x="21601" y="19203"/>
                </a:cubicBezTo>
                <a:close/>
                <a:moveTo>
                  <a:pt x="18585" y="20586"/>
                </a:moveTo>
                <a:cubicBezTo>
                  <a:pt x="18585" y="20591"/>
                  <a:pt x="18585" y="20596"/>
                  <a:pt x="18585" y="20600"/>
                </a:cubicBezTo>
                <a:lnTo>
                  <a:pt x="18585" y="20600"/>
                </a:lnTo>
                <a:cubicBezTo>
                  <a:pt x="18581" y="20603"/>
                  <a:pt x="18577" y="20607"/>
                  <a:pt x="18573" y="20611"/>
                </a:cubicBezTo>
                <a:cubicBezTo>
                  <a:pt x="18571" y="20612"/>
                  <a:pt x="18570" y="20613"/>
                  <a:pt x="18569" y="20614"/>
                </a:cubicBezTo>
                <a:lnTo>
                  <a:pt x="18569" y="20614"/>
                </a:lnTo>
                <a:cubicBezTo>
                  <a:pt x="18574" y="20608"/>
                  <a:pt x="18577" y="20602"/>
                  <a:pt x="18585" y="20586"/>
                </a:cubicBezTo>
                <a:close/>
                <a:moveTo>
                  <a:pt x="19729" y="17808"/>
                </a:moveTo>
                <a:lnTo>
                  <a:pt x="19729" y="17808"/>
                </a:lnTo>
                <a:cubicBezTo>
                  <a:pt x="19716" y="17846"/>
                  <a:pt x="19704" y="17859"/>
                  <a:pt x="19691" y="17884"/>
                </a:cubicBezTo>
                <a:lnTo>
                  <a:pt x="18698" y="18663"/>
                </a:lnTo>
                <a:cubicBezTo>
                  <a:pt x="18045" y="19090"/>
                  <a:pt x="17366" y="19769"/>
                  <a:pt x="17140" y="19781"/>
                </a:cubicBezTo>
                <a:cubicBezTo>
                  <a:pt x="17115" y="19832"/>
                  <a:pt x="17090" y="19882"/>
                  <a:pt x="17065" y="19932"/>
                </a:cubicBezTo>
                <a:cubicBezTo>
                  <a:pt x="16562" y="20322"/>
                  <a:pt x="16047" y="20711"/>
                  <a:pt x="15532" y="21101"/>
                </a:cubicBezTo>
                <a:cubicBezTo>
                  <a:pt x="15331" y="21176"/>
                  <a:pt x="15117" y="21302"/>
                  <a:pt x="14891" y="21302"/>
                </a:cubicBezTo>
                <a:cubicBezTo>
                  <a:pt x="16185" y="20410"/>
                  <a:pt x="17781" y="19266"/>
                  <a:pt x="19729" y="17808"/>
                </a:cubicBezTo>
                <a:close/>
                <a:moveTo>
                  <a:pt x="21580" y="22392"/>
                </a:moveTo>
                <a:cubicBezTo>
                  <a:pt x="21567" y="22405"/>
                  <a:pt x="21553" y="22419"/>
                  <a:pt x="21538" y="22433"/>
                </a:cubicBezTo>
                <a:lnTo>
                  <a:pt x="21580" y="22392"/>
                </a:lnTo>
                <a:close/>
                <a:moveTo>
                  <a:pt x="20797" y="22885"/>
                </a:moveTo>
                <a:lnTo>
                  <a:pt x="20797" y="22885"/>
                </a:lnTo>
                <a:cubicBezTo>
                  <a:pt x="20787" y="22893"/>
                  <a:pt x="20776" y="22902"/>
                  <a:pt x="20765" y="22910"/>
                </a:cubicBezTo>
                <a:lnTo>
                  <a:pt x="20765" y="22910"/>
                </a:lnTo>
                <a:cubicBezTo>
                  <a:pt x="20776" y="22901"/>
                  <a:pt x="20787" y="22893"/>
                  <a:pt x="20797" y="22885"/>
                </a:cubicBezTo>
                <a:close/>
                <a:moveTo>
                  <a:pt x="19804" y="23593"/>
                </a:moveTo>
                <a:lnTo>
                  <a:pt x="19804" y="23593"/>
                </a:lnTo>
                <a:cubicBezTo>
                  <a:pt x="19802" y="23598"/>
                  <a:pt x="19800" y="23603"/>
                  <a:pt x="19798" y="23608"/>
                </a:cubicBezTo>
                <a:lnTo>
                  <a:pt x="19798" y="23608"/>
                </a:lnTo>
                <a:cubicBezTo>
                  <a:pt x="19796" y="23606"/>
                  <a:pt x="19794" y="23604"/>
                  <a:pt x="19791" y="23601"/>
                </a:cubicBezTo>
                <a:cubicBezTo>
                  <a:pt x="19796" y="23598"/>
                  <a:pt x="19800" y="23596"/>
                  <a:pt x="19804" y="23593"/>
                </a:cubicBezTo>
                <a:close/>
                <a:moveTo>
                  <a:pt x="22242" y="22847"/>
                </a:moveTo>
                <a:lnTo>
                  <a:pt x="21299" y="23652"/>
                </a:lnTo>
                <a:cubicBezTo>
                  <a:pt x="21287" y="23627"/>
                  <a:pt x="21274" y="23614"/>
                  <a:pt x="21274" y="23589"/>
                </a:cubicBezTo>
                <a:cubicBezTo>
                  <a:pt x="21563" y="23375"/>
                  <a:pt x="21890" y="23124"/>
                  <a:pt x="22242" y="22847"/>
                </a:cubicBezTo>
                <a:close/>
                <a:moveTo>
                  <a:pt x="22204" y="21968"/>
                </a:moveTo>
                <a:cubicBezTo>
                  <a:pt x="21840" y="22395"/>
                  <a:pt x="20721" y="23425"/>
                  <a:pt x="19879" y="24217"/>
                </a:cubicBezTo>
                <a:cubicBezTo>
                  <a:pt x="19905" y="24154"/>
                  <a:pt x="19930" y="24079"/>
                  <a:pt x="19980" y="23991"/>
                </a:cubicBezTo>
                <a:cubicBezTo>
                  <a:pt x="19971" y="23989"/>
                  <a:pt x="19960" y="23989"/>
                  <a:pt x="19949" y="23989"/>
                </a:cubicBezTo>
                <a:cubicBezTo>
                  <a:pt x="19825" y="23989"/>
                  <a:pt x="19585" y="24065"/>
                  <a:pt x="19421" y="24065"/>
                </a:cubicBezTo>
                <a:cubicBezTo>
                  <a:pt x="19333" y="24065"/>
                  <a:pt x="19268" y="24044"/>
                  <a:pt x="19251" y="23978"/>
                </a:cubicBezTo>
                <a:cubicBezTo>
                  <a:pt x="19427" y="23853"/>
                  <a:pt x="19578" y="23752"/>
                  <a:pt x="19716" y="23652"/>
                </a:cubicBezTo>
                <a:cubicBezTo>
                  <a:pt x="19741" y="23658"/>
                  <a:pt x="19766" y="23661"/>
                  <a:pt x="19791" y="23661"/>
                </a:cubicBezTo>
                <a:cubicBezTo>
                  <a:pt x="19817" y="23661"/>
                  <a:pt x="19842" y="23658"/>
                  <a:pt x="19867" y="23652"/>
                </a:cubicBezTo>
                <a:cubicBezTo>
                  <a:pt x="19839" y="23642"/>
                  <a:pt x="19825" y="23633"/>
                  <a:pt x="19809" y="23619"/>
                </a:cubicBezTo>
                <a:lnTo>
                  <a:pt x="19809" y="23619"/>
                </a:lnTo>
                <a:cubicBezTo>
                  <a:pt x="19956" y="23552"/>
                  <a:pt x="20108" y="23449"/>
                  <a:pt x="20251" y="23339"/>
                </a:cubicBezTo>
                <a:lnTo>
                  <a:pt x="20251" y="23339"/>
                </a:lnTo>
                <a:cubicBezTo>
                  <a:pt x="20239" y="23386"/>
                  <a:pt x="20035" y="23590"/>
                  <a:pt x="19578" y="24003"/>
                </a:cubicBezTo>
                <a:cubicBezTo>
                  <a:pt x="19967" y="23702"/>
                  <a:pt x="20344" y="23413"/>
                  <a:pt x="20696" y="23124"/>
                </a:cubicBezTo>
                <a:cubicBezTo>
                  <a:pt x="20719" y="23139"/>
                  <a:pt x="20741" y="23146"/>
                  <a:pt x="20762" y="23146"/>
                </a:cubicBezTo>
                <a:cubicBezTo>
                  <a:pt x="20845" y="23146"/>
                  <a:pt x="20915" y="23038"/>
                  <a:pt x="20985" y="22898"/>
                </a:cubicBezTo>
                <a:cubicBezTo>
                  <a:pt x="21425" y="22558"/>
                  <a:pt x="21840" y="22232"/>
                  <a:pt x="22204" y="21968"/>
                </a:cubicBezTo>
                <a:close/>
                <a:moveTo>
                  <a:pt x="21262" y="23677"/>
                </a:moveTo>
                <a:lnTo>
                  <a:pt x="20822" y="24054"/>
                </a:lnTo>
                <a:lnTo>
                  <a:pt x="20671" y="24079"/>
                </a:lnTo>
                <a:lnTo>
                  <a:pt x="20721" y="24142"/>
                </a:lnTo>
                <a:lnTo>
                  <a:pt x="20231" y="24544"/>
                </a:lnTo>
                <a:lnTo>
                  <a:pt x="20231" y="24368"/>
                </a:lnTo>
                <a:cubicBezTo>
                  <a:pt x="20495" y="24179"/>
                  <a:pt x="20809" y="23941"/>
                  <a:pt x="21174" y="23677"/>
                </a:cubicBezTo>
                <a:close/>
                <a:moveTo>
                  <a:pt x="20194" y="24393"/>
                </a:moveTo>
                <a:lnTo>
                  <a:pt x="20106" y="24582"/>
                </a:lnTo>
                <a:lnTo>
                  <a:pt x="20131" y="24632"/>
                </a:lnTo>
                <a:lnTo>
                  <a:pt x="19955" y="24770"/>
                </a:lnTo>
                <a:cubicBezTo>
                  <a:pt x="19967" y="24682"/>
                  <a:pt x="19967" y="24619"/>
                  <a:pt x="19942" y="24582"/>
                </a:cubicBezTo>
                <a:cubicBezTo>
                  <a:pt x="20030" y="24519"/>
                  <a:pt x="20106" y="24468"/>
                  <a:pt x="20194" y="24393"/>
                </a:cubicBezTo>
                <a:close/>
                <a:moveTo>
                  <a:pt x="18598" y="26441"/>
                </a:moveTo>
                <a:lnTo>
                  <a:pt x="18598" y="26441"/>
                </a:lnTo>
                <a:cubicBezTo>
                  <a:pt x="18560" y="26492"/>
                  <a:pt x="18497" y="26542"/>
                  <a:pt x="18422" y="26567"/>
                </a:cubicBezTo>
                <a:cubicBezTo>
                  <a:pt x="18485" y="26529"/>
                  <a:pt x="18535" y="26479"/>
                  <a:pt x="18598" y="26441"/>
                </a:cubicBezTo>
                <a:close/>
                <a:moveTo>
                  <a:pt x="14386" y="27231"/>
                </a:moveTo>
                <a:lnTo>
                  <a:pt x="14386" y="27231"/>
                </a:lnTo>
                <a:cubicBezTo>
                  <a:pt x="14182" y="27391"/>
                  <a:pt x="13986" y="27542"/>
                  <a:pt x="13802" y="27683"/>
                </a:cubicBezTo>
                <a:lnTo>
                  <a:pt x="13802" y="27683"/>
                </a:lnTo>
                <a:cubicBezTo>
                  <a:pt x="13801" y="27683"/>
                  <a:pt x="13801" y="27683"/>
                  <a:pt x="13801" y="27683"/>
                </a:cubicBezTo>
                <a:cubicBezTo>
                  <a:pt x="13773" y="27683"/>
                  <a:pt x="13728" y="27694"/>
                  <a:pt x="13659" y="27723"/>
                </a:cubicBezTo>
                <a:cubicBezTo>
                  <a:pt x="13996" y="27444"/>
                  <a:pt x="14214" y="27307"/>
                  <a:pt x="14386" y="27231"/>
                </a:cubicBezTo>
                <a:close/>
                <a:moveTo>
                  <a:pt x="41102" y="1"/>
                </a:moveTo>
                <a:cubicBezTo>
                  <a:pt x="40911" y="1"/>
                  <a:pt x="40729" y="41"/>
                  <a:pt x="40563" y="90"/>
                </a:cubicBezTo>
                <a:cubicBezTo>
                  <a:pt x="40236" y="204"/>
                  <a:pt x="39960" y="379"/>
                  <a:pt x="39658" y="555"/>
                </a:cubicBezTo>
                <a:cubicBezTo>
                  <a:pt x="39357" y="593"/>
                  <a:pt x="39030" y="656"/>
                  <a:pt x="38703" y="744"/>
                </a:cubicBezTo>
                <a:lnTo>
                  <a:pt x="38691" y="832"/>
                </a:lnTo>
                <a:cubicBezTo>
                  <a:pt x="38615" y="782"/>
                  <a:pt x="38540" y="744"/>
                  <a:pt x="38452" y="706"/>
                </a:cubicBezTo>
                <a:cubicBezTo>
                  <a:pt x="38360" y="798"/>
                  <a:pt x="38310" y="859"/>
                  <a:pt x="38273" y="859"/>
                </a:cubicBezTo>
                <a:cubicBezTo>
                  <a:pt x="38270" y="859"/>
                  <a:pt x="38267" y="858"/>
                  <a:pt x="38263" y="857"/>
                </a:cubicBezTo>
                <a:cubicBezTo>
                  <a:pt x="38238" y="857"/>
                  <a:pt x="38251" y="819"/>
                  <a:pt x="38289" y="769"/>
                </a:cubicBezTo>
                <a:lnTo>
                  <a:pt x="38289" y="769"/>
                </a:lnTo>
                <a:cubicBezTo>
                  <a:pt x="38188" y="819"/>
                  <a:pt x="38113" y="882"/>
                  <a:pt x="38075" y="920"/>
                </a:cubicBezTo>
                <a:cubicBezTo>
                  <a:pt x="38000" y="832"/>
                  <a:pt x="38113" y="656"/>
                  <a:pt x="38251" y="480"/>
                </a:cubicBezTo>
                <a:cubicBezTo>
                  <a:pt x="38351" y="480"/>
                  <a:pt x="38452" y="480"/>
                  <a:pt x="38552" y="467"/>
                </a:cubicBezTo>
                <a:cubicBezTo>
                  <a:pt x="38683" y="326"/>
                  <a:pt x="38785" y="194"/>
                  <a:pt x="38622" y="194"/>
                </a:cubicBezTo>
                <a:cubicBezTo>
                  <a:pt x="38597" y="194"/>
                  <a:pt x="38566" y="197"/>
                  <a:pt x="38527" y="204"/>
                </a:cubicBezTo>
                <a:cubicBezTo>
                  <a:pt x="38490" y="229"/>
                  <a:pt x="38452" y="254"/>
                  <a:pt x="38402" y="292"/>
                </a:cubicBezTo>
                <a:cubicBezTo>
                  <a:pt x="38490" y="178"/>
                  <a:pt x="38552" y="90"/>
                  <a:pt x="38452" y="90"/>
                </a:cubicBezTo>
                <a:cubicBezTo>
                  <a:pt x="38213" y="216"/>
                  <a:pt x="37974" y="354"/>
                  <a:pt x="37736" y="505"/>
                </a:cubicBezTo>
                <a:cubicBezTo>
                  <a:pt x="37836" y="493"/>
                  <a:pt x="37987" y="480"/>
                  <a:pt x="38150" y="480"/>
                </a:cubicBezTo>
                <a:cubicBezTo>
                  <a:pt x="37782" y="768"/>
                  <a:pt x="37381" y="1130"/>
                  <a:pt x="37666" y="1130"/>
                </a:cubicBezTo>
                <a:cubicBezTo>
                  <a:pt x="37692" y="1130"/>
                  <a:pt x="37723" y="1127"/>
                  <a:pt x="37761" y="1121"/>
                </a:cubicBezTo>
                <a:lnTo>
                  <a:pt x="37761" y="1121"/>
                </a:lnTo>
                <a:cubicBezTo>
                  <a:pt x="37572" y="1171"/>
                  <a:pt x="37371" y="1221"/>
                  <a:pt x="37170" y="1284"/>
                </a:cubicBezTo>
                <a:cubicBezTo>
                  <a:pt x="36661" y="1770"/>
                  <a:pt x="36710" y="1708"/>
                  <a:pt x="36149" y="2173"/>
                </a:cubicBezTo>
                <a:lnTo>
                  <a:pt x="36149" y="2173"/>
                </a:lnTo>
                <a:cubicBezTo>
                  <a:pt x="36112" y="2166"/>
                  <a:pt x="36075" y="2158"/>
                  <a:pt x="36038" y="2151"/>
                </a:cubicBezTo>
                <a:lnTo>
                  <a:pt x="36038" y="2151"/>
                </a:lnTo>
                <a:cubicBezTo>
                  <a:pt x="36047" y="2120"/>
                  <a:pt x="36047" y="2096"/>
                  <a:pt x="36012" y="2096"/>
                </a:cubicBezTo>
                <a:cubicBezTo>
                  <a:pt x="36002" y="2096"/>
                  <a:pt x="35991" y="2097"/>
                  <a:pt x="35976" y="2101"/>
                </a:cubicBezTo>
                <a:cubicBezTo>
                  <a:pt x="35967" y="2111"/>
                  <a:pt x="35958" y="2122"/>
                  <a:pt x="35949" y="2132"/>
                </a:cubicBezTo>
                <a:lnTo>
                  <a:pt x="35949" y="2132"/>
                </a:lnTo>
                <a:cubicBezTo>
                  <a:pt x="35920" y="2126"/>
                  <a:pt x="35892" y="2120"/>
                  <a:pt x="35863" y="2114"/>
                </a:cubicBezTo>
                <a:cubicBezTo>
                  <a:pt x="35700" y="2076"/>
                  <a:pt x="35524" y="2038"/>
                  <a:pt x="35361" y="1988"/>
                </a:cubicBezTo>
                <a:lnTo>
                  <a:pt x="35210" y="1963"/>
                </a:lnTo>
                <a:lnTo>
                  <a:pt x="35185" y="1950"/>
                </a:lnTo>
                <a:cubicBezTo>
                  <a:pt x="35185" y="1963"/>
                  <a:pt x="35185" y="1963"/>
                  <a:pt x="35185" y="1963"/>
                </a:cubicBezTo>
                <a:cubicBezTo>
                  <a:pt x="35197" y="1975"/>
                  <a:pt x="35210" y="1988"/>
                  <a:pt x="35210" y="2013"/>
                </a:cubicBezTo>
                <a:cubicBezTo>
                  <a:pt x="35210" y="2038"/>
                  <a:pt x="35210" y="2076"/>
                  <a:pt x="35222" y="2101"/>
                </a:cubicBezTo>
                <a:cubicBezTo>
                  <a:pt x="35235" y="2139"/>
                  <a:pt x="35248" y="2164"/>
                  <a:pt x="35260" y="2189"/>
                </a:cubicBezTo>
                <a:cubicBezTo>
                  <a:pt x="35273" y="2227"/>
                  <a:pt x="35285" y="2252"/>
                  <a:pt x="35310" y="2264"/>
                </a:cubicBezTo>
                <a:cubicBezTo>
                  <a:pt x="35273" y="2252"/>
                  <a:pt x="35072" y="2114"/>
                  <a:pt x="35034" y="2088"/>
                </a:cubicBezTo>
                <a:lnTo>
                  <a:pt x="35034" y="2088"/>
                </a:lnTo>
                <a:cubicBezTo>
                  <a:pt x="35072" y="2151"/>
                  <a:pt x="35109" y="2227"/>
                  <a:pt x="35160" y="2302"/>
                </a:cubicBezTo>
                <a:cubicBezTo>
                  <a:pt x="35197" y="2377"/>
                  <a:pt x="35248" y="2440"/>
                  <a:pt x="35273" y="2528"/>
                </a:cubicBezTo>
                <a:lnTo>
                  <a:pt x="35279" y="2549"/>
                </a:lnTo>
                <a:lnTo>
                  <a:pt x="35279" y="2549"/>
                </a:lnTo>
                <a:cubicBezTo>
                  <a:pt x="35117" y="2616"/>
                  <a:pt x="34958" y="2672"/>
                  <a:pt x="34824" y="2724"/>
                </a:cubicBezTo>
                <a:lnTo>
                  <a:pt x="34824" y="2724"/>
                </a:lnTo>
                <a:cubicBezTo>
                  <a:pt x="34805" y="2675"/>
                  <a:pt x="34799" y="2619"/>
                  <a:pt x="34808" y="2553"/>
                </a:cubicBezTo>
                <a:lnTo>
                  <a:pt x="34808" y="2553"/>
                </a:lnTo>
                <a:cubicBezTo>
                  <a:pt x="34783" y="2591"/>
                  <a:pt x="34732" y="2641"/>
                  <a:pt x="34695" y="2717"/>
                </a:cubicBezTo>
                <a:cubicBezTo>
                  <a:pt x="34678" y="2742"/>
                  <a:pt x="34664" y="2768"/>
                  <a:pt x="34652" y="2797"/>
                </a:cubicBezTo>
                <a:lnTo>
                  <a:pt x="34652" y="2797"/>
                </a:lnTo>
                <a:cubicBezTo>
                  <a:pt x="34549" y="2847"/>
                  <a:pt x="34484" y="2897"/>
                  <a:pt x="34481" y="2955"/>
                </a:cubicBezTo>
                <a:cubicBezTo>
                  <a:pt x="34079" y="3282"/>
                  <a:pt x="34406" y="3219"/>
                  <a:pt x="34154" y="3446"/>
                </a:cubicBezTo>
                <a:cubicBezTo>
                  <a:pt x="34154" y="3428"/>
                  <a:pt x="34154" y="3399"/>
                  <a:pt x="34130" y="3399"/>
                </a:cubicBezTo>
                <a:cubicBezTo>
                  <a:pt x="34118" y="3399"/>
                  <a:pt x="34102" y="3405"/>
                  <a:pt x="34079" y="3420"/>
                </a:cubicBezTo>
                <a:lnTo>
                  <a:pt x="33828" y="3760"/>
                </a:lnTo>
                <a:cubicBezTo>
                  <a:pt x="33816" y="3763"/>
                  <a:pt x="33807" y="3765"/>
                  <a:pt x="33801" y="3765"/>
                </a:cubicBezTo>
                <a:cubicBezTo>
                  <a:pt x="33739" y="3765"/>
                  <a:pt x="33910" y="3607"/>
                  <a:pt x="33842" y="3607"/>
                </a:cubicBezTo>
                <a:cubicBezTo>
                  <a:pt x="33820" y="3607"/>
                  <a:pt x="33770" y="3625"/>
                  <a:pt x="33677" y="3672"/>
                </a:cubicBezTo>
                <a:cubicBezTo>
                  <a:pt x="33099" y="4200"/>
                  <a:pt x="32785" y="4514"/>
                  <a:pt x="32219" y="4840"/>
                </a:cubicBezTo>
                <a:cubicBezTo>
                  <a:pt x="31930" y="5064"/>
                  <a:pt x="31954" y="5107"/>
                  <a:pt x="32044" y="5107"/>
                </a:cubicBezTo>
                <a:cubicBezTo>
                  <a:pt x="32100" y="5107"/>
                  <a:pt x="32181" y="5090"/>
                  <a:pt x="32228" y="5090"/>
                </a:cubicBezTo>
                <a:cubicBezTo>
                  <a:pt x="32291" y="5090"/>
                  <a:pt x="32289" y="5121"/>
                  <a:pt x="32068" y="5268"/>
                </a:cubicBezTo>
                <a:cubicBezTo>
                  <a:pt x="32007" y="5258"/>
                  <a:pt x="31945" y="5243"/>
                  <a:pt x="31872" y="5243"/>
                </a:cubicBezTo>
                <a:cubicBezTo>
                  <a:pt x="31750" y="5243"/>
                  <a:pt x="31595" y="5284"/>
                  <a:pt x="31352" y="5456"/>
                </a:cubicBezTo>
                <a:cubicBezTo>
                  <a:pt x="31189" y="5670"/>
                  <a:pt x="31264" y="5733"/>
                  <a:pt x="30950" y="6034"/>
                </a:cubicBezTo>
                <a:lnTo>
                  <a:pt x="30875" y="5871"/>
                </a:lnTo>
                <a:cubicBezTo>
                  <a:pt x="30613" y="6070"/>
                  <a:pt x="30404" y="6260"/>
                  <a:pt x="30290" y="6260"/>
                </a:cubicBezTo>
                <a:cubicBezTo>
                  <a:pt x="30267" y="6260"/>
                  <a:pt x="30248" y="6252"/>
                  <a:pt x="30234" y="6235"/>
                </a:cubicBezTo>
                <a:cubicBezTo>
                  <a:pt x="30020" y="6487"/>
                  <a:pt x="29832" y="6612"/>
                  <a:pt x="29681" y="6700"/>
                </a:cubicBezTo>
                <a:cubicBezTo>
                  <a:pt x="29537" y="6848"/>
                  <a:pt x="29556" y="6898"/>
                  <a:pt x="29649" y="6898"/>
                </a:cubicBezTo>
                <a:cubicBezTo>
                  <a:pt x="29833" y="6898"/>
                  <a:pt x="30310" y="6704"/>
                  <a:pt x="30410" y="6688"/>
                </a:cubicBezTo>
                <a:lnTo>
                  <a:pt x="30410" y="6688"/>
                </a:lnTo>
                <a:cubicBezTo>
                  <a:pt x="29857" y="6939"/>
                  <a:pt x="29580" y="7253"/>
                  <a:pt x="29178" y="7291"/>
                </a:cubicBezTo>
                <a:lnTo>
                  <a:pt x="29568" y="6926"/>
                </a:lnTo>
                <a:lnTo>
                  <a:pt x="29568" y="6926"/>
                </a:lnTo>
                <a:cubicBezTo>
                  <a:pt x="28537" y="7442"/>
                  <a:pt x="28877" y="7781"/>
                  <a:pt x="28236" y="7806"/>
                </a:cubicBezTo>
                <a:cubicBezTo>
                  <a:pt x="28521" y="7600"/>
                  <a:pt x="28796" y="7281"/>
                  <a:pt x="28665" y="7281"/>
                </a:cubicBezTo>
                <a:cubicBezTo>
                  <a:pt x="28652" y="7281"/>
                  <a:pt x="28635" y="7284"/>
                  <a:pt x="28613" y="7291"/>
                </a:cubicBezTo>
                <a:lnTo>
                  <a:pt x="28223" y="7705"/>
                </a:lnTo>
                <a:cubicBezTo>
                  <a:pt x="28163" y="7705"/>
                  <a:pt x="28352" y="7561"/>
                  <a:pt x="28308" y="7561"/>
                </a:cubicBezTo>
                <a:cubicBezTo>
                  <a:pt x="28297" y="7561"/>
                  <a:pt x="28271" y="7570"/>
                  <a:pt x="28223" y="7592"/>
                </a:cubicBezTo>
                <a:cubicBezTo>
                  <a:pt x="28110" y="7731"/>
                  <a:pt x="27909" y="8007"/>
                  <a:pt x="27846" y="8133"/>
                </a:cubicBezTo>
                <a:lnTo>
                  <a:pt x="27834" y="8120"/>
                </a:lnTo>
                <a:lnTo>
                  <a:pt x="27130" y="8711"/>
                </a:lnTo>
                <a:cubicBezTo>
                  <a:pt x="27179" y="8669"/>
                  <a:pt x="27189" y="8642"/>
                  <a:pt x="27167" y="8642"/>
                </a:cubicBezTo>
                <a:cubicBezTo>
                  <a:pt x="27149" y="8642"/>
                  <a:pt x="27110" y="8659"/>
                  <a:pt x="27055" y="8698"/>
                </a:cubicBezTo>
                <a:lnTo>
                  <a:pt x="26590" y="9188"/>
                </a:lnTo>
                <a:cubicBezTo>
                  <a:pt x="26641" y="9127"/>
                  <a:pt x="26646" y="9101"/>
                  <a:pt x="26618" y="9101"/>
                </a:cubicBezTo>
                <a:cubicBezTo>
                  <a:pt x="26570" y="9101"/>
                  <a:pt x="26433" y="9174"/>
                  <a:pt x="26276" y="9276"/>
                </a:cubicBezTo>
                <a:cubicBezTo>
                  <a:pt x="25572" y="9766"/>
                  <a:pt x="25986" y="10018"/>
                  <a:pt x="25358" y="10294"/>
                </a:cubicBezTo>
                <a:cubicBezTo>
                  <a:pt x="25434" y="10231"/>
                  <a:pt x="25434" y="10206"/>
                  <a:pt x="25509" y="10143"/>
                </a:cubicBezTo>
                <a:lnTo>
                  <a:pt x="25509" y="10143"/>
                </a:lnTo>
                <a:lnTo>
                  <a:pt x="25195" y="10307"/>
                </a:lnTo>
                <a:cubicBezTo>
                  <a:pt x="25371" y="10646"/>
                  <a:pt x="23637" y="11601"/>
                  <a:pt x="23825" y="11940"/>
                </a:cubicBezTo>
                <a:cubicBezTo>
                  <a:pt x="23716" y="11983"/>
                  <a:pt x="23652" y="12004"/>
                  <a:pt x="23623" y="12004"/>
                </a:cubicBezTo>
                <a:cubicBezTo>
                  <a:pt x="23525" y="12004"/>
                  <a:pt x="23826" y="11767"/>
                  <a:pt x="24127" y="11350"/>
                </a:cubicBezTo>
                <a:lnTo>
                  <a:pt x="24127" y="11350"/>
                </a:lnTo>
                <a:lnTo>
                  <a:pt x="23637" y="11601"/>
                </a:lnTo>
                <a:cubicBezTo>
                  <a:pt x="23800" y="11463"/>
                  <a:pt x="23963" y="11375"/>
                  <a:pt x="24114" y="11199"/>
                </a:cubicBezTo>
                <a:lnTo>
                  <a:pt x="24114" y="11199"/>
                </a:lnTo>
                <a:cubicBezTo>
                  <a:pt x="23473" y="11500"/>
                  <a:pt x="23109" y="12066"/>
                  <a:pt x="22883" y="12367"/>
                </a:cubicBezTo>
                <a:cubicBezTo>
                  <a:pt x="22853" y="12383"/>
                  <a:pt x="22830" y="12389"/>
                  <a:pt x="22812" y="12389"/>
                </a:cubicBezTo>
                <a:cubicBezTo>
                  <a:pt x="22740" y="12389"/>
                  <a:pt x="22743" y="12289"/>
                  <a:pt x="22671" y="12289"/>
                </a:cubicBezTo>
                <a:cubicBezTo>
                  <a:pt x="22616" y="12289"/>
                  <a:pt x="22520" y="12345"/>
                  <a:pt x="22317" y="12543"/>
                </a:cubicBezTo>
                <a:cubicBezTo>
                  <a:pt x="21977" y="12856"/>
                  <a:pt x="21999" y="12912"/>
                  <a:pt x="22091" y="12912"/>
                </a:cubicBezTo>
                <a:cubicBezTo>
                  <a:pt x="22143" y="12912"/>
                  <a:pt x="22219" y="12894"/>
                  <a:pt x="22264" y="12894"/>
                </a:cubicBezTo>
                <a:cubicBezTo>
                  <a:pt x="22321" y="12894"/>
                  <a:pt x="22330" y="12924"/>
                  <a:pt x="22179" y="13059"/>
                </a:cubicBezTo>
                <a:lnTo>
                  <a:pt x="21702" y="13197"/>
                </a:lnTo>
                <a:cubicBezTo>
                  <a:pt x="21174" y="13812"/>
                  <a:pt x="20608" y="14089"/>
                  <a:pt x="20068" y="14491"/>
                </a:cubicBezTo>
                <a:cubicBezTo>
                  <a:pt x="19955" y="14604"/>
                  <a:pt x="19905" y="14667"/>
                  <a:pt x="19892" y="14717"/>
                </a:cubicBezTo>
                <a:cubicBezTo>
                  <a:pt x="19276" y="15094"/>
                  <a:pt x="18824" y="15810"/>
                  <a:pt x="18346" y="16099"/>
                </a:cubicBezTo>
                <a:cubicBezTo>
                  <a:pt x="18362" y="16076"/>
                  <a:pt x="18358" y="16066"/>
                  <a:pt x="18340" y="16066"/>
                </a:cubicBezTo>
                <a:cubicBezTo>
                  <a:pt x="18272" y="16066"/>
                  <a:pt x="18014" y="16200"/>
                  <a:pt x="17944" y="16200"/>
                </a:cubicBezTo>
                <a:lnTo>
                  <a:pt x="17322" y="16822"/>
                </a:lnTo>
                <a:lnTo>
                  <a:pt x="17322" y="16822"/>
                </a:lnTo>
                <a:cubicBezTo>
                  <a:pt x="17433" y="16702"/>
                  <a:pt x="17467" y="16614"/>
                  <a:pt x="17467" y="16552"/>
                </a:cubicBezTo>
                <a:lnTo>
                  <a:pt x="17467" y="16552"/>
                </a:lnTo>
                <a:cubicBezTo>
                  <a:pt x="17065" y="16879"/>
                  <a:pt x="16688" y="17180"/>
                  <a:pt x="16323" y="17457"/>
                </a:cubicBezTo>
                <a:cubicBezTo>
                  <a:pt x="16072" y="17658"/>
                  <a:pt x="15821" y="17846"/>
                  <a:pt x="15582" y="18035"/>
                </a:cubicBezTo>
                <a:cubicBezTo>
                  <a:pt x="14250" y="19065"/>
                  <a:pt x="13232" y="19832"/>
                  <a:pt x="12478" y="20384"/>
                </a:cubicBezTo>
                <a:cubicBezTo>
                  <a:pt x="12440" y="20422"/>
                  <a:pt x="12378" y="20460"/>
                  <a:pt x="12302" y="20523"/>
                </a:cubicBezTo>
                <a:lnTo>
                  <a:pt x="12252" y="20548"/>
                </a:lnTo>
                <a:cubicBezTo>
                  <a:pt x="11372" y="21201"/>
                  <a:pt x="10945" y="21528"/>
                  <a:pt x="10845" y="21641"/>
                </a:cubicBezTo>
                <a:cubicBezTo>
                  <a:pt x="10813" y="21673"/>
                  <a:pt x="10808" y="21687"/>
                  <a:pt x="10826" y="21687"/>
                </a:cubicBezTo>
                <a:cubicBezTo>
                  <a:pt x="10872" y="21687"/>
                  <a:pt x="11073" y="21587"/>
                  <a:pt x="11372" y="21415"/>
                </a:cubicBezTo>
                <a:cubicBezTo>
                  <a:pt x="12202" y="20963"/>
                  <a:pt x="13747" y="19957"/>
                  <a:pt x="14941" y="19166"/>
                </a:cubicBezTo>
                <a:cubicBezTo>
                  <a:pt x="15836" y="18572"/>
                  <a:pt x="16534" y="18105"/>
                  <a:pt x="16604" y="18105"/>
                </a:cubicBezTo>
                <a:cubicBezTo>
                  <a:pt x="16627" y="18105"/>
                  <a:pt x="16581" y="18157"/>
                  <a:pt x="16449" y="18273"/>
                </a:cubicBezTo>
                <a:cubicBezTo>
                  <a:pt x="16185" y="18500"/>
                  <a:pt x="15582" y="19002"/>
                  <a:pt x="14476" y="19832"/>
                </a:cubicBezTo>
                <a:cubicBezTo>
                  <a:pt x="13370" y="20648"/>
                  <a:pt x="11787" y="21842"/>
                  <a:pt x="9412" y="23325"/>
                </a:cubicBezTo>
                <a:cubicBezTo>
                  <a:pt x="9877" y="23187"/>
                  <a:pt x="10354" y="23048"/>
                  <a:pt x="10819" y="22910"/>
                </a:cubicBezTo>
                <a:lnTo>
                  <a:pt x="10819" y="22910"/>
                </a:lnTo>
                <a:cubicBezTo>
                  <a:pt x="10065" y="23400"/>
                  <a:pt x="9299" y="23865"/>
                  <a:pt x="8507" y="24318"/>
                </a:cubicBezTo>
                <a:cubicBezTo>
                  <a:pt x="8299" y="24476"/>
                  <a:pt x="8240" y="24551"/>
                  <a:pt x="8307" y="24551"/>
                </a:cubicBezTo>
                <a:cubicBezTo>
                  <a:pt x="8473" y="24551"/>
                  <a:pt x="9417" y="24085"/>
                  <a:pt x="10744" y="23287"/>
                </a:cubicBezTo>
                <a:cubicBezTo>
                  <a:pt x="12604" y="22169"/>
                  <a:pt x="15167" y="20384"/>
                  <a:pt x="17630" y="18537"/>
                </a:cubicBezTo>
                <a:lnTo>
                  <a:pt x="17630" y="18537"/>
                </a:lnTo>
                <a:cubicBezTo>
                  <a:pt x="16286" y="19656"/>
                  <a:pt x="14313" y="21063"/>
                  <a:pt x="13194" y="21842"/>
                </a:cubicBezTo>
                <a:cubicBezTo>
                  <a:pt x="11651" y="23100"/>
                  <a:pt x="10748" y="23765"/>
                  <a:pt x="10903" y="23765"/>
                </a:cubicBezTo>
                <a:cubicBezTo>
                  <a:pt x="10904" y="23765"/>
                  <a:pt x="10906" y="23765"/>
                  <a:pt x="10907" y="23765"/>
                </a:cubicBezTo>
                <a:cubicBezTo>
                  <a:pt x="11071" y="23752"/>
                  <a:pt x="12327" y="23061"/>
                  <a:pt x="14727" y="21415"/>
                </a:cubicBezTo>
                <a:lnTo>
                  <a:pt x="14727" y="21415"/>
                </a:lnTo>
                <a:cubicBezTo>
                  <a:pt x="14627" y="21603"/>
                  <a:pt x="14200" y="21892"/>
                  <a:pt x="14175" y="22093"/>
                </a:cubicBezTo>
                <a:cubicBezTo>
                  <a:pt x="14162" y="22144"/>
                  <a:pt x="14187" y="22169"/>
                  <a:pt x="14225" y="22207"/>
                </a:cubicBezTo>
                <a:cubicBezTo>
                  <a:pt x="14200" y="22219"/>
                  <a:pt x="14175" y="22244"/>
                  <a:pt x="14149" y="22269"/>
                </a:cubicBezTo>
                <a:cubicBezTo>
                  <a:pt x="14112" y="22244"/>
                  <a:pt x="14099" y="22207"/>
                  <a:pt x="14074" y="22169"/>
                </a:cubicBezTo>
                <a:cubicBezTo>
                  <a:pt x="14112" y="22144"/>
                  <a:pt x="14137" y="22119"/>
                  <a:pt x="14175" y="22093"/>
                </a:cubicBezTo>
                <a:lnTo>
                  <a:pt x="14175" y="22093"/>
                </a:lnTo>
                <a:lnTo>
                  <a:pt x="14074" y="22156"/>
                </a:lnTo>
                <a:cubicBezTo>
                  <a:pt x="14024" y="22093"/>
                  <a:pt x="13961" y="22031"/>
                  <a:pt x="13823" y="22031"/>
                </a:cubicBezTo>
                <a:cubicBezTo>
                  <a:pt x="13257" y="22835"/>
                  <a:pt x="12013" y="23036"/>
                  <a:pt x="11096" y="23765"/>
                </a:cubicBezTo>
                <a:cubicBezTo>
                  <a:pt x="11146" y="23865"/>
                  <a:pt x="11397" y="23903"/>
                  <a:pt x="11272" y="24179"/>
                </a:cubicBezTo>
                <a:lnTo>
                  <a:pt x="10455" y="24041"/>
                </a:lnTo>
                <a:lnTo>
                  <a:pt x="10455" y="24041"/>
                </a:lnTo>
                <a:cubicBezTo>
                  <a:pt x="10307" y="24201"/>
                  <a:pt x="10563" y="24620"/>
                  <a:pt x="10177" y="24620"/>
                </a:cubicBezTo>
                <a:cubicBezTo>
                  <a:pt x="10139" y="24620"/>
                  <a:pt x="10093" y="24616"/>
                  <a:pt x="10040" y="24607"/>
                </a:cubicBezTo>
                <a:lnTo>
                  <a:pt x="10040" y="24607"/>
                </a:lnTo>
                <a:cubicBezTo>
                  <a:pt x="10141" y="24657"/>
                  <a:pt x="10292" y="24720"/>
                  <a:pt x="10179" y="24833"/>
                </a:cubicBezTo>
                <a:cubicBezTo>
                  <a:pt x="9035" y="25222"/>
                  <a:pt x="8042" y="25914"/>
                  <a:pt x="6899" y="26517"/>
                </a:cubicBezTo>
                <a:cubicBezTo>
                  <a:pt x="6333" y="26818"/>
                  <a:pt x="5730" y="27095"/>
                  <a:pt x="5064" y="27271"/>
                </a:cubicBezTo>
                <a:cubicBezTo>
                  <a:pt x="4578" y="27408"/>
                  <a:pt x="4059" y="27499"/>
                  <a:pt x="3511" y="27499"/>
                </a:cubicBezTo>
                <a:cubicBezTo>
                  <a:pt x="3308" y="27499"/>
                  <a:pt x="3101" y="27486"/>
                  <a:pt x="2890" y="27459"/>
                </a:cubicBezTo>
                <a:lnTo>
                  <a:pt x="2890" y="27459"/>
                </a:lnTo>
                <a:cubicBezTo>
                  <a:pt x="3330" y="27585"/>
                  <a:pt x="3079" y="27660"/>
                  <a:pt x="2765" y="27736"/>
                </a:cubicBezTo>
                <a:cubicBezTo>
                  <a:pt x="2978" y="27736"/>
                  <a:pt x="2815" y="28012"/>
                  <a:pt x="2878" y="28150"/>
                </a:cubicBezTo>
                <a:cubicBezTo>
                  <a:pt x="2664" y="28125"/>
                  <a:pt x="2413" y="28100"/>
                  <a:pt x="2187" y="28062"/>
                </a:cubicBezTo>
                <a:cubicBezTo>
                  <a:pt x="1960" y="28025"/>
                  <a:pt x="1734" y="27974"/>
                  <a:pt x="1521" y="27924"/>
                </a:cubicBezTo>
                <a:cubicBezTo>
                  <a:pt x="1420" y="28138"/>
                  <a:pt x="1068" y="28163"/>
                  <a:pt x="729" y="28163"/>
                </a:cubicBezTo>
                <a:cubicBezTo>
                  <a:pt x="658" y="28163"/>
                  <a:pt x="587" y="28162"/>
                  <a:pt x="520" y="28162"/>
                </a:cubicBezTo>
                <a:cubicBezTo>
                  <a:pt x="268" y="28162"/>
                  <a:pt x="60" y="28177"/>
                  <a:pt x="0" y="28326"/>
                </a:cubicBezTo>
                <a:cubicBezTo>
                  <a:pt x="138" y="28314"/>
                  <a:pt x="277" y="28301"/>
                  <a:pt x="415" y="28288"/>
                </a:cubicBezTo>
                <a:lnTo>
                  <a:pt x="415" y="28288"/>
                </a:lnTo>
                <a:cubicBezTo>
                  <a:pt x="138" y="28502"/>
                  <a:pt x="314" y="28791"/>
                  <a:pt x="591" y="29068"/>
                </a:cubicBezTo>
                <a:cubicBezTo>
                  <a:pt x="855" y="29357"/>
                  <a:pt x="1219" y="29646"/>
                  <a:pt x="1194" y="29947"/>
                </a:cubicBezTo>
                <a:cubicBezTo>
                  <a:pt x="1334" y="29828"/>
                  <a:pt x="1494" y="29788"/>
                  <a:pt x="1674" y="29788"/>
                </a:cubicBezTo>
                <a:cubicBezTo>
                  <a:pt x="1931" y="29788"/>
                  <a:pt x="2226" y="29870"/>
                  <a:pt x="2551" y="29922"/>
                </a:cubicBezTo>
                <a:cubicBezTo>
                  <a:pt x="2722" y="29948"/>
                  <a:pt x="2896" y="29966"/>
                  <a:pt x="3069" y="29966"/>
                </a:cubicBezTo>
                <a:cubicBezTo>
                  <a:pt x="3481" y="29966"/>
                  <a:pt x="3880" y="29862"/>
                  <a:pt x="4172" y="29507"/>
                </a:cubicBezTo>
                <a:lnTo>
                  <a:pt x="4172" y="29507"/>
                </a:lnTo>
                <a:cubicBezTo>
                  <a:pt x="4436" y="29558"/>
                  <a:pt x="4021" y="29746"/>
                  <a:pt x="4185" y="29847"/>
                </a:cubicBezTo>
                <a:cubicBezTo>
                  <a:pt x="4386" y="29520"/>
                  <a:pt x="4687" y="29382"/>
                  <a:pt x="5265" y="29319"/>
                </a:cubicBezTo>
                <a:lnTo>
                  <a:pt x="5265" y="29319"/>
                </a:lnTo>
                <a:lnTo>
                  <a:pt x="5228" y="29394"/>
                </a:lnTo>
                <a:cubicBezTo>
                  <a:pt x="5982" y="29105"/>
                  <a:pt x="6484" y="28942"/>
                  <a:pt x="7012" y="28791"/>
                </a:cubicBezTo>
                <a:cubicBezTo>
                  <a:pt x="7552" y="28640"/>
                  <a:pt x="8105" y="28502"/>
                  <a:pt x="8834" y="28226"/>
                </a:cubicBezTo>
                <a:lnTo>
                  <a:pt x="8583" y="28012"/>
                </a:lnTo>
                <a:cubicBezTo>
                  <a:pt x="8757" y="27942"/>
                  <a:pt x="8870" y="27927"/>
                  <a:pt x="8963" y="27927"/>
                </a:cubicBezTo>
                <a:cubicBezTo>
                  <a:pt x="9038" y="27927"/>
                  <a:pt x="9101" y="27937"/>
                  <a:pt x="9173" y="27937"/>
                </a:cubicBezTo>
                <a:cubicBezTo>
                  <a:pt x="9204" y="27794"/>
                  <a:pt x="9171" y="27747"/>
                  <a:pt x="9104" y="27747"/>
                </a:cubicBezTo>
                <a:cubicBezTo>
                  <a:pt x="9035" y="27747"/>
                  <a:pt x="8930" y="27798"/>
                  <a:pt x="8821" y="27849"/>
                </a:cubicBezTo>
                <a:cubicBezTo>
                  <a:pt x="8710" y="27898"/>
                  <a:pt x="8602" y="27945"/>
                  <a:pt x="8525" y="27945"/>
                </a:cubicBezTo>
                <a:cubicBezTo>
                  <a:pt x="8446" y="27945"/>
                  <a:pt x="8400" y="27895"/>
                  <a:pt x="8419" y="27748"/>
                </a:cubicBezTo>
                <a:lnTo>
                  <a:pt x="8419" y="27748"/>
                </a:lnTo>
                <a:cubicBezTo>
                  <a:pt x="8492" y="27783"/>
                  <a:pt x="8573" y="27799"/>
                  <a:pt x="8659" y="27799"/>
                </a:cubicBezTo>
                <a:cubicBezTo>
                  <a:pt x="8977" y="27799"/>
                  <a:pt x="9376" y="27591"/>
                  <a:pt x="9751" y="27384"/>
                </a:cubicBezTo>
                <a:cubicBezTo>
                  <a:pt x="10098" y="27201"/>
                  <a:pt x="10438" y="27019"/>
                  <a:pt x="10713" y="27019"/>
                </a:cubicBezTo>
                <a:cubicBezTo>
                  <a:pt x="10817" y="27019"/>
                  <a:pt x="10913" y="27045"/>
                  <a:pt x="10995" y="27107"/>
                </a:cubicBezTo>
                <a:cubicBezTo>
                  <a:pt x="11397" y="26869"/>
                  <a:pt x="10694" y="26881"/>
                  <a:pt x="11108" y="26630"/>
                </a:cubicBezTo>
                <a:lnTo>
                  <a:pt x="11108" y="26630"/>
                </a:lnTo>
                <a:lnTo>
                  <a:pt x="11309" y="26730"/>
                </a:lnTo>
                <a:lnTo>
                  <a:pt x="11284" y="26466"/>
                </a:lnTo>
                <a:cubicBezTo>
                  <a:pt x="11372" y="26428"/>
                  <a:pt x="11457" y="26412"/>
                  <a:pt x="11535" y="26412"/>
                </a:cubicBezTo>
                <a:cubicBezTo>
                  <a:pt x="11713" y="26412"/>
                  <a:pt x="11855" y="26496"/>
                  <a:pt x="11925" y="26592"/>
                </a:cubicBezTo>
                <a:cubicBezTo>
                  <a:pt x="11850" y="26605"/>
                  <a:pt x="11762" y="26730"/>
                  <a:pt x="11699" y="26793"/>
                </a:cubicBezTo>
                <a:cubicBezTo>
                  <a:pt x="12114" y="26768"/>
                  <a:pt x="12528" y="26253"/>
                  <a:pt x="12717" y="26127"/>
                </a:cubicBezTo>
                <a:lnTo>
                  <a:pt x="12717" y="26127"/>
                </a:lnTo>
                <a:lnTo>
                  <a:pt x="12327" y="26253"/>
                </a:lnTo>
                <a:cubicBezTo>
                  <a:pt x="13320" y="25423"/>
                  <a:pt x="14715" y="24757"/>
                  <a:pt x="15444" y="23752"/>
                </a:cubicBezTo>
                <a:lnTo>
                  <a:pt x="15293" y="23689"/>
                </a:lnTo>
                <a:cubicBezTo>
                  <a:pt x="15871" y="22961"/>
                  <a:pt x="15971" y="23400"/>
                  <a:pt x="16700" y="22722"/>
                </a:cubicBezTo>
                <a:lnTo>
                  <a:pt x="16700" y="22722"/>
                </a:lnTo>
                <a:lnTo>
                  <a:pt x="16688" y="22759"/>
                </a:lnTo>
                <a:cubicBezTo>
                  <a:pt x="16650" y="22822"/>
                  <a:pt x="16612" y="22885"/>
                  <a:pt x="16587" y="22935"/>
                </a:cubicBezTo>
                <a:lnTo>
                  <a:pt x="16788" y="22797"/>
                </a:lnTo>
                <a:lnTo>
                  <a:pt x="17040" y="22621"/>
                </a:lnTo>
                <a:lnTo>
                  <a:pt x="16813" y="22646"/>
                </a:lnTo>
                <a:lnTo>
                  <a:pt x="16751" y="22646"/>
                </a:lnTo>
                <a:cubicBezTo>
                  <a:pt x="16738" y="22684"/>
                  <a:pt x="16713" y="22709"/>
                  <a:pt x="16700" y="22734"/>
                </a:cubicBezTo>
                <a:cubicBezTo>
                  <a:pt x="16776" y="22521"/>
                  <a:pt x="16939" y="22320"/>
                  <a:pt x="17153" y="22181"/>
                </a:cubicBezTo>
                <a:lnTo>
                  <a:pt x="17153" y="22181"/>
                </a:lnTo>
                <a:cubicBezTo>
                  <a:pt x="17052" y="22458"/>
                  <a:pt x="17718" y="22156"/>
                  <a:pt x="17567" y="22496"/>
                </a:cubicBezTo>
                <a:cubicBezTo>
                  <a:pt x="18136" y="21749"/>
                  <a:pt x="17855" y="22009"/>
                  <a:pt x="17970" y="21364"/>
                </a:cubicBezTo>
                <a:lnTo>
                  <a:pt x="17970" y="21364"/>
                </a:lnTo>
                <a:lnTo>
                  <a:pt x="17982" y="21352"/>
                </a:lnTo>
                <a:cubicBezTo>
                  <a:pt x="18018" y="21326"/>
                  <a:pt x="18052" y="21300"/>
                  <a:pt x="18086" y="21274"/>
                </a:cubicBezTo>
                <a:lnTo>
                  <a:pt x="18086" y="21274"/>
                </a:lnTo>
                <a:lnTo>
                  <a:pt x="18258" y="21339"/>
                </a:lnTo>
                <a:cubicBezTo>
                  <a:pt x="18272" y="21250"/>
                  <a:pt x="18277" y="21176"/>
                  <a:pt x="18287" y="21108"/>
                </a:cubicBezTo>
                <a:lnTo>
                  <a:pt x="18287" y="21108"/>
                </a:lnTo>
                <a:cubicBezTo>
                  <a:pt x="18405" y="21014"/>
                  <a:pt x="18524" y="20918"/>
                  <a:pt x="18645" y="20818"/>
                </a:cubicBezTo>
                <a:lnTo>
                  <a:pt x="18645" y="20818"/>
                </a:lnTo>
                <a:cubicBezTo>
                  <a:pt x="18773" y="20873"/>
                  <a:pt x="18986" y="20863"/>
                  <a:pt x="18862" y="21164"/>
                </a:cubicBezTo>
                <a:cubicBezTo>
                  <a:pt x="19844" y="20987"/>
                  <a:pt x="19779" y="20103"/>
                  <a:pt x="20302" y="20103"/>
                </a:cubicBezTo>
                <a:cubicBezTo>
                  <a:pt x="20373" y="20103"/>
                  <a:pt x="20454" y="20119"/>
                  <a:pt x="20550" y="20155"/>
                </a:cubicBezTo>
                <a:lnTo>
                  <a:pt x="20550" y="20155"/>
                </a:lnTo>
                <a:cubicBezTo>
                  <a:pt x="20523" y="20177"/>
                  <a:pt x="20497" y="20199"/>
                  <a:pt x="20470" y="20221"/>
                </a:cubicBezTo>
                <a:cubicBezTo>
                  <a:pt x="20498" y="20199"/>
                  <a:pt x="20525" y="20178"/>
                  <a:pt x="20552" y="20156"/>
                </a:cubicBezTo>
                <a:lnTo>
                  <a:pt x="20552" y="20156"/>
                </a:lnTo>
                <a:cubicBezTo>
                  <a:pt x="20554" y="20157"/>
                  <a:pt x="20556" y="20158"/>
                  <a:pt x="20558" y="20158"/>
                </a:cubicBezTo>
                <a:cubicBezTo>
                  <a:pt x="20558" y="20156"/>
                  <a:pt x="20558" y="20154"/>
                  <a:pt x="20558" y="20152"/>
                </a:cubicBezTo>
                <a:lnTo>
                  <a:pt x="20558" y="20152"/>
                </a:lnTo>
                <a:cubicBezTo>
                  <a:pt x="20964" y="19831"/>
                  <a:pt x="21328" y="19543"/>
                  <a:pt x="21654" y="19285"/>
                </a:cubicBezTo>
                <a:lnTo>
                  <a:pt x="21654" y="19285"/>
                </a:lnTo>
                <a:cubicBezTo>
                  <a:pt x="21649" y="19296"/>
                  <a:pt x="21644" y="19306"/>
                  <a:pt x="21639" y="19316"/>
                </a:cubicBezTo>
                <a:cubicBezTo>
                  <a:pt x="21669" y="19287"/>
                  <a:pt x="21698" y="19257"/>
                  <a:pt x="21728" y="19227"/>
                </a:cubicBezTo>
                <a:lnTo>
                  <a:pt x="21728" y="19227"/>
                </a:lnTo>
                <a:cubicBezTo>
                  <a:pt x="22005" y="19008"/>
                  <a:pt x="22252" y="18812"/>
                  <a:pt x="22474" y="18637"/>
                </a:cubicBezTo>
                <a:lnTo>
                  <a:pt x="22474" y="18637"/>
                </a:lnTo>
                <a:cubicBezTo>
                  <a:pt x="22466" y="18662"/>
                  <a:pt x="22460" y="18687"/>
                  <a:pt x="22455" y="18713"/>
                </a:cubicBezTo>
                <a:cubicBezTo>
                  <a:pt x="22460" y="18714"/>
                  <a:pt x="22465" y="18714"/>
                  <a:pt x="22469" y="18714"/>
                </a:cubicBezTo>
                <a:cubicBezTo>
                  <a:pt x="22620" y="18714"/>
                  <a:pt x="22729" y="18493"/>
                  <a:pt x="22822" y="18363"/>
                </a:cubicBezTo>
                <a:lnTo>
                  <a:pt x="22822" y="18363"/>
                </a:lnTo>
                <a:cubicBezTo>
                  <a:pt x="22861" y="18332"/>
                  <a:pt x="22900" y="18302"/>
                  <a:pt x="22937" y="18272"/>
                </a:cubicBezTo>
                <a:lnTo>
                  <a:pt x="22937" y="18272"/>
                </a:lnTo>
                <a:cubicBezTo>
                  <a:pt x="22965" y="18276"/>
                  <a:pt x="22993" y="18306"/>
                  <a:pt x="23021" y="18374"/>
                </a:cubicBezTo>
                <a:cubicBezTo>
                  <a:pt x="22958" y="18424"/>
                  <a:pt x="22895" y="18474"/>
                  <a:pt x="22845" y="18525"/>
                </a:cubicBezTo>
                <a:cubicBezTo>
                  <a:pt x="22732" y="18613"/>
                  <a:pt x="22644" y="18688"/>
                  <a:pt x="22543" y="18776"/>
                </a:cubicBezTo>
                <a:cubicBezTo>
                  <a:pt x="22493" y="18814"/>
                  <a:pt x="22455" y="18851"/>
                  <a:pt x="22418" y="18877"/>
                </a:cubicBezTo>
                <a:cubicBezTo>
                  <a:pt x="22330" y="18952"/>
                  <a:pt x="22242" y="19027"/>
                  <a:pt x="22154" y="19103"/>
                </a:cubicBezTo>
                <a:cubicBezTo>
                  <a:pt x="22053" y="19191"/>
                  <a:pt x="21965" y="19266"/>
                  <a:pt x="21877" y="19342"/>
                </a:cubicBezTo>
                <a:cubicBezTo>
                  <a:pt x="21865" y="19354"/>
                  <a:pt x="21865" y="19354"/>
                  <a:pt x="21865" y="19354"/>
                </a:cubicBezTo>
                <a:cubicBezTo>
                  <a:pt x="20822" y="20259"/>
                  <a:pt x="20809" y="20384"/>
                  <a:pt x="20332" y="20849"/>
                </a:cubicBezTo>
                <a:cubicBezTo>
                  <a:pt x="20081" y="21088"/>
                  <a:pt x="19729" y="21402"/>
                  <a:pt x="19050" y="21955"/>
                </a:cubicBezTo>
                <a:cubicBezTo>
                  <a:pt x="18372" y="22496"/>
                  <a:pt x="17379" y="23275"/>
                  <a:pt x="15808" y="24406"/>
                </a:cubicBezTo>
                <a:cubicBezTo>
                  <a:pt x="16097" y="24418"/>
                  <a:pt x="15821" y="24845"/>
                  <a:pt x="15230" y="25486"/>
                </a:cubicBezTo>
                <a:cubicBezTo>
                  <a:pt x="14376" y="26404"/>
                  <a:pt x="12830" y="27773"/>
                  <a:pt x="11297" y="28942"/>
                </a:cubicBezTo>
                <a:cubicBezTo>
                  <a:pt x="11297" y="28954"/>
                  <a:pt x="11284" y="28954"/>
                  <a:pt x="11284" y="28954"/>
                </a:cubicBezTo>
                <a:lnTo>
                  <a:pt x="11071" y="29130"/>
                </a:lnTo>
                <a:lnTo>
                  <a:pt x="10958" y="29206"/>
                </a:lnTo>
                <a:cubicBezTo>
                  <a:pt x="10933" y="29231"/>
                  <a:pt x="10933" y="29231"/>
                  <a:pt x="10933" y="29231"/>
                </a:cubicBezTo>
                <a:cubicBezTo>
                  <a:pt x="10933" y="29232"/>
                  <a:pt x="10933" y="29233"/>
                  <a:pt x="10935" y="29233"/>
                </a:cubicBezTo>
                <a:cubicBezTo>
                  <a:pt x="10948" y="29233"/>
                  <a:pt x="11017" y="29185"/>
                  <a:pt x="11096" y="29118"/>
                </a:cubicBezTo>
                <a:cubicBezTo>
                  <a:pt x="11397" y="29030"/>
                  <a:pt x="11573" y="28791"/>
                  <a:pt x="11875" y="28691"/>
                </a:cubicBezTo>
                <a:lnTo>
                  <a:pt x="11875" y="28691"/>
                </a:lnTo>
                <a:cubicBezTo>
                  <a:pt x="11913" y="28929"/>
                  <a:pt x="10757" y="29407"/>
                  <a:pt x="10216" y="29884"/>
                </a:cubicBezTo>
                <a:cubicBezTo>
                  <a:pt x="10494" y="29815"/>
                  <a:pt x="10990" y="29371"/>
                  <a:pt x="11101" y="29371"/>
                </a:cubicBezTo>
                <a:cubicBezTo>
                  <a:pt x="11131" y="29371"/>
                  <a:pt x="11133" y="29403"/>
                  <a:pt x="11096" y="29482"/>
                </a:cubicBezTo>
                <a:cubicBezTo>
                  <a:pt x="11372" y="28980"/>
                  <a:pt x="12139" y="28929"/>
                  <a:pt x="12679" y="28314"/>
                </a:cubicBezTo>
                <a:lnTo>
                  <a:pt x="12704" y="28464"/>
                </a:lnTo>
                <a:cubicBezTo>
                  <a:pt x="12805" y="28376"/>
                  <a:pt x="12993" y="28188"/>
                  <a:pt x="13182" y="28062"/>
                </a:cubicBezTo>
                <a:lnTo>
                  <a:pt x="13182" y="28062"/>
                </a:lnTo>
                <a:lnTo>
                  <a:pt x="13013" y="28307"/>
                </a:lnTo>
                <a:lnTo>
                  <a:pt x="13013" y="28307"/>
                </a:lnTo>
                <a:cubicBezTo>
                  <a:pt x="12897" y="28413"/>
                  <a:pt x="12858" y="28461"/>
                  <a:pt x="12882" y="28461"/>
                </a:cubicBezTo>
                <a:cubicBezTo>
                  <a:pt x="12933" y="28461"/>
                  <a:pt x="13260" y="28252"/>
                  <a:pt x="13751" y="27918"/>
                </a:cubicBezTo>
                <a:lnTo>
                  <a:pt x="13751" y="27918"/>
                </a:lnTo>
                <a:cubicBezTo>
                  <a:pt x="14003" y="27801"/>
                  <a:pt x="14252" y="27685"/>
                  <a:pt x="14464" y="27497"/>
                </a:cubicBezTo>
                <a:lnTo>
                  <a:pt x="14464" y="27497"/>
                </a:lnTo>
                <a:cubicBezTo>
                  <a:pt x="14125" y="27720"/>
                  <a:pt x="13974" y="27799"/>
                  <a:pt x="13906" y="27812"/>
                </a:cubicBezTo>
                <a:lnTo>
                  <a:pt x="13906" y="27812"/>
                </a:lnTo>
                <a:cubicBezTo>
                  <a:pt x="14210" y="27603"/>
                  <a:pt x="14566" y="27356"/>
                  <a:pt x="14950" y="27086"/>
                </a:cubicBezTo>
                <a:lnTo>
                  <a:pt x="14950" y="27086"/>
                </a:lnTo>
                <a:cubicBezTo>
                  <a:pt x="15106" y="27043"/>
                  <a:pt x="15297" y="26963"/>
                  <a:pt x="15574" y="26784"/>
                </a:cubicBezTo>
                <a:lnTo>
                  <a:pt x="15574" y="26784"/>
                </a:lnTo>
                <a:cubicBezTo>
                  <a:pt x="15645" y="26775"/>
                  <a:pt x="15718" y="26771"/>
                  <a:pt x="15787" y="26771"/>
                </a:cubicBezTo>
                <a:cubicBezTo>
                  <a:pt x="15905" y="26771"/>
                  <a:pt x="16010" y="26783"/>
                  <a:pt x="16072" y="26806"/>
                </a:cubicBezTo>
                <a:cubicBezTo>
                  <a:pt x="15975" y="26744"/>
                  <a:pt x="15879" y="26689"/>
                  <a:pt x="15778" y="26644"/>
                </a:cubicBezTo>
                <a:lnTo>
                  <a:pt x="15778" y="26644"/>
                </a:lnTo>
                <a:cubicBezTo>
                  <a:pt x="15812" y="26620"/>
                  <a:pt x="15847" y="26594"/>
                  <a:pt x="15883" y="26567"/>
                </a:cubicBezTo>
                <a:lnTo>
                  <a:pt x="15883" y="26567"/>
                </a:lnTo>
                <a:cubicBezTo>
                  <a:pt x="15850" y="26590"/>
                  <a:pt x="15811" y="26615"/>
                  <a:pt x="15769" y="26640"/>
                </a:cubicBezTo>
                <a:lnTo>
                  <a:pt x="15769" y="26640"/>
                </a:lnTo>
                <a:cubicBezTo>
                  <a:pt x="15728" y="26622"/>
                  <a:pt x="15687" y="26606"/>
                  <a:pt x="15645" y="26592"/>
                </a:cubicBezTo>
                <a:cubicBezTo>
                  <a:pt x="15657" y="26583"/>
                  <a:pt x="15670" y="26573"/>
                  <a:pt x="15683" y="26564"/>
                </a:cubicBezTo>
                <a:lnTo>
                  <a:pt x="15683" y="26564"/>
                </a:lnTo>
                <a:cubicBezTo>
                  <a:pt x="15909" y="26445"/>
                  <a:pt x="16148" y="26327"/>
                  <a:pt x="16286" y="26290"/>
                </a:cubicBezTo>
                <a:cubicBezTo>
                  <a:pt x="16618" y="26044"/>
                  <a:pt x="16669" y="25981"/>
                  <a:pt x="16621" y="25981"/>
                </a:cubicBezTo>
                <a:cubicBezTo>
                  <a:pt x="16582" y="25981"/>
                  <a:pt x="16477" y="26024"/>
                  <a:pt x="16408" y="26039"/>
                </a:cubicBezTo>
                <a:lnTo>
                  <a:pt x="16408" y="26039"/>
                </a:lnTo>
                <a:cubicBezTo>
                  <a:pt x="16649" y="25866"/>
                  <a:pt x="16891" y="25694"/>
                  <a:pt x="17128" y="25524"/>
                </a:cubicBezTo>
                <a:lnTo>
                  <a:pt x="17165" y="25562"/>
                </a:lnTo>
                <a:cubicBezTo>
                  <a:pt x="16864" y="25725"/>
                  <a:pt x="17040" y="25813"/>
                  <a:pt x="17065" y="25926"/>
                </a:cubicBezTo>
                <a:lnTo>
                  <a:pt x="17442" y="25461"/>
                </a:lnTo>
                <a:lnTo>
                  <a:pt x="17215" y="25461"/>
                </a:lnTo>
                <a:cubicBezTo>
                  <a:pt x="17651" y="25148"/>
                  <a:pt x="18068" y="24844"/>
                  <a:pt x="18447" y="24566"/>
                </a:cubicBezTo>
                <a:lnTo>
                  <a:pt x="18447" y="24566"/>
                </a:lnTo>
                <a:lnTo>
                  <a:pt x="18447" y="24632"/>
                </a:lnTo>
                <a:cubicBezTo>
                  <a:pt x="18526" y="24546"/>
                  <a:pt x="18596" y="24473"/>
                  <a:pt x="18660" y="24409"/>
                </a:cubicBezTo>
                <a:lnTo>
                  <a:pt x="18660" y="24409"/>
                </a:lnTo>
                <a:cubicBezTo>
                  <a:pt x="18825" y="24288"/>
                  <a:pt x="18980" y="24174"/>
                  <a:pt x="19125" y="24066"/>
                </a:cubicBezTo>
                <a:cubicBezTo>
                  <a:pt x="19289" y="24205"/>
                  <a:pt x="19477" y="24318"/>
                  <a:pt x="19678" y="24406"/>
                </a:cubicBezTo>
                <a:cubicBezTo>
                  <a:pt x="19185" y="24878"/>
                  <a:pt x="18841" y="25227"/>
                  <a:pt x="18931" y="25227"/>
                </a:cubicBezTo>
                <a:cubicBezTo>
                  <a:pt x="18949" y="25227"/>
                  <a:pt x="18984" y="25214"/>
                  <a:pt x="19038" y="25185"/>
                </a:cubicBezTo>
                <a:lnTo>
                  <a:pt x="19038" y="25185"/>
                </a:lnTo>
                <a:cubicBezTo>
                  <a:pt x="18962" y="25248"/>
                  <a:pt x="18862" y="25335"/>
                  <a:pt x="18749" y="25449"/>
                </a:cubicBezTo>
                <a:cubicBezTo>
                  <a:pt x="18793" y="25431"/>
                  <a:pt x="18820" y="25424"/>
                  <a:pt x="18835" y="25424"/>
                </a:cubicBezTo>
                <a:cubicBezTo>
                  <a:pt x="18884" y="25424"/>
                  <a:pt x="18805" y="25501"/>
                  <a:pt x="18786" y="25549"/>
                </a:cubicBezTo>
                <a:cubicBezTo>
                  <a:pt x="18799" y="25574"/>
                  <a:pt x="18799" y="25574"/>
                  <a:pt x="18799" y="25587"/>
                </a:cubicBezTo>
                <a:cubicBezTo>
                  <a:pt x="18761" y="25587"/>
                  <a:pt x="18736" y="25574"/>
                  <a:pt x="18774" y="25574"/>
                </a:cubicBezTo>
                <a:cubicBezTo>
                  <a:pt x="18774" y="25562"/>
                  <a:pt x="18786" y="25549"/>
                  <a:pt x="18786" y="25549"/>
                </a:cubicBezTo>
                <a:cubicBezTo>
                  <a:pt x="18761" y="25524"/>
                  <a:pt x="18761" y="25486"/>
                  <a:pt x="18749" y="25449"/>
                </a:cubicBezTo>
                <a:cubicBezTo>
                  <a:pt x="18661" y="25160"/>
                  <a:pt x="18874" y="24858"/>
                  <a:pt x="18522" y="24757"/>
                </a:cubicBezTo>
                <a:cubicBezTo>
                  <a:pt x="18183" y="25046"/>
                  <a:pt x="18422" y="25122"/>
                  <a:pt x="18284" y="25373"/>
                </a:cubicBezTo>
                <a:cubicBezTo>
                  <a:pt x="18416" y="25247"/>
                  <a:pt x="18476" y="25203"/>
                  <a:pt x="18501" y="25203"/>
                </a:cubicBezTo>
                <a:cubicBezTo>
                  <a:pt x="18562" y="25203"/>
                  <a:pt x="18413" y="25467"/>
                  <a:pt x="18588" y="25467"/>
                </a:cubicBezTo>
                <a:cubicBezTo>
                  <a:pt x="18620" y="25467"/>
                  <a:pt x="18664" y="25458"/>
                  <a:pt x="18723" y="25436"/>
                </a:cubicBezTo>
                <a:lnTo>
                  <a:pt x="18723" y="25436"/>
                </a:lnTo>
                <a:cubicBezTo>
                  <a:pt x="18635" y="25562"/>
                  <a:pt x="18547" y="25637"/>
                  <a:pt x="18460" y="25725"/>
                </a:cubicBezTo>
                <a:cubicBezTo>
                  <a:pt x="18585" y="25675"/>
                  <a:pt x="18711" y="25624"/>
                  <a:pt x="18836" y="25599"/>
                </a:cubicBezTo>
                <a:cubicBezTo>
                  <a:pt x="18828" y="25599"/>
                  <a:pt x="18820" y="25594"/>
                  <a:pt x="18816" y="25594"/>
                </a:cubicBezTo>
                <a:lnTo>
                  <a:pt x="18816" y="25594"/>
                </a:lnTo>
                <a:lnTo>
                  <a:pt x="19239" y="25059"/>
                </a:lnTo>
                <a:cubicBezTo>
                  <a:pt x="19264" y="25046"/>
                  <a:pt x="19289" y="25034"/>
                  <a:pt x="19314" y="25009"/>
                </a:cubicBezTo>
                <a:cubicBezTo>
                  <a:pt x="19427" y="24984"/>
                  <a:pt x="19540" y="24971"/>
                  <a:pt x="19716" y="24971"/>
                </a:cubicBezTo>
                <a:lnTo>
                  <a:pt x="19000" y="25562"/>
                </a:lnTo>
                <a:cubicBezTo>
                  <a:pt x="18937" y="25574"/>
                  <a:pt x="18887" y="25574"/>
                  <a:pt x="18836" y="25599"/>
                </a:cubicBezTo>
                <a:lnTo>
                  <a:pt x="18950" y="25599"/>
                </a:lnTo>
                <a:lnTo>
                  <a:pt x="17027" y="27170"/>
                </a:lnTo>
                <a:lnTo>
                  <a:pt x="16826" y="27082"/>
                </a:lnTo>
                <a:cubicBezTo>
                  <a:pt x="16788" y="27107"/>
                  <a:pt x="16751" y="27132"/>
                  <a:pt x="16713" y="27158"/>
                </a:cubicBezTo>
                <a:cubicBezTo>
                  <a:pt x="16751" y="27183"/>
                  <a:pt x="16838" y="27233"/>
                  <a:pt x="16952" y="27233"/>
                </a:cubicBezTo>
                <a:lnTo>
                  <a:pt x="16135" y="27886"/>
                </a:lnTo>
                <a:cubicBezTo>
                  <a:pt x="16110" y="27874"/>
                  <a:pt x="16072" y="27849"/>
                  <a:pt x="16059" y="27836"/>
                </a:cubicBezTo>
                <a:lnTo>
                  <a:pt x="15946" y="28037"/>
                </a:lnTo>
                <a:lnTo>
                  <a:pt x="14024" y="29558"/>
                </a:lnTo>
                <a:lnTo>
                  <a:pt x="13333" y="30098"/>
                </a:lnTo>
                <a:cubicBezTo>
                  <a:pt x="13483" y="29997"/>
                  <a:pt x="13684" y="29859"/>
                  <a:pt x="13911" y="29696"/>
                </a:cubicBezTo>
                <a:lnTo>
                  <a:pt x="13911" y="29696"/>
                </a:lnTo>
                <a:cubicBezTo>
                  <a:pt x="13886" y="29734"/>
                  <a:pt x="13860" y="29759"/>
                  <a:pt x="13823" y="29796"/>
                </a:cubicBezTo>
                <a:cubicBezTo>
                  <a:pt x="13848" y="29796"/>
                  <a:pt x="13860" y="29809"/>
                  <a:pt x="13886" y="29809"/>
                </a:cubicBezTo>
                <a:cubicBezTo>
                  <a:pt x="13923" y="29771"/>
                  <a:pt x="13973" y="29734"/>
                  <a:pt x="14074" y="29671"/>
                </a:cubicBezTo>
                <a:cubicBezTo>
                  <a:pt x="14049" y="29658"/>
                  <a:pt x="14036" y="29633"/>
                  <a:pt x="14024" y="29620"/>
                </a:cubicBezTo>
                <a:cubicBezTo>
                  <a:pt x="14212" y="29482"/>
                  <a:pt x="14426" y="29331"/>
                  <a:pt x="14652" y="29156"/>
                </a:cubicBezTo>
                <a:lnTo>
                  <a:pt x="14652" y="29156"/>
                </a:lnTo>
                <a:lnTo>
                  <a:pt x="14551" y="29382"/>
                </a:lnTo>
                <a:cubicBezTo>
                  <a:pt x="14561" y="29385"/>
                  <a:pt x="14571" y="29387"/>
                  <a:pt x="14583" y="29387"/>
                </a:cubicBezTo>
                <a:cubicBezTo>
                  <a:pt x="14647" y="29387"/>
                  <a:pt x="14744" y="29343"/>
                  <a:pt x="14809" y="29343"/>
                </a:cubicBezTo>
                <a:cubicBezTo>
                  <a:pt x="14816" y="29343"/>
                  <a:pt x="14822" y="29343"/>
                  <a:pt x="14828" y="29344"/>
                </a:cubicBezTo>
                <a:cubicBezTo>
                  <a:pt x="14841" y="29344"/>
                  <a:pt x="14866" y="29344"/>
                  <a:pt x="14866" y="29369"/>
                </a:cubicBezTo>
                <a:cubicBezTo>
                  <a:pt x="14916" y="29306"/>
                  <a:pt x="14941" y="29269"/>
                  <a:pt x="14954" y="29218"/>
                </a:cubicBezTo>
                <a:cubicBezTo>
                  <a:pt x="14991" y="29118"/>
                  <a:pt x="14903" y="29093"/>
                  <a:pt x="14778" y="29068"/>
                </a:cubicBezTo>
                <a:cubicBezTo>
                  <a:pt x="15180" y="28766"/>
                  <a:pt x="15645" y="28414"/>
                  <a:pt x="16147" y="28025"/>
                </a:cubicBezTo>
                <a:cubicBezTo>
                  <a:pt x="16173" y="28012"/>
                  <a:pt x="16210" y="27999"/>
                  <a:pt x="16235" y="27999"/>
                </a:cubicBezTo>
                <a:cubicBezTo>
                  <a:pt x="16298" y="27999"/>
                  <a:pt x="16348" y="28012"/>
                  <a:pt x="16386" y="28050"/>
                </a:cubicBezTo>
                <a:cubicBezTo>
                  <a:pt x="16374" y="28025"/>
                  <a:pt x="16336" y="27987"/>
                  <a:pt x="16286" y="27962"/>
                </a:cubicBezTo>
                <a:cubicBezTo>
                  <a:pt x="16273" y="27962"/>
                  <a:pt x="16248" y="27949"/>
                  <a:pt x="16235" y="27937"/>
                </a:cubicBezTo>
                <a:cubicBezTo>
                  <a:pt x="17417" y="27019"/>
                  <a:pt x="18786" y="25914"/>
                  <a:pt x="20181" y="24757"/>
                </a:cubicBezTo>
                <a:lnTo>
                  <a:pt x="20231" y="24858"/>
                </a:lnTo>
                <a:lnTo>
                  <a:pt x="20231" y="24720"/>
                </a:lnTo>
                <a:cubicBezTo>
                  <a:pt x="20420" y="24569"/>
                  <a:pt x="20608" y="24406"/>
                  <a:pt x="20797" y="24255"/>
                </a:cubicBezTo>
                <a:lnTo>
                  <a:pt x="20822" y="24292"/>
                </a:lnTo>
                <a:lnTo>
                  <a:pt x="20834" y="24217"/>
                </a:lnTo>
                <a:cubicBezTo>
                  <a:pt x="21199" y="23916"/>
                  <a:pt x="21563" y="23614"/>
                  <a:pt x="21928" y="23312"/>
                </a:cubicBezTo>
                <a:cubicBezTo>
                  <a:pt x="21940" y="23325"/>
                  <a:pt x="21953" y="23325"/>
                  <a:pt x="21953" y="23337"/>
                </a:cubicBezTo>
                <a:lnTo>
                  <a:pt x="22066" y="23199"/>
                </a:lnTo>
                <a:cubicBezTo>
                  <a:pt x="22267" y="23023"/>
                  <a:pt x="22468" y="22860"/>
                  <a:pt x="22669" y="22697"/>
                </a:cubicBezTo>
                <a:lnTo>
                  <a:pt x="22782" y="22697"/>
                </a:lnTo>
                <a:cubicBezTo>
                  <a:pt x="22770" y="22684"/>
                  <a:pt x="22744" y="22659"/>
                  <a:pt x="22719" y="22646"/>
                </a:cubicBezTo>
                <a:cubicBezTo>
                  <a:pt x="22971" y="22433"/>
                  <a:pt x="23222" y="22232"/>
                  <a:pt x="23473" y="22018"/>
                </a:cubicBezTo>
                <a:cubicBezTo>
                  <a:pt x="23478" y="22020"/>
                  <a:pt x="23482" y="22021"/>
                  <a:pt x="23486" y="22021"/>
                </a:cubicBezTo>
                <a:cubicBezTo>
                  <a:pt x="23507" y="22021"/>
                  <a:pt x="23528" y="21997"/>
                  <a:pt x="23549" y="21955"/>
                </a:cubicBezTo>
                <a:cubicBezTo>
                  <a:pt x="25308" y="20460"/>
                  <a:pt x="26891" y="19115"/>
                  <a:pt x="27972" y="18286"/>
                </a:cubicBezTo>
                <a:cubicBezTo>
                  <a:pt x="28287" y="18033"/>
                  <a:pt x="28445" y="17920"/>
                  <a:pt x="28473" y="17920"/>
                </a:cubicBezTo>
                <a:cubicBezTo>
                  <a:pt x="28565" y="17920"/>
                  <a:pt x="27302" y="19104"/>
                  <a:pt x="25584" y="20611"/>
                </a:cubicBezTo>
                <a:cubicBezTo>
                  <a:pt x="23323" y="22571"/>
                  <a:pt x="20256" y="25059"/>
                  <a:pt x="18673" y="26341"/>
                </a:cubicBezTo>
                <a:lnTo>
                  <a:pt x="18673" y="26328"/>
                </a:lnTo>
                <a:cubicBezTo>
                  <a:pt x="18673" y="26341"/>
                  <a:pt x="18661" y="26353"/>
                  <a:pt x="18648" y="26366"/>
                </a:cubicBezTo>
                <a:cubicBezTo>
                  <a:pt x="18547" y="26454"/>
                  <a:pt x="18460" y="26529"/>
                  <a:pt x="18372" y="26592"/>
                </a:cubicBezTo>
                <a:cubicBezTo>
                  <a:pt x="18296" y="26630"/>
                  <a:pt x="18208" y="26655"/>
                  <a:pt x="18095" y="26680"/>
                </a:cubicBezTo>
                <a:cubicBezTo>
                  <a:pt x="18095" y="26730"/>
                  <a:pt x="18120" y="26755"/>
                  <a:pt x="18145" y="26781"/>
                </a:cubicBezTo>
                <a:cubicBezTo>
                  <a:pt x="18183" y="26818"/>
                  <a:pt x="18258" y="26843"/>
                  <a:pt x="18309" y="26856"/>
                </a:cubicBezTo>
                <a:cubicBezTo>
                  <a:pt x="18372" y="26881"/>
                  <a:pt x="18422" y="26906"/>
                  <a:pt x="18397" y="26982"/>
                </a:cubicBezTo>
                <a:cubicBezTo>
                  <a:pt x="18497" y="26881"/>
                  <a:pt x="18547" y="26755"/>
                  <a:pt x="18598" y="26617"/>
                </a:cubicBezTo>
                <a:cubicBezTo>
                  <a:pt x="18635" y="26542"/>
                  <a:pt x="18648" y="26466"/>
                  <a:pt x="18661" y="26391"/>
                </a:cubicBezTo>
                <a:cubicBezTo>
                  <a:pt x="22098" y="23842"/>
                  <a:pt x="27184" y="19574"/>
                  <a:pt x="27391" y="19574"/>
                </a:cubicBezTo>
                <a:cubicBezTo>
                  <a:pt x="27474" y="19574"/>
                  <a:pt x="26776" y="20257"/>
                  <a:pt x="24881" y="22005"/>
                </a:cubicBezTo>
                <a:cubicBezTo>
                  <a:pt x="24187" y="22551"/>
                  <a:pt x="23984" y="22685"/>
                  <a:pt x="23941" y="22685"/>
                </a:cubicBezTo>
                <a:cubicBezTo>
                  <a:pt x="23899" y="22685"/>
                  <a:pt x="24005" y="22561"/>
                  <a:pt x="23963" y="22561"/>
                </a:cubicBezTo>
                <a:cubicBezTo>
                  <a:pt x="23942" y="22561"/>
                  <a:pt x="23880" y="22594"/>
                  <a:pt x="23737" y="22697"/>
                </a:cubicBezTo>
                <a:cubicBezTo>
                  <a:pt x="22141" y="24117"/>
                  <a:pt x="20520" y="25511"/>
                  <a:pt x="18887" y="26881"/>
                </a:cubicBezTo>
                <a:cubicBezTo>
                  <a:pt x="16788" y="28477"/>
                  <a:pt x="15368" y="29507"/>
                  <a:pt x="14325" y="30249"/>
                </a:cubicBezTo>
                <a:cubicBezTo>
                  <a:pt x="13270" y="30990"/>
                  <a:pt x="12604" y="31455"/>
                  <a:pt x="11975" y="31895"/>
                </a:cubicBezTo>
                <a:cubicBezTo>
                  <a:pt x="11347" y="32335"/>
                  <a:pt x="10757" y="32749"/>
                  <a:pt x="9890" y="33403"/>
                </a:cubicBezTo>
                <a:cubicBezTo>
                  <a:pt x="9010" y="34044"/>
                  <a:pt x="7829" y="34923"/>
                  <a:pt x="6032" y="36230"/>
                </a:cubicBezTo>
                <a:cubicBezTo>
                  <a:pt x="8306" y="34659"/>
                  <a:pt x="10040" y="33390"/>
                  <a:pt x="11360" y="32448"/>
                </a:cubicBezTo>
                <a:cubicBezTo>
                  <a:pt x="12679" y="31493"/>
                  <a:pt x="13609" y="30827"/>
                  <a:pt x="14262" y="30362"/>
                </a:cubicBezTo>
                <a:cubicBezTo>
                  <a:pt x="15582" y="29445"/>
                  <a:pt x="15858" y="29331"/>
                  <a:pt x="16135" y="29231"/>
                </a:cubicBezTo>
                <a:cubicBezTo>
                  <a:pt x="16411" y="29118"/>
                  <a:pt x="16688" y="29017"/>
                  <a:pt x="17995" y="28075"/>
                </a:cubicBezTo>
                <a:cubicBezTo>
                  <a:pt x="18648" y="27610"/>
                  <a:pt x="19565" y="26919"/>
                  <a:pt x="20847" y="25914"/>
                </a:cubicBezTo>
                <a:cubicBezTo>
                  <a:pt x="22129" y="24896"/>
                  <a:pt x="23787" y="23564"/>
                  <a:pt x="25899" y="21742"/>
                </a:cubicBezTo>
                <a:lnTo>
                  <a:pt x="25899" y="21742"/>
                </a:lnTo>
                <a:cubicBezTo>
                  <a:pt x="24742" y="22797"/>
                  <a:pt x="23561" y="23840"/>
                  <a:pt x="22380" y="24858"/>
                </a:cubicBezTo>
                <a:cubicBezTo>
                  <a:pt x="22393" y="24843"/>
                  <a:pt x="22396" y="24837"/>
                  <a:pt x="22391" y="24837"/>
                </a:cubicBezTo>
                <a:cubicBezTo>
                  <a:pt x="22350" y="24837"/>
                  <a:pt x="21681" y="25382"/>
                  <a:pt x="21640" y="25382"/>
                </a:cubicBezTo>
                <a:cubicBezTo>
                  <a:pt x="21636" y="25382"/>
                  <a:pt x="21639" y="25375"/>
                  <a:pt x="21651" y="25361"/>
                </a:cubicBezTo>
                <a:lnTo>
                  <a:pt x="21651" y="25361"/>
                </a:lnTo>
                <a:cubicBezTo>
                  <a:pt x="20250" y="26547"/>
                  <a:pt x="19695" y="27028"/>
                  <a:pt x="19735" y="27028"/>
                </a:cubicBezTo>
                <a:cubicBezTo>
                  <a:pt x="19753" y="27028"/>
                  <a:pt x="19897" y="26925"/>
                  <a:pt x="20143" y="26743"/>
                </a:cubicBezTo>
                <a:cubicBezTo>
                  <a:pt x="20910" y="26165"/>
                  <a:pt x="22682" y="24770"/>
                  <a:pt x="24604" y="23174"/>
                </a:cubicBezTo>
                <a:cubicBezTo>
                  <a:pt x="26527" y="21591"/>
                  <a:pt x="28588" y="19806"/>
                  <a:pt x="30008" y="18537"/>
                </a:cubicBezTo>
                <a:cubicBezTo>
                  <a:pt x="31080" y="17588"/>
                  <a:pt x="31802" y="16940"/>
                  <a:pt x="31868" y="16940"/>
                </a:cubicBezTo>
                <a:cubicBezTo>
                  <a:pt x="31890" y="16940"/>
                  <a:pt x="31843" y="17008"/>
                  <a:pt x="31717" y="17155"/>
                </a:cubicBezTo>
                <a:cubicBezTo>
                  <a:pt x="31126" y="17796"/>
                  <a:pt x="30221" y="18701"/>
                  <a:pt x="29216" y="19643"/>
                </a:cubicBezTo>
                <a:lnTo>
                  <a:pt x="28977" y="19857"/>
                </a:lnTo>
                <a:cubicBezTo>
                  <a:pt x="28676" y="20133"/>
                  <a:pt x="28374" y="20410"/>
                  <a:pt x="28072" y="20686"/>
                </a:cubicBezTo>
                <a:lnTo>
                  <a:pt x="27884" y="20849"/>
                </a:lnTo>
                <a:cubicBezTo>
                  <a:pt x="27293" y="21365"/>
                  <a:pt x="26703" y="21867"/>
                  <a:pt x="26137" y="22345"/>
                </a:cubicBezTo>
                <a:lnTo>
                  <a:pt x="26967" y="21679"/>
                </a:lnTo>
                <a:lnTo>
                  <a:pt x="27042" y="21616"/>
                </a:lnTo>
                <a:lnTo>
                  <a:pt x="28487" y="20435"/>
                </a:lnTo>
                <a:lnTo>
                  <a:pt x="29141" y="19907"/>
                </a:lnTo>
                <a:lnTo>
                  <a:pt x="29404" y="19681"/>
                </a:lnTo>
                <a:lnTo>
                  <a:pt x="29706" y="19429"/>
                </a:lnTo>
                <a:lnTo>
                  <a:pt x="30422" y="18826"/>
                </a:lnTo>
                <a:lnTo>
                  <a:pt x="30422" y="18826"/>
                </a:lnTo>
                <a:cubicBezTo>
                  <a:pt x="30397" y="18851"/>
                  <a:pt x="30372" y="18877"/>
                  <a:pt x="30322" y="18927"/>
                </a:cubicBezTo>
                <a:cubicBezTo>
                  <a:pt x="30158" y="19115"/>
                  <a:pt x="29807" y="19442"/>
                  <a:pt x="29404" y="19806"/>
                </a:cubicBezTo>
                <a:cubicBezTo>
                  <a:pt x="28751" y="20410"/>
                  <a:pt x="27972" y="21088"/>
                  <a:pt x="27645" y="21339"/>
                </a:cubicBezTo>
                <a:lnTo>
                  <a:pt x="28387" y="20900"/>
                </a:lnTo>
                <a:lnTo>
                  <a:pt x="28399" y="20887"/>
                </a:lnTo>
                <a:lnTo>
                  <a:pt x="28600" y="20774"/>
                </a:lnTo>
                <a:lnTo>
                  <a:pt x="29061" y="20500"/>
                </a:lnTo>
                <a:lnTo>
                  <a:pt x="28588" y="20925"/>
                </a:lnTo>
                <a:cubicBezTo>
                  <a:pt x="28738" y="20799"/>
                  <a:pt x="28877" y="20673"/>
                  <a:pt x="29040" y="20535"/>
                </a:cubicBezTo>
                <a:cubicBezTo>
                  <a:pt x="30824" y="18990"/>
                  <a:pt x="33074" y="16941"/>
                  <a:pt x="34770" y="15258"/>
                </a:cubicBezTo>
                <a:cubicBezTo>
                  <a:pt x="34808" y="15232"/>
                  <a:pt x="34833" y="15195"/>
                  <a:pt x="34858" y="15170"/>
                </a:cubicBezTo>
                <a:cubicBezTo>
                  <a:pt x="34869" y="14924"/>
                  <a:pt x="34472" y="14588"/>
                  <a:pt x="34119" y="14588"/>
                </a:cubicBezTo>
                <a:cubicBezTo>
                  <a:pt x="34075" y="14588"/>
                  <a:pt x="34032" y="14593"/>
                  <a:pt x="33991" y="14604"/>
                </a:cubicBezTo>
                <a:cubicBezTo>
                  <a:pt x="33941" y="14504"/>
                  <a:pt x="34393" y="14365"/>
                  <a:pt x="34544" y="14215"/>
                </a:cubicBezTo>
                <a:cubicBezTo>
                  <a:pt x="35097" y="13900"/>
                  <a:pt x="35084" y="13448"/>
                  <a:pt x="35474" y="13134"/>
                </a:cubicBezTo>
                <a:lnTo>
                  <a:pt x="35474" y="13134"/>
                </a:lnTo>
                <a:lnTo>
                  <a:pt x="35285" y="13473"/>
                </a:lnTo>
                <a:cubicBezTo>
                  <a:pt x="35373" y="13448"/>
                  <a:pt x="35838" y="12857"/>
                  <a:pt x="35863" y="12732"/>
                </a:cubicBezTo>
                <a:cubicBezTo>
                  <a:pt x="35919" y="12754"/>
                  <a:pt x="35866" y="13130"/>
                  <a:pt x="36001" y="13130"/>
                </a:cubicBezTo>
                <a:cubicBezTo>
                  <a:pt x="36019" y="13130"/>
                  <a:pt x="36040" y="13123"/>
                  <a:pt x="36064" y="13109"/>
                </a:cubicBezTo>
                <a:cubicBezTo>
                  <a:pt x="36379" y="12782"/>
                  <a:pt x="36617" y="12405"/>
                  <a:pt x="36743" y="12091"/>
                </a:cubicBezTo>
                <a:cubicBezTo>
                  <a:pt x="36881" y="11789"/>
                  <a:pt x="36906" y="11551"/>
                  <a:pt x="36818" y="11500"/>
                </a:cubicBezTo>
                <a:lnTo>
                  <a:pt x="36818" y="11500"/>
                </a:lnTo>
                <a:cubicBezTo>
                  <a:pt x="36567" y="11902"/>
                  <a:pt x="36303" y="12279"/>
                  <a:pt x="36052" y="12669"/>
                </a:cubicBezTo>
                <a:cubicBezTo>
                  <a:pt x="35901" y="12606"/>
                  <a:pt x="36592" y="11840"/>
                  <a:pt x="36404" y="11752"/>
                </a:cubicBezTo>
                <a:cubicBezTo>
                  <a:pt x="36693" y="11438"/>
                  <a:pt x="36994" y="11136"/>
                  <a:pt x="37271" y="10822"/>
                </a:cubicBezTo>
                <a:lnTo>
                  <a:pt x="37271" y="10822"/>
                </a:lnTo>
                <a:cubicBezTo>
                  <a:pt x="37180" y="10946"/>
                  <a:pt x="36947" y="11274"/>
                  <a:pt x="37039" y="11274"/>
                </a:cubicBezTo>
                <a:cubicBezTo>
                  <a:pt x="37049" y="11274"/>
                  <a:pt x="37063" y="11270"/>
                  <a:pt x="37082" y="11262"/>
                </a:cubicBezTo>
                <a:cubicBezTo>
                  <a:pt x="37421" y="10847"/>
                  <a:pt x="37283" y="11061"/>
                  <a:pt x="37572" y="10834"/>
                </a:cubicBezTo>
                <a:lnTo>
                  <a:pt x="37572" y="10834"/>
                </a:lnTo>
                <a:cubicBezTo>
                  <a:pt x="37334" y="11438"/>
                  <a:pt x="36957" y="12644"/>
                  <a:pt x="36843" y="13121"/>
                </a:cubicBezTo>
                <a:lnTo>
                  <a:pt x="37220" y="12556"/>
                </a:lnTo>
                <a:lnTo>
                  <a:pt x="37396" y="12493"/>
                </a:lnTo>
                <a:cubicBezTo>
                  <a:pt x="37874" y="11739"/>
                  <a:pt x="37899" y="10759"/>
                  <a:pt x="37924" y="10483"/>
                </a:cubicBezTo>
                <a:cubicBezTo>
                  <a:pt x="38031" y="10363"/>
                  <a:pt x="38120" y="10319"/>
                  <a:pt x="38189" y="10319"/>
                </a:cubicBezTo>
                <a:cubicBezTo>
                  <a:pt x="38332" y="10319"/>
                  <a:pt x="38398" y="10503"/>
                  <a:pt x="38389" y="10596"/>
                </a:cubicBezTo>
                <a:cubicBezTo>
                  <a:pt x="38691" y="10219"/>
                  <a:pt x="38753" y="9967"/>
                  <a:pt x="38804" y="9703"/>
                </a:cubicBezTo>
                <a:cubicBezTo>
                  <a:pt x="38854" y="9440"/>
                  <a:pt x="38917" y="9188"/>
                  <a:pt x="39218" y="8811"/>
                </a:cubicBezTo>
                <a:lnTo>
                  <a:pt x="39218" y="8811"/>
                </a:lnTo>
                <a:lnTo>
                  <a:pt x="38942" y="9063"/>
                </a:lnTo>
                <a:cubicBezTo>
                  <a:pt x="39052" y="8867"/>
                  <a:pt x="39564" y="8269"/>
                  <a:pt x="39502" y="8269"/>
                </a:cubicBezTo>
                <a:cubicBezTo>
                  <a:pt x="39500" y="8269"/>
                  <a:pt x="39498" y="8270"/>
                  <a:pt x="39495" y="8271"/>
                </a:cubicBezTo>
                <a:cubicBezTo>
                  <a:pt x="39530" y="8248"/>
                  <a:pt x="39570" y="8229"/>
                  <a:pt x="39609" y="8214"/>
                </a:cubicBezTo>
                <a:lnTo>
                  <a:pt x="39609" y="8214"/>
                </a:lnTo>
                <a:cubicBezTo>
                  <a:pt x="39605" y="8243"/>
                  <a:pt x="39606" y="8270"/>
                  <a:pt x="39633" y="8283"/>
                </a:cubicBezTo>
                <a:cubicBezTo>
                  <a:pt x="39673" y="8247"/>
                  <a:pt x="39710" y="8214"/>
                  <a:pt x="39743" y="8184"/>
                </a:cubicBezTo>
                <a:lnTo>
                  <a:pt x="39743" y="8184"/>
                </a:lnTo>
                <a:cubicBezTo>
                  <a:pt x="39748" y="8184"/>
                  <a:pt x="39753" y="8184"/>
                  <a:pt x="39758" y="8184"/>
                </a:cubicBezTo>
                <a:cubicBezTo>
                  <a:pt x="39840" y="8184"/>
                  <a:pt x="39896" y="8221"/>
                  <a:pt x="39878" y="8311"/>
                </a:cubicBezTo>
                <a:lnTo>
                  <a:pt x="39878" y="8311"/>
                </a:lnTo>
                <a:cubicBezTo>
                  <a:pt x="39906" y="8205"/>
                  <a:pt x="39933" y="8098"/>
                  <a:pt x="39959" y="7991"/>
                </a:cubicBezTo>
                <a:lnTo>
                  <a:pt x="39959" y="7991"/>
                </a:lnTo>
                <a:cubicBezTo>
                  <a:pt x="40093" y="7870"/>
                  <a:pt x="40149" y="7814"/>
                  <a:pt x="40274" y="7668"/>
                </a:cubicBezTo>
                <a:lnTo>
                  <a:pt x="40274" y="7668"/>
                </a:lnTo>
                <a:cubicBezTo>
                  <a:pt x="40301" y="7686"/>
                  <a:pt x="40321" y="7702"/>
                  <a:pt x="40324" y="7718"/>
                </a:cubicBezTo>
                <a:cubicBezTo>
                  <a:pt x="40369" y="7650"/>
                  <a:pt x="40395" y="7578"/>
                  <a:pt x="40407" y="7510"/>
                </a:cubicBezTo>
                <a:lnTo>
                  <a:pt x="40407" y="7510"/>
                </a:lnTo>
                <a:cubicBezTo>
                  <a:pt x="40409" y="7508"/>
                  <a:pt x="40411" y="7506"/>
                  <a:pt x="40412" y="7504"/>
                </a:cubicBezTo>
                <a:cubicBezTo>
                  <a:pt x="40550" y="7479"/>
                  <a:pt x="40676" y="7454"/>
                  <a:pt x="40802" y="7442"/>
                </a:cubicBezTo>
                <a:cubicBezTo>
                  <a:pt x="40500" y="7442"/>
                  <a:pt x="40751" y="7127"/>
                  <a:pt x="40915" y="6926"/>
                </a:cubicBezTo>
                <a:cubicBezTo>
                  <a:pt x="40940" y="6926"/>
                  <a:pt x="40953" y="6939"/>
                  <a:pt x="40965" y="6939"/>
                </a:cubicBezTo>
                <a:cubicBezTo>
                  <a:pt x="40927" y="7077"/>
                  <a:pt x="40890" y="7215"/>
                  <a:pt x="40953" y="7303"/>
                </a:cubicBezTo>
                <a:cubicBezTo>
                  <a:pt x="40965" y="7278"/>
                  <a:pt x="41003" y="7240"/>
                  <a:pt x="41040" y="7215"/>
                </a:cubicBezTo>
                <a:lnTo>
                  <a:pt x="41040" y="7215"/>
                </a:lnTo>
                <a:cubicBezTo>
                  <a:pt x="41040" y="7253"/>
                  <a:pt x="41028" y="7278"/>
                  <a:pt x="41053" y="7291"/>
                </a:cubicBezTo>
                <a:cubicBezTo>
                  <a:pt x="41054" y="7292"/>
                  <a:pt x="41056" y="7293"/>
                  <a:pt x="41057" y="7293"/>
                </a:cubicBezTo>
                <a:cubicBezTo>
                  <a:pt x="41071" y="7293"/>
                  <a:pt x="41093" y="7246"/>
                  <a:pt x="41116" y="7190"/>
                </a:cubicBezTo>
                <a:cubicBezTo>
                  <a:pt x="41166" y="7240"/>
                  <a:pt x="41216" y="7291"/>
                  <a:pt x="41254" y="7354"/>
                </a:cubicBezTo>
                <a:lnTo>
                  <a:pt x="41242" y="7278"/>
                </a:lnTo>
                <a:cubicBezTo>
                  <a:pt x="41256" y="7275"/>
                  <a:pt x="41271" y="7273"/>
                  <a:pt x="41285" y="7273"/>
                </a:cubicBezTo>
                <a:cubicBezTo>
                  <a:pt x="41319" y="7273"/>
                  <a:pt x="41349" y="7282"/>
                  <a:pt x="41367" y="7291"/>
                </a:cubicBezTo>
                <a:lnTo>
                  <a:pt x="41380" y="7303"/>
                </a:lnTo>
                <a:lnTo>
                  <a:pt x="41392" y="7303"/>
                </a:lnTo>
                <a:cubicBezTo>
                  <a:pt x="41388" y="7295"/>
                  <a:pt x="41381" y="7274"/>
                  <a:pt x="41367" y="7228"/>
                </a:cubicBezTo>
                <a:cubicBezTo>
                  <a:pt x="41317" y="7065"/>
                  <a:pt x="41267" y="6901"/>
                  <a:pt x="41229" y="6738"/>
                </a:cubicBezTo>
                <a:lnTo>
                  <a:pt x="41103" y="6248"/>
                </a:lnTo>
                <a:cubicBezTo>
                  <a:pt x="41085" y="6179"/>
                  <a:pt x="41067" y="6110"/>
                  <a:pt x="41050" y="6040"/>
                </a:cubicBezTo>
                <a:lnTo>
                  <a:pt x="41050" y="6040"/>
                </a:lnTo>
                <a:cubicBezTo>
                  <a:pt x="41141" y="6290"/>
                  <a:pt x="41548" y="6199"/>
                  <a:pt x="41644" y="6361"/>
                </a:cubicBezTo>
                <a:cubicBezTo>
                  <a:pt x="41656" y="6059"/>
                  <a:pt x="41644" y="5758"/>
                  <a:pt x="41631" y="5469"/>
                </a:cubicBezTo>
                <a:cubicBezTo>
                  <a:pt x="41631" y="5180"/>
                  <a:pt x="41593" y="4891"/>
                  <a:pt x="41568" y="4602"/>
                </a:cubicBezTo>
                <a:lnTo>
                  <a:pt x="41568" y="4602"/>
                </a:lnTo>
                <a:cubicBezTo>
                  <a:pt x="41593" y="4664"/>
                  <a:pt x="41782" y="4866"/>
                  <a:pt x="41820" y="4878"/>
                </a:cubicBezTo>
                <a:cubicBezTo>
                  <a:pt x="41782" y="4815"/>
                  <a:pt x="41794" y="4677"/>
                  <a:pt x="41820" y="4476"/>
                </a:cubicBezTo>
                <a:cubicBezTo>
                  <a:pt x="41832" y="4388"/>
                  <a:pt x="41857" y="4275"/>
                  <a:pt x="41882" y="4149"/>
                </a:cubicBezTo>
                <a:cubicBezTo>
                  <a:pt x="41908" y="4036"/>
                  <a:pt x="41933" y="3911"/>
                  <a:pt x="41958" y="3772"/>
                </a:cubicBezTo>
                <a:cubicBezTo>
                  <a:pt x="42061" y="3303"/>
                  <a:pt x="42143" y="2771"/>
                  <a:pt x="42147" y="2404"/>
                </a:cubicBezTo>
                <a:lnTo>
                  <a:pt x="42147" y="2404"/>
                </a:lnTo>
                <a:cubicBezTo>
                  <a:pt x="42158" y="2423"/>
                  <a:pt x="42168" y="2431"/>
                  <a:pt x="42176" y="2431"/>
                </a:cubicBezTo>
                <a:cubicBezTo>
                  <a:pt x="42208" y="2431"/>
                  <a:pt x="42227" y="2323"/>
                  <a:pt x="42247" y="2176"/>
                </a:cubicBezTo>
                <a:cubicBezTo>
                  <a:pt x="42247" y="2088"/>
                  <a:pt x="42234" y="1988"/>
                  <a:pt x="42222" y="1900"/>
                </a:cubicBezTo>
                <a:cubicBezTo>
                  <a:pt x="42209" y="1850"/>
                  <a:pt x="42209" y="1812"/>
                  <a:pt x="42197" y="1762"/>
                </a:cubicBezTo>
                <a:cubicBezTo>
                  <a:pt x="42184" y="1724"/>
                  <a:pt x="42159" y="1686"/>
                  <a:pt x="42146" y="1661"/>
                </a:cubicBezTo>
                <a:lnTo>
                  <a:pt x="42146" y="1661"/>
                </a:lnTo>
                <a:cubicBezTo>
                  <a:pt x="42209" y="1699"/>
                  <a:pt x="42209" y="1762"/>
                  <a:pt x="42222" y="1862"/>
                </a:cubicBezTo>
                <a:cubicBezTo>
                  <a:pt x="42259" y="1737"/>
                  <a:pt x="42222" y="1636"/>
                  <a:pt x="42184" y="1561"/>
                </a:cubicBezTo>
                <a:cubicBezTo>
                  <a:pt x="42134" y="1473"/>
                  <a:pt x="42083" y="1410"/>
                  <a:pt x="42021" y="1347"/>
                </a:cubicBezTo>
                <a:cubicBezTo>
                  <a:pt x="41882" y="1221"/>
                  <a:pt x="41757" y="1133"/>
                  <a:pt x="41744" y="907"/>
                </a:cubicBezTo>
                <a:lnTo>
                  <a:pt x="41744" y="907"/>
                </a:lnTo>
                <a:cubicBezTo>
                  <a:pt x="41885" y="1170"/>
                  <a:pt x="41970" y="1278"/>
                  <a:pt x="42043" y="1278"/>
                </a:cubicBezTo>
                <a:cubicBezTo>
                  <a:pt x="42061" y="1278"/>
                  <a:pt x="42079" y="1271"/>
                  <a:pt x="42096" y="1259"/>
                </a:cubicBezTo>
                <a:cubicBezTo>
                  <a:pt x="41995" y="1096"/>
                  <a:pt x="41870" y="844"/>
                  <a:pt x="41744" y="706"/>
                </a:cubicBezTo>
                <a:cubicBezTo>
                  <a:pt x="41672" y="634"/>
                  <a:pt x="41603" y="596"/>
                  <a:pt x="41548" y="596"/>
                </a:cubicBezTo>
                <a:cubicBezTo>
                  <a:pt x="41499" y="596"/>
                  <a:pt x="41461" y="628"/>
                  <a:pt x="41443" y="694"/>
                </a:cubicBezTo>
                <a:cubicBezTo>
                  <a:pt x="41367" y="543"/>
                  <a:pt x="41229" y="518"/>
                  <a:pt x="41304" y="405"/>
                </a:cubicBezTo>
                <a:cubicBezTo>
                  <a:pt x="41222" y="386"/>
                  <a:pt x="41139" y="375"/>
                  <a:pt x="41056" y="375"/>
                </a:cubicBezTo>
                <a:cubicBezTo>
                  <a:pt x="41026" y="375"/>
                  <a:pt x="40995" y="376"/>
                  <a:pt x="40965" y="379"/>
                </a:cubicBezTo>
                <a:cubicBezTo>
                  <a:pt x="40839" y="379"/>
                  <a:pt x="40714" y="392"/>
                  <a:pt x="40576" y="430"/>
                </a:cubicBezTo>
                <a:cubicBezTo>
                  <a:pt x="40638" y="405"/>
                  <a:pt x="40701" y="317"/>
                  <a:pt x="40450" y="304"/>
                </a:cubicBezTo>
                <a:cubicBezTo>
                  <a:pt x="40689" y="304"/>
                  <a:pt x="40915" y="279"/>
                  <a:pt x="41091" y="279"/>
                </a:cubicBezTo>
                <a:cubicBezTo>
                  <a:pt x="41267" y="292"/>
                  <a:pt x="41405" y="342"/>
                  <a:pt x="41430" y="467"/>
                </a:cubicBezTo>
                <a:cubicBezTo>
                  <a:pt x="41493" y="405"/>
                  <a:pt x="41493" y="329"/>
                  <a:pt x="41518" y="266"/>
                </a:cubicBezTo>
                <a:cubicBezTo>
                  <a:pt x="41543" y="216"/>
                  <a:pt x="41581" y="166"/>
                  <a:pt x="41719" y="166"/>
                </a:cubicBezTo>
                <a:cubicBezTo>
                  <a:pt x="41508" y="44"/>
                  <a:pt x="41300" y="1"/>
                  <a:pt x="411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34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34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63" name="Google Shape;1163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164" name="Google Shape;1164;p34"/>
          <p:cNvSpPr/>
          <p:nvPr/>
        </p:nvSpPr>
        <p:spPr>
          <a:xfrm flipH="1">
            <a:off x="1786841" y="798877"/>
            <a:ext cx="3579328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34"/>
          <p:cNvSpPr/>
          <p:nvPr/>
        </p:nvSpPr>
        <p:spPr>
          <a:xfrm>
            <a:off x="933636" y="1625188"/>
            <a:ext cx="3734556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34"/>
          <p:cNvSpPr txBox="1">
            <a:spLocks noGrp="1"/>
          </p:cNvSpPr>
          <p:nvPr>
            <p:ph type="ctrTitle"/>
          </p:nvPr>
        </p:nvSpPr>
        <p:spPr>
          <a:xfrm>
            <a:off x="470499" y="438150"/>
            <a:ext cx="437201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2060"/>
                </a:solidFill>
                <a:latin typeface="iCiel Soup of Justice" pitchFamily="2" charset="0"/>
              </a:rPr>
              <a:t>L</a:t>
            </a:r>
            <a:r>
              <a:rPr lang="en-US">
                <a:solidFill>
                  <a:srgbClr val="002060"/>
                </a:solidFill>
                <a:latin typeface="iCiel Soup of Justice" pitchFamily="2" charset="0"/>
              </a:rPr>
              <a:t>ÀM BIÊN BẢN</a:t>
            </a:r>
            <a:r>
              <a:rPr lang="en">
                <a:solidFill>
                  <a:srgbClr val="002060"/>
                </a:solidFill>
                <a:latin typeface="iCiel Soup of Justice" pitchFamily="2" charset="0"/>
              </a:rPr>
              <a:t> </a:t>
            </a:r>
            <a:endParaRPr>
              <a:solidFill>
                <a:srgbClr val="002060"/>
              </a:solidFill>
              <a:latin typeface="iCiel Soup of Justice" pitchFamily="2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2060"/>
                </a:solidFill>
                <a:latin typeface="iCiel Soup of Justice" pitchFamily="2" charset="0"/>
              </a:rPr>
              <a:t>CU</a:t>
            </a:r>
            <a:r>
              <a:rPr lang="en-US">
                <a:solidFill>
                  <a:srgbClr val="002060"/>
                </a:solidFill>
                <a:latin typeface="iCiel Soup of Justice" pitchFamily="2" charset="0"/>
              </a:rPr>
              <a:t>ỘC HỌP</a:t>
            </a:r>
            <a:endParaRPr>
              <a:solidFill>
                <a:srgbClr val="002060"/>
              </a:solidFill>
              <a:latin typeface="iCiel Soup of Justice" pitchFamily="2" charset="0"/>
            </a:endParaRPr>
          </a:p>
        </p:txBody>
      </p:sp>
      <p:sp>
        <p:nvSpPr>
          <p:cNvPr id="1167" name="Google Shape;1167;p34"/>
          <p:cNvSpPr txBox="1">
            <a:spLocks noGrp="1"/>
          </p:cNvSpPr>
          <p:nvPr>
            <p:ph type="subTitle" idx="1"/>
          </p:nvPr>
        </p:nvSpPr>
        <p:spPr>
          <a:xfrm>
            <a:off x="1247500" y="-171450"/>
            <a:ext cx="3181551" cy="101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  <a:scene3d>
              <a:camera prst="perspectiveLeft"/>
              <a:lightRig rig="threePt" dir="t"/>
            </a:scene3d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latin typeface="iCiel Cadena" panose="02000503000000020004" pitchFamily="2" charset="0"/>
              </a:rPr>
              <a:t>T</a:t>
            </a:r>
            <a:r>
              <a:rPr lang="en-US" sz="2800">
                <a:latin typeface="iCiel Cadena" panose="02000503000000020004" pitchFamily="2" charset="0"/>
              </a:rPr>
              <a:t>ập làm văn</a:t>
            </a:r>
            <a:endParaRPr sz="2800">
              <a:latin typeface="iCiel Cadena" panose="02000503000000020004" pitchFamily="2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8815F8D-CA22-4CCA-8A6E-B7746CE5F7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631" b="99421" l="6964" r="92201">
                        <a14:foregroundMark x1="15877" y1="13965" x2="68802" y2="25253"/>
                        <a14:foregroundMark x1="68802" y1="25253" x2="68802" y2="25253"/>
                        <a14:foregroundMark x1="21170" y1="34805" x2="65088" y2="11867"/>
                        <a14:foregroundMark x1="65088" y1="11867" x2="65088" y2="11867"/>
                        <a14:foregroundMark x1="6964" y1="18090" x2="20799" y2="25543"/>
                        <a14:foregroundMark x1="20799" y1="25543" x2="20799" y2="25543"/>
                        <a14:foregroundMark x1="19127" y1="29378" x2="39647" y2="14689"/>
                        <a14:foregroundMark x1="39647" y1="14689" x2="39647" y2="14689"/>
                        <a14:foregroundMark x1="72238" y1="13169" x2="92293" y2="27786"/>
                        <a14:foregroundMark x1="92293" y1="27786" x2="92293" y2="27786"/>
                        <a14:foregroundMark x1="64067" y1="19392" x2="91458" y2="27786"/>
                        <a14:foregroundMark x1="91458" y1="27786" x2="91458" y2="27786"/>
                        <a14:foregroundMark x1="28784" y1="33719" x2="66110" y2="26339"/>
                        <a14:foregroundMark x1="66110" y1="26339" x2="66110" y2="26339"/>
                        <a14:foregroundMark x1="70659" y1="28075" x2="87372" y2="30608"/>
                        <a14:foregroundMark x1="10028" y1="17294" x2="49396" y2="5282"/>
                        <a14:foregroundMark x1="49396" y1="5282" x2="49396" y2="5282"/>
                        <a14:foregroundMark x1="42154" y1="4631" x2="49211" y2="11216"/>
                        <a14:foregroundMark x1="8635" y1="13603" x2="8635" y2="13603"/>
                        <a14:foregroundMark x1="52883" y1="98916" x2="62024" y2="99059"/>
                        <a14:foregroundMark x1="38904" y1="98698" x2="47975" y2="98840"/>
                        <a14:foregroundMark x1="34540" y1="97323" x2="44290" y2="90883"/>
                        <a14:foregroundMark x1="44290" y1="90883" x2="44290" y2="90883"/>
                        <a14:foregroundMark x1="63231" y1="99421" x2="56453" y2="89580"/>
                        <a14:foregroundMark x1="56453" y1="89580" x2="56453" y2="89580"/>
                        <a14:foregroundMark x1="63417" y1="90666" x2="66667" y2="96671"/>
                        <a14:foregroundMark x1="51625" y1="26918" x2="56453" y2="25543"/>
                        <a14:foregroundMark x1="17920" y1="10420" x2="23398" y2="8611"/>
                        <a14:foregroundMark x1="13185" y1="12156" x2="13185" y2="12156"/>
                        <a14:foregroundMark x1="28784" y1="5789" x2="28784" y2="5789"/>
                        <a14:foregroundMark x1="28227" y1="6585" x2="28227" y2="6585"/>
                        <a14:backgroundMark x1="50232" y1="98263" x2="50604" y2="994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06643" y="2467066"/>
            <a:ext cx="2113557" cy="271210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41E3CA4-D6A2-4E18-9AAB-521E5A56E81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40" b="99636" l="7466" r="93060">
                        <a14:foregroundMark x1="44795" y1="8151" x2="44795" y2="8151"/>
                        <a14:foregroundMark x1="46583" y1="4440" x2="46583" y2="4440"/>
                        <a14:foregroundMark x1="49106" y1="50801" x2="49106" y2="50801"/>
                        <a14:foregroundMark x1="51420" y1="72125" x2="51420" y2="72125"/>
                        <a14:foregroundMark x1="77392" y1="57132" x2="77392" y2="57132"/>
                        <a14:foregroundMark x1="93375" y1="58151" x2="93375" y2="58151"/>
                        <a14:foregroundMark x1="7466" y1="57933" x2="7466" y2="57933"/>
                        <a14:foregroundMark x1="49737" y1="50655" x2="49737" y2="50655"/>
                        <a14:foregroundMark x1="51945" y1="70742" x2="51945" y2="70742"/>
                        <a14:foregroundMark x1="72240" y1="48253" x2="72240" y2="48253"/>
                        <a14:foregroundMark x1="39117" y1="96070" x2="53102" y2="86972"/>
                        <a14:foregroundMark x1="53102" y1="86972" x2="53102" y2="86972"/>
                        <a14:foregroundMark x1="36278" y1="86390" x2="40799" y2="96434"/>
                        <a14:foregroundMark x1="40799" y1="96434" x2="40799" y2="96434"/>
                        <a14:foregroundMark x1="66246" y1="86172" x2="69716" y2="99636"/>
                        <a14:foregroundMark x1="69716" y1="99636" x2="69716" y2="99636"/>
                        <a14:foregroundMark x1="82545" y1="28311" x2="80757" y2="32460"/>
                        <a14:foregroundMark x1="19979" y1="72780" x2="19979" y2="72780"/>
                        <a14:foregroundMark x1="80547" y1="73362" x2="80547" y2="733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32281" y="2332024"/>
            <a:ext cx="1959119" cy="283052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7186CD7-6CBC-4E41-8A9A-C7156F77AD5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61438" y="2419350"/>
            <a:ext cx="2482556" cy="278520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4910;p60">
            <a:extLst>
              <a:ext uri="{FF2B5EF4-FFF2-40B4-BE49-F238E27FC236}">
                <a16:creationId xmlns:a16="http://schemas.microsoft.com/office/drawing/2014/main" id="{C795AA30-32ED-4161-9F47-9F32DAD2B5B7}"/>
              </a:ext>
            </a:extLst>
          </p:cNvPr>
          <p:cNvSpPr/>
          <p:nvPr/>
        </p:nvSpPr>
        <p:spPr>
          <a:xfrm>
            <a:off x="1371599" y="1360645"/>
            <a:ext cx="1981518" cy="652658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4196;p40">
            <a:extLst>
              <a:ext uri="{FF2B5EF4-FFF2-40B4-BE49-F238E27FC236}">
                <a16:creationId xmlns:a16="http://schemas.microsoft.com/office/drawing/2014/main" id="{CB4711F3-F713-4915-9D9A-3CE46596C0D6}"/>
              </a:ext>
            </a:extLst>
          </p:cNvPr>
          <p:cNvSpPr/>
          <p:nvPr/>
        </p:nvSpPr>
        <p:spPr>
          <a:xfrm rot="151851">
            <a:off x="4865139" y="2111746"/>
            <a:ext cx="4517195" cy="264756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4911;p60">
            <a:extLst>
              <a:ext uri="{FF2B5EF4-FFF2-40B4-BE49-F238E27FC236}">
                <a16:creationId xmlns:a16="http://schemas.microsoft.com/office/drawing/2014/main" id="{A4C5A99D-EA2D-47D9-98FD-EC5B9763ABCC}"/>
              </a:ext>
            </a:extLst>
          </p:cNvPr>
          <p:cNvSpPr/>
          <p:nvPr/>
        </p:nvSpPr>
        <p:spPr>
          <a:xfrm>
            <a:off x="5790885" y="1436994"/>
            <a:ext cx="1829116" cy="65265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2F40417-7F3A-4234-B210-34AEFF73C272}"/>
              </a:ext>
            </a:extLst>
          </p:cNvPr>
          <p:cNvSpPr txBox="1"/>
          <p:nvPr/>
        </p:nvSpPr>
        <p:spPr>
          <a:xfrm>
            <a:off x="266700" y="209550"/>
            <a:ext cx="8610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800">
                <a:solidFill>
                  <a:srgbClr val="0070C0"/>
                </a:solidFill>
                <a:latin typeface="iCiel Cadena" panose="02000503000000020004" pitchFamily="2" charset="0"/>
              </a:rPr>
              <a:t>b) Cách mở đầu và kết thúc của biên bản có điểm gì giống, điểm gì khác cách mở đầu và kết thúc đ</a:t>
            </a:r>
            <a:r>
              <a:rPr lang="vi-VN" sz="2800">
                <a:solidFill>
                  <a:srgbClr val="0070C0"/>
                </a:solidFill>
                <a:latin typeface="iCiel Cadena" panose="02000503000000020004" pitchFamily="2" charset="0"/>
              </a:rPr>
              <a:t>ơn</a:t>
            </a:r>
            <a:r>
              <a:rPr lang="en-SG" sz="2800">
                <a:solidFill>
                  <a:srgbClr val="0070C0"/>
                </a:solidFill>
                <a:latin typeface="iCiel Cadena" panose="02000503000000020004" pitchFamily="2" charset="0"/>
              </a:rPr>
              <a:t>?</a:t>
            </a:r>
            <a:endParaRPr lang="en-US" sz="2800">
              <a:solidFill>
                <a:srgbClr val="0070C0"/>
              </a:solidFill>
              <a:latin typeface="iCiel Cadena" panose="02000503000000020004" pitchFamily="2" charset="0"/>
            </a:endParaRPr>
          </a:p>
        </p:txBody>
      </p:sp>
      <p:sp>
        <p:nvSpPr>
          <p:cNvPr id="53" name="Google Shape;4196;p40">
            <a:extLst>
              <a:ext uri="{FF2B5EF4-FFF2-40B4-BE49-F238E27FC236}">
                <a16:creationId xmlns:a16="http://schemas.microsoft.com/office/drawing/2014/main" id="{BA867B6B-326D-4F0E-8A1C-FFC8F2324E57}"/>
              </a:ext>
            </a:extLst>
          </p:cNvPr>
          <p:cNvSpPr/>
          <p:nvPr/>
        </p:nvSpPr>
        <p:spPr>
          <a:xfrm rot="151851">
            <a:off x="82069" y="2065425"/>
            <a:ext cx="4736061" cy="264756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5" name="Picture 54">
            <a:extLst>
              <a:ext uri="{FF2B5EF4-FFF2-40B4-BE49-F238E27FC236}">
                <a16:creationId xmlns:a16="http://schemas.microsoft.com/office/drawing/2014/main" id="{7AF52289-178F-48E2-9B9E-E48301A8F23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63967" y2="58250"/>
                        <a14:foregroundMark x1="60367" y1="5015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8120" y1="49054" x2="83767" y2="71250"/>
                        <a14:foregroundMark x1="83767" y1="71250" x2="83767" y2="71250"/>
                        <a14:foregroundMark x1="66581" y1="58486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6694" y1="37797" x2="72100" y2="33650"/>
                        <a14:foregroundMark x1="72100" y1="33650" x2="72100" y2="33650"/>
                        <a14:foregroundMark x1="76467" y1="32400" x2="85433" y2="34750"/>
                        <a14:foregroundMark x1="61600" y1="81700" x2="61400" y2="8020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4367" y1="42850" x2="67133" y2="53000"/>
                        <a14:backgroundMark x1="61833" y1="36900" x2="66800" y2="52000"/>
                        <a14:backgroundMark x1="66800" y1="52000" x2="66800" y2="52150"/>
                        <a14:backgroundMark x1="64700" y1="33400" x2="65367" y2="49000"/>
                        <a14:backgroundMark x1="61500" y1="40200" x2="66467" y2="49650"/>
                        <a14:backgroundMark x1="66467" y1="49650" x2="66467" y2="49850"/>
                        <a14:backgroundMark x1="64933" y1="36550" x2="66033" y2="46650"/>
                        <a14:backgroundMark x1="64600" y1="35050" x2="67800" y2="52050"/>
                        <a14:backgroundMark x1="67800" y1="52050" x2="67800" y2="52650"/>
                        <a14:backgroundMark x1="65700" y1="35400" x2="66700" y2="52500"/>
                        <a14:backgroundMark x1="63367" y1="38200" x2="64600" y2="44000"/>
                        <a14:backgroundMark x1="64933" y1="52150" x2="66367" y2="63750"/>
                        <a14:backgroundMark x1="37067" y1="61750" x2="37067" y2="61450"/>
                        <a14:backgroundMark x1="36733" y1="63950" x2="37433" y2="48200"/>
                        <a14:backgroundMark x1="37433" y1="48200" x2="36500" y2="50150"/>
                        <a14:backgroundMark x1="36600" y1="52650" x2="35600" y2="45200"/>
                      </a14:backgroundRemoval>
                    </a14:imgEffect>
                  </a14:imgLayer>
                </a14:imgProps>
              </a:ext>
            </a:extLst>
          </a:blip>
          <a:srcRect l="36610" t="26160" r="33868"/>
          <a:stretch/>
        </p:blipFill>
        <p:spPr>
          <a:xfrm>
            <a:off x="3852294" y="2828255"/>
            <a:ext cx="1439413" cy="240011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7E2045F-32AA-40E1-904A-93CC8ED7A83C}"/>
              </a:ext>
            </a:extLst>
          </p:cNvPr>
          <p:cNvSpPr txBox="1"/>
          <p:nvPr/>
        </p:nvSpPr>
        <p:spPr>
          <a:xfrm>
            <a:off x="1339992" y="1404151"/>
            <a:ext cx="16326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800">
                <a:solidFill>
                  <a:schemeClr val="tx2">
                    <a:lumMod val="60000"/>
                    <a:lumOff val="40000"/>
                  </a:schemeClr>
                </a:solidFill>
                <a:latin typeface="iCiel Cadena" panose="02000503000000020004" pitchFamily="2" charset="0"/>
              </a:rPr>
              <a:t>Mở đầu</a:t>
            </a:r>
            <a:endParaRPr lang="en-US" sz="2800">
              <a:solidFill>
                <a:schemeClr val="tx2">
                  <a:lumMod val="60000"/>
                  <a:lumOff val="40000"/>
                </a:schemeClr>
              </a:solidFill>
              <a:latin typeface="iCiel Cadena" panose="02000503000000020004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18E10EF-0C2C-4194-A6F3-5018A6F209C9}"/>
              </a:ext>
            </a:extLst>
          </p:cNvPr>
          <p:cNvSpPr txBox="1"/>
          <p:nvPr/>
        </p:nvSpPr>
        <p:spPr>
          <a:xfrm>
            <a:off x="5807674" y="1476838"/>
            <a:ext cx="16326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800">
                <a:solidFill>
                  <a:schemeClr val="tx2">
                    <a:lumMod val="60000"/>
                    <a:lumOff val="40000"/>
                  </a:schemeClr>
                </a:solidFill>
                <a:latin typeface="iCiel Cadena" panose="02000503000000020004" pitchFamily="2" charset="0"/>
              </a:rPr>
              <a:t>Kết thúc</a:t>
            </a:r>
            <a:endParaRPr lang="en-US" sz="2800">
              <a:solidFill>
                <a:schemeClr val="tx2">
                  <a:lumMod val="60000"/>
                  <a:lumOff val="40000"/>
                </a:schemeClr>
              </a:solidFill>
              <a:latin typeface="iCiel Cadena" panose="02000503000000020004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413DCD3-D4E3-4E09-9FF3-E098F2951792}"/>
              </a:ext>
            </a:extLst>
          </p:cNvPr>
          <p:cNvSpPr txBox="1"/>
          <p:nvPr/>
        </p:nvSpPr>
        <p:spPr>
          <a:xfrm>
            <a:off x="177646" y="2374261"/>
            <a:ext cx="41442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Giống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có quốc hiệu, tiêu ngữ, tên văn bản. </a:t>
            </a:r>
            <a:endParaRPr lang="en-US" sz="200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56FE5EF-2DA2-4733-A348-06AA2DA46E96}"/>
              </a:ext>
            </a:extLst>
          </p:cNvPr>
          <p:cNvSpPr txBox="1"/>
          <p:nvPr/>
        </p:nvSpPr>
        <p:spPr>
          <a:xfrm>
            <a:off x="149940" y="2919663"/>
            <a:ext cx="38231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 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biên bản không có tên n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ơi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nhận (kính gửi) ; thời gian, địa điểm làm biên bản ghi ở phần nội dung.</a:t>
            </a:r>
            <a:endParaRPr lang="en-US" sz="200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21F87C3-3436-44ED-B9DE-08394EF7DE14}"/>
              </a:ext>
            </a:extLst>
          </p:cNvPr>
          <p:cNvSpPr txBox="1"/>
          <p:nvPr/>
        </p:nvSpPr>
        <p:spPr>
          <a:xfrm>
            <a:off x="5091862" y="2364283"/>
            <a:ext cx="36087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Giống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có tên, chữ kí của ng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có trách nhiệm.</a:t>
            </a:r>
            <a:endParaRPr lang="en-US" sz="200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8D4FE9E-AC5F-4A37-83A7-0933BBD86837}"/>
              </a:ext>
            </a:extLst>
          </p:cNvPr>
          <p:cNvSpPr txBox="1"/>
          <p:nvPr/>
        </p:nvSpPr>
        <p:spPr>
          <a:xfrm>
            <a:off x="5301157" y="3185312"/>
            <a:ext cx="33994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 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biên bản có 2 chữ kí (của chủ tịch và th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kí), không có lời cảm 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ơn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nh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</a:t>
            </a:r>
            <a:r>
              <a:rPr lang="vi-VN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ơ</a:t>
            </a:r>
            <a:r>
              <a:rPr lang="en-SG" sz="20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n.</a:t>
            </a:r>
            <a:endParaRPr lang="en-US" sz="200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142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000">
                                          <p:cBhvr additive="base">
                                            <p:cTn id="7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000">
                                          <p:cBhvr additive="base">
                                            <p:cTn id="8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9000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9000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1" fill="hold" grpId="0" nodeType="click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7" dur="14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8" dur="14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1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2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" grpId="0" animBg="1"/>
          <p:bldP spid="51" grpId="0" animBg="1"/>
          <p:bldP spid="52" grpId="0"/>
          <p:bldP spid="8" grpId="0"/>
          <p:bldP spid="9" grpId="0"/>
          <p:bldP spid="10" grpId="0"/>
          <p:bldP spid="11" grpId="0"/>
          <p:bldP spid="12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4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4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" grpId="0" animBg="1"/>
          <p:bldP spid="51" grpId="0" animBg="1"/>
          <p:bldP spid="52" grpId="0"/>
          <p:bldP spid="8" grpId="0"/>
          <p:bldP spid="9" grpId="0"/>
          <p:bldP spid="10" grpId="0"/>
          <p:bldP spid="11" grpId="0"/>
          <p:bldP spid="12" grpId="0"/>
          <p:bldP spid="15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>
            <a:extLst>
              <a:ext uri="{FF2B5EF4-FFF2-40B4-BE49-F238E27FC236}">
                <a16:creationId xmlns:a16="http://schemas.microsoft.com/office/drawing/2014/main" id="{35061DE9-F1CA-4DF6-80CC-C58366DC5A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01891" y="3758257"/>
            <a:ext cx="562062" cy="630582"/>
          </a:xfrm>
          <a:prstGeom prst="rect">
            <a:avLst/>
          </a:prstGeom>
        </p:spPr>
      </p:pic>
      <p:sp>
        <p:nvSpPr>
          <p:cNvPr id="55" name="Google Shape;1966;p39">
            <a:extLst>
              <a:ext uri="{FF2B5EF4-FFF2-40B4-BE49-F238E27FC236}">
                <a16:creationId xmlns:a16="http://schemas.microsoft.com/office/drawing/2014/main" id="{55B13843-4767-42AF-982F-CAE8FB0958A5}"/>
              </a:ext>
            </a:extLst>
          </p:cNvPr>
          <p:cNvSpPr/>
          <p:nvPr/>
        </p:nvSpPr>
        <p:spPr>
          <a:xfrm>
            <a:off x="565751" y="367525"/>
            <a:ext cx="1222710" cy="48267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rgbClr val="FFE2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C751024-3350-4758-BB25-54EBB044251D}"/>
              </a:ext>
            </a:extLst>
          </p:cNvPr>
          <p:cNvSpPr txBox="1"/>
          <p:nvPr/>
        </p:nvSpPr>
        <p:spPr>
          <a:xfrm>
            <a:off x="694785" y="317598"/>
            <a:ext cx="77544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800">
                <a:latin typeface="iCiel Cadena" panose="02000503000000020004" pitchFamily="2" charset="0"/>
              </a:rPr>
              <a:t>c) Nêu tóm tắt những điều cần ghi vào biên bản.</a:t>
            </a:r>
            <a:endParaRPr lang="en-US" sz="2800">
              <a:latin typeface="iCiel Cadena" panose="02000503000000020004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BC77B3D-7489-4844-9457-D8FBCD282B53}"/>
              </a:ext>
            </a:extLst>
          </p:cNvPr>
          <p:cNvGrpSpPr/>
          <p:nvPr/>
        </p:nvGrpSpPr>
        <p:grpSpPr>
          <a:xfrm>
            <a:off x="473886" y="1074539"/>
            <a:ext cx="4176410" cy="1071009"/>
            <a:chOff x="1167399" y="1239961"/>
            <a:chExt cx="4176410" cy="1071009"/>
          </a:xfrm>
        </p:grpSpPr>
        <p:sp>
          <p:nvSpPr>
            <p:cNvPr id="4238" name="Google Shape;4238;p42"/>
            <p:cNvSpPr/>
            <p:nvPr/>
          </p:nvSpPr>
          <p:spPr>
            <a:xfrm>
              <a:off x="2371547" y="1470185"/>
              <a:ext cx="2972262" cy="501569"/>
            </a:xfrm>
            <a:custGeom>
              <a:avLst/>
              <a:gdLst/>
              <a:ahLst/>
              <a:cxnLst/>
              <a:rect l="l" t="t" r="r" b="b"/>
              <a:pathLst>
                <a:path w="42683" h="15999" extrusionOk="0">
                  <a:moveTo>
                    <a:pt x="21730" y="2233"/>
                  </a:moveTo>
                  <a:cubicBezTo>
                    <a:pt x="21780" y="2258"/>
                    <a:pt x="21805" y="2283"/>
                    <a:pt x="21830" y="2308"/>
                  </a:cubicBezTo>
                  <a:cubicBezTo>
                    <a:pt x="21780" y="2283"/>
                    <a:pt x="21730" y="2258"/>
                    <a:pt x="21680" y="2258"/>
                  </a:cubicBezTo>
                  <a:cubicBezTo>
                    <a:pt x="21705" y="2233"/>
                    <a:pt x="21730" y="2233"/>
                    <a:pt x="21730" y="2233"/>
                  </a:cubicBezTo>
                  <a:close/>
                  <a:moveTo>
                    <a:pt x="18597" y="3662"/>
                  </a:moveTo>
                  <a:cubicBezTo>
                    <a:pt x="18622" y="3662"/>
                    <a:pt x="18597" y="3687"/>
                    <a:pt x="18597" y="3687"/>
                  </a:cubicBezTo>
                  <a:lnTo>
                    <a:pt x="18572" y="3687"/>
                  </a:lnTo>
                  <a:cubicBezTo>
                    <a:pt x="18597" y="3687"/>
                    <a:pt x="18597" y="3662"/>
                    <a:pt x="18597" y="3662"/>
                  </a:cubicBezTo>
                  <a:close/>
                  <a:moveTo>
                    <a:pt x="36567" y="3887"/>
                  </a:moveTo>
                  <a:lnTo>
                    <a:pt x="36567" y="3887"/>
                  </a:lnTo>
                  <a:cubicBezTo>
                    <a:pt x="36476" y="3924"/>
                    <a:pt x="36397" y="3947"/>
                    <a:pt x="36323" y="3947"/>
                  </a:cubicBezTo>
                  <a:cubicBezTo>
                    <a:pt x="36295" y="3947"/>
                    <a:pt x="36268" y="3944"/>
                    <a:pt x="36241" y="3937"/>
                  </a:cubicBezTo>
                  <a:cubicBezTo>
                    <a:pt x="36367" y="3937"/>
                    <a:pt x="36467" y="3912"/>
                    <a:pt x="36567" y="3887"/>
                  </a:cubicBezTo>
                  <a:close/>
                  <a:moveTo>
                    <a:pt x="5439" y="6293"/>
                  </a:moveTo>
                  <a:cubicBezTo>
                    <a:pt x="5439" y="6293"/>
                    <a:pt x="5439" y="6318"/>
                    <a:pt x="5414" y="6318"/>
                  </a:cubicBezTo>
                  <a:cubicBezTo>
                    <a:pt x="5414" y="6318"/>
                    <a:pt x="5414" y="6293"/>
                    <a:pt x="5414" y="6293"/>
                  </a:cubicBezTo>
                  <a:close/>
                  <a:moveTo>
                    <a:pt x="23172" y="7054"/>
                  </a:moveTo>
                  <a:cubicBezTo>
                    <a:pt x="23191" y="7054"/>
                    <a:pt x="23212" y="7059"/>
                    <a:pt x="23234" y="7070"/>
                  </a:cubicBezTo>
                  <a:cubicBezTo>
                    <a:pt x="23309" y="7095"/>
                    <a:pt x="23384" y="7120"/>
                    <a:pt x="23459" y="7120"/>
                  </a:cubicBezTo>
                  <a:cubicBezTo>
                    <a:pt x="23334" y="7196"/>
                    <a:pt x="23209" y="7271"/>
                    <a:pt x="23083" y="7396"/>
                  </a:cubicBezTo>
                  <a:cubicBezTo>
                    <a:pt x="23083" y="7346"/>
                    <a:pt x="23083" y="7271"/>
                    <a:pt x="23083" y="7196"/>
                  </a:cubicBezTo>
                  <a:cubicBezTo>
                    <a:pt x="23064" y="7117"/>
                    <a:pt x="23105" y="7054"/>
                    <a:pt x="23172" y="7054"/>
                  </a:cubicBezTo>
                  <a:close/>
                  <a:moveTo>
                    <a:pt x="5615" y="8624"/>
                  </a:moveTo>
                  <a:cubicBezTo>
                    <a:pt x="5690" y="8674"/>
                    <a:pt x="5740" y="8699"/>
                    <a:pt x="5690" y="8749"/>
                  </a:cubicBezTo>
                  <a:cubicBezTo>
                    <a:pt x="5665" y="8724"/>
                    <a:pt x="5640" y="8674"/>
                    <a:pt x="5615" y="8624"/>
                  </a:cubicBezTo>
                  <a:close/>
                  <a:moveTo>
                    <a:pt x="23159" y="9201"/>
                  </a:moveTo>
                  <a:cubicBezTo>
                    <a:pt x="23159" y="9201"/>
                    <a:pt x="23134" y="9226"/>
                    <a:pt x="23134" y="9226"/>
                  </a:cubicBezTo>
                  <a:cubicBezTo>
                    <a:pt x="23134" y="9226"/>
                    <a:pt x="23109" y="9201"/>
                    <a:pt x="23109" y="9201"/>
                  </a:cubicBezTo>
                  <a:close/>
                  <a:moveTo>
                    <a:pt x="39700" y="9226"/>
                  </a:moveTo>
                  <a:cubicBezTo>
                    <a:pt x="39700" y="9251"/>
                    <a:pt x="39700" y="9276"/>
                    <a:pt x="39675" y="9301"/>
                  </a:cubicBezTo>
                  <a:cubicBezTo>
                    <a:pt x="39675" y="9276"/>
                    <a:pt x="39700" y="9251"/>
                    <a:pt x="39700" y="9226"/>
                  </a:cubicBezTo>
                  <a:close/>
                  <a:moveTo>
                    <a:pt x="16016" y="9401"/>
                  </a:moveTo>
                  <a:cubicBezTo>
                    <a:pt x="15991" y="9401"/>
                    <a:pt x="15991" y="9426"/>
                    <a:pt x="15991" y="9426"/>
                  </a:cubicBezTo>
                  <a:cubicBezTo>
                    <a:pt x="15991" y="9401"/>
                    <a:pt x="15991" y="9401"/>
                    <a:pt x="15991" y="9401"/>
                  </a:cubicBezTo>
                  <a:close/>
                  <a:moveTo>
                    <a:pt x="36868" y="11231"/>
                  </a:moveTo>
                  <a:cubicBezTo>
                    <a:pt x="36868" y="11231"/>
                    <a:pt x="36868" y="11256"/>
                    <a:pt x="36843" y="11256"/>
                  </a:cubicBezTo>
                  <a:cubicBezTo>
                    <a:pt x="36843" y="11256"/>
                    <a:pt x="36843" y="11231"/>
                    <a:pt x="36843" y="11231"/>
                  </a:cubicBezTo>
                  <a:close/>
                  <a:moveTo>
                    <a:pt x="1956" y="11256"/>
                  </a:moveTo>
                  <a:cubicBezTo>
                    <a:pt x="1956" y="11281"/>
                    <a:pt x="1956" y="11331"/>
                    <a:pt x="1930" y="11356"/>
                  </a:cubicBezTo>
                  <a:cubicBezTo>
                    <a:pt x="1930" y="11306"/>
                    <a:pt x="1930" y="11281"/>
                    <a:pt x="1956" y="11256"/>
                  </a:cubicBezTo>
                  <a:close/>
                  <a:moveTo>
                    <a:pt x="26617" y="11481"/>
                  </a:moveTo>
                  <a:cubicBezTo>
                    <a:pt x="26667" y="11481"/>
                    <a:pt x="26667" y="11531"/>
                    <a:pt x="26667" y="11582"/>
                  </a:cubicBezTo>
                  <a:cubicBezTo>
                    <a:pt x="26642" y="11607"/>
                    <a:pt x="26642" y="11632"/>
                    <a:pt x="26617" y="11657"/>
                  </a:cubicBezTo>
                  <a:cubicBezTo>
                    <a:pt x="26617" y="11590"/>
                    <a:pt x="26617" y="11543"/>
                    <a:pt x="26617" y="11481"/>
                  </a:cubicBezTo>
                  <a:close/>
                  <a:moveTo>
                    <a:pt x="11003" y="11882"/>
                  </a:moveTo>
                  <a:cubicBezTo>
                    <a:pt x="11003" y="11882"/>
                    <a:pt x="11003" y="11882"/>
                    <a:pt x="10978" y="11907"/>
                  </a:cubicBezTo>
                  <a:cubicBezTo>
                    <a:pt x="10978" y="11882"/>
                    <a:pt x="10978" y="11882"/>
                    <a:pt x="10978" y="11882"/>
                  </a:cubicBezTo>
                  <a:close/>
                  <a:moveTo>
                    <a:pt x="30721" y="12446"/>
                  </a:moveTo>
                  <a:cubicBezTo>
                    <a:pt x="30753" y="12446"/>
                    <a:pt x="30778" y="12459"/>
                    <a:pt x="30803" y="12484"/>
                  </a:cubicBezTo>
                  <a:cubicBezTo>
                    <a:pt x="30753" y="12559"/>
                    <a:pt x="30677" y="12659"/>
                    <a:pt x="30602" y="12759"/>
                  </a:cubicBezTo>
                  <a:cubicBezTo>
                    <a:pt x="30527" y="12684"/>
                    <a:pt x="30427" y="12609"/>
                    <a:pt x="30602" y="12484"/>
                  </a:cubicBezTo>
                  <a:cubicBezTo>
                    <a:pt x="30652" y="12459"/>
                    <a:pt x="30690" y="12446"/>
                    <a:pt x="30721" y="12446"/>
                  </a:cubicBezTo>
                  <a:close/>
                  <a:moveTo>
                    <a:pt x="9374" y="12785"/>
                  </a:moveTo>
                  <a:cubicBezTo>
                    <a:pt x="9365" y="12794"/>
                    <a:pt x="9359" y="12803"/>
                    <a:pt x="9355" y="12811"/>
                  </a:cubicBezTo>
                  <a:lnTo>
                    <a:pt x="9355" y="12811"/>
                  </a:lnTo>
                  <a:cubicBezTo>
                    <a:pt x="9359" y="12810"/>
                    <a:pt x="9365" y="12810"/>
                    <a:pt x="9374" y="12810"/>
                  </a:cubicBezTo>
                  <a:cubicBezTo>
                    <a:pt x="9349" y="12810"/>
                    <a:pt x="9349" y="12834"/>
                    <a:pt x="9349" y="12835"/>
                  </a:cubicBezTo>
                  <a:lnTo>
                    <a:pt x="9349" y="12835"/>
                  </a:lnTo>
                  <a:cubicBezTo>
                    <a:pt x="9349" y="12834"/>
                    <a:pt x="9349" y="12824"/>
                    <a:pt x="9355" y="12811"/>
                  </a:cubicBezTo>
                  <a:lnTo>
                    <a:pt x="9355" y="12811"/>
                  </a:lnTo>
                  <a:cubicBezTo>
                    <a:pt x="9349" y="12813"/>
                    <a:pt x="9349" y="12819"/>
                    <a:pt x="9349" y="12835"/>
                  </a:cubicBezTo>
                  <a:cubicBezTo>
                    <a:pt x="9349" y="12810"/>
                    <a:pt x="9349" y="12810"/>
                    <a:pt x="9349" y="12785"/>
                  </a:cubicBezTo>
                  <a:close/>
                  <a:moveTo>
                    <a:pt x="22808" y="12910"/>
                  </a:moveTo>
                  <a:cubicBezTo>
                    <a:pt x="22808" y="12910"/>
                    <a:pt x="22808" y="12935"/>
                    <a:pt x="22808" y="12935"/>
                  </a:cubicBezTo>
                  <a:cubicBezTo>
                    <a:pt x="22808" y="12935"/>
                    <a:pt x="22808" y="12910"/>
                    <a:pt x="22783" y="12910"/>
                  </a:cubicBezTo>
                  <a:close/>
                  <a:moveTo>
                    <a:pt x="23058" y="13035"/>
                  </a:moveTo>
                  <a:cubicBezTo>
                    <a:pt x="23058" y="13035"/>
                    <a:pt x="23058" y="13060"/>
                    <a:pt x="23083" y="13060"/>
                  </a:cubicBezTo>
                  <a:lnTo>
                    <a:pt x="22983" y="13060"/>
                  </a:lnTo>
                  <a:cubicBezTo>
                    <a:pt x="23008" y="13060"/>
                    <a:pt x="23033" y="13035"/>
                    <a:pt x="23058" y="13035"/>
                  </a:cubicBezTo>
                  <a:close/>
                  <a:moveTo>
                    <a:pt x="25383" y="1"/>
                  </a:moveTo>
                  <a:cubicBezTo>
                    <a:pt x="25327" y="1"/>
                    <a:pt x="25270" y="3"/>
                    <a:pt x="25214" y="3"/>
                  </a:cubicBezTo>
                  <a:lnTo>
                    <a:pt x="20377" y="3"/>
                  </a:lnTo>
                  <a:cubicBezTo>
                    <a:pt x="20352" y="53"/>
                    <a:pt x="20327" y="78"/>
                    <a:pt x="20352" y="103"/>
                  </a:cubicBezTo>
                  <a:lnTo>
                    <a:pt x="20302" y="103"/>
                  </a:lnTo>
                  <a:cubicBezTo>
                    <a:pt x="20201" y="128"/>
                    <a:pt x="20101" y="128"/>
                    <a:pt x="19976" y="128"/>
                  </a:cubicBezTo>
                  <a:cubicBezTo>
                    <a:pt x="19951" y="103"/>
                    <a:pt x="19850" y="78"/>
                    <a:pt x="19775" y="53"/>
                  </a:cubicBezTo>
                  <a:cubicBezTo>
                    <a:pt x="19662" y="59"/>
                    <a:pt x="19550" y="60"/>
                    <a:pt x="19437" y="60"/>
                  </a:cubicBezTo>
                  <a:cubicBezTo>
                    <a:pt x="19324" y="60"/>
                    <a:pt x="19211" y="59"/>
                    <a:pt x="19098" y="59"/>
                  </a:cubicBezTo>
                  <a:cubicBezTo>
                    <a:pt x="18873" y="59"/>
                    <a:pt x="18647" y="65"/>
                    <a:pt x="18422" y="103"/>
                  </a:cubicBezTo>
                  <a:cubicBezTo>
                    <a:pt x="17946" y="128"/>
                    <a:pt x="17494" y="128"/>
                    <a:pt x="17018" y="128"/>
                  </a:cubicBezTo>
                  <a:cubicBezTo>
                    <a:pt x="16913" y="185"/>
                    <a:pt x="16802" y="199"/>
                    <a:pt x="16690" y="199"/>
                  </a:cubicBezTo>
                  <a:cubicBezTo>
                    <a:pt x="16567" y="199"/>
                    <a:pt x="16442" y="182"/>
                    <a:pt x="16319" y="182"/>
                  </a:cubicBezTo>
                  <a:cubicBezTo>
                    <a:pt x="16207" y="182"/>
                    <a:pt x="16096" y="196"/>
                    <a:pt x="15991" y="253"/>
                  </a:cubicBezTo>
                  <a:cubicBezTo>
                    <a:pt x="15961" y="224"/>
                    <a:pt x="15932" y="212"/>
                    <a:pt x="15903" y="212"/>
                  </a:cubicBezTo>
                  <a:cubicBezTo>
                    <a:pt x="15882" y="212"/>
                    <a:pt x="15861" y="218"/>
                    <a:pt x="15840" y="228"/>
                  </a:cubicBezTo>
                  <a:cubicBezTo>
                    <a:pt x="15565" y="253"/>
                    <a:pt x="15264" y="253"/>
                    <a:pt x="14988" y="278"/>
                  </a:cubicBezTo>
                  <a:cubicBezTo>
                    <a:pt x="14896" y="312"/>
                    <a:pt x="14804" y="320"/>
                    <a:pt x="14712" y="320"/>
                  </a:cubicBezTo>
                  <a:cubicBezTo>
                    <a:pt x="14621" y="320"/>
                    <a:pt x="14529" y="312"/>
                    <a:pt x="14437" y="312"/>
                  </a:cubicBezTo>
                  <a:cubicBezTo>
                    <a:pt x="14345" y="312"/>
                    <a:pt x="14253" y="320"/>
                    <a:pt x="14161" y="353"/>
                  </a:cubicBezTo>
                  <a:cubicBezTo>
                    <a:pt x="13910" y="378"/>
                    <a:pt x="13685" y="378"/>
                    <a:pt x="13434" y="404"/>
                  </a:cubicBezTo>
                  <a:cubicBezTo>
                    <a:pt x="13322" y="454"/>
                    <a:pt x="13202" y="454"/>
                    <a:pt x="13083" y="454"/>
                  </a:cubicBezTo>
                  <a:cubicBezTo>
                    <a:pt x="12964" y="454"/>
                    <a:pt x="12845" y="454"/>
                    <a:pt x="12733" y="504"/>
                  </a:cubicBezTo>
                  <a:cubicBezTo>
                    <a:pt x="12582" y="504"/>
                    <a:pt x="12407" y="504"/>
                    <a:pt x="12256" y="529"/>
                  </a:cubicBezTo>
                  <a:cubicBezTo>
                    <a:pt x="12164" y="580"/>
                    <a:pt x="12072" y="589"/>
                    <a:pt x="11980" y="589"/>
                  </a:cubicBezTo>
                  <a:cubicBezTo>
                    <a:pt x="11927" y="589"/>
                    <a:pt x="11874" y="586"/>
                    <a:pt x="11821" y="586"/>
                  </a:cubicBezTo>
                  <a:cubicBezTo>
                    <a:pt x="11740" y="586"/>
                    <a:pt x="11660" y="593"/>
                    <a:pt x="11580" y="629"/>
                  </a:cubicBezTo>
                  <a:cubicBezTo>
                    <a:pt x="10728" y="729"/>
                    <a:pt x="9900" y="905"/>
                    <a:pt x="9023" y="905"/>
                  </a:cubicBezTo>
                  <a:cubicBezTo>
                    <a:pt x="8948" y="967"/>
                    <a:pt x="8854" y="967"/>
                    <a:pt x="8763" y="967"/>
                  </a:cubicBezTo>
                  <a:cubicBezTo>
                    <a:pt x="8672" y="967"/>
                    <a:pt x="8585" y="967"/>
                    <a:pt x="8522" y="1030"/>
                  </a:cubicBezTo>
                  <a:lnTo>
                    <a:pt x="8497" y="1030"/>
                  </a:lnTo>
                  <a:cubicBezTo>
                    <a:pt x="8482" y="1001"/>
                    <a:pt x="8459" y="989"/>
                    <a:pt x="8427" y="989"/>
                  </a:cubicBezTo>
                  <a:cubicBezTo>
                    <a:pt x="8405" y="989"/>
                    <a:pt x="8378" y="995"/>
                    <a:pt x="8347" y="1005"/>
                  </a:cubicBezTo>
                  <a:cubicBezTo>
                    <a:pt x="8196" y="1030"/>
                    <a:pt x="8021" y="1030"/>
                    <a:pt x="7870" y="1055"/>
                  </a:cubicBezTo>
                  <a:cubicBezTo>
                    <a:pt x="7820" y="1055"/>
                    <a:pt x="7795" y="1080"/>
                    <a:pt x="7795" y="1155"/>
                  </a:cubicBezTo>
                  <a:cubicBezTo>
                    <a:pt x="7685" y="1114"/>
                    <a:pt x="7574" y="1095"/>
                    <a:pt x="7464" y="1095"/>
                  </a:cubicBezTo>
                  <a:cubicBezTo>
                    <a:pt x="7374" y="1095"/>
                    <a:pt x="7284" y="1108"/>
                    <a:pt x="7194" y="1130"/>
                  </a:cubicBezTo>
                  <a:cubicBezTo>
                    <a:pt x="6442" y="1155"/>
                    <a:pt x="5690" y="1155"/>
                    <a:pt x="4913" y="1155"/>
                  </a:cubicBezTo>
                  <a:cubicBezTo>
                    <a:pt x="4537" y="1180"/>
                    <a:pt x="4537" y="1180"/>
                    <a:pt x="4637" y="1556"/>
                  </a:cubicBezTo>
                  <a:cubicBezTo>
                    <a:pt x="4550" y="1669"/>
                    <a:pt x="4443" y="1694"/>
                    <a:pt x="4330" y="1694"/>
                  </a:cubicBezTo>
                  <a:cubicBezTo>
                    <a:pt x="4240" y="1694"/>
                    <a:pt x="4146" y="1678"/>
                    <a:pt x="4054" y="1678"/>
                  </a:cubicBezTo>
                  <a:cubicBezTo>
                    <a:pt x="4031" y="1678"/>
                    <a:pt x="4008" y="1679"/>
                    <a:pt x="3986" y="1682"/>
                  </a:cubicBezTo>
                  <a:cubicBezTo>
                    <a:pt x="3915" y="1692"/>
                    <a:pt x="3844" y="1695"/>
                    <a:pt x="3773" y="1695"/>
                  </a:cubicBezTo>
                  <a:cubicBezTo>
                    <a:pt x="3665" y="1695"/>
                    <a:pt x="3557" y="1688"/>
                    <a:pt x="3450" y="1688"/>
                  </a:cubicBezTo>
                  <a:cubicBezTo>
                    <a:pt x="3271" y="1688"/>
                    <a:pt x="3096" y="1707"/>
                    <a:pt x="2933" y="1807"/>
                  </a:cubicBezTo>
                  <a:cubicBezTo>
                    <a:pt x="2816" y="1807"/>
                    <a:pt x="2699" y="1796"/>
                    <a:pt x="2590" y="1796"/>
                  </a:cubicBezTo>
                  <a:cubicBezTo>
                    <a:pt x="2535" y="1796"/>
                    <a:pt x="2482" y="1799"/>
                    <a:pt x="2432" y="1807"/>
                  </a:cubicBezTo>
                  <a:cubicBezTo>
                    <a:pt x="1179" y="2058"/>
                    <a:pt x="552" y="2033"/>
                    <a:pt x="326" y="3486"/>
                  </a:cubicBezTo>
                  <a:cubicBezTo>
                    <a:pt x="201" y="4063"/>
                    <a:pt x="377" y="4639"/>
                    <a:pt x="226" y="5216"/>
                  </a:cubicBezTo>
                  <a:lnTo>
                    <a:pt x="201" y="5541"/>
                  </a:lnTo>
                  <a:cubicBezTo>
                    <a:pt x="101" y="5767"/>
                    <a:pt x="226" y="6018"/>
                    <a:pt x="101" y="6218"/>
                  </a:cubicBezTo>
                  <a:cubicBezTo>
                    <a:pt x="101" y="6343"/>
                    <a:pt x="76" y="6469"/>
                    <a:pt x="76" y="6594"/>
                  </a:cubicBezTo>
                  <a:cubicBezTo>
                    <a:pt x="1" y="7045"/>
                    <a:pt x="1" y="7521"/>
                    <a:pt x="76" y="7998"/>
                  </a:cubicBezTo>
                  <a:cubicBezTo>
                    <a:pt x="76" y="8148"/>
                    <a:pt x="101" y="8298"/>
                    <a:pt x="101" y="8474"/>
                  </a:cubicBezTo>
                  <a:cubicBezTo>
                    <a:pt x="226" y="8724"/>
                    <a:pt x="76" y="9025"/>
                    <a:pt x="201" y="9276"/>
                  </a:cubicBezTo>
                  <a:cubicBezTo>
                    <a:pt x="502" y="10704"/>
                    <a:pt x="828" y="12083"/>
                    <a:pt x="1354" y="13436"/>
                  </a:cubicBezTo>
                  <a:cubicBezTo>
                    <a:pt x="1680" y="14263"/>
                    <a:pt x="2281" y="14765"/>
                    <a:pt x="3184" y="14840"/>
                  </a:cubicBezTo>
                  <a:cubicBezTo>
                    <a:pt x="3296" y="14902"/>
                    <a:pt x="3415" y="14902"/>
                    <a:pt x="3534" y="14902"/>
                  </a:cubicBezTo>
                  <a:cubicBezTo>
                    <a:pt x="3654" y="14902"/>
                    <a:pt x="3773" y="14902"/>
                    <a:pt x="3885" y="14965"/>
                  </a:cubicBezTo>
                  <a:lnTo>
                    <a:pt x="4086" y="14965"/>
                  </a:lnTo>
                  <a:cubicBezTo>
                    <a:pt x="4249" y="15019"/>
                    <a:pt x="4412" y="15031"/>
                    <a:pt x="4574" y="15031"/>
                  </a:cubicBezTo>
                  <a:cubicBezTo>
                    <a:pt x="4698" y="15031"/>
                    <a:pt x="4821" y="15024"/>
                    <a:pt x="4944" y="15024"/>
                  </a:cubicBezTo>
                  <a:cubicBezTo>
                    <a:pt x="5103" y="15024"/>
                    <a:pt x="5260" y="15036"/>
                    <a:pt x="5414" y="15090"/>
                  </a:cubicBezTo>
                  <a:cubicBezTo>
                    <a:pt x="5615" y="15090"/>
                    <a:pt x="5815" y="15090"/>
                    <a:pt x="6016" y="15115"/>
                  </a:cubicBezTo>
                  <a:cubicBezTo>
                    <a:pt x="6041" y="15166"/>
                    <a:pt x="6041" y="15191"/>
                    <a:pt x="6041" y="15241"/>
                  </a:cubicBezTo>
                  <a:cubicBezTo>
                    <a:pt x="5765" y="15391"/>
                    <a:pt x="5815" y="15617"/>
                    <a:pt x="5890" y="15867"/>
                  </a:cubicBezTo>
                  <a:cubicBezTo>
                    <a:pt x="6038" y="15972"/>
                    <a:pt x="6194" y="15998"/>
                    <a:pt x="6353" y="15998"/>
                  </a:cubicBezTo>
                  <a:cubicBezTo>
                    <a:pt x="6506" y="15998"/>
                    <a:pt x="6661" y="15975"/>
                    <a:pt x="6815" y="15975"/>
                  </a:cubicBezTo>
                  <a:cubicBezTo>
                    <a:pt x="6883" y="15975"/>
                    <a:pt x="6951" y="15979"/>
                    <a:pt x="7018" y="15993"/>
                  </a:cubicBezTo>
                  <a:cubicBezTo>
                    <a:pt x="7110" y="15941"/>
                    <a:pt x="7207" y="15932"/>
                    <a:pt x="7302" y="15932"/>
                  </a:cubicBezTo>
                  <a:cubicBezTo>
                    <a:pt x="7357" y="15932"/>
                    <a:pt x="7412" y="15935"/>
                    <a:pt x="7465" y="15935"/>
                  </a:cubicBezTo>
                  <a:cubicBezTo>
                    <a:pt x="7546" y="15935"/>
                    <a:pt x="7624" y="15928"/>
                    <a:pt x="7695" y="15892"/>
                  </a:cubicBezTo>
                  <a:cubicBezTo>
                    <a:pt x="7895" y="15867"/>
                    <a:pt x="8096" y="15867"/>
                    <a:pt x="8296" y="15867"/>
                  </a:cubicBezTo>
                  <a:cubicBezTo>
                    <a:pt x="8422" y="15805"/>
                    <a:pt x="8547" y="15798"/>
                    <a:pt x="8672" y="15798"/>
                  </a:cubicBezTo>
                  <a:cubicBezTo>
                    <a:pt x="8704" y="15798"/>
                    <a:pt x="8735" y="15799"/>
                    <a:pt x="8766" y="15799"/>
                  </a:cubicBezTo>
                  <a:cubicBezTo>
                    <a:pt x="8860" y="15799"/>
                    <a:pt x="8954" y="15795"/>
                    <a:pt x="9048" y="15767"/>
                  </a:cubicBezTo>
                  <a:cubicBezTo>
                    <a:pt x="9069" y="15788"/>
                    <a:pt x="9095" y="15796"/>
                    <a:pt x="9123" y="15796"/>
                  </a:cubicBezTo>
                  <a:cubicBezTo>
                    <a:pt x="9162" y="15796"/>
                    <a:pt x="9205" y="15781"/>
                    <a:pt x="9249" y="15767"/>
                  </a:cubicBezTo>
                  <a:cubicBezTo>
                    <a:pt x="9750" y="15742"/>
                    <a:pt x="10251" y="15742"/>
                    <a:pt x="10778" y="15717"/>
                  </a:cubicBezTo>
                  <a:cubicBezTo>
                    <a:pt x="10803" y="15717"/>
                    <a:pt x="10828" y="15692"/>
                    <a:pt x="10828" y="15667"/>
                  </a:cubicBezTo>
                  <a:cubicBezTo>
                    <a:pt x="10878" y="15667"/>
                    <a:pt x="10928" y="15673"/>
                    <a:pt x="10978" y="15673"/>
                  </a:cubicBezTo>
                  <a:cubicBezTo>
                    <a:pt x="11028" y="15673"/>
                    <a:pt x="11078" y="15667"/>
                    <a:pt x="11129" y="15642"/>
                  </a:cubicBezTo>
                  <a:cubicBezTo>
                    <a:pt x="11179" y="15642"/>
                    <a:pt x="11204" y="15642"/>
                    <a:pt x="11229" y="15667"/>
                  </a:cubicBezTo>
                  <a:cubicBezTo>
                    <a:pt x="11372" y="15667"/>
                    <a:pt x="11515" y="15683"/>
                    <a:pt x="11654" y="15683"/>
                  </a:cubicBezTo>
                  <a:cubicBezTo>
                    <a:pt x="11758" y="15683"/>
                    <a:pt x="11859" y="15674"/>
                    <a:pt x="11956" y="15642"/>
                  </a:cubicBezTo>
                  <a:cubicBezTo>
                    <a:pt x="12332" y="15617"/>
                    <a:pt x="12707" y="15617"/>
                    <a:pt x="13083" y="15592"/>
                  </a:cubicBezTo>
                  <a:cubicBezTo>
                    <a:pt x="13174" y="15551"/>
                    <a:pt x="13268" y="15543"/>
                    <a:pt x="13361" y="15543"/>
                  </a:cubicBezTo>
                  <a:cubicBezTo>
                    <a:pt x="13424" y="15543"/>
                    <a:pt x="13486" y="15547"/>
                    <a:pt x="13546" y="15547"/>
                  </a:cubicBezTo>
                  <a:cubicBezTo>
                    <a:pt x="13621" y="15547"/>
                    <a:pt x="13693" y="15541"/>
                    <a:pt x="13760" y="15516"/>
                  </a:cubicBezTo>
                  <a:cubicBezTo>
                    <a:pt x="14462" y="15441"/>
                    <a:pt x="15139" y="15391"/>
                    <a:pt x="15840" y="15341"/>
                  </a:cubicBezTo>
                  <a:lnTo>
                    <a:pt x="20828" y="15341"/>
                  </a:lnTo>
                  <a:cubicBezTo>
                    <a:pt x="21114" y="15289"/>
                    <a:pt x="21400" y="15276"/>
                    <a:pt x="21685" y="15276"/>
                  </a:cubicBezTo>
                  <a:cubicBezTo>
                    <a:pt x="21974" y="15276"/>
                    <a:pt x="22262" y="15289"/>
                    <a:pt x="22551" y="15289"/>
                  </a:cubicBezTo>
                  <a:cubicBezTo>
                    <a:pt x="22803" y="15289"/>
                    <a:pt x="23056" y="15279"/>
                    <a:pt x="23309" y="15241"/>
                  </a:cubicBezTo>
                  <a:cubicBezTo>
                    <a:pt x="23484" y="15241"/>
                    <a:pt x="23660" y="15216"/>
                    <a:pt x="23810" y="15216"/>
                  </a:cubicBezTo>
                  <a:cubicBezTo>
                    <a:pt x="23964" y="15161"/>
                    <a:pt x="24112" y="15149"/>
                    <a:pt x="24260" y="15149"/>
                  </a:cubicBezTo>
                  <a:cubicBezTo>
                    <a:pt x="24370" y="15149"/>
                    <a:pt x="24481" y="15156"/>
                    <a:pt x="24592" y="15156"/>
                  </a:cubicBezTo>
                  <a:cubicBezTo>
                    <a:pt x="24673" y="15156"/>
                    <a:pt x="24755" y="15152"/>
                    <a:pt x="24838" y="15140"/>
                  </a:cubicBezTo>
                  <a:cubicBezTo>
                    <a:pt x="24888" y="15140"/>
                    <a:pt x="24963" y="15115"/>
                    <a:pt x="25013" y="15090"/>
                  </a:cubicBezTo>
                  <a:cubicBezTo>
                    <a:pt x="25114" y="15115"/>
                    <a:pt x="25189" y="15115"/>
                    <a:pt x="25264" y="15115"/>
                  </a:cubicBezTo>
                  <a:cubicBezTo>
                    <a:pt x="25464" y="15115"/>
                    <a:pt x="25665" y="15090"/>
                    <a:pt x="25865" y="15090"/>
                  </a:cubicBezTo>
                  <a:cubicBezTo>
                    <a:pt x="25891" y="15065"/>
                    <a:pt x="25891" y="15040"/>
                    <a:pt x="25916" y="15015"/>
                  </a:cubicBezTo>
                  <a:lnTo>
                    <a:pt x="26016" y="15015"/>
                  </a:lnTo>
                  <a:cubicBezTo>
                    <a:pt x="26016" y="14990"/>
                    <a:pt x="26016" y="14990"/>
                    <a:pt x="26041" y="14965"/>
                  </a:cubicBezTo>
                  <a:cubicBezTo>
                    <a:pt x="26242" y="15019"/>
                    <a:pt x="26444" y="15044"/>
                    <a:pt x="26649" y="15044"/>
                  </a:cubicBezTo>
                  <a:cubicBezTo>
                    <a:pt x="26827" y="15044"/>
                    <a:pt x="27008" y="15025"/>
                    <a:pt x="27194" y="14990"/>
                  </a:cubicBezTo>
                  <a:cubicBezTo>
                    <a:pt x="27294" y="14965"/>
                    <a:pt x="27419" y="14965"/>
                    <a:pt x="27545" y="14965"/>
                  </a:cubicBezTo>
                  <a:cubicBezTo>
                    <a:pt x="27642" y="14907"/>
                    <a:pt x="27747" y="14894"/>
                    <a:pt x="27853" y="14894"/>
                  </a:cubicBezTo>
                  <a:cubicBezTo>
                    <a:pt x="27940" y="14894"/>
                    <a:pt x="28027" y="14902"/>
                    <a:pt x="28113" y="14902"/>
                  </a:cubicBezTo>
                  <a:cubicBezTo>
                    <a:pt x="28193" y="14902"/>
                    <a:pt x="28272" y="14895"/>
                    <a:pt x="28347" y="14865"/>
                  </a:cubicBezTo>
                  <a:cubicBezTo>
                    <a:pt x="29048" y="14714"/>
                    <a:pt x="29725" y="14589"/>
                    <a:pt x="30427" y="14464"/>
                  </a:cubicBezTo>
                  <a:cubicBezTo>
                    <a:pt x="30728" y="14414"/>
                    <a:pt x="31053" y="14364"/>
                    <a:pt x="31354" y="14288"/>
                  </a:cubicBezTo>
                  <a:cubicBezTo>
                    <a:pt x="31855" y="14213"/>
                    <a:pt x="32382" y="14113"/>
                    <a:pt x="32858" y="13862"/>
                  </a:cubicBezTo>
                  <a:cubicBezTo>
                    <a:pt x="34086" y="13587"/>
                    <a:pt x="35289" y="13186"/>
                    <a:pt x="36492" y="12785"/>
                  </a:cubicBezTo>
                  <a:cubicBezTo>
                    <a:pt x="37069" y="12559"/>
                    <a:pt x="37645" y="12333"/>
                    <a:pt x="38221" y="12108"/>
                  </a:cubicBezTo>
                  <a:cubicBezTo>
                    <a:pt x="38622" y="11957"/>
                    <a:pt x="38873" y="11707"/>
                    <a:pt x="38647" y="11256"/>
                  </a:cubicBezTo>
                  <a:cubicBezTo>
                    <a:pt x="38698" y="11181"/>
                    <a:pt x="38748" y="11130"/>
                    <a:pt x="38798" y="11080"/>
                  </a:cubicBezTo>
                  <a:cubicBezTo>
                    <a:pt x="38859" y="11029"/>
                    <a:pt x="38929" y="11020"/>
                    <a:pt x="39000" y="11020"/>
                  </a:cubicBezTo>
                  <a:cubicBezTo>
                    <a:pt x="39042" y="11020"/>
                    <a:pt x="39083" y="11023"/>
                    <a:pt x="39124" y="11023"/>
                  </a:cubicBezTo>
                  <a:cubicBezTo>
                    <a:pt x="39186" y="11023"/>
                    <a:pt x="39246" y="11016"/>
                    <a:pt x="39299" y="10980"/>
                  </a:cubicBezTo>
                  <a:cubicBezTo>
                    <a:pt x="39349" y="11005"/>
                    <a:pt x="39393" y="11018"/>
                    <a:pt x="39437" y="11018"/>
                  </a:cubicBezTo>
                  <a:cubicBezTo>
                    <a:pt x="39481" y="11018"/>
                    <a:pt x="39525" y="11005"/>
                    <a:pt x="39575" y="10980"/>
                  </a:cubicBezTo>
                  <a:cubicBezTo>
                    <a:pt x="40477" y="10880"/>
                    <a:pt x="41379" y="10754"/>
                    <a:pt x="42156" y="10178"/>
                  </a:cubicBezTo>
                  <a:cubicBezTo>
                    <a:pt x="42683" y="9526"/>
                    <a:pt x="42658" y="9426"/>
                    <a:pt x="42031" y="9176"/>
                  </a:cubicBezTo>
                  <a:cubicBezTo>
                    <a:pt x="41901" y="9064"/>
                    <a:pt x="41750" y="9042"/>
                    <a:pt x="41595" y="9042"/>
                  </a:cubicBezTo>
                  <a:cubicBezTo>
                    <a:pt x="41495" y="9042"/>
                    <a:pt x="41394" y="9051"/>
                    <a:pt x="41295" y="9051"/>
                  </a:cubicBezTo>
                  <a:cubicBezTo>
                    <a:pt x="41134" y="9051"/>
                    <a:pt x="40980" y="9027"/>
                    <a:pt x="40853" y="8900"/>
                  </a:cubicBezTo>
                  <a:cubicBezTo>
                    <a:pt x="40878" y="8549"/>
                    <a:pt x="40552" y="8449"/>
                    <a:pt x="40352" y="8248"/>
                  </a:cubicBezTo>
                  <a:cubicBezTo>
                    <a:pt x="40477" y="8173"/>
                    <a:pt x="40602" y="8098"/>
                    <a:pt x="40728" y="7998"/>
                  </a:cubicBezTo>
                  <a:cubicBezTo>
                    <a:pt x="40978" y="7872"/>
                    <a:pt x="41003" y="7647"/>
                    <a:pt x="40978" y="7396"/>
                  </a:cubicBezTo>
                  <a:cubicBezTo>
                    <a:pt x="40928" y="7196"/>
                    <a:pt x="40778" y="7070"/>
                    <a:pt x="40577" y="6970"/>
                  </a:cubicBezTo>
                  <a:cubicBezTo>
                    <a:pt x="40349" y="6902"/>
                    <a:pt x="40183" y="6688"/>
                    <a:pt x="39929" y="6688"/>
                  </a:cubicBezTo>
                  <a:cubicBezTo>
                    <a:pt x="39903" y="6688"/>
                    <a:pt x="39877" y="6690"/>
                    <a:pt x="39850" y="6694"/>
                  </a:cubicBezTo>
                  <a:cubicBezTo>
                    <a:pt x="39424" y="6419"/>
                    <a:pt x="38873" y="6419"/>
                    <a:pt x="38422" y="6193"/>
                  </a:cubicBezTo>
                  <a:cubicBezTo>
                    <a:pt x="38359" y="6131"/>
                    <a:pt x="38284" y="6120"/>
                    <a:pt x="38205" y="6120"/>
                  </a:cubicBezTo>
                  <a:cubicBezTo>
                    <a:pt x="38164" y="6120"/>
                    <a:pt x="38122" y="6123"/>
                    <a:pt x="38081" y="6123"/>
                  </a:cubicBezTo>
                  <a:cubicBezTo>
                    <a:pt x="38008" y="6123"/>
                    <a:pt x="37936" y="6114"/>
                    <a:pt x="37871" y="6068"/>
                  </a:cubicBezTo>
                  <a:lnTo>
                    <a:pt x="37394" y="6068"/>
                  </a:lnTo>
                  <a:cubicBezTo>
                    <a:pt x="37344" y="5967"/>
                    <a:pt x="37319" y="5892"/>
                    <a:pt x="37269" y="5817"/>
                  </a:cubicBezTo>
                  <a:cubicBezTo>
                    <a:pt x="37570" y="5792"/>
                    <a:pt x="37845" y="5692"/>
                    <a:pt x="38046" y="5416"/>
                  </a:cubicBezTo>
                  <a:cubicBezTo>
                    <a:pt x="38071" y="5366"/>
                    <a:pt x="38121" y="5341"/>
                    <a:pt x="38171" y="5291"/>
                  </a:cubicBezTo>
                  <a:cubicBezTo>
                    <a:pt x="38422" y="5065"/>
                    <a:pt x="38422" y="4790"/>
                    <a:pt x="38246" y="4514"/>
                  </a:cubicBezTo>
                  <a:lnTo>
                    <a:pt x="38171" y="4514"/>
                  </a:lnTo>
                  <a:cubicBezTo>
                    <a:pt x="38121" y="4013"/>
                    <a:pt x="37720" y="3887"/>
                    <a:pt x="37344" y="3737"/>
                  </a:cubicBezTo>
                  <a:cubicBezTo>
                    <a:pt x="37444" y="3561"/>
                    <a:pt x="37620" y="3411"/>
                    <a:pt x="37394" y="3211"/>
                  </a:cubicBezTo>
                  <a:cubicBezTo>
                    <a:pt x="37394" y="3135"/>
                    <a:pt x="37394" y="3060"/>
                    <a:pt x="37369" y="2985"/>
                  </a:cubicBezTo>
                  <a:cubicBezTo>
                    <a:pt x="37280" y="2873"/>
                    <a:pt x="37250" y="2701"/>
                    <a:pt x="37085" y="2701"/>
                  </a:cubicBezTo>
                  <a:cubicBezTo>
                    <a:pt x="37065" y="2701"/>
                    <a:pt x="37043" y="2704"/>
                    <a:pt x="37018" y="2709"/>
                  </a:cubicBezTo>
                  <a:cubicBezTo>
                    <a:pt x="36968" y="2584"/>
                    <a:pt x="36818" y="2534"/>
                    <a:pt x="36743" y="2459"/>
                  </a:cubicBezTo>
                  <a:cubicBezTo>
                    <a:pt x="35865" y="1757"/>
                    <a:pt x="34838" y="1456"/>
                    <a:pt x="33760" y="1281"/>
                  </a:cubicBezTo>
                  <a:cubicBezTo>
                    <a:pt x="33459" y="1105"/>
                    <a:pt x="33109" y="1055"/>
                    <a:pt x="32733" y="1055"/>
                  </a:cubicBezTo>
                  <a:cubicBezTo>
                    <a:pt x="32557" y="1005"/>
                    <a:pt x="32382" y="955"/>
                    <a:pt x="32231" y="880"/>
                  </a:cubicBezTo>
                  <a:cubicBezTo>
                    <a:pt x="32169" y="855"/>
                    <a:pt x="32106" y="836"/>
                    <a:pt x="32043" y="836"/>
                  </a:cubicBezTo>
                  <a:cubicBezTo>
                    <a:pt x="31981" y="836"/>
                    <a:pt x="31918" y="855"/>
                    <a:pt x="31855" y="905"/>
                  </a:cubicBezTo>
                  <a:cubicBezTo>
                    <a:pt x="31855" y="880"/>
                    <a:pt x="31830" y="855"/>
                    <a:pt x="31805" y="855"/>
                  </a:cubicBezTo>
                  <a:cubicBezTo>
                    <a:pt x="31747" y="838"/>
                    <a:pt x="31688" y="835"/>
                    <a:pt x="31631" y="835"/>
                  </a:cubicBezTo>
                  <a:cubicBezTo>
                    <a:pt x="31602" y="835"/>
                    <a:pt x="31573" y="836"/>
                    <a:pt x="31545" y="836"/>
                  </a:cubicBezTo>
                  <a:cubicBezTo>
                    <a:pt x="31461" y="836"/>
                    <a:pt x="31379" y="830"/>
                    <a:pt x="31304" y="779"/>
                  </a:cubicBezTo>
                  <a:cubicBezTo>
                    <a:pt x="31279" y="792"/>
                    <a:pt x="31260" y="798"/>
                    <a:pt x="31241" y="798"/>
                  </a:cubicBezTo>
                  <a:cubicBezTo>
                    <a:pt x="31223" y="798"/>
                    <a:pt x="31204" y="792"/>
                    <a:pt x="31179" y="779"/>
                  </a:cubicBezTo>
                  <a:cubicBezTo>
                    <a:pt x="31061" y="725"/>
                    <a:pt x="30933" y="713"/>
                    <a:pt x="30802" y="713"/>
                  </a:cubicBezTo>
                  <a:cubicBezTo>
                    <a:pt x="30701" y="713"/>
                    <a:pt x="30598" y="720"/>
                    <a:pt x="30495" y="720"/>
                  </a:cubicBezTo>
                  <a:cubicBezTo>
                    <a:pt x="30361" y="720"/>
                    <a:pt x="30228" y="708"/>
                    <a:pt x="30101" y="654"/>
                  </a:cubicBezTo>
                  <a:lnTo>
                    <a:pt x="29901" y="654"/>
                  </a:lnTo>
                  <a:cubicBezTo>
                    <a:pt x="29713" y="592"/>
                    <a:pt x="29523" y="577"/>
                    <a:pt x="29333" y="577"/>
                  </a:cubicBezTo>
                  <a:cubicBezTo>
                    <a:pt x="29160" y="577"/>
                    <a:pt x="28987" y="589"/>
                    <a:pt x="28817" y="589"/>
                  </a:cubicBezTo>
                  <a:cubicBezTo>
                    <a:pt x="28649" y="589"/>
                    <a:pt x="28483" y="577"/>
                    <a:pt x="28322" y="529"/>
                  </a:cubicBezTo>
                  <a:cubicBezTo>
                    <a:pt x="28246" y="529"/>
                    <a:pt x="28171" y="529"/>
                    <a:pt x="28096" y="504"/>
                  </a:cubicBezTo>
                  <a:cubicBezTo>
                    <a:pt x="27913" y="453"/>
                    <a:pt x="27726" y="439"/>
                    <a:pt x="27538" y="439"/>
                  </a:cubicBezTo>
                  <a:cubicBezTo>
                    <a:pt x="27318" y="439"/>
                    <a:pt x="27098" y="458"/>
                    <a:pt x="26881" y="458"/>
                  </a:cubicBezTo>
                  <a:cubicBezTo>
                    <a:pt x="26826" y="458"/>
                    <a:pt x="26772" y="457"/>
                    <a:pt x="26718" y="454"/>
                  </a:cubicBezTo>
                  <a:cubicBezTo>
                    <a:pt x="26617" y="479"/>
                    <a:pt x="26567" y="504"/>
                    <a:pt x="26542" y="529"/>
                  </a:cubicBezTo>
                  <a:cubicBezTo>
                    <a:pt x="26292" y="429"/>
                    <a:pt x="25966" y="504"/>
                    <a:pt x="25865" y="128"/>
                  </a:cubicBezTo>
                  <a:cubicBezTo>
                    <a:pt x="25715" y="15"/>
                    <a:pt x="25551" y="1"/>
                    <a:pt x="25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2"/>
            <p:cNvSpPr/>
            <p:nvPr/>
          </p:nvSpPr>
          <p:spPr>
            <a:xfrm>
              <a:off x="1167399" y="1239961"/>
              <a:ext cx="1188952" cy="1071009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1359C09-FA19-41DA-B232-1CA918FA39E0}"/>
              </a:ext>
            </a:extLst>
          </p:cNvPr>
          <p:cNvGrpSpPr/>
          <p:nvPr/>
        </p:nvGrpSpPr>
        <p:grpSpPr>
          <a:xfrm>
            <a:off x="550086" y="2446139"/>
            <a:ext cx="4176410" cy="1071009"/>
            <a:chOff x="1167399" y="1239961"/>
            <a:chExt cx="4176410" cy="1071009"/>
          </a:xfrm>
        </p:grpSpPr>
        <p:sp>
          <p:nvSpPr>
            <p:cNvPr id="27" name="Google Shape;4238;p42">
              <a:extLst>
                <a:ext uri="{FF2B5EF4-FFF2-40B4-BE49-F238E27FC236}">
                  <a16:creationId xmlns:a16="http://schemas.microsoft.com/office/drawing/2014/main" id="{8F7ABB2B-A4B3-44AE-948D-9277CE9D85C5}"/>
                </a:ext>
              </a:extLst>
            </p:cNvPr>
            <p:cNvSpPr/>
            <p:nvPr/>
          </p:nvSpPr>
          <p:spPr>
            <a:xfrm>
              <a:off x="2371547" y="1470185"/>
              <a:ext cx="2972262" cy="501569"/>
            </a:xfrm>
            <a:custGeom>
              <a:avLst/>
              <a:gdLst/>
              <a:ahLst/>
              <a:cxnLst/>
              <a:rect l="l" t="t" r="r" b="b"/>
              <a:pathLst>
                <a:path w="42683" h="15999" extrusionOk="0">
                  <a:moveTo>
                    <a:pt x="21730" y="2233"/>
                  </a:moveTo>
                  <a:cubicBezTo>
                    <a:pt x="21780" y="2258"/>
                    <a:pt x="21805" y="2283"/>
                    <a:pt x="21830" y="2308"/>
                  </a:cubicBezTo>
                  <a:cubicBezTo>
                    <a:pt x="21780" y="2283"/>
                    <a:pt x="21730" y="2258"/>
                    <a:pt x="21680" y="2258"/>
                  </a:cubicBezTo>
                  <a:cubicBezTo>
                    <a:pt x="21705" y="2233"/>
                    <a:pt x="21730" y="2233"/>
                    <a:pt x="21730" y="2233"/>
                  </a:cubicBezTo>
                  <a:close/>
                  <a:moveTo>
                    <a:pt x="18597" y="3662"/>
                  </a:moveTo>
                  <a:cubicBezTo>
                    <a:pt x="18622" y="3662"/>
                    <a:pt x="18597" y="3687"/>
                    <a:pt x="18597" y="3687"/>
                  </a:cubicBezTo>
                  <a:lnTo>
                    <a:pt x="18572" y="3687"/>
                  </a:lnTo>
                  <a:cubicBezTo>
                    <a:pt x="18597" y="3687"/>
                    <a:pt x="18597" y="3662"/>
                    <a:pt x="18597" y="3662"/>
                  </a:cubicBezTo>
                  <a:close/>
                  <a:moveTo>
                    <a:pt x="36567" y="3887"/>
                  </a:moveTo>
                  <a:lnTo>
                    <a:pt x="36567" y="3887"/>
                  </a:lnTo>
                  <a:cubicBezTo>
                    <a:pt x="36476" y="3924"/>
                    <a:pt x="36397" y="3947"/>
                    <a:pt x="36323" y="3947"/>
                  </a:cubicBezTo>
                  <a:cubicBezTo>
                    <a:pt x="36295" y="3947"/>
                    <a:pt x="36268" y="3944"/>
                    <a:pt x="36241" y="3937"/>
                  </a:cubicBezTo>
                  <a:cubicBezTo>
                    <a:pt x="36367" y="3937"/>
                    <a:pt x="36467" y="3912"/>
                    <a:pt x="36567" y="3887"/>
                  </a:cubicBezTo>
                  <a:close/>
                  <a:moveTo>
                    <a:pt x="5439" y="6293"/>
                  </a:moveTo>
                  <a:cubicBezTo>
                    <a:pt x="5439" y="6293"/>
                    <a:pt x="5439" y="6318"/>
                    <a:pt x="5414" y="6318"/>
                  </a:cubicBezTo>
                  <a:cubicBezTo>
                    <a:pt x="5414" y="6318"/>
                    <a:pt x="5414" y="6293"/>
                    <a:pt x="5414" y="6293"/>
                  </a:cubicBezTo>
                  <a:close/>
                  <a:moveTo>
                    <a:pt x="23172" y="7054"/>
                  </a:moveTo>
                  <a:cubicBezTo>
                    <a:pt x="23191" y="7054"/>
                    <a:pt x="23212" y="7059"/>
                    <a:pt x="23234" y="7070"/>
                  </a:cubicBezTo>
                  <a:cubicBezTo>
                    <a:pt x="23309" y="7095"/>
                    <a:pt x="23384" y="7120"/>
                    <a:pt x="23459" y="7120"/>
                  </a:cubicBezTo>
                  <a:cubicBezTo>
                    <a:pt x="23334" y="7196"/>
                    <a:pt x="23209" y="7271"/>
                    <a:pt x="23083" y="7396"/>
                  </a:cubicBezTo>
                  <a:cubicBezTo>
                    <a:pt x="23083" y="7346"/>
                    <a:pt x="23083" y="7271"/>
                    <a:pt x="23083" y="7196"/>
                  </a:cubicBezTo>
                  <a:cubicBezTo>
                    <a:pt x="23064" y="7117"/>
                    <a:pt x="23105" y="7054"/>
                    <a:pt x="23172" y="7054"/>
                  </a:cubicBezTo>
                  <a:close/>
                  <a:moveTo>
                    <a:pt x="5615" y="8624"/>
                  </a:moveTo>
                  <a:cubicBezTo>
                    <a:pt x="5690" y="8674"/>
                    <a:pt x="5740" y="8699"/>
                    <a:pt x="5690" y="8749"/>
                  </a:cubicBezTo>
                  <a:cubicBezTo>
                    <a:pt x="5665" y="8724"/>
                    <a:pt x="5640" y="8674"/>
                    <a:pt x="5615" y="8624"/>
                  </a:cubicBezTo>
                  <a:close/>
                  <a:moveTo>
                    <a:pt x="23159" y="9201"/>
                  </a:moveTo>
                  <a:cubicBezTo>
                    <a:pt x="23159" y="9201"/>
                    <a:pt x="23134" y="9226"/>
                    <a:pt x="23134" y="9226"/>
                  </a:cubicBezTo>
                  <a:cubicBezTo>
                    <a:pt x="23134" y="9226"/>
                    <a:pt x="23109" y="9201"/>
                    <a:pt x="23109" y="9201"/>
                  </a:cubicBezTo>
                  <a:close/>
                  <a:moveTo>
                    <a:pt x="39700" y="9226"/>
                  </a:moveTo>
                  <a:cubicBezTo>
                    <a:pt x="39700" y="9251"/>
                    <a:pt x="39700" y="9276"/>
                    <a:pt x="39675" y="9301"/>
                  </a:cubicBezTo>
                  <a:cubicBezTo>
                    <a:pt x="39675" y="9276"/>
                    <a:pt x="39700" y="9251"/>
                    <a:pt x="39700" y="9226"/>
                  </a:cubicBezTo>
                  <a:close/>
                  <a:moveTo>
                    <a:pt x="16016" y="9401"/>
                  </a:moveTo>
                  <a:cubicBezTo>
                    <a:pt x="15991" y="9401"/>
                    <a:pt x="15991" y="9426"/>
                    <a:pt x="15991" y="9426"/>
                  </a:cubicBezTo>
                  <a:cubicBezTo>
                    <a:pt x="15991" y="9401"/>
                    <a:pt x="15991" y="9401"/>
                    <a:pt x="15991" y="9401"/>
                  </a:cubicBezTo>
                  <a:close/>
                  <a:moveTo>
                    <a:pt x="36868" y="11231"/>
                  </a:moveTo>
                  <a:cubicBezTo>
                    <a:pt x="36868" y="11231"/>
                    <a:pt x="36868" y="11256"/>
                    <a:pt x="36843" y="11256"/>
                  </a:cubicBezTo>
                  <a:cubicBezTo>
                    <a:pt x="36843" y="11256"/>
                    <a:pt x="36843" y="11231"/>
                    <a:pt x="36843" y="11231"/>
                  </a:cubicBezTo>
                  <a:close/>
                  <a:moveTo>
                    <a:pt x="1956" y="11256"/>
                  </a:moveTo>
                  <a:cubicBezTo>
                    <a:pt x="1956" y="11281"/>
                    <a:pt x="1956" y="11331"/>
                    <a:pt x="1930" y="11356"/>
                  </a:cubicBezTo>
                  <a:cubicBezTo>
                    <a:pt x="1930" y="11306"/>
                    <a:pt x="1930" y="11281"/>
                    <a:pt x="1956" y="11256"/>
                  </a:cubicBezTo>
                  <a:close/>
                  <a:moveTo>
                    <a:pt x="26617" y="11481"/>
                  </a:moveTo>
                  <a:cubicBezTo>
                    <a:pt x="26667" y="11481"/>
                    <a:pt x="26667" y="11531"/>
                    <a:pt x="26667" y="11582"/>
                  </a:cubicBezTo>
                  <a:cubicBezTo>
                    <a:pt x="26642" y="11607"/>
                    <a:pt x="26642" y="11632"/>
                    <a:pt x="26617" y="11657"/>
                  </a:cubicBezTo>
                  <a:cubicBezTo>
                    <a:pt x="26617" y="11590"/>
                    <a:pt x="26617" y="11543"/>
                    <a:pt x="26617" y="11481"/>
                  </a:cubicBezTo>
                  <a:close/>
                  <a:moveTo>
                    <a:pt x="11003" y="11882"/>
                  </a:moveTo>
                  <a:cubicBezTo>
                    <a:pt x="11003" y="11882"/>
                    <a:pt x="11003" y="11882"/>
                    <a:pt x="10978" y="11907"/>
                  </a:cubicBezTo>
                  <a:cubicBezTo>
                    <a:pt x="10978" y="11882"/>
                    <a:pt x="10978" y="11882"/>
                    <a:pt x="10978" y="11882"/>
                  </a:cubicBezTo>
                  <a:close/>
                  <a:moveTo>
                    <a:pt x="30721" y="12446"/>
                  </a:moveTo>
                  <a:cubicBezTo>
                    <a:pt x="30753" y="12446"/>
                    <a:pt x="30778" y="12459"/>
                    <a:pt x="30803" y="12484"/>
                  </a:cubicBezTo>
                  <a:cubicBezTo>
                    <a:pt x="30753" y="12559"/>
                    <a:pt x="30677" y="12659"/>
                    <a:pt x="30602" y="12759"/>
                  </a:cubicBezTo>
                  <a:cubicBezTo>
                    <a:pt x="30527" y="12684"/>
                    <a:pt x="30427" y="12609"/>
                    <a:pt x="30602" y="12484"/>
                  </a:cubicBezTo>
                  <a:cubicBezTo>
                    <a:pt x="30652" y="12459"/>
                    <a:pt x="30690" y="12446"/>
                    <a:pt x="30721" y="12446"/>
                  </a:cubicBezTo>
                  <a:close/>
                  <a:moveTo>
                    <a:pt x="9374" y="12785"/>
                  </a:moveTo>
                  <a:cubicBezTo>
                    <a:pt x="9365" y="12794"/>
                    <a:pt x="9359" y="12803"/>
                    <a:pt x="9355" y="12811"/>
                  </a:cubicBezTo>
                  <a:lnTo>
                    <a:pt x="9355" y="12811"/>
                  </a:lnTo>
                  <a:cubicBezTo>
                    <a:pt x="9359" y="12810"/>
                    <a:pt x="9365" y="12810"/>
                    <a:pt x="9374" y="12810"/>
                  </a:cubicBezTo>
                  <a:cubicBezTo>
                    <a:pt x="9349" y="12810"/>
                    <a:pt x="9349" y="12834"/>
                    <a:pt x="9349" y="12835"/>
                  </a:cubicBezTo>
                  <a:lnTo>
                    <a:pt x="9349" y="12835"/>
                  </a:lnTo>
                  <a:cubicBezTo>
                    <a:pt x="9349" y="12834"/>
                    <a:pt x="9349" y="12824"/>
                    <a:pt x="9355" y="12811"/>
                  </a:cubicBezTo>
                  <a:lnTo>
                    <a:pt x="9355" y="12811"/>
                  </a:lnTo>
                  <a:cubicBezTo>
                    <a:pt x="9349" y="12813"/>
                    <a:pt x="9349" y="12819"/>
                    <a:pt x="9349" y="12835"/>
                  </a:cubicBezTo>
                  <a:cubicBezTo>
                    <a:pt x="9349" y="12810"/>
                    <a:pt x="9349" y="12810"/>
                    <a:pt x="9349" y="12785"/>
                  </a:cubicBezTo>
                  <a:close/>
                  <a:moveTo>
                    <a:pt x="22808" y="12910"/>
                  </a:moveTo>
                  <a:cubicBezTo>
                    <a:pt x="22808" y="12910"/>
                    <a:pt x="22808" y="12935"/>
                    <a:pt x="22808" y="12935"/>
                  </a:cubicBezTo>
                  <a:cubicBezTo>
                    <a:pt x="22808" y="12935"/>
                    <a:pt x="22808" y="12910"/>
                    <a:pt x="22783" y="12910"/>
                  </a:cubicBezTo>
                  <a:close/>
                  <a:moveTo>
                    <a:pt x="23058" y="13035"/>
                  </a:moveTo>
                  <a:cubicBezTo>
                    <a:pt x="23058" y="13035"/>
                    <a:pt x="23058" y="13060"/>
                    <a:pt x="23083" y="13060"/>
                  </a:cubicBezTo>
                  <a:lnTo>
                    <a:pt x="22983" y="13060"/>
                  </a:lnTo>
                  <a:cubicBezTo>
                    <a:pt x="23008" y="13060"/>
                    <a:pt x="23033" y="13035"/>
                    <a:pt x="23058" y="13035"/>
                  </a:cubicBezTo>
                  <a:close/>
                  <a:moveTo>
                    <a:pt x="25383" y="1"/>
                  </a:moveTo>
                  <a:cubicBezTo>
                    <a:pt x="25327" y="1"/>
                    <a:pt x="25270" y="3"/>
                    <a:pt x="25214" y="3"/>
                  </a:cubicBezTo>
                  <a:lnTo>
                    <a:pt x="20377" y="3"/>
                  </a:lnTo>
                  <a:cubicBezTo>
                    <a:pt x="20352" y="53"/>
                    <a:pt x="20327" y="78"/>
                    <a:pt x="20352" y="103"/>
                  </a:cubicBezTo>
                  <a:lnTo>
                    <a:pt x="20302" y="103"/>
                  </a:lnTo>
                  <a:cubicBezTo>
                    <a:pt x="20201" y="128"/>
                    <a:pt x="20101" y="128"/>
                    <a:pt x="19976" y="128"/>
                  </a:cubicBezTo>
                  <a:cubicBezTo>
                    <a:pt x="19951" y="103"/>
                    <a:pt x="19850" y="78"/>
                    <a:pt x="19775" y="53"/>
                  </a:cubicBezTo>
                  <a:cubicBezTo>
                    <a:pt x="19662" y="59"/>
                    <a:pt x="19550" y="60"/>
                    <a:pt x="19437" y="60"/>
                  </a:cubicBezTo>
                  <a:cubicBezTo>
                    <a:pt x="19324" y="60"/>
                    <a:pt x="19211" y="59"/>
                    <a:pt x="19098" y="59"/>
                  </a:cubicBezTo>
                  <a:cubicBezTo>
                    <a:pt x="18873" y="59"/>
                    <a:pt x="18647" y="65"/>
                    <a:pt x="18422" y="103"/>
                  </a:cubicBezTo>
                  <a:cubicBezTo>
                    <a:pt x="17946" y="128"/>
                    <a:pt x="17494" y="128"/>
                    <a:pt x="17018" y="128"/>
                  </a:cubicBezTo>
                  <a:cubicBezTo>
                    <a:pt x="16913" y="185"/>
                    <a:pt x="16802" y="199"/>
                    <a:pt x="16690" y="199"/>
                  </a:cubicBezTo>
                  <a:cubicBezTo>
                    <a:pt x="16567" y="199"/>
                    <a:pt x="16442" y="182"/>
                    <a:pt x="16319" y="182"/>
                  </a:cubicBezTo>
                  <a:cubicBezTo>
                    <a:pt x="16207" y="182"/>
                    <a:pt x="16096" y="196"/>
                    <a:pt x="15991" y="253"/>
                  </a:cubicBezTo>
                  <a:cubicBezTo>
                    <a:pt x="15961" y="224"/>
                    <a:pt x="15932" y="212"/>
                    <a:pt x="15903" y="212"/>
                  </a:cubicBezTo>
                  <a:cubicBezTo>
                    <a:pt x="15882" y="212"/>
                    <a:pt x="15861" y="218"/>
                    <a:pt x="15840" y="228"/>
                  </a:cubicBezTo>
                  <a:cubicBezTo>
                    <a:pt x="15565" y="253"/>
                    <a:pt x="15264" y="253"/>
                    <a:pt x="14988" y="278"/>
                  </a:cubicBezTo>
                  <a:cubicBezTo>
                    <a:pt x="14896" y="312"/>
                    <a:pt x="14804" y="320"/>
                    <a:pt x="14712" y="320"/>
                  </a:cubicBezTo>
                  <a:cubicBezTo>
                    <a:pt x="14621" y="320"/>
                    <a:pt x="14529" y="312"/>
                    <a:pt x="14437" y="312"/>
                  </a:cubicBezTo>
                  <a:cubicBezTo>
                    <a:pt x="14345" y="312"/>
                    <a:pt x="14253" y="320"/>
                    <a:pt x="14161" y="353"/>
                  </a:cubicBezTo>
                  <a:cubicBezTo>
                    <a:pt x="13910" y="378"/>
                    <a:pt x="13685" y="378"/>
                    <a:pt x="13434" y="404"/>
                  </a:cubicBezTo>
                  <a:cubicBezTo>
                    <a:pt x="13322" y="454"/>
                    <a:pt x="13202" y="454"/>
                    <a:pt x="13083" y="454"/>
                  </a:cubicBezTo>
                  <a:cubicBezTo>
                    <a:pt x="12964" y="454"/>
                    <a:pt x="12845" y="454"/>
                    <a:pt x="12733" y="504"/>
                  </a:cubicBezTo>
                  <a:cubicBezTo>
                    <a:pt x="12582" y="504"/>
                    <a:pt x="12407" y="504"/>
                    <a:pt x="12256" y="529"/>
                  </a:cubicBezTo>
                  <a:cubicBezTo>
                    <a:pt x="12164" y="580"/>
                    <a:pt x="12072" y="589"/>
                    <a:pt x="11980" y="589"/>
                  </a:cubicBezTo>
                  <a:cubicBezTo>
                    <a:pt x="11927" y="589"/>
                    <a:pt x="11874" y="586"/>
                    <a:pt x="11821" y="586"/>
                  </a:cubicBezTo>
                  <a:cubicBezTo>
                    <a:pt x="11740" y="586"/>
                    <a:pt x="11660" y="593"/>
                    <a:pt x="11580" y="629"/>
                  </a:cubicBezTo>
                  <a:cubicBezTo>
                    <a:pt x="10728" y="729"/>
                    <a:pt x="9900" y="905"/>
                    <a:pt x="9023" y="905"/>
                  </a:cubicBezTo>
                  <a:cubicBezTo>
                    <a:pt x="8948" y="967"/>
                    <a:pt x="8854" y="967"/>
                    <a:pt x="8763" y="967"/>
                  </a:cubicBezTo>
                  <a:cubicBezTo>
                    <a:pt x="8672" y="967"/>
                    <a:pt x="8585" y="967"/>
                    <a:pt x="8522" y="1030"/>
                  </a:cubicBezTo>
                  <a:lnTo>
                    <a:pt x="8497" y="1030"/>
                  </a:lnTo>
                  <a:cubicBezTo>
                    <a:pt x="8482" y="1001"/>
                    <a:pt x="8459" y="989"/>
                    <a:pt x="8427" y="989"/>
                  </a:cubicBezTo>
                  <a:cubicBezTo>
                    <a:pt x="8405" y="989"/>
                    <a:pt x="8378" y="995"/>
                    <a:pt x="8347" y="1005"/>
                  </a:cubicBezTo>
                  <a:cubicBezTo>
                    <a:pt x="8196" y="1030"/>
                    <a:pt x="8021" y="1030"/>
                    <a:pt x="7870" y="1055"/>
                  </a:cubicBezTo>
                  <a:cubicBezTo>
                    <a:pt x="7820" y="1055"/>
                    <a:pt x="7795" y="1080"/>
                    <a:pt x="7795" y="1155"/>
                  </a:cubicBezTo>
                  <a:cubicBezTo>
                    <a:pt x="7685" y="1114"/>
                    <a:pt x="7574" y="1095"/>
                    <a:pt x="7464" y="1095"/>
                  </a:cubicBezTo>
                  <a:cubicBezTo>
                    <a:pt x="7374" y="1095"/>
                    <a:pt x="7284" y="1108"/>
                    <a:pt x="7194" y="1130"/>
                  </a:cubicBezTo>
                  <a:cubicBezTo>
                    <a:pt x="6442" y="1155"/>
                    <a:pt x="5690" y="1155"/>
                    <a:pt x="4913" y="1155"/>
                  </a:cubicBezTo>
                  <a:cubicBezTo>
                    <a:pt x="4537" y="1180"/>
                    <a:pt x="4537" y="1180"/>
                    <a:pt x="4637" y="1556"/>
                  </a:cubicBezTo>
                  <a:cubicBezTo>
                    <a:pt x="4550" y="1669"/>
                    <a:pt x="4443" y="1694"/>
                    <a:pt x="4330" y="1694"/>
                  </a:cubicBezTo>
                  <a:cubicBezTo>
                    <a:pt x="4240" y="1694"/>
                    <a:pt x="4146" y="1678"/>
                    <a:pt x="4054" y="1678"/>
                  </a:cubicBezTo>
                  <a:cubicBezTo>
                    <a:pt x="4031" y="1678"/>
                    <a:pt x="4008" y="1679"/>
                    <a:pt x="3986" y="1682"/>
                  </a:cubicBezTo>
                  <a:cubicBezTo>
                    <a:pt x="3915" y="1692"/>
                    <a:pt x="3844" y="1695"/>
                    <a:pt x="3773" y="1695"/>
                  </a:cubicBezTo>
                  <a:cubicBezTo>
                    <a:pt x="3665" y="1695"/>
                    <a:pt x="3557" y="1688"/>
                    <a:pt x="3450" y="1688"/>
                  </a:cubicBezTo>
                  <a:cubicBezTo>
                    <a:pt x="3271" y="1688"/>
                    <a:pt x="3096" y="1707"/>
                    <a:pt x="2933" y="1807"/>
                  </a:cubicBezTo>
                  <a:cubicBezTo>
                    <a:pt x="2816" y="1807"/>
                    <a:pt x="2699" y="1796"/>
                    <a:pt x="2590" y="1796"/>
                  </a:cubicBezTo>
                  <a:cubicBezTo>
                    <a:pt x="2535" y="1796"/>
                    <a:pt x="2482" y="1799"/>
                    <a:pt x="2432" y="1807"/>
                  </a:cubicBezTo>
                  <a:cubicBezTo>
                    <a:pt x="1179" y="2058"/>
                    <a:pt x="552" y="2033"/>
                    <a:pt x="326" y="3486"/>
                  </a:cubicBezTo>
                  <a:cubicBezTo>
                    <a:pt x="201" y="4063"/>
                    <a:pt x="377" y="4639"/>
                    <a:pt x="226" y="5216"/>
                  </a:cubicBezTo>
                  <a:lnTo>
                    <a:pt x="201" y="5541"/>
                  </a:lnTo>
                  <a:cubicBezTo>
                    <a:pt x="101" y="5767"/>
                    <a:pt x="226" y="6018"/>
                    <a:pt x="101" y="6218"/>
                  </a:cubicBezTo>
                  <a:cubicBezTo>
                    <a:pt x="101" y="6343"/>
                    <a:pt x="76" y="6469"/>
                    <a:pt x="76" y="6594"/>
                  </a:cubicBezTo>
                  <a:cubicBezTo>
                    <a:pt x="1" y="7045"/>
                    <a:pt x="1" y="7521"/>
                    <a:pt x="76" y="7998"/>
                  </a:cubicBezTo>
                  <a:cubicBezTo>
                    <a:pt x="76" y="8148"/>
                    <a:pt x="101" y="8298"/>
                    <a:pt x="101" y="8474"/>
                  </a:cubicBezTo>
                  <a:cubicBezTo>
                    <a:pt x="226" y="8724"/>
                    <a:pt x="76" y="9025"/>
                    <a:pt x="201" y="9276"/>
                  </a:cubicBezTo>
                  <a:cubicBezTo>
                    <a:pt x="502" y="10704"/>
                    <a:pt x="828" y="12083"/>
                    <a:pt x="1354" y="13436"/>
                  </a:cubicBezTo>
                  <a:cubicBezTo>
                    <a:pt x="1680" y="14263"/>
                    <a:pt x="2281" y="14765"/>
                    <a:pt x="3184" y="14840"/>
                  </a:cubicBezTo>
                  <a:cubicBezTo>
                    <a:pt x="3296" y="14902"/>
                    <a:pt x="3415" y="14902"/>
                    <a:pt x="3534" y="14902"/>
                  </a:cubicBezTo>
                  <a:cubicBezTo>
                    <a:pt x="3654" y="14902"/>
                    <a:pt x="3773" y="14902"/>
                    <a:pt x="3885" y="14965"/>
                  </a:cubicBezTo>
                  <a:lnTo>
                    <a:pt x="4086" y="14965"/>
                  </a:lnTo>
                  <a:cubicBezTo>
                    <a:pt x="4249" y="15019"/>
                    <a:pt x="4412" y="15031"/>
                    <a:pt x="4574" y="15031"/>
                  </a:cubicBezTo>
                  <a:cubicBezTo>
                    <a:pt x="4698" y="15031"/>
                    <a:pt x="4821" y="15024"/>
                    <a:pt x="4944" y="15024"/>
                  </a:cubicBezTo>
                  <a:cubicBezTo>
                    <a:pt x="5103" y="15024"/>
                    <a:pt x="5260" y="15036"/>
                    <a:pt x="5414" y="15090"/>
                  </a:cubicBezTo>
                  <a:cubicBezTo>
                    <a:pt x="5615" y="15090"/>
                    <a:pt x="5815" y="15090"/>
                    <a:pt x="6016" y="15115"/>
                  </a:cubicBezTo>
                  <a:cubicBezTo>
                    <a:pt x="6041" y="15166"/>
                    <a:pt x="6041" y="15191"/>
                    <a:pt x="6041" y="15241"/>
                  </a:cubicBezTo>
                  <a:cubicBezTo>
                    <a:pt x="5765" y="15391"/>
                    <a:pt x="5815" y="15617"/>
                    <a:pt x="5890" y="15867"/>
                  </a:cubicBezTo>
                  <a:cubicBezTo>
                    <a:pt x="6038" y="15972"/>
                    <a:pt x="6194" y="15998"/>
                    <a:pt x="6353" y="15998"/>
                  </a:cubicBezTo>
                  <a:cubicBezTo>
                    <a:pt x="6506" y="15998"/>
                    <a:pt x="6661" y="15975"/>
                    <a:pt x="6815" y="15975"/>
                  </a:cubicBezTo>
                  <a:cubicBezTo>
                    <a:pt x="6883" y="15975"/>
                    <a:pt x="6951" y="15979"/>
                    <a:pt x="7018" y="15993"/>
                  </a:cubicBezTo>
                  <a:cubicBezTo>
                    <a:pt x="7110" y="15941"/>
                    <a:pt x="7207" y="15932"/>
                    <a:pt x="7302" y="15932"/>
                  </a:cubicBezTo>
                  <a:cubicBezTo>
                    <a:pt x="7357" y="15932"/>
                    <a:pt x="7412" y="15935"/>
                    <a:pt x="7465" y="15935"/>
                  </a:cubicBezTo>
                  <a:cubicBezTo>
                    <a:pt x="7546" y="15935"/>
                    <a:pt x="7624" y="15928"/>
                    <a:pt x="7695" y="15892"/>
                  </a:cubicBezTo>
                  <a:cubicBezTo>
                    <a:pt x="7895" y="15867"/>
                    <a:pt x="8096" y="15867"/>
                    <a:pt x="8296" y="15867"/>
                  </a:cubicBezTo>
                  <a:cubicBezTo>
                    <a:pt x="8422" y="15805"/>
                    <a:pt x="8547" y="15798"/>
                    <a:pt x="8672" y="15798"/>
                  </a:cubicBezTo>
                  <a:cubicBezTo>
                    <a:pt x="8704" y="15798"/>
                    <a:pt x="8735" y="15799"/>
                    <a:pt x="8766" y="15799"/>
                  </a:cubicBezTo>
                  <a:cubicBezTo>
                    <a:pt x="8860" y="15799"/>
                    <a:pt x="8954" y="15795"/>
                    <a:pt x="9048" y="15767"/>
                  </a:cubicBezTo>
                  <a:cubicBezTo>
                    <a:pt x="9069" y="15788"/>
                    <a:pt x="9095" y="15796"/>
                    <a:pt x="9123" y="15796"/>
                  </a:cubicBezTo>
                  <a:cubicBezTo>
                    <a:pt x="9162" y="15796"/>
                    <a:pt x="9205" y="15781"/>
                    <a:pt x="9249" y="15767"/>
                  </a:cubicBezTo>
                  <a:cubicBezTo>
                    <a:pt x="9750" y="15742"/>
                    <a:pt x="10251" y="15742"/>
                    <a:pt x="10778" y="15717"/>
                  </a:cubicBezTo>
                  <a:cubicBezTo>
                    <a:pt x="10803" y="15717"/>
                    <a:pt x="10828" y="15692"/>
                    <a:pt x="10828" y="15667"/>
                  </a:cubicBezTo>
                  <a:cubicBezTo>
                    <a:pt x="10878" y="15667"/>
                    <a:pt x="10928" y="15673"/>
                    <a:pt x="10978" y="15673"/>
                  </a:cubicBezTo>
                  <a:cubicBezTo>
                    <a:pt x="11028" y="15673"/>
                    <a:pt x="11078" y="15667"/>
                    <a:pt x="11129" y="15642"/>
                  </a:cubicBezTo>
                  <a:cubicBezTo>
                    <a:pt x="11179" y="15642"/>
                    <a:pt x="11204" y="15642"/>
                    <a:pt x="11229" y="15667"/>
                  </a:cubicBezTo>
                  <a:cubicBezTo>
                    <a:pt x="11372" y="15667"/>
                    <a:pt x="11515" y="15683"/>
                    <a:pt x="11654" y="15683"/>
                  </a:cubicBezTo>
                  <a:cubicBezTo>
                    <a:pt x="11758" y="15683"/>
                    <a:pt x="11859" y="15674"/>
                    <a:pt x="11956" y="15642"/>
                  </a:cubicBezTo>
                  <a:cubicBezTo>
                    <a:pt x="12332" y="15617"/>
                    <a:pt x="12707" y="15617"/>
                    <a:pt x="13083" y="15592"/>
                  </a:cubicBezTo>
                  <a:cubicBezTo>
                    <a:pt x="13174" y="15551"/>
                    <a:pt x="13268" y="15543"/>
                    <a:pt x="13361" y="15543"/>
                  </a:cubicBezTo>
                  <a:cubicBezTo>
                    <a:pt x="13424" y="15543"/>
                    <a:pt x="13486" y="15547"/>
                    <a:pt x="13546" y="15547"/>
                  </a:cubicBezTo>
                  <a:cubicBezTo>
                    <a:pt x="13621" y="15547"/>
                    <a:pt x="13693" y="15541"/>
                    <a:pt x="13760" y="15516"/>
                  </a:cubicBezTo>
                  <a:cubicBezTo>
                    <a:pt x="14462" y="15441"/>
                    <a:pt x="15139" y="15391"/>
                    <a:pt x="15840" y="15341"/>
                  </a:cubicBezTo>
                  <a:lnTo>
                    <a:pt x="20828" y="15341"/>
                  </a:lnTo>
                  <a:cubicBezTo>
                    <a:pt x="21114" y="15289"/>
                    <a:pt x="21400" y="15276"/>
                    <a:pt x="21685" y="15276"/>
                  </a:cubicBezTo>
                  <a:cubicBezTo>
                    <a:pt x="21974" y="15276"/>
                    <a:pt x="22262" y="15289"/>
                    <a:pt x="22551" y="15289"/>
                  </a:cubicBezTo>
                  <a:cubicBezTo>
                    <a:pt x="22803" y="15289"/>
                    <a:pt x="23056" y="15279"/>
                    <a:pt x="23309" y="15241"/>
                  </a:cubicBezTo>
                  <a:cubicBezTo>
                    <a:pt x="23484" y="15241"/>
                    <a:pt x="23660" y="15216"/>
                    <a:pt x="23810" y="15216"/>
                  </a:cubicBezTo>
                  <a:cubicBezTo>
                    <a:pt x="23964" y="15161"/>
                    <a:pt x="24112" y="15149"/>
                    <a:pt x="24260" y="15149"/>
                  </a:cubicBezTo>
                  <a:cubicBezTo>
                    <a:pt x="24370" y="15149"/>
                    <a:pt x="24481" y="15156"/>
                    <a:pt x="24592" y="15156"/>
                  </a:cubicBezTo>
                  <a:cubicBezTo>
                    <a:pt x="24673" y="15156"/>
                    <a:pt x="24755" y="15152"/>
                    <a:pt x="24838" y="15140"/>
                  </a:cubicBezTo>
                  <a:cubicBezTo>
                    <a:pt x="24888" y="15140"/>
                    <a:pt x="24963" y="15115"/>
                    <a:pt x="25013" y="15090"/>
                  </a:cubicBezTo>
                  <a:cubicBezTo>
                    <a:pt x="25114" y="15115"/>
                    <a:pt x="25189" y="15115"/>
                    <a:pt x="25264" y="15115"/>
                  </a:cubicBezTo>
                  <a:cubicBezTo>
                    <a:pt x="25464" y="15115"/>
                    <a:pt x="25665" y="15090"/>
                    <a:pt x="25865" y="15090"/>
                  </a:cubicBezTo>
                  <a:cubicBezTo>
                    <a:pt x="25891" y="15065"/>
                    <a:pt x="25891" y="15040"/>
                    <a:pt x="25916" y="15015"/>
                  </a:cubicBezTo>
                  <a:lnTo>
                    <a:pt x="26016" y="15015"/>
                  </a:lnTo>
                  <a:cubicBezTo>
                    <a:pt x="26016" y="14990"/>
                    <a:pt x="26016" y="14990"/>
                    <a:pt x="26041" y="14965"/>
                  </a:cubicBezTo>
                  <a:cubicBezTo>
                    <a:pt x="26242" y="15019"/>
                    <a:pt x="26444" y="15044"/>
                    <a:pt x="26649" y="15044"/>
                  </a:cubicBezTo>
                  <a:cubicBezTo>
                    <a:pt x="26827" y="15044"/>
                    <a:pt x="27008" y="15025"/>
                    <a:pt x="27194" y="14990"/>
                  </a:cubicBezTo>
                  <a:cubicBezTo>
                    <a:pt x="27294" y="14965"/>
                    <a:pt x="27419" y="14965"/>
                    <a:pt x="27545" y="14965"/>
                  </a:cubicBezTo>
                  <a:cubicBezTo>
                    <a:pt x="27642" y="14907"/>
                    <a:pt x="27747" y="14894"/>
                    <a:pt x="27853" y="14894"/>
                  </a:cubicBezTo>
                  <a:cubicBezTo>
                    <a:pt x="27940" y="14894"/>
                    <a:pt x="28027" y="14902"/>
                    <a:pt x="28113" y="14902"/>
                  </a:cubicBezTo>
                  <a:cubicBezTo>
                    <a:pt x="28193" y="14902"/>
                    <a:pt x="28272" y="14895"/>
                    <a:pt x="28347" y="14865"/>
                  </a:cubicBezTo>
                  <a:cubicBezTo>
                    <a:pt x="29048" y="14714"/>
                    <a:pt x="29725" y="14589"/>
                    <a:pt x="30427" y="14464"/>
                  </a:cubicBezTo>
                  <a:cubicBezTo>
                    <a:pt x="30728" y="14414"/>
                    <a:pt x="31053" y="14364"/>
                    <a:pt x="31354" y="14288"/>
                  </a:cubicBezTo>
                  <a:cubicBezTo>
                    <a:pt x="31855" y="14213"/>
                    <a:pt x="32382" y="14113"/>
                    <a:pt x="32858" y="13862"/>
                  </a:cubicBezTo>
                  <a:cubicBezTo>
                    <a:pt x="34086" y="13587"/>
                    <a:pt x="35289" y="13186"/>
                    <a:pt x="36492" y="12785"/>
                  </a:cubicBezTo>
                  <a:cubicBezTo>
                    <a:pt x="37069" y="12559"/>
                    <a:pt x="37645" y="12333"/>
                    <a:pt x="38221" y="12108"/>
                  </a:cubicBezTo>
                  <a:cubicBezTo>
                    <a:pt x="38622" y="11957"/>
                    <a:pt x="38873" y="11707"/>
                    <a:pt x="38647" y="11256"/>
                  </a:cubicBezTo>
                  <a:cubicBezTo>
                    <a:pt x="38698" y="11181"/>
                    <a:pt x="38748" y="11130"/>
                    <a:pt x="38798" y="11080"/>
                  </a:cubicBezTo>
                  <a:cubicBezTo>
                    <a:pt x="38859" y="11029"/>
                    <a:pt x="38929" y="11020"/>
                    <a:pt x="39000" y="11020"/>
                  </a:cubicBezTo>
                  <a:cubicBezTo>
                    <a:pt x="39042" y="11020"/>
                    <a:pt x="39083" y="11023"/>
                    <a:pt x="39124" y="11023"/>
                  </a:cubicBezTo>
                  <a:cubicBezTo>
                    <a:pt x="39186" y="11023"/>
                    <a:pt x="39246" y="11016"/>
                    <a:pt x="39299" y="10980"/>
                  </a:cubicBezTo>
                  <a:cubicBezTo>
                    <a:pt x="39349" y="11005"/>
                    <a:pt x="39393" y="11018"/>
                    <a:pt x="39437" y="11018"/>
                  </a:cubicBezTo>
                  <a:cubicBezTo>
                    <a:pt x="39481" y="11018"/>
                    <a:pt x="39525" y="11005"/>
                    <a:pt x="39575" y="10980"/>
                  </a:cubicBezTo>
                  <a:cubicBezTo>
                    <a:pt x="40477" y="10880"/>
                    <a:pt x="41379" y="10754"/>
                    <a:pt x="42156" y="10178"/>
                  </a:cubicBezTo>
                  <a:cubicBezTo>
                    <a:pt x="42683" y="9526"/>
                    <a:pt x="42658" y="9426"/>
                    <a:pt x="42031" y="9176"/>
                  </a:cubicBezTo>
                  <a:cubicBezTo>
                    <a:pt x="41901" y="9064"/>
                    <a:pt x="41750" y="9042"/>
                    <a:pt x="41595" y="9042"/>
                  </a:cubicBezTo>
                  <a:cubicBezTo>
                    <a:pt x="41495" y="9042"/>
                    <a:pt x="41394" y="9051"/>
                    <a:pt x="41295" y="9051"/>
                  </a:cubicBezTo>
                  <a:cubicBezTo>
                    <a:pt x="41134" y="9051"/>
                    <a:pt x="40980" y="9027"/>
                    <a:pt x="40853" y="8900"/>
                  </a:cubicBezTo>
                  <a:cubicBezTo>
                    <a:pt x="40878" y="8549"/>
                    <a:pt x="40552" y="8449"/>
                    <a:pt x="40352" y="8248"/>
                  </a:cubicBezTo>
                  <a:cubicBezTo>
                    <a:pt x="40477" y="8173"/>
                    <a:pt x="40602" y="8098"/>
                    <a:pt x="40728" y="7998"/>
                  </a:cubicBezTo>
                  <a:cubicBezTo>
                    <a:pt x="40978" y="7872"/>
                    <a:pt x="41003" y="7647"/>
                    <a:pt x="40978" y="7396"/>
                  </a:cubicBezTo>
                  <a:cubicBezTo>
                    <a:pt x="40928" y="7196"/>
                    <a:pt x="40778" y="7070"/>
                    <a:pt x="40577" y="6970"/>
                  </a:cubicBezTo>
                  <a:cubicBezTo>
                    <a:pt x="40349" y="6902"/>
                    <a:pt x="40183" y="6688"/>
                    <a:pt x="39929" y="6688"/>
                  </a:cubicBezTo>
                  <a:cubicBezTo>
                    <a:pt x="39903" y="6688"/>
                    <a:pt x="39877" y="6690"/>
                    <a:pt x="39850" y="6694"/>
                  </a:cubicBezTo>
                  <a:cubicBezTo>
                    <a:pt x="39424" y="6419"/>
                    <a:pt x="38873" y="6419"/>
                    <a:pt x="38422" y="6193"/>
                  </a:cubicBezTo>
                  <a:cubicBezTo>
                    <a:pt x="38359" y="6131"/>
                    <a:pt x="38284" y="6120"/>
                    <a:pt x="38205" y="6120"/>
                  </a:cubicBezTo>
                  <a:cubicBezTo>
                    <a:pt x="38164" y="6120"/>
                    <a:pt x="38122" y="6123"/>
                    <a:pt x="38081" y="6123"/>
                  </a:cubicBezTo>
                  <a:cubicBezTo>
                    <a:pt x="38008" y="6123"/>
                    <a:pt x="37936" y="6114"/>
                    <a:pt x="37871" y="6068"/>
                  </a:cubicBezTo>
                  <a:lnTo>
                    <a:pt x="37394" y="6068"/>
                  </a:lnTo>
                  <a:cubicBezTo>
                    <a:pt x="37344" y="5967"/>
                    <a:pt x="37319" y="5892"/>
                    <a:pt x="37269" y="5817"/>
                  </a:cubicBezTo>
                  <a:cubicBezTo>
                    <a:pt x="37570" y="5792"/>
                    <a:pt x="37845" y="5692"/>
                    <a:pt x="38046" y="5416"/>
                  </a:cubicBezTo>
                  <a:cubicBezTo>
                    <a:pt x="38071" y="5366"/>
                    <a:pt x="38121" y="5341"/>
                    <a:pt x="38171" y="5291"/>
                  </a:cubicBezTo>
                  <a:cubicBezTo>
                    <a:pt x="38422" y="5065"/>
                    <a:pt x="38422" y="4790"/>
                    <a:pt x="38246" y="4514"/>
                  </a:cubicBezTo>
                  <a:lnTo>
                    <a:pt x="38171" y="4514"/>
                  </a:lnTo>
                  <a:cubicBezTo>
                    <a:pt x="38121" y="4013"/>
                    <a:pt x="37720" y="3887"/>
                    <a:pt x="37344" y="3737"/>
                  </a:cubicBezTo>
                  <a:cubicBezTo>
                    <a:pt x="37444" y="3561"/>
                    <a:pt x="37620" y="3411"/>
                    <a:pt x="37394" y="3211"/>
                  </a:cubicBezTo>
                  <a:cubicBezTo>
                    <a:pt x="37394" y="3135"/>
                    <a:pt x="37394" y="3060"/>
                    <a:pt x="37369" y="2985"/>
                  </a:cubicBezTo>
                  <a:cubicBezTo>
                    <a:pt x="37280" y="2873"/>
                    <a:pt x="37250" y="2701"/>
                    <a:pt x="37085" y="2701"/>
                  </a:cubicBezTo>
                  <a:cubicBezTo>
                    <a:pt x="37065" y="2701"/>
                    <a:pt x="37043" y="2704"/>
                    <a:pt x="37018" y="2709"/>
                  </a:cubicBezTo>
                  <a:cubicBezTo>
                    <a:pt x="36968" y="2584"/>
                    <a:pt x="36818" y="2534"/>
                    <a:pt x="36743" y="2459"/>
                  </a:cubicBezTo>
                  <a:cubicBezTo>
                    <a:pt x="35865" y="1757"/>
                    <a:pt x="34838" y="1456"/>
                    <a:pt x="33760" y="1281"/>
                  </a:cubicBezTo>
                  <a:cubicBezTo>
                    <a:pt x="33459" y="1105"/>
                    <a:pt x="33109" y="1055"/>
                    <a:pt x="32733" y="1055"/>
                  </a:cubicBezTo>
                  <a:cubicBezTo>
                    <a:pt x="32557" y="1005"/>
                    <a:pt x="32382" y="955"/>
                    <a:pt x="32231" y="880"/>
                  </a:cubicBezTo>
                  <a:cubicBezTo>
                    <a:pt x="32169" y="855"/>
                    <a:pt x="32106" y="836"/>
                    <a:pt x="32043" y="836"/>
                  </a:cubicBezTo>
                  <a:cubicBezTo>
                    <a:pt x="31981" y="836"/>
                    <a:pt x="31918" y="855"/>
                    <a:pt x="31855" y="905"/>
                  </a:cubicBezTo>
                  <a:cubicBezTo>
                    <a:pt x="31855" y="880"/>
                    <a:pt x="31830" y="855"/>
                    <a:pt x="31805" y="855"/>
                  </a:cubicBezTo>
                  <a:cubicBezTo>
                    <a:pt x="31747" y="838"/>
                    <a:pt x="31688" y="835"/>
                    <a:pt x="31631" y="835"/>
                  </a:cubicBezTo>
                  <a:cubicBezTo>
                    <a:pt x="31602" y="835"/>
                    <a:pt x="31573" y="836"/>
                    <a:pt x="31545" y="836"/>
                  </a:cubicBezTo>
                  <a:cubicBezTo>
                    <a:pt x="31461" y="836"/>
                    <a:pt x="31379" y="830"/>
                    <a:pt x="31304" y="779"/>
                  </a:cubicBezTo>
                  <a:cubicBezTo>
                    <a:pt x="31279" y="792"/>
                    <a:pt x="31260" y="798"/>
                    <a:pt x="31241" y="798"/>
                  </a:cubicBezTo>
                  <a:cubicBezTo>
                    <a:pt x="31223" y="798"/>
                    <a:pt x="31204" y="792"/>
                    <a:pt x="31179" y="779"/>
                  </a:cubicBezTo>
                  <a:cubicBezTo>
                    <a:pt x="31061" y="725"/>
                    <a:pt x="30933" y="713"/>
                    <a:pt x="30802" y="713"/>
                  </a:cubicBezTo>
                  <a:cubicBezTo>
                    <a:pt x="30701" y="713"/>
                    <a:pt x="30598" y="720"/>
                    <a:pt x="30495" y="720"/>
                  </a:cubicBezTo>
                  <a:cubicBezTo>
                    <a:pt x="30361" y="720"/>
                    <a:pt x="30228" y="708"/>
                    <a:pt x="30101" y="654"/>
                  </a:cubicBezTo>
                  <a:lnTo>
                    <a:pt x="29901" y="654"/>
                  </a:lnTo>
                  <a:cubicBezTo>
                    <a:pt x="29713" y="592"/>
                    <a:pt x="29523" y="577"/>
                    <a:pt x="29333" y="577"/>
                  </a:cubicBezTo>
                  <a:cubicBezTo>
                    <a:pt x="29160" y="577"/>
                    <a:pt x="28987" y="589"/>
                    <a:pt x="28817" y="589"/>
                  </a:cubicBezTo>
                  <a:cubicBezTo>
                    <a:pt x="28649" y="589"/>
                    <a:pt x="28483" y="577"/>
                    <a:pt x="28322" y="529"/>
                  </a:cubicBezTo>
                  <a:cubicBezTo>
                    <a:pt x="28246" y="529"/>
                    <a:pt x="28171" y="529"/>
                    <a:pt x="28096" y="504"/>
                  </a:cubicBezTo>
                  <a:cubicBezTo>
                    <a:pt x="27913" y="453"/>
                    <a:pt x="27726" y="439"/>
                    <a:pt x="27538" y="439"/>
                  </a:cubicBezTo>
                  <a:cubicBezTo>
                    <a:pt x="27318" y="439"/>
                    <a:pt x="27098" y="458"/>
                    <a:pt x="26881" y="458"/>
                  </a:cubicBezTo>
                  <a:cubicBezTo>
                    <a:pt x="26826" y="458"/>
                    <a:pt x="26772" y="457"/>
                    <a:pt x="26718" y="454"/>
                  </a:cubicBezTo>
                  <a:cubicBezTo>
                    <a:pt x="26617" y="479"/>
                    <a:pt x="26567" y="504"/>
                    <a:pt x="26542" y="529"/>
                  </a:cubicBezTo>
                  <a:cubicBezTo>
                    <a:pt x="26292" y="429"/>
                    <a:pt x="25966" y="504"/>
                    <a:pt x="25865" y="128"/>
                  </a:cubicBezTo>
                  <a:cubicBezTo>
                    <a:pt x="25715" y="15"/>
                    <a:pt x="25551" y="1"/>
                    <a:pt x="25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44;p42">
              <a:extLst>
                <a:ext uri="{FF2B5EF4-FFF2-40B4-BE49-F238E27FC236}">
                  <a16:creationId xmlns:a16="http://schemas.microsoft.com/office/drawing/2014/main" id="{7A83FE2A-C42D-4BE4-AC99-F4AABC3A6D7D}"/>
                </a:ext>
              </a:extLst>
            </p:cNvPr>
            <p:cNvSpPr/>
            <p:nvPr/>
          </p:nvSpPr>
          <p:spPr>
            <a:xfrm>
              <a:off x="1167399" y="1239961"/>
              <a:ext cx="1188952" cy="1071009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B37A2A9-2479-4FC2-AB72-0BC876A6BBA1}"/>
              </a:ext>
            </a:extLst>
          </p:cNvPr>
          <p:cNvGrpSpPr/>
          <p:nvPr/>
        </p:nvGrpSpPr>
        <p:grpSpPr>
          <a:xfrm>
            <a:off x="550086" y="3767623"/>
            <a:ext cx="4142052" cy="1071009"/>
            <a:chOff x="1167399" y="1239961"/>
            <a:chExt cx="4142052" cy="1071009"/>
          </a:xfrm>
        </p:grpSpPr>
        <p:sp>
          <p:nvSpPr>
            <p:cNvPr id="30" name="Google Shape;4238;p42">
              <a:extLst>
                <a:ext uri="{FF2B5EF4-FFF2-40B4-BE49-F238E27FC236}">
                  <a16:creationId xmlns:a16="http://schemas.microsoft.com/office/drawing/2014/main" id="{47610CB2-3730-44D5-BC82-EFA13B3C57AE}"/>
                </a:ext>
              </a:extLst>
            </p:cNvPr>
            <p:cNvSpPr/>
            <p:nvPr/>
          </p:nvSpPr>
          <p:spPr>
            <a:xfrm>
              <a:off x="2371547" y="1470186"/>
              <a:ext cx="2937904" cy="492444"/>
            </a:xfrm>
            <a:custGeom>
              <a:avLst/>
              <a:gdLst/>
              <a:ahLst/>
              <a:cxnLst/>
              <a:rect l="l" t="t" r="r" b="b"/>
              <a:pathLst>
                <a:path w="42683" h="15999" extrusionOk="0">
                  <a:moveTo>
                    <a:pt x="21730" y="2233"/>
                  </a:moveTo>
                  <a:cubicBezTo>
                    <a:pt x="21780" y="2258"/>
                    <a:pt x="21805" y="2283"/>
                    <a:pt x="21830" y="2308"/>
                  </a:cubicBezTo>
                  <a:cubicBezTo>
                    <a:pt x="21780" y="2283"/>
                    <a:pt x="21730" y="2258"/>
                    <a:pt x="21680" y="2258"/>
                  </a:cubicBezTo>
                  <a:cubicBezTo>
                    <a:pt x="21705" y="2233"/>
                    <a:pt x="21730" y="2233"/>
                    <a:pt x="21730" y="2233"/>
                  </a:cubicBezTo>
                  <a:close/>
                  <a:moveTo>
                    <a:pt x="18597" y="3662"/>
                  </a:moveTo>
                  <a:cubicBezTo>
                    <a:pt x="18622" y="3662"/>
                    <a:pt x="18597" y="3687"/>
                    <a:pt x="18597" y="3687"/>
                  </a:cubicBezTo>
                  <a:lnTo>
                    <a:pt x="18572" y="3687"/>
                  </a:lnTo>
                  <a:cubicBezTo>
                    <a:pt x="18597" y="3687"/>
                    <a:pt x="18597" y="3662"/>
                    <a:pt x="18597" y="3662"/>
                  </a:cubicBezTo>
                  <a:close/>
                  <a:moveTo>
                    <a:pt x="36567" y="3887"/>
                  </a:moveTo>
                  <a:lnTo>
                    <a:pt x="36567" y="3887"/>
                  </a:lnTo>
                  <a:cubicBezTo>
                    <a:pt x="36476" y="3924"/>
                    <a:pt x="36397" y="3947"/>
                    <a:pt x="36323" y="3947"/>
                  </a:cubicBezTo>
                  <a:cubicBezTo>
                    <a:pt x="36295" y="3947"/>
                    <a:pt x="36268" y="3944"/>
                    <a:pt x="36241" y="3937"/>
                  </a:cubicBezTo>
                  <a:cubicBezTo>
                    <a:pt x="36367" y="3937"/>
                    <a:pt x="36467" y="3912"/>
                    <a:pt x="36567" y="3887"/>
                  </a:cubicBezTo>
                  <a:close/>
                  <a:moveTo>
                    <a:pt x="5439" y="6293"/>
                  </a:moveTo>
                  <a:cubicBezTo>
                    <a:pt x="5439" y="6293"/>
                    <a:pt x="5439" y="6318"/>
                    <a:pt x="5414" y="6318"/>
                  </a:cubicBezTo>
                  <a:cubicBezTo>
                    <a:pt x="5414" y="6318"/>
                    <a:pt x="5414" y="6293"/>
                    <a:pt x="5414" y="6293"/>
                  </a:cubicBezTo>
                  <a:close/>
                  <a:moveTo>
                    <a:pt x="23172" y="7054"/>
                  </a:moveTo>
                  <a:cubicBezTo>
                    <a:pt x="23191" y="7054"/>
                    <a:pt x="23212" y="7059"/>
                    <a:pt x="23234" y="7070"/>
                  </a:cubicBezTo>
                  <a:cubicBezTo>
                    <a:pt x="23309" y="7095"/>
                    <a:pt x="23384" y="7120"/>
                    <a:pt x="23459" y="7120"/>
                  </a:cubicBezTo>
                  <a:cubicBezTo>
                    <a:pt x="23334" y="7196"/>
                    <a:pt x="23209" y="7271"/>
                    <a:pt x="23083" y="7396"/>
                  </a:cubicBezTo>
                  <a:cubicBezTo>
                    <a:pt x="23083" y="7346"/>
                    <a:pt x="23083" y="7271"/>
                    <a:pt x="23083" y="7196"/>
                  </a:cubicBezTo>
                  <a:cubicBezTo>
                    <a:pt x="23064" y="7117"/>
                    <a:pt x="23105" y="7054"/>
                    <a:pt x="23172" y="7054"/>
                  </a:cubicBezTo>
                  <a:close/>
                  <a:moveTo>
                    <a:pt x="5615" y="8624"/>
                  </a:moveTo>
                  <a:cubicBezTo>
                    <a:pt x="5690" y="8674"/>
                    <a:pt x="5740" y="8699"/>
                    <a:pt x="5690" y="8749"/>
                  </a:cubicBezTo>
                  <a:cubicBezTo>
                    <a:pt x="5665" y="8724"/>
                    <a:pt x="5640" y="8674"/>
                    <a:pt x="5615" y="8624"/>
                  </a:cubicBezTo>
                  <a:close/>
                  <a:moveTo>
                    <a:pt x="23159" y="9201"/>
                  </a:moveTo>
                  <a:cubicBezTo>
                    <a:pt x="23159" y="9201"/>
                    <a:pt x="23134" y="9226"/>
                    <a:pt x="23134" y="9226"/>
                  </a:cubicBezTo>
                  <a:cubicBezTo>
                    <a:pt x="23134" y="9226"/>
                    <a:pt x="23109" y="9201"/>
                    <a:pt x="23109" y="9201"/>
                  </a:cubicBezTo>
                  <a:close/>
                  <a:moveTo>
                    <a:pt x="39700" y="9226"/>
                  </a:moveTo>
                  <a:cubicBezTo>
                    <a:pt x="39700" y="9251"/>
                    <a:pt x="39700" y="9276"/>
                    <a:pt x="39675" y="9301"/>
                  </a:cubicBezTo>
                  <a:cubicBezTo>
                    <a:pt x="39675" y="9276"/>
                    <a:pt x="39700" y="9251"/>
                    <a:pt x="39700" y="9226"/>
                  </a:cubicBezTo>
                  <a:close/>
                  <a:moveTo>
                    <a:pt x="16016" y="9401"/>
                  </a:moveTo>
                  <a:cubicBezTo>
                    <a:pt x="15991" y="9401"/>
                    <a:pt x="15991" y="9426"/>
                    <a:pt x="15991" y="9426"/>
                  </a:cubicBezTo>
                  <a:cubicBezTo>
                    <a:pt x="15991" y="9401"/>
                    <a:pt x="15991" y="9401"/>
                    <a:pt x="15991" y="9401"/>
                  </a:cubicBezTo>
                  <a:close/>
                  <a:moveTo>
                    <a:pt x="36868" y="11231"/>
                  </a:moveTo>
                  <a:cubicBezTo>
                    <a:pt x="36868" y="11231"/>
                    <a:pt x="36868" y="11256"/>
                    <a:pt x="36843" y="11256"/>
                  </a:cubicBezTo>
                  <a:cubicBezTo>
                    <a:pt x="36843" y="11256"/>
                    <a:pt x="36843" y="11231"/>
                    <a:pt x="36843" y="11231"/>
                  </a:cubicBezTo>
                  <a:close/>
                  <a:moveTo>
                    <a:pt x="1956" y="11256"/>
                  </a:moveTo>
                  <a:cubicBezTo>
                    <a:pt x="1956" y="11281"/>
                    <a:pt x="1956" y="11331"/>
                    <a:pt x="1930" y="11356"/>
                  </a:cubicBezTo>
                  <a:cubicBezTo>
                    <a:pt x="1930" y="11306"/>
                    <a:pt x="1930" y="11281"/>
                    <a:pt x="1956" y="11256"/>
                  </a:cubicBezTo>
                  <a:close/>
                  <a:moveTo>
                    <a:pt x="26617" y="11481"/>
                  </a:moveTo>
                  <a:cubicBezTo>
                    <a:pt x="26667" y="11481"/>
                    <a:pt x="26667" y="11531"/>
                    <a:pt x="26667" y="11582"/>
                  </a:cubicBezTo>
                  <a:cubicBezTo>
                    <a:pt x="26642" y="11607"/>
                    <a:pt x="26642" y="11632"/>
                    <a:pt x="26617" y="11657"/>
                  </a:cubicBezTo>
                  <a:cubicBezTo>
                    <a:pt x="26617" y="11590"/>
                    <a:pt x="26617" y="11543"/>
                    <a:pt x="26617" y="11481"/>
                  </a:cubicBezTo>
                  <a:close/>
                  <a:moveTo>
                    <a:pt x="11003" y="11882"/>
                  </a:moveTo>
                  <a:cubicBezTo>
                    <a:pt x="11003" y="11882"/>
                    <a:pt x="11003" y="11882"/>
                    <a:pt x="10978" y="11907"/>
                  </a:cubicBezTo>
                  <a:cubicBezTo>
                    <a:pt x="10978" y="11882"/>
                    <a:pt x="10978" y="11882"/>
                    <a:pt x="10978" y="11882"/>
                  </a:cubicBezTo>
                  <a:close/>
                  <a:moveTo>
                    <a:pt x="30721" y="12446"/>
                  </a:moveTo>
                  <a:cubicBezTo>
                    <a:pt x="30753" y="12446"/>
                    <a:pt x="30778" y="12459"/>
                    <a:pt x="30803" y="12484"/>
                  </a:cubicBezTo>
                  <a:cubicBezTo>
                    <a:pt x="30753" y="12559"/>
                    <a:pt x="30677" y="12659"/>
                    <a:pt x="30602" y="12759"/>
                  </a:cubicBezTo>
                  <a:cubicBezTo>
                    <a:pt x="30527" y="12684"/>
                    <a:pt x="30427" y="12609"/>
                    <a:pt x="30602" y="12484"/>
                  </a:cubicBezTo>
                  <a:cubicBezTo>
                    <a:pt x="30652" y="12459"/>
                    <a:pt x="30690" y="12446"/>
                    <a:pt x="30721" y="12446"/>
                  </a:cubicBezTo>
                  <a:close/>
                  <a:moveTo>
                    <a:pt x="9374" y="12785"/>
                  </a:moveTo>
                  <a:cubicBezTo>
                    <a:pt x="9365" y="12794"/>
                    <a:pt x="9359" y="12803"/>
                    <a:pt x="9355" y="12811"/>
                  </a:cubicBezTo>
                  <a:lnTo>
                    <a:pt x="9355" y="12811"/>
                  </a:lnTo>
                  <a:cubicBezTo>
                    <a:pt x="9359" y="12810"/>
                    <a:pt x="9365" y="12810"/>
                    <a:pt x="9374" y="12810"/>
                  </a:cubicBezTo>
                  <a:cubicBezTo>
                    <a:pt x="9349" y="12810"/>
                    <a:pt x="9349" y="12834"/>
                    <a:pt x="9349" y="12835"/>
                  </a:cubicBezTo>
                  <a:lnTo>
                    <a:pt x="9349" y="12835"/>
                  </a:lnTo>
                  <a:cubicBezTo>
                    <a:pt x="9349" y="12834"/>
                    <a:pt x="9349" y="12824"/>
                    <a:pt x="9355" y="12811"/>
                  </a:cubicBezTo>
                  <a:lnTo>
                    <a:pt x="9355" y="12811"/>
                  </a:lnTo>
                  <a:cubicBezTo>
                    <a:pt x="9349" y="12813"/>
                    <a:pt x="9349" y="12819"/>
                    <a:pt x="9349" y="12835"/>
                  </a:cubicBezTo>
                  <a:cubicBezTo>
                    <a:pt x="9349" y="12810"/>
                    <a:pt x="9349" y="12810"/>
                    <a:pt x="9349" y="12785"/>
                  </a:cubicBezTo>
                  <a:close/>
                  <a:moveTo>
                    <a:pt x="22808" y="12910"/>
                  </a:moveTo>
                  <a:cubicBezTo>
                    <a:pt x="22808" y="12910"/>
                    <a:pt x="22808" y="12935"/>
                    <a:pt x="22808" y="12935"/>
                  </a:cubicBezTo>
                  <a:cubicBezTo>
                    <a:pt x="22808" y="12935"/>
                    <a:pt x="22808" y="12910"/>
                    <a:pt x="22783" y="12910"/>
                  </a:cubicBezTo>
                  <a:close/>
                  <a:moveTo>
                    <a:pt x="23058" y="13035"/>
                  </a:moveTo>
                  <a:cubicBezTo>
                    <a:pt x="23058" y="13035"/>
                    <a:pt x="23058" y="13060"/>
                    <a:pt x="23083" y="13060"/>
                  </a:cubicBezTo>
                  <a:lnTo>
                    <a:pt x="22983" y="13060"/>
                  </a:lnTo>
                  <a:cubicBezTo>
                    <a:pt x="23008" y="13060"/>
                    <a:pt x="23033" y="13035"/>
                    <a:pt x="23058" y="13035"/>
                  </a:cubicBezTo>
                  <a:close/>
                  <a:moveTo>
                    <a:pt x="25383" y="1"/>
                  </a:moveTo>
                  <a:cubicBezTo>
                    <a:pt x="25327" y="1"/>
                    <a:pt x="25270" y="3"/>
                    <a:pt x="25214" y="3"/>
                  </a:cubicBezTo>
                  <a:lnTo>
                    <a:pt x="20377" y="3"/>
                  </a:lnTo>
                  <a:cubicBezTo>
                    <a:pt x="20352" y="53"/>
                    <a:pt x="20327" y="78"/>
                    <a:pt x="20352" y="103"/>
                  </a:cubicBezTo>
                  <a:lnTo>
                    <a:pt x="20302" y="103"/>
                  </a:lnTo>
                  <a:cubicBezTo>
                    <a:pt x="20201" y="128"/>
                    <a:pt x="20101" y="128"/>
                    <a:pt x="19976" y="128"/>
                  </a:cubicBezTo>
                  <a:cubicBezTo>
                    <a:pt x="19951" y="103"/>
                    <a:pt x="19850" y="78"/>
                    <a:pt x="19775" y="53"/>
                  </a:cubicBezTo>
                  <a:cubicBezTo>
                    <a:pt x="19662" y="59"/>
                    <a:pt x="19550" y="60"/>
                    <a:pt x="19437" y="60"/>
                  </a:cubicBezTo>
                  <a:cubicBezTo>
                    <a:pt x="19324" y="60"/>
                    <a:pt x="19211" y="59"/>
                    <a:pt x="19098" y="59"/>
                  </a:cubicBezTo>
                  <a:cubicBezTo>
                    <a:pt x="18873" y="59"/>
                    <a:pt x="18647" y="65"/>
                    <a:pt x="18422" y="103"/>
                  </a:cubicBezTo>
                  <a:cubicBezTo>
                    <a:pt x="17946" y="128"/>
                    <a:pt x="17494" y="128"/>
                    <a:pt x="17018" y="128"/>
                  </a:cubicBezTo>
                  <a:cubicBezTo>
                    <a:pt x="16913" y="185"/>
                    <a:pt x="16802" y="199"/>
                    <a:pt x="16690" y="199"/>
                  </a:cubicBezTo>
                  <a:cubicBezTo>
                    <a:pt x="16567" y="199"/>
                    <a:pt x="16442" y="182"/>
                    <a:pt x="16319" y="182"/>
                  </a:cubicBezTo>
                  <a:cubicBezTo>
                    <a:pt x="16207" y="182"/>
                    <a:pt x="16096" y="196"/>
                    <a:pt x="15991" y="253"/>
                  </a:cubicBezTo>
                  <a:cubicBezTo>
                    <a:pt x="15961" y="224"/>
                    <a:pt x="15932" y="212"/>
                    <a:pt x="15903" y="212"/>
                  </a:cubicBezTo>
                  <a:cubicBezTo>
                    <a:pt x="15882" y="212"/>
                    <a:pt x="15861" y="218"/>
                    <a:pt x="15840" y="228"/>
                  </a:cubicBezTo>
                  <a:cubicBezTo>
                    <a:pt x="15565" y="253"/>
                    <a:pt x="15264" y="253"/>
                    <a:pt x="14988" y="278"/>
                  </a:cubicBezTo>
                  <a:cubicBezTo>
                    <a:pt x="14896" y="312"/>
                    <a:pt x="14804" y="320"/>
                    <a:pt x="14712" y="320"/>
                  </a:cubicBezTo>
                  <a:cubicBezTo>
                    <a:pt x="14621" y="320"/>
                    <a:pt x="14529" y="312"/>
                    <a:pt x="14437" y="312"/>
                  </a:cubicBezTo>
                  <a:cubicBezTo>
                    <a:pt x="14345" y="312"/>
                    <a:pt x="14253" y="320"/>
                    <a:pt x="14161" y="353"/>
                  </a:cubicBezTo>
                  <a:cubicBezTo>
                    <a:pt x="13910" y="378"/>
                    <a:pt x="13685" y="378"/>
                    <a:pt x="13434" y="404"/>
                  </a:cubicBezTo>
                  <a:cubicBezTo>
                    <a:pt x="13322" y="454"/>
                    <a:pt x="13202" y="454"/>
                    <a:pt x="13083" y="454"/>
                  </a:cubicBezTo>
                  <a:cubicBezTo>
                    <a:pt x="12964" y="454"/>
                    <a:pt x="12845" y="454"/>
                    <a:pt x="12733" y="504"/>
                  </a:cubicBezTo>
                  <a:cubicBezTo>
                    <a:pt x="12582" y="504"/>
                    <a:pt x="12407" y="504"/>
                    <a:pt x="12256" y="529"/>
                  </a:cubicBezTo>
                  <a:cubicBezTo>
                    <a:pt x="12164" y="580"/>
                    <a:pt x="12072" y="589"/>
                    <a:pt x="11980" y="589"/>
                  </a:cubicBezTo>
                  <a:cubicBezTo>
                    <a:pt x="11927" y="589"/>
                    <a:pt x="11874" y="586"/>
                    <a:pt x="11821" y="586"/>
                  </a:cubicBezTo>
                  <a:cubicBezTo>
                    <a:pt x="11740" y="586"/>
                    <a:pt x="11660" y="593"/>
                    <a:pt x="11580" y="629"/>
                  </a:cubicBezTo>
                  <a:cubicBezTo>
                    <a:pt x="10728" y="729"/>
                    <a:pt x="9900" y="905"/>
                    <a:pt x="9023" y="905"/>
                  </a:cubicBezTo>
                  <a:cubicBezTo>
                    <a:pt x="8948" y="967"/>
                    <a:pt x="8854" y="967"/>
                    <a:pt x="8763" y="967"/>
                  </a:cubicBezTo>
                  <a:cubicBezTo>
                    <a:pt x="8672" y="967"/>
                    <a:pt x="8585" y="967"/>
                    <a:pt x="8522" y="1030"/>
                  </a:cubicBezTo>
                  <a:lnTo>
                    <a:pt x="8497" y="1030"/>
                  </a:lnTo>
                  <a:cubicBezTo>
                    <a:pt x="8482" y="1001"/>
                    <a:pt x="8459" y="989"/>
                    <a:pt x="8427" y="989"/>
                  </a:cubicBezTo>
                  <a:cubicBezTo>
                    <a:pt x="8405" y="989"/>
                    <a:pt x="8378" y="995"/>
                    <a:pt x="8347" y="1005"/>
                  </a:cubicBezTo>
                  <a:cubicBezTo>
                    <a:pt x="8196" y="1030"/>
                    <a:pt x="8021" y="1030"/>
                    <a:pt x="7870" y="1055"/>
                  </a:cubicBezTo>
                  <a:cubicBezTo>
                    <a:pt x="7820" y="1055"/>
                    <a:pt x="7795" y="1080"/>
                    <a:pt x="7795" y="1155"/>
                  </a:cubicBezTo>
                  <a:cubicBezTo>
                    <a:pt x="7685" y="1114"/>
                    <a:pt x="7574" y="1095"/>
                    <a:pt x="7464" y="1095"/>
                  </a:cubicBezTo>
                  <a:cubicBezTo>
                    <a:pt x="7374" y="1095"/>
                    <a:pt x="7284" y="1108"/>
                    <a:pt x="7194" y="1130"/>
                  </a:cubicBezTo>
                  <a:cubicBezTo>
                    <a:pt x="6442" y="1155"/>
                    <a:pt x="5690" y="1155"/>
                    <a:pt x="4913" y="1155"/>
                  </a:cubicBezTo>
                  <a:cubicBezTo>
                    <a:pt x="4537" y="1180"/>
                    <a:pt x="4537" y="1180"/>
                    <a:pt x="4637" y="1556"/>
                  </a:cubicBezTo>
                  <a:cubicBezTo>
                    <a:pt x="4550" y="1669"/>
                    <a:pt x="4443" y="1694"/>
                    <a:pt x="4330" y="1694"/>
                  </a:cubicBezTo>
                  <a:cubicBezTo>
                    <a:pt x="4240" y="1694"/>
                    <a:pt x="4146" y="1678"/>
                    <a:pt x="4054" y="1678"/>
                  </a:cubicBezTo>
                  <a:cubicBezTo>
                    <a:pt x="4031" y="1678"/>
                    <a:pt x="4008" y="1679"/>
                    <a:pt x="3986" y="1682"/>
                  </a:cubicBezTo>
                  <a:cubicBezTo>
                    <a:pt x="3915" y="1692"/>
                    <a:pt x="3844" y="1695"/>
                    <a:pt x="3773" y="1695"/>
                  </a:cubicBezTo>
                  <a:cubicBezTo>
                    <a:pt x="3665" y="1695"/>
                    <a:pt x="3557" y="1688"/>
                    <a:pt x="3450" y="1688"/>
                  </a:cubicBezTo>
                  <a:cubicBezTo>
                    <a:pt x="3271" y="1688"/>
                    <a:pt x="3096" y="1707"/>
                    <a:pt x="2933" y="1807"/>
                  </a:cubicBezTo>
                  <a:cubicBezTo>
                    <a:pt x="2816" y="1807"/>
                    <a:pt x="2699" y="1796"/>
                    <a:pt x="2590" y="1796"/>
                  </a:cubicBezTo>
                  <a:cubicBezTo>
                    <a:pt x="2535" y="1796"/>
                    <a:pt x="2482" y="1799"/>
                    <a:pt x="2432" y="1807"/>
                  </a:cubicBezTo>
                  <a:cubicBezTo>
                    <a:pt x="1179" y="2058"/>
                    <a:pt x="552" y="2033"/>
                    <a:pt x="326" y="3486"/>
                  </a:cubicBezTo>
                  <a:cubicBezTo>
                    <a:pt x="201" y="4063"/>
                    <a:pt x="377" y="4639"/>
                    <a:pt x="226" y="5216"/>
                  </a:cubicBezTo>
                  <a:lnTo>
                    <a:pt x="201" y="5541"/>
                  </a:lnTo>
                  <a:cubicBezTo>
                    <a:pt x="101" y="5767"/>
                    <a:pt x="226" y="6018"/>
                    <a:pt x="101" y="6218"/>
                  </a:cubicBezTo>
                  <a:cubicBezTo>
                    <a:pt x="101" y="6343"/>
                    <a:pt x="76" y="6469"/>
                    <a:pt x="76" y="6594"/>
                  </a:cubicBezTo>
                  <a:cubicBezTo>
                    <a:pt x="1" y="7045"/>
                    <a:pt x="1" y="7521"/>
                    <a:pt x="76" y="7998"/>
                  </a:cubicBezTo>
                  <a:cubicBezTo>
                    <a:pt x="76" y="8148"/>
                    <a:pt x="101" y="8298"/>
                    <a:pt x="101" y="8474"/>
                  </a:cubicBezTo>
                  <a:cubicBezTo>
                    <a:pt x="226" y="8724"/>
                    <a:pt x="76" y="9025"/>
                    <a:pt x="201" y="9276"/>
                  </a:cubicBezTo>
                  <a:cubicBezTo>
                    <a:pt x="502" y="10704"/>
                    <a:pt x="828" y="12083"/>
                    <a:pt x="1354" y="13436"/>
                  </a:cubicBezTo>
                  <a:cubicBezTo>
                    <a:pt x="1680" y="14263"/>
                    <a:pt x="2281" y="14765"/>
                    <a:pt x="3184" y="14840"/>
                  </a:cubicBezTo>
                  <a:cubicBezTo>
                    <a:pt x="3296" y="14902"/>
                    <a:pt x="3415" y="14902"/>
                    <a:pt x="3534" y="14902"/>
                  </a:cubicBezTo>
                  <a:cubicBezTo>
                    <a:pt x="3654" y="14902"/>
                    <a:pt x="3773" y="14902"/>
                    <a:pt x="3885" y="14965"/>
                  </a:cubicBezTo>
                  <a:lnTo>
                    <a:pt x="4086" y="14965"/>
                  </a:lnTo>
                  <a:cubicBezTo>
                    <a:pt x="4249" y="15019"/>
                    <a:pt x="4412" y="15031"/>
                    <a:pt x="4574" y="15031"/>
                  </a:cubicBezTo>
                  <a:cubicBezTo>
                    <a:pt x="4698" y="15031"/>
                    <a:pt x="4821" y="15024"/>
                    <a:pt x="4944" y="15024"/>
                  </a:cubicBezTo>
                  <a:cubicBezTo>
                    <a:pt x="5103" y="15024"/>
                    <a:pt x="5260" y="15036"/>
                    <a:pt x="5414" y="15090"/>
                  </a:cubicBezTo>
                  <a:cubicBezTo>
                    <a:pt x="5615" y="15090"/>
                    <a:pt x="5815" y="15090"/>
                    <a:pt x="6016" y="15115"/>
                  </a:cubicBezTo>
                  <a:cubicBezTo>
                    <a:pt x="6041" y="15166"/>
                    <a:pt x="6041" y="15191"/>
                    <a:pt x="6041" y="15241"/>
                  </a:cubicBezTo>
                  <a:cubicBezTo>
                    <a:pt x="5765" y="15391"/>
                    <a:pt x="5815" y="15617"/>
                    <a:pt x="5890" y="15867"/>
                  </a:cubicBezTo>
                  <a:cubicBezTo>
                    <a:pt x="6038" y="15972"/>
                    <a:pt x="6194" y="15998"/>
                    <a:pt x="6353" y="15998"/>
                  </a:cubicBezTo>
                  <a:cubicBezTo>
                    <a:pt x="6506" y="15998"/>
                    <a:pt x="6661" y="15975"/>
                    <a:pt x="6815" y="15975"/>
                  </a:cubicBezTo>
                  <a:cubicBezTo>
                    <a:pt x="6883" y="15975"/>
                    <a:pt x="6951" y="15979"/>
                    <a:pt x="7018" y="15993"/>
                  </a:cubicBezTo>
                  <a:cubicBezTo>
                    <a:pt x="7110" y="15941"/>
                    <a:pt x="7207" y="15932"/>
                    <a:pt x="7302" y="15932"/>
                  </a:cubicBezTo>
                  <a:cubicBezTo>
                    <a:pt x="7357" y="15932"/>
                    <a:pt x="7412" y="15935"/>
                    <a:pt x="7465" y="15935"/>
                  </a:cubicBezTo>
                  <a:cubicBezTo>
                    <a:pt x="7546" y="15935"/>
                    <a:pt x="7624" y="15928"/>
                    <a:pt x="7695" y="15892"/>
                  </a:cubicBezTo>
                  <a:cubicBezTo>
                    <a:pt x="7895" y="15867"/>
                    <a:pt x="8096" y="15867"/>
                    <a:pt x="8296" y="15867"/>
                  </a:cubicBezTo>
                  <a:cubicBezTo>
                    <a:pt x="8422" y="15805"/>
                    <a:pt x="8547" y="15798"/>
                    <a:pt x="8672" y="15798"/>
                  </a:cubicBezTo>
                  <a:cubicBezTo>
                    <a:pt x="8704" y="15798"/>
                    <a:pt x="8735" y="15799"/>
                    <a:pt x="8766" y="15799"/>
                  </a:cubicBezTo>
                  <a:cubicBezTo>
                    <a:pt x="8860" y="15799"/>
                    <a:pt x="8954" y="15795"/>
                    <a:pt x="9048" y="15767"/>
                  </a:cubicBezTo>
                  <a:cubicBezTo>
                    <a:pt x="9069" y="15788"/>
                    <a:pt x="9095" y="15796"/>
                    <a:pt x="9123" y="15796"/>
                  </a:cubicBezTo>
                  <a:cubicBezTo>
                    <a:pt x="9162" y="15796"/>
                    <a:pt x="9205" y="15781"/>
                    <a:pt x="9249" y="15767"/>
                  </a:cubicBezTo>
                  <a:cubicBezTo>
                    <a:pt x="9750" y="15742"/>
                    <a:pt x="10251" y="15742"/>
                    <a:pt x="10778" y="15717"/>
                  </a:cubicBezTo>
                  <a:cubicBezTo>
                    <a:pt x="10803" y="15717"/>
                    <a:pt x="10828" y="15692"/>
                    <a:pt x="10828" y="15667"/>
                  </a:cubicBezTo>
                  <a:cubicBezTo>
                    <a:pt x="10878" y="15667"/>
                    <a:pt x="10928" y="15673"/>
                    <a:pt x="10978" y="15673"/>
                  </a:cubicBezTo>
                  <a:cubicBezTo>
                    <a:pt x="11028" y="15673"/>
                    <a:pt x="11078" y="15667"/>
                    <a:pt x="11129" y="15642"/>
                  </a:cubicBezTo>
                  <a:cubicBezTo>
                    <a:pt x="11179" y="15642"/>
                    <a:pt x="11204" y="15642"/>
                    <a:pt x="11229" y="15667"/>
                  </a:cubicBezTo>
                  <a:cubicBezTo>
                    <a:pt x="11372" y="15667"/>
                    <a:pt x="11515" y="15683"/>
                    <a:pt x="11654" y="15683"/>
                  </a:cubicBezTo>
                  <a:cubicBezTo>
                    <a:pt x="11758" y="15683"/>
                    <a:pt x="11859" y="15674"/>
                    <a:pt x="11956" y="15642"/>
                  </a:cubicBezTo>
                  <a:cubicBezTo>
                    <a:pt x="12332" y="15617"/>
                    <a:pt x="12707" y="15617"/>
                    <a:pt x="13083" y="15592"/>
                  </a:cubicBezTo>
                  <a:cubicBezTo>
                    <a:pt x="13174" y="15551"/>
                    <a:pt x="13268" y="15543"/>
                    <a:pt x="13361" y="15543"/>
                  </a:cubicBezTo>
                  <a:cubicBezTo>
                    <a:pt x="13424" y="15543"/>
                    <a:pt x="13486" y="15547"/>
                    <a:pt x="13546" y="15547"/>
                  </a:cubicBezTo>
                  <a:cubicBezTo>
                    <a:pt x="13621" y="15547"/>
                    <a:pt x="13693" y="15541"/>
                    <a:pt x="13760" y="15516"/>
                  </a:cubicBezTo>
                  <a:cubicBezTo>
                    <a:pt x="14462" y="15441"/>
                    <a:pt x="15139" y="15391"/>
                    <a:pt x="15840" y="15341"/>
                  </a:cubicBezTo>
                  <a:lnTo>
                    <a:pt x="20828" y="15341"/>
                  </a:lnTo>
                  <a:cubicBezTo>
                    <a:pt x="21114" y="15289"/>
                    <a:pt x="21400" y="15276"/>
                    <a:pt x="21685" y="15276"/>
                  </a:cubicBezTo>
                  <a:cubicBezTo>
                    <a:pt x="21974" y="15276"/>
                    <a:pt x="22262" y="15289"/>
                    <a:pt x="22551" y="15289"/>
                  </a:cubicBezTo>
                  <a:cubicBezTo>
                    <a:pt x="22803" y="15289"/>
                    <a:pt x="23056" y="15279"/>
                    <a:pt x="23309" y="15241"/>
                  </a:cubicBezTo>
                  <a:cubicBezTo>
                    <a:pt x="23484" y="15241"/>
                    <a:pt x="23660" y="15216"/>
                    <a:pt x="23810" y="15216"/>
                  </a:cubicBezTo>
                  <a:cubicBezTo>
                    <a:pt x="23964" y="15161"/>
                    <a:pt x="24112" y="15149"/>
                    <a:pt x="24260" y="15149"/>
                  </a:cubicBezTo>
                  <a:cubicBezTo>
                    <a:pt x="24370" y="15149"/>
                    <a:pt x="24481" y="15156"/>
                    <a:pt x="24592" y="15156"/>
                  </a:cubicBezTo>
                  <a:cubicBezTo>
                    <a:pt x="24673" y="15156"/>
                    <a:pt x="24755" y="15152"/>
                    <a:pt x="24838" y="15140"/>
                  </a:cubicBezTo>
                  <a:cubicBezTo>
                    <a:pt x="24888" y="15140"/>
                    <a:pt x="24963" y="15115"/>
                    <a:pt x="25013" y="15090"/>
                  </a:cubicBezTo>
                  <a:cubicBezTo>
                    <a:pt x="25114" y="15115"/>
                    <a:pt x="25189" y="15115"/>
                    <a:pt x="25264" y="15115"/>
                  </a:cubicBezTo>
                  <a:cubicBezTo>
                    <a:pt x="25464" y="15115"/>
                    <a:pt x="25665" y="15090"/>
                    <a:pt x="25865" y="15090"/>
                  </a:cubicBezTo>
                  <a:cubicBezTo>
                    <a:pt x="25891" y="15065"/>
                    <a:pt x="25891" y="15040"/>
                    <a:pt x="25916" y="15015"/>
                  </a:cubicBezTo>
                  <a:lnTo>
                    <a:pt x="26016" y="15015"/>
                  </a:lnTo>
                  <a:cubicBezTo>
                    <a:pt x="26016" y="14990"/>
                    <a:pt x="26016" y="14990"/>
                    <a:pt x="26041" y="14965"/>
                  </a:cubicBezTo>
                  <a:cubicBezTo>
                    <a:pt x="26242" y="15019"/>
                    <a:pt x="26444" y="15044"/>
                    <a:pt x="26649" y="15044"/>
                  </a:cubicBezTo>
                  <a:cubicBezTo>
                    <a:pt x="26827" y="15044"/>
                    <a:pt x="27008" y="15025"/>
                    <a:pt x="27194" y="14990"/>
                  </a:cubicBezTo>
                  <a:cubicBezTo>
                    <a:pt x="27294" y="14965"/>
                    <a:pt x="27419" y="14965"/>
                    <a:pt x="27545" y="14965"/>
                  </a:cubicBezTo>
                  <a:cubicBezTo>
                    <a:pt x="27642" y="14907"/>
                    <a:pt x="27747" y="14894"/>
                    <a:pt x="27853" y="14894"/>
                  </a:cubicBezTo>
                  <a:cubicBezTo>
                    <a:pt x="27940" y="14894"/>
                    <a:pt x="28027" y="14902"/>
                    <a:pt x="28113" y="14902"/>
                  </a:cubicBezTo>
                  <a:cubicBezTo>
                    <a:pt x="28193" y="14902"/>
                    <a:pt x="28272" y="14895"/>
                    <a:pt x="28347" y="14865"/>
                  </a:cubicBezTo>
                  <a:cubicBezTo>
                    <a:pt x="29048" y="14714"/>
                    <a:pt x="29725" y="14589"/>
                    <a:pt x="30427" y="14464"/>
                  </a:cubicBezTo>
                  <a:cubicBezTo>
                    <a:pt x="30728" y="14414"/>
                    <a:pt x="31053" y="14364"/>
                    <a:pt x="31354" y="14288"/>
                  </a:cubicBezTo>
                  <a:cubicBezTo>
                    <a:pt x="31855" y="14213"/>
                    <a:pt x="32382" y="14113"/>
                    <a:pt x="32858" y="13862"/>
                  </a:cubicBezTo>
                  <a:cubicBezTo>
                    <a:pt x="34086" y="13587"/>
                    <a:pt x="35289" y="13186"/>
                    <a:pt x="36492" y="12785"/>
                  </a:cubicBezTo>
                  <a:cubicBezTo>
                    <a:pt x="37069" y="12559"/>
                    <a:pt x="37645" y="12333"/>
                    <a:pt x="38221" y="12108"/>
                  </a:cubicBezTo>
                  <a:cubicBezTo>
                    <a:pt x="38622" y="11957"/>
                    <a:pt x="38873" y="11707"/>
                    <a:pt x="38647" y="11256"/>
                  </a:cubicBezTo>
                  <a:cubicBezTo>
                    <a:pt x="38698" y="11181"/>
                    <a:pt x="38748" y="11130"/>
                    <a:pt x="38798" y="11080"/>
                  </a:cubicBezTo>
                  <a:cubicBezTo>
                    <a:pt x="38859" y="11029"/>
                    <a:pt x="38929" y="11020"/>
                    <a:pt x="39000" y="11020"/>
                  </a:cubicBezTo>
                  <a:cubicBezTo>
                    <a:pt x="39042" y="11020"/>
                    <a:pt x="39083" y="11023"/>
                    <a:pt x="39124" y="11023"/>
                  </a:cubicBezTo>
                  <a:cubicBezTo>
                    <a:pt x="39186" y="11023"/>
                    <a:pt x="39246" y="11016"/>
                    <a:pt x="39299" y="10980"/>
                  </a:cubicBezTo>
                  <a:cubicBezTo>
                    <a:pt x="39349" y="11005"/>
                    <a:pt x="39393" y="11018"/>
                    <a:pt x="39437" y="11018"/>
                  </a:cubicBezTo>
                  <a:cubicBezTo>
                    <a:pt x="39481" y="11018"/>
                    <a:pt x="39525" y="11005"/>
                    <a:pt x="39575" y="10980"/>
                  </a:cubicBezTo>
                  <a:cubicBezTo>
                    <a:pt x="40477" y="10880"/>
                    <a:pt x="41379" y="10754"/>
                    <a:pt x="42156" y="10178"/>
                  </a:cubicBezTo>
                  <a:cubicBezTo>
                    <a:pt x="42683" y="9526"/>
                    <a:pt x="42658" y="9426"/>
                    <a:pt x="42031" y="9176"/>
                  </a:cubicBezTo>
                  <a:cubicBezTo>
                    <a:pt x="41901" y="9064"/>
                    <a:pt x="41750" y="9042"/>
                    <a:pt x="41595" y="9042"/>
                  </a:cubicBezTo>
                  <a:cubicBezTo>
                    <a:pt x="41495" y="9042"/>
                    <a:pt x="41394" y="9051"/>
                    <a:pt x="41295" y="9051"/>
                  </a:cubicBezTo>
                  <a:cubicBezTo>
                    <a:pt x="41134" y="9051"/>
                    <a:pt x="40980" y="9027"/>
                    <a:pt x="40853" y="8900"/>
                  </a:cubicBezTo>
                  <a:cubicBezTo>
                    <a:pt x="40878" y="8549"/>
                    <a:pt x="40552" y="8449"/>
                    <a:pt x="40352" y="8248"/>
                  </a:cubicBezTo>
                  <a:cubicBezTo>
                    <a:pt x="40477" y="8173"/>
                    <a:pt x="40602" y="8098"/>
                    <a:pt x="40728" y="7998"/>
                  </a:cubicBezTo>
                  <a:cubicBezTo>
                    <a:pt x="40978" y="7872"/>
                    <a:pt x="41003" y="7647"/>
                    <a:pt x="40978" y="7396"/>
                  </a:cubicBezTo>
                  <a:cubicBezTo>
                    <a:pt x="40928" y="7196"/>
                    <a:pt x="40778" y="7070"/>
                    <a:pt x="40577" y="6970"/>
                  </a:cubicBezTo>
                  <a:cubicBezTo>
                    <a:pt x="40349" y="6902"/>
                    <a:pt x="40183" y="6688"/>
                    <a:pt x="39929" y="6688"/>
                  </a:cubicBezTo>
                  <a:cubicBezTo>
                    <a:pt x="39903" y="6688"/>
                    <a:pt x="39877" y="6690"/>
                    <a:pt x="39850" y="6694"/>
                  </a:cubicBezTo>
                  <a:cubicBezTo>
                    <a:pt x="39424" y="6419"/>
                    <a:pt x="38873" y="6419"/>
                    <a:pt x="38422" y="6193"/>
                  </a:cubicBezTo>
                  <a:cubicBezTo>
                    <a:pt x="38359" y="6131"/>
                    <a:pt x="38284" y="6120"/>
                    <a:pt x="38205" y="6120"/>
                  </a:cubicBezTo>
                  <a:cubicBezTo>
                    <a:pt x="38164" y="6120"/>
                    <a:pt x="38122" y="6123"/>
                    <a:pt x="38081" y="6123"/>
                  </a:cubicBezTo>
                  <a:cubicBezTo>
                    <a:pt x="38008" y="6123"/>
                    <a:pt x="37936" y="6114"/>
                    <a:pt x="37871" y="6068"/>
                  </a:cubicBezTo>
                  <a:lnTo>
                    <a:pt x="37394" y="6068"/>
                  </a:lnTo>
                  <a:cubicBezTo>
                    <a:pt x="37344" y="5967"/>
                    <a:pt x="37319" y="5892"/>
                    <a:pt x="37269" y="5817"/>
                  </a:cubicBezTo>
                  <a:cubicBezTo>
                    <a:pt x="37570" y="5792"/>
                    <a:pt x="37845" y="5692"/>
                    <a:pt x="38046" y="5416"/>
                  </a:cubicBezTo>
                  <a:cubicBezTo>
                    <a:pt x="38071" y="5366"/>
                    <a:pt x="38121" y="5341"/>
                    <a:pt x="38171" y="5291"/>
                  </a:cubicBezTo>
                  <a:cubicBezTo>
                    <a:pt x="38422" y="5065"/>
                    <a:pt x="38422" y="4790"/>
                    <a:pt x="38246" y="4514"/>
                  </a:cubicBezTo>
                  <a:lnTo>
                    <a:pt x="38171" y="4514"/>
                  </a:lnTo>
                  <a:cubicBezTo>
                    <a:pt x="38121" y="4013"/>
                    <a:pt x="37720" y="3887"/>
                    <a:pt x="37344" y="3737"/>
                  </a:cubicBezTo>
                  <a:cubicBezTo>
                    <a:pt x="37444" y="3561"/>
                    <a:pt x="37620" y="3411"/>
                    <a:pt x="37394" y="3211"/>
                  </a:cubicBezTo>
                  <a:cubicBezTo>
                    <a:pt x="37394" y="3135"/>
                    <a:pt x="37394" y="3060"/>
                    <a:pt x="37369" y="2985"/>
                  </a:cubicBezTo>
                  <a:cubicBezTo>
                    <a:pt x="37280" y="2873"/>
                    <a:pt x="37250" y="2701"/>
                    <a:pt x="37085" y="2701"/>
                  </a:cubicBezTo>
                  <a:cubicBezTo>
                    <a:pt x="37065" y="2701"/>
                    <a:pt x="37043" y="2704"/>
                    <a:pt x="37018" y="2709"/>
                  </a:cubicBezTo>
                  <a:cubicBezTo>
                    <a:pt x="36968" y="2584"/>
                    <a:pt x="36818" y="2534"/>
                    <a:pt x="36743" y="2459"/>
                  </a:cubicBezTo>
                  <a:cubicBezTo>
                    <a:pt x="35865" y="1757"/>
                    <a:pt x="34838" y="1456"/>
                    <a:pt x="33760" y="1281"/>
                  </a:cubicBezTo>
                  <a:cubicBezTo>
                    <a:pt x="33459" y="1105"/>
                    <a:pt x="33109" y="1055"/>
                    <a:pt x="32733" y="1055"/>
                  </a:cubicBezTo>
                  <a:cubicBezTo>
                    <a:pt x="32557" y="1005"/>
                    <a:pt x="32382" y="955"/>
                    <a:pt x="32231" y="880"/>
                  </a:cubicBezTo>
                  <a:cubicBezTo>
                    <a:pt x="32169" y="855"/>
                    <a:pt x="32106" y="836"/>
                    <a:pt x="32043" y="836"/>
                  </a:cubicBezTo>
                  <a:cubicBezTo>
                    <a:pt x="31981" y="836"/>
                    <a:pt x="31918" y="855"/>
                    <a:pt x="31855" y="905"/>
                  </a:cubicBezTo>
                  <a:cubicBezTo>
                    <a:pt x="31855" y="880"/>
                    <a:pt x="31830" y="855"/>
                    <a:pt x="31805" y="855"/>
                  </a:cubicBezTo>
                  <a:cubicBezTo>
                    <a:pt x="31747" y="838"/>
                    <a:pt x="31688" y="835"/>
                    <a:pt x="31631" y="835"/>
                  </a:cubicBezTo>
                  <a:cubicBezTo>
                    <a:pt x="31602" y="835"/>
                    <a:pt x="31573" y="836"/>
                    <a:pt x="31545" y="836"/>
                  </a:cubicBezTo>
                  <a:cubicBezTo>
                    <a:pt x="31461" y="836"/>
                    <a:pt x="31379" y="830"/>
                    <a:pt x="31304" y="779"/>
                  </a:cubicBezTo>
                  <a:cubicBezTo>
                    <a:pt x="31279" y="792"/>
                    <a:pt x="31260" y="798"/>
                    <a:pt x="31241" y="798"/>
                  </a:cubicBezTo>
                  <a:cubicBezTo>
                    <a:pt x="31223" y="798"/>
                    <a:pt x="31204" y="792"/>
                    <a:pt x="31179" y="779"/>
                  </a:cubicBezTo>
                  <a:cubicBezTo>
                    <a:pt x="31061" y="725"/>
                    <a:pt x="30933" y="713"/>
                    <a:pt x="30802" y="713"/>
                  </a:cubicBezTo>
                  <a:cubicBezTo>
                    <a:pt x="30701" y="713"/>
                    <a:pt x="30598" y="720"/>
                    <a:pt x="30495" y="720"/>
                  </a:cubicBezTo>
                  <a:cubicBezTo>
                    <a:pt x="30361" y="720"/>
                    <a:pt x="30228" y="708"/>
                    <a:pt x="30101" y="654"/>
                  </a:cubicBezTo>
                  <a:lnTo>
                    <a:pt x="29901" y="654"/>
                  </a:lnTo>
                  <a:cubicBezTo>
                    <a:pt x="29713" y="592"/>
                    <a:pt x="29523" y="577"/>
                    <a:pt x="29333" y="577"/>
                  </a:cubicBezTo>
                  <a:cubicBezTo>
                    <a:pt x="29160" y="577"/>
                    <a:pt x="28987" y="589"/>
                    <a:pt x="28817" y="589"/>
                  </a:cubicBezTo>
                  <a:cubicBezTo>
                    <a:pt x="28649" y="589"/>
                    <a:pt x="28483" y="577"/>
                    <a:pt x="28322" y="529"/>
                  </a:cubicBezTo>
                  <a:cubicBezTo>
                    <a:pt x="28246" y="529"/>
                    <a:pt x="28171" y="529"/>
                    <a:pt x="28096" y="504"/>
                  </a:cubicBezTo>
                  <a:cubicBezTo>
                    <a:pt x="27913" y="453"/>
                    <a:pt x="27726" y="439"/>
                    <a:pt x="27538" y="439"/>
                  </a:cubicBezTo>
                  <a:cubicBezTo>
                    <a:pt x="27318" y="439"/>
                    <a:pt x="27098" y="458"/>
                    <a:pt x="26881" y="458"/>
                  </a:cubicBezTo>
                  <a:cubicBezTo>
                    <a:pt x="26826" y="458"/>
                    <a:pt x="26772" y="457"/>
                    <a:pt x="26718" y="454"/>
                  </a:cubicBezTo>
                  <a:cubicBezTo>
                    <a:pt x="26617" y="479"/>
                    <a:pt x="26567" y="504"/>
                    <a:pt x="26542" y="529"/>
                  </a:cubicBezTo>
                  <a:cubicBezTo>
                    <a:pt x="26292" y="429"/>
                    <a:pt x="25966" y="504"/>
                    <a:pt x="25865" y="128"/>
                  </a:cubicBezTo>
                  <a:cubicBezTo>
                    <a:pt x="25715" y="15"/>
                    <a:pt x="25551" y="1"/>
                    <a:pt x="25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44;p42">
              <a:extLst>
                <a:ext uri="{FF2B5EF4-FFF2-40B4-BE49-F238E27FC236}">
                  <a16:creationId xmlns:a16="http://schemas.microsoft.com/office/drawing/2014/main" id="{1DA46E37-9435-4BF3-94FB-DC0AA57C64B0}"/>
                </a:ext>
              </a:extLst>
            </p:cNvPr>
            <p:cNvSpPr/>
            <p:nvPr/>
          </p:nvSpPr>
          <p:spPr>
            <a:xfrm>
              <a:off x="1167399" y="1239961"/>
              <a:ext cx="1188952" cy="1071009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CC6E523-FBE9-4CB7-BE45-110440A44931}"/>
              </a:ext>
            </a:extLst>
          </p:cNvPr>
          <p:cNvGrpSpPr/>
          <p:nvPr/>
        </p:nvGrpSpPr>
        <p:grpSpPr>
          <a:xfrm>
            <a:off x="4724400" y="1108005"/>
            <a:ext cx="3972264" cy="1071009"/>
            <a:chOff x="1167399" y="1239961"/>
            <a:chExt cx="3972264" cy="1071009"/>
          </a:xfrm>
        </p:grpSpPr>
        <p:sp>
          <p:nvSpPr>
            <p:cNvPr id="33" name="Google Shape;4238;p42">
              <a:extLst>
                <a:ext uri="{FF2B5EF4-FFF2-40B4-BE49-F238E27FC236}">
                  <a16:creationId xmlns:a16="http://schemas.microsoft.com/office/drawing/2014/main" id="{26431915-C7C7-44C2-8542-0597B672B086}"/>
                </a:ext>
              </a:extLst>
            </p:cNvPr>
            <p:cNvSpPr/>
            <p:nvPr/>
          </p:nvSpPr>
          <p:spPr>
            <a:xfrm>
              <a:off x="2371547" y="1406372"/>
              <a:ext cx="2768116" cy="501569"/>
            </a:xfrm>
            <a:custGeom>
              <a:avLst/>
              <a:gdLst/>
              <a:ahLst/>
              <a:cxnLst/>
              <a:rect l="l" t="t" r="r" b="b"/>
              <a:pathLst>
                <a:path w="42683" h="15999" extrusionOk="0">
                  <a:moveTo>
                    <a:pt x="21730" y="2233"/>
                  </a:moveTo>
                  <a:cubicBezTo>
                    <a:pt x="21780" y="2258"/>
                    <a:pt x="21805" y="2283"/>
                    <a:pt x="21830" y="2308"/>
                  </a:cubicBezTo>
                  <a:cubicBezTo>
                    <a:pt x="21780" y="2283"/>
                    <a:pt x="21730" y="2258"/>
                    <a:pt x="21680" y="2258"/>
                  </a:cubicBezTo>
                  <a:cubicBezTo>
                    <a:pt x="21705" y="2233"/>
                    <a:pt x="21730" y="2233"/>
                    <a:pt x="21730" y="2233"/>
                  </a:cubicBezTo>
                  <a:close/>
                  <a:moveTo>
                    <a:pt x="18597" y="3662"/>
                  </a:moveTo>
                  <a:cubicBezTo>
                    <a:pt x="18622" y="3662"/>
                    <a:pt x="18597" y="3687"/>
                    <a:pt x="18597" y="3687"/>
                  </a:cubicBezTo>
                  <a:lnTo>
                    <a:pt x="18572" y="3687"/>
                  </a:lnTo>
                  <a:cubicBezTo>
                    <a:pt x="18597" y="3687"/>
                    <a:pt x="18597" y="3662"/>
                    <a:pt x="18597" y="3662"/>
                  </a:cubicBezTo>
                  <a:close/>
                  <a:moveTo>
                    <a:pt x="36567" y="3887"/>
                  </a:moveTo>
                  <a:lnTo>
                    <a:pt x="36567" y="3887"/>
                  </a:lnTo>
                  <a:cubicBezTo>
                    <a:pt x="36476" y="3924"/>
                    <a:pt x="36397" y="3947"/>
                    <a:pt x="36323" y="3947"/>
                  </a:cubicBezTo>
                  <a:cubicBezTo>
                    <a:pt x="36295" y="3947"/>
                    <a:pt x="36268" y="3944"/>
                    <a:pt x="36241" y="3937"/>
                  </a:cubicBezTo>
                  <a:cubicBezTo>
                    <a:pt x="36367" y="3937"/>
                    <a:pt x="36467" y="3912"/>
                    <a:pt x="36567" y="3887"/>
                  </a:cubicBezTo>
                  <a:close/>
                  <a:moveTo>
                    <a:pt x="5439" y="6293"/>
                  </a:moveTo>
                  <a:cubicBezTo>
                    <a:pt x="5439" y="6293"/>
                    <a:pt x="5439" y="6318"/>
                    <a:pt x="5414" y="6318"/>
                  </a:cubicBezTo>
                  <a:cubicBezTo>
                    <a:pt x="5414" y="6318"/>
                    <a:pt x="5414" y="6293"/>
                    <a:pt x="5414" y="6293"/>
                  </a:cubicBezTo>
                  <a:close/>
                  <a:moveTo>
                    <a:pt x="23172" y="7054"/>
                  </a:moveTo>
                  <a:cubicBezTo>
                    <a:pt x="23191" y="7054"/>
                    <a:pt x="23212" y="7059"/>
                    <a:pt x="23234" y="7070"/>
                  </a:cubicBezTo>
                  <a:cubicBezTo>
                    <a:pt x="23309" y="7095"/>
                    <a:pt x="23384" y="7120"/>
                    <a:pt x="23459" y="7120"/>
                  </a:cubicBezTo>
                  <a:cubicBezTo>
                    <a:pt x="23334" y="7196"/>
                    <a:pt x="23209" y="7271"/>
                    <a:pt x="23083" y="7396"/>
                  </a:cubicBezTo>
                  <a:cubicBezTo>
                    <a:pt x="23083" y="7346"/>
                    <a:pt x="23083" y="7271"/>
                    <a:pt x="23083" y="7196"/>
                  </a:cubicBezTo>
                  <a:cubicBezTo>
                    <a:pt x="23064" y="7117"/>
                    <a:pt x="23105" y="7054"/>
                    <a:pt x="23172" y="7054"/>
                  </a:cubicBezTo>
                  <a:close/>
                  <a:moveTo>
                    <a:pt x="5615" y="8624"/>
                  </a:moveTo>
                  <a:cubicBezTo>
                    <a:pt x="5690" y="8674"/>
                    <a:pt x="5740" y="8699"/>
                    <a:pt x="5690" y="8749"/>
                  </a:cubicBezTo>
                  <a:cubicBezTo>
                    <a:pt x="5665" y="8724"/>
                    <a:pt x="5640" y="8674"/>
                    <a:pt x="5615" y="8624"/>
                  </a:cubicBezTo>
                  <a:close/>
                  <a:moveTo>
                    <a:pt x="23159" y="9201"/>
                  </a:moveTo>
                  <a:cubicBezTo>
                    <a:pt x="23159" y="9201"/>
                    <a:pt x="23134" y="9226"/>
                    <a:pt x="23134" y="9226"/>
                  </a:cubicBezTo>
                  <a:cubicBezTo>
                    <a:pt x="23134" y="9226"/>
                    <a:pt x="23109" y="9201"/>
                    <a:pt x="23109" y="9201"/>
                  </a:cubicBezTo>
                  <a:close/>
                  <a:moveTo>
                    <a:pt x="39700" y="9226"/>
                  </a:moveTo>
                  <a:cubicBezTo>
                    <a:pt x="39700" y="9251"/>
                    <a:pt x="39700" y="9276"/>
                    <a:pt x="39675" y="9301"/>
                  </a:cubicBezTo>
                  <a:cubicBezTo>
                    <a:pt x="39675" y="9276"/>
                    <a:pt x="39700" y="9251"/>
                    <a:pt x="39700" y="9226"/>
                  </a:cubicBezTo>
                  <a:close/>
                  <a:moveTo>
                    <a:pt x="16016" y="9401"/>
                  </a:moveTo>
                  <a:cubicBezTo>
                    <a:pt x="15991" y="9401"/>
                    <a:pt x="15991" y="9426"/>
                    <a:pt x="15991" y="9426"/>
                  </a:cubicBezTo>
                  <a:cubicBezTo>
                    <a:pt x="15991" y="9401"/>
                    <a:pt x="15991" y="9401"/>
                    <a:pt x="15991" y="9401"/>
                  </a:cubicBezTo>
                  <a:close/>
                  <a:moveTo>
                    <a:pt x="36868" y="11231"/>
                  </a:moveTo>
                  <a:cubicBezTo>
                    <a:pt x="36868" y="11231"/>
                    <a:pt x="36868" y="11256"/>
                    <a:pt x="36843" y="11256"/>
                  </a:cubicBezTo>
                  <a:cubicBezTo>
                    <a:pt x="36843" y="11256"/>
                    <a:pt x="36843" y="11231"/>
                    <a:pt x="36843" y="11231"/>
                  </a:cubicBezTo>
                  <a:close/>
                  <a:moveTo>
                    <a:pt x="1956" y="11256"/>
                  </a:moveTo>
                  <a:cubicBezTo>
                    <a:pt x="1956" y="11281"/>
                    <a:pt x="1956" y="11331"/>
                    <a:pt x="1930" y="11356"/>
                  </a:cubicBezTo>
                  <a:cubicBezTo>
                    <a:pt x="1930" y="11306"/>
                    <a:pt x="1930" y="11281"/>
                    <a:pt x="1956" y="11256"/>
                  </a:cubicBezTo>
                  <a:close/>
                  <a:moveTo>
                    <a:pt x="26617" y="11481"/>
                  </a:moveTo>
                  <a:cubicBezTo>
                    <a:pt x="26667" y="11481"/>
                    <a:pt x="26667" y="11531"/>
                    <a:pt x="26667" y="11582"/>
                  </a:cubicBezTo>
                  <a:cubicBezTo>
                    <a:pt x="26642" y="11607"/>
                    <a:pt x="26642" y="11632"/>
                    <a:pt x="26617" y="11657"/>
                  </a:cubicBezTo>
                  <a:cubicBezTo>
                    <a:pt x="26617" y="11590"/>
                    <a:pt x="26617" y="11543"/>
                    <a:pt x="26617" y="11481"/>
                  </a:cubicBezTo>
                  <a:close/>
                  <a:moveTo>
                    <a:pt x="11003" y="11882"/>
                  </a:moveTo>
                  <a:cubicBezTo>
                    <a:pt x="11003" y="11882"/>
                    <a:pt x="11003" y="11882"/>
                    <a:pt x="10978" y="11907"/>
                  </a:cubicBezTo>
                  <a:cubicBezTo>
                    <a:pt x="10978" y="11882"/>
                    <a:pt x="10978" y="11882"/>
                    <a:pt x="10978" y="11882"/>
                  </a:cubicBezTo>
                  <a:close/>
                  <a:moveTo>
                    <a:pt x="30721" y="12446"/>
                  </a:moveTo>
                  <a:cubicBezTo>
                    <a:pt x="30753" y="12446"/>
                    <a:pt x="30778" y="12459"/>
                    <a:pt x="30803" y="12484"/>
                  </a:cubicBezTo>
                  <a:cubicBezTo>
                    <a:pt x="30753" y="12559"/>
                    <a:pt x="30677" y="12659"/>
                    <a:pt x="30602" y="12759"/>
                  </a:cubicBezTo>
                  <a:cubicBezTo>
                    <a:pt x="30527" y="12684"/>
                    <a:pt x="30427" y="12609"/>
                    <a:pt x="30602" y="12484"/>
                  </a:cubicBezTo>
                  <a:cubicBezTo>
                    <a:pt x="30652" y="12459"/>
                    <a:pt x="30690" y="12446"/>
                    <a:pt x="30721" y="12446"/>
                  </a:cubicBezTo>
                  <a:close/>
                  <a:moveTo>
                    <a:pt x="9374" y="12785"/>
                  </a:moveTo>
                  <a:cubicBezTo>
                    <a:pt x="9365" y="12794"/>
                    <a:pt x="9359" y="12803"/>
                    <a:pt x="9355" y="12811"/>
                  </a:cubicBezTo>
                  <a:lnTo>
                    <a:pt x="9355" y="12811"/>
                  </a:lnTo>
                  <a:cubicBezTo>
                    <a:pt x="9359" y="12810"/>
                    <a:pt x="9365" y="12810"/>
                    <a:pt x="9374" y="12810"/>
                  </a:cubicBezTo>
                  <a:cubicBezTo>
                    <a:pt x="9349" y="12810"/>
                    <a:pt x="9349" y="12834"/>
                    <a:pt x="9349" y="12835"/>
                  </a:cubicBezTo>
                  <a:lnTo>
                    <a:pt x="9349" y="12835"/>
                  </a:lnTo>
                  <a:cubicBezTo>
                    <a:pt x="9349" y="12834"/>
                    <a:pt x="9349" y="12824"/>
                    <a:pt x="9355" y="12811"/>
                  </a:cubicBezTo>
                  <a:lnTo>
                    <a:pt x="9355" y="12811"/>
                  </a:lnTo>
                  <a:cubicBezTo>
                    <a:pt x="9349" y="12813"/>
                    <a:pt x="9349" y="12819"/>
                    <a:pt x="9349" y="12835"/>
                  </a:cubicBezTo>
                  <a:cubicBezTo>
                    <a:pt x="9349" y="12810"/>
                    <a:pt x="9349" y="12810"/>
                    <a:pt x="9349" y="12785"/>
                  </a:cubicBezTo>
                  <a:close/>
                  <a:moveTo>
                    <a:pt x="22808" y="12910"/>
                  </a:moveTo>
                  <a:cubicBezTo>
                    <a:pt x="22808" y="12910"/>
                    <a:pt x="22808" y="12935"/>
                    <a:pt x="22808" y="12935"/>
                  </a:cubicBezTo>
                  <a:cubicBezTo>
                    <a:pt x="22808" y="12935"/>
                    <a:pt x="22808" y="12910"/>
                    <a:pt x="22783" y="12910"/>
                  </a:cubicBezTo>
                  <a:close/>
                  <a:moveTo>
                    <a:pt x="23058" y="13035"/>
                  </a:moveTo>
                  <a:cubicBezTo>
                    <a:pt x="23058" y="13035"/>
                    <a:pt x="23058" y="13060"/>
                    <a:pt x="23083" y="13060"/>
                  </a:cubicBezTo>
                  <a:lnTo>
                    <a:pt x="22983" y="13060"/>
                  </a:lnTo>
                  <a:cubicBezTo>
                    <a:pt x="23008" y="13060"/>
                    <a:pt x="23033" y="13035"/>
                    <a:pt x="23058" y="13035"/>
                  </a:cubicBezTo>
                  <a:close/>
                  <a:moveTo>
                    <a:pt x="25383" y="1"/>
                  </a:moveTo>
                  <a:cubicBezTo>
                    <a:pt x="25327" y="1"/>
                    <a:pt x="25270" y="3"/>
                    <a:pt x="25214" y="3"/>
                  </a:cubicBezTo>
                  <a:lnTo>
                    <a:pt x="20377" y="3"/>
                  </a:lnTo>
                  <a:cubicBezTo>
                    <a:pt x="20352" y="53"/>
                    <a:pt x="20327" y="78"/>
                    <a:pt x="20352" y="103"/>
                  </a:cubicBezTo>
                  <a:lnTo>
                    <a:pt x="20302" y="103"/>
                  </a:lnTo>
                  <a:cubicBezTo>
                    <a:pt x="20201" y="128"/>
                    <a:pt x="20101" y="128"/>
                    <a:pt x="19976" y="128"/>
                  </a:cubicBezTo>
                  <a:cubicBezTo>
                    <a:pt x="19951" y="103"/>
                    <a:pt x="19850" y="78"/>
                    <a:pt x="19775" y="53"/>
                  </a:cubicBezTo>
                  <a:cubicBezTo>
                    <a:pt x="19662" y="59"/>
                    <a:pt x="19550" y="60"/>
                    <a:pt x="19437" y="60"/>
                  </a:cubicBezTo>
                  <a:cubicBezTo>
                    <a:pt x="19324" y="60"/>
                    <a:pt x="19211" y="59"/>
                    <a:pt x="19098" y="59"/>
                  </a:cubicBezTo>
                  <a:cubicBezTo>
                    <a:pt x="18873" y="59"/>
                    <a:pt x="18647" y="65"/>
                    <a:pt x="18422" y="103"/>
                  </a:cubicBezTo>
                  <a:cubicBezTo>
                    <a:pt x="17946" y="128"/>
                    <a:pt x="17494" y="128"/>
                    <a:pt x="17018" y="128"/>
                  </a:cubicBezTo>
                  <a:cubicBezTo>
                    <a:pt x="16913" y="185"/>
                    <a:pt x="16802" y="199"/>
                    <a:pt x="16690" y="199"/>
                  </a:cubicBezTo>
                  <a:cubicBezTo>
                    <a:pt x="16567" y="199"/>
                    <a:pt x="16442" y="182"/>
                    <a:pt x="16319" y="182"/>
                  </a:cubicBezTo>
                  <a:cubicBezTo>
                    <a:pt x="16207" y="182"/>
                    <a:pt x="16096" y="196"/>
                    <a:pt x="15991" y="253"/>
                  </a:cubicBezTo>
                  <a:cubicBezTo>
                    <a:pt x="15961" y="224"/>
                    <a:pt x="15932" y="212"/>
                    <a:pt x="15903" y="212"/>
                  </a:cubicBezTo>
                  <a:cubicBezTo>
                    <a:pt x="15882" y="212"/>
                    <a:pt x="15861" y="218"/>
                    <a:pt x="15840" y="228"/>
                  </a:cubicBezTo>
                  <a:cubicBezTo>
                    <a:pt x="15565" y="253"/>
                    <a:pt x="15264" y="253"/>
                    <a:pt x="14988" y="278"/>
                  </a:cubicBezTo>
                  <a:cubicBezTo>
                    <a:pt x="14896" y="312"/>
                    <a:pt x="14804" y="320"/>
                    <a:pt x="14712" y="320"/>
                  </a:cubicBezTo>
                  <a:cubicBezTo>
                    <a:pt x="14621" y="320"/>
                    <a:pt x="14529" y="312"/>
                    <a:pt x="14437" y="312"/>
                  </a:cubicBezTo>
                  <a:cubicBezTo>
                    <a:pt x="14345" y="312"/>
                    <a:pt x="14253" y="320"/>
                    <a:pt x="14161" y="353"/>
                  </a:cubicBezTo>
                  <a:cubicBezTo>
                    <a:pt x="13910" y="378"/>
                    <a:pt x="13685" y="378"/>
                    <a:pt x="13434" y="404"/>
                  </a:cubicBezTo>
                  <a:cubicBezTo>
                    <a:pt x="13322" y="454"/>
                    <a:pt x="13202" y="454"/>
                    <a:pt x="13083" y="454"/>
                  </a:cubicBezTo>
                  <a:cubicBezTo>
                    <a:pt x="12964" y="454"/>
                    <a:pt x="12845" y="454"/>
                    <a:pt x="12733" y="504"/>
                  </a:cubicBezTo>
                  <a:cubicBezTo>
                    <a:pt x="12582" y="504"/>
                    <a:pt x="12407" y="504"/>
                    <a:pt x="12256" y="529"/>
                  </a:cubicBezTo>
                  <a:cubicBezTo>
                    <a:pt x="12164" y="580"/>
                    <a:pt x="12072" y="589"/>
                    <a:pt x="11980" y="589"/>
                  </a:cubicBezTo>
                  <a:cubicBezTo>
                    <a:pt x="11927" y="589"/>
                    <a:pt x="11874" y="586"/>
                    <a:pt x="11821" y="586"/>
                  </a:cubicBezTo>
                  <a:cubicBezTo>
                    <a:pt x="11740" y="586"/>
                    <a:pt x="11660" y="593"/>
                    <a:pt x="11580" y="629"/>
                  </a:cubicBezTo>
                  <a:cubicBezTo>
                    <a:pt x="10728" y="729"/>
                    <a:pt x="9900" y="905"/>
                    <a:pt x="9023" y="905"/>
                  </a:cubicBezTo>
                  <a:cubicBezTo>
                    <a:pt x="8948" y="967"/>
                    <a:pt x="8854" y="967"/>
                    <a:pt x="8763" y="967"/>
                  </a:cubicBezTo>
                  <a:cubicBezTo>
                    <a:pt x="8672" y="967"/>
                    <a:pt x="8585" y="967"/>
                    <a:pt x="8522" y="1030"/>
                  </a:cubicBezTo>
                  <a:lnTo>
                    <a:pt x="8497" y="1030"/>
                  </a:lnTo>
                  <a:cubicBezTo>
                    <a:pt x="8482" y="1001"/>
                    <a:pt x="8459" y="989"/>
                    <a:pt x="8427" y="989"/>
                  </a:cubicBezTo>
                  <a:cubicBezTo>
                    <a:pt x="8405" y="989"/>
                    <a:pt x="8378" y="995"/>
                    <a:pt x="8347" y="1005"/>
                  </a:cubicBezTo>
                  <a:cubicBezTo>
                    <a:pt x="8196" y="1030"/>
                    <a:pt x="8021" y="1030"/>
                    <a:pt x="7870" y="1055"/>
                  </a:cubicBezTo>
                  <a:cubicBezTo>
                    <a:pt x="7820" y="1055"/>
                    <a:pt x="7795" y="1080"/>
                    <a:pt x="7795" y="1155"/>
                  </a:cubicBezTo>
                  <a:cubicBezTo>
                    <a:pt x="7685" y="1114"/>
                    <a:pt x="7574" y="1095"/>
                    <a:pt x="7464" y="1095"/>
                  </a:cubicBezTo>
                  <a:cubicBezTo>
                    <a:pt x="7374" y="1095"/>
                    <a:pt x="7284" y="1108"/>
                    <a:pt x="7194" y="1130"/>
                  </a:cubicBezTo>
                  <a:cubicBezTo>
                    <a:pt x="6442" y="1155"/>
                    <a:pt x="5690" y="1155"/>
                    <a:pt x="4913" y="1155"/>
                  </a:cubicBezTo>
                  <a:cubicBezTo>
                    <a:pt x="4537" y="1180"/>
                    <a:pt x="4537" y="1180"/>
                    <a:pt x="4637" y="1556"/>
                  </a:cubicBezTo>
                  <a:cubicBezTo>
                    <a:pt x="4550" y="1669"/>
                    <a:pt x="4443" y="1694"/>
                    <a:pt x="4330" y="1694"/>
                  </a:cubicBezTo>
                  <a:cubicBezTo>
                    <a:pt x="4240" y="1694"/>
                    <a:pt x="4146" y="1678"/>
                    <a:pt x="4054" y="1678"/>
                  </a:cubicBezTo>
                  <a:cubicBezTo>
                    <a:pt x="4031" y="1678"/>
                    <a:pt x="4008" y="1679"/>
                    <a:pt x="3986" y="1682"/>
                  </a:cubicBezTo>
                  <a:cubicBezTo>
                    <a:pt x="3915" y="1692"/>
                    <a:pt x="3844" y="1695"/>
                    <a:pt x="3773" y="1695"/>
                  </a:cubicBezTo>
                  <a:cubicBezTo>
                    <a:pt x="3665" y="1695"/>
                    <a:pt x="3557" y="1688"/>
                    <a:pt x="3450" y="1688"/>
                  </a:cubicBezTo>
                  <a:cubicBezTo>
                    <a:pt x="3271" y="1688"/>
                    <a:pt x="3096" y="1707"/>
                    <a:pt x="2933" y="1807"/>
                  </a:cubicBezTo>
                  <a:cubicBezTo>
                    <a:pt x="2816" y="1807"/>
                    <a:pt x="2699" y="1796"/>
                    <a:pt x="2590" y="1796"/>
                  </a:cubicBezTo>
                  <a:cubicBezTo>
                    <a:pt x="2535" y="1796"/>
                    <a:pt x="2482" y="1799"/>
                    <a:pt x="2432" y="1807"/>
                  </a:cubicBezTo>
                  <a:cubicBezTo>
                    <a:pt x="1179" y="2058"/>
                    <a:pt x="552" y="2033"/>
                    <a:pt x="326" y="3486"/>
                  </a:cubicBezTo>
                  <a:cubicBezTo>
                    <a:pt x="201" y="4063"/>
                    <a:pt x="377" y="4639"/>
                    <a:pt x="226" y="5216"/>
                  </a:cubicBezTo>
                  <a:lnTo>
                    <a:pt x="201" y="5541"/>
                  </a:lnTo>
                  <a:cubicBezTo>
                    <a:pt x="101" y="5767"/>
                    <a:pt x="226" y="6018"/>
                    <a:pt x="101" y="6218"/>
                  </a:cubicBezTo>
                  <a:cubicBezTo>
                    <a:pt x="101" y="6343"/>
                    <a:pt x="76" y="6469"/>
                    <a:pt x="76" y="6594"/>
                  </a:cubicBezTo>
                  <a:cubicBezTo>
                    <a:pt x="1" y="7045"/>
                    <a:pt x="1" y="7521"/>
                    <a:pt x="76" y="7998"/>
                  </a:cubicBezTo>
                  <a:cubicBezTo>
                    <a:pt x="76" y="8148"/>
                    <a:pt x="101" y="8298"/>
                    <a:pt x="101" y="8474"/>
                  </a:cubicBezTo>
                  <a:cubicBezTo>
                    <a:pt x="226" y="8724"/>
                    <a:pt x="76" y="9025"/>
                    <a:pt x="201" y="9276"/>
                  </a:cubicBezTo>
                  <a:cubicBezTo>
                    <a:pt x="502" y="10704"/>
                    <a:pt x="828" y="12083"/>
                    <a:pt x="1354" y="13436"/>
                  </a:cubicBezTo>
                  <a:cubicBezTo>
                    <a:pt x="1680" y="14263"/>
                    <a:pt x="2281" y="14765"/>
                    <a:pt x="3184" y="14840"/>
                  </a:cubicBezTo>
                  <a:cubicBezTo>
                    <a:pt x="3296" y="14902"/>
                    <a:pt x="3415" y="14902"/>
                    <a:pt x="3534" y="14902"/>
                  </a:cubicBezTo>
                  <a:cubicBezTo>
                    <a:pt x="3654" y="14902"/>
                    <a:pt x="3773" y="14902"/>
                    <a:pt x="3885" y="14965"/>
                  </a:cubicBezTo>
                  <a:lnTo>
                    <a:pt x="4086" y="14965"/>
                  </a:lnTo>
                  <a:cubicBezTo>
                    <a:pt x="4249" y="15019"/>
                    <a:pt x="4412" y="15031"/>
                    <a:pt x="4574" y="15031"/>
                  </a:cubicBezTo>
                  <a:cubicBezTo>
                    <a:pt x="4698" y="15031"/>
                    <a:pt x="4821" y="15024"/>
                    <a:pt x="4944" y="15024"/>
                  </a:cubicBezTo>
                  <a:cubicBezTo>
                    <a:pt x="5103" y="15024"/>
                    <a:pt x="5260" y="15036"/>
                    <a:pt x="5414" y="15090"/>
                  </a:cubicBezTo>
                  <a:cubicBezTo>
                    <a:pt x="5615" y="15090"/>
                    <a:pt x="5815" y="15090"/>
                    <a:pt x="6016" y="15115"/>
                  </a:cubicBezTo>
                  <a:cubicBezTo>
                    <a:pt x="6041" y="15166"/>
                    <a:pt x="6041" y="15191"/>
                    <a:pt x="6041" y="15241"/>
                  </a:cubicBezTo>
                  <a:cubicBezTo>
                    <a:pt x="5765" y="15391"/>
                    <a:pt x="5815" y="15617"/>
                    <a:pt x="5890" y="15867"/>
                  </a:cubicBezTo>
                  <a:cubicBezTo>
                    <a:pt x="6038" y="15972"/>
                    <a:pt x="6194" y="15998"/>
                    <a:pt x="6353" y="15998"/>
                  </a:cubicBezTo>
                  <a:cubicBezTo>
                    <a:pt x="6506" y="15998"/>
                    <a:pt x="6661" y="15975"/>
                    <a:pt x="6815" y="15975"/>
                  </a:cubicBezTo>
                  <a:cubicBezTo>
                    <a:pt x="6883" y="15975"/>
                    <a:pt x="6951" y="15979"/>
                    <a:pt x="7018" y="15993"/>
                  </a:cubicBezTo>
                  <a:cubicBezTo>
                    <a:pt x="7110" y="15941"/>
                    <a:pt x="7207" y="15932"/>
                    <a:pt x="7302" y="15932"/>
                  </a:cubicBezTo>
                  <a:cubicBezTo>
                    <a:pt x="7357" y="15932"/>
                    <a:pt x="7412" y="15935"/>
                    <a:pt x="7465" y="15935"/>
                  </a:cubicBezTo>
                  <a:cubicBezTo>
                    <a:pt x="7546" y="15935"/>
                    <a:pt x="7624" y="15928"/>
                    <a:pt x="7695" y="15892"/>
                  </a:cubicBezTo>
                  <a:cubicBezTo>
                    <a:pt x="7895" y="15867"/>
                    <a:pt x="8096" y="15867"/>
                    <a:pt x="8296" y="15867"/>
                  </a:cubicBezTo>
                  <a:cubicBezTo>
                    <a:pt x="8422" y="15805"/>
                    <a:pt x="8547" y="15798"/>
                    <a:pt x="8672" y="15798"/>
                  </a:cubicBezTo>
                  <a:cubicBezTo>
                    <a:pt x="8704" y="15798"/>
                    <a:pt x="8735" y="15799"/>
                    <a:pt x="8766" y="15799"/>
                  </a:cubicBezTo>
                  <a:cubicBezTo>
                    <a:pt x="8860" y="15799"/>
                    <a:pt x="8954" y="15795"/>
                    <a:pt x="9048" y="15767"/>
                  </a:cubicBezTo>
                  <a:cubicBezTo>
                    <a:pt x="9069" y="15788"/>
                    <a:pt x="9095" y="15796"/>
                    <a:pt x="9123" y="15796"/>
                  </a:cubicBezTo>
                  <a:cubicBezTo>
                    <a:pt x="9162" y="15796"/>
                    <a:pt x="9205" y="15781"/>
                    <a:pt x="9249" y="15767"/>
                  </a:cubicBezTo>
                  <a:cubicBezTo>
                    <a:pt x="9750" y="15742"/>
                    <a:pt x="10251" y="15742"/>
                    <a:pt x="10778" y="15717"/>
                  </a:cubicBezTo>
                  <a:cubicBezTo>
                    <a:pt x="10803" y="15717"/>
                    <a:pt x="10828" y="15692"/>
                    <a:pt x="10828" y="15667"/>
                  </a:cubicBezTo>
                  <a:cubicBezTo>
                    <a:pt x="10878" y="15667"/>
                    <a:pt x="10928" y="15673"/>
                    <a:pt x="10978" y="15673"/>
                  </a:cubicBezTo>
                  <a:cubicBezTo>
                    <a:pt x="11028" y="15673"/>
                    <a:pt x="11078" y="15667"/>
                    <a:pt x="11129" y="15642"/>
                  </a:cubicBezTo>
                  <a:cubicBezTo>
                    <a:pt x="11179" y="15642"/>
                    <a:pt x="11204" y="15642"/>
                    <a:pt x="11229" y="15667"/>
                  </a:cubicBezTo>
                  <a:cubicBezTo>
                    <a:pt x="11372" y="15667"/>
                    <a:pt x="11515" y="15683"/>
                    <a:pt x="11654" y="15683"/>
                  </a:cubicBezTo>
                  <a:cubicBezTo>
                    <a:pt x="11758" y="15683"/>
                    <a:pt x="11859" y="15674"/>
                    <a:pt x="11956" y="15642"/>
                  </a:cubicBezTo>
                  <a:cubicBezTo>
                    <a:pt x="12332" y="15617"/>
                    <a:pt x="12707" y="15617"/>
                    <a:pt x="13083" y="15592"/>
                  </a:cubicBezTo>
                  <a:cubicBezTo>
                    <a:pt x="13174" y="15551"/>
                    <a:pt x="13268" y="15543"/>
                    <a:pt x="13361" y="15543"/>
                  </a:cubicBezTo>
                  <a:cubicBezTo>
                    <a:pt x="13424" y="15543"/>
                    <a:pt x="13486" y="15547"/>
                    <a:pt x="13546" y="15547"/>
                  </a:cubicBezTo>
                  <a:cubicBezTo>
                    <a:pt x="13621" y="15547"/>
                    <a:pt x="13693" y="15541"/>
                    <a:pt x="13760" y="15516"/>
                  </a:cubicBezTo>
                  <a:cubicBezTo>
                    <a:pt x="14462" y="15441"/>
                    <a:pt x="15139" y="15391"/>
                    <a:pt x="15840" y="15341"/>
                  </a:cubicBezTo>
                  <a:lnTo>
                    <a:pt x="20828" y="15341"/>
                  </a:lnTo>
                  <a:cubicBezTo>
                    <a:pt x="21114" y="15289"/>
                    <a:pt x="21400" y="15276"/>
                    <a:pt x="21685" y="15276"/>
                  </a:cubicBezTo>
                  <a:cubicBezTo>
                    <a:pt x="21974" y="15276"/>
                    <a:pt x="22262" y="15289"/>
                    <a:pt x="22551" y="15289"/>
                  </a:cubicBezTo>
                  <a:cubicBezTo>
                    <a:pt x="22803" y="15289"/>
                    <a:pt x="23056" y="15279"/>
                    <a:pt x="23309" y="15241"/>
                  </a:cubicBezTo>
                  <a:cubicBezTo>
                    <a:pt x="23484" y="15241"/>
                    <a:pt x="23660" y="15216"/>
                    <a:pt x="23810" y="15216"/>
                  </a:cubicBezTo>
                  <a:cubicBezTo>
                    <a:pt x="23964" y="15161"/>
                    <a:pt x="24112" y="15149"/>
                    <a:pt x="24260" y="15149"/>
                  </a:cubicBezTo>
                  <a:cubicBezTo>
                    <a:pt x="24370" y="15149"/>
                    <a:pt x="24481" y="15156"/>
                    <a:pt x="24592" y="15156"/>
                  </a:cubicBezTo>
                  <a:cubicBezTo>
                    <a:pt x="24673" y="15156"/>
                    <a:pt x="24755" y="15152"/>
                    <a:pt x="24838" y="15140"/>
                  </a:cubicBezTo>
                  <a:cubicBezTo>
                    <a:pt x="24888" y="15140"/>
                    <a:pt x="24963" y="15115"/>
                    <a:pt x="25013" y="15090"/>
                  </a:cubicBezTo>
                  <a:cubicBezTo>
                    <a:pt x="25114" y="15115"/>
                    <a:pt x="25189" y="15115"/>
                    <a:pt x="25264" y="15115"/>
                  </a:cubicBezTo>
                  <a:cubicBezTo>
                    <a:pt x="25464" y="15115"/>
                    <a:pt x="25665" y="15090"/>
                    <a:pt x="25865" y="15090"/>
                  </a:cubicBezTo>
                  <a:cubicBezTo>
                    <a:pt x="25891" y="15065"/>
                    <a:pt x="25891" y="15040"/>
                    <a:pt x="25916" y="15015"/>
                  </a:cubicBezTo>
                  <a:lnTo>
                    <a:pt x="26016" y="15015"/>
                  </a:lnTo>
                  <a:cubicBezTo>
                    <a:pt x="26016" y="14990"/>
                    <a:pt x="26016" y="14990"/>
                    <a:pt x="26041" y="14965"/>
                  </a:cubicBezTo>
                  <a:cubicBezTo>
                    <a:pt x="26242" y="15019"/>
                    <a:pt x="26444" y="15044"/>
                    <a:pt x="26649" y="15044"/>
                  </a:cubicBezTo>
                  <a:cubicBezTo>
                    <a:pt x="26827" y="15044"/>
                    <a:pt x="27008" y="15025"/>
                    <a:pt x="27194" y="14990"/>
                  </a:cubicBezTo>
                  <a:cubicBezTo>
                    <a:pt x="27294" y="14965"/>
                    <a:pt x="27419" y="14965"/>
                    <a:pt x="27545" y="14965"/>
                  </a:cubicBezTo>
                  <a:cubicBezTo>
                    <a:pt x="27642" y="14907"/>
                    <a:pt x="27747" y="14894"/>
                    <a:pt x="27853" y="14894"/>
                  </a:cubicBezTo>
                  <a:cubicBezTo>
                    <a:pt x="27940" y="14894"/>
                    <a:pt x="28027" y="14902"/>
                    <a:pt x="28113" y="14902"/>
                  </a:cubicBezTo>
                  <a:cubicBezTo>
                    <a:pt x="28193" y="14902"/>
                    <a:pt x="28272" y="14895"/>
                    <a:pt x="28347" y="14865"/>
                  </a:cubicBezTo>
                  <a:cubicBezTo>
                    <a:pt x="29048" y="14714"/>
                    <a:pt x="29725" y="14589"/>
                    <a:pt x="30427" y="14464"/>
                  </a:cubicBezTo>
                  <a:cubicBezTo>
                    <a:pt x="30728" y="14414"/>
                    <a:pt x="31053" y="14364"/>
                    <a:pt x="31354" y="14288"/>
                  </a:cubicBezTo>
                  <a:cubicBezTo>
                    <a:pt x="31855" y="14213"/>
                    <a:pt x="32382" y="14113"/>
                    <a:pt x="32858" y="13862"/>
                  </a:cubicBezTo>
                  <a:cubicBezTo>
                    <a:pt x="34086" y="13587"/>
                    <a:pt x="35289" y="13186"/>
                    <a:pt x="36492" y="12785"/>
                  </a:cubicBezTo>
                  <a:cubicBezTo>
                    <a:pt x="37069" y="12559"/>
                    <a:pt x="37645" y="12333"/>
                    <a:pt x="38221" y="12108"/>
                  </a:cubicBezTo>
                  <a:cubicBezTo>
                    <a:pt x="38622" y="11957"/>
                    <a:pt x="38873" y="11707"/>
                    <a:pt x="38647" y="11256"/>
                  </a:cubicBezTo>
                  <a:cubicBezTo>
                    <a:pt x="38698" y="11181"/>
                    <a:pt x="38748" y="11130"/>
                    <a:pt x="38798" y="11080"/>
                  </a:cubicBezTo>
                  <a:cubicBezTo>
                    <a:pt x="38859" y="11029"/>
                    <a:pt x="38929" y="11020"/>
                    <a:pt x="39000" y="11020"/>
                  </a:cubicBezTo>
                  <a:cubicBezTo>
                    <a:pt x="39042" y="11020"/>
                    <a:pt x="39083" y="11023"/>
                    <a:pt x="39124" y="11023"/>
                  </a:cubicBezTo>
                  <a:cubicBezTo>
                    <a:pt x="39186" y="11023"/>
                    <a:pt x="39246" y="11016"/>
                    <a:pt x="39299" y="10980"/>
                  </a:cubicBezTo>
                  <a:cubicBezTo>
                    <a:pt x="39349" y="11005"/>
                    <a:pt x="39393" y="11018"/>
                    <a:pt x="39437" y="11018"/>
                  </a:cubicBezTo>
                  <a:cubicBezTo>
                    <a:pt x="39481" y="11018"/>
                    <a:pt x="39525" y="11005"/>
                    <a:pt x="39575" y="10980"/>
                  </a:cubicBezTo>
                  <a:cubicBezTo>
                    <a:pt x="40477" y="10880"/>
                    <a:pt x="41379" y="10754"/>
                    <a:pt x="42156" y="10178"/>
                  </a:cubicBezTo>
                  <a:cubicBezTo>
                    <a:pt x="42683" y="9526"/>
                    <a:pt x="42658" y="9426"/>
                    <a:pt x="42031" y="9176"/>
                  </a:cubicBezTo>
                  <a:cubicBezTo>
                    <a:pt x="41901" y="9064"/>
                    <a:pt x="41750" y="9042"/>
                    <a:pt x="41595" y="9042"/>
                  </a:cubicBezTo>
                  <a:cubicBezTo>
                    <a:pt x="41495" y="9042"/>
                    <a:pt x="41394" y="9051"/>
                    <a:pt x="41295" y="9051"/>
                  </a:cubicBezTo>
                  <a:cubicBezTo>
                    <a:pt x="41134" y="9051"/>
                    <a:pt x="40980" y="9027"/>
                    <a:pt x="40853" y="8900"/>
                  </a:cubicBezTo>
                  <a:cubicBezTo>
                    <a:pt x="40878" y="8549"/>
                    <a:pt x="40552" y="8449"/>
                    <a:pt x="40352" y="8248"/>
                  </a:cubicBezTo>
                  <a:cubicBezTo>
                    <a:pt x="40477" y="8173"/>
                    <a:pt x="40602" y="8098"/>
                    <a:pt x="40728" y="7998"/>
                  </a:cubicBezTo>
                  <a:cubicBezTo>
                    <a:pt x="40978" y="7872"/>
                    <a:pt x="41003" y="7647"/>
                    <a:pt x="40978" y="7396"/>
                  </a:cubicBezTo>
                  <a:cubicBezTo>
                    <a:pt x="40928" y="7196"/>
                    <a:pt x="40778" y="7070"/>
                    <a:pt x="40577" y="6970"/>
                  </a:cubicBezTo>
                  <a:cubicBezTo>
                    <a:pt x="40349" y="6902"/>
                    <a:pt x="40183" y="6688"/>
                    <a:pt x="39929" y="6688"/>
                  </a:cubicBezTo>
                  <a:cubicBezTo>
                    <a:pt x="39903" y="6688"/>
                    <a:pt x="39877" y="6690"/>
                    <a:pt x="39850" y="6694"/>
                  </a:cubicBezTo>
                  <a:cubicBezTo>
                    <a:pt x="39424" y="6419"/>
                    <a:pt x="38873" y="6419"/>
                    <a:pt x="38422" y="6193"/>
                  </a:cubicBezTo>
                  <a:cubicBezTo>
                    <a:pt x="38359" y="6131"/>
                    <a:pt x="38284" y="6120"/>
                    <a:pt x="38205" y="6120"/>
                  </a:cubicBezTo>
                  <a:cubicBezTo>
                    <a:pt x="38164" y="6120"/>
                    <a:pt x="38122" y="6123"/>
                    <a:pt x="38081" y="6123"/>
                  </a:cubicBezTo>
                  <a:cubicBezTo>
                    <a:pt x="38008" y="6123"/>
                    <a:pt x="37936" y="6114"/>
                    <a:pt x="37871" y="6068"/>
                  </a:cubicBezTo>
                  <a:lnTo>
                    <a:pt x="37394" y="6068"/>
                  </a:lnTo>
                  <a:cubicBezTo>
                    <a:pt x="37344" y="5967"/>
                    <a:pt x="37319" y="5892"/>
                    <a:pt x="37269" y="5817"/>
                  </a:cubicBezTo>
                  <a:cubicBezTo>
                    <a:pt x="37570" y="5792"/>
                    <a:pt x="37845" y="5692"/>
                    <a:pt x="38046" y="5416"/>
                  </a:cubicBezTo>
                  <a:cubicBezTo>
                    <a:pt x="38071" y="5366"/>
                    <a:pt x="38121" y="5341"/>
                    <a:pt x="38171" y="5291"/>
                  </a:cubicBezTo>
                  <a:cubicBezTo>
                    <a:pt x="38422" y="5065"/>
                    <a:pt x="38422" y="4790"/>
                    <a:pt x="38246" y="4514"/>
                  </a:cubicBezTo>
                  <a:lnTo>
                    <a:pt x="38171" y="4514"/>
                  </a:lnTo>
                  <a:cubicBezTo>
                    <a:pt x="38121" y="4013"/>
                    <a:pt x="37720" y="3887"/>
                    <a:pt x="37344" y="3737"/>
                  </a:cubicBezTo>
                  <a:cubicBezTo>
                    <a:pt x="37444" y="3561"/>
                    <a:pt x="37620" y="3411"/>
                    <a:pt x="37394" y="3211"/>
                  </a:cubicBezTo>
                  <a:cubicBezTo>
                    <a:pt x="37394" y="3135"/>
                    <a:pt x="37394" y="3060"/>
                    <a:pt x="37369" y="2985"/>
                  </a:cubicBezTo>
                  <a:cubicBezTo>
                    <a:pt x="37280" y="2873"/>
                    <a:pt x="37250" y="2701"/>
                    <a:pt x="37085" y="2701"/>
                  </a:cubicBezTo>
                  <a:cubicBezTo>
                    <a:pt x="37065" y="2701"/>
                    <a:pt x="37043" y="2704"/>
                    <a:pt x="37018" y="2709"/>
                  </a:cubicBezTo>
                  <a:cubicBezTo>
                    <a:pt x="36968" y="2584"/>
                    <a:pt x="36818" y="2534"/>
                    <a:pt x="36743" y="2459"/>
                  </a:cubicBezTo>
                  <a:cubicBezTo>
                    <a:pt x="35865" y="1757"/>
                    <a:pt x="34838" y="1456"/>
                    <a:pt x="33760" y="1281"/>
                  </a:cubicBezTo>
                  <a:cubicBezTo>
                    <a:pt x="33459" y="1105"/>
                    <a:pt x="33109" y="1055"/>
                    <a:pt x="32733" y="1055"/>
                  </a:cubicBezTo>
                  <a:cubicBezTo>
                    <a:pt x="32557" y="1005"/>
                    <a:pt x="32382" y="955"/>
                    <a:pt x="32231" y="880"/>
                  </a:cubicBezTo>
                  <a:cubicBezTo>
                    <a:pt x="32169" y="855"/>
                    <a:pt x="32106" y="836"/>
                    <a:pt x="32043" y="836"/>
                  </a:cubicBezTo>
                  <a:cubicBezTo>
                    <a:pt x="31981" y="836"/>
                    <a:pt x="31918" y="855"/>
                    <a:pt x="31855" y="905"/>
                  </a:cubicBezTo>
                  <a:cubicBezTo>
                    <a:pt x="31855" y="880"/>
                    <a:pt x="31830" y="855"/>
                    <a:pt x="31805" y="855"/>
                  </a:cubicBezTo>
                  <a:cubicBezTo>
                    <a:pt x="31747" y="838"/>
                    <a:pt x="31688" y="835"/>
                    <a:pt x="31631" y="835"/>
                  </a:cubicBezTo>
                  <a:cubicBezTo>
                    <a:pt x="31602" y="835"/>
                    <a:pt x="31573" y="836"/>
                    <a:pt x="31545" y="836"/>
                  </a:cubicBezTo>
                  <a:cubicBezTo>
                    <a:pt x="31461" y="836"/>
                    <a:pt x="31379" y="830"/>
                    <a:pt x="31304" y="779"/>
                  </a:cubicBezTo>
                  <a:cubicBezTo>
                    <a:pt x="31279" y="792"/>
                    <a:pt x="31260" y="798"/>
                    <a:pt x="31241" y="798"/>
                  </a:cubicBezTo>
                  <a:cubicBezTo>
                    <a:pt x="31223" y="798"/>
                    <a:pt x="31204" y="792"/>
                    <a:pt x="31179" y="779"/>
                  </a:cubicBezTo>
                  <a:cubicBezTo>
                    <a:pt x="31061" y="725"/>
                    <a:pt x="30933" y="713"/>
                    <a:pt x="30802" y="713"/>
                  </a:cubicBezTo>
                  <a:cubicBezTo>
                    <a:pt x="30701" y="713"/>
                    <a:pt x="30598" y="720"/>
                    <a:pt x="30495" y="720"/>
                  </a:cubicBezTo>
                  <a:cubicBezTo>
                    <a:pt x="30361" y="720"/>
                    <a:pt x="30228" y="708"/>
                    <a:pt x="30101" y="654"/>
                  </a:cubicBezTo>
                  <a:lnTo>
                    <a:pt x="29901" y="654"/>
                  </a:lnTo>
                  <a:cubicBezTo>
                    <a:pt x="29713" y="592"/>
                    <a:pt x="29523" y="577"/>
                    <a:pt x="29333" y="577"/>
                  </a:cubicBezTo>
                  <a:cubicBezTo>
                    <a:pt x="29160" y="577"/>
                    <a:pt x="28987" y="589"/>
                    <a:pt x="28817" y="589"/>
                  </a:cubicBezTo>
                  <a:cubicBezTo>
                    <a:pt x="28649" y="589"/>
                    <a:pt x="28483" y="577"/>
                    <a:pt x="28322" y="529"/>
                  </a:cubicBezTo>
                  <a:cubicBezTo>
                    <a:pt x="28246" y="529"/>
                    <a:pt x="28171" y="529"/>
                    <a:pt x="28096" y="504"/>
                  </a:cubicBezTo>
                  <a:cubicBezTo>
                    <a:pt x="27913" y="453"/>
                    <a:pt x="27726" y="439"/>
                    <a:pt x="27538" y="439"/>
                  </a:cubicBezTo>
                  <a:cubicBezTo>
                    <a:pt x="27318" y="439"/>
                    <a:pt x="27098" y="458"/>
                    <a:pt x="26881" y="458"/>
                  </a:cubicBezTo>
                  <a:cubicBezTo>
                    <a:pt x="26826" y="458"/>
                    <a:pt x="26772" y="457"/>
                    <a:pt x="26718" y="454"/>
                  </a:cubicBezTo>
                  <a:cubicBezTo>
                    <a:pt x="26617" y="479"/>
                    <a:pt x="26567" y="504"/>
                    <a:pt x="26542" y="529"/>
                  </a:cubicBezTo>
                  <a:cubicBezTo>
                    <a:pt x="26292" y="429"/>
                    <a:pt x="25966" y="504"/>
                    <a:pt x="25865" y="128"/>
                  </a:cubicBezTo>
                  <a:cubicBezTo>
                    <a:pt x="25715" y="15"/>
                    <a:pt x="25551" y="1"/>
                    <a:pt x="25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44;p42">
              <a:extLst>
                <a:ext uri="{FF2B5EF4-FFF2-40B4-BE49-F238E27FC236}">
                  <a16:creationId xmlns:a16="http://schemas.microsoft.com/office/drawing/2014/main" id="{EFF6C41F-FE4E-4DE6-BC8A-0F12E849844F}"/>
                </a:ext>
              </a:extLst>
            </p:cNvPr>
            <p:cNvSpPr/>
            <p:nvPr/>
          </p:nvSpPr>
          <p:spPr>
            <a:xfrm>
              <a:off x="1167399" y="1239961"/>
              <a:ext cx="1188952" cy="1071009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People icon in various color Royalty Free Vector Image">
            <a:extLst>
              <a:ext uri="{FF2B5EF4-FFF2-40B4-BE49-F238E27FC236}">
                <a16:creationId xmlns:a16="http://schemas.microsoft.com/office/drawing/2014/main" id="{33CC4CA8-2424-480D-9944-1C5842802B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6667" b="70278" l="16500" r="80700">
                        <a14:foregroundMark x1="24500" y1="32222" x2="38900" y2="46389"/>
                        <a14:foregroundMark x1="48200" y1="43981" x2="60900" y2="50185"/>
                        <a14:foregroundMark x1="39500" y1="28796" x2="45100" y2="37407"/>
                        <a14:foregroundMark x1="20300" y1="47315" x2="20900" y2="50185"/>
                        <a14:foregroundMark x1="29600" y1="52963" x2="30400" y2="57778"/>
                        <a14:foregroundMark x1="16500" y1="49630" x2="16500" y2="49630"/>
                        <a14:foregroundMark x1="44100" y1="69074" x2="48800" y2="70370"/>
                        <a14:foregroundMark x1="68400" y1="57407" x2="72000" y2="58981"/>
                        <a14:foregroundMark x1="65600" y1="38889" x2="71800" y2="47685"/>
                        <a14:foregroundMark x1="48600" y1="27685" x2="48600" y2="28611"/>
                        <a14:foregroundMark x1="56700" y1="31296" x2="61300" y2="36296"/>
                        <a14:foregroundMark x1="48200" y1="26944" x2="49400" y2="29167"/>
                        <a14:foregroundMark x1="73600" y1="32593" x2="75300" y2="35185"/>
                        <a14:foregroundMark x1="77100" y1="45093" x2="80700" y2="48611"/>
                        <a14:foregroundMark x1="20900" y1="47870" x2="21900" y2="45648"/>
                        <a14:foregroundMark x1="63700" y1="42130" x2="68200" y2="46204"/>
                        <a14:foregroundMark x1="69400" y1="55556" x2="74000" y2="58241"/>
                        <a14:foregroundMark x1="21500" y1="60278" x2="34400" y2="52222"/>
                        <a14:foregroundMark x1="34400" y1="52222" x2="34400" y2="52037"/>
                        <a14:foregroundMark x1="68200" y1="50556" x2="74100" y2="55185"/>
                        <a14:foregroundMark x1="48800" y1="27130" x2="50600" y2="329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00" t="21697" r="13200" b="27778"/>
          <a:stretch/>
        </p:blipFill>
        <p:spPr bwMode="auto">
          <a:xfrm>
            <a:off x="583605" y="2600546"/>
            <a:ext cx="1094429" cy="811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Professional Celebrity Images, Stock Photos &amp;amp; Vectors | Shutterstock">
            <a:extLst>
              <a:ext uri="{FF2B5EF4-FFF2-40B4-BE49-F238E27FC236}">
                <a16:creationId xmlns:a16="http://schemas.microsoft.com/office/drawing/2014/main" id="{31742DD8-5C28-4A8B-AAEE-5C2C77EFD2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429" b="70357" l="19231" r="82308">
                        <a14:foregroundMark x1="36154" y1="45000" x2="44615" y2="45357"/>
                        <a14:foregroundMark x1="26538" y1="59286" x2="30769" y2="62500"/>
                        <a14:foregroundMark x1="19615" y1="60000" x2="29231" y2="64286"/>
                        <a14:foregroundMark x1="40385" y1="56786" x2="54615" y2="63929"/>
                        <a14:foregroundMark x1="68462" y1="59286" x2="75000" y2="65357"/>
                        <a14:foregroundMark x1="77692" y1="59643" x2="82308" y2="59286"/>
                        <a14:foregroundMark x1="41154" y1="70357" x2="41154" y2="70357"/>
                        <a14:foregroundMark x1="42308" y1="28571" x2="53846" y2="37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077" t="15841" r="16154" b="26010"/>
          <a:stretch/>
        </p:blipFill>
        <p:spPr bwMode="auto">
          <a:xfrm>
            <a:off x="669123" y="3792711"/>
            <a:ext cx="923392" cy="817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Flat document icon Royalty Free Vector Image - VectorStock">
            <a:extLst>
              <a:ext uri="{FF2B5EF4-FFF2-40B4-BE49-F238E27FC236}">
                <a16:creationId xmlns:a16="http://schemas.microsoft.com/office/drawing/2014/main" id="{C9714F8D-BDF8-4F46-9CB7-71539F85AE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00" t="18252" r="24968" b="26451"/>
          <a:stretch/>
        </p:blipFill>
        <p:spPr bwMode="auto">
          <a:xfrm>
            <a:off x="4967082" y="1200519"/>
            <a:ext cx="746760" cy="8859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A406F7B-EA2C-46A0-A8D8-7B5239293169}"/>
              </a:ext>
            </a:extLst>
          </p:cNvPr>
          <p:cNvGrpSpPr/>
          <p:nvPr/>
        </p:nvGrpSpPr>
        <p:grpSpPr>
          <a:xfrm>
            <a:off x="4790487" y="3471405"/>
            <a:ext cx="3957669" cy="1204286"/>
            <a:chOff x="4943136" y="3444704"/>
            <a:chExt cx="3957669" cy="1204286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FD51D975-D672-43E4-819E-0C76C9117AB1}"/>
                </a:ext>
              </a:extLst>
            </p:cNvPr>
            <p:cNvGrpSpPr/>
            <p:nvPr/>
          </p:nvGrpSpPr>
          <p:grpSpPr>
            <a:xfrm>
              <a:off x="4943136" y="3570315"/>
              <a:ext cx="3957669" cy="1078675"/>
              <a:chOff x="1167399" y="1239961"/>
              <a:chExt cx="3957669" cy="1078675"/>
            </a:xfrm>
          </p:grpSpPr>
          <p:sp>
            <p:nvSpPr>
              <p:cNvPr id="36" name="Google Shape;4238;p42">
                <a:extLst>
                  <a:ext uri="{FF2B5EF4-FFF2-40B4-BE49-F238E27FC236}">
                    <a16:creationId xmlns:a16="http://schemas.microsoft.com/office/drawing/2014/main" id="{D2DC6A13-D5D7-4B13-8E73-5445D117BCFA}"/>
                  </a:ext>
                </a:extLst>
              </p:cNvPr>
              <p:cNvSpPr/>
              <p:nvPr/>
            </p:nvSpPr>
            <p:spPr>
              <a:xfrm>
                <a:off x="2371546" y="1294767"/>
                <a:ext cx="2753521" cy="676987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15999" extrusionOk="0">
                    <a:moveTo>
                      <a:pt x="21730" y="2233"/>
                    </a:moveTo>
                    <a:cubicBezTo>
                      <a:pt x="21780" y="2258"/>
                      <a:pt x="21805" y="2283"/>
                      <a:pt x="21830" y="2308"/>
                    </a:cubicBezTo>
                    <a:cubicBezTo>
                      <a:pt x="21780" y="2283"/>
                      <a:pt x="21730" y="2258"/>
                      <a:pt x="21680" y="2258"/>
                    </a:cubicBezTo>
                    <a:cubicBezTo>
                      <a:pt x="21705" y="2233"/>
                      <a:pt x="21730" y="2233"/>
                      <a:pt x="21730" y="2233"/>
                    </a:cubicBezTo>
                    <a:close/>
                    <a:moveTo>
                      <a:pt x="18597" y="3662"/>
                    </a:moveTo>
                    <a:cubicBezTo>
                      <a:pt x="18622" y="3662"/>
                      <a:pt x="18597" y="3687"/>
                      <a:pt x="18597" y="3687"/>
                    </a:cubicBezTo>
                    <a:lnTo>
                      <a:pt x="18572" y="3687"/>
                    </a:lnTo>
                    <a:cubicBezTo>
                      <a:pt x="18597" y="3687"/>
                      <a:pt x="18597" y="3662"/>
                      <a:pt x="18597" y="3662"/>
                    </a:cubicBezTo>
                    <a:close/>
                    <a:moveTo>
                      <a:pt x="36567" y="3887"/>
                    </a:moveTo>
                    <a:lnTo>
                      <a:pt x="36567" y="3887"/>
                    </a:lnTo>
                    <a:cubicBezTo>
                      <a:pt x="36476" y="3924"/>
                      <a:pt x="36397" y="3947"/>
                      <a:pt x="36323" y="3947"/>
                    </a:cubicBezTo>
                    <a:cubicBezTo>
                      <a:pt x="36295" y="3947"/>
                      <a:pt x="36268" y="3944"/>
                      <a:pt x="36241" y="3937"/>
                    </a:cubicBezTo>
                    <a:cubicBezTo>
                      <a:pt x="36367" y="3937"/>
                      <a:pt x="36467" y="3912"/>
                      <a:pt x="36567" y="3887"/>
                    </a:cubicBezTo>
                    <a:close/>
                    <a:moveTo>
                      <a:pt x="5439" y="6293"/>
                    </a:moveTo>
                    <a:cubicBezTo>
                      <a:pt x="5439" y="6293"/>
                      <a:pt x="5439" y="6318"/>
                      <a:pt x="5414" y="6318"/>
                    </a:cubicBezTo>
                    <a:cubicBezTo>
                      <a:pt x="5414" y="6318"/>
                      <a:pt x="5414" y="6293"/>
                      <a:pt x="5414" y="6293"/>
                    </a:cubicBezTo>
                    <a:close/>
                    <a:moveTo>
                      <a:pt x="23172" y="7054"/>
                    </a:moveTo>
                    <a:cubicBezTo>
                      <a:pt x="23191" y="7054"/>
                      <a:pt x="23212" y="7059"/>
                      <a:pt x="23234" y="7070"/>
                    </a:cubicBezTo>
                    <a:cubicBezTo>
                      <a:pt x="23309" y="7095"/>
                      <a:pt x="23384" y="7120"/>
                      <a:pt x="23459" y="7120"/>
                    </a:cubicBezTo>
                    <a:cubicBezTo>
                      <a:pt x="23334" y="7196"/>
                      <a:pt x="23209" y="7271"/>
                      <a:pt x="23083" y="7396"/>
                    </a:cubicBezTo>
                    <a:cubicBezTo>
                      <a:pt x="23083" y="7346"/>
                      <a:pt x="23083" y="7271"/>
                      <a:pt x="23083" y="7196"/>
                    </a:cubicBezTo>
                    <a:cubicBezTo>
                      <a:pt x="23064" y="7117"/>
                      <a:pt x="23105" y="7054"/>
                      <a:pt x="23172" y="7054"/>
                    </a:cubicBezTo>
                    <a:close/>
                    <a:moveTo>
                      <a:pt x="5615" y="8624"/>
                    </a:moveTo>
                    <a:cubicBezTo>
                      <a:pt x="5690" y="8674"/>
                      <a:pt x="5740" y="8699"/>
                      <a:pt x="5690" y="8749"/>
                    </a:cubicBezTo>
                    <a:cubicBezTo>
                      <a:pt x="5665" y="8724"/>
                      <a:pt x="5640" y="8674"/>
                      <a:pt x="5615" y="8624"/>
                    </a:cubicBezTo>
                    <a:close/>
                    <a:moveTo>
                      <a:pt x="23159" y="9201"/>
                    </a:moveTo>
                    <a:cubicBezTo>
                      <a:pt x="23159" y="9201"/>
                      <a:pt x="23134" y="9226"/>
                      <a:pt x="23134" y="9226"/>
                    </a:cubicBezTo>
                    <a:cubicBezTo>
                      <a:pt x="23134" y="9226"/>
                      <a:pt x="23109" y="9201"/>
                      <a:pt x="23109" y="9201"/>
                    </a:cubicBezTo>
                    <a:close/>
                    <a:moveTo>
                      <a:pt x="39700" y="9226"/>
                    </a:moveTo>
                    <a:cubicBezTo>
                      <a:pt x="39700" y="9251"/>
                      <a:pt x="39700" y="9276"/>
                      <a:pt x="39675" y="9301"/>
                    </a:cubicBezTo>
                    <a:cubicBezTo>
                      <a:pt x="39675" y="9276"/>
                      <a:pt x="39700" y="9251"/>
                      <a:pt x="39700" y="9226"/>
                    </a:cubicBezTo>
                    <a:close/>
                    <a:moveTo>
                      <a:pt x="16016" y="9401"/>
                    </a:moveTo>
                    <a:cubicBezTo>
                      <a:pt x="15991" y="9401"/>
                      <a:pt x="15991" y="9426"/>
                      <a:pt x="15991" y="9426"/>
                    </a:cubicBezTo>
                    <a:cubicBezTo>
                      <a:pt x="15991" y="9401"/>
                      <a:pt x="15991" y="9401"/>
                      <a:pt x="15991" y="9401"/>
                    </a:cubicBezTo>
                    <a:close/>
                    <a:moveTo>
                      <a:pt x="36868" y="11231"/>
                    </a:moveTo>
                    <a:cubicBezTo>
                      <a:pt x="36868" y="11231"/>
                      <a:pt x="36868" y="11256"/>
                      <a:pt x="36843" y="11256"/>
                    </a:cubicBezTo>
                    <a:cubicBezTo>
                      <a:pt x="36843" y="11256"/>
                      <a:pt x="36843" y="11231"/>
                      <a:pt x="36843" y="11231"/>
                    </a:cubicBezTo>
                    <a:close/>
                    <a:moveTo>
                      <a:pt x="1956" y="11256"/>
                    </a:moveTo>
                    <a:cubicBezTo>
                      <a:pt x="1956" y="11281"/>
                      <a:pt x="1956" y="11331"/>
                      <a:pt x="1930" y="11356"/>
                    </a:cubicBezTo>
                    <a:cubicBezTo>
                      <a:pt x="1930" y="11306"/>
                      <a:pt x="1930" y="11281"/>
                      <a:pt x="1956" y="11256"/>
                    </a:cubicBezTo>
                    <a:close/>
                    <a:moveTo>
                      <a:pt x="26617" y="11481"/>
                    </a:moveTo>
                    <a:cubicBezTo>
                      <a:pt x="26667" y="11481"/>
                      <a:pt x="26667" y="11531"/>
                      <a:pt x="26667" y="11582"/>
                    </a:cubicBezTo>
                    <a:cubicBezTo>
                      <a:pt x="26642" y="11607"/>
                      <a:pt x="26642" y="11632"/>
                      <a:pt x="26617" y="11657"/>
                    </a:cubicBezTo>
                    <a:cubicBezTo>
                      <a:pt x="26617" y="11590"/>
                      <a:pt x="26617" y="11543"/>
                      <a:pt x="26617" y="11481"/>
                    </a:cubicBezTo>
                    <a:close/>
                    <a:moveTo>
                      <a:pt x="11003" y="11882"/>
                    </a:moveTo>
                    <a:cubicBezTo>
                      <a:pt x="11003" y="11882"/>
                      <a:pt x="11003" y="11882"/>
                      <a:pt x="10978" y="11907"/>
                    </a:cubicBezTo>
                    <a:cubicBezTo>
                      <a:pt x="10978" y="11882"/>
                      <a:pt x="10978" y="11882"/>
                      <a:pt x="10978" y="11882"/>
                    </a:cubicBezTo>
                    <a:close/>
                    <a:moveTo>
                      <a:pt x="30721" y="12446"/>
                    </a:moveTo>
                    <a:cubicBezTo>
                      <a:pt x="30753" y="12446"/>
                      <a:pt x="30778" y="12459"/>
                      <a:pt x="30803" y="12484"/>
                    </a:cubicBezTo>
                    <a:cubicBezTo>
                      <a:pt x="30753" y="12559"/>
                      <a:pt x="30677" y="12659"/>
                      <a:pt x="30602" y="12759"/>
                    </a:cubicBezTo>
                    <a:cubicBezTo>
                      <a:pt x="30527" y="12684"/>
                      <a:pt x="30427" y="12609"/>
                      <a:pt x="30602" y="12484"/>
                    </a:cubicBezTo>
                    <a:cubicBezTo>
                      <a:pt x="30652" y="12459"/>
                      <a:pt x="30690" y="12446"/>
                      <a:pt x="30721" y="12446"/>
                    </a:cubicBezTo>
                    <a:close/>
                    <a:moveTo>
                      <a:pt x="9374" y="12785"/>
                    </a:moveTo>
                    <a:cubicBezTo>
                      <a:pt x="9365" y="12794"/>
                      <a:pt x="9359" y="12803"/>
                      <a:pt x="9355" y="12811"/>
                    </a:cubicBezTo>
                    <a:lnTo>
                      <a:pt x="9355" y="12811"/>
                    </a:lnTo>
                    <a:cubicBezTo>
                      <a:pt x="9359" y="12810"/>
                      <a:pt x="9365" y="12810"/>
                      <a:pt x="9374" y="12810"/>
                    </a:cubicBezTo>
                    <a:cubicBezTo>
                      <a:pt x="9349" y="12810"/>
                      <a:pt x="9349" y="12834"/>
                      <a:pt x="9349" y="12835"/>
                    </a:cubicBezTo>
                    <a:lnTo>
                      <a:pt x="9349" y="12835"/>
                    </a:lnTo>
                    <a:cubicBezTo>
                      <a:pt x="9349" y="12834"/>
                      <a:pt x="9349" y="12824"/>
                      <a:pt x="9355" y="12811"/>
                    </a:cubicBezTo>
                    <a:lnTo>
                      <a:pt x="9355" y="12811"/>
                    </a:lnTo>
                    <a:cubicBezTo>
                      <a:pt x="9349" y="12813"/>
                      <a:pt x="9349" y="12819"/>
                      <a:pt x="9349" y="12835"/>
                    </a:cubicBezTo>
                    <a:cubicBezTo>
                      <a:pt x="9349" y="12810"/>
                      <a:pt x="9349" y="12810"/>
                      <a:pt x="9349" y="12785"/>
                    </a:cubicBezTo>
                    <a:close/>
                    <a:moveTo>
                      <a:pt x="22808" y="12910"/>
                    </a:moveTo>
                    <a:cubicBezTo>
                      <a:pt x="22808" y="12910"/>
                      <a:pt x="22808" y="12935"/>
                      <a:pt x="22808" y="12935"/>
                    </a:cubicBezTo>
                    <a:cubicBezTo>
                      <a:pt x="22808" y="12935"/>
                      <a:pt x="22808" y="12910"/>
                      <a:pt x="22783" y="12910"/>
                    </a:cubicBezTo>
                    <a:close/>
                    <a:moveTo>
                      <a:pt x="23058" y="13035"/>
                    </a:moveTo>
                    <a:cubicBezTo>
                      <a:pt x="23058" y="13035"/>
                      <a:pt x="23058" y="13060"/>
                      <a:pt x="23083" y="13060"/>
                    </a:cubicBezTo>
                    <a:lnTo>
                      <a:pt x="22983" y="13060"/>
                    </a:lnTo>
                    <a:cubicBezTo>
                      <a:pt x="23008" y="13060"/>
                      <a:pt x="23033" y="13035"/>
                      <a:pt x="23058" y="13035"/>
                    </a:cubicBezTo>
                    <a:close/>
                    <a:moveTo>
                      <a:pt x="25383" y="1"/>
                    </a:moveTo>
                    <a:cubicBezTo>
                      <a:pt x="25327" y="1"/>
                      <a:pt x="25270" y="3"/>
                      <a:pt x="25214" y="3"/>
                    </a:cubicBezTo>
                    <a:lnTo>
                      <a:pt x="20377" y="3"/>
                    </a:lnTo>
                    <a:cubicBezTo>
                      <a:pt x="20352" y="53"/>
                      <a:pt x="20327" y="78"/>
                      <a:pt x="20352" y="103"/>
                    </a:cubicBezTo>
                    <a:lnTo>
                      <a:pt x="20302" y="103"/>
                    </a:lnTo>
                    <a:cubicBezTo>
                      <a:pt x="20201" y="128"/>
                      <a:pt x="20101" y="128"/>
                      <a:pt x="19976" y="128"/>
                    </a:cubicBezTo>
                    <a:cubicBezTo>
                      <a:pt x="19951" y="103"/>
                      <a:pt x="19850" y="78"/>
                      <a:pt x="19775" y="53"/>
                    </a:cubicBezTo>
                    <a:cubicBezTo>
                      <a:pt x="19662" y="59"/>
                      <a:pt x="19550" y="60"/>
                      <a:pt x="19437" y="60"/>
                    </a:cubicBezTo>
                    <a:cubicBezTo>
                      <a:pt x="19324" y="60"/>
                      <a:pt x="19211" y="59"/>
                      <a:pt x="19098" y="59"/>
                    </a:cubicBezTo>
                    <a:cubicBezTo>
                      <a:pt x="18873" y="59"/>
                      <a:pt x="18647" y="65"/>
                      <a:pt x="18422" y="103"/>
                    </a:cubicBezTo>
                    <a:cubicBezTo>
                      <a:pt x="17946" y="128"/>
                      <a:pt x="17494" y="128"/>
                      <a:pt x="17018" y="128"/>
                    </a:cubicBezTo>
                    <a:cubicBezTo>
                      <a:pt x="16913" y="185"/>
                      <a:pt x="16802" y="199"/>
                      <a:pt x="16690" y="199"/>
                    </a:cubicBezTo>
                    <a:cubicBezTo>
                      <a:pt x="16567" y="199"/>
                      <a:pt x="16442" y="182"/>
                      <a:pt x="16319" y="182"/>
                    </a:cubicBezTo>
                    <a:cubicBezTo>
                      <a:pt x="16207" y="182"/>
                      <a:pt x="16096" y="196"/>
                      <a:pt x="15991" y="253"/>
                    </a:cubicBezTo>
                    <a:cubicBezTo>
                      <a:pt x="15961" y="224"/>
                      <a:pt x="15932" y="212"/>
                      <a:pt x="15903" y="212"/>
                    </a:cubicBezTo>
                    <a:cubicBezTo>
                      <a:pt x="15882" y="212"/>
                      <a:pt x="15861" y="218"/>
                      <a:pt x="15840" y="228"/>
                    </a:cubicBezTo>
                    <a:cubicBezTo>
                      <a:pt x="15565" y="253"/>
                      <a:pt x="15264" y="253"/>
                      <a:pt x="14988" y="278"/>
                    </a:cubicBezTo>
                    <a:cubicBezTo>
                      <a:pt x="14896" y="312"/>
                      <a:pt x="14804" y="320"/>
                      <a:pt x="14712" y="320"/>
                    </a:cubicBezTo>
                    <a:cubicBezTo>
                      <a:pt x="14621" y="320"/>
                      <a:pt x="14529" y="312"/>
                      <a:pt x="14437" y="312"/>
                    </a:cubicBezTo>
                    <a:cubicBezTo>
                      <a:pt x="14345" y="312"/>
                      <a:pt x="14253" y="320"/>
                      <a:pt x="14161" y="353"/>
                    </a:cubicBezTo>
                    <a:cubicBezTo>
                      <a:pt x="13910" y="378"/>
                      <a:pt x="13685" y="378"/>
                      <a:pt x="13434" y="404"/>
                    </a:cubicBezTo>
                    <a:cubicBezTo>
                      <a:pt x="13322" y="454"/>
                      <a:pt x="13202" y="454"/>
                      <a:pt x="13083" y="454"/>
                    </a:cubicBezTo>
                    <a:cubicBezTo>
                      <a:pt x="12964" y="454"/>
                      <a:pt x="12845" y="454"/>
                      <a:pt x="12733" y="504"/>
                    </a:cubicBezTo>
                    <a:cubicBezTo>
                      <a:pt x="12582" y="504"/>
                      <a:pt x="12407" y="504"/>
                      <a:pt x="12256" y="529"/>
                    </a:cubicBezTo>
                    <a:cubicBezTo>
                      <a:pt x="12164" y="580"/>
                      <a:pt x="12072" y="589"/>
                      <a:pt x="11980" y="589"/>
                    </a:cubicBezTo>
                    <a:cubicBezTo>
                      <a:pt x="11927" y="589"/>
                      <a:pt x="11874" y="586"/>
                      <a:pt x="11821" y="586"/>
                    </a:cubicBezTo>
                    <a:cubicBezTo>
                      <a:pt x="11740" y="586"/>
                      <a:pt x="11660" y="593"/>
                      <a:pt x="11580" y="629"/>
                    </a:cubicBezTo>
                    <a:cubicBezTo>
                      <a:pt x="10728" y="729"/>
                      <a:pt x="9900" y="905"/>
                      <a:pt x="9023" y="905"/>
                    </a:cubicBezTo>
                    <a:cubicBezTo>
                      <a:pt x="8948" y="967"/>
                      <a:pt x="8854" y="967"/>
                      <a:pt x="8763" y="967"/>
                    </a:cubicBezTo>
                    <a:cubicBezTo>
                      <a:pt x="8672" y="967"/>
                      <a:pt x="8585" y="967"/>
                      <a:pt x="8522" y="1030"/>
                    </a:cubicBezTo>
                    <a:lnTo>
                      <a:pt x="8497" y="1030"/>
                    </a:lnTo>
                    <a:cubicBezTo>
                      <a:pt x="8482" y="1001"/>
                      <a:pt x="8459" y="989"/>
                      <a:pt x="8427" y="989"/>
                    </a:cubicBezTo>
                    <a:cubicBezTo>
                      <a:pt x="8405" y="989"/>
                      <a:pt x="8378" y="995"/>
                      <a:pt x="8347" y="1005"/>
                    </a:cubicBezTo>
                    <a:cubicBezTo>
                      <a:pt x="8196" y="1030"/>
                      <a:pt x="8021" y="1030"/>
                      <a:pt x="7870" y="1055"/>
                    </a:cubicBezTo>
                    <a:cubicBezTo>
                      <a:pt x="7820" y="1055"/>
                      <a:pt x="7795" y="1080"/>
                      <a:pt x="7795" y="1155"/>
                    </a:cubicBezTo>
                    <a:cubicBezTo>
                      <a:pt x="7685" y="1114"/>
                      <a:pt x="7574" y="1095"/>
                      <a:pt x="7464" y="1095"/>
                    </a:cubicBezTo>
                    <a:cubicBezTo>
                      <a:pt x="7374" y="1095"/>
                      <a:pt x="7284" y="1108"/>
                      <a:pt x="7194" y="1130"/>
                    </a:cubicBezTo>
                    <a:cubicBezTo>
                      <a:pt x="6442" y="1155"/>
                      <a:pt x="5690" y="1155"/>
                      <a:pt x="4913" y="1155"/>
                    </a:cubicBezTo>
                    <a:cubicBezTo>
                      <a:pt x="4537" y="1180"/>
                      <a:pt x="4537" y="1180"/>
                      <a:pt x="4637" y="1556"/>
                    </a:cubicBezTo>
                    <a:cubicBezTo>
                      <a:pt x="4550" y="1669"/>
                      <a:pt x="4443" y="1694"/>
                      <a:pt x="4330" y="1694"/>
                    </a:cubicBezTo>
                    <a:cubicBezTo>
                      <a:pt x="4240" y="1694"/>
                      <a:pt x="4146" y="1678"/>
                      <a:pt x="4054" y="1678"/>
                    </a:cubicBezTo>
                    <a:cubicBezTo>
                      <a:pt x="4031" y="1678"/>
                      <a:pt x="4008" y="1679"/>
                      <a:pt x="3986" y="1682"/>
                    </a:cubicBezTo>
                    <a:cubicBezTo>
                      <a:pt x="3915" y="1692"/>
                      <a:pt x="3844" y="1695"/>
                      <a:pt x="3773" y="1695"/>
                    </a:cubicBezTo>
                    <a:cubicBezTo>
                      <a:pt x="3665" y="1695"/>
                      <a:pt x="3557" y="1688"/>
                      <a:pt x="3450" y="1688"/>
                    </a:cubicBezTo>
                    <a:cubicBezTo>
                      <a:pt x="3271" y="1688"/>
                      <a:pt x="3096" y="1707"/>
                      <a:pt x="2933" y="1807"/>
                    </a:cubicBezTo>
                    <a:cubicBezTo>
                      <a:pt x="2816" y="1807"/>
                      <a:pt x="2699" y="1796"/>
                      <a:pt x="2590" y="1796"/>
                    </a:cubicBezTo>
                    <a:cubicBezTo>
                      <a:pt x="2535" y="1796"/>
                      <a:pt x="2482" y="1799"/>
                      <a:pt x="2432" y="1807"/>
                    </a:cubicBezTo>
                    <a:cubicBezTo>
                      <a:pt x="1179" y="2058"/>
                      <a:pt x="552" y="2033"/>
                      <a:pt x="326" y="3486"/>
                    </a:cubicBezTo>
                    <a:cubicBezTo>
                      <a:pt x="201" y="4063"/>
                      <a:pt x="377" y="4639"/>
                      <a:pt x="226" y="5216"/>
                    </a:cubicBezTo>
                    <a:lnTo>
                      <a:pt x="201" y="5541"/>
                    </a:lnTo>
                    <a:cubicBezTo>
                      <a:pt x="101" y="5767"/>
                      <a:pt x="226" y="6018"/>
                      <a:pt x="101" y="6218"/>
                    </a:cubicBezTo>
                    <a:cubicBezTo>
                      <a:pt x="101" y="6343"/>
                      <a:pt x="76" y="6469"/>
                      <a:pt x="76" y="6594"/>
                    </a:cubicBezTo>
                    <a:cubicBezTo>
                      <a:pt x="1" y="7045"/>
                      <a:pt x="1" y="7521"/>
                      <a:pt x="76" y="7998"/>
                    </a:cubicBezTo>
                    <a:cubicBezTo>
                      <a:pt x="76" y="8148"/>
                      <a:pt x="101" y="8298"/>
                      <a:pt x="101" y="8474"/>
                    </a:cubicBezTo>
                    <a:cubicBezTo>
                      <a:pt x="226" y="8724"/>
                      <a:pt x="76" y="9025"/>
                      <a:pt x="201" y="9276"/>
                    </a:cubicBezTo>
                    <a:cubicBezTo>
                      <a:pt x="502" y="10704"/>
                      <a:pt x="828" y="12083"/>
                      <a:pt x="1354" y="13436"/>
                    </a:cubicBezTo>
                    <a:cubicBezTo>
                      <a:pt x="1680" y="14263"/>
                      <a:pt x="2281" y="14765"/>
                      <a:pt x="3184" y="14840"/>
                    </a:cubicBezTo>
                    <a:cubicBezTo>
                      <a:pt x="3296" y="14902"/>
                      <a:pt x="3415" y="14902"/>
                      <a:pt x="3534" y="14902"/>
                    </a:cubicBezTo>
                    <a:cubicBezTo>
                      <a:pt x="3654" y="14902"/>
                      <a:pt x="3773" y="14902"/>
                      <a:pt x="3885" y="14965"/>
                    </a:cubicBezTo>
                    <a:lnTo>
                      <a:pt x="4086" y="14965"/>
                    </a:lnTo>
                    <a:cubicBezTo>
                      <a:pt x="4249" y="15019"/>
                      <a:pt x="4412" y="15031"/>
                      <a:pt x="4574" y="15031"/>
                    </a:cubicBezTo>
                    <a:cubicBezTo>
                      <a:pt x="4698" y="15031"/>
                      <a:pt x="4821" y="15024"/>
                      <a:pt x="4944" y="15024"/>
                    </a:cubicBezTo>
                    <a:cubicBezTo>
                      <a:pt x="5103" y="15024"/>
                      <a:pt x="5260" y="15036"/>
                      <a:pt x="5414" y="15090"/>
                    </a:cubicBezTo>
                    <a:cubicBezTo>
                      <a:pt x="5615" y="15090"/>
                      <a:pt x="5815" y="15090"/>
                      <a:pt x="6016" y="15115"/>
                    </a:cubicBezTo>
                    <a:cubicBezTo>
                      <a:pt x="6041" y="15166"/>
                      <a:pt x="6041" y="15191"/>
                      <a:pt x="6041" y="15241"/>
                    </a:cubicBezTo>
                    <a:cubicBezTo>
                      <a:pt x="5765" y="15391"/>
                      <a:pt x="5815" y="15617"/>
                      <a:pt x="5890" y="15867"/>
                    </a:cubicBezTo>
                    <a:cubicBezTo>
                      <a:pt x="6038" y="15972"/>
                      <a:pt x="6194" y="15998"/>
                      <a:pt x="6353" y="15998"/>
                    </a:cubicBezTo>
                    <a:cubicBezTo>
                      <a:pt x="6506" y="15998"/>
                      <a:pt x="6661" y="15975"/>
                      <a:pt x="6815" y="15975"/>
                    </a:cubicBezTo>
                    <a:cubicBezTo>
                      <a:pt x="6883" y="15975"/>
                      <a:pt x="6951" y="15979"/>
                      <a:pt x="7018" y="15993"/>
                    </a:cubicBezTo>
                    <a:cubicBezTo>
                      <a:pt x="7110" y="15941"/>
                      <a:pt x="7207" y="15932"/>
                      <a:pt x="7302" y="15932"/>
                    </a:cubicBezTo>
                    <a:cubicBezTo>
                      <a:pt x="7357" y="15932"/>
                      <a:pt x="7412" y="15935"/>
                      <a:pt x="7465" y="15935"/>
                    </a:cubicBezTo>
                    <a:cubicBezTo>
                      <a:pt x="7546" y="15935"/>
                      <a:pt x="7624" y="15928"/>
                      <a:pt x="7695" y="15892"/>
                    </a:cubicBezTo>
                    <a:cubicBezTo>
                      <a:pt x="7895" y="15867"/>
                      <a:pt x="8096" y="15867"/>
                      <a:pt x="8296" y="15867"/>
                    </a:cubicBezTo>
                    <a:cubicBezTo>
                      <a:pt x="8422" y="15805"/>
                      <a:pt x="8547" y="15798"/>
                      <a:pt x="8672" y="15798"/>
                    </a:cubicBezTo>
                    <a:cubicBezTo>
                      <a:pt x="8704" y="15798"/>
                      <a:pt x="8735" y="15799"/>
                      <a:pt x="8766" y="15799"/>
                    </a:cubicBezTo>
                    <a:cubicBezTo>
                      <a:pt x="8860" y="15799"/>
                      <a:pt x="8954" y="15795"/>
                      <a:pt x="9048" y="15767"/>
                    </a:cubicBezTo>
                    <a:cubicBezTo>
                      <a:pt x="9069" y="15788"/>
                      <a:pt x="9095" y="15796"/>
                      <a:pt x="9123" y="15796"/>
                    </a:cubicBezTo>
                    <a:cubicBezTo>
                      <a:pt x="9162" y="15796"/>
                      <a:pt x="9205" y="15781"/>
                      <a:pt x="9249" y="15767"/>
                    </a:cubicBezTo>
                    <a:cubicBezTo>
                      <a:pt x="9750" y="15742"/>
                      <a:pt x="10251" y="15742"/>
                      <a:pt x="10778" y="15717"/>
                    </a:cubicBezTo>
                    <a:cubicBezTo>
                      <a:pt x="10803" y="15717"/>
                      <a:pt x="10828" y="15692"/>
                      <a:pt x="10828" y="15667"/>
                    </a:cubicBezTo>
                    <a:cubicBezTo>
                      <a:pt x="10878" y="15667"/>
                      <a:pt x="10928" y="15673"/>
                      <a:pt x="10978" y="15673"/>
                    </a:cubicBezTo>
                    <a:cubicBezTo>
                      <a:pt x="11028" y="15673"/>
                      <a:pt x="11078" y="15667"/>
                      <a:pt x="11129" y="15642"/>
                    </a:cubicBezTo>
                    <a:cubicBezTo>
                      <a:pt x="11179" y="15642"/>
                      <a:pt x="11204" y="15642"/>
                      <a:pt x="11229" y="15667"/>
                    </a:cubicBezTo>
                    <a:cubicBezTo>
                      <a:pt x="11372" y="15667"/>
                      <a:pt x="11515" y="15683"/>
                      <a:pt x="11654" y="15683"/>
                    </a:cubicBezTo>
                    <a:cubicBezTo>
                      <a:pt x="11758" y="15683"/>
                      <a:pt x="11859" y="15674"/>
                      <a:pt x="11956" y="15642"/>
                    </a:cubicBezTo>
                    <a:cubicBezTo>
                      <a:pt x="12332" y="15617"/>
                      <a:pt x="12707" y="15617"/>
                      <a:pt x="13083" y="15592"/>
                    </a:cubicBezTo>
                    <a:cubicBezTo>
                      <a:pt x="13174" y="15551"/>
                      <a:pt x="13268" y="15543"/>
                      <a:pt x="13361" y="15543"/>
                    </a:cubicBezTo>
                    <a:cubicBezTo>
                      <a:pt x="13424" y="15543"/>
                      <a:pt x="13486" y="15547"/>
                      <a:pt x="13546" y="15547"/>
                    </a:cubicBezTo>
                    <a:cubicBezTo>
                      <a:pt x="13621" y="15547"/>
                      <a:pt x="13693" y="15541"/>
                      <a:pt x="13760" y="15516"/>
                    </a:cubicBezTo>
                    <a:cubicBezTo>
                      <a:pt x="14462" y="15441"/>
                      <a:pt x="15139" y="15391"/>
                      <a:pt x="15840" y="15341"/>
                    </a:cubicBezTo>
                    <a:lnTo>
                      <a:pt x="20828" y="15341"/>
                    </a:lnTo>
                    <a:cubicBezTo>
                      <a:pt x="21114" y="15289"/>
                      <a:pt x="21400" y="15276"/>
                      <a:pt x="21685" y="15276"/>
                    </a:cubicBezTo>
                    <a:cubicBezTo>
                      <a:pt x="21974" y="15276"/>
                      <a:pt x="22262" y="15289"/>
                      <a:pt x="22551" y="15289"/>
                    </a:cubicBezTo>
                    <a:cubicBezTo>
                      <a:pt x="22803" y="15289"/>
                      <a:pt x="23056" y="15279"/>
                      <a:pt x="23309" y="15241"/>
                    </a:cubicBezTo>
                    <a:cubicBezTo>
                      <a:pt x="23484" y="15241"/>
                      <a:pt x="23660" y="15216"/>
                      <a:pt x="23810" y="15216"/>
                    </a:cubicBezTo>
                    <a:cubicBezTo>
                      <a:pt x="23964" y="15161"/>
                      <a:pt x="24112" y="15149"/>
                      <a:pt x="24260" y="15149"/>
                    </a:cubicBezTo>
                    <a:cubicBezTo>
                      <a:pt x="24370" y="15149"/>
                      <a:pt x="24481" y="15156"/>
                      <a:pt x="24592" y="15156"/>
                    </a:cubicBezTo>
                    <a:cubicBezTo>
                      <a:pt x="24673" y="15156"/>
                      <a:pt x="24755" y="15152"/>
                      <a:pt x="24838" y="15140"/>
                    </a:cubicBezTo>
                    <a:cubicBezTo>
                      <a:pt x="24888" y="15140"/>
                      <a:pt x="24963" y="15115"/>
                      <a:pt x="25013" y="15090"/>
                    </a:cubicBezTo>
                    <a:cubicBezTo>
                      <a:pt x="25114" y="15115"/>
                      <a:pt x="25189" y="15115"/>
                      <a:pt x="25264" y="15115"/>
                    </a:cubicBezTo>
                    <a:cubicBezTo>
                      <a:pt x="25464" y="15115"/>
                      <a:pt x="25665" y="15090"/>
                      <a:pt x="25865" y="15090"/>
                    </a:cubicBezTo>
                    <a:cubicBezTo>
                      <a:pt x="25891" y="15065"/>
                      <a:pt x="25891" y="15040"/>
                      <a:pt x="25916" y="15015"/>
                    </a:cubicBezTo>
                    <a:lnTo>
                      <a:pt x="26016" y="15015"/>
                    </a:lnTo>
                    <a:cubicBezTo>
                      <a:pt x="26016" y="14990"/>
                      <a:pt x="26016" y="14990"/>
                      <a:pt x="26041" y="14965"/>
                    </a:cubicBezTo>
                    <a:cubicBezTo>
                      <a:pt x="26242" y="15019"/>
                      <a:pt x="26444" y="15044"/>
                      <a:pt x="26649" y="15044"/>
                    </a:cubicBezTo>
                    <a:cubicBezTo>
                      <a:pt x="26827" y="15044"/>
                      <a:pt x="27008" y="15025"/>
                      <a:pt x="27194" y="14990"/>
                    </a:cubicBezTo>
                    <a:cubicBezTo>
                      <a:pt x="27294" y="14965"/>
                      <a:pt x="27419" y="14965"/>
                      <a:pt x="27545" y="14965"/>
                    </a:cubicBezTo>
                    <a:cubicBezTo>
                      <a:pt x="27642" y="14907"/>
                      <a:pt x="27747" y="14894"/>
                      <a:pt x="27853" y="14894"/>
                    </a:cubicBezTo>
                    <a:cubicBezTo>
                      <a:pt x="27940" y="14894"/>
                      <a:pt x="28027" y="14902"/>
                      <a:pt x="28113" y="14902"/>
                    </a:cubicBezTo>
                    <a:cubicBezTo>
                      <a:pt x="28193" y="14902"/>
                      <a:pt x="28272" y="14895"/>
                      <a:pt x="28347" y="14865"/>
                    </a:cubicBezTo>
                    <a:cubicBezTo>
                      <a:pt x="29048" y="14714"/>
                      <a:pt x="29725" y="14589"/>
                      <a:pt x="30427" y="14464"/>
                    </a:cubicBezTo>
                    <a:cubicBezTo>
                      <a:pt x="30728" y="14414"/>
                      <a:pt x="31053" y="14364"/>
                      <a:pt x="31354" y="14288"/>
                    </a:cubicBezTo>
                    <a:cubicBezTo>
                      <a:pt x="31855" y="14213"/>
                      <a:pt x="32382" y="14113"/>
                      <a:pt x="32858" y="13862"/>
                    </a:cubicBezTo>
                    <a:cubicBezTo>
                      <a:pt x="34086" y="13587"/>
                      <a:pt x="35289" y="13186"/>
                      <a:pt x="36492" y="12785"/>
                    </a:cubicBezTo>
                    <a:cubicBezTo>
                      <a:pt x="37069" y="12559"/>
                      <a:pt x="37645" y="12333"/>
                      <a:pt x="38221" y="12108"/>
                    </a:cubicBezTo>
                    <a:cubicBezTo>
                      <a:pt x="38622" y="11957"/>
                      <a:pt x="38873" y="11707"/>
                      <a:pt x="38647" y="11256"/>
                    </a:cubicBezTo>
                    <a:cubicBezTo>
                      <a:pt x="38698" y="11181"/>
                      <a:pt x="38748" y="11130"/>
                      <a:pt x="38798" y="11080"/>
                    </a:cubicBezTo>
                    <a:cubicBezTo>
                      <a:pt x="38859" y="11029"/>
                      <a:pt x="38929" y="11020"/>
                      <a:pt x="39000" y="11020"/>
                    </a:cubicBezTo>
                    <a:cubicBezTo>
                      <a:pt x="39042" y="11020"/>
                      <a:pt x="39083" y="11023"/>
                      <a:pt x="39124" y="11023"/>
                    </a:cubicBezTo>
                    <a:cubicBezTo>
                      <a:pt x="39186" y="11023"/>
                      <a:pt x="39246" y="11016"/>
                      <a:pt x="39299" y="10980"/>
                    </a:cubicBezTo>
                    <a:cubicBezTo>
                      <a:pt x="39349" y="11005"/>
                      <a:pt x="39393" y="11018"/>
                      <a:pt x="39437" y="11018"/>
                    </a:cubicBezTo>
                    <a:cubicBezTo>
                      <a:pt x="39481" y="11018"/>
                      <a:pt x="39525" y="11005"/>
                      <a:pt x="39575" y="10980"/>
                    </a:cubicBezTo>
                    <a:cubicBezTo>
                      <a:pt x="40477" y="10880"/>
                      <a:pt x="41379" y="10754"/>
                      <a:pt x="42156" y="10178"/>
                    </a:cubicBezTo>
                    <a:cubicBezTo>
                      <a:pt x="42683" y="9526"/>
                      <a:pt x="42658" y="9426"/>
                      <a:pt x="42031" y="9176"/>
                    </a:cubicBezTo>
                    <a:cubicBezTo>
                      <a:pt x="41901" y="9064"/>
                      <a:pt x="41750" y="9042"/>
                      <a:pt x="41595" y="9042"/>
                    </a:cubicBezTo>
                    <a:cubicBezTo>
                      <a:pt x="41495" y="9042"/>
                      <a:pt x="41394" y="9051"/>
                      <a:pt x="41295" y="9051"/>
                    </a:cubicBezTo>
                    <a:cubicBezTo>
                      <a:pt x="41134" y="9051"/>
                      <a:pt x="40980" y="9027"/>
                      <a:pt x="40853" y="8900"/>
                    </a:cubicBezTo>
                    <a:cubicBezTo>
                      <a:pt x="40878" y="8549"/>
                      <a:pt x="40552" y="8449"/>
                      <a:pt x="40352" y="8248"/>
                    </a:cubicBezTo>
                    <a:cubicBezTo>
                      <a:pt x="40477" y="8173"/>
                      <a:pt x="40602" y="8098"/>
                      <a:pt x="40728" y="7998"/>
                    </a:cubicBezTo>
                    <a:cubicBezTo>
                      <a:pt x="40978" y="7872"/>
                      <a:pt x="41003" y="7647"/>
                      <a:pt x="40978" y="7396"/>
                    </a:cubicBezTo>
                    <a:cubicBezTo>
                      <a:pt x="40928" y="7196"/>
                      <a:pt x="40778" y="7070"/>
                      <a:pt x="40577" y="6970"/>
                    </a:cubicBezTo>
                    <a:cubicBezTo>
                      <a:pt x="40349" y="6902"/>
                      <a:pt x="40183" y="6688"/>
                      <a:pt x="39929" y="6688"/>
                    </a:cubicBezTo>
                    <a:cubicBezTo>
                      <a:pt x="39903" y="6688"/>
                      <a:pt x="39877" y="6690"/>
                      <a:pt x="39850" y="6694"/>
                    </a:cubicBezTo>
                    <a:cubicBezTo>
                      <a:pt x="39424" y="6419"/>
                      <a:pt x="38873" y="6419"/>
                      <a:pt x="38422" y="6193"/>
                    </a:cubicBezTo>
                    <a:cubicBezTo>
                      <a:pt x="38359" y="6131"/>
                      <a:pt x="38284" y="6120"/>
                      <a:pt x="38205" y="6120"/>
                    </a:cubicBezTo>
                    <a:cubicBezTo>
                      <a:pt x="38164" y="6120"/>
                      <a:pt x="38122" y="6123"/>
                      <a:pt x="38081" y="6123"/>
                    </a:cubicBezTo>
                    <a:cubicBezTo>
                      <a:pt x="38008" y="6123"/>
                      <a:pt x="37936" y="6114"/>
                      <a:pt x="37871" y="6068"/>
                    </a:cubicBezTo>
                    <a:lnTo>
                      <a:pt x="37394" y="6068"/>
                    </a:lnTo>
                    <a:cubicBezTo>
                      <a:pt x="37344" y="5967"/>
                      <a:pt x="37319" y="5892"/>
                      <a:pt x="37269" y="5817"/>
                    </a:cubicBezTo>
                    <a:cubicBezTo>
                      <a:pt x="37570" y="5792"/>
                      <a:pt x="37845" y="5692"/>
                      <a:pt x="38046" y="5416"/>
                    </a:cubicBezTo>
                    <a:cubicBezTo>
                      <a:pt x="38071" y="5366"/>
                      <a:pt x="38121" y="5341"/>
                      <a:pt x="38171" y="5291"/>
                    </a:cubicBezTo>
                    <a:cubicBezTo>
                      <a:pt x="38422" y="5065"/>
                      <a:pt x="38422" y="4790"/>
                      <a:pt x="38246" y="4514"/>
                    </a:cubicBezTo>
                    <a:lnTo>
                      <a:pt x="38171" y="4514"/>
                    </a:lnTo>
                    <a:cubicBezTo>
                      <a:pt x="38121" y="4013"/>
                      <a:pt x="37720" y="3887"/>
                      <a:pt x="37344" y="3737"/>
                    </a:cubicBezTo>
                    <a:cubicBezTo>
                      <a:pt x="37444" y="3561"/>
                      <a:pt x="37620" y="3411"/>
                      <a:pt x="37394" y="3211"/>
                    </a:cubicBezTo>
                    <a:cubicBezTo>
                      <a:pt x="37394" y="3135"/>
                      <a:pt x="37394" y="3060"/>
                      <a:pt x="37369" y="2985"/>
                    </a:cubicBezTo>
                    <a:cubicBezTo>
                      <a:pt x="37280" y="2873"/>
                      <a:pt x="37250" y="2701"/>
                      <a:pt x="37085" y="2701"/>
                    </a:cubicBezTo>
                    <a:cubicBezTo>
                      <a:pt x="37065" y="2701"/>
                      <a:pt x="37043" y="2704"/>
                      <a:pt x="37018" y="2709"/>
                    </a:cubicBezTo>
                    <a:cubicBezTo>
                      <a:pt x="36968" y="2584"/>
                      <a:pt x="36818" y="2534"/>
                      <a:pt x="36743" y="2459"/>
                    </a:cubicBezTo>
                    <a:cubicBezTo>
                      <a:pt x="35865" y="1757"/>
                      <a:pt x="34838" y="1456"/>
                      <a:pt x="33760" y="1281"/>
                    </a:cubicBezTo>
                    <a:cubicBezTo>
                      <a:pt x="33459" y="1105"/>
                      <a:pt x="33109" y="1055"/>
                      <a:pt x="32733" y="1055"/>
                    </a:cubicBezTo>
                    <a:cubicBezTo>
                      <a:pt x="32557" y="1005"/>
                      <a:pt x="32382" y="955"/>
                      <a:pt x="32231" y="880"/>
                    </a:cubicBezTo>
                    <a:cubicBezTo>
                      <a:pt x="32169" y="855"/>
                      <a:pt x="32106" y="836"/>
                      <a:pt x="32043" y="836"/>
                    </a:cubicBezTo>
                    <a:cubicBezTo>
                      <a:pt x="31981" y="836"/>
                      <a:pt x="31918" y="855"/>
                      <a:pt x="31855" y="905"/>
                    </a:cubicBezTo>
                    <a:cubicBezTo>
                      <a:pt x="31855" y="880"/>
                      <a:pt x="31830" y="855"/>
                      <a:pt x="31805" y="855"/>
                    </a:cubicBezTo>
                    <a:cubicBezTo>
                      <a:pt x="31747" y="838"/>
                      <a:pt x="31688" y="835"/>
                      <a:pt x="31631" y="835"/>
                    </a:cubicBezTo>
                    <a:cubicBezTo>
                      <a:pt x="31602" y="835"/>
                      <a:pt x="31573" y="836"/>
                      <a:pt x="31545" y="836"/>
                    </a:cubicBezTo>
                    <a:cubicBezTo>
                      <a:pt x="31461" y="836"/>
                      <a:pt x="31379" y="830"/>
                      <a:pt x="31304" y="779"/>
                    </a:cubicBezTo>
                    <a:cubicBezTo>
                      <a:pt x="31279" y="792"/>
                      <a:pt x="31260" y="798"/>
                      <a:pt x="31241" y="798"/>
                    </a:cubicBezTo>
                    <a:cubicBezTo>
                      <a:pt x="31223" y="798"/>
                      <a:pt x="31204" y="792"/>
                      <a:pt x="31179" y="779"/>
                    </a:cubicBezTo>
                    <a:cubicBezTo>
                      <a:pt x="31061" y="725"/>
                      <a:pt x="30933" y="713"/>
                      <a:pt x="30802" y="713"/>
                    </a:cubicBezTo>
                    <a:cubicBezTo>
                      <a:pt x="30701" y="713"/>
                      <a:pt x="30598" y="720"/>
                      <a:pt x="30495" y="720"/>
                    </a:cubicBezTo>
                    <a:cubicBezTo>
                      <a:pt x="30361" y="720"/>
                      <a:pt x="30228" y="708"/>
                      <a:pt x="30101" y="654"/>
                    </a:cubicBezTo>
                    <a:lnTo>
                      <a:pt x="29901" y="654"/>
                    </a:lnTo>
                    <a:cubicBezTo>
                      <a:pt x="29713" y="592"/>
                      <a:pt x="29523" y="577"/>
                      <a:pt x="29333" y="577"/>
                    </a:cubicBezTo>
                    <a:cubicBezTo>
                      <a:pt x="29160" y="577"/>
                      <a:pt x="28987" y="589"/>
                      <a:pt x="28817" y="589"/>
                    </a:cubicBezTo>
                    <a:cubicBezTo>
                      <a:pt x="28649" y="589"/>
                      <a:pt x="28483" y="577"/>
                      <a:pt x="28322" y="529"/>
                    </a:cubicBezTo>
                    <a:cubicBezTo>
                      <a:pt x="28246" y="529"/>
                      <a:pt x="28171" y="529"/>
                      <a:pt x="28096" y="504"/>
                    </a:cubicBezTo>
                    <a:cubicBezTo>
                      <a:pt x="27913" y="453"/>
                      <a:pt x="27726" y="439"/>
                      <a:pt x="27538" y="439"/>
                    </a:cubicBezTo>
                    <a:cubicBezTo>
                      <a:pt x="27318" y="439"/>
                      <a:pt x="27098" y="458"/>
                      <a:pt x="26881" y="458"/>
                    </a:cubicBezTo>
                    <a:cubicBezTo>
                      <a:pt x="26826" y="458"/>
                      <a:pt x="26772" y="457"/>
                      <a:pt x="26718" y="454"/>
                    </a:cubicBezTo>
                    <a:cubicBezTo>
                      <a:pt x="26617" y="479"/>
                      <a:pt x="26567" y="504"/>
                      <a:pt x="26542" y="529"/>
                    </a:cubicBezTo>
                    <a:cubicBezTo>
                      <a:pt x="26292" y="429"/>
                      <a:pt x="25966" y="504"/>
                      <a:pt x="25865" y="128"/>
                    </a:cubicBezTo>
                    <a:cubicBezTo>
                      <a:pt x="25715" y="15"/>
                      <a:pt x="25551" y="1"/>
                      <a:pt x="253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4244;p42">
                <a:extLst>
                  <a:ext uri="{FF2B5EF4-FFF2-40B4-BE49-F238E27FC236}">
                    <a16:creationId xmlns:a16="http://schemas.microsoft.com/office/drawing/2014/main" id="{CCD511C8-DE7C-431B-B212-E9D568AC8BF5}"/>
                  </a:ext>
                </a:extLst>
              </p:cNvPr>
              <p:cNvSpPr/>
              <p:nvPr/>
            </p:nvSpPr>
            <p:spPr>
              <a:xfrm>
                <a:off x="1167399" y="1239961"/>
                <a:ext cx="1188952" cy="1071009"/>
              </a:xfrm>
              <a:custGeom>
                <a:avLst/>
                <a:gdLst/>
                <a:ahLst/>
                <a:cxnLst/>
                <a:rect l="l" t="t" r="r" b="b"/>
                <a:pathLst>
                  <a:path w="2772" h="2497" extrusionOk="0">
                    <a:moveTo>
                      <a:pt x="1439" y="0"/>
                    </a:moveTo>
                    <a:cubicBezTo>
                      <a:pt x="946" y="0"/>
                      <a:pt x="449" y="272"/>
                      <a:pt x="271" y="807"/>
                    </a:cubicBezTo>
                    <a:cubicBezTo>
                      <a:pt x="0" y="1652"/>
                      <a:pt x="665" y="2497"/>
                      <a:pt x="1441" y="2497"/>
                    </a:cubicBezTo>
                    <a:cubicBezTo>
                      <a:pt x="1647" y="2497"/>
                      <a:pt x="1860" y="2438"/>
                      <a:pt x="2066" y="2303"/>
                    </a:cubicBezTo>
                    <a:lnTo>
                      <a:pt x="2152" y="2303"/>
                    </a:lnTo>
                    <a:cubicBezTo>
                      <a:pt x="2601" y="1961"/>
                      <a:pt x="2772" y="1427"/>
                      <a:pt x="2601" y="893"/>
                    </a:cubicBezTo>
                    <a:cubicBezTo>
                      <a:pt x="2459" y="294"/>
                      <a:pt x="1951" y="0"/>
                      <a:pt x="14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4238;p42">
                <a:extLst>
                  <a:ext uri="{FF2B5EF4-FFF2-40B4-BE49-F238E27FC236}">
                    <a16:creationId xmlns:a16="http://schemas.microsoft.com/office/drawing/2014/main" id="{5B733D25-2F63-4E52-9076-54A2C40BEC85}"/>
                  </a:ext>
                </a:extLst>
              </p:cNvPr>
              <p:cNvSpPr/>
              <p:nvPr/>
            </p:nvSpPr>
            <p:spPr>
              <a:xfrm>
                <a:off x="2443814" y="1817067"/>
                <a:ext cx="2681254" cy="501569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15999" extrusionOk="0">
                    <a:moveTo>
                      <a:pt x="21730" y="2233"/>
                    </a:moveTo>
                    <a:cubicBezTo>
                      <a:pt x="21780" y="2258"/>
                      <a:pt x="21805" y="2283"/>
                      <a:pt x="21830" y="2308"/>
                    </a:cubicBezTo>
                    <a:cubicBezTo>
                      <a:pt x="21780" y="2283"/>
                      <a:pt x="21730" y="2258"/>
                      <a:pt x="21680" y="2258"/>
                    </a:cubicBezTo>
                    <a:cubicBezTo>
                      <a:pt x="21705" y="2233"/>
                      <a:pt x="21730" y="2233"/>
                      <a:pt x="21730" y="2233"/>
                    </a:cubicBezTo>
                    <a:close/>
                    <a:moveTo>
                      <a:pt x="18597" y="3662"/>
                    </a:moveTo>
                    <a:cubicBezTo>
                      <a:pt x="18622" y="3662"/>
                      <a:pt x="18597" y="3687"/>
                      <a:pt x="18597" y="3687"/>
                    </a:cubicBezTo>
                    <a:lnTo>
                      <a:pt x="18572" y="3687"/>
                    </a:lnTo>
                    <a:cubicBezTo>
                      <a:pt x="18597" y="3687"/>
                      <a:pt x="18597" y="3662"/>
                      <a:pt x="18597" y="3662"/>
                    </a:cubicBezTo>
                    <a:close/>
                    <a:moveTo>
                      <a:pt x="36567" y="3887"/>
                    </a:moveTo>
                    <a:lnTo>
                      <a:pt x="36567" y="3887"/>
                    </a:lnTo>
                    <a:cubicBezTo>
                      <a:pt x="36476" y="3924"/>
                      <a:pt x="36397" y="3947"/>
                      <a:pt x="36323" y="3947"/>
                    </a:cubicBezTo>
                    <a:cubicBezTo>
                      <a:pt x="36295" y="3947"/>
                      <a:pt x="36268" y="3944"/>
                      <a:pt x="36241" y="3937"/>
                    </a:cubicBezTo>
                    <a:cubicBezTo>
                      <a:pt x="36367" y="3937"/>
                      <a:pt x="36467" y="3912"/>
                      <a:pt x="36567" y="3887"/>
                    </a:cubicBezTo>
                    <a:close/>
                    <a:moveTo>
                      <a:pt x="5439" y="6293"/>
                    </a:moveTo>
                    <a:cubicBezTo>
                      <a:pt x="5439" y="6293"/>
                      <a:pt x="5439" y="6318"/>
                      <a:pt x="5414" y="6318"/>
                    </a:cubicBezTo>
                    <a:cubicBezTo>
                      <a:pt x="5414" y="6318"/>
                      <a:pt x="5414" y="6293"/>
                      <a:pt x="5414" y="6293"/>
                    </a:cubicBezTo>
                    <a:close/>
                    <a:moveTo>
                      <a:pt x="23172" y="7054"/>
                    </a:moveTo>
                    <a:cubicBezTo>
                      <a:pt x="23191" y="7054"/>
                      <a:pt x="23212" y="7059"/>
                      <a:pt x="23234" y="7070"/>
                    </a:cubicBezTo>
                    <a:cubicBezTo>
                      <a:pt x="23309" y="7095"/>
                      <a:pt x="23384" y="7120"/>
                      <a:pt x="23459" y="7120"/>
                    </a:cubicBezTo>
                    <a:cubicBezTo>
                      <a:pt x="23334" y="7196"/>
                      <a:pt x="23209" y="7271"/>
                      <a:pt x="23083" y="7396"/>
                    </a:cubicBezTo>
                    <a:cubicBezTo>
                      <a:pt x="23083" y="7346"/>
                      <a:pt x="23083" y="7271"/>
                      <a:pt x="23083" y="7196"/>
                    </a:cubicBezTo>
                    <a:cubicBezTo>
                      <a:pt x="23064" y="7117"/>
                      <a:pt x="23105" y="7054"/>
                      <a:pt x="23172" y="7054"/>
                    </a:cubicBezTo>
                    <a:close/>
                    <a:moveTo>
                      <a:pt x="5615" y="8624"/>
                    </a:moveTo>
                    <a:cubicBezTo>
                      <a:pt x="5690" y="8674"/>
                      <a:pt x="5740" y="8699"/>
                      <a:pt x="5690" y="8749"/>
                    </a:cubicBezTo>
                    <a:cubicBezTo>
                      <a:pt x="5665" y="8724"/>
                      <a:pt x="5640" y="8674"/>
                      <a:pt x="5615" y="8624"/>
                    </a:cubicBezTo>
                    <a:close/>
                    <a:moveTo>
                      <a:pt x="23159" y="9201"/>
                    </a:moveTo>
                    <a:cubicBezTo>
                      <a:pt x="23159" y="9201"/>
                      <a:pt x="23134" y="9226"/>
                      <a:pt x="23134" y="9226"/>
                    </a:cubicBezTo>
                    <a:cubicBezTo>
                      <a:pt x="23134" y="9226"/>
                      <a:pt x="23109" y="9201"/>
                      <a:pt x="23109" y="9201"/>
                    </a:cubicBezTo>
                    <a:close/>
                    <a:moveTo>
                      <a:pt x="39700" y="9226"/>
                    </a:moveTo>
                    <a:cubicBezTo>
                      <a:pt x="39700" y="9251"/>
                      <a:pt x="39700" y="9276"/>
                      <a:pt x="39675" y="9301"/>
                    </a:cubicBezTo>
                    <a:cubicBezTo>
                      <a:pt x="39675" y="9276"/>
                      <a:pt x="39700" y="9251"/>
                      <a:pt x="39700" y="9226"/>
                    </a:cubicBezTo>
                    <a:close/>
                    <a:moveTo>
                      <a:pt x="16016" y="9401"/>
                    </a:moveTo>
                    <a:cubicBezTo>
                      <a:pt x="15991" y="9401"/>
                      <a:pt x="15991" y="9426"/>
                      <a:pt x="15991" y="9426"/>
                    </a:cubicBezTo>
                    <a:cubicBezTo>
                      <a:pt x="15991" y="9401"/>
                      <a:pt x="15991" y="9401"/>
                      <a:pt x="15991" y="9401"/>
                    </a:cubicBezTo>
                    <a:close/>
                    <a:moveTo>
                      <a:pt x="36868" y="11231"/>
                    </a:moveTo>
                    <a:cubicBezTo>
                      <a:pt x="36868" y="11231"/>
                      <a:pt x="36868" y="11256"/>
                      <a:pt x="36843" y="11256"/>
                    </a:cubicBezTo>
                    <a:cubicBezTo>
                      <a:pt x="36843" y="11256"/>
                      <a:pt x="36843" y="11231"/>
                      <a:pt x="36843" y="11231"/>
                    </a:cubicBezTo>
                    <a:close/>
                    <a:moveTo>
                      <a:pt x="1956" y="11256"/>
                    </a:moveTo>
                    <a:cubicBezTo>
                      <a:pt x="1956" y="11281"/>
                      <a:pt x="1956" y="11331"/>
                      <a:pt x="1930" y="11356"/>
                    </a:cubicBezTo>
                    <a:cubicBezTo>
                      <a:pt x="1930" y="11306"/>
                      <a:pt x="1930" y="11281"/>
                      <a:pt x="1956" y="11256"/>
                    </a:cubicBezTo>
                    <a:close/>
                    <a:moveTo>
                      <a:pt x="26617" y="11481"/>
                    </a:moveTo>
                    <a:cubicBezTo>
                      <a:pt x="26667" y="11481"/>
                      <a:pt x="26667" y="11531"/>
                      <a:pt x="26667" y="11582"/>
                    </a:cubicBezTo>
                    <a:cubicBezTo>
                      <a:pt x="26642" y="11607"/>
                      <a:pt x="26642" y="11632"/>
                      <a:pt x="26617" y="11657"/>
                    </a:cubicBezTo>
                    <a:cubicBezTo>
                      <a:pt x="26617" y="11590"/>
                      <a:pt x="26617" y="11543"/>
                      <a:pt x="26617" y="11481"/>
                    </a:cubicBezTo>
                    <a:close/>
                    <a:moveTo>
                      <a:pt x="11003" y="11882"/>
                    </a:moveTo>
                    <a:cubicBezTo>
                      <a:pt x="11003" y="11882"/>
                      <a:pt x="11003" y="11882"/>
                      <a:pt x="10978" y="11907"/>
                    </a:cubicBezTo>
                    <a:cubicBezTo>
                      <a:pt x="10978" y="11882"/>
                      <a:pt x="10978" y="11882"/>
                      <a:pt x="10978" y="11882"/>
                    </a:cubicBezTo>
                    <a:close/>
                    <a:moveTo>
                      <a:pt x="30721" y="12446"/>
                    </a:moveTo>
                    <a:cubicBezTo>
                      <a:pt x="30753" y="12446"/>
                      <a:pt x="30778" y="12459"/>
                      <a:pt x="30803" y="12484"/>
                    </a:cubicBezTo>
                    <a:cubicBezTo>
                      <a:pt x="30753" y="12559"/>
                      <a:pt x="30677" y="12659"/>
                      <a:pt x="30602" y="12759"/>
                    </a:cubicBezTo>
                    <a:cubicBezTo>
                      <a:pt x="30527" y="12684"/>
                      <a:pt x="30427" y="12609"/>
                      <a:pt x="30602" y="12484"/>
                    </a:cubicBezTo>
                    <a:cubicBezTo>
                      <a:pt x="30652" y="12459"/>
                      <a:pt x="30690" y="12446"/>
                      <a:pt x="30721" y="12446"/>
                    </a:cubicBezTo>
                    <a:close/>
                    <a:moveTo>
                      <a:pt x="9374" y="12785"/>
                    </a:moveTo>
                    <a:cubicBezTo>
                      <a:pt x="9365" y="12794"/>
                      <a:pt x="9359" y="12803"/>
                      <a:pt x="9355" y="12811"/>
                    </a:cubicBezTo>
                    <a:lnTo>
                      <a:pt x="9355" y="12811"/>
                    </a:lnTo>
                    <a:cubicBezTo>
                      <a:pt x="9359" y="12810"/>
                      <a:pt x="9365" y="12810"/>
                      <a:pt x="9374" y="12810"/>
                    </a:cubicBezTo>
                    <a:cubicBezTo>
                      <a:pt x="9349" y="12810"/>
                      <a:pt x="9349" y="12834"/>
                      <a:pt x="9349" y="12835"/>
                    </a:cubicBezTo>
                    <a:lnTo>
                      <a:pt x="9349" y="12835"/>
                    </a:lnTo>
                    <a:cubicBezTo>
                      <a:pt x="9349" y="12834"/>
                      <a:pt x="9349" y="12824"/>
                      <a:pt x="9355" y="12811"/>
                    </a:cubicBezTo>
                    <a:lnTo>
                      <a:pt x="9355" y="12811"/>
                    </a:lnTo>
                    <a:cubicBezTo>
                      <a:pt x="9349" y="12813"/>
                      <a:pt x="9349" y="12819"/>
                      <a:pt x="9349" y="12835"/>
                    </a:cubicBezTo>
                    <a:cubicBezTo>
                      <a:pt x="9349" y="12810"/>
                      <a:pt x="9349" y="12810"/>
                      <a:pt x="9349" y="12785"/>
                    </a:cubicBezTo>
                    <a:close/>
                    <a:moveTo>
                      <a:pt x="22808" y="12910"/>
                    </a:moveTo>
                    <a:cubicBezTo>
                      <a:pt x="22808" y="12910"/>
                      <a:pt x="22808" y="12935"/>
                      <a:pt x="22808" y="12935"/>
                    </a:cubicBezTo>
                    <a:cubicBezTo>
                      <a:pt x="22808" y="12935"/>
                      <a:pt x="22808" y="12910"/>
                      <a:pt x="22783" y="12910"/>
                    </a:cubicBezTo>
                    <a:close/>
                    <a:moveTo>
                      <a:pt x="23058" y="13035"/>
                    </a:moveTo>
                    <a:cubicBezTo>
                      <a:pt x="23058" y="13035"/>
                      <a:pt x="23058" y="13060"/>
                      <a:pt x="23083" y="13060"/>
                    </a:cubicBezTo>
                    <a:lnTo>
                      <a:pt x="22983" y="13060"/>
                    </a:lnTo>
                    <a:cubicBezTo>
                      <a:pt x="23008" y="13060"/>
                      <a:pt x="23033" y="13035"/>
                      <a:pt x="23058" y="13035"/>
                    </a:cubicBezTo>
                    <a:close/>
                    <a:moveTo>
                      <a:pt x="25383" y="1"/>
                    </a:moveTo>
                    <a:cubicBezTo>
                      <a:pt x="25327" y="1"/>
                      <a:pt x="25270" y="3"/>
                      <a:pt x="25214" y="3"/>
                    </a:cubicBezTo>
                    <a:lnTo>
                      <a:pt x="20377" y="3"/>
                    </a:lnTo>
                    <a:cubicBezTo>
                      <a:pt x="20352" y="53"/>
                      <a:pt x="20327" y="78"/>
                      <a:pt x="20352" y="103"/>
                    </a:cubicBezTo>
                    <a:lnTo>
                      <a:pt x="20302" y="103"/>
                    </a:lnTo>
                    <a:cubicBezTo>
                      <a:pt x="20201" y="128"/>
                      <a:pt x="20101" y="128"/>
                      <a:pt x="19976" y="128"/>
                    </a:cubicBezTo>
                    <a:cubicBezTo>
                      <a:pt x="19951" y="103"/>
                      <a:pt x="19850" y="78"/>
                      <a:pt x="19775" y="53"/>
                    </a:cubicBezTo>
                    <a:cubicBezTo>
                      <a:pt x="19662" y="59"/>
                      <a:pt x="19550" y="60"/>
                      <a:pt x="19437" y="60"/>
                    </a:cubicBezTo>
                    <a:cubicBezTo>
                      <a:pt x="19324" y="60"/>
                      <a:pt x="19211" y="59"/>
                      <a:pt x="19098" y="59"/>
                    </a:cubicBezTo>
                    <a:cubicBezTo>
                      <a:pt x="18873" y="59"/>
                      <a:pt x="18647" y="65"/>
                      <a:pt x="18422" y="103"/>
                    </a:cubicBezTo>
                    <a:cubicBezTo>
                      <a:pt x="17946" y="128"/>
                      <a:pt x="17494" y="128"/>
                      <a:pt x="17018" y="128"/>
                    </a:cubicBezTo>
                    <a:cubicBezTo>
                      <a:pt x="16913" y="185"/>
                      <a:pt x="16802" y="199"/>
                      <a:pt x="16690" y="199"/>
                    </a:cubicBezTo>
                    <a:cubicBezTo>
                      <a:pt x="16567" y="199"/>
                      <a:pt x="16442" y="182"/>
                      <a:pt x="16319" y="182"/>
                    </a:cubicBezTo>
                    <a:cubicBezTo>
                      <a:pt x="16207" y="182"/>
                      <a:pt x="16096" y="196"/>
                      <a:pt x="15991" y="253"/>
                    </a:cubicBezTo>
                    <a:cubicBezTo>
                      <a:pt x="15961" y="224"/>
                      <a:pt x="15932" y="212"/>
                      <a:pt x="15903" y="212"/>
                    </a:cubicBezTo>
                    <a:cubicBezTo>
                      <a:pt x="15882" y="212"/>
                      <a:pt x="15861" y="218"/>
                      <a:pt x="15840" y="228"/>
                    </a:cubicBezTo>
                    <a:cubicBezTo>
                      <a:pt x="15565" y="253"/>
                      <a:pt x="15264" y="253"/>
                      <a:pt x="14988" y="278"/>
                    </a:cubicBezTo>
                    <a:cubicBezTo>
                      <a:pt x="14896" y="312"/>
                      <a:pt x="14804" y="320"/>
                      <a:pt x="14712" y="320"/>
                    </a:cubicBezTo>
                    <a:cubicBezTo>
                      <a:pt x="14621" y="320"/>
                      <a:pt x="14529" y="312"/>
                      <a:pt x="14437" y="312"/>
                    </a:cubicBezTo>
                    <a:cubicBezTo>
                      <a:pt x="14345" y="312"/>
                      <a:pt x="14253" y="320"/>
                      <a:pt x="14161" y="353"/>
                    </a:cubicBezTo>
                    <a:cubicBezTo>
                      <a:pt x="13910" y="378"/>
                      <a:pt x="13685" y="378"/>
                      <a:pt x="13434" y="404"/>
                    </a:cubicBezTo>
                    <a:cubicBezTo>
                      <a:pt x="13322" y="454"/>
                      <a:pt x="13202" y="454"/>
                      <a:pt x="13083" y="454"/>
                    </a:cubicBezTo>
                    <a:cubicBezTo>
                      <a:pt x="12964" y="454"/>
                      <a:pt x="12845" y="454"/>
                      <a:pt x="12733" y="504"/>
                    </a:cubicBezTo>
                    <a:cubicBezTo>
                      <a:pt x="12582" y="504"/>
                      <a:pt x="12407" y="504"/>
                      <a:pt x="12256" y="529"/>
                    </a:cubicBezTo>
                    <a:cubicBezTo>
                      <a:pt x="12164" y="580"/>
                      <a:pt x="12072" y="589"/>
                      <a:pt x="11980" y="589"/>
                    </a:cubicBezTo>
                    <a:cubicBezTo>
                      <a:pt x="11927" y="589"/>
                      <a:pt x="11874" y="586"/>
                      <a:pt x="11821" y="586"/>
                    </a:cubicBezTo>
                    <a:cubicBezTo>
                      <a:pt x="11740" y="586"/>
                      <a:pt x="11660" y="593"/>
                      <a:pt x="11580" y="629"/>
                    </a:cubicBezTo>
                    <a:cubicBezTo>
                      <a:pt x="10728" y="729"/>
                      <a:pt x="9900" y="905"/>
                      <a:pt x="9023" y="905"/>
                    </a:cubicBezTo>
                    <a:cubicBezTo>
                      <a:pt x="8948" y="967"/>
                      <a:pt x="8854" y="967"/>
                      <a:pt x="8763" y="967"/>
                    </a:cubicBezTo>
                    <a:cubicBezTo>
                      <a:pt x="8672" y="967"/>
                      <a:pt x="8585" y="967"/>
                      <a:pt x="8522" y="1030"/>
                    </a:cubicBezTo>
                    <a:lnTo>
                      <a:pt x="8497" y="1030"/>
                    </a:lnTo>
                    <a:cubicBezTo>
                      <a:pt x="8482" y="1001"/>
                      <a:pt x="8459" y="989"/>
                      <a:pt x="8427" y="989"/>
                    </a:cubicBezTo>
                    <a:cubicBezTo>
                      <a:pt x="8405" y="989"/>
                      <a:pt x="8378" y="995"/>
                      <a:pt x="8347" y="1005"/>
                    </a:cubicBezTo>
                    <a:cubicBezTo>
                      <a:pt x="8196" y="1030"/>
                      <a:pt x="8021" y="1030"/>
                      <a:pt x="7870" y="1055"/>
                    </a:cubicBezTo>
                    <a:cubicBezTo>
                      <a:pt x="7820" y="1055"/>
                      <a:pt x="7795" y="1080"/>
                      <a:pt x="7795" y="1155"/>
                    </a:cubicBezTo>
                    <a:cubicBezTo>
                      <a:pt x="7685" y="1114"/>
                      <a:pt x="7574" y="1095"/>
                      <a:pt x="7464" y="1095"/>
                    </a:cubicBezTo>
                    <a:cubicBezTo>
                      <a:pt x="7374" y="1095"/>
                      <a:pt x="7284" y="1108"/>
                      <a:pt x="7194" y="1130"/>
                    </a:cubicBezTo>
                    <a:cubicBezTo>
                      <a:pt x="6442" y="1155"/>
                      <a:pt x="5690" y="1155"/>
                      <a:pt x="4913" y="1155"/>
                    </a:cubicBezTo>
                    <a:cubicBezTo>
                      <a:pt x="4537" y="1180"/>
                      <a:pt x="4537" y="1180"/>
                      <a:pt x="4637" y="1556"/>
                    </a:cubicBezTo>
                    <a:cubicBezTo>
                      <a:pt x="4550" y="1669"/>
                      <a:pt x="4443" y="1694"/>
                      <a:pt x="4330" y="1694"/>
                    </a:cubicBezTo>
                    <a:cubicBezTo>
                      <a:pt x="4240" y="1694"/>
                      <a:pt x="4146" y="1678"/>
                      <a:pt x="4054" y="1678"/>
                    </a:cubicBezTo>
                    <a:cubicBezTo>
                      <a:pt x="4031" y="1678"/>
                      <a:pt x="4008" y="1679"/>
                      <a:pt x="3986" y="1682"/>
                    </a:cubicBezTo>
                    <a:cubicBezTo>
                      <a:pt x="3915" y="1692"/>
                      <a:pt x="3844" y="1695"/>
                      <a:pt x="3773" y="1695"/>
                    </a:cubicBezTo>
                    <a:cubicBezTo>
                      <a:pt x="3665" y="1695"/>
                      <a:pt x="3557" y="1688"/>
                      <a:pt x="3450" y="1688"/>
                    </a:cubicBezTo>
                    <a:cubicBezTo>
                      <a:pt x="3271" y="1688"/>
                      <a:pt x="3096" y="1707"/>
                      <a:pt x="2933" y="1807"/>
                    </a:cubicBezTo>
                    <a:cubicBezTo>
                      <a:pt x="2816" y="1807"/>
                      <a:pt x="2699" y="1796"/>
                      <a:pt x="2590" y="1796"/>
                    </a:cubicBezTo>
                    <a:cubicBezTo>
                      <a:pt x="2535" y="1796"/>
                      <a:pt x="2482" y="1799"/>
                      <a:pt x="2432" y="1807"/>
                    </a:cubicBezTo>
                    <a:cubicBezTo>
                      <a:pt x="1179" y="2058"/>
                      <a:pt x="552" y="2033"/>
                      <a:pt x="326" y="3486"/>
                    </a:cubicBezTo>
                    <a:cubicBezTo>
                      <a:pt x="201" y="4063"/>
                      <a:pt x="377" y="4639"/>
                      <a:pt x="226" y="5216"/>
                    </a:cubicBezTo>
                    <a:lnTo>
                      <a:pt x="201" y="5541"/>
                    </a:lnTo>
                    <a:cubicBezTo>
                      <a:pt x="101" y="5767"/>
                      <a:pt x="226" y="6018"/>
                      <a:pt x="101" y="6218"/>
                    </a:cubicBezTo>
                    <a:cubicBezTo>
                      <a:pt x="101" y="6343"/>
                      <a:pt x="76" y="6469"/>
                      <a:pt x="76" y="6594"/>
                    </a:cubicBezTo>
                    <a:cubicBezTo>
                      <a:pt x="1" y="7045"/>
                      <a:pt x="1" y="7521"/>
                      <a:pt x="76" y="7998"/>
                    </a:cubicBezTo>
                    <a:cubicBezTo>
                      <a:pt x="76" y="8148"/>
                      <a:pt x="101" y="8298"/>
                      <a:pt x="101" y="8474"/>
                    </a:cubicBezTo>
                    <a:cubicBezTo>
                      <a:pt x="226" y="8724"/>
                      <a:pt x="76" y="9025"/>
                      <a:pt x="201" y="9276"/>
                    </a:cubicBezTo>
                    <a:cubicBezTo>
                      <a:pt x="502" y="10704"/>
                      <a:pt x="828" y="12083"/>
                      <a:pt x="1354" y="13436"/>
                    </a:cubicBezTo>
                    <a:cubicBezTo>
                      <a:pt x="1680" y="14263"/>
                      <a:pt x="2281" y="14765"/>
                      <a:pt x="3184" y="14840"/>
                    </a:cubicBezTo>
                    <a:cubicBezTo>
                      <a:pt x="3296" y="14902"/>
                      <a:pt x="3415" y="14902"/>
                      <a:pt x="3534" y="14902"/>
                    </a:cubicBezTo>
                    <a:cubicBezTo>
                      <a:pt x="3654" y="14902"/>
                      <a:pt x="3773" y="14902"/>
                      <a:pt x="3885" y="14965"/>
                    </a:cubicBezTo>
                    <a:lnTo>
                      <a:pt x="4086" y="14965"/>
                    </a:lnTo>
                    <a:cubicBezTo>
                      <a:pt x="4249" y="15019"/>
                      <a:pt x="4412" y="15031"/>
                      <a:pt x="4574" y="15031"/>
                    </a:cubicBezTo>
                    <a:cubicBezTo>
                      <a:pt x="4698" y="15031"/>
                      <a:pt x="4821" y="15024"/>
                      <a:pt x="4944" y="15024"/>
                    </a:cubicBezTo>
                    <a:cubicBezTo>
                      <a:pt x="5103" y="15024"/>
                      <a:pt x="5260" y="15036"/>
                      <a:pt x="5414" y="15090"/>
                    </a:cubicBezTo>
                    <a:cubicBezTo>
                      <a:pt x="5615" y="15090"/>
                      <a:pt x="5815" y="15090"/>
                      <a:pt x="6016" y="15115"/>
                    </a:cubicBezTo>
                    <a:cubicBezTo>
                      <a:pt x="6041" y="15166"/>
                      <a:pt x="6041" y="15191"/>
                      <a:pt x="6041" y="15241"/>
                    </a:cubicBezTo>
                    <a:cubicBezTo>
                      <a:pt x="5765" y="15391"/>
                      <a:pt x="5815" y="15617"/>
                      <a:pt x="5890" y="15867"/>
                    </a:cubicBezTo>
                    <a:cubicBezTo>
                      <a:pt x="6038" y="15972"/>
                      <a:pt x="6194" y="15998"/>
                      <a:pt x="6353" y="15998"/>
                    </a:cubicBezTo>
                    <a:cubicBezTo>
                      <a:pt x="6506" y="15998"/>
                      <a:pt x="6661" y="15975"/>
                      <a:pt x="6815" y="15975"/>
                    </a:cubicBezTo>
                    <a:cubicBezTo>
                      <a:pt x="6883" y="15975"/>
                      <a:pt x="6951" y="15979"/>
                      <a:pt x="7018" y="15993"/>
                    </a:cubicBezTo>
                    <a:cubicBezTo>
                      <a:pt x="7110" y="15941"/>
                      <a:pt x="7207" y="15932"/>
                      <a:pt x="7302" y="15932"/>
                    </a:cubicBezTo>
                    <a:cubicBezTo>
                      <a:pt x="7357" y="15932"/>
                      <a:pt x="7412" y="15935"/>
                      <a:pt x="7465" y="15935"/>
                    </a:cubicBezTo>
                    <a:cubicBezTo>
                      <a:pt x="7546" y="15935"/>
                      <a:pt x="7624" y="15928"/>
                      <a:pt x="7695" y="15892"/>
                    </a:cubicBezTo>
                    <a:cubicBezTo>
                      <a:pt x="7895" y="15867"/>
                      <a:pt x="8096" y="15867"/>
                      <a:pt x="8296" y="15867"/>
                    </a:cubicBezTo>
                    <a:cubicBezTo>
                      <a:pt x="8422" y="15805"/>
                      <a:pt x="8547" y="15798"/>
                      <a:pt x="8672" y="15798"/>
                    </a:cubicBezTo>
                    <a:cubicBezTo>
                      <a:pt x="8704" y="15798"/>
                      <a:pt x="8735" y="15799"/>
                      <a:pt x="8766" y="15799"/>
                    </a:cubicBezTo>
                    <a:cubicBezTo>
                      <a:pt x="8860" y="15799"/>
                      <a:pt x="8954" y="15795"/>
                      <a:pt x="9048" y="15767"/>
                    </a:cubicBezTo>
                    <a:cubicBezTo>
                      <a:pt x="9069" y="15788"/>
                      <a:pt x="9095" y="15796"/>
                      <a:pt x="9123" y="15796"/>
                    </a:cubicBezTo>
                    <a:cubicBezTo>
                      <a:pt x="9162" y="15796"/>
                      <a:pt x="9205" y="15781"/>
                      <a:pt x="9249" y="15767"/>
                    </a:cubicBezTo>
                    <a:cubicBezTo>
                      <a:pt x="9750" y="15742"/>
                      <a:pt x="10251" y="15742"/>
                      <a:pt x="10778" y="15717"/>
                    </a:cubicBezTo>
                    <a:cubicBezTo>
                      <a:pt x="10803" y="15717"/>
                      <a:pt x="10828" y="15692"/>
                      <a:pt x="10828" y="15667"/>
                    </a:cubicBezTo>
                    <a:cubicBezTo>
                      <a:pt x="10878" y="15667"/>
                      <a:pt x="10928" y="15673"/>
                      <a:pt x="10978" y="15673"/>
                    </a:cubicBezTo>
                    <a:cubicBezTo>
                      <a:pt x="11028" y="15673"/>
                      <a:pt x="11078" y="15667"/>
                      <a:pt x="11129" y="15642"/>
                    </a:cubicBezTo>
                    <a:cubicBezTo>
                      <a:pt x="11179" y="15642"/>
                      <a:pt x="11204" y="15642"/>
                      <a:pt x="11229" y="15667"/>
                    </a:cubicBezTo>
                    <a:cubicBezTo>
                      <a:pt x="11372" y="15667"/>
                      <a:pt x="11515" y="15683"/>
                      <a:pt x="11654" y="15683"/>
                    </a:cubicBezTo>
                    <a:cubicBezTo>
                      <a:pt x="11758" y="15683"/>
                      <a:pt x="11859" y="15674"/>
                      <a:pt x="11956" y="15642"/>
                    </a:cubicBezTo>
                    <a:cubicBezTo>
                      <a:pt x="12332" y="15617"/>
                      <a:pt x="12707" y="15617"/>
                      <a:pt x="13083" y="15592"/>
                    </a:cubicBezTo>
                    <a:cubicBezTo>
                      <a:pt x="13174" y="15551"/>
                      <a:pt x="13268" y="15543"/>
                      <a:pt x="13361" y="15543"/>
                    </a:cubicBezTo>
                    <a:cubicBezTo>
                      <a:pt x="13424" y="15543"/>
                      <a:pt x="13486" y="15547"/>
                      <a:pt x="13546" y="15547"/>
                    </a:cubicBezTo>
                    <a:cubicBezTo>
                      <a:pt x="13621" y="15547"/>
                      <a:pt x="13693" y="15541"/>
                      <a:pt x="13760" y="15516"/>
                    </a:cubicBezTo>
                    <a:cubicBezTo>
                      <a:pt x="14462" y="15441"/>
                      <a:pt x="15139" y="15391"/>
                      <a:pt x="15840" y="15341"/>
                    </a:cubicBezTo>
                    <a:lnTo>
                      <a:pt x="20828" y="15341"/>
                    </a:lnTo>
                    <a:cubicBezTo>
                      <a:pt x="21114" y="15289"/>
                      <a:pt x="21400" y="15276"/>
                      <a:pt x="21685" y="15276"/>
                    </a:cubicBezTo>
                    <a:cubicBezTo>
                      <a:pt x="21974" y="15276"/>
                      <a:pt x="22262" y="15289"/>
                      <a:pt x="22551" y="15289"/>
                    </a:cubicBezTo>
                    <a:cubicBezTo>
                      <a:pt x="22803" y="15289"/>
                      <a:pt x="23056" y="15279"/>
                      <a:pt x="23309" y="15241"/>
                    </a:cubicBezTo>
                    <a:cubicBezTo>
                      <a:pt x="23484" y="15241"/>
                      <a:pt x="23660" y="15216"/>
                      <a:pt x="23810" y="15216"/>
                    </a:cubicBezTo>
                    <a:cubicBezTo>
                      <a:pt x="23964" y="15161"/>
                      <a:pt x="24112" y="15149"/>
                      <a:pt x="24260" y="15149"/>
                    </a:cubicBezTo>
                    <a:cubicBezTo>
                      <a:pt x="24370" y="15149"/>
                      <a:pt x="24481" y="15156"/>
                      <a:pt x="24592" y="15156"/>
                    </a:cubicBezTo>
                    <a:cubicBezTo>
                      <a:pt x="24673" y="15156"/>
                      <a:pt x="24755" y="15152"/>
                      <a:pt x="24838" y="15140"/>
                    </a:cubicBezTo>
                    <a:cubicBezTo>
                      <a:pt x="24888" y="15140"/>
                      <a:pt x="24963" y="15115"/>
                      <a:pt x="25013" y="15090"/>
                    </a:cubicBezTo>
                    <a:cubicBezTo>
                      <a:pt x="25114" y="15115"/>
                      <a:pt x="25189" y="15115"/>
                      <a:pt x="25264" y="15115"/>
                    </a:cubicBezTo>
                    <a:cubicBezTo>
                      <a:pt x="25464" y="15115"/>
                      <a:pt x="25665" y="15090"/>
                      <a:pt x="25865" y="15090"/>
                    </a:cubicBezTo>
                    <a:cubicBezTo>
                      <a:pt x="25891" y="15065"/>
                      <a:pt x="25891" y="15040"/>
                      <a:pt x="25916" y="15015"/>
                    </a:cubicBezTo>
                    <a:lnTo>
                      <a:pt x="26016" y="15015"/>
                    </a:lnTo>
                    <a:cubicBezTo>
                      <a:pt x="26016" y="14990"/>
                      <a:pt x="26016" y="14990"/>
                      <a:pt x="26041" y="14965"/>
                    </a:cubicBezTo>
                    <a:cubicBezTo>
                      <a:pt x="26242" y="15019"/>
                      <a:pt x="26444" y="15044"/>
                      <a:pt x="26649" y="15044"/>
                    </a:cubicBezTo>
                    <a:cubicBezTo>
                      <a:pt x="26827" y="15044"/>
                      <a:pt x="27008" y="15025"/>
                      <a:pt x="27194" y="14990"/>
                    </a:cubicBezTo>
                    <a:cubicBezTo>
                      <a:pt x="27294" y="14965"/>
                      <a:pt x="27419" y="14965"/>
                      <a:pt x="27545" y="14965"/>
                    </a:cubicBezTo>
                    <a:cubicBezTo>
                      <a:pt x="27642" y="14907"/>
                      <a:pt x="27747" y="14894"/>
                      <a:pt x="27853" y="14894"/>
                    </a:cubicBezTo>
                    <a:cubicBezTo>
                      <a:pt x="27940" y="14894"/>
                      <a:pt x="28027" y="14902"/>
                      <a:pt x="28113" y="14902"/>
                    </a:cubicBezTo>
                    <a:cubicBezTo>
                      <a:pt x="28193" y="14902"/>
                      <a:pt x="28272" y="14895"/>
                      <a:pt x="28347" y="14865"/>
                    </a:cubicBezTo>
                    <a:cubicBezTo>
                      <a:pt x="29048" y="14714"/>
                      <a:pt x="29725" y="14589"/>
                      <a:pt x="30427" y="14464"/>
                    </a:cubicBezTo>
                    <a:cubicBezTo>
                      <a:pt x="30728" y="14414"/>
                      <a:pt x="31053" y="14364"/>
                      <a:pt x="31354" y="14288"/>
                    </a:cubicBezTo>
                    <a:cubicBezTo>
                      <a:pt x="31855" y="14213"/>
                      <a:pt x="32382" y="14113"/>
                      <a:pt x="32858" y="13862"/>
                    </a:cubicBezTo>
                    <a:cubicBezTo>
                      <a:pt x="34086" y="13587"/>
                      <a:pt x="35289" y="13186"/>
                      <a:pt x="36492" y="12785"/>
                    </a:cubicBezTo>
                    <a:cubicBezTo>
                      <a:pt x="37069" y="12559"/>
                      <a:pt x="37645" y="12333"/>
                      <a:pt x="38221" y="12108"/>
                    </a:cubicBezTo>
                    <a:cubicBezTo>
                      <a:pt x="38622" y="11957"/>
                      <a:pt x="38873" y="11707"/>
                      <a:pt x="38647" y="11256"/>
                    </a:cubicBezTo>
                    <a:cubicBezTo>
                      <a:pt x="38698" y="11181"/>
                      <a:pt x="38748" y="11130"/>
                      <a:pt x="38798" y="11080"/>
                    </a:cubicBezTo>
                    <a:cubicBezTo>
                      <a:pt x="38859" y="11029"/>
                      <a:pt x="38929" y="11020"/>
                      <a:pt x="39000" y="11020"/>
                    </a:cubicBezTo>
                    <a:cubicBezTo>
                      <a:pt x="39042" y="11020"/>
                      <a:pt x="39083" y="11023"/>
                      <a:pt x="39124" y="11023"/>
                    </a:cubicBezTo>
                    <a:cubicBezTo>
                      <a:pt x="39186" y="11023"/>
                      <a:pt x="39246" y="11016"/>
                      <a:pt x="39299" y="10980"/>
                    </a:cubicBezTo>
                    <a:cubicBezTo>
                      <a:pt x="39349" y="11005"/>
                      <a:pt x="39393" y="11018"/>
                      <a:pt x="39437" y="11018"/>
                    </a:cubicBezTo>
                    <a:cubicBezTo>
                      <a:pt x="39481" y="11018"/>
                      <a:pt x="39525" y="11005"/>
                      <a:pt x="39575" y="10980"/>
                    </a:cubicBezTo>
                    <a:cubicBezTo>
                      <a:pt x="40477" y="10880"/>
                      <a:pt x="41379" y="10754"/>
                      <a:pt x="42156" y="10178"/>
                    </a:cubicBezTo>
                    <a:cubicBezTo>
                      <a:pt x="42683" y="9526"/>
                      <a:pt x="42658" y="9426"/>
                      <a:pt x="42031" y="9176"/>
                    </a:cubicBezTo>
                    <a:cubicBezTo>
                      <a:pt x="41901" y="9064"/>
                      <a:pt x="41750" y="9042"/>
                      <a:pt x="41595" y="9042"/>
                    </a:cubicBezTo>
                    <a:cubicBezTo>
                      <a:pt x="41495" y="9042"/>
                      <a:pt x="41394" y="9051"/>
                      <a:pt x="41295" y="9051"/>
                    </a:cubicBezTo>
                    <a:cubicBezTo>
                      <a:pt x="41134" y="9051"/>
                      <a:pt x="40980" y="9027"/>
                      <a:pt x="40853" y="8900"/>
                    </a:cubicBezTo>
                    <a:cubicBezTo>
                      <a:pt x="40878" y="8549"/>
                      <a:pt x="40552" y="8449"/>
                      <a:pt x="40352" y="8248"/>
                    </a:cubicBezTo>
                    <a:cubicBezTo>
                      <a:pt x="40477" y="8173"/>
                      <a:pt x="40602" y="8098"/>
                      <a:pt x="40728" y="7998"/>
                    </a:cubicBezTo>
                    <a:cubicBezTo>
                      <a:pt x="40978" y="7872"/>
                      <a:pt x="41003" y="7647"/>
                      <a:pt x="40978" y="7396"/>
                    </a:cubicBezTo>
                    <a:cubicBezTo>
                      <a:pt x="40928" y="7196"/>
                      <a:pt x="40778" y="7070"/>
                      <a:pt x="40577" y="6970"/>
                    </a:cubicBezTo>
                    <a:cubicBezTo>
                      <a:pt x="40349" y="6902"/>
                      <a:pt x="40183" y="6688"/>
                      <a:pt x="39929" y="6688"/>
                    </a:cubicBezTo>
                    <a:cubicBezTo>
                      <a:pt x="39903" y="6688"/>
                      <a:pt x="39877" y="6690"/>
                      <a:pt x="39850" y="6694"/>
                    </a:cubicBezTo>
                    <a:cubicBezTo>
                      <a:pt x="39424" y="6419"/>
                      <a:pt x="38873" y="6419"/>
                      <a:pt x="38422" y="6193"/>
                    </a:cubicBezTo>
                    <a:cubicBezTo>
                      <a:pt x="38359" y="6131"/>
                      <a:pt x="38284" y="6120"/>
                      <a:pt x="38205" y="6120"/>
                    </a:cubicBezTo>
                    <a:cubicBezTo>
                      <a:pt x="38164" y="6120"/>
                      <a:pt x="38122" y="6123"/>
                      <a:pt x="38081" y="6123"/>
                    </a:cubicBezTo>
                    <a:cubicBezTo>
                      <a:pt x="38008" y="6123"/>
                      <a:pt x="37936" y="6114"/>
                      <a:pt x="37871" y="6068"/>
                    </a:cubicBezTo>
                    <a:lnTo>
                      <a:pt x="37394" y="6068"/>
                    </a:lnTo>
                    <a:cubicBezTo>
                      <a:pt x="37344" y="5967"/>
                      <a:pt x="37319" y="5892"/>
                      <a:pt x="37269" y="5817"/>
                    </a:cubicBezTo>
                    <a:cubicBezTo>
                      <a:pt x="37570" y="5792"/>
                      <a:pt x="37845" y="5692"/>
                      <a:pt x="38046" y="5416"/>
                    </a:cubicBezTo>
                    <a:cubicBezTo>
                      <a:pt x="38071" y="5366"/>
                      <a:pt x="38121" y="5341"/>
                      <a:pt x="38171" y="5291"/>
                    </a:cubicBezTo>
                    <a:cubicBezTo>
                      <a:pt x="38422" y="5065"/>
                      <a:pt x="38422" y="4790"/>
                      <a:pt x="38246" y="4514"/>
                    </a:cubicBezTo>
                    <a:lnTo>
                      <a:pt x="38171" y="4514"/>
                    </a:lnTo>
                    <a:cubicBezTo>
                      <a:pt x="38121" y="4013"/>
                      <a:pt x="37720" y="3887"/>
                      <a:pt x="37344" y="3737"/>
                    </a:cubicBezTo>
                    <a:cubicBezTo>
                      <a:pt x="37444" y="3561"/>
                      <a:pt x="37620" y="3411"/>
                      <a:pt x="37394" y="3211"/>
                    </a:cubicBezTo>
                    <a:cubicBezTo>
                      <a:pt x="37394" y="3135"/>
                      <a:pt x="37394" y="3060"/>
                      <a:pt x="37369" y="2985"/>
                    </a:cubicBezTo>
                    <a:cubicBezTo>
                      <a:pt x="37280" y="2873"/>
                      <a:pt x="37250" y="2701"/>
                      <a:pt x="37085" y="2701"/>
                    </a:cubicBezTo>
                    <a:cubicBezTo>
                      <a:pt x="37065" y="2701"/>
                      <a:pt x="37043" y="2704"/>
                      <a:pt x="37018" y="2709"/>
                    </a:cubicBezTo>
                    <a:cubicBezTo>
                      <a:pt x="36968" y="2584"/>
                      <a:pt x="36818" y="2534"/>
                      <a:pt x="36743" y="2459"/>
                    </a:cubicBezTo>
                    <a:cubicBezTo>
                      <a:pt x="35865" y="1757"/>
                      <a:pt x="34838" y="1456"/>
                      <a:pt x="33760" y="1281"/>
                    </a:cubicBezTo>
                    <a:cubicBezTo>
                      <a:pt x="33459" y="1105"/>
                      <a:pt x="33109" y="1055"/>
                      <a:pt x="32733" y="1055"/>
                    </a:cubicBezTo>
                    <a:cubicBezTo>
                      <a:pt x="32557" y="1005"/>
                      <a:pt x="32382" y="955"/>
                      <a:pt x="32231" y="880"/>
                    </a:cubicBezTo>
                    <a:cubicBezTo>
                      <a:pt x="32169" y="855"/>
                      <a:pt x="32106" y="836"/>
                      <a:pt x="32043" y="836"/>
                    </a:cubicBezTo>
                    <a:cubicBezTo>
                      <a:pt x="31981" y="836"/>
                      <a:pt x="31918" y="855"/>
                      <a:pt x="31855" y="905"/>
                    </a:cubicBezTo>
                    <a:cubicBezTo>
                      <a:pt x="31855" y="880"/>
                      <a:pt x="31830" y="855"/>
                      <a:pt x="31805" y="855"/>
                    </a:cubicBezTo>
                    <a:cubicBezTo>
                      <a:pt x="31747" y="838"/>
                      <a:pt x="31688" y="835"/>
                      <a:pt x="31631" y="835"/>
                    </a:cubicBezTo>
                    <a:cubicBezTo>
                      <a:pt x="31602" y="835"/>
                      <a:pt x="31573" y="836"/>
                      <a:pt x="31545" y="836"/>
                    </a:cubicBezTo>
                    <a:cubicBezTo>
                      <a:pt x="31461" y="836"/>
                      <a:pt x="31379" y="830"/>
                      <a:pt x="31304" y="779"/>
                    </a:cubicBezTo>
                    <a:cubicBezTo>
                      <a:pt x="31279" y="792"/>
                      <a:pt x="31260" y="798"/>
                      <a:pt x="31241" y="798"/>
                    </a:cubicBezTo>
                    <a:cubicBezTo>
                      <a:pt x="31223" y="798"/>
                      <a:pt x="31204" y="792"/>
                      <a:pt x="31179" y="779"/>
                    </a:cubicBezTo>
                    <a:cubicBezTo>
                      <a:pt x="31061" y="725"/>
                      <a:pt x="30933" y="713"/>
                      <a:pt x="30802" y="713"/>
                    </a:cubicBezTo>
                    <a:cubicBezTo>
                      <a:pt x="30701" y="713"/>
                      <a:pt x="30598" y="720"/>
                      <a:pt x="30495" y="720"/>
                    </a:cubicBezTo>
                    <a:cubicBezTo>
                      <a:pt x="30361" y="720"/>
                      <a:pt x="30228" y="708"/>
                      <a:pt x="30101" y="654"/>
                    </a:cubicBezTo>
                    <a:lnTo>
                      <a:pt x="29901" y="654"/>
                    </a:lnTo>
                    <a:cubicBezTo>
                      <a:pt x="29713" y="592"/>
                      <a:pt x="29523" y="577"/>
                      <a:pt x="29333" y="577"/>
                    </a:cubicBezTo>
                    <a:cubicBezTo>
                      <a:pt x="29160" y="577"/>
                      <a:pt x="28987" y="589"/>
                      <a:pt x="28817" y="589"/>
                    </a:cubicBezTo>
                    <a:cubicBezTo>
                      <a:pt x="28649" y="589"/>
                      <a:pt x="28483" y="577"/>
                      <a:pt x="28322" y="529"/>
                    </a:cubicBezTo>
                    <a:cubicBezTo>
                      <a:pt x="28246" y="529"/>
                      <a:pt x="28171" y="529"/>
                      <a:pt x="28096" y="504"/>
                    </a:cubicBezTo>
                    <a:cubicBezTo>
                      <a:pt x="27913" y="453"/>
                      <a:pt x="27726" y="439"/>
                      <a:pt x="27538" y="439"/>
                    </a:cubicBezTo>
                    <a:cubicBezTo>
                      <a:pt x="27318" y="439"/>
                      <a:pt x="27098" y="458"/>
                      <a:pt x="26881" y="458"/>
                    </a:cubicBezTo>
                    <a:cubicBezTo>
                      <a:pt x="26826" y="458"/>
                      <a:pt x="26772" y="457"/>
                      <a:pt x="26718" y="454"/>
                    </a:cubicBezTo>
                    <a:cubicBezTo>
                      <a:pt x="26617" y="479"/>
                      <a:pt x="26567" y="504"/>
                      <a:pt x="26542" y="529"/>
                    </a:cubicBezTo>
                    <a:cubicBezTo>
                      <a:pt x="26292" y="429"/>
                      <a:pt x="25966" y="504"/>
                      <a:pt x="25865" y="128"/>
                    </a:cubicBezTo>
                    <a:cubicBezTo>
                      <a:pt x="25715" y="15"/>
                      <a:pt x="25551" y="1"/>
                      <a:pt x="253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042" name="Picture 18" descr="Autograph Filled icon #icons #graphicdesign #uidesign | Icon, Autograph,  Metro style">
              <a:extLst>
                <a:ext uri="{FF2B5EF4-FFF2-40B4-BE49-F238E27FC236}">
                  <a16:creationId xmlns:a16="http://schemas.microsoft.com/office/drawing/2014/main" id="{1BA3351E-FE7A-45FA-A675-82877D0297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duotone>
                <a:schemeClr val="bg2">
                  <a:shade val="45000"/>
                  <a:satMod val="135000"/>
                </a:schemeClr>
                <a:prstClr val="white"/>
              </a:duotone>
              <a:alphaModFix amt="71000"/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colorTemperature colorTemp="7200"/>
                      </a14:imgEffect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5839" y="3444704"/>
              <a:ext cx="1071009" cy="10710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F1782AC0-6F59-4B4F-87A2-473B92851CE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6767" y="1123042"/>
            <a:ext cx="890783" cy="890783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29A624BD-7A30-4286-BE14-368739498C6F}"/>
              </a:ext>
            </a:extLst>
          </p:cNvPr>
          <p:cNvSpPr txBox="1"/>
          <p:nvPr/>
        </p:nvSpPr>
        <p:spPr>
          <a:xfrm>
            <a:off x="1728646" y="1306900"/>
            <a:ext cx="27911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gian, địa điểm</a:t>
            </a:r>
            <a:endParaRPr lang="en-US" sz="2400" b="1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FBF89A9-38B5-4FC7-84CE-85C5C31F7F96}"/>
              </a:ext>
            </a:extLst>
          </p:cNvPr>
          <p:cNvSpPr txBox="1"/>
          <p:nvPr/>
        </p:nvSpPr>
        <p:spPr>
          <a:xfrm>
            <a:off x="1754234" y="2696314"/>
            <a:ext cx="30280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Thành phần tham dự</a:t>
            </a:r>
            <a:endParaRPr lang="en-US" sz="2400" b="1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2BD33A1-AD6B-43E0-97B5-C26D21EEEEE0}"/>
              </a:ext>
            </a:extLst>
          </p:cNvPr>
          <p:cNvSpPr txBox="1"/>
          <p:nvPr/>
        </p:nvSpPr>
        <p:spPr>
          <a:xfrm>
            <a:off x="1837387" y="3977895"/>
            <a:ext cx="2402355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Chủ toạ, th</a:t>
            </a:r>
            <a:r>
              <a:rPr lang="vi-VN" sz="26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26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kí</a:t>
            </a:r>
            <a:endParaRPr lang="en-US" sz="2600" b="1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C887D29-506E-44C7-B628-0EF48D6203B2}"/>
              </a:ext>
            </a:extLst>
          </p:cNvPr>
          <p:cNvSpPr txBox="1"/>
          <p:nvPr/>
        </p:nvSpPr>
        <p:spPr>
          <a:xfrm>
            <a:off x="5933638" y="1291510"/>
            <a:ext cx="2967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 dung cuộc họp</a:t>
            </a:r>
            <a:endParaRPr lang="en-US" sz="2400" b="1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05C0C45-9699-47BF-8F99-22A83176473F}"/>
              </a:ext>
            </a:extLst>
          </p:cNvPr>
          <p:cNvSpPr txBox="1"/>
          <p:nvPr/>
        </p:nvSpPr>
        <p:spPr>
          <a:xfrm>
            <a:off x="5922555" y="3623895"/>
            <a:ext cx="27681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 kí của </a:t>
            </a:r>
          </a:p>
          <a:p>
            <a:pPr algn="ctr"/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chủ tịch và th</a:t>
            </a:r>
            <a:r>
              <a:rPr lang="vi-VN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2400" b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kí</a:t>
            </a:r>
            <a:endParaRPr lang="en-US" sz="2400" b="1">
              <a:solidFill>
                <a:srgbClr val="0070C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087B7AEF-0B36-4EC2-A37D-5795682FED7A}"/>
              </a:ext>
            </a:extLst>
          </p:cNvPr>
          <p:cNvSpPr txBox="1"/>
          <p:nvPr/>
        </p:nvSpPr>
        <p:spPr>
          <a:xfrm>
            <a:off x="6055939" y="1775985"/>
            <a:ext cx="302804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Diễn biến</a:t>
            </a:r>
          </a:p>
          <a:p>
            <a:pPr algn="just"/>
            <a:r>
              <a:rPr lang="en-SG" sz="2000" b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Tóm tắt ý kiến</a:t>
            </a:r>
          </a:p>
          <a:p>
            <a:pPr algn="just"/>
            <a:r>
              <a:rPr lang="en-SG" sz="2000" b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Kết luận cuộc họp</a:t>
            </a:r>
          </a:p>
          <a:p>
            <a:pPr algn="just"/>
            <a:r>
              <a:rPr lang="en-SG" sz="2000" b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Đặc biệt cần ghi rõ thời gian kết thúc cuộc họp</a:t>
            </a:r>
            <a:endParaRPr lang="en-US" sz="2000" b="1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965;p39">
            <a:extLst>
              <a:ext uri="{FF2B5EF4-FFF2-40B4-BE49-F238E27FC236}">
                <a16:creationId xmlns:a16="http://schemas.microsoft.com/office/drawing/2014/main" id="{2AA0FDFF-A6EF-43DC-9881-A82218F15E5F}"/>
              </a:ext>
            </a:extLst>
          </p:cNvPr>
          <p:cNvSpPr/>
          <p:nvPr/>
        </p:nvSpPr>
        <p:spPr>
          <a:xfrm>
            <a:off x="3810000" y="1824858"/>
            <a:ext cx="4997471" cy="1749679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66;p39">
            <a:extLst>
              <a:ext uri="{FF2B5EF4-FFF2-40B4-BE49-F238E27FC236}">
                <a16:creationId xmlns:a16="http://schemas.microsoft.com/office/drawing/2014/main" id="{AACBCF66-00C4-4353-B8E3-679B39BDF509}"/>
              </a:ext>
            </a:extLst>
          </p:cNvPr>
          <p:cNvSpPr/>
          <p:nvPr/>
        </p:nvSpPr>
        <p:spPr>
          <a:xfrm>
            <a:off x="4861793" y="1290988"/>
            <a:ext cx="2271909" cy="851627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" name="Google Shape;1967;p39">
            <a:extLst>
              <a:ext uri="{FF2B5EF4-FFF2-40B4-BE49-F238E27FC236}">
                <a16:creationId xmlns:a16="http://schemas.microsoft.com/office/drawing/2014/main" id="{0B995852-039D-444E-B29F-FA823349BCE4}"/>
              </a:ext>
            </a:extLst>
          </p:cNvPr>
          <p:cNvGrpSpPr/>
          <p:nvPr/>
        </p:nvGrpSpPr>
        <p:grpSpPr>
          <a:xfrm rot="2956413">
            <a:off x="7055078" y="2481146"/>
            <a:ext cx="775839" cy="1357194"/>
            <a:chOff x="271325" y="3895325"/>
            <a:chExt cx="360025" cy="629800"/>
          </a:xfrm>
        </p:grpSpPr>
        <p:sp>
          <p:nvSpPr>
            <p:cNvPr id="21" name="Google Shape;1968;p39">
              <a:extLst>
                <a:ext uri="{FF2B5EF4-FFF2-40B4-BE49-F238E27FC236}">
                  <a16:creationId xmlns:a16="http://schemas.microsoft.com/office/drawing/2014/main" id="{417F4B17-4E2E-4674-9853-AF37BD08CE91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969;p39">
              <a:extLst>
                <a:ext uri="{FF2B5EF4-FFF2-40B4-BE49-F238E27FC236}">
                  <a16:creationId xmlns:a16="http://schemas.microsoft.com/office/drawing/2014/main" id="{4968278A-D102-4F1E-A3F9-2F06EE609F04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970;p39">
              <a:extLst>
                <a:ext uri="{FF2B5EF4-FFF2-40B4-BE49-F238E27FC236}">
                  <a16:creationId xmlns:a16="http://schemas.microsoft.com/office/drawing/2014/main" id="{8BCE853F-A205-4BEE-821E-54A2C7AC72AE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971;p39">
              <a:extLst>
                <a:ext uri="{FF2B5EF4-FFF2-40B4-BE49-F238E27FC236}">
                  <a16:creationId xmlns:a16="http://schemas.microsoft.com/office/drawing/2014/main" id="{AA6306D6-8006-4BAD-8873-323459DEDE73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972;p39">
              <a:extLst>
                <a:ext uri="{FF2B5EF4-FFF2-40B4-BE49-F238E27FC236}">
                  <a16:creationId xmlns:a16="http://schemas.microsoft.com/office/drawing/2014/main" id="{72CDA2BA-9A98-48F7-B2B6-8C03D1FB6D41}"/>
                </a:ext>
              </a:extLst>
            </p:cNvPr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973;p39">
              <a:extLst>
                <a:ext uri="{FF2B5EF4-FFF2-40B4-BE49-F238E27FC236}">
                  <a16:creationId xmlns:a16="http://schemas.microsoft.com/office/drawing/2014/main" id="{26416305-1A50-4073-83C9-E69190DA8B5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974;p39">
              <a:extLst>
                <a:ext uri="{FF2B5EF4-FFF2-40B4-BE49-F238E27FC236}">
                  <a16:creationId xmlns:a16="http://schemas.microsoft.com/office/drawing/2014/main" id="{048C8A86-01E4-4FEF-9209-32EF8A04B5B6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975;p39">
              <a:extLst>
                <a:ext uri="{FF2B5EF4-FFF2-40B4-BE49-F238E27FC236}">
                  <a16:creationId xmlns:a16="http://schemas.microsoft.com/office/drawing/2014/main" id="{A535730A-DB4C-4973-A028-29F0259893DA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976;p39">
              <a:extLst>
                <a:ext uri="{FF2B5EF4-FFF2-40B4-BE49-F238E27FC236}">
                  <a16:creationId xmlns:a16="http://schemas.microsoft.com/office/drawing/2014/main" id="{67E09BBA-9080-45A2-AD53-0D8751A69272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977;p39">
              <a:extLst>
                <a:ext uri="{FF2B5EF4-FFF2-40B4-BE49-F238E27FC236}">
                  <a16:creationId xmlns:a16="http://schemas.microsoft.com/office/drawing/2014/main" id="{E26521CB-063A-4855-828A-CAAB915A71DC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978;p39">
              <a:extLst>
                <a:ext uri="{FF2B5EF4-FFF2-40B4-BE49-F238E27FC236}">
                  <a16:creationId xmlns:a16="http://schemas.microsoft.com/office/drawing/2014/main" id="{B7E51974-899C-411C-A99A-C0E543078714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979;p39">
              <a:extLst>
                <a:ext uri="{FF2B5EF4-FFF2-40B4-BE49-F238E27FC236}">
                  <a16:creationId xmlns:a16="http://schemas.microsoft.com/office/drawing/2014/main" id="{E4FB76B6-A791-4EC7-A934-F3985B6DD5DC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980;p39">
              <a:extLst>
                <a:ext uri="{FF2B5EF4-FFF2-40B4-BE49-F238E27FC236}">
                  <a16:creationId xmlns:a16="http://schemas.microsoft.com/office/drawing/2014/main" id="{0E0D190A-1BEF-419D-BA60-B92B4D2825ED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981;p39">
              <a:extLst>
                <a:ext uri="{FF2B5EF4-FFF2-40B4-BE49-F238E27FC236}">
                  <a16:creationId xmlns:a16="http://schemas.microsoft.com/office/drawing/2014/main" id="{71AE1BAA-D7BE-4362-958A-68CBED3E7822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982;p39">
              <a:extLst>
                <a:ext uri="{FF2B5EF4-FFF2-40B4-BE49-F238E27FC236}">
                  <a16:creationId xmlns:a16="http://schemas.microsoft.com/office/drawing/2014/main" id="{F04628D7-AB92-4D5D-926C-978F9F6FB167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983;p39">
              <a:extLst>
                <a:ext uri="{FF2B5EF4-FFF2-40B4-BE49-F238E27FC236}">
                  <a16:creationId xmlns:a16="http://schemas.microsoft.com/office/drawing/2014/main" id="{D0AB1162-D2A5-4F4E-AA1A-72EF861196D2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984;p39">
              <a:extLst>
                <a:ext uri="{FF2B5EF4-FFF2-40B4-BE49-F238E27FC236}">
                  <a16:creationId xmlns:a16="http://schemas.microsoft.com/office/drawing/2014/main" id="{56100EE5-C2E7-4511-B8E6-EF70C2534C01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985;p39">
              <a:extLst>
                <a:ext uri="{FF2B5EF4-FFF2-40B4-BE49-F238E27FC236}">
                  <a16:creationId xmlns:a16="http://schemas.microsoft.com/office/drawing/2014/main" id="{7E0F3A5E-6459-4FF1-8BD0-57C6778ED08C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86;p39">
              <a:extLst>
                <a:ext uri="{FF2B5EF4-FFF2-40B4-BE49-F238E27FC236}">
                  <a16:creationId xmlns:a16="http://schemas.microsoft.com/office/drawing/2014/main" id="{7EA3009F-AE3F-42CA-9B3A-54747E563065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87;p39">
              <a:extLst>
                <a:ext uri="{FF2B5EF4-FFF2-40B4-BE49-F238E27FC236}">
                  <a16:creationId xmlns:a16="http://schemas.microsoft.com/office/drawing/2014/main" id="{60C1DC73-CB2A-4BCC-AEF2-4860CF87469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988;p39">
              <a:extLst>
                <a:ext uri="{FF2B5EF4-FFF2-40B4-BE49-F238E27FC236}">
                  <a16:creationId xmlns:a16="http://schemas.microsoft.com/office/drawing/2014/main" id="{B1CF1B2C-E658-4A7C-A8DD-E5DADA37703E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989;p39">
              <a:extLst>
                <a:ext uri="{FF2B5EF4-FFF2-40B4-BE49-F238E27FC236}">
                  <a16:creationId xmlns:a16="http://schemas.microsoft.com/office/drawing/2014/main" id="{5A325656-D1E0-4D8F-BC02-4EB5F369B2E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990;p39">
              <a:extLst>
                <a:ext uri="{FF2B5EF4-FFF2-40B4-BE49-F238E27FC236}">
                  <a16:creationId xmlns:a16="http://schemas.microsoft.com/office/drawing/2014/main" id="{C1213340-3A07-4FA5-83CF-542F513DF97C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991;p39">
              <a:extLst>
                <a:ext uri="{FF2B5EF4-FFF2-40B4-BE49-F238E27FC236}">
                  <a16:creationId xmlns:a16="http://schemas.microsoft.com/office/drawing/2014/main" id="{7EBAFCE8-5B8E-40F2-9185-DB7D361C9998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992;p39">
              <a:extLst>
                <a:ext uri="{FF2B5EF4-FFF2-40B4-BE49-F238E27FC236}">
                  <a16:creationId xmlns:a16="http://schemas.microsoft.com/office/drawing/2014/main" id="{46DC6E1D-D8B5-40F7-96F3-706933013B54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993;p39">
              <a:extLst>
                <a:ext uri="{FF2B5EF4-FFF2-40B4-BE49-F238E27FC236}">
                  <a16:creationId xmlns:a16="http://schemas.microsoft.com/office/drawing/2014/main" id="{BFDFF5BC-1C8D-4828-9D88-5B325291218A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994;p39">
              <a:extLst>
                <a:ext uri="{FF2B5EF4-FFF2-40B4-BE49-F238E27FC236}">
                  <a16:creationId xmlns:a16="http://schemas.microsoft.com/office/drawing/2014/main" id="{17EEC7DA-678E-4F4D-8D28-56491C61CE2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995;p39">
              <a:extLst>
                <a:ext uri="{FF2B5EF4-FFF2-40B4-BE49-F238E27FC236}">
                  <a16:creationId xmlns:a16="http://schemas.microsoft.com/office/drawing/2014/main" id="{4138F1B9-0E2B-43E1-89FB-5D193C82ADC8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996;p39">
              <a:extLst>
                <a:ext uri="{FF2B5EF4-FFF2-40B4-BE49-F238E27FC236}">
                  <a16:creationId xmlns:a16="http://schemas.microsoft.com/office/drawing/2014/main" id="{06E5CA4E-A9C7-4B5F-BACD-92904D3DF2B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997;p39">
              <a:extLst>
                <a:ext uri="{FF2B5EF4-FFF2-40B4-BE49-F238E27FC236}">
                  <a16:creationId xmlns:a16="http://schemas.microsoft.com/office/drawing/2014/main" id="{3C1F15DB-AD90-442E-985C-E0D8DDB6CC85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998;p39">
              <a:extLst>
                <a:ext uri="{FF2B5EF4-FFF2-40B4-BE49-F238E27FC236}">
                  <a16:creationId xmlns:a16="http://schemas.microsoft.com/office/drawing/2014/main" id="{C29CE7B1-13C8-4BC7-9129-B3479040A0A1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999;p39">
              <a:extLst>
                <a:ext uri="{FF2B5EF4-FFF2-40B4-BE49-F238E27FC236}">
                  <a16:creationId xmlns:a16="http://schemas.microsoft.com/office/drawing/2014/main" id="{86EF80DC-F76B-400E-85DE-E05C845692A1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000;p39">
              <a:extLst>
                <a:ext uri="{FF2B5EF4-FFF2-40B4-BE49-F238E27FC236}">
                  <a16:creationId xmlns:a16="http://schemas.microsoft.com/office/drawing/2014/main" id="{C2AA3601-F302-4601-9AFA-BD983C75A79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001;p39">
              <a:extLst>
                <a:ext uri="{FF2B5EF4-FFF2-40B4-BE49-F238E27FC236}">
                  <a16:creationId xmlns:a16="http://schemas.microsoft.com/office/drawing/2014/main" id="{39CA0CC5-AF4F-40D9-9943-0118CA572DB0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002;p39">
              <a:extLst>
                <a:ext uri="{FF2B5EF4-FFF2-40B4-BE49-F238E27FC236}">
                  <a16:creationId xmlns:a16="http://schemas.microsoft.com/office/drawing/2014/main" id="{73C15731-F050-4170-B226-5ABEC488018B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003;p39">
              <a:extLst>
                <a:ext uri="{FF2B5EF4-FFF2-40B4-BE49-F238E27FC236}">
                  <a16:creationId xmlns:a16="http://schemas.microsoft.com/office/drawing/2014/main" id="{E039EC55-F6EB-46A1-B0F8-1F25A66DD069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004;p39">
              <a:extLst>
                <a:ext uri="{FF2B5EF4-FFF2-40B4-BE49-F238E27FC236}">
                  <a16:creationId xmlns:a16="http://schemas.microsoft.com/office/drawing/2014/main" id="{7ED5EC79-B186-424E-B9F5-90A3F1683027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005;p39">
              <a:extLst>
                <a:ext uri="{FF2B5EF4-FFF2-40B4-BE49-F238E27FC236}">
                  <a16:creationId xmlns:a16="http://schemas.microsoft.com/office/drawing/2014/main" id="{F9361A93-0303-4A19-9CAA-E7D580524BA5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006;p39">
              <a:extLst>
                <a:ext uri="{FF2B5EF4-FFF2-40B4-BE49-F238E27FC236}">
                  <a16:creationId xmlns:a16="http://schemas.microsoft.com/office/drawing/2014/main" id="{791ABA3E-0290-4A7C-B8FE-4F781D29EFE4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007;p39">
              <a:extLst>
                <a:ext uri="{FF2B5EF4-FFF2-40B4-BE49-F238E27FC236}">
                  <a16:creationId xmlns:a16="http://schemas.microsoft.com/office/drawing/2014/main" id="{0C2A4BCD-EB7E-4165-BDD4-EDDE6EB74941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008;p39">
              <a:extLst>
                <a:ext uri="{FF2B5EF4-FFF2-40B4-BE49-F238E27FC236}">
                  <a16:creationId xmlns:a16="http://schemas.microsoft.com/office/drawing/2014/main" id="{21A23809-74F1-49DE-85B7-2937467A75F0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009;p39">
              <a:extLst>
                <a:ext uri="{FF2B5EF4-FFF2-40B4-BE49-F238E27FC236}">
                  <a16:creationId xmlns:a16="http://schemas.microsoft.com/office/drawing/2014/main" id="{12F34FE8-014C-4FEC-B230-9D8CED9D61C1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010;p39">
              <a:extLst>
                <a:ext uri="{FF2B5EF4-FFF2-40B4-BE49-F238E27FC236}">
                  <a16:creationId xmlns:a16="http://schemas.microsoft.com/office/drawing/2014/main" id="{033E7F91-976F-4D91-9C1C-2E75A0A6C723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011;p39">
              <a:extLst>
                <a:ext uri="{FF2B5EF4-FFF2-40B4-BE49-F238E27FC236}">
                  <a16:creationId xmlns:a16="http://schemas.microsoft.com/office/drawing/2014/main" id="{40DD5F4F-6620-4286-943B-E2EC04E1BD5E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012;p39">
              <a:extLst>
                <a:ext uri="{FF2B5EF4-FFF2-40B4-BE49-F238E27FC236}">
                  <a16:creationId xmlns:a16="http://schemas.microsoft.com/office/drawing/2014/main" id="{D24B0768-5B74-4187-82EF-B23A9A45114A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013;p39">
              <a:extLst>
                <a:ext uri="{FF2B5EF4-FFF2-40B4-BE49-F238E27FC236}">
                  <a16:creationId xmlns:a16="http://schemas.microsoft.com/office/drawing/2014/main" id="{25BFA500-C06B-45F9-A605-6E1C9B39C980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014;p39">
              <a:extLst>
                <a:ext uri="{FF2B5EF4-FFF2-40B4-BE49-F238E27FC236}">
                  <a16:creationId xmlns:a16="http://schemas.microsoft.com/office/drawing/2014/main" id="{299627DA-2F17-43ED-99DB-004BC52CC51E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015;p39">
              <a:extLst>
                <a:ext uri="{FF2B5EF4-FFF2-40B4-BE49-F238E27FC236}">
                  <a16:creationId xmlns:a16="http://schemas.microsoft.com/office/drawing/2014/main" id="{F792D7EA-CBDF-4A8A-B3A6-F4DA76F514B3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016;p39">
              <a:extLst>
                <a:ext uri="{FF2B5EF4-FFF2-40B4-BE49-F238E27FC236}">
                  <a16:creationId xmlns:a16="http://schemas.microsoft.com/office/drawing/2014/main" id="{4796E38A-5F64-403E-8189-6493F8F26BBA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017;p39">
              <a:extLst>
                <a:ext uri="{FF2B5EF4-FFF2-40B4-BE49-F238E27FC236}">
                  <a16:creationId xmlns:a16="http://schemas.microsoft.com/office/drawing/2014/main" id="{517DF2EF-AE65-40E6-B44F-6E8B9F2D99B4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018;p39">
              <a:extLst>
                <a:ext uri="{FF2B5EF4-FFF2-40B4-BE49-F238E27FC236}">
                  <a16:creationId xmlns:a16="http://schemas.microsoft.com/office/drawing/2014/main" id="{2B5ACBFB-D1A9-4107-B55B-A7333210CB37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019;p39">
              <a:extLst>
                <a:ext uri="{FF2B5EF4-FFF2-40B4-BE49-F238E27FC236}">
                  <a16:creationId xmlns:a16="http://schemas.microsoft.com/office/drawing/2014/main" id="{0FCFF6BC-4BCE-43AF-A092-51379A701D59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020;p39">
              <a:extLst>
                <a:ext uri="{FF2B5EF4-FFF2-40B4-BE49-F238E27FC236}">
                  <a16:creationId xmlns:a16="http://schemas.microsoft.com/office/drawing/2014/main" id="{4B3D6278-A689-4F21-BAA8-86DD5B6AB530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021;p39">
              <a:extLst>
                <a:ext uri="{FF2B5EF4-FFF2-40B4-BE49-F238E27FC236}">
                  <a16:creationId xmlns:a16="http://schemas.microsoft.com/office/drawing/2014/main" id="{4C552C64-AA6C-47DE-A68B-DD2CD49D1F7F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2022;p39">
              <a:extLst>
                <a:ext uri="{FF2B5EF4-FFF2-40B4-BE49-F238E27FC236}">
                  <a16:creationId xmlns:a16="http://schemas.microsoft.com/office/drawing/2014/main" id="{6A686232-A7B2-448A-9F63-A20AEDDF9258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2023;p39">
              <a:extLst>
                <a:ext uri="{FF2B5EF4-FFF2-40B4-BE49-F238E27FC236}">
                  <a16:creationId xmlns:a16="http://schemas.microsoft.com/office/drawing/2014/main" id="{575090B2-EF2D-42E8-958E-65C71D0798FE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24;p39">
              <a:extLst>
                <a:ext uri="{FF2B5EF4-FFF2-40B4-BE49-F238E27FC236}">
                  <a16:creationId xmlns:a16="http://schemas.microsoft.com/office/drawing/2014/main" id="{0B1BDFD1-5E54-48C5-8E59-3C2CB18DDCD8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25;p39">
              <a:extLst>
                <a:ext uri="{FF2B5EF4-FFF2-40B4-BE49-F238E27FC236}">
                  <a16:creationId xmlns:a16="http://schemas.microsoft.com/office/drawing/2014/main" id="{50AE38DF-953E-4F7C-B6DE-56F1192B6E31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26;p39">
              <a:extLst>
                <a:ext uri="{FF2B5EF4-FFF2-40B4-BE49-F238E27FC236}">
                  <a16:creationId xmlns:a16="http://schemas.microsoft.com/office/drawing/2014/main" id="{88D80AF1-2CEC-4A54-99F2-0B12EE21CCE9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7;p39">
              <a:extLst>
                <a:ext uri="{FF2B5EF4-FFF2-40B4-BE49-F238E27FC236}">
                  <a16:creationId xmlns:a16="http://schemas.microsoft.com/office/drawing/2014/main" id="{E7CCCCCB-9C7F-466E-AEF7-0BFA3F25D9FB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28;p39">
              <a:extLst>
                <a:ext uri="{FF2B5EF4-FFF2-40B4-BE49-F238E27FC236}">
                  <a16:creationId xmlns:a16="http://schemas.microsoft.com/office/drawing/2014/main" id="{83259C20-4F8A-4F3F-B2E6-CB014782AF84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29;p39">
              <a:extLst>
                <a:ext uri="{FF2B5EF4-FFF2-40B4-BE49-F238E27FC236}">
                  <a16:creationId xmlns:a16="http://schemas.microsoft.com/office/drawing/2014/main" id="{09294FC8-8D3C-49A7-8930-EBFB5F591591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30;p39">
              <a:extLst>
                <a:ext uri="{FF2B5EF4-FFF2-40B4-BE49-F238E27FC236}">
                  <a16:creationId xmlns:a16="http://schemas.microsoft.com/office/drawing/2014/main" id="{4A05E668-8093-4712-8487-DBF3C04975DF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31;p39">
              <a:extLst>
                <a:ext uri="{FF2B5EF4-FFF2-40B4-BE49-F238E27FC236}">
                  <a16:creationId xmlns:a16="http://schemas.microsoft.com/office/drawing/2014/main" id="{9E07689F-D915-42B9-8276-A108D4BFF9FA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32;p39">
              <a:extLst>
                <a:ext uri="{FF2B5EF4-FFF2-40B4-BE49-F238E27FC236}">
                  <a16:creationId xmlns:a16="http://schemas.microsoft.com/office/drawing/2014/main" id="{09987A3A-0A5B-4DF2-AA43-D78C5E09A983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33;p39">
              <a:extLst>
                <a:ext uri="{FF2B5EF4-FFF2-40B4-BE49-F238E27FC236}">
                  <a16:creationId xmlns:a16="http://schemas.microsoft.com/office/drawing/2014/main" id="{2092B910-F5B9-4356-B288-36D9205505B8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34;p39">
              <a:extLst>
                <a:ext uri="{FF2B5EF4-FFF2-40B4-BE49-F238E27FC236}">
                  <a16:creationId xmlns:a16="http://schemas.microsoft.com/office/drawing/2014/main" id="{F21F21C4-D575-43B5-9453-B306B6D681F4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035;p39">
              <a:extLst>
                <a:ext uri="{FF2B5EF4-FFF2-40B4-BE49-F238E27FC236}">
                  <a16:creationId xmlns:a16="http://schemas.microsoft.com/office/drawing/2014/main" id="{B2BE9EAB-30AD-4432-BDBC-AACAC37FB659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36;p39">
              <a:extLst>
                <a:ext uri="{FF2B5EF4-FFF2-40B4-BE49-F238E27FC236}">
                  <a16:creationId xmlns:a16="http://schemas.microsoft.com/office/drawing/2014/main" id="{EDCE4A11-E2AA-40A3-8375-FFBEC305FD73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037;p39">
              <a:extLst>
                <a:ext uri="{FF2B5EF4-FFF2-40B4-BE49-F238E27FC236}">
                  <a16:creationId xmlns:a16="http://schemas.microsoft.com/office/drawing/2014/main" id="{10642BD7-AB9F-4567-98E9-77917DC45300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038;p39">
              <a:extLst>
                <a:ext uri="{FF2B5EF4-FFF2-40B4-BE49-F238E27FC236}">
                  <a16:creationId xmlns:a16="http://schemas.microsoft.com/office/drawing/2014/main" id="{EC5005F8-8A59-4192-8FF3-A43D1360354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039;p39">
              <a:extLst>
                <a:ext uri="{FF2B5EF4-FFF2-40B4-BE49-F238E27FC236}">
                  <a16:creationId xmlns:a16="http://schemas.microsoft.com/office/drawing/2014/main" id="{EE848587-52FE-4374-B03F-4AF47DE81945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040;p39">
              <a:extLst>
                <a:ext uri="{FF2B5EF4-FFF2-40B4-BE49-F238E27FC236}">
                  <a16:creationId xmlns:a16="http://schemas.microsoft.com/office/drawing/2014/main" id="{0C7C6FE0-1FD5-4077-B9CA-23366F5AE0D8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041;p39">
              <a:extLst>
                <a:ext uri="{FF2B5EF4-FFF2-40B4-BE49-F238E27FC236}">
                  <a16:creationId xmlns:a16="http://schemas.microsoft.com/office/drawing/2014/main" id="{F5760AFF-7F35-4F2F-8140-59D8DA72875E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42;p39">
              <a:extLst>
                <a:ext uri="{FF2B5EF4-FFF2-40B4-BE49-F238E27FC236}">
                  <a16:creationId xmlns:a16="http://schemas.microsoft.com/office/drawing/2014/main" id="{F227AE44-0844-4515-B3A7-9E673B89C11E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43;p39">
              <a:extLst>
                <a:ext uri="{FF2B5EF4-FFF2-40B4-BE49-F238E27FC236}">
                  <a16:creationId xmlns:a16="http://schemas.microsoft.com/office/drawing/2014/main" id="{FCD8AB62-AC61-4429-A4F5-468F3DB2A815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44;p39">
              <a:extLst>
                <a:ext uri="{FF2B5EF4-FFF2-40B4-BE49-F238E27FC236}">
                  <a16:creationId xmlns:a16="http://schemas.microsoft.com/office/drawing/2014/main" id="{9AE7D389-A8E4-487B-B571-CE77B31A1FD6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45;p39">
              <a:extLst>
                <a:ext uri="{FF2B5EF4-FFF2-40B4-BE49-F238E27FC236}">
                  <a16:creationId xmlns:a16="http://schemas.microsoft.com/office/drawing/2014/main" id="{242F585C-572B-401C-B2F3-4664279208D5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46;p39">
              <a:extLst>
                <a:ext uri="{FF2B5EF4-FFF2-40B4-BE49-F238E27FC236}">
                  <a16:creationId xmlns:a16="http://schemas.microsoft.com/office/drawing/2014/main" id="{EE6FFDFE-7B08-4627-83EC-061538760853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47;p39">
              <a:extLst>
                <a:ext uri="{FF2B5EF4-FFF2-40B4-BE49-F238E27FC236}">
                  <a16:creationId xmlns:a16="http://schemas.microsoft.com/office/drawing/2014/main" id="{76F187E3-9EEE-46C4-8956-4B22AE4EBA06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48;p39">
              <a:extLst>
                <a:ext uri="{FF2B5EF4-FFF2-40B4-BE49-F238E27FC236}">
                  <a16:creationId xmlns:a16="http://schemas.microsoft.com/office/drawing/2014/main" id="{9398C61A-BA7C-4E0C-8171-0E976F66F53A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49;p39">
              <a:extLst>
                <a:ext uri="{FF2B5EF4-FFF2-40B4-BE49-F238E27FC236}">
                  <a16:creationId xmlns:a16="http://schemas.microsoft.com/office/drawing/2014/main" id="{E5292109-62C9-4288-AE92-A5296D9363C7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50;p39">
              <a:extLst>
                <a:ext uri="{FF2B5EF4-FFF2-40B4-BE49-F238E27FC236}">
                  <a16:creationId xmlns:a16="http://schemas.microsoft.com/office/drawing/2014/main" id="{E757B939-AD21-45F6-A3F0-382839A9051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51;p39">
              <a:extLst>
                <a:ext uri="{FF2B5EF4-FFF2-40B4-BE49-F238E27FC236}">
                  <a16:creationId xmlns:a16="http://schemas.microsoft.com/office/drawing/2014/main" id="{78EC3565-335F-4D09-80E5-A12765590A55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52;p39">
              <a:extLst>
                <a:ext uri="{FF2B5EF4-FFF2-40B4-BE49-F238E27FC236}">
                  <a16:creationId xmlns:a16="http://schemas.microsoft.com/office/drawing/2014/main" id="{3E394D3C-F331-4CA8-89E9-82F8E896FB0E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53;p39">
              <a:extLst>
                <a:ext uri="{FF2B5EF4-FFF2-40B4-BE49-F238E27FC236}">
                  <a16:creationId xmlns:a16="http://schemas.microsoft.com/office/drawing/2014/main" id="{EB8146BB-0B30-48BB-8A04-A0A43C24CDE6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54;p39">
              <a:extLst>
                <a:ext uri="{FF2B5EF4-FFF2-40B4-BE49-F238E27FC236}">
                  <a16:creationId xmlns:a16="http://schemas.microsoft.com/office/drawing/2014/main" id="{E337464F-D03D-4146-8988-8D4A707CE7E0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055;p39">
              <a:extLst>
                <a:ext uri="{FF2B5EF4-FFF2-40B4-BE49-F238E27FC236}">
                  <a16:creationId xmlns:a16="http://schemas.microsoft.com/office/drawing/2014/main" id="{29227F71-3853-4FC3-9E6E-EEDECE42CD26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056;p39">
              <a:extLst>
                <a:ext uri="{FF2B5EF4-FFF2-40B4-BE49-F238E27FC236}">
                  <a16:creationId xmlns:a16="http://schemas.microsoft.com/office/drawing/2014/main" id="{12E18CA4-E4E2-44A4-BC05-D1513EECA964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057;p39">
              <a:extLst>
                <a:ext uri="{FF2B5EF4-FFF2-40B4-BE49-F238E27FC236}">
                  <a16:creationId xmlns:a16="http://schemas.microsoft.com/office/drawing/2014/main" id="{C17427E7-515F-4CDD-BE7A-22BCF85BF63C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058;p39">
              <a:extLst>
                <a:ext uri="{FF2B5EF4-FFF2-40B4-BE49-F238E27FC236}">
                  <a16:creationId xmlns:a16="http://schemas.microsoft.com/office/drawing/2014/main" id="{3D844AD8-4328-4855-A534-2604248CCD7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059;p39">
              <a:extLst>
                <a:ext uri="{FF2B5EF4-FFF2-40B4-BE49-F238E27FC236}">
                  <a16:creationId xmlns:a16="http://schemas.microsoft.com/office/drawing/2014/main" id="{875C7B01-CCCE-419C-8837-00568B817AE3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060;p39">
              <a:extLst>
                <a:ext uri="{FF2B5EF4-FFF2-40B4-BE49-F238E27FC236}">
                  <a16:creationId xmlns:a16="http://schemas.microsoft.com/office/drawing/2014/main" id="{C148CF50-2873-42B9-BCC9-2FBE544FF979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061;p39">
              <a:extLst>
                <a:ext uri="{FF2B5EF4-FFF2-40B4-BE49-F238E27FC236}">
                  <a16:creationId xmlns:a16="http://schemas.microsoft.com/office/drawing/2014/main" id="{89CDCD47-06AD-40B7-A76A-8CE214F0399F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062;p39">
              <a:extLst>
                <a:ext uri="{FF2B5EF4-FFF2-40B4-BE49-F238E27FC236}">
                  <a16:creationId xmlns:a16="http://schemas.microsoft.com/office/drawing/2014/main" id="{B3463B53-C0E9-47A9-A93E-A78DAC68F65F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063;p39">
              <a:extLst>
                <a:ext uri="{FF2B5EF4-FFF2-40B4-BE49-F238E27FC236}">
                  <a16:creationId xmlns:a16="http://schemas.microsoft.com/office/drawing/2014/main" id="{899E8484-9A59-4BAB-9B9D-A008A5672144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064;p39">
              <a:extLst>
                <a:ext uri="{FF2B5EF4-FFF2-40B4-BE49-F238E27FC236}">
                  <a16:creationId xmlns:a16="http://schemas.microsoft.com/office/drawing/2014/main" id="{2C060AC9-4920-4978-890F-4ED962C360AE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065;p39">
              <a:extLst>
                <a:ext uri="{FF2B5EF4-FFF2-40B4-BE49-F238E27FC236}">
                  <a16:creationId xmlns:a16="http://schemas.microsoft.com/office/drawing/2014/main" id="{CA54B789-32AA-4949-AF37-E4CEA75E3B5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066;p39">
              <a:extLst>
                <a:ext uri="{FF2B5EF4-FFF2-40B4-BE49-F238E27FC236}">
                  <a16:creationId xmlns:a16="http://schemas.microsoft.com/office/drawing/2014/main" id="{2EEFB64F-D8BA-4683-A644-B8D0B6DA882C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067;p39">
              <a:extLst>
                <a:ext uri="{FF2B5EF4-FFF2-40B4-BE49-F238E27FC236}">
                  <a16:creationId xmlns:a16="http://schemas.microsoft.com/office/drawing/2014/main" id="{1142E223-B187-4F51-91B5-FAC186FDE445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068;p39">
              <a:extLst>
                <a:ext uri="{FF2B5EF4-FFF2-40B4-BE49-F238E27FC236}">
                  <a16:creationId xmlns:a16="http://schemas.microsoft.com/office/drawing/2014/main" id="{69767416-A09C-41DC-96AE-B291334C96AC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069;p39">
              <a:extLst>
                <a:ext uri="{FF2B5EF4-FFF2-40B4-BE49-F238E27FC236}">
                  <a16:creationId xmlns:a16="http://schemas.microsoft.com/office/drawing/2014/main" id="{0BBCE98C-0631-47C8-9899-B3422FC808B0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070;p39">
              <a:extLst>
                <a:ext uri="{FF2B5EF4-FFF2-40B4-BE49-F238E27FC236}">
                  <a16:creationId xmlns:a16="http://schemas.microsoft.com/office/drawing/2014/main" id="{8586B9CC-81D3-429A-9E20-AC1B67EE2D8C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071;p39">
              <a:extLst>
                <a:ext uri="{FF2B5EF4-FFF2-40B4-BE49-F238E27FC236}">
                  <a16:creationId xmlns:a16="http://schemas.microsoft.com/office/drawing/2014/main" id="{1937C3E3-A877-4D32-8B82-1700EB0691C0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072;p39">
              <a:extLst>
                <a:ext uri="{FF2B5EF4-FFF2-40B4-BE49-F238E27FC236}">
                  <a16:creationId xmlns:a16="http://schemas.microsoft.com/office/drawing/2014/main" id="{30F37673-EF7D-44B8-923F-4655D315D139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073;p39">
              <a:extLst>
                <a:ext uri="{FF2B5EF4-FFF2-40B4-BE49-F238E27FC236}">
                  <a16:creationId xmlns:a16="http://schemas.microsoft.com/office/drawing/2014/main" id="{59FE3969-F642-4038-8EC1-898AED151306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074;p39">
              <a:extLst>
                <a:ext uri="{FF2B5EF4-FFF2-40B4-BE49-F238E27FC236}">
                  <a16:creationId xmlns:a16="http://schemas.microsoft.com/office/drawing/2014/main" id="{9482F035-5B53-49FC-B7A8-A2472B2D0E6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075;p39">
              <a:extLst>
                <a:ext uri="{FF2B5EF4-FFF2-40B4-BE49-F238E27FC236}">
                  <a16:creationId xmlns:a16="http://schemas.microsoft.com/office/drawing/2014/main" id="{D1DF2F84-D33C-4A4F-A5D6-085FBCB00539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076;p39">
              <a:extLst>
                <a:ext uri="{FF2B5EF4-FFF2-40B4-BE49-F238E27FC236}">
                  <a16:creationId xmlns:a16="http://schemas.microsoft.com/office/drawing/2014/main" id="{2C4945BD-5D28-4F0C-B391-A06C622E1A3D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077;p39">
              <a:extLst>
                <a:ext uri="{FF2B5EF4-FFF2-40B4-BE49-F238E27FC236}">
                  <a16:creationId xmlns:a16="http://schemas.microsoft.com/office/drawing/2014/main" id="{262E1E71-95E8-4C55-B3CD-BDC22F2CD4C4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078;p39">
              <a:extLst>
                <a:ext uri="{FF2B5EF4-FFF2-40B4-BE49-F238E27FC236}">
                  <a16:creationId xmlns:a16="http://schemas.microsoft.com/office/drawing/2014/main" id="{69C70CEE-D0E2-457B-A610-4482F3FCF6FE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079;p39">
              <a:extLst>
                <a:ext uri="{FF2B5EF4-FFF2-40B4-BE49-F238E27FC236}">
                  <a16:creationId xmlns:a16="http://schemas.microsoft.com/office/drawing/2014/main" id="{D045A2B1-1B18-4CB1-8E18-71AF760A4032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080;p39">
              <a:extLst>
                <a:ext uri="{FF2B5EF4-FFF2-40B4-BE49-F238E27FC236}">
                  <a16:creationId xmlns:a16="http://schemas.microsoft.com/office/drawing/2014/main" id="{04F121FE-3297-4A68-8AC1-4BA76694D6BF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081;p39">
              <a:extLst>
                <a:ext uri="{FF2B5EF4-FFF2-40B4-BE49-F238E27FC236}">
                  <a16:creationId xmlns:a16="http://schemas.microsoft.com/office/drawing/2014/main" id="{94D60A4C-CE47-4B89-ACF6-1B62ADAF7B5A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082;p39">
              <a:extLst>
                <a:ext uri="{FF2B5EF4-FFF2-40B4-BE49-F238E27FC236}">
                  <a16:creationId xmlns:a16="http://schemas.microsoft.com/office/drawing/2014/main" id="{B91D6120-B1B2-4CDC-A2F4-9EDC8D31ACB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083;p39">
              <a:extLst>
                <a:ext uri="{FF2B5EF4-FFF2-40B4-BE49-F238E27FC236}">
                  <a16:creationId xmlns:a16="http://schemas.microsoft.com/office/drawing/2014/main" id="{F2BBB3C7-C0D8-4441-AA5F-BE281C236681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084;p39">
              <a:extLst>
                <a:ext uri="{FF2B5EF4-FFF2-40B4-BE49-F238E27FC236}">
                  <a16:creationId xmlns:a16="http://schemas.microsoft.com/office/drawing/2014/main" id="{FF3096BF-0C00-4BE4-ACE8-B49C4B5C353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085;p39">
              <a:extLst>
                <a:ext uri="{FF2B5EF4-FFF2-40B4-BE49-F238E27FC236}">
                  <a16:creationId xmlns:a16="http://schemas.microsoft.com/office/drawing/2014/main" id="{9FC59A6F-3966-4179-A5D7-1414E6420E3D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086;p39">
              <a:extLst>
                <a:ext uri="{FF2B5EF4-FFF2-40B4-BE49-F238E27FC236}">
                  <a16:creationId xmlns:a16="http://schemas.microsoft.com/office/drawing/2014/main" id="{CA8B5D38-17BA-47B1-9DAA-8D4086E25E95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087;p39">
              <a:extLst>
                <a:ext uri="{FF2B5EF4-FFF2-40B4-BE49-F238E27FC236}">
                  <a16:creationId xmlns:a16="http://schemas.microsoft.com/office/drawing/2014/main" id="{26EA8D5D-3F99-429A-946C-BD8D396A29B2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2088;p39">
              <a:extLst>
                <a:ext uri="{FF2B5EF4-FFF2-40B4-BE49-F238E27FC236}">
                  <a16:creationId xmlns:a16="http://schemas.microsoft.com/office/drawing/2014/main" id="{62ABC075-D22B-4C31-A5CE-40C1896F9B04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2089;p39">
              <a:extLst>
                <a:ext uri="{FF2B5EF4-FFF2-40B4-BE49-F238E27FC236}">
                  <a16:creationId xmlns:a16="http://schemas.microsoft.com/office/drawing/2014/main" id="{D20B357F-C6DE-4452-8494-3A71A968A124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2090;p39">
              <a:extLst>
                <a:ext uri="{FF2B5EF4-FFF2-40B4-BE49-F238E27FC236}">
                  <a16:creationId xmlns:a16="http://schemas.microsoft.com/office/drawing/2014/main" id="{0312385B-7290-4212-AF1C-FB903B9EAC1C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091;p39">
              <a:extLst>
                <a:ext uri="{FF2B5EF4-FFF2-40B4-BE49-F238E27FC236}">
                  <a16:creationId xmlns:a16="http://schemas.microsoft.com/office/drawing/2014/main" id="{F10538E3-1B03-4B23-A405-10149D8A459F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092;p39">
              <a:extLst>
                <a:ext uri="{FF2B5EF4-FFF2-40B4-BE49-F238E27FC236}">
                  <a16:creationId xmlns:a16="http://schemas.microsoft.com/office/drawing/2014/main" id="{C55A0012-A7A8-4CA4-8CB2-73329C23A15F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093;p39">
              <a:extLst>
                <a:ext uri="{FF2B5EF4-FFF2-40B4-BE49-F238E27FC236}">
                  <a16:creationId xmlns:a16="http://schemas.microsoft.com/office/drawing/2014/main" id="{353F2EBD-36C9-4A32-B493-4759F5267B3E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094;p39">
              <a:extLst>
                <a:ext uri="{FF2B5EF4-FFF2-40B4-BE49-F238E27FC236}">
                  <a16:creationId xmlns:a16="http://schemas.microsoft.com/office/drawing/2014/main" id="{ABF2D981-0536-48C3-A092-9C078CB2757A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095;p39">
              <a:extLst>
                <a:ext uri="{FF2B5EF4-FFF2-40B4-BE49-F238E27FC236}">
                  <a16:creationId xmlns:a16="http://schemas.microsoft.com/office/drawing/2014/main" id="{B881AC3F-A42B-485D-B461-483FCBA9A2B8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096;p39">
              <a:extLst>
                <a:ext uri="{FF2B5EF4-FFF2-40B4-BE49-F238E27FC236}">
                  <a16:creationId xmlns:a16="http://schemas.microsoft.com/office/drawing/2014/main" id="{CAFD614D-887E-4B20-B0BD-37A2F7587AF7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097;p39">
              <a:extLst>
                <a:ext uri="{FF2B5EF4-FFF2-40B4-BE49-F238E27FC236}">
                  <a16:creationId xmlns:a16="http://schemas.microsoft.com/office/drawing/2014/main" id="{47C152DB-232A-45C8-9D26-7D067DD928EB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098;p39">
              <a:extLst>
                <a:ext uri="{FF2B5EF4-FFF2-40B4-BE49-F238E27FC236}">
                  <a16:creationId xmlns:a16="http://schemas.microsoft.com/office/drawing/2014/main" id="{854CEB76-1523-4870-983A-44B686FDE669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099;p39">
              <a:extLst>
                <a:ext uri="{FF2B5EF4-FFF2-40B4-BE49-F238E27FC236}">
                  <a16:creationId xmlns:a16="http://schemas.microsoft.com/office/drawing/2014/main" id="{C147AF89-A24D-4E4E-B86D-2C6E7CFC299E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100;p39">
              <a:extLst>
                <a:ext uri="{FF2B5EF4-FFF2-40B4-BE49-F238E27FC236}">
                  <a16:creationId xmlns:a16="http://schemas.microsoft.com/office/drawing/2014/main" id="{43EFBDB3-516D-4153-86E7-0BB7D77A1507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101;p39">
              <a:extLst>
                <a:ext uri="{FF2B5EF4-FFF2-40B4-BE49-F238E27FC236}">
                  <a16:creationId xmlns:a16="http://schemas.microsoft.com/office/drawing/2014/main" id="{3F5B99FF-4333-40F9-8CE6-E8B51EB4421C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102;p39">
              <a:extLst>
                <a:ext uri="{FF2B5EF4-FFF2-40B4-BE49-F238E27FC236}">
                  <a16:creationId xmlns:a16="http://schemas.microsoft.com/office/drawing/2014/main" id="{D739D0BC-688C-421B-9953-6CAB16E6777E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103;p39">
              <a:extLst>
                <a:ext uri="{FF2B5EF4-FFF2-40B4-BE49-F238E27FC236}">
                  <a16:creationId xmlns:a16="http://schemas.microsoft.com/office/drawing/2014/main" id="{6BC65061-6AB1-4D23-9228-0AE670A10C0F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104;p39">
              <a:extLst>
                <a:ext uri="{FF2B5EF4-FFF2-40B4-BE49-F238E27FC236}">
                  <a16:creationId xmlns:a16="http://schemas.microsoft.com/office/drawing/2014/main" id="{C27AD6B5-C675-44FD-84B3-E4E6298D002D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105;p39">
              <a:extLst>
                <a:ext uri="{FF2B5EF4-FFF2-40B4-BE49-F238E27FC236}">
                  <a16:creationId xmlns:a16="http://schemas.microsoft.com/office/drawing/2014/main" id="{9DCBA3B4-3ECC-47CB-AA74-EB4DDED38ED7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106;p39">
              <a:extLst>
                <a:ext uri="{FF2B5EF4-FFF2-40B4-BE49-F238E27FC236}">
                  <a16:creationId xmlns:a16="http://schemas.microsoft.com/office/drawing/2014/main" id="{3FCD6B71-D2B7-48B1-99FE-2422C22519A2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107;p39">
              <a:extLst>
                <a:ext uri="{FF2B5EF4-FFF2-40B4-BE49-F238E27FC236}">
                  <a16:creationId xmlns:a16="http://schemas.microsoft.com/office/drawing/2014/main" id="{9F37D464-1ACA-42C7-B20D-DD5A62B12A46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108;p39">
              <a:extLst>
                <a:ext uri="{FF2B5EF4-FFF2-40B4-BE49-F238E27FC236}">
                  <a16:creationId xmlns:a16="http://schemas.microsoft.com/office/drawing/2014/main" id="{6E586E4A-19AC-40D3-B172-1D6A3C58A0AF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109;p39">
              <a:extLst>
                <a:ext uri="{FF2B5EF4-FFF2-40B4-BE49-F238E27FC236}">
                  <a16:creationId xmlns:a16="http://schemas.microsoft.com/office/drawing/2014/main" id="{3ECC6BEE-FBEB-4BC8-8131-F99ABF6601CE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110;p39">
              <a:extLst>
                <a:ext uri="{FF2B5EF4-FFF2-40B4-BE49-F238E27FC236}">
                  <a16:creationId xmlns:a16="http://schemas.microsoft.com/office/drawing/2014/main" id="{E2A2B9E7-720B-4ED4-B0E0-623515E4E50B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111;p39">
              <a:extLst>
                <a:ext uri="{FF2B5EF4-FFF2-40B4-BE49-F238E27FC236}">
                  <a16:creationId xmlns:a16="http://schemas.microsoft.com/office/drawing/2014/main" id="{58242C51-6384-4061-9EA5-20AC57A60C2A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12;p39">
              <a:extLst>
                <a:ext uri="{FF2B5EF4-FFF2-40B4-BE49-F238E27FC236}">
                  <a16:creationId xmlns:a16="http://schemas.microsoft.com/office/drawing/2014/main" id="{ABAD3462-6D63-4413-92B9-EF8B1F5FD2D8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13;p39">
              <a:extLst>
                <a:ext uri="{FF2B5EF4-FFF2-40B4-BE49-F238E27FC236}">
                  <a16:creationId xmlns:a16="http://schemas.microsoft.com/office/drawing/2014/main" id="{B7F5455E-7895-49A3-92C4-33818673B043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14;p39">
              <a:extLst>
                <a:ext uri="{FF2B5EF4-FFF2-40B4-BE49-F238E27FC236}">
                  <a16:creationId xmlns:a16="http://schemas.microsoft.com/office/drawing/2014/main" id="{55C3B2F4-82F2-4505-BD0E-4ED4E6D27572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2115;p39">
              <a:extLst>
                <a:ext uri="{FF2B5EF4-FFF2-40B4-BE49-F238E27FC236}">
                  <a16:creationId xmlns:a16="http://schemas.microsoft.com/office/drawing/2014/main" id="{098AFF7A-79AD-4647-81C9-AF1B11A24728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116;p39">
              <a:extLst>
                <a:ext uri="{FF2B5EF4-FFF2-40B4-BE49-F238E27FC236}">
                  <a16:creationId xmlns:a16="http://schemas.microsoft.com/office/drawing/2014/main" id="{FB54E977-0427-4BA2-A58B-D33ACFDB82C1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117;p39">
              <a:extLst>
                <a:ext uri="{FF2B5EF4-FFF2-40B4-BE49-F238E27FC236}">
                  <a16:creationId xmlns:a16="http://schemas.microsoft.com/office/drawing/2014/main" id="{5F924448-5E6C-44AA-82C2-AD72589E1262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118;p39">
              <a:extLst>
                <a:ext uri="{FF2B5EF4-FFF2-40B4-BE49-F238E27FC236}">
                  <a16:creationId xmlns:a16="http://schemas.microsoft.com/office/drawing/2014/main" id="{2CAC5798-ACB5-4144-B966-061F5F9C72F1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119;p39">
              <a:extLst>
                <a:ext uri="{FF2B5EF4-FFF2-40B4-BE49-F238E27FC236}">
                  <a16:creationId xmlns:a16="http://schemas.microsoft.com/office/drawing/2014/main" id="{B5B47B30-FE21-4E1C-A44E-BC3DC87B5C41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120;p39">
              <a:extLst>
                <a:ext uri="{FF2B5EF4-FFF2-40B4-BE49-F238E27FC236}">
                  <a16:creationId xmlns:a16="http://schemas.microsoft.com/office/drawing/2014/main" id="{40F4F125-D000-49E7-86DB-BA31758758A7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121;p39">
              <a:extLst>
                <a:ext uri="{FF2B5EF4-FFF2-40B4-BE49-F238E27FC236}">
                  <a16:creationId xmlns:a16="http://schemas.microsoft.com/office/drawing/2014/main" id="{8E0A5CDB-E3A1-41F4-A689-1EC7933A37A8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122;p39">
              <a:extLst>
                <a:ext uri="{FF2B5EF4-FFF2-40B4-BE49-F238E27FC236}">
                  <a16:creationId xmlns:a16="http://schemas.microsoft.com/office/drawing/2014/main" id="{F7FF3787-808C-4010-85FB-2248C4B39815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123;p39">
              <a:extLst>
                <a:ext uri="{FF2B5EF4-FFF2-40B4-BE49-F238E27FC236}">
                  <a16:creationId xmlns:a16="http://schemas.microsoft.com/office/drawing/2014/main" id="{35A216EF-F176-42DE-9CC2-03B1E4200208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124;p39">
              <a:extLst>
                <a:ext uri="{FF2B5EF4-FFF2-40B4-BE49-F238E27FC236}">
                  <a16:creationId xmlns:a16="http://schemas.microsoft.com/office/drawing/2014/main" id="{92C323AE-302C-4A38-AC2F-9336E07D9746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125;p39">
              <a:extLst>
                <a:ext uri="{FF2B5EF4-FFF2-40B4-BE49-F238E27FC236}">
                  <a16:creationId xmlns:a16="http://schemas.microsoft.com/office/drawing/2014/main" id="{3CB85E55-5DDA-44BF-B2A0-1E00D8C8104D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126;p39">
              <a:extLst>
                <a:ext uri="{FF2B5EF4-FFF2-40B4-BE49-F238E27FC236}">
                  <a16:creationId xmlns:a16="http://schemas.microsoft.com/office/drawing/2014/main" id="{D0F6B305-2C29-4606-9A40-7C3736C61C3E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127;p39">
              <a:extLst>
                <a:ext uri="{FF2B5EF4-FFF2-40B4-BE49-F238E27FC236}">
                  <a16:creationId xmlns:a16="http://schemas.microsoft.com/office/drawing/2014/main" id="{89314BE4-7768-41FE-A2AB-91A5D63CC646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128;p39">
              <a:extLst>
                <a:ext uri="{FF2B5EF4-FFF2-40B4-BE49-F238E27FC236}">
                  <a16:creationId xmlns:a16="http://schemas.microsoft.com/office/drawing/2014/main" id="{2FF855D7-0323-4462-9F57-1481E88C5919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129;p39">
              <a:extLst>
                <a:ext uri="{FF2B5EF4-FFF2-40B4-BE49-F238E27FC236}">
                  <a16:creationId xmlns:a16="http://schemas.microsoft.com/office/drawing/2014/main" id="{F010AF0E-DF7B-4E2D-9F48-F224C6B7BDB6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130;p39">
              <a:extLst>
                <a:ext uri="{FF2B5EF4-FFF2-40B4-BE49-F238E27FC236}">
                  <a16:creationId xmlns:a16="http://schemas.microsoft.com/office/drawing/2014/main" id="{834AD7C2-C038-44AE-9A9E-37E69597AB49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131;p39">
              <a:extLst>
                <a:ext uri="{FF2B5EF4-FFF2-40B4-BE49-F238E27FC236}">
                  <a16:creationId xmlns:a16="http://schemas.microsoft.com/office/drawing/2014/main" id="{421E474C-6B8B-40AE-9EAC-4EEBACA5F21E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132;p39">
              <a:extLst>
                <a:ext uri="{FF2B5EF4-FFF2-40B4-BE49-F238E27FC236}">
                  <a16:creationId xmlns:a16="http://schemas.microsoft.com/office/drawing/2014/main" id="{D02FDFC0-7464-4D90-B336-F94F43438FB3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133;p39">
              <a:extLst>
                <a:ext uri="{FF2B5EF4-FFF2-40B4-BE49-F238E27FC236}">
                  <a16:creationId xmlns:a16="http://schemas.microsoft.com/office/drawing/2014/main" id="{F5D50A7E-1BC2-48A2-AF29-8C30245B23C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134;p39">
              <a:extLst>
                <a:ext uri="{FF2B5EF4-FFF2-40B4-BE49-F238E27FC236}">
                  <a16:creationId xmlns:a16="http://schemas.microsoft.com/office/drawing/2014/main" id="{37C789EB-A5CE-47BD-9EC1-2FB0F8ED4AB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135;p39">
              <a:extLst>
                <a:ext uri="{FF2B5EF4-FFF2-40B4-BE49-F238E27FC236}">
                  <a16:creationId xmlns:a16="http://schemas.microsoft.com/office/drawing/2014/main" id="{3B964A82-7B2A-4DE9-9BDF-8AB922B7DE6B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136;p39">
              <a:extLst>
                <a:ext uri="{FF2B5EF4-FFF2-40B4-BE49-F238E27FC236}">
                  <a16:creationId xmlns:a16="http://schemas.microsoft.com/office/drawing/2014/main" id="{6DD005E1-0F88-4A88-AA05-CE931447682C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137;p39">
              <a:extLst>
                <a:ext uri="{FF2B5EF4-FFF2-40B4-BE49-F238E27FC236}">
                  <a16:creationId xmlns:a16="http://schemas.microsoft.com/office/drawing/2014/main" id="{021D53C7-0886-4F66-A6F9-E46BA93CA4A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138;p39">
              <a:extLst>
                <a:ext uri="{FF2B5EF4-FFF2-40B4-BE49-F238E27FC236}">
                  <a16:creationId xmlns:a16="http://schemas.microsoft.com/office/drawing/2014/main" id="{F7A7DEBA-1745-4911-AFCD-52E77575E7B2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2139;p39">
              <a:extLst>
                <a:ext uri="{FF2B5EF4-FFF2-40B4-BE49-F238E27FC236}">
                  <a16:creationId xmlns:a16="http://schemas.microsoft.com/office/drawing/2014/main" id="{EE5504AB-06BC-40C8-8FA1-EAC3E37D11B5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2140;p39">
              <a:extLst>
                <a:ext uri="{FF2B5EF4-FFF2-40B4-BE49-F238E27FC236}">
                  <a16:creationId xmlns:a16="http://schemas.microsoft.com/office/drawing/2014/main" id="{60309D54-008B-47FA-9857-AC0B64CD6A6C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2141;p39">
              <a:extLst>
                <a:ext uri="{FF2B5EF4-FFF2-40B4-BE49-F238E27FC236}">
                  <a16:creationId xmlns:a16="http://schemas.microsoft.com/office/drawing/2014/main" id="{6195549C-99C7-495B-B2DC-4A9A09813F53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2142;p39">
              <a:extLst>
                <a:ext uri="{FF2B5EF4-FFF2-40B4-BE49-F238E27FC236}">
                  <a16:creationId xmlns:a16="http://schemas.microsoft.com/office/drawing/2014/main" id="{E9C1C93D-FC5D-4258-B07D-3358622E847F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2143;p39">
              <a:extLst>
                <a:ext uri="{FF2B5EF4-FFF2-40B4-BE49-F238E27FC236}">
                  <a16:creationId xmlns:a16="http://schemas.microsoft.com/office/drawing/2014/main" id="{514A5617-7810-4CE9-A4DE-556DC58D6EC5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2144;p39">
              <a:extLst>
                <a:ext uri="{FF2B5EF4-FFF2-40B4-BE49-F238E27FC236}">
                  <a16:creationId xmlns:a16="http://schemas.microsoft.com/office/drawing/2014/main" id="{4DC4CE49-0369-49D3-BC57-901ACCB74821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2145;p39">
              <a:extLst>
                <a:ext uri="{FF2B5EF4-FFF2-40B4-BE49-F238E27FC236}">
                  <a16:creationId xmlns:a16="http://schemas.microsoft.com/office/drawing/2014/main" id="{E3E97B7B-FD69-4043-80E1-43E3873A5936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2146;p39">
              <a:extLst>
                <a:ext uri="{FF2B5EF4-FFF2-40B4-BE49-F238E27FC236}">
                  <a16:creationId xmlns:a16="http://schemas.microsoft.com/office/drawing/2014/main" id="{15C4894C-D368-4949-98C3-B40F09157553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147;p39">
              <a:extLst>
                <a:ext uri="{FF2B5EF4-FFF2-40B4-BE49-F238E27FC236}">
                  <a16:creationId xmlns:a16="http://schemas.microsoft.com/office/drawing/2014/main" id="{D74BF528-B485-4231-8D97-5CE8FD91C0A8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148;p39">
              <a:extLst>
                <a:ext uri="{FF2B5EF4-FFF2-40B4-BE49-F238E27FC236}">
                  <a16:creationId xmlns:a16="http://schemas.microsoft.com/office/drawing/2014/main" id="{7F78D348-0B38-40DD-AA5F-BB2F67228193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149;p39">
              <a:extLst>
                <a:ext uri="{FF2B5EF4-FFF2-40B4-BE49-F238E27FC236}">
                  <a16:creationId xmlns:a16="http://schemas.microsoft.com/office/drawing/2014/main" id="{2627F510-F1A4-4B84-A22C-C70565838FBB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150;p39">
              <a:extLst>
                <a:ext uri="{FF2B5EF4-FFF2-40B4-BE49-F238E27FC236}">
                  <a16:creationId xmlns:a16="http://schemas.microsoft.com/office/drawing/2014/main" id="{E0D5E25D-DC9B-4FE3-B480-EA4F40032D56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151;p39">
              <a:extLst>
                <a:ext uri="{FF2B5EF4-FFF2-40B4-BE49-F238E27FC236}">
                  <a16:creationId xmlns:a16="http://schemas.microsoft.com/office/drawing/2014/main" id="{B77C72FB-AB84-4CD9-A194-9677B839821D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152;p39">
              <a:extLst>
                <a:ext uri="{FF2B5EF4-FFF2-40B4-BE49-F238E27FC236}">
                  <a16:creationId xmlns:a16="http://schemas.microsoft.com/office/drawing/2014/main" id="{6063501D-E991-4866-8361-523769C2A9A7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153;p39">
              <a:extLst>
                <a:ext uri="{FF2B5EF4-FFF2-40B4-BE49-F238E27FC236}">
                  <a16:creationId xmlns:a16="http://schemas.microsoft.com/office/drawing/2014/main" id="{792E3228-F6CF-4515-92BA-D67709E66189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154;p39">
              <a:extLst>
                <a:ext uri="{FF2B5EF4-FFF2-40B4-BE49-F238E27FC236}">
                  <a16:creationId xmlns:a16="http://schemas.microsoft.com/office/drawing/2014/main" id="{E63F080E-2D76-45C1-9945-4F948EE5C250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155;p39">
              <a:extLst>
                <a:ext uri="{FF2B5EF4-FFF2-40B4-BE49-F238E27FC236}">
                  <a16:creationId xmlns:a16="http://schemas.microsoft.com/office/drawing/2014/main" id="{232E09C3-9EE8-49BA-80FF-58C975C26A8E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156;p39">
              <a:extLst>
                <a:ext uri="{FF2B5EF4-FFF2-40B4-BE49-F238E27FC236}">
                  <a16:creationId xmlns:a16="http://schemas.microsoft.com/office/drawing/2014/main" id="{2B13B55E-CA0E-4F5E-B37E-460D77171911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57;p39">
              <a:extLst>
                <a:ext uri="{FF2B5EF4-FFF2-40B4-BE49-F238E27FC236}">
                  <a16:creationId xmlns:a16="http://schemas.microsoft.com/office/drawing/2014/main" id="{6D1DD816-2534-4160-B36D-AFE57C3AE69F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58;p39">
              <a:extLst>
                <a:ext uri="{FF2B5EF4-FFF2-40B4-BE49-F238E27FC236}">
                  <a16:creationId xmlns:a16="http://schemas.microsoft.com/office/drawing/2014/main" id="{E6E0FA7B-E3CE-47DA-B4D1-7A983CF25169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59;p39">
              <a:extLst>
                <a:ext uri="{FF2B5EF4-FFF2-40B4-BE49-F238E27FC236}">
                  <a16:creationId xmlns:a16="http://schemas.microsoft.com/office/drawing/2014/main" id="{DC68F4CC-752F-49CF-93CA-D594B1FC5554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60;p39">
              <a:extLst>
                <a:ext uri="{FF2B5EF4-FFF2-40B4-BE49-F238E27FC236}">
                  <a16:creationId xmlns:a16="http://schemas.microsoft.com/office/drawing/2014/main" id="{1BCC6300-8184-4EC9-BEA8-66A5127C1680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61;p39">
              <a:extLst>
                <a:ext uri="{FF2B5EF4-FFF2-40B4-BE49-F238E27FC236}">
                  <a16:creationId xmlns:a16="http://schemas.microsoft.com/office/drawing/2014/main" id="{F7537F1E-2B29-4EBB-ADB4-BEF836F2D2B4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62;p39">
              <a:extLst>
                <a:ext uri="{FF2B5EF4-FFF2-40B4-BE49-F238E27FC236}">
                  <a16:creationId xmlns:a16="http://schemas.microsoft.com/office/drawing/2014/main" id="{5099D926-21DA-435E-BE6B-B8276A82888D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3;p39">
              <a:extLst>
                <a:ext uri="{FF2B5EF4-FFF2-40B4-BE49-F238E27FC236}">
                  <a16:creationId xmlns:a16="http://schemas.microsoft.com/office/drawing/2014/main" id="{2C5EE547-B14A-4439-80FB-E48B5187C1D1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64;p39">
              <a:extLst>
                <a:ext uri="{FF2B5EF4-FFF2-40B4-BE49-F238E27FC236}">
                  <a16:creationId xmlns:a16="http://schemas.microsoft.com/office/drawing/2014/main" id="{4083CADC-3807-409B-BE04-45856DFFE71B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65;p39">
              <a:extLst>
                <a:ext uri="{FF2B5EF4-FFF2-40B4-BE49-F238E27FC236}">
                  <a16:creationId xmlns:a16="http://schemas.microsoft.com/office/drawing/2014/main" id="{5644A4E9-CF9B-48E6-B521-EB86475BD690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66;p39">
              <a:extLst>
                <a:ext uri="{FF2B5EF4-FFF2-40B4-BE49-F238E27FC236}">
                  <a16:creationId xmlns:a16="http://schemas.microsoft.com/office/drawing/2014/main" id="{FEF3FE11-D4BA-440D-B76D-F44EE3F89B3C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167;p39">
              <a:extLst>
                <a:ext uri="{FF2B5EF4-FFF2-40B4-BE49-F238E27FC236}">
                  <a16:creationId xmlns:a16="http://schemas.microsoft.com/office/drawing/2014/main" id="{E50B740E-9795-4F39-B26F-5234D6D8A35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168;p39">
              <a:extLst>
                <a:ext uri="{FF2B5EF4-FFF2-40B4-BE49-F238E27FC236}">
                  <a16:creationId xmlns:a16="http://schemas.microsoft.com/office/drawing/2014/main" id="{898FC7A1-C916-4305-992B-755ECC172FA1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169;p39">
              <a:extLst>
                <a:ext uri="{FF2B5EF4-FFF2-40B4-BE49-F238E27FC236}">
                  <a16:creationId xmlns:a16="http://schemas.microsoft.com/office/drawing/2014/main" id="{FFDB65CF-B020-44C0-AA1D-EE4BAB165087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170;p39">
              <a:extLst>
                <a:ext uri="{FF2B5EF4-FFF2-40B4-BE49-F238E27FC236}">
                  <a16:creationId xmlns:a16="http://schemas.microsoft.com/office/drawing/2014/main" id="{7F359D50-C57C-4F94-BD59-C7F58C061A02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171;p39">
              <a:extLst>
                <a:ext uri="{FF2B5EF4-FFF2-40B4-BE49-F238E27FC236}">
                  <a16:creationId xmlns:a16="http://schemas.microsoft.com/office/drawing/2014/main" id="{7DE2366C-026A-456D-AE46-248CFA38BB64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172;p39">
              <a:extLst>
                <a:ext uri="{FF2B5EF4-FFF2-40B4-BE49-F238E27FC236}">
                  <a16:creationId xmlns:a16="http://schemas.microsoft.com/office/drawing/2014/main" id="{7EB01B92-57F1-4709-85A7-893687DF0E15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173;p39">
              <a:extLst>
                <a:ext uri="{FF2B5EF4-FFF2-40B4-BE49-F238E27FC236}">
                  <a16:creationId xmlns:a16="http://schemas.microsoft.com/office/drawing/2014/main" id="{7B3A8744-D3B7-4E0F-A205-BD143CA1400A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174;p39">
              <a:extLst>
                <a:ext uri="{FF2B5EF4-FFF2-40B4-BE49-F238E27FC236}">
                  <a16:creationId xmlns:a16="http://schemas.microsoft.com/office/drawing/2014/main" id="{A4F098DE-6EF5-4445-B24A-F9D029B4E02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175;p39">
              <a:extLst>
                <a:ext uri="{FF2B5EF4-FFF2-40B4-BE49-F238E27FC236}">
                  <a16:creationId xmlns:a16="http://schemas.microsoft.com/office/drawing/2014/main" id="{27C58973-4268-4560-BAEB-901487F7E84C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176;p39">
              <a:extLst>
                <a:ext uri="{FF2B5EF4-FFF2-40B4-BE49-F238E27FC236}">
                  <a16:creationId xmlns:a16="http://schemas.microsoft.com/office/drawing/2014/main" id="{52F8890D-1083-432D-BC78-D3F30DFF4995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177;p39">
              <a:extLst>
                <a:ext uri="{FF2B5EF4-FFF2-40B4-BE49-F238E27FC236}">
                  <a16:creationId xmlns:a16="http://schemas.microsoft.com/office/drawing/2014/main" id="{ADDC2CA7-68F9-4366-AA19-78CF1C5C9BF2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178;p39">
              <a:extLst>
                <a:ext uri="{FF2B5EF4-FFF2-40B4-BE49-F238E27FC236}">
                  <a16:creationId xmlns:a16="http://schemas.microsoft.com/office/drawing/2014/main" id="{33E188FC-52F4-4D60-B9F1-584A740D9421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179;p39">
              <a:extLst>
                <a:ext uri="{FF2B5EF4-FFF2-40B4-BE49-F238E27FC236}">
                  <a16:creationId xmlns:a16="http://schemas.microsoft.com/office/drawing/2014/main" id="{192C6917-6107-4976-BBB2-7074FA79745A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180;p39">
              <a:extLst>
                <a:ext uri="{FF2B5EF4-FFF2-40B4-BE49-F238E27FC236}">
                  <a16:creationId xmlns:a16="http://schemas.microsoft.com/office/drawing/2014/main" id="{D38ADF72-CCA3-417A-9DCF-921532922BD8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181;p39">
              <a:extLst>
                <a:ext uri="{FF2B5EF4-FFF2-40B4-BE49-F238E27FC236}">
                  <a16:creationId xmlns:a16="http://schemas.microsoft.com/office/drawing/2014/main" id="{B29BE6D8-F186-459D-9BF1-942AF714EA64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182;p39">
              <a:extLst>
                <a:ext uri="{FF2B5EF4-FFF2-40B4-BE49-F238E27FC236}">
                  <a16:creationId xmlns:a16="http://schemas.microsoft.com/office/drawing/2014/main" id="{B738317C-A0BB-415E-A2DA-0E211C015616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183;p39">
              <a:extLst>
                <a:ext uri="{FF2B5EF4-FFF2-40B4-BE49-F238E27FC236}">
                  <a16:creationId xmlns:a16="http://schemas.microsoft.com/office/drawing/2014/main" id="{DA128753-6F5D-4631-B8CC-B3192AED84CE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184;p39">
              <a:extLst>
                <a:ext uri="{FF2B5EF4-FFF2-40B4-BE49-F238E27FC236}">
                  <a16:creationId xmlns:a16="http://schemas.microsoft.com/office/drawing/2014/main" id="{1C2551CA-E507-4ECA-A44C-AC634B73E19E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185;p39">
              <a:extLst>
                <a:ext uri="{FF2B5EF4-FFF2-40B4-BE49-F238E27FC236}">
                  <a16:creationId xmlns:a16="http://schemas.microsoft.com/office/drawing/2014/main" id="{0E4D507D-C267-4D54-85CD-17DAC194B0B3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186;p39">
              <a:extLst>
                <a:ext uri="{FF2B5EF4-FFF2-40B4-BE49-F238E27FC236}">
                  <a16:creationId xmlns:a16="http://schemas.microsoft.com/office/drawing/2014/main" id="{BB11A9F5-03D1-4C52-BF54-CC08CAF1BBE2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187;p39">
              <a:extLst>
                <a:ext uri="{FF2B5EF4-FFF2-40B4-BE49-F238E27FC236}">
                  <a16:creationId xmlns:a16="http://schemas.microsoft.com/office/drawing/2014/main" id="{9CF39C04-F1D4-4C46-87C4-2AA07DA19C2F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188;p39">
              <a:extLst>
                <a:ext uri="{FF2B5EF4-FFF2-40B4-BE49-F238E27FC236}">
                  <a16:creationId xmlns:a16="http://schemas.microsoft.com/office/drawing/2014/main" id="{6567FEDB-B44F-4018-B90A-C6213D27EB1A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189;p39">
              <a:extLst>
                <a:ext uri="{FF2B5EF4-FFF2-40B4-BE49-F238E27FC236}">
                  <a16:creationId xmlns:a16="http://schemas.microsoft.com/office/drawing/2014/main" id="{97DF92C8-5D36-4B18-B942-1D2F1BF968F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190;p39">
              <a:extLst>
                <a:ext uri="{FF2B5EF4-FFF2-40B4-BE49-F238E27FC236}">
                  <a16:creationId xmlns:a16="http://schemas.microsoft.com/office/drawing/2014/main" id="{9AFF3FDB-178F-40EB-97B1-3A92B013EEF0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191;p39">
              <a:extLst>
                <a:ext uri="{FF2B5EF4-FFF2-40B4-BE49-F238E27FC236}">
                  <a16:creationId xmlns:a16="http://schemas.microsoft.com/office/drawing/2014/main" id="{C53BF987-E4F1-4C4B-8644-6999BCDBE04B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192;p39">
              <a:extLst>
                <a:ext uri="{FF2B5EF4-FFF2-40B4-BE49-F238E27FC236}">
                  <a16:creationId xmlns:a16="http://schemas.microsoft.com/office/drawing/2014/main" id="{4117F60D-2D76-4DEC-9303-AA999061C23E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193;p39">
              <a:extLst>
                <a:ext uri="{FF2B5EF4-FFF2-40B4-BE49-F238E27FC236}">
                  <a16:creationId xmlns:a16="http://schemas.microsoft.com/office/drawing/2014/main" id="{E1E1674A-6356-401A-9D72-D7AE8CCA5E21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194;p39">
              <a:extLst>
                <a:ext uri="{FF2B5EF4-FFF2-40B4-BE49-F238E27FC236}">
                  <a16:creationId xmlns:a16="http://schemas.microsoft.com/office/drawing/2014/main" id="{2ECAC861-552B-4B41-9B50-3ABAAE292FE5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195;p39">
              <a:extLst>
                <a:ext uri="{FF2B5EF4-FFF2-40B4-BE49-F238E27FC236}">
                  <a16:creationId xmlns:a16="http://schemas.microsoft.com/office/drawing/2014/main" id="{6EA121AE-1373-45F8-947A-69DBE5F82DFB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196;p39">
              <a:extLst>
                <a:ext uri="{FF2B5EF4-FFF2-40B4-BE49-F238E27FC236}">
                  <a16:creationId xmlns:a16="http://schemas.microsoft.com/office/drawing/2014/main" id="{FFE62464-5F9C-4C21-B72C-669B2F080583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197;p39">
              <a:extLst>
                <a:ext uri="{FF2B5EF4-FFF2-40B4-BE49-F238E27FC236}">
                  <a16:creationId xmlns:a16="http://schemas.microsoft.com/office/drawing/2014/main" id="{AE47527D-0CAA-4E6F-9B5A-0E1ADDDC7FDB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198;p39">
              <a:extLst>
                <a:ext uri="{FF2B5EF4-FFF2-40B4-BE49-F238E27FC236}">
                  <a16:creationId xmlns:a16="http://schemas.microsoft.com/office/drawing/2014/main" id="{2BAAFD91-BCCC-4719-98FD-C373BFE1EE1C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199;p39">
              <a:extLst>
                <a:ext uri="{FF2B5EF4-FFF2-40B4-BE49-F238E27FC236}">
                  <a16:creationId xmlns:a16="http://schemas.microsoft.com/office/drawing/2014/main" id="{B32901E4-93C3-4D6F-9EB7-A8F1871255D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200;p39">
              <a:extLst>
                <a:ext uri="{FF2B5EF4-FFF2-40B4-BE49-F238E27FC236}">
                  <a16:creationId xmlns:a16="http://schemas.microsoft.com/office/drawing/2014/main" id="{AE9FD627-55F2-46A6-AD5A-3680C91F9455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201;p39">
              <a:extLst>
                <a:ext uri="{FF2B5EF4-FFF2-40B4-BE49-F238E27FC236}">
                  <a16:creationId xmlns:a16="http://schemas.microsoft.com/office/drawing/2014/main" id="{1082BD34-15D0-4A98-86B6-6112E9A63CBB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202;p39">
              <a:extLst>
                <a:ext uri="{FF2B5EF4-FFF2-40B4-BE49-F238E27FC236}">
                  <a16:creationId xmlns:a16="http://schemas.microsoft.com/office/drawing/2014/main" id="{BF7BD653-8D59-4FCC-B889-95BE033C9B11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203;p39">
              <a:extLst>
                <a:ext uri="{FF2B5EF4-FFF2-40B4-BE49-F238E27FC236}">
                  <a16:creationId xmlns:a16="http://schemas.microsoft.com/office/drawing/2014/main" id="{1210B5BE-50B8-42B9-A1D0-1D23FC1F3ECB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204;p39">
              <a:extLst>
                <a:ext uri="{FF2B5EF4-FFF2-40B4-BE49-F238E27FC236}">
                  <a16:creationId xmlns:a16="http://schemas.microsoft.com/office/drawing/2014/main" id="{A0907AE0-1083-4EEB-BB22-CD3709DF8BE3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205;p39">
              <a:extLst>
                <a:ext uri="{FF2B5EF4-FFF2-40B4-BE49-F238E27FC236}">
                  <a16:creationId xmlns:a16="http://schemas.microsoft.com/office/drawing/2014/main" id="{58961C73-CE66-4AB1-B3D1-F1AABE59AA42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206;p39">
              <a:extLst>
                <a:ext uri="{FF2B5EF4-FFF2-40B4-BE49-F238E27FC236}">
                  <a16:creationId xmlns:a16="http://schemas.microsoft.com/office/drawing/2014/main" id="{77D833D9-304C-471B-BC5A-6063E59D9BCD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207;p39">
              <a:extLst>
                <a:ext uri="{FF2B5EF4-FFF2-40B4-BE49-F238E27FC236}">
                  <a16:creationId xmlns:a16="http://schemas.microsoft.com/office/drawing/2014/main" id="{28BD1A99-5B92-4B7B-B698-29298CE374A2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208;p39">
              <a:extLst>
                <a:ext uri="{FF2B5EF4-FFF2-40B4-BE49-F238E27FC236}">
                  <a16:creationId xmlns:a16="http://schemas.microsoft.com/office/drawing/2014/main" id="{C9634E70-6073-447F-B089-3207BDA9C328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209;p39">
              <a:extLst>
                <a:ext uri="{FF2B5EF4-FFF2-40B4-BE49-F238E27FC236}">
                  <a16:creationId xmlns:a16="http://schemas.microsoft.com/office/drawing/2014/main" id="{4A5E092D-7380-4EBC-8C7D-D1E81B80B19E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210;p39">
              <a:extLst>
                <a:ext uri="{FF2B5EF4-FFF2-40B4-BE49-F238E27FC236}">
                  <a16:creationId xmlns:a16="http://schemas.microsoft.com/office/drawing/2014/main" id="{5AFD33BF-347C-4AED-BA8F-9390D8D660A6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211;p39">
              <a:extLst>
                <a:ext uri="{FF2B5EF4-FFF2-40B4-BE49-F238E27FC236}">
                  <a16:creationId xmlns:a16="http://schemas.microsoft.com/office/drawing/2014/main" id="{40C6F21F-8053-4209-A2AD-6CF0B3C337F2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212;p39">
              <a:extLst>
                <a:ext uri="{FF2B5EF4-FFF2-40B4-BE49-F238E27FC236}">
                  <a16:creationId xmlns:a16="http://schemas.microsoft.com/office/drawing/2014/main" id="{171DE088-A207-41D0-AC74-36480832E676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213;p39">
              <a:extLst>
                <a:ext uri="{FF2B5EF4-FFF2-40B4-BE49-F238E27FC236}">
                  <a16:creationId xmlns:a16="http://schemas.microsoft.com/office/drawing/2014/main" id="{21634E7C-9E10-42D2-B59A-2127B6BEFE69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214;p39">
              <a:extLst>
                <a:ext uri="{FF2B5EF4-FFF2-40B4-BE49-F238E27FC236}">
                  <a16:creationId xmlns:a16="http://schemas.microsoft.com/office/drawing/2014/main" id="{C48D078F-AC19-485F-8DA3-2B3633D70614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215;p39">
              <a:extLst>
                <a:ext uri="{FF2B5EF4-FFF2-40B4-BE49-F238E27FC236}">
                  <a16:creationId xmlns:a16="http://schemas.microsoft.com/office/drawing/2014/main" id="{C3C6AD9D-8FCB-4D29-AA22-08B3AE15BAF7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216;p39">
              <a:extLst>
                <a:ext uri="{FF2B5EF4-FFF2-40B4-BE49-F238E27FC236}">
                  <a16:creationId xmlns:a16="http://schemas.microsoft.com/office/drawing/2014/main" id="{BD5093F1-3D77-4CEC-935F-A5AE12082A51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217;p39">
              <a:extLst>
                <a:ext uri="{FF2B5EF4-FFF2-40B4-BE49-F238E27FC236}">
                  <a16:creationId xmlns:a16="http://schemas.microsoft.com/office/drawing/2014/main" id="{DF57BA8B-B99E-4D9E-91D3-D7DDDD0ED831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218;p39">
              <a:extLst>
                <a:ext uri="{FF2B5EF4-FFF2-40B4-BE49-F238E27FC236}">
                  <a16:creationId xmlns:a16="http://schemas.microsoft.com/office/drawing/2014/main" id="{6CC3E840-7166-4756-83FF-E9115F83E65C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219;p39">
              <a:extLst>
                <a:ext uri="{FF2B5EF4-FFF2-40B4-BE49-F238E27FC236}">
                  <a16:creationId xmlns:a16="http://schemas.microsoft.com/office/drawing/2014/main" id="{6E80182E-5A77-4240-AC60-85F34AAEC8C7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220;p39">
              <a:extLst>
                <a:ext uri="{FF2B5EF4-FFF2-40B4-BE49-F238E27FC236}">
                  <a16:creationId xmlns:a16="http://schemas.microsoft.com/office/drawing/2014/main" id="{9AD74D3C-A50E-49BA-BBDD-8EADB85C28EA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221;p39">
              <a:extLst>
                <a:ext uri="{FF2B5EF4-FFF2-40B4-BE49-F238E27FC236}">
                  <a16:creationId xmlns:a16="http://schemas.microsoft.com/office/drawing/2014/main" id="{C5ED8309-8F40-480A-ABE7-2D48472468DB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222;p39">
              <a:extLst>
                <a:ext uri="{FF2B5EF4-FFF2-40B4-BE49-F238E27FC236}">
                  <a16:creationId xmlns:a16="http://schemas.microsoft.com/office/drawing/2014/main" id="{E015AE25-813C-4F4D-A756-1A3F5D98772C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223;p39">
              <a:extLst>
                <a:ext uri="{FF2B5EF4-FFF2-40B4-BE49-F238E27FC236}">
                  <a16:creationId xmlns:a16="http://schemas.microsoft.com/office/drawing/2014/main" id="{1BCF42D1-4CE5-41FC-94D2-614CCA4EF451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224;p39">
              <a:extLst>
                <a:ext uri="{FF2B5EF4-FFF2-40B4-BE49-F238E27FC236}">
                  <a16:creationId xmlns:a16="http://schemas.microsoft.com/office/drawing/2014/main" id="{AFE71F25-9CF5-44FD-A64C-0A7FD90E79C6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225;p39">
              <a:extLst>
                <a:ext uri="{FF2B5EF4-FFF2-40B4-BE49-F238E27FC236}">
                  <a16:creationId xmlns:a16="http://schemas.microsoft.com/office/drawing/2014/main" id="{39D18F54-B65A-48BD-BAA6-DABEA241A163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226;p39">
              <a:extLst>
                <a:ext uri="{FF2B5EF4-FFF2-40B4-BE49-F238E27FC236}">
                  <a16:creationId xmlns:a16="http://schemas.microsoft.com/office/drawing/2014/main" id="{468C9AA7-2AF8-4CB4-8D29-AE543133EA5B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227;p39">
              <a:extLst>
                <a:ext uri="{FF2B5EF4-FFF2-40B4-BE49-F238E27FC236}">
                  <a16:creationId xmlns:a16="http://schemas.microsoft.com/office/drawing/2014/main" id="{31006047-2F37-41AE-A0E7-B41164F6E656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228;p39">
              <a:extLst>
                <a:ext uri="{FF2B5EF4-FFF2-40B4-BE49-F238E27FC236}">
                  <a16:creationId xmlns:a16="http://schemas.microsoft.com/office/drawing/2014/main" id="{2DBB91E4-5EC7-4F8E-877C-48C400A179A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229;p39">
              <a:extLst>
                <a:ext uri="{FF2B5EF4-FFF2-40B4-BE49-F238E27FC236}">
                  <a16:creationId xmlns:a16="http://schemas.microsoft.com/office/drawing/2014/main" id="{C11D45D1-6424-4791-A72E-14A1981D7C23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230;p39">
              <a:extLst>
                <a:ext uri="{FF2B5EF4-FFF2-40B4-BE49-F238E27FC236}">
                  <a16:creationId xmlns:a16="http://schemas.microsoft.com/office/drawing/2014/main" id="{72932C21-05C7-4D81-8345-F086791A5232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231;p39">
              <a:extLst>
                <a:ext uri="{FF2B5EF4-FFF2-40B4-BE49-F238E27FC236}">
                  <a16:creationId xmlns:a16="http://schemas.microsoft.com/office/drawing/2014/main" id="{A09C2924-94A5-48FF-A12D-AC7F9BBA6CAC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232;p39">
              <a:extLst>
                <a:ext uri="{FF2B5EF4-FFF2-40B4-BE49-F238E27FC236}">
                  <a16:creationId xmlns:a16="http://schemas.microsoft.com/office/drawing/2014/main" id="{09E2F4BE-656E-44EF-8B01-ECF7CAFD1DD0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233;p39">
              <a:extLst>
                <a:ext uri="{FF2B5EF4-FFF2-40B4-BE49-F238E27FC236}">
                  <a16:creationId xmlns:a16="http://schemas.microsoft.com/office/drawing/2014/main" id="{001A51CC-0926-4F3F-A132-5F752C308A3B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234;p39">
              <a:extLst>
                <a:ext uri="{FF2B5EF4-FFF2-40B4-BE49-F238E27FC236}">
                  <a16:creationId xmlns:a16="http://schemas.microsoft.com/office/drawing/2014/main" id="{6ED98441-D07A-4EB9-9623-5045423344E9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235;p39">
              <a:extLst>
                <a:ext uri="{FF2B5EF4-FFF2-40B4-BE49-F238E27FC236}">
                  <a16:creationId xmlns:a16="http://schemas.microsoft.com/office/drawing/2014/main" id="{61C910B6-32A1-4FF3-AE77-0F8FC323CE9B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236;p39">
              <a:extLst>
                <a:ext uri="{FF2B5EF4-FFF2-40B4-BE49-F238E27FC236}">
                  <a16:creationId xmlns:a16="http://schemas.microsoft.com/office/drawing/2014/main" id="{D8FA559D-DC6F-4596-899E-88BFE629EB7D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237;p39">
              <a:extLst>
                <a:ext uri="{FF2B5EF4-FFF2-40B4-BE49-F238E27FC236}">
                  <a16:creationId xmlns:a16="http://schemas.microsoft.com/office/drawing/2014/main" id="{24DBC167-4EE2-4F4D-97B3-184F91B5288A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238;p39">
              <a:extLst>
                <a:ext uri="{FF2B5EF4-FFF2-40B4-BE49-F238E27FC236}">
                  <a16:creationId xmlns:a16="http://schemas.microsoft.com/office/drawing/2014/main" id="{4D4C3195-516E-4760-9D3D-9C5A56EEA9DF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239;p39">
              <a:extLst>
                <a:ext uri="{FF2B5EF4-FFF2-40B4-BE49-F238E27FC236}">
                  <a16:creationId xmlns:a16="http://schemas.microsoft.com/office/drawing/2014/main" id="{7A6DA42A-7FED-419C-BEF0-AFA4A62B19F8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240;p39">
              <a:extLst>
                <a:ext uri="{FF2B5EF4-FFF2-40B4-BE49-F238E27FC236}">
                  <a16:creationId xmlns:a16="http://schemas.microsoft.com/office/drawing/2014/main" id="{C26B8A13-BC2C-416C-BE39-B18E2FBC0404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241;p39">
              <a:extLst>
                <a:ext uri="{FF2B5EF4-FFF2-40B4-BE49-F238E27FC236}">
                  <a16:creationId xmlns:a16="http://schemas.microsoft.com/office/drawing/2014/main" id="{501E44D3-E528-4C79-97B9-38F69C801B28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242;p39">
              <a:extLst>
                <a:ext uri="{FF2B5EF4-FFF2-40B4-BE49-F238E27FC236}">
                  <a16:creationId xmlns:a16="http://schemas.microsoft.com/office/drawing/2014/main" id="{242F8EE5-95BF-4B27-B498-0DADDA1A95B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243;p39">
              <a:extLst>
                <a:ext uri="{FF2B5EF4-FFF2-40B4-BE49-F238E27FC236}">
                  <a16:creationId xmlns:a16="http://schemas.microsoft.com/office/drawing/2014/main" id="{1A451CF4-0EEC-4BD7-8ACC-C02C61AA4238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244;p39">
              <a:extLst>
                <a:ext uri="{FF2B5EF4-FFF2-40B4-BE49-F238E27FC236}">
                  <a16:creationId xmlns:a16="http://schemas.microsoft.com/office/drawing/2014/main" id="{2FDFF860-804B-496A-83AC-54726E93E39F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245;p39">
              <a:extLst>
                <a:ext uri="{FF2B5EF4-FFF2-40B4-BE49-F238E27FC236}">
                  <a16:creationId xmlns:a16="http://schemas.microsoft.com/office/drawing/2014/main" id="{892A4F2D-A07C-4EF2-A2BD-70A11CD6BD55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246;p39">
              <a:extLst>
                <a:ext uri="{FF2B5EF4-FFF2-40B4-BE49-F238E27FC236}">
                  <a16:creationId xmlns:a16="http://schemas.microsoft.com/office/drawing/2014/main" id="{CBDFC72B-85F8-4C9C-B5B9-C659869E5886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2247;p39">
              <a:extLst>
                <a:ext uri="{FF2B5EF4-FFF2-40B4-BE49-F238E27FC236}">
                  <a16:creationId xmlns:a16="http://schemas.microsoft.com/office/drawing/2014/main" id="{D8625636-2987-4C56-A219-FDB1EC97412B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248;p39">
              <a:extLst>
                <a:ext uri="{FF2B5EF4-FFF2-40B4-BE49-F238E27FC236}">
                  <a16:creationId xmlns:a16="http://schemas.microsoft.com/office/drawing/2014/main" id="{EC29B1D5-EC94-49A3-9918-D646796FDD24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249;p39">
              <a:extLst>
                <a:ext uri="{FF2B5EF4-FFF2-40B4-BE49-F238E27FC236}">
                  <a16:creationId xmlns:a16="http://schemas.microsoft.com/office/drawing/2014/main" id="{A1477EA7-E13B-4FCB-8348-BE0C055EEAEF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2250;p39">
              <a:extLst>
                <a:ext uri="{FF2B5EF4-FFF2-40B4-BE49-F238E27FC236}">
                  <a16:creationId xmlns:a16="http://schemas.microsoft.com/office/drawing/2014/main" id="{B1DF74F7-6BED-49D8-ACB7-BA62CAC58409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2251;p39">
              <a:extLst>
                <a:ext uri="{FF2B5EF4-FFF2-40B4-BE49-F238E27FC236}">
                  <a16:creationId xmlns:a16="http://schemas.microsoft.com/office/drawing/2014/main" id="{5F1E6655-BA9C-49C6-A1D5-B4D3CCD7A71C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2252;p39">
              <a:extLst>
                <a:ext uri="{FF2B5EF4-FFF2-40B4-BE49-F238E27FC236}">
                  <a16:creationId xmlns:a16="http://schemas.microsoft.com/office/drawing/2014/main" id="{9BC1C11A-226F-412F-BB7F-795AAD7DEBB3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2253;p39">
              <a:extLst>
                <a:ext uri="{FF2B5EF4-FFF2-40B4-BE49-F238E27FC236}">
                  <a16:creationId xmlns:a16="http://schemas.microsoft.com/office/drawing/2014/main" id="{1E56DCB4-E266-4C5D-B2C3-0E1BBB76D6C3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2254;p39">
              <a:extLst>
                <a:ext uri="{FF2B5EF4-FFF2-40B4-BE49-F238E27FC236}">
                  <a16:creationId xmlns:a16="http://schemas.microsoft.com/office/drawing/2014/main" id="{27CE0EB7-83A2-4526-B629-9DDEB1D22C75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2255;p39">
              <a:extLst>
                <a:ext uri="{FF2B5EF4-FFF2-40B4-BE49-F238E27FC236}">
                  <a16:creationId xmlns:a16="http://schemas.microsoft.com/office/drawing/2014/main" id="{ECFA3B79-630F-4FE0-8416-4BFF77413E88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2256;p39">
              <a:extLst>
                <a:ext uri="{FF2B5EF4-FFF2-40B4-BE49-F238E27FC236}">
                  <a16:creationId xmlns:a16="http://schemas.microsoft.com/office/drawing/2014/main" id="{FBC06E0F-D6C6-4F2A-A0B6-BDD361A4154C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2257;p39">
              <a:extLst>
                <a:ext uri="{FF2B5EF4-FFF2-40B4-BE49-F238E27FC236}">
                  <a16:creationId xmlns:a16="http://schemas.microsoft.com/office/drawing/2014/main" id="{7A4F86FA-820B-4148-957A-7407D38849F6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2258;p39">
              <a:extLst>
                <a:ext uri="{FF2B5EF4-FFF2-40B4-BE49-F238E27FC236}">
                  <a16:creationId xmlns:a16="http://schemas.microsoft.com/office/drawing/2014/main" id="{4C527BC2-CE4D-41CC-B1BD-F673AFA164B7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2259;p39">
              <a:extLst>
                <a:ext uri="{FF2B5EF4-FFF2-40B4-BE49-F238E27FC236}">
                  <a16:creationId xmlns:a16="http://schemas.microsoft.com/office/drawing/2014/main" id="{33D8077B-4F78-4294-BD7E-86192A96BA84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2260;p39">
              <a:extLst>
                <a:ext uri="{FF2B5EF4-FFF2-40B4-BE49-F238E27FC236}">
                  <a16:creationId xmlns:a16="http://schemas.microsoft.com/office/drawing/2014/main" id="{C7C28171-550D-4A19-9BF7-3F49DE5042B5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2261;p39">
              <a:extLst>
                <a:ext uri="{FF2B5EF4-FFF2-40B4-BE49-F238E27FC236}">
                  <a16:creationId xmlns:a16="http://schemas.microsoft.com/office/drawing/2014/main" id="{7C27BAC5-FEAA-4923-A578-A845ABB5C5B5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2262;p39">
              <a:extLst>
                <a:ext uri="{FF2B5EF4-FFF2-40B4-BE49-F238E27FC236}">
                  <a16:creationId xmlns:a16="http://schemas.microsoft.com/office/drawing/2014/main" id="{B6D3A286-4E7F-45F9-AA2D-4E6744D9A2B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2263;p39">
              <a:extLst>
                <a:ext uri="{FF2B5EF4-FFF2-40B4-BE49-F238E27FC236}">
                  <a16:creationId xmlns:a16="http://schemas.microsoft.com/office/drawing/2014/main" id="{780A197C-7739-4BBD-A6C2-30293E8E0E84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2264;p39">
              <a:extLst>
                <a:ext uri="{FF2B5EF4-FFF2-40B4-BE49-F238E27FC236}">
                  <a16:creationId xmlns:a16="http://schemas.microsoft.com/office/drawing/2014/main" id="{34A31F51-5769-4E94-837D-1E1D4E797420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2265;p39">
              <a:extLst>
                <a:ext uri="{FF2B5EF4-FFF2-40B4-BE49-F238E27FC236}">
                  <a16:creationId xmlns:a16="http://schemas.microsoft.com/office/drawing/2014/main" id="{ABFCFBFB-39DD-4531-A336-07F3B6992773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2266;p39">
              <a:extLst>
                <a:ext uri="{FF2B5EF4-FFF2-40B4-BE49-F238E27FC236}">
                  <a16:creationId xmlns:a16="http://schemas.microsoft.com/office/drawing/2014/main" id="{4D03E5A0-685C-492A-A4DC-8EA4A73E8589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2267;p39">
              <a:extLst>
                <a:ext uri="{FF2B5EF4-FFF2-40B4-BE49-F238E27FC236}">
                  <a16:creationId xmlns:a16="http://schemas.microsoft.com/office/drawing/2014/main" id="{7041E04C-4322-44A3-9520-1278D4B22599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2268;p39">
              <a:extLst>
                <a:ext uri="{FF2B5EF4-FFF2-40B4-BE49-F238E27FC236}">
                  <a16:creationId xmlns:a16="http://schemas.microsoft.com/office/drawing/2014/main" id="{CE3472A6-B993-4716-9014-E167BE7201D9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2269;p39">
              <a:extLst>
                <a:ext uri="{FF2B5EF4-FFF2-40B4-BE49-F238E27FC236}">
                  <a16:creationId xmlns:a16="http://schemas.microsoft.com/office/drawing/2014/main" id="{71775BBF-0DA2-4462-A4F5-DF23034BE2F2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2270;p39">
              <a:extLst>
                <a:ext uri="{FF2B5EF4-FFF2-40B4-BE49-F238E27FC236}">
                  <a16:creationId xmlns:a16="http://schemas.microsoft.com/office/drawing/2014/main" id="{F633FCF1-F128-43BE-8623-85DBD5D87B72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2271;p39">
              <a:extLst>
                <a:ext uri="{FF2B5EF4-FFF2-40B4-BE49-F238E27FC236}">
                  <a16:creationId xmlns:a16="http://schemas.microsoft.com/office/drawing/2014/main" id="{C2932A78-E990-497E-B117-02013FE53B92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2272;p39">
              <a:extLst>
                <a:ext uri="{FF2B5EF4-FFF2-40B4-BE49-F238E27FC236}">
                  <a16:creationId xmlns:a16="http://schemas.microsoft.com/office/drawing/2014/main" id="{8962F060-9A4F-4146-AEDB-053E356F7179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2273;p39">
              <a:extLst>
                <a:ext uri="{FF2B5EF4-FFF2-40B4-BE49-F238E27FC236}">
                  <a16:creationId xmlns:a16="http://schemas.microsoft.com/office/drawing/2014/main" id="{757CDC8F-0E2E-45F7-868A-538CE324E979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2274;p39">
              <a:extLst>
                <a:ext uri="{FF2B5EF4-FFF2-40B4-BE49-F238E27FC236}">
                  <a16:creationId xmlns:a16="http://schemas.microsoft.com/office/drawing/2014/main" id="{2671147C-D515-452B-B4D9-F4E3D2EBFAA7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2275;p39">
              <a:extLst>
                <a:ext uri="{FF2B5EF4-FFF2-40B4-BE49-F238E27FC236}">
                  <a16:creationId xmlns:a16="http://schemas.microsoft.com/office/drawing/2014/main" id="{7774CAF2-0071-4F62-B0F2-257D7635823C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2276;p39">
              <a:extLst>
                <a:ext uri="{FF2B5EF4-FFF2-40B4-BE49-F238E27FC236}">
                  <a16:creationId xmlns:a16="http://schemas.microsoft.com/office/drawing/2014/main" id="{754AAD9E-1DBC-4A8D-AEA1-AC8DA7F80C9B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2277;p39">
              <a:extLst>
                <a:ext uri="{FF2B5EF4-FFF2-40B4-BE49-F238E27FC236}">
                  <a16:creationId xmlns:a16="http://schemas.microsoft.com/office/drawing/2014/main" id="{3122E860-2C3C-4A8D-9248-32E78D8585E1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2278;p39">
              <a:extLst>
                <a:ext uri="{FF2B5EF4-FFF2-40B4-BE49-F238E27FC236}">
                  <a16:creationId xmlns:a16="http://schemas.microsoft.com/office/drawing/2014/main" id="{61D71AC5-5AAC-4C42-966C-8FBA0A43A236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2279;p39">
              <a:extLst>
                <a:ext uri="{FF2B5EF4-FFF2-40B4-BE49-F238E27FC236}">
                  <a16:creationId xmlns:a16="http://schemas.microsoft.com/office/drawing/2014/main" id="{275D7608-A3FA-47D5-91D4-EBF131FACA6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2280;p39">
              <a:extLst>
                <a:ext uri="{FF2B5EF4-FFF2-40B4-BE49-F238E27FC236}">
                  <a16:creationId xmlns:a16="http://schemas.microsoft.com/office/drawing/2014/main" id="{FF85961F-6690-4E3B-A680-BBEB1850DA62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2281;p39">
              <a:extLst>
                <a:ext uri="{FF2B5EF4-FFF2-40B4-BE49-F238E27FC236}">
                  <a16:creationId xmlns:a16="http://schemas.microsoft.com/office/drawing/2014/main" id="{33E2E446-0B3B-4777-B2C9-A5395D435F83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2282;p39">
              <a:extLst>
                <a:ext uri="{FF2B5EF4-FFF2-40B4-BE49-F238E27FC236}">
                  <a16:creationId xmlns:a16="http://schemas.microsoft.com/office/drawing/2014/main" id="{F5AD5418-69C6-42BE-9140-F32B4DDCA18C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2283;p39">
              <a:extLst>
                <a:ext uri="{FF2B5EF4-FFF2-40B4-BE49-F238E27FC236}">
                  <a16:creationId xmlns:a16="http://schemas.microsoft.com/office/drawing/2014/main" id="{C8077AC7-59A7-40CA-A6F5-014D9C734E83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2284;p39">
              <a:extLst>
                <a:ext uri="{FF2B5EF4-FFF2-40B4-BE49-F238E27FC236}">
                  <a16:creationId xmlns:a16="http://schemas.microsoft.com/office/drawing/2014/main" id="{F0915B83-CA9B-4240-B7A9-979D8A096E49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2285;p39">
              <a:extLst>
                <a:ext uri="{FF2B5EF4-FFF2-40B4-BE49-F238E27FC236}">
                  <a16:creationId xmlns:a16="http://schemas.microsoft.com/office/drawing/2014/main" id="{28487678-2736-4919-96F5-64DAA489A949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2286;p39">
              <a:extLst>
                <a:ext uri="{FF2B5EF4-FFF2-40B4-BE49-F238E27FC236}">
                  <a16:creationId xmlns:a16="http://schemas.microsoft.com/office/drawing/2014/main" id="{6CF7E4EE-E2CE-4B4B-99CE-26594E01BD2A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2287;p39">
              <a:extLst>
                <a:ext uri="{FF2B5EF4-FFF2-40B4-BE49-F238E27FC236}">
                  <a16:creationId xmlns:a16="http://schemas.microsoft.com/office/drawing/2014/main" id="{D2F92F39-CEAD-43EE-BF21-58E4BE707066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2288;p39">
              <a:extLst>
                <a:ext uri="{FF2B5EF4-FFF2-40B4-BE49-F238E27FC236}">
                  <a16:creationId xmlns:a16="http://schemas.microsoft.com/office/drawing/2014/main" id="{801B3195-7D68-49BF-803E-869D90E8F9E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2289;p39">
              <a:extLst>
                <a:ext uri="{FF2B5EF4-FFF2-40B4-BE49-F238E27FC236}">
                  <a16:creationId xmlns:a16="http://schemas.microsoft.com/office/drawing/2014/main" id="{EF4D6CFF-AFE9-4A46-AAD6-51705587386A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2290;p39">
              <a:extLst>
                <a:ext uri="{FF2B5EF4-FFF2-40B4-BE49-F238E27FC236}">
                  <a16:creationId xmlns:a16="http://schemas.microsoft.com/office/drawing/2014/main" id="{876A5D93-77C6-43BA-A95C-6739F0D8752A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2291;p39">
              <a:extLst>
                <a:ext uri="{FF2B5EF4-FFF2-40B4-BE49-F238E27FC236}">
                  <a16:creationId xmlns:a16="http://schemas.microsoft.com/office/drawing/2014/main" id="{CE5D23BE-B8D9-49E1-B4A0-AA2E59C9F080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2292;p39">
              <a:extLst>
                <a:ext uri="{FF2B5EF4-FFF2-40B4-BE49-F238E27FC236}">
                  <a16:creationId xmlns:a16="http://schemas.microsoft.com/office/drawing/2014/main" id="{D378AFC6-FF09-418E-965A-FD4ED1C93F37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2293;p39">
              <a:extLst>
                <a:ext uri="{FF2B5EF4-FFF2-40B4-BE49-F238E27FC236}">
                  <a16:creationId xmlns:a16="http://schemas.microsoft.com/office/drawing/2014/main" id="{085859F8-BA65-4466-A2A9-63AA943CD310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2294;p39">
              <a:extLst>
                <a:ext uri="{FF2B5EF4-FFF2-40B4-BE49-F238E27FC236}">
                  <a16:creationId xmlns:a16="http://schemas.microsoft.com/office/drawing/2014/main" id="{02609EF2-FD46-4BC0-A253-6BCEF0A67BF5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2295;p39">
              <a:extLst>
                <a:ext uri="{FF2B5EF4-FFF2-40B4-BE49-F238E27FC236}">
                  <a16:creationId xmlns:a16="http://schemas.microsoft.com/office/drawing/2014/main" id="{B6778888-9F03-40A1-B0DF-D7354850D20B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2296;p39">
              <a:extLst>
                <a:ext uri="{FF2B5EF4-FFF2-40B4-BE49-F238E27FC236}">
                  <a16:creationId xmlns:a16="http://schemas.microsoft.com/office/drawing/2014/main" id="{FD484DC5-9DB2-4174-A89A-B2B0A9A5B285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2297;p39">
              <a:extLst>
                <a:ext uri="{FF2B5EF4-FFF2-40B4-BE49-F238E27FC236}">
                  <a16:creationId xmlns:a16="http://schemas.microsoft.com/office/drawing/2014/main" id="{E105FBD0-3B14-44F0-B26C-5D654A5EAD02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2298;p39">
              <a:extLst>
                <a:ext uri="{FF2B5EF4-FFF2-40B4-BE49-F238E27FC236}">
                  <a16:creationId xmlns:a16="http://schemas.microsoft.com/office/drawing/2014/main" id="{15796FDE-5596-429C-A8C0-B4E4D51C3DFF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2299;p39">
              <a:extLst>
                <a:ext uri="{FF2B5EF4-FFF2-40B4-BE49-F238E27FC236}">
                  <a16:creationId xmlns:a16="http://schemas.microsoft.com/office/drawing/2014/main" id="{9648B763-6C3C-483D-8613-97221D2232F5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2300;p39">
              <a:extLst>
                <a:ext uri="{FF2B5EF4-FFF2-40B4-BE49-F238E27FC236}">
                  <a16:creationId xmlns:a16="http://schemas.microsoft.com/office/drawing/2014/main" id="{1B7EBD1A-8CB5-477E-80E9-5A2680948185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2301;p39">
              <a:extLst>
                <a:ext uri="{FF2B5EF4-FFF2-40B4-BE49-F238E27FC236}">
                  <a16:creationId xmlns:a16="http://schemas.microsoft.com/office/drawing/2014/main" id="{CEAE4A3A-2F41-4D18-BD10-6F0864363553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2302;p39">
              <a:extLst>
                <a:ext uri="{FF2B5EF4-FFF2-40B4-BE49-F238E27FC236}">
                  <a16:creationId xmlns:a16="http://schemas.microsoft.com/office/drawing/2014/main" id="{38D07668-5568-4093-BB49-0899C550B0DE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2303;p39">
              <a:extLst>
                <a:ext uri="{FF2B5EF4-FFF2-40B4-BE49-F238E27FC236}">
                  <a16:creationId xmlns:a16="http://schemas.microsoft.com/office/drawing/2014/main" id="{2A4BE7C2-2852-45A6-A091-E2AF9AB506DA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2304;p39">
              <a:extLst>
                <a:ext uri="{FF2B5EF4-FFF2-40B4-BE49-F238E27FC236}">
                  <a16:creationId xmlns:a16="http://schemas.microsoft.com/office/drawing/2014/main" id="{F9A5FC24-7A7F-482C-AEED-59A6984B2C60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2305;p39">
              <a:extLst>
                <a:ext uri="{FF2B5EF4-FFF2-40B4-BE49-F238E27FC236}">
                  <a16:creationId xmlns:a16="http://schemas.microsoft.com/office/drawing/2014/main" id="{FFB4C5E9-AD09-4C79-BE9F-988BD1F9AA55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2306;p39">
              <a:extLst>
                <a:ext uri="{FF2B5EF4-FFF2-40B4-BE49-F238E27FC236}">
                  <a16:creationId xmlns:a16="http://schemas.microsoft.com/office/drawing/2014/main" id="{E48928DC-E433-4599-9ABD-F70493CF7AA6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2307;p39">
              <a:extLst>
                <a:ext uri="{FF2B5EF4-FFF2-40B4-BE49-F238E27FC236}">
                  <a16:creationId xmlns:a16="http://schemas.microsoft.com/office/drawing/2014/main" id="{6444EC62-1E8C-401E-AE82-AF8CF116D6AE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2308;p39">
              <a:extLst>
                <a:ext uri="{FF2B5EF4-FFF2-40B4-BE49-F238E27FC236}">
                  <a16:creationId xmlns:a16="http://schemas.microsoft.com/office/drawing/2014/main" id="{95B53FD6-BA87-4447-82F7-BAD34F3EF5D9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2309;p39">
              <a:extLst>
                <a:ext uri="{FF2B5EF4-FFF2-40B4-BE49-F238E27FC236}">
                  <a16:creationId xmlns:a16="http://schemas.microsoft.com/office/drawing/2014/main" id="{96657338-CFDB-4AEE-9749-815A2EF3E855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2310;p39">
              <a:extLst>
                <a:ext uri="{FF2B5EF4-FFF2-40B4-BE49-F238E27FC236}">
                  <a16:creationId xmlns:a16="http://schemas.microsoft.com/office/drawing/2014/main" id="{E01DBF21-74CC-4449-BD1C-3D97BA18CCD2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2311;p39">
              <a:extLst>
                <a:ext uri="{FF2B5EF4-FFF2-40B4-BE49-F238E27FC236}">
                  <a16:creationId xmlns:a16="http://schemas.microsoft.com/office/drawing/2014/main" id="{265C7256-C529-4B60-8D81-9AE6BBCF8FC7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2312;p39">
              <a:extLst>
                <a:ext uri="{FF2B5EF4-FFF2-40B4-BE49-F238E27FC236}">
                  <a16:creationId xmlns:a16="http://schemas.microsoft.com/office/drawing/2014/main" id="{46FC5280-B7BD-4A8D-92DC-71540D492B23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2313;p39">
              <a:extLst>
                <a:ext uri="{FF2B5EF4-FFF2-40B4-BE49-F238E27FC236}">
                  <a16:creationId xmlns:a16="http://schemas.microsoft.com/office/drawing/2014/main" id="{EDAA2A0C-040D-475A-AFE1-C87F3EC0AEB7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2314;p39">
              <a:extLst>
                <a:ext uri="{FF2B5EF4-FFF2-40B4-BE49-F238E27FC236}">
                  <a16:creationId xmlns:a16="http://schemas.microsoft.com/office/drawing/2014/main" id="{BFF95F0D-C461-437B-81A8-1DB3745713A5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2315;p39">
              <a:extLst>
                <a:ext uri="{FF2B5EF4-FFF2-40B4-BE49-F238E27FC236}">
                  <a16:creationId xmlns:a16="http://schemas.microsoft.com/office/drawing/2014/main" id="{9719CB4B-3FBA-4643-A32F-A810DF9FF924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2316;p39">
              <a:extLst>
                <a:ext uri="{FF2B5EF4-FFF2-40B4-BE49-F238E27FC236}">
                  <a16:creationId xmlns:a16="http://schemas.microsoft.com/office/drawing/2014/main" id="{E2536B9C-4E68-405A-95B2-163C4E1560A1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2317;p39">
              <a:extLst>
                <a:ext uri="{FF2B5EF4-FFF2-40B4-BE49-F238E27FC236}">
                  <a16:creationId xmlns:a16="http://schemas.microsoft.com/office/drawing/2014/main" id="{0928CF40-1FC2-466B-BA08-8238C9350DF2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2318;p39">
              <a:extLst>
                <a:ext uri="{FF2B5EF4-FFF2-40B4-BE49-F238E27FC236}">
                  <a16:creationId xmlns:a16="http://schemas.microsoft.com/office/drawing/2014/main" id="{EA0F43E6-513F-4E71-A0A5-3FFE931229AB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2319;p39">
              <a:extLst>
                <a:ext uri="{FF2B5EF4-FFF2-40B4-BE49-F238E27FC236}">
                  <a16:creationId xmlns:a16="http://schemas.microsoft.com/office/drawing/2014/main" id="{B226E099-05A4-42AF-A5C3-C670A3DAB40E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2320;p39">
              <a:extLst>
                <a:ext uri="{FF2B5EF4-FFF2-40B4-BE49-F238E27FC236}">
                  <a16:creationId xmlns:a16="http://schemas.microsoft.com/office/drawing/2014/main" id="{EF1FDDF5-9C79-48F3-A254-5C858ED5A046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2321;p39">
              <a:extLst>
                <a:ext uri="{FF2B5EF4-FFF2-40B4-BE49-F238E27FC236}">
                  <a16:creationId xmlns:a16="http://schemas.microsoft.com/office/drawing/2014/main" id="{F2C25724-BEA1-40F2-B0E0-A7EF36FC5F49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2322;p39">
              <a:extLst>
                <a:ext uri="{FF2B5EF4-FFF2-40B4-BE49-F238E27FC236}">
                  <a16:creationId xmlns:a16="http://schemas.microsoft.com/office/drawing/2014/main" id="{B72F1CC8-757E-417F-903A-6A7D9BE68BA6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2323;p39">
              <a:extLst>
                <a:ext uri="{FF2B5EF4-FFF2-40B4-BE49-F238E27FC236}">
                  <a16:creationId xmlns:a16="http://schemas.microsoft.com/office/drawing/2014/main" id="{E3D55E59-C9D8-4AE8-98A3-22FFA9F6917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2324;p39">
              <a:extLst>
                <a:ext uri="{FF2B5EF4-FFF2-40B4-BE49-F238E27FC236}">
                  <a16:creationId xmlns:a16="http://schemas.microsoft.com/office/drawing/2014/main" id="{2AE7C68D-EAF4-437D-8E11-89D6E00A8AC6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2325;p39">
              <a:extLst>
                <a:ext uri="{FF2B5EF4-FFF2-40B4-BE49-F238E27FC236}">
                  <a16:creationId xmlns:a16="http://schemas.microsoft.com/office/drawing/2014/main" id="{6B4FFBD7-E920-43DC-A673-038A341D7873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2326;p39">
              <a:extLst>
                <a:ext uri="{FF2B5EF4-FFF2-40B4-BE49-F238E27FC236}">
                  <a16:creationId xmlns:a16="http://schemas.microsoft.com/office/drawing/2014/main" id="{27A4EED8-3F0B-436E-AC1B-FF85FE71811E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2327;p39">
              <a:extLst>
                <a:ext uri="{FF2B5EF4-FFF2-40B4-BE49-F238E27FC236}">
                  <a16:creationId xmlns:a16="http://schemas.microsoft.com/office/drawing/2014/main" id="{825A8FBE-AA01-422B-A4C9-92AACC7ED6A2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2328;p39">
              <a:extLst>
                <a:ext uri="{FF2B5EF4-FFF2-40B4-BE49-F238E27FC236}">
                  <a16:creationId xmlns:a16="http://schemas.microsoft.com/office/drawing/2014/main" id="{F85EAAFF-E438-484C-9143-4F6F1EDFBD19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2329;p39">
              <a:extLst>
                <a:ext uri="{FF2B5EF4-FFF2-40B4-BE49-F238E27FC236}">
                  <a16:creationId xmlns:a16="http://schemas.microsoft.com/office/drawing/2014/main" id="{D70FA703-D6DB-46B6-BAC3-C7F0B42F1D21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2330;p39">
              <a:extLst>
                <a:ext uri="{FF2B5EF4-FFF2-40B4-BE49-F238E27FC236}">
                  <a16:creationId xmlns:a16="http://schemas.microsoft.com/office/drawing/2014/main" id="{3623F0E7-C220-4CCB-9A5C-CC878D8A4BF0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2331;p39">
              <a:extLst>
                <a:ext uri="{FF2B5EF4-FFF2-40B4-BE49-F238E27FC236}">
                  <a16:creationId xmlns:a16="http://schemas.microsoft.com/office/drawing/2014/main" id="{4FF154E8-8FA4-425C-9865-81D2A37A84BF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2332;p39">
              <a:extLst>
                <a:ext uri="{FF2B5EF4-FFF2-40B4-BE49-F238E27FC236}">
                  <a16:creationId xmlns:a16="http://schemas.microsoft.com/office/drawing/2014/main" id="{7F710CB5-4D64-4E25-B25C-813124C64AF0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2333;p39">
              <a:extLst>
                <a:ext uri="{FF2B5EF4-FFF2-40B4-BE49-F238E27FC236}">
                  <a16:creationId xmlns:a16="http://schemas.microsoft.com/office/drawing/2014/main" id="{25FA6E51-19D9-4B85-BF51-11A04480391A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2334;p39">
              <a:extLst>
                <a:ext uri="{FF2B5EF4-FFF2-40B4-BE49-F238E27FC236}">
                  <a16:creationId xmlns:a16="http://schemas.microsoft.com/office/drawing/2014/main" id="{D3EEDD7E-BBE5-4ABA-9D3B-DE0360F7AA92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2335;p39">
              <a:extLst>
                <a:ext uri="{FF2B5EF4-FFF2-40B4-BE49-F238E27FC236}">
                  <a16:creationId xmlns:a16="http://schemas.microsoft.com/office/drawing/2014/main" id="{0470F54B-E871-4FFD-B469-EEB0F96B6190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2336;p39">
              <a:extLst>
                <a:ext uri="{FF2B5EF4-FFF2-40B4-BE49-F238E27FC236}">
                  <a16:creationId xmlns:a16="http://schemas.microsoft.com/office/drawing/2014/main" id="{7BF89BCF-C07D-4AE9-BDDD-AA38BD2807F4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2337;p39">
              <a:extLst>
                <a:ext uri="{FF2B5EF4-FFF2-40B4-BE49-F238E27FC236}">
                  <a16:creationId xmlns:a16="http://schemas.microsoft.com/office/drawing/2014/main" id="{0B591689-DBCA-4742-A2E3-31145F120909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2338;p39">
              <a:extLst>
                <a:ext uri="{FF2B5EF4-FFF2-40B4-BE49-F238E27FC236}">
                  <a16:creationId xmlns:a16="http://schemas.microsoft.com/office/drawing/2014/main" id="{725FEA8A-5D7B-4B9F-A521-094FB2778334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2339;p39">
              <a:extLst>
                <a:ext uri="{FF2B5EF4-FFF2-40B4-BE49-F238E27FC236}">
                  <a16:creationId xmlns:a16="http://schemas.microsoft.com/office/drawing/2014/main" id="{5A00425D-D1B8-4ABD-BB8B-D89048493E1C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2340;p39">
              <a:extLst>
                <a:ext uri="{FF2B5EF4-FFF2-40B4-BE49-F238E27FC236}">
                  <a16:creationId xmlns:a16="http://schemas.microsoft.com/office/drawing/2014/main" id="{4FE5B6BA-13F5-44A6-8EDF-AE5F2D8A672B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2341;p39">
              <a:extLst>
                <a:ext uri="{FF2B5EF4-FFF2-40B4-BE49-F238E27FC236}">
                  <a16:creationId xmlns:a16="http://schemas.microsoft.com/office/drawing/2014/main" id="{91A4F0CE-42F1-4AE1-A724-97BA9877B050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2342;p39">
              <a:extLst>
                <a:ext uri="{FF2B5EF4-FFF2-40B4-BE49-F238E27FC236}">
                  <a16:creationId xmlns:a16="http://schemas.microsoft.com/office/drawing/2014/main" id="{9DBB1BD3-B9FC-44C6-A4F7-17A4621DADD7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2343;p39">
              <a:extLst>
                <a:ext uri="{FF2B5EF4-FFF2-40B4-BE49-F238E27FC236}">
                  <a16:creationId xmlns:a16="http://schemas.microsoft.com/office/drawing/2014/main" id="{FFA40DD9-3AEC-4F4C-965F-31577264E6D9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2344;p39">
              <a:extLst>
                <a:ext uri="{FF2B5EF4-FFF2-40B4-BE49-F238E27FC236}">
                  <a16:creationId xmlns:a16="http://schemas.microsoft.com/office/drawing/2014/main" id="{FEBB6BBD-7BB4-4554-9570-F758CCB6FE18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2345;p39">
              <a:extLst>
                <a:ext uri="{FF2B5EF4-FFF2-40B4-BE49-F238E27FC236}">
                  <a16:creationId xmlns:a16="http://schemas.microsoft.com/office/drawing/2014/main" id="{3BF4F471-ECB4-4DD6-9F05-33EAD14D50FE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2346;p39">
              <a:extLst>
                <a:ext uri="{FF2B5EF4-FFF2-40B4-BE49-F238E27FC236}">
                  <a16:creationId xmlns:a16="http://schemas.microsoft.com/office/drawing/2014/main" id="{FBAD03A1-17A3-4C1A-9029-6B8471B34F28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2347;p39">
              <a:extLst>
                <a:ext uri="{FF2B5EF4-FFF2-40B4-BE49-F238E27FC236}">
                  <a16:creationId xmlns:a16="http://schemas.microsoft.com/office/drawing/2014/main" id="{42B51514-2C1A-4D68-9C50-DE92A0DB7E8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2348;p39">
              <a:extLst>
                <a:ext uri="{FF2B5EF4-FFF2-40B4-BE49-F238E27FC236}">
                  <a16:creationId xmlns:a16="http://schemas.microsoft.com/office/drawing/2014/main" id="{0CD2695B-4475-46AF-BB9A-BE8DB0B03F9E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2349;p39">
              <a:extLst>
                <a:ext uri="{FF2B5EF4-FFF2-40B4-BE49-F238E27FC236}">
                  <a16:creationId xmlns:a16="http://schemas.microsoft.com/office/drawing/2014/main" id="{06E77713-ED2D-4271-A75E-9AE33E158D85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2350;p39">
              <a:extLst>
                <a:ext uri="{FF2B5EF4-FFF2-40B4-BE49-F238E27FC236}">
                  <a16:creationId xmlns:a16="http://schemas.microsoft.com/office/drawing/2014/main" id="{E9F97D97-3618-4F52-8606-EB5AEE188B75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2351;p39">
              <a:extLst>
                <a:ext uri="{FF2B5EF4-FFF2-40B4-BE49-F238E27FC236}">
                  <a16:creationId xmlns:a16="http://schemas.microsoft.com/office/drawing/2014/main" id="{5E5A391F-5F31-46D9-89EA-820DE6BB81D2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2352;p39">
              <a:extLst>
                <a:ext uri="{FF2B5EF4-FFF2-40B4-BE49-F238E27FC236}">
                  <a16:creationId xmlns:a16="http://schemas.microsoft.com/office/drawing/2014/main" id="{D40B3993-1541-4EFA-8E57-653FFB4491F9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2353;p39">
              <a:extLst>
                <a:ext uri="{FF2B5EF4-FFF2-40B4-BE49-F238E27FC236}">
                  <a16:creationId xmlns:a16="http://schemas.microsoft.com/office/drawing/2014/main" id="{4ACDC017-417E-4EBC-85AF-64B88A85FA83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2354;p39">
              <a:extLst>
                <a:ext uri="{FF2B5EF4-FFF2-40B4-BE49-F238E27FC236}">
                  <a16:creationId xmlns:a16="http://schemas.microsoft.com/office/drawing/2014/main" id="{DCE8293D-CB5A-4691-BE89-6195E2B0267C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2355;p39">
              <a:extLst>
                <a:ext uri="{FF2B5EF4-FFF2-40B4-BE49-F238E27FC236}">
                  <a16:creationId xmlns:a16="http://schemas.microsoft.com/office/drawing/2014/main" id="{3BBED35E-B10B-4310-9210-54A83C13F347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2356;p39">
              <a:extLst>
                <a:ext uri="{FF2B5EF4-FFF2-40B4-BE49-F238E27FC236}">
                  <a16:creationId xmlns:a16="http://schemas.microsoft.com/office/drawing/2014/main" id="{91CD1E22-8564-4AA9-B2F6-F52B280B986E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2357;p39">
              <a:extLst>
                <a:ext uri="{FF2B5EF4-FFF2-40B4-BE49-F238E27FC236}">
                  <a16:creationId xmlns:a16="http://schemas.microsoft.com/office/drawing/2014/main" id="{B6E0EC45-42DD-40D7-AC80-B42E5E4468E6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2358;p39">
              <a:extLst>
                <a:ext uri="{FF2B5EF4-FFF2-40B4-BE49-F238E27FC236}">
                  <a16:creationId xmlns:a16="http://schemas.microsoft.com/office/drawing/2014/main" id="{3F2E911F-D0E1-4457-B4AA-9396D7EC888E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2359;p39">
              <a:extLst>
                <a:ext uri="{FF2B5EF4-FFF2-40B4-BE49-F238E27FC236}">
                  <a16:creationId xmlns:a16="http://schemas.microsoft.com/office/drawing/2014/main" id="{19F8B550-F072-480B-9805-875256565D5A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2360;p39">
              <a:extLst>
                <a:ext uri="{FF2B5EF4-FFF2-40B4-BE49-F238E27FC236}">
                  <a16:creationId xmlns:a16="http://schemas.microsoft.com/office/drawing/2014/main" id="{1D8E889B-AD0E-4CD6-B80E-EA52FA1C9FE5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2361;p39">
              <a:extLst>
                <a:ext uri="{FF2B5EF4-FFF2-40B4-BE49-F238E27FC236}">
                  <a16:creationId xmlns:a16="http://schemas.microsoft.com/office/drawing/2014/main" id="{158C2134-D2D4-4BA4-A8CD-34AFB85CFFC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2362;p39">
              <a:extLst>
                <a:ext uri="{FF2B5EF4-FFF2-40B4-BE49-F238E27FC236}">
                  <a16:creationId xmlns:a16="http://schemas.microsoft.com/office/drawing/2014/main" id="{64BB223E-A5BC-412A-9DEF-7B6F08D91228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2363;p39">
              <a:extLst>
                <a:ext uri="{FF2B5EF4-FFF2-40B4-BE49-F238E27FC236}">
                  <a16:creationId xmlns:a16="http://schemas.microsoft.com/office/drawing/2014/main" id="{44CFE9E2-E6DE-4863-94CD-4D3386ECCAD2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2364;p39">
              <a:extLst>
                <a:ext uri="{FF2B5EF4-FFF2-40B4-BE49-F238E27FC236}">
                  <a16:creationId xmlns:a16="http://schemas.microsoft.com/office/drawing/2014/main" id="{D3971407-5993-4097-80BC-4279B227A592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2365;p39">
              <a:extLst>
                <a:ext uri="{FF2B5EF4-FFF2-40B4-BE49-F238E27FC236}">
                  <a16:creationId xmlns:a16="http://schemas.microsoft.com/office/drawing/2014/main" id="{0BC46CF1-B2BA-4E72-8A46-7530B70716F5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2366;p39">
              <a:extLst>
                <a:ext uri="{FF2B5EF4-FFF2-40B4-BE49-F238E27FC236}">
                  <a16:creationId xmlns:a16="http://schemas.microsoft.com/office/drawing/2014/main" id="{1283541F-0DCE-4C33-A65C-BABBF602B6BE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2367;p39">
              <a:extLst>
                <a:ext uri="{FF2B5EF4-FFF2-40B4-BE49-F238E27FC236}">
                  <a16:creationId xmlns:a16="http://schemas.microsoft.com/office/drawing/2014/main" id="{E397E5FE-4A2F-4A99-92AB-182491CF521A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2368;p39">
              <a:extLst>
                <a:ext uri="{FF2B5EF4-FFF2-40B4-BE49-F238E27FC236}">
                  <a16:creationId xmlns:a16="http://schemas.microsoft.com/office/drawing/2014/main" id="{D5369810-3EBE-4674-9786-5A7B19E95A14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2369;p39">
              <a:extLst>
                <a:ext uri="{FF2B5EF4-FFF2-40B4-BE49-F238E27FC236}">
                  <a16:creationId xmlns:a16="http://schemas.microsoft.com/office/drawing/2014/main" id="{40F975B5-1C00-40E5-A08F-99666489F7FB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2370;p39">
              <a:extLst>
                <a:ext uri="{FF2B5EF4-FFF2-40B4-BE49-F238E27FC236}">
                  <a16:creationId xmlns:a16="http://schemas.microsoft.com/office/drawing/2014/main" id="{A4C4E596-4D6C-4CAA-978C-574E6355C2C6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2371;p39">
              <a:extLst>
                <a:ext uri="{FF2B5EF4-FFF2-40B4-BE49-F238E27FC236}">
                  <a16:creationId xmlns:a16="http://schemas.microsoft.com/office/drawing/2014/main" id="{D99B5EFC-A100-4341-A55A-0B7B1274FBB8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2372;p39">
              <a:extLst>
                <a:ext uri="{FF2B5EF4-FFF2-40B4-BE49-F238E27FC236}">
                  <a16:creationId xmlns:a16="http://schemas.microsoft.com/office/drawing/2014/main" id="{BE66B8B3-C22F-401E-8221-A50F0CE23F4F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2373;p39">
              <a:extLst>
                <a:ext uri="{FF2B5EF4-FFF2-40B4-BE49-F238E27FC236}">
                  <a16:creationId xmlns:a16="http://schemas.microsoft.com/office/drawing/2014/main" id="{2FEB8BC7-A279-45F2-A26B-AB4DBCAD6274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2374;p39">
              <a:extLst>
                <a:ext uri="{FF2B5EF4-FFF2-40B4-BE49-F238E27FC236}">
                  <a16:creationId xmlns:a16="http://schemas.microsoft.com/office/drawing/2014/main" id="{A0DD15CB-DFCA-4CAE-9652-6E450FFF1C42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2375;p39">
              <a:extLst>
                <a:ext uri="{FF2B5EF4-FFF2-40B4-BE49-F238E27FC236}">
                  <a16:creationId xmlns:a16="http://schemas.microsoft.com/office/drawing/2014/main" id="{63629A17-DABA-418B-9E0E-4CBE94F93FB2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2376;p39">
              <a:extLst>
                <a:ext uri="{FF2B5EF4-FFF2-40B4-BE49-F238E27FC236}">
                  <a16:creationId xmlns:a16="http://schemas.microsoft.com/office/drawing/2014/main" id="{0C1EFE56-B7B3-4717-8D6B-B50706C3E9B3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2377;p39">
              <a:extLst>
                <a:ext uri="{FF2B5EF4-FFF2-40B4-BE49-F238E27FC236}">
                  <a16:creationId xmlns:a16="http://schemas.microsoft.com/office/drawing/2014/main" id="{208300A4-B520-4A8B-ADB6-F0369E29BFCA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2378;p39">
              <a:extLst>
                <a:ext uri="{FF2B5EF4-FFF2-40B4-BE49-F238E27FC236}">
                  <a16:creationId xmlns:a16="http://schemas.microsoft.com/office/drawing/2014/main" id="{F83DC141-FE09-4DF8-BD86-C56A1EF75263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2379;p39">
              <a:extLst>
                <a:ext uri="{FF2B5EF4-FFF2-40B4-BE49-F238E27FC236}">
                  <a16:creationId xmlns:a16="http://schemas.microsoft.com/office/drawing/2014/main" id="{A9F54ACE-0676-43B8-A5F6-31FA04385757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2380;p39">
              <a:extLst>
                <a:ext uri="{FF2B5EF4-FFF2-40B4-BE49-F238E27FC236}">
                  <a16:creationId xmlns:a16="http://schemas.microsoft.com/office/drawing/2014/main" id="{9393521D-281F-46A6-908B-706781698500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2381;p39">
              <a:extLst>
                <a:ext uri="{FF2B5EF4-FFF2-40B4-BE49-F238E27FC236}">
                  <a16:creationId xmlns:a16="http://schemas.microsoft.com/office/drawing/2014/main" id="{0DE6E2DB-63A1-483E-9781-CB48C561F292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2382;p39">
              <a:extLst>
                <a:ext uri="{FF2B5EF4-FFF2-40B4-BE49-F238E27FC236}">
                  <a16:creationId xmlns:a16="http://schemas.microsoft.com/office/drawing/2014/main" id="{BB6E5773-94F4-4529-BBD1-8E116E71CC65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2383;p39">
              <a:extLst>
                <a:ext uri="{FF2B5EF4-FFF2-40B4-BE49-F238E27FC236}">
                  <a16:creationId xmlns:a16="http://schemas.microsoft.com/office/drawing/2014/main" id="{787FFB29-2B57-459F-BEE0-4FA7E6DAFA9B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2384;p39">
              <a:extLst>
                <a:ext uri="{FF2B5EF4-FFF2-40B4-BE49-F238E27FC236}">
                  <a16:creationId xmlns:a16="http://schemas.microsoft.com/office/drawing/2014/main" id="{918944F6-2E31-4806-B7A3-C9215D379C83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2385;p39">
              <a:extLst>
                <a:ext uri="{FF2B5EF4-FFF2-40B4-BE49-F238E27FC236}">
                  <a16:creationId xmlns:a16="http://schemas.microsoft.com/office/drawing/2014/main" id="{A4DFA214-28C2-4EC1-A08A-E43EE539C0D9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2386;p39">
              <a:extLst>
                <a:ext uri="{FF2B5EF4-FFF2-40B4-BE49-F238E27FC236}">
                  <a16:creationId xmlns:a16="http://schemas.microsoft.com/office/drawing/2014/main" id="{C4C867E4-1CC1-487B-BBC2-FCE88E807DA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2387;p39">
              <a:extLst>
                <a:ext uri="{FF2B5EF4-FFF2-40B4-BE49-F238E27FC236}">
                  <a16:creationId xmlns:a16="http://schemas.microsoft.com/office/drawing/2014/main" id="{62AC3D5D-BD81-45D3-8BB2-BAEE01FA3CA3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2388;p39">
              <a:extLst>
                <a:ext uri="{FF2B5EF4-FFF2-40B4-BE49-F238E27FC236}">
                  <a16:creationId xmlns:a16="http://schemas.microsoft.com/office/drawing/2014/main" id="{678FEB65-428F-4F96-AD5E-14E46F665F7C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2389;p39">
              <a:extLst>
                <a:ext uri="{FF2B5EF4-FFF2-40B4-BE49-F238E27FC236}">
                  <a16:creationId xmlns:a16="http://schemas.microsoft.com/office/drawing/2014/main" id="{643C88ED-CCC1-4DDC-AECE-B9E26F594289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2390;p39">
              <a:extLst>
                <a:ext uri="{FF2B5EF4-FFF2-40B4-BE49-F238E27FC236}">
                  <a16:creationId xmlns:a16="http://schemas.microsoft.com/office/drawing/2014/main" id="{AD6D9198-B79E-42CC-85CD-C4C67EFCD836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2391;p39">
              <a:extLst>
                <a:ext uri="{FF2B5EF4-FFF2-40B4-BE49-F238E27FC236}">
                  <a16:creationId xmlns:a16="http://schemas.microsoft.com/office/drawing/2014/main" id="{7F331494-4B94-4F97-A5B5-A97CF95251D0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2392;p39">
              <a:extLst>
                <a:ext uri="{FF2B5EF4-FFF2-40B4-BE49-F238E27FC236}">
                  <a16:creationId xmlns:a16="http://schemas.microsoft.com/office/drawing/2014/main" id="{C9BF8504-D090-4CA8-9214-C381881A4B89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2393;p39">
              <a:extLst>
                <a:ext uri="{FF2B5EF4-FFF2-40B4-BE49-F238E27FC236}">
                  <a16:creationId xmlns:a16="http://schemas.microsoft.com/office/drawing/2014/main" id="{0CEBEAAA-FBDB-4262-9093-7764065E1F7B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2394;p39">
              <a:extLst>
                <a:ext uri="{FF2B5EF4-FFF2-40B4-BE49-F238E27FC236}">
                  <a16:creationId xmlns:a16="http://schemas.microsoft.com/office/drawing/2014/main" id="{2A25C8AE-37ED-42C0-9D7B-0C678D2AA51C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2395;p39">
              <a:extLst>
                <a:ext uri="{FF2B5EF4-FFF2-40B4-BE49-F238E27FC236}">
                  <a16:creationId xmlns:a16="http://schemas.microsoft.com/office/drawing/2014/main" id="{4F278126-8B5D-4AC8-ACF8-E4EA412EB287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2396;p39">
              <a:extLst>
                <a:ext uri="{FF2B5EF4-FFF2-40B4-BE49-F238E27FC236}">
                  <a16:creationId xmlns:a16="http://schemas.microsoft.com/office/drawing/2014/main" id="{7EF6BF47-0747-4CA8-A66B-32BE478DA6D6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2397;p39">
              <a:extLst>
                <a:ext uri="{FF2B5EF4-FFF2-40B4-BE49-F238E27FC236}">
                  <a16:creationId xmlns:a16="http://schemas.microsoft.com/office/drawing/2014/main" id="{4BD5E2F5-FE5A-4C05-8305-B523AC0ADA71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2398;p39">
              <a:extLst>
                <a:ext uri="{FF2B5EF4-FFF2-40B4-BE49-F238E27FC236}">
                  <a16:creationId xmlns:a16="http://schemas.microsoft.com/office/drawing/2014/main" id="{BE702451-9C3F-41AB-B278-BEC9B967BEA2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2399;p39">
              <a:extLst>
                <a:ext uri="{FF2B5EF4-FFF2-40B4-BE49-F238E27FC236}">
                  <a16:creationId xmlns:a16="http://schemas.microsoft.com/office/drawing/2014/main" id="{5F7EA58A-A0D7-4AD0-BB15-82E6919C8E5B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2400;p39">
              <a:extLst>
                <a:ext uri="{FF2B5EF4-FFF2-40B4-BE49-F238E27FC236}">
                  <a16:creationId xmlns:a16="http://schemas.microsoft.com/office/drawing/2014/main" id="{5C859A53-8E62-4A59-95F8-613826A0D651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2401;p39">
              <a:extLst>
                <a:ext uri="{FF2B5EF4-FFF2-40B4-BE49-F238E27FC236}">
                  <a16:creationId xmlns:a16="http://schemas.microsoft.com/office/drawing/2014/main" id="{A71BC2EC-D8DB-4582-89B2-204B97BDC241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2402;p39">
              <a:extLst>
                <a:ext uri="{FF2B5EF4-FFF2-40B4-BE49-F238E27FC236}">
                  <a16:creationId xmlns:a16="http://schemas.microsoft.com/office/drawing/2014/main" id="{5ABA851B-3C9F-4128-9592-CD69C000D129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2403;p39">
              <a:extLst>
                <a:ext uri="{FF2B5EF4-FFF2-40B4-BE49-F238E27FC236}">
                  <a16:creationId xmlns:a16="http://schemas.microsoft.com/office/drawing/2014/main" id="{48AC806A-883C-49C7-8732-149241753232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2404;p39">
              <a:extLst>
                <a:ext uri="{FF2B5EF4-FFF2-40B4-BE49-F238E27FC236}">
                  <a16:creationId xmlns:a16="http://schemas.microsoft.com/office/drawing/2014/main" id="{01443BF6-CB60-4E0B-9D70-B2FE40197291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2405;p39">
              <a:extLst>
                <a:ext uri="{FF2B5EF4-FFF2-40B4-BE49-F238E27FC236}">
                  <a16:creationId xmlns:a16="http://schemas.microsoft.com/office/drawing/2014/main" id="{26C71C79-4C4F-4C64-B05E-EEBFFC9941DD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2406;p39">
              <a:extLst>
                <a:ext uri="{FF2B5EF4-FFF2-40B4-BE49-F238E27FC236}">
                  <a16:creationId xmlns:a16="http://schemas.microsoft.com/office/drawing/2014/main" id="{704A0770-1744-42DF-82A5-694F5ACC918B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2407;p39">
              <a:extLst>
                <a:ext uri="{FF2B5EF4-FFF2-40B4-BE49-F238E27FC236}">
                  <a16:creationId xmlns:a16="http://schemas.microsoft.com/office/drawing/2014/main" id="{36D2111F-5376-4932-BDEC-B814E9966472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2408;p39">
              <a:extLst>
                <a:ext uri="{FF2B5EF4-FFF2-40B4-BE49-F238E27FC236}">
                  <a16:creationId xmlns:a16="http://schemas.microsoft.com/office/drawing/2014/main" id="{3D0C66CD-D5EB-4B86-9798-79FEC246EE15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2409;p39">
              <a:extLst>
                <a:ext uri="{FF2B5EF4-FFF2-40B4-BE49-F238E27FC236}">
                  <a16:creationId xmlns:a16="http://schemas.microsoft.com/office/drawing/2014/main" id="{499B6824-396B-4B82-A248-9EB309BB944C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2410;p39">
              <a:extLst>
                <a:ext uri="{FF2B5EF4-FFF2-40B4-BE49-F238E27FC236}">
                  <a16:creationId xmlns:a16="http://schemas.microsoft.com/office/drawing/2014/main" id="{DBA4BE47-1C43-47CA-A8EE-7A029E6419B9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2411;p39">
              <a:extLst>
                <a:ext uri="{FF2B5EF4-FFF2-40B4-BE49-F238E27FC236}">
                  <a16:creationId xmlns:a16="http://schemas.microsoft.com/office/drawing/2014/main" id="{CD0D875A-593C-4567-8200-57FD9AB5559F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2412;p39">
              <a:extLst>
                <a:ext uri="{FF2B5EF4-FFF2-40B4-BE49-F238E27FC236}">
                  <a16:creationId xmlns:a16="http://schemas.microsoft.com/office/drawing/2014/main" id="{791A4214-072D-4D8C-A307-4D08BBFF752C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2413;p39">
              <a:extLst>
                <a:ext uri="{FF2B5EF4-FFF2-40B4-BE49-F238E27FC236}">
                  <a16:creationId xmlns:a16="http://schemas.microsoft.com/office/drawing/2014/main" id="{8520D606-07FF-460C-B2E9-B0FF213E1E4A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2414;p39">
              <a:extLst>
                <a:ext uri="{FF2B5EF4-FFF2-40B4-BE49-F238E27FC236}">
                  <a16:creationId xmlns:a16="http://schemas.microsoft.com/office/drawing/2014/main" id="{8ACE3075-062D-489E-A76F-E245A41DFAB3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2415;p39">
              <a:extLst>
                <a:ext uri="{FF2B5EF4-FFF2-40B4-BE49-F238E27FC236}">
                  <a16:creationId xmlns:a16="http://schemas.microsoft.com/office/drawing/2014/main" id="{C9C43EBF-06BE-4448-A2A0-C964AF61822A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2416;p39">
              <a:extLst>
                <a:ext uri="{FF2B5EF4-FFF2-40B4-BE49-F238E27FC236}">
                  <a16:creationId xmlns:a16="http://schemas.microsoft.com/office/drawing/2014/main" id="{C0DC311A-E9E5-4B39-AA59-3EE60DC4E66B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2417;p39">
              <a:extLst>
                <a:ext uri="{FF2B5EF4-FFF2-40B4-BE49-F238E27FC236}">
                  <a16:creationId xmlns:a16="http://schemas.microsoft.com/office/drawing/2014/main" id="{9B4CD6D4-0218-4200-90CC-9B7EBA0178A5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2418;p39">
              <a:extLst>
                <a:ext uri="{FF2B5EF4-FFF2-40B4-BE49-F238E27FC236}">
                  <a16:creationId xmlns:a16="http://schemas.microsoft.com/office/drawing/2014/main" id="{B7F40937-953E-46A0-834F-55C240029AEA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2419;p39">
              <a:extLst>
                <a:ext uri="{FF2B5EF4-FFF2-40B4-BE49-F238E27FC236}">
                  <a16:creationId xmlns:a16="http://schemas.microsoft.com/office/drawing/2014/main" id="{C5BA1937-DB60-49AF-A025-67406B72D459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2420;p39">
              <a:extLst>
                <a:ext uri="{FF2B5EF4-FFF2-40B4-BE49-F238E27FC236}">
                  <a16:creationId xmlns:a16="http://schemas.microsoft.com/office/drawing/2014/main" id="{5422E6EC-6EE5-4247-8E52-FFA5F67BEFD3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2421;p39">
              <a:extLst>
                <a:ext uri="{FF2B5EF4-FFF2-40B4-BE49-F238E27FC236}">
                  <a16:creationId xmlns:a16="http://schemas.microsoft.com/office/drawing/2014/main" id="{02D80D7A-8446-461B-979D-9BC2202C85D5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2422;p39">
              <a:extLst>
                <a:ext uri="{FF2B5EF4-FFF2-40B4-BE49-F238E27FC236}">
                  <a16:creationId xmlns:a16="http://schemas.microsoft.com/office/drawing/2014/main" id="{51FCE9CB-E96B-4459-AA35-B50FBAD4D08D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2423;p39">
              <a:extLst>
                <a:ext uri="{FF2B5EF4-FFF2-40B4-BE49-F238E27FC236}">
                  <a16:creationId xmlns:a16="http://schemas.microsoft.com/office/drawing/2014/main" id="{A187E7F4-8C6D-40DD-A8EF-A342BA04A557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2424;p39">
              <a:extLst>
                <a:ext uri="{FF2B5EF4-FFF2-40B4-BE49-F238E27FC236}">
                  <a16:creationId xmlns:a16="http://schemas.microsoft.com/office/drawing/2014/main" id="{6036D5F8-41C8-42B3-A380-10F7C041CD49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2425;p39">
              <a:extLst>
                <a:ext uri="{FF2B5EF4-FFF2-40B4-BE49-F238E27FC236}">
                  <a16:creationId xmlns:a16="http://schemas.microsoft.com/office/drawing/2014/main" id="{755D9AB5-2519-41D6-B677-E44CCC424A7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2426;p39">
              <a:extLst>
                <a:ext uri="{FF2B5EF4-FFF2-40B4-BE49-F238E27FC236}">
                  <a16:creationId xmlns:a16="http://schemas.microsoft.com/office/drawing/2014/main" id="{70C5A340-BCE5-41EF-9294-1C8180EE63F9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2427;p39">
              <a:extLst>
                <a:ext uri="{FF2B5EF4-FFF2-40B4-BE49-F238E27FC236}">
                  <a16:creationId xmlns:a16="http://schemas.microsoft.com/office/drawing/2014/main" id="{8501DEA8-07B4-4B98-9E74-C3EDCE11D2E3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2428;p39">
              <a:extLst>
                <a:ext uri="{FF2B5EF4-FFF2-40B4-BE49-F238E27FC236}">
                  <a16:creationId xmlns:a16="http://schemas.microsoft.com/office/drawing/2014/main" id="{BA660ADC-8CC2-48B1-A5C0-165C248704DA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2429;p39">
              <a:extLst>
                <a:ext uri="{FF2B5EF4-FFF2-40B4-BE49-F238E27FC236}">
                  <a16:creationId xmlns:a16="http://schemas.microsoft.com/office/drawing/2014/main" id="{BC992DF4-E6AB-427A-8C1A-F653D434D4AE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2430;p39">
              <a:extLst>
                <a:ext uri="{FF2B5EF4-FFF2-40B4-BE49-F238E27FC236}">
                  <a16:creationId xmlns:a16="http://schemas.microsoft.com/office/drawing/2014/main" id="{A6BA6E5E-BFAF-476F-B1AB-36A5581AEF4B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2431;p39">
              <a:extLst>
                <a:ext uri="{FF2B5EF4-FFF2-40B4-BE49-F238E27FC236}">
                  <a16:creationId xmlns:a16="http://schemas.microsoft.com/office/drawing/2014/main" id="{82669C54-08A3-4781-BC5D-8CA4ACF1F7B2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2432;p39">
              <a:extLst>
                <a:ext uri="{FF2B5EF4-FFF2-40B4-BE49-F238E27FC236}">
                  <a16:creationId xmlns:a16="http://schemas.microsoft.com/office/drawing/2014/main" id="{2CBFB09E-D46B-48B3-929E-B9FFFD84F069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2433;p39">
              <a:extLst>
                <a:ext uri="{FF2B5EF4-FFF2-40B4-BE49-F238E27FC236}">
                  <a16:creationId xmlns:a16="http://schemas.microsoft.com/office/drawing/2014/main" id="{66DA252C-B71F-4A70-9C74-C9E9C143E8B8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2434;p39">
              <a:extLst>
                <a:ext uri="{FF2B5EF4-FFF2-40B4-BE49-F238E27FC236}">
                  <a16:creationId xmlns:a16="http://schemas.microsoft.com/office/drawing/2014/main" id="{BF499267-09D2-4285-BF68-8F378561790A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2435;p39">
              <a:extLst>
                <a:ext uri="{FF2B5EF4-FFF2-40B4-BE49-F238E27FC236}">
                  <a16:creationId xmlns:a16="http://schemas.microsoft.com/office/drawing/2014/main" id="{A2147C40-C4A6-40B4-ADA6-762432C6408B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2436;p39">
              <a:extLst>
                <a:ext uri="{FF2B5EF4-FFF2-40B4-BE49-F238E27FC236}">
                  <a16:creationId xmlns:a16="http://schemas.microsoft.com/office/drawing/2014/main" id="{98B00613-E5FA-4698-B87C-F4A8592AC06B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2437;p39">
              <a:extLst>
                <a:ext uri="{FF2B5EF4-FFF2-40B4-BE49-F238E27FC236}">
                  <a16:creationId xmlns:a16="http://schemas.microsoft.com/office/drawing/2014/main" id="{412DA17B-980C-48EC-A656-6A345212C998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2438;p39">
              <a:extLst>
                <a:ext uri="{FF2B5EF4-FFF2-40B4-BE49-F238E27FC236}">
                  <a16:creationId xmlns:a16="http://schemas.microsoft.com/office/drawing/2014/main" id="{31FCE7AF-466F-4B7B-A71A-FE920F5CFF27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2439;p39">
              <a:extLst>
                <a:ext uri="{FF2B5EF4-FFF2-40B4-BE49-F238E27FC236}">
                  <a16:creationId xmlns:a16="http://schemas.microsoft.com/office/drawing/2014/main" id="{E388349D-06A1-4CE3-B8CE-F59551DDA707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2440;p39">
              <a:extLst>
                <a:ext uri="{FF2B5EF4-FFF2-40B4-BE49-F238E27FC236}">
                  <a16:creationId xmlns:a16="http://schemas.microsoft.com/office/drawing/2014/main" id="{EC2DD795-57C8-4F36-AB74-6B8130B10B54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2441;p39">
              <a:extLst>
                <a:ext uri="{FF2B5EF4-FFF2-40B4-BE49-F238E27FC236}">
                  <a16:creationId xmlns:a16="http://schemas.microsoft.com/office/drawing/2014/main" id="{FF765F17-D3DC-4ED4-94F1-9276B5EF88B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2442;p39">
              <a:extLst>
                <a:ext uri="{FF2B5EF4-FFF2-40B4-BE49-F238E27FC236}">
                  <a16:creationId xmlns:a16="http://schemas.microsoft.com/office/drawing/2014/main" id="{76D2FC15-EF02-4FBF-9450-97438C21BA5B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2443;p39">
              <a:extLst>
                <a:ext uri="{FF2B5EF4-FFF2-40B4-BE49-F238E27FC236}">
                  <a16:creationId xmlns:a16="http://schemas.microsoft.com/office/drawing/2014/main" id="{6765B82A-A2DC-41D5-92E5-54A20C81DB71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2444;p39">
              <a:extLst>
                <a:ext uri="{FF2B5EF4-FFF2-40B4-BE49-F238E27FC236}">
                  <a16:creationId xmlns:a16="http://schemas.microsoft.com/office/drawing/2014/main" id="{E2E3CF1B-CBA3-43EF-9A0F-EB0A5733A65C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2445;p39">
              <a:extLst>
                <a:ext uri="{FF2B5EF4-FFF2-40B4-BE49-F238E27FC236}">
                  <a16:creationId xmlns:a16="http://schemas.microsoft.com/office/drawing/2014/main" id="{A3C85355-F341-4DF2-A7B5-593B4A9ABA93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2446;p39">
              <a:extLst>
                <a:ext uri="{FF2B5EF4-FFF2-40B4-BE49-F238E27FC236}">
                  <a16:creationId xmlns:a16="http://schemas.microsoft.com/office/drawing/2014/main" id="{2F532528-4D18-43E7-9D9E-184E71F8F2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2447;p39">
              <a:extLst>
                <a:ext uri="{FF2B5EF4-FFF2-40B4-BE49-F238E27FC236}">
                  <a16:creationId xmlns:a16="http://schemas.microsoft.com/office/drawing/2014/main" id="{8B44EF3C-5D25-4D8D-924D-296851B1A266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2448;p39">
              <a:extLst>
                <a:ext uri="{FF2B5EF4-FFF2-40B4-BE49-F238E27FC236}">
                  <a16:creationId xmlns:a16="http://schemas.microsoft.com/office/drawing/2014/main" id="{460D1534-DF4F-4392-9F73-DAE5EAFDE935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2449;p39">
              <a:extLst>
                <a:ext uri="{FF2B5EF4-FFF2-40B4-BE49-F238E27FC236}">
                  <a16:creationId xmlns:a16="http://schemas.microsoft.com/office/drawing/2014/main" id="{47941B06-BA1D-414E-A209-75E966F52286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2450;p39">
              <a:extLst>
                <a:ext uri="{FF2B5EF4-FFF2-40B4-BE49-F238E27FC236}">
                  <a16:creationId xmlns:a16="http://schemas.microsoft.com/office/drawing/2014/main" id="{50FEDE56-0B73-4635-9EBB-724AF7FEBBE5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2451;p39">
              <a:extLst>
                <a:ext uri="{FF2B5EF4-FFF2-40B4-BE49-F238E27FC236}">
                  <a16:creationId xmlns:a16="http://schemas.microsoft.com/office/drawing/2014/main" id="{AA128097-90F3-4C8D-9DA9-98EE2181A5B7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2452;p39">
              <a:extLst>
                <a:ext uri="{FF2B5EF4-FFF2-40B4-BE49-F238E27FC236}">
                  <a16:creationId xmlns:a16="http://schemas.microsoft.com/office/drawing/2014/main" id="{FE067084-1A80-477A-AFFF-95F6DB9401A5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2453;p39">
              <a:extLst>
                <a:ext uri="{FF2B5EF4-FFF2-40B4-BE49-F238E27FC236}">
                  <a16:creationId xmlns:a16="http://schemas.microsoft.com/office/drawing/2014/main" id="{D7064D0D-AB41-4A13-9ACD-555DA6576158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2454;p39">
              <a:extLst>
                <a:ext uri="{FF2B5EF4-FFF2-40B4-BE49-F238E27FC236}">
                  <a16:creationId xmlns:a16="http://schemas.microsoft.com/office/drawing/2014/main" id="{44F9C105-EE95-4EF0-94E0-6C2FF6B53BD5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2455;p39">
              <a:extLst>
                <a:ext uri="{FF2B5EF4-FFF2-40B4-BE49-F238E27FC236}">
                  <a16:creationId xmlns:a16="http://schemas.microsoft.com/office/drawing/2014/main" id="{2E91B22A-54F3-42AB-9710-3B9346332F2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2456;p39">
              <a:extLst>
                <a:ext uri="{FF2B5EF4-FFF2-40B4-BE49-F238E27FC236}">
                  <a16:creationId xmlns:a16="http://schemas.microsoft.com/office/drawing/2014/main" id="{8E4712F1-431B-42A8-96C7-222C91CD2375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2457;p39">
              <a:extLst>
                <a:ext uri="{FF2B5EF4-FFF2-40B4-BE49-F238E27FC236}">
                  <a16:creationId xmlns:a16="http://schemas.microsoft.com/office/drawing/2014/main" id="{CAF06F0F-8B11-417C-B17D-BB139526B1F5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2458;p39">
              <a:extLst>
                <a:ext uri="{FF2B5EF4-FFF2-40B4-BE49-F238E27FC236}">
                  <a16:creationId xmlns:a16="http://schemas.microsoft.com/office/drawing/2014/main" id="{BFF7A84F-7C62-40CD-A246-582E8F046692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2459;p39">
              <a:extLst>
                <a:ext uri="{FF2B5EF4-FFF2-40B4-BE49-F238E27FC236}">
                  <a16:creationId xmlns:a16="http://schemas.microsoft.com/office/drawing/2014/main" id="{6EC14262-C33B-4BB8-8375-627F0FC0D4A5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2460;p39">
              <a:extLst>
                <a:ext uri="{FF2B5EF4-FFF2-40B4-BE49-F238E27FC236}">
                  <a16:creationId xmlns:a16="http://schemas.microsoft.com/office/drawing/2014/main" id="{65C0F4DD-FDBD-4ABD-B455-6451452AFDBE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2461;p39">
              <a:extLst>
                <a:ext uri="{FF2B5EF4-FFF2-40B4-BE49-F238E27FC236}">
                  <a16:creationId xmlns:a16="http://schemas.microsoft.com/office/drawing/2014/main" id="{E5F62B5C-449B-4CAB-BE6A-DBE03A99BBD6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2462;p39">
              <a:extLst>
                <a:ext uri="{FF2B5EF4-FFF2-40B4-BE49-F238E27FC236}">
                  <a16:creationId xmlns:a16="http://schemas.microsoft.com/office/drawing/2014/main" id="{3849F1E1-1CBB-4C1F-9AD2-963585DFD06A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2463;p39">
              <a:extLst>
                <a:ext uri="{FF2B5EF4-FFF2-40B4-BE49-F238E27FC236}">
                  <a16:creationId xmlns:a16="http://schemas.microsoft.com/office/drawing/2014/main" id="{226F6908-75B2-47CA-8D2D-A9E2CE2FD44E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2464;p39">
              <a:extLst>
                <a:ext uri="{FF2B5EF4-FFF2-40B4-BE49-F238E27FC236}">
                  <a16:creationId xmlns:a16="http://schemas.microsoft.com/office/drawing/2014/main" id="{ECE09FAF-45ED-47AC-96CD-3C72064268B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2465;p39">
              <a:extLst>
                <a:ext uri="{FF2B5EF4-FFF2-40B4-BE49-F238E27FC236}">
                  <a16:creationId xmlns:a16="http://schemas.microsoft.com/office/drawing/2014/main" id="{CC1BA6AE-C6F4-4682-B48B-E0505A721730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2466;p39">
              <a:extLst>
                <a:ext uri="{FF2B5EF4-FFF2-40B4-BE49-F238E27FC236}">
                  <a16:creationId xmlns:a16="http://schemas.microsoft.com/office/drawing/2014/main" id="{CDE3CF07-64CD-4F05-B7CB-D312438DF058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2467;p39">
              <a:extLst>
                <a:ext uri="{FF2B5EF4-FFF2-40B4-BE49-F238E27FC236}">
                  <a16:creationId xmlns:a16="http://schemas.microsoft.com/office/drawing/2014/main" id="{F2E6B44A-FB6B-4953-868F-087BA533F0BB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2468;p39">
              <a:extLst>
                <a:ext uri="{FF2B5EF4-FFF2-40B4-BE49-F238E27FC236}">
                  <a16:creationId xmlns:a16="http://schemas.microsoft.com/office/drawing/2014/main" id="{7C080096-2032-42F4-97CE-57045E7D917A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2469;p39">
              <a:extLst>
                <a:ext uri="{FF2B5EF4-FFF2-40B4-BE49-F238E27FC236}">
                  <a16:creationId xmlns:a16="http://schemas.microsoft.com/office/drawing/2014/main" id="{22FC4244-CA32-421E-A0E1-1166259F4A85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2470;p39">
              <a:extLst>
                <a:ext uri="{FF2B5EF4-FFF2-40B4-BE49-F238E27FC236}">
                  <a16:creationId xmlns:a16="http://schemas.microsoft.com/office/drawing/2014/main" id="{DB742282-FA23-4633-8852-752DE1123B91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2471;p39">
              <a:extLst>
                <a:ext uri="{FF2B5EF4-FFF2-40B4-BE49-F238E27FC236}">
                  <a16:creationId xmlns:a16="http://schemas.microsoft.com/office/drawing/2014/main" id="{7A792213-E15F-4BB3-A3C4-C1D57BFFB086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2472;p39">
              <a:extLst>
                <a:ext uri="{FF2B5EF4-FFF2-40B4-BE49-F238E27FC236}">
                  <a16:creationId xmlns:a16="http://schemas.microsoft.com/office/drawing/2014/main" id="{EC0AAB7F-F930-48F3-8D7B-D8FE76BEA870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2473;p39">
              <a:extLst>
                <a:ext uri="{FF2B5EF4-FFF2-40B4-BE49-F238E27FC236}">
                  <a16:creationId xmlns:a16="http://schemas.microsoft.com/office/drawing/2014/main" id="{C8EFAA9A-AE22-4170-B93A-574B6AEBC20D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2474;p39">
              <a:extLst>
                <a:ext uri="{FF2B5EF4-FFF2-40B4-BE49-F238E27FC236}">
                  <a16:creationId xmlns:a16="http://schemas.microsoft.com/office/drawing/2014/main" id="{35651EF1-877C-4653-B54A-A76C335A638A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2475;p39">
              <a:extLst>
                <a:ext uri="{FF2B5EF4-FFF2-40B4-BE49-F238E27FC236}">
                  <a16:creationId xmlns:a16="http://schemas.microsoft.com/office/drawing/2014/main" id="{FAEC4AA0-9F91-4592-89EC-8DFA49F85EAC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2476;p39">
              <a:extLst>
                <a:ext uri="{FF2B5EF4-FFF2-40B4-BE49-F238E27FC236}">
                  <a16:creationId xmlns:a16="http://schemas.microsoft.com/office/drawing/2014/main" id="{568FE0E6-1274-41E2-8646-9A561A7E7312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2477;p39">
              <a:extLst>
                <a:ext uri="{FF2B5EF4-FFF2-40B4-BE49-F238E27FC236}">
                  <a16:creationId xmlns:a16="http://schemas.microsoft.com/office/drawing/2014/main" id="{066A4F5F-2A54-471E-8B62-59D79873BD98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2478;p39">
              <a:extLst>
                <a:ext uri="{FF2B5EF4-FFF2-40B4-BE49-F238E27FC236}">
                  <a16:creationId xmlns:a16="http://schemas.microsoft.com/office/drawing/2014/main" id="{ABA57E75-B8B7-4997-A0F2-105700D9401B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2479;p39">
              <a:extLst>
                <a:ext uri="{FF2B5EF4-FFF2-40B4-BE49-F238E27FC236}">
                  <a16:creationId xmlns:a16="http://schemas.microsoft.com/office/drawing/2014/main" id="{A3D2A814-76EB-4D3B-B437-CB0DAC881057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2480;p39">
              <a:extLst>
                <a:ext uri="{FF2B5EF4-FFF2-40B4-BE49-F238E27FC236}">
                  <a16:creationId xmlns:a16="http://schemas.microsoft.com/office/drawing/2014/main" id="{D14218BE-97DD-4635-B7DA-1B2FBE9FA403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2481;p39">
              <a:extLst>
                <a:ext uri="{FF2B5EF4-FFF2-40B4-BE49-F238E27FC236}">
                  <a16:creationId xmlns:a16="http://schemas.microsoft.com/office/drawing/2014/main" id="{6500CAE5-54E5-48F1-A132-9185AA8DFA24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2482;p39">
              <a:extLst>
                <a:ext uri="{FF2B5EF4-FFF2-40B4-BE49-F238E27FC236}">
                  <a16:creationId xmlns:a16="http://schemas.microsoft.com/office/drawing/2014/main" id="{F39BD25D-8FA4-479B-95F5-9786D552A39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2483;p39">
              <a:extLst>
                <a:ext uri="{FF2B5EF4-FFF2-40B4-BE49-F238E27FC236}">
                  <a16:creationId xmlns:a16="http://schemas.microsoft.com/office/drawing/2014/main" id="{9938E9CC-08E9-4777-AE0E-E3EAD84AA8FA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2484;p39">
              <a:extLst>
                <a:ext uri="{FF2B5EF4-FFF2-40B4-BE49-F238E27FC236}">
                  <a16:creationId xmlns:a16="http://schemas.microsoft.com/office/drawing/2014/main" id="{0EF9E1F9-C060-43B6-A1A2-70DF65E7FD01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2485;p39">
              <a:extLst>
                <a:ext uri="{FF2B5EF4-FFF2-40B4-BE49-F238E27FC236}">
                  <a16:creationId xmlns:a16="http://schemas.microsoft.com/office/drawing/2014/main" id="{4A120F82-CE04-4A46-AE3B-2492D9CBD9EF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2486;p39">
              <a:extLst>
                <a:ext uri="{FF2B5EF4-FFF2-40B4-BE49-F238E27FC236}">
                  <a16:creationId xmlns:a16="http://schemas.microsoft.com/office/drawing/2014/main" id="{435ED5C3-4E77-4EEC-AC11-8BCAB5059390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2487;p39">
              <a:extLst>
                <a:ext uri="{FF2B5EF4-FFF2-40B4-BE49-F238E27FC236}">
                  <a16:creationId xmlns:a16="http://schemas.microsoft.com/office/drawing/2014/main" id="{052AB00F-7B1D-4388-985D-2B7128E18BC3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2488;p39">
              <a:extLst>
                <a:ext uri="{FF2B5EF4-FFF2-40B4-BE49-F238E27FC236}">
                  <a16:creationId xmlns:a16="http://schemas.microsoft.com/office/drawing/2014/main" id="{DEB4D25B-B0AB-4583-8E31-BB36D6D83B97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2489;p39">
              <a:extLst>
                <a:ext uri="{FF2B5EF4-FFF2-40B4-BE49-F238E27FC236}">
                  <a16:creationId xmlns:a16="http://schemas.microsoft.com/office/drawing/2014/main" id="{9F813B90-E00C-4F2D-8EC2-4DE62158EEA3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2490;p39">
              <a:extLst>
                <a:ext uri="{FF2B5EF4-FFF2-40B4-BE49-F238E27FC236}">
                  <a16:creationId xmlns:a16="http://schemas.microsoft.com/office/drawing/2014/main" id="{FF8E5066-7BE2-4F4A-A43D-BDDC7989256F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2491;p39">
              <a:extLst>
                <a:ext uri="{FF2B5EF4-FFF2-40B4-BE49-F238E27FC236}">
                  <a16:creationId xmlns:a16="http://schemas.microsoft.com/office/drawing/2014/main" id="{83162EF3-993D-4166-8198-5283EE4F8B4E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2492;p39">
              <a:extLst>
                <a:ext uri="{FF2B5EF4-FFF2-40B4-BE49-F238E27FC236}">
                  <a16:creationId xmlns:a16="http://schemas.microsoft.com/office/drawing/2014/main" id="{03ED792C-4BBB-4DE7-84D6-153F3E3EBE13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2493;p39">
              <a:extLst>
                <a:ext uri="{FF2B5EF4-FFF2-40B4-BE49-F238E27FC236}">
                  <a16:creationId xmlns:a16="http://schemas.microsoft.com/office/drawing/2014/main" id="{826512A3-4D09-46FE-B737-B907AB17BF9E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2494;p39">
              <a:extLst>
                <a:ext uri="{FF2B5EF4-FFF2-40B4-BE49-F238E27FC236}">
                  <a16:creationId xmlns:a16="http://schemas.microsoft.com/office/drawing/2014/main" id="{17512F52-7BD4-465B-AE9B-5B7F1639BF3F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2495;p39">
              <a:extLst>
                <a:ext uri="{FF2B5EF4-FFF2-40B4-BE49-F238E27FC236}">
                  <a16:creationId xmlns:a16="http://schemas.microsoft.com/office/drawing/2014/main" id="{45E5ED1F-3553-47D1-AFE1-161ECE65564A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2496;p39">
              <a:extLst>
                <a:ext uri="{FF2B5EF4-FFF2-40B4-BE49-F238E27FC236}">
                  <a16:creationId xmlns:a16="http://schemas.microsoft.com/office/drawing/2014/main" id="{1B46406E-7486-4202-9E94-A51AEFE23EA7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2497;p39">
              <a:extLst>
                <a:ext uri="{FF2B5EF4-FFF2-40B4-BE49-F238E27FC236}">
                  <a16:creationId xmlns:a16="http://schemas.microsoft.com/office/drawing/2014/main" id="{D9DE01D2-BBAC-474B-9AA4-88B01A0A7A94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2498;p39">
              <a:extLst>
                <a:ext uri="{FF2B5EF4-FFF2-40B4-BE49-F238E27FC236}">
                  <a16:creationId xmlns:a16="http://schemas.microsoft.com/office/drawing/2014/main" id="{C0F6A5E1-36A7-4CFE-B4B4-B6CE5F6128D2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2499;p39">
              <a:extLst>
                <a:ext uri="{FF2B5EF4-FFF2-40B4-BE49-F238E27FC236}">
                  <a16:creationId xmlns:a16="http://schemas.microsoft.com/office/drawing/2014/main" id="{94C28200-83DC-47AB-B235-0565BB85D348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2500;p39">
              <a:extLst>
                <a:ext uri="{FF2B5EF4-FFF2-40B4-BE49-F238E27FC236}">
                  <a16:creationId xmlns:a16="http://schemas.microsoft.com/office/drawing/2014/main" id="{EAB663FB-8CEB-46C1-B1BA-F2315D519698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2501;p39">
              <a:extLst>
                <a:ext uri="{FF2B5EF4-FFF2-40B4-BE49-F238E27FC236}">
                  <a16:creationId xmlns:a16="http://schemas.microsoft.com/office/drawing/2014/main" id="{BFFFA3C6-CE88-429C-9914-2246C47A46A5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2502;p39">
              <a:extLst>
                <a:ext uri="{FF2B5EF4-FFF2-40B4-BE49-F238E27FC236}">
                  <a16:creationId xmlns:a16="http://schemas.microsoft.com/office/drawing/2014/main" id="{C841DE5B-0FE0-4513-94AA-F3001BD5204E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2503;p39">
              <a:extLst>
                <a:ext uri="{FF2B5EF4-FFF2-40B4-BE49-F238E27FC236}">
                  <a16:creationId xmlns:a16="http://schemas.microsoft.com/office/drawing/2014/main" id="{1DDECC98-EEA8-4433-AC62-4A2E3D4037CF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2504;p39">
              <a:extLst>
                <a:ext uri="{FF2B5EF4-FFF2-40B4-BE49-F238E27FC236}">
                  <a16:creationId xmlns:a16="http://schemas.microsoft.com/office/drawing/2014/main" id="{92AED4B4-5892-471E-A62E-8D3DEB0FBB9D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2505;p39">
              <a:extLst>
                <a:ext uri="{FF2B5EF4-FFF2-40B4-BE49-F238E27FC236}">
                  <a16:creationId xmlns:a16="http://schemas.microsoft.com/office/drawing/2014/main" id="{D2FD75E5-8911-4048-88C4-4C50F83C649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2506;p39">
              <a:extLst>
                <a:ext uri="{FF2B5EF4-FFF2-40B4-BE49-F238E27FC236}">
                  <a16:creationId xmlns:a16="http://schemas.microsoft.com/office/drawing/2014/main" id="{9F00229E-A566-4CA9-ABAE-D170BC2CA70A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2507;p39">
              <a:extLst>
                <a:ext uri="{FF2B5EF4-FFF2-40B4-BE49-F238E27FC236}">
                  <a16:creationId xmlns:a16="http://schemas.microsoft.com/office/drawing/2014/main" id="{9FB6E65B-C5F4-40EC-8000-48D307F3AF09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2508;p39">
              <a:extLst>
                <a:ext uri="{FF2B5EF4-FFF2-40B4-BE49-F238E27FC236}">
                  <a16:creationId xmlns:a16="http://schemas.microsoft.com/office/drawing/2014/main" id="{1E22AE6B-CA6A-4FB4-9009-9ADBF2AB17E4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2509;p39">
              <a:extLst>
                <a:ext uri="{FF2B5EF4-FFF2-40B4-BE49-F238E27FC236}">
                  <a16:creationId xmlns:a16="http://schemas.microsoft.com/office/drawing/2014/main" id="{6F11DCA5-D433-42E7-A407-A43F65AAA3C6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2510;p39">
              <a:extLst>
                <a:ext uri="{FF2B5EF4-FFF2-40B4-BE49-F238E27FC236}">
                  <a16:creationId xmlns:a16="http://schemas.microsoft.com/office/drawing/2014/main" id="{F02F6587-B4C3-4584-AFE6-64717228E213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2511;p39">
              <a:extLst>
                <a:ext uri="{FF2B5EF4-FFF2-40B4-BE49-F238E27FC236}">
                  <a16:creationId xmlns:a16="http://schemas.microsoft.com/office/drawing/2014/main" id="{A856B529-2AE2-4B91-AE6A-DCA2CBC0D012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2512;p39">
              <a:extLst>
                <a:ext uri="{FF2B5EF4-FFF2-40B4-BE49-F238E27FC236}">
                  <a16:creationId xmlns:a16="http://schemas.microsoft.com/office/drawing/2014/main" id="{C54D4E3B-E58F-405D-A63F-D4833046E799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2513;p39">
              <a:extLst>
                <a:ext uri="{FF2B5EF4-FFF2-40B4-BE49-F238E27FC236}">
                  <a16:creationId xmlns:a16="http://schemas.microsoft.com/office/drawing/2014/main" id="{DC591DEE-E068-4A4E-973A-04D164F634E1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2514;p39">
              <a:extLst>
                <a:ext uri="{FF2B5EF4-FFF2-40B4-BE49-F238E27FC236}">
                  <a16:creationId xmlns:a16="http://schemas.microsoft.com/office/drawing/2014/main" id="{A18F0D4F-413C-4D76-A40E-065EE5FC0E42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2515;p39">
              <a:extLst>
                <a:ext uri="{FF2B5EF4-FFF2-40B4-BE49-F238E27FC236}">
                  <a16:creationId xmlns:a16="http://schemas.microsoft.com/office/drawing/2014/main" id="{A2A86E6C-93F6-4BA7-9188-0C2CB4A2DB79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2516;p39">
              <a:extLst>
                <a:ext uri="{FF2B5EF4-FFF2-40B4-BE49-F238E27FC236}">
                  <a16:creationId xmlns:a16="http://schemas.microsoft.com/office/drawing/2014/main" id="{791D1649-A9BF-49C7-B82C-27A4937293B6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2517;p39">
              <a:extLst>
                <a:ext uri="{FF2B5EF4-FFF2-40B4-BE49-F238E27FC236}">
                  <a16:creationId xmlns:a16="http://schemas.microsoft.com/office/drawing/2014/main" id="{38CED539-B33A-47DD-976A-3AA37DB26398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2518;p39">
              <a:extLst>
                <a:ext uri="{FF2B5EF4-FFF2-40B4-BE49-F238E27FC236}">
                  <a16:creationId xmlns:a16="http://schemas.microsoft.com/office/drawing/2014/main" id="{CFEA6EB6-CE5F-4621-88AD-DC5F4BB87195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2519;p39">
              <a:extLst>
                <a:ext uri="{FF2B5EF4-FFF2-40B4-BE49-F238E27FC236}">
                  <a16:creationId xmlns:a16="http://schemas.microsoft.com/office/drawing/2014/main" id="{51764A27-F6BD-4D74-9DC2-B52F43A51762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2520;p39">
              <a:extLst>
                <a:ext uri="{FF2B5EF4-FFF2-40B4-BE49-F238E27FC236}">
                  <a16:creationId xmlns:a16="http://schemas.microsoft.com/office/drawing/2014/main" id="{9844A708-80ED-447A-B3C0-06093311C74B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2521;p39">
              <a:extLst>
                <a:ext uri="{FF2B5EF4-FFF2-40B4-BE49-F238E27FC236}">
                  <a16:creationId xmlns:a16="http://schemas.microsoft.com/office/drawing/2014/main" id="{C543504C-A87D-4215-8BD1-11C488FD75A4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2522;p39">
              <a:extLst>
                <a:ext uri="{FF2B5EF4-FFF2-40B4-BE49-F238E27FC236}">
                  <a16:creationId xmlns:a16="http://schemas.microsoft.com/office/drawing/2014/main" id="{EAC6B735-9833-4B8A-8F70-4AB0E58235D8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2523;p39">
              <a:extLst>
                <a:ext uri="{FF2B5EF4-FFF2-40B4-BE49-F238E27FC236}">
                  <a16:creationId xmlns:a16="http://schemas.microsoft.com/office/drawing/2014/main" id="{E28FE3C2-F42E-43AC-9DEB-81369091AF03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2524;p39">
              <a:extLst>
                <a:ext uri="{FF2B5EF4-FFF2-40B4-BE49-F238E27FC236}">
                  <a16:creationId xmlns:a16="http://schemas.microsoft.com/office/drawing/2014/main" id="{1E14E826-C058-4A19-A91A-184E2A771CB0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2525;p39">
              <a:extLst>
                <a:ext uri="{FF2B5EF4-FFF2-40B4-BE49-F238E27FC236}">
                  <a16:creationId xmlns:a16="http://schemas.microsoft.com/office/drawing/2014/main" id="{FF547301-93F7-4065-9A5D-524C183591AC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2526;p39">
              <a:extLst>
                <a:ext uri="{FF2B5EF4-FFF2-40B4-BE49-F238E27FC236}">
                  <a16:creationId xmlns:a16="http://schemas.microsoft.com/office/drawing/2014/main" id="{F611CD10-B427-494E-9933-D29E41237DF7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2527;p39">
              <a:extLst>
                <a:ext uri="{FF2B5EF4-FFF2-40B4-BE49-F238E27FC236}">
                  <a16:creationId xmlns:a16="http://schemas.microsoft.com/office/drawing/2014/main" id="{3EEA7BF3-555F-4571-BFB7-0DC6C6B8D7CF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2528;p39">
              <a:extLst>
                <a:ext uri="{FF2B5EF4-FFF2-40B4-BE49-F238E27FC236}">
                  <a16:creationId xmlns:a16="http://schemas.microsoft.com/office/drawing/2014/main" id="{196934E0-AEC2-4210-AD82-B66147FD7578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2529;p39">
              <a:extLst>
                <a:ext uri="{FF2B5EF4-FFF2-40B4-BE49-F238E27FC236}">
                  <a16:creationId xmlns:a16="http://schemas.microsoft.com/office/drawing/2014/main" id="{42DABF7A-62B8-4269-A401-6544FBA51387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2530;p39">
              <a:extLst>
                <a:ext uri="{FF2B5EF4-FFF2-40B4-BE49-F238E27FC236}">
                  <a16:creationId xmlns:a16="http://schemas.microsoft.com/office/drawing/2014/main" id="{55E08C40-BBC0-4046-B6A3-D022D9F790B7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2531;p39">
              <a:extLst>
                <a:ext uri="{FF2B5EF4-FFF2-40B4-BE49-F238E27FC236}">
                  <a16:creationId xmlns:a16="http://schemas.microsoft.com/office/drawing/2014/main" id="{A0691C87-D71E-45E1-8D51-77837887FFF4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2532;p39">
              <a:extLst>
                <a:ext uri="{FF2B5EF4-FFF2-40B4-BE49-F238E27FC236}">
                  <a16:creationId xmlns:a16="http://schemas.microsoft.com/office/drawing/2014/main" id="{6C8922E4-3E99-4561-9260-D3C082EC92FC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2533;p39">
              <a:extLst>
                <a:ext uri="{FF2B5EF4-FFF2-40B4-BE49-F238E27FC236}">
                  <a16:creationId xmlns:a16="http://schemas.microsoft.com/office/drawing/2014/main" id="{327D579E-A19C-4C96-8330-1835F2F53E83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2534;p39">
              <a:extLst>
                <a:ext uri="{FF2B5EF4-FFF2-40B4-BE49-F238E27FC236}">
                  <a16:creationId xmlns:a16="http://schemas.microsoft.com/office/drawing/2014/main" id="{33AAC38C-5E60-47E8-8598-D5A3C8D5A1EC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2535;p39">
              <a:extLst>
                <a:ext uri="{FF2B5EF4-FFF2-40B4-BE49-F238E27FC236}">
                  <a16:creationId xmlns:a16="http://schemas.microsoft.com/office/drawing/2014/main" id="{4CC9913E-8210-45D2-9358-08A460B7C360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2536;p39">
              <a:extLst>
                <a:ext uri="{FF2B5EF4-FFF2-40B4-BE49-F238E27FC236}">
                  <a16:creationId xmlns:a16="http://schemas.microsoft.com/office/drawing/2014/main" id="{BD45A878-7F47-474A-AD54-5FA45E00A5F2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2537;p39">
              <a:extLst>
                <a:ext uri="{FF2B5EF4-FFF2-40B4-BE49-F238E27FC236}">
                  <a16:creationId xmlns:a16="http://schemas.microsoft.com/office/drawing/2014/main" id="{DE7F6F07-3B20-4D8F-98DE-9E398E174726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2538;p39">
              <a:extLst>
                <a:ext uri="{FF2B5EF4-FFF2-40B4-BE49-F238E27FC236}">
                  <a16:creationId xmlns:a16="http://schemas.microsoft.com/office/drawing/2014/main" id="{53EB0512-AB94-4FB3-AAB5-504ECCFAC53F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2539;p39">
              <a:extLst>
                <a:ext uri="{FF2B5EF4-FFF2-40B4-BE49-F238E27FC236}">
                  <a16:creationId xmlns:a16="http://schemas.microsoft.com/office/drawing/2014/main" id="{04F308D6-CD51-47F1-942B-2F8BDC92F2C7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2540;p39">
              <a:extLst>
                <a:ext uri="{FF2B5EF4-FFF2-40B4-BE49-F238E27FC236}">
                  <a16:creationId xmlns:a16="http://schemas.microsoft.com/office/drawing/2014/main" id="{98D12816-A6C0-4FF3-908F-5130F2494DFF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2541;p39">
              <a:extLst>
                <a:ext uri="{FF2B5EF4-FFF2-40B4-BE49-F238E27FC236}">
                  <a16:creationId xmlns:a16="http://schemas.microsoft.com/office/drawing/2014/main" id="{D7CC1119-E8EB-4368-86B5-917DF76744AD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2542;p39">
              <a:extLst>
                <a:ext uri="{FF2B5EF4-FFF2-40B4-BE49-F238E27FC236}">
                  <a16:creationId xmlns:a16="http://schemas.microsoft.com/office/drawing/2014/main" id="{2F846626-2C23-4E51-9874-C447CF9191E3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2543;p39">
              <a:extLst>
                <a:ext uri="{FF2B5EF4-FFF2-40B4-BE49-F238E27FC236}">
                  <a16:creationId xmlns:a16="http://schemas.microsoft.com/office/drawing/2014/main" id="{53C2367B-EBF3-490C-B116-F7DB38F96099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2544;p39">
              <a:extLst>
                <a:ext uri="{FF2B5EF4-FFF2-40B4-BE49-F238E27FC236}">
                  <a16:creationId xmlns:a16="http://schemas.microsoft.com/office/drawing/2014/main" id="{95CFD684-FC3B-424F-8DAC-59CDDD61132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2545;p39">
              <a:extLst>
                <a:ext uri="{FF2B5EF4-FFF2-40B4-BE49-F238E27FC236}">
                  <a16:creationId xmlns:a16="http://schemas.microsoft.com/office/drawing/2014/main" id="{F96F17CA-DC35-4A01-886B-51F1795465B9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2546;p39">
              <a:extLst>
                <a:ext uri="{FF2B5EF4-FFF2-40B4-BE49-F238E27FC236}">
                  <a16:creationId xmlns:a16="http://schemas.microsoft.com/office/drawing/2014/main" id="{EEB3A0DC-AE92-4B9F-A4B6-D51E133D9E77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2547;p39">
              <a:extLst>
                <a:ext uri="{FF2B5EF4-FFF2-40B4-BE49-F238E27FC236}">
                  <a16:creationId xmlns:a16="http://schemas.microsoft.com/office/drawing/2014/main" id="{076BB02E-C103-4A52-86D7-CC95E4F21C47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2548;p39">
              <a:extLst>
                <a:ext uri="{FF2B5EF4-FFF2-40B4-BE49-F238E27FC236}">
                  <a16:creationId xmlns:a16="http://schemas.microsoft.com/office/drawing/2014/main" id="{2A7DDA7A-2D72-4E9D-8EA2-A4A0644E9E66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2549;p39">
              <a:extLst>
                <a:ext uri="{FF2B5EF4-FFF2-40B4-BE49-F238E27FC236}">
                  <a16:creationId xmlns:a16="http://schemas.microsoft.com/office/drawing/2014/main" id="{630E7E4B-C0F4-46B2-8E03-417E653C541D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2550;p39">
              <a:extLst>
                <a:ext uri="{FF2B5EF4-FFF2-40B4-BE49-F238E27FC236}">
                  <a16:creationId xmlns:a16="http://schemas.microsoft.com/office/drawing/2014/main" id="{402DE26F-29F6-422A-99A8-A58C00057E26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2551;p39">
              <a:extLst>
                <a:ext uri="{FF2B5EF4-FFF2-40B4-BE49-F238E27FC236}">
                  <a16:creationId xmlns:a16="http://schemas.microsoft.com/office/drawing/2014/main" id="{E90D7746-88DF-423D-B477-E71E970A4634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2552;p39">
              <a:extLst>
                <a:ext uri="{FF2B5EF4-FFF2-40B4-BE49-F238E27FC236}">
                  <a16:creationId xmlns:a16="http://schemas.microsoft.com/office/drawing/2014/main" id="{E7F1D887-900F-47F3-AEDF-A3E8F38329A8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2553;p39">
              <a:extLst>
                <a:ext uri="{FF2B5EF4-FFF2-40B4-BE49-F238E27FC236}">
                  <a16:creationId xmlns:a16="http://schemas.microsoft.com/office/drawing/2014/main" id="{01583841-0B42-4F7F-9035-6EFEB058DCFF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2554;p39">
              <a:extLst>
                <a:ext uri="{FF2B5EF4-FFF2-40B4-BE49-F238E27FC236}">
                  <a16:creationId xmlns:a16="http://schemas.microsoft.com/office/drawing/2014/main" id="{1B27B9EA-BD15-4727-B612-29611D17C591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2555;p39">
              <a:extLst>
                <a:ext uri="{FF2B5EF4-FFF2-40B4-BE49-F238E27FC236}">
                  <a16:creationId xmlns:a16="http://schemas.microsoft.com/office/drawing/2014/main" id="{DF44CBEB-7DB1-408C-BC80-FFF3A550A167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2556;p39">
              <a:extLst>
                <a:ext uri="{FF2B5EF4-FFF2-40B4-BE49-F238E27FC236}">
                  <a16:creationId xmlns:a16="http://schemas.microsoft.com/office/drawing/2014/main" id="{3328EAC6-4377-4770-85BE-B08E5C3E513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2557;p39">
              <a:extLst>
                <a:ext uri="{FF2B5EF4-FFF2-40B4-BE49-F238E27FC236}">
                  <a16:creationId xmlns:a16="http://schemas.microsoft.com/office/drawing/2014/main" id="{E27110D9-32B1-4462-B5E4-7D211658C58A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2558;p39">
              <a:extLst>
                <a:ext uri="{FF2B5EF4-FFF2-40B4-BE49-F238E27FC236}">
                  <a16:creationId xmlns:a16="http://schemas.microsoft.com/office/drawing/2014/main" id="{BE096C46-AB06-41A1-A062-B851B0763B4B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2559;p39">
              <a:extLst>
                <a:ext uri="{FF2B5EF4-FFF2-40B4-BE49-F238E27FC236}">
                  <a16:creationId xmlns:a16="http://schemas.microsoft.com/office/drawing/2014/main" id="{C495C814-6DDC-4584-A6D8-7407CBC8DECA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2560;p39">
              <a:extLst>
                <a:ext uri="{FF2B5EF4-FFF2-40B4-BE49-F238E27FC236}">
                  <a16:creationId xmlns:a16="http://schemas.microsoft.com/office/drawing/2014/main" id="{FC36B9E6-68AC-429B-B2B4-4F482BC6E0ED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2561;p39">
              <a:extLst>
                <a:ext uri="{FF2B5EF4-FFF2-40B4-BE49-F238E27FC236}">
                  <a16:creationId xmlns:a16="http://schemas.microsoft.com/office/drawing/2014/main" id="{E01C13DC-788F-4B53-94A8-24464325D79C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2562;p39">
              <a:extLst>
                <a:ext uri="{FF2B5EF4-FFF2-40B4-BE49-F238E27FC236}">
                  <a16:creationId xmlns:a16="http://schemas.microsoft.com/office/drawing/2014/main" id="{CBBD0CE8-DB4E-492A-A192-CB10CC939474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2563;p39">
              <a:extLst>
                <a:ext uri="{FF2B5EF4-FFF2-40B4-BE49-F238E27FC236}">
                  <a16:creationId xmlns:a16="http://schemas.microsoft.com/office/drawing/2014/main" id="{5FA8319B-30AE-4BEC-9BB1-A51F7D64A2F1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2564;p39">
              <a:extLst>
                <a:ext uri="{FF2B5EF4-FFF2-40B4-BE49-F238E27FC236}">
                  <a16:creationId xmlns:a16="http://schemas.microsoft.com/office/drawing/2014/main" id="{E456EF81-7A7F-48DC-B0BF-E302F87F27E7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2565;p39">
              <a:extLst>
                <a:ext uri="{FF2B5EF4-FFF2-40B4-BE49-F238E27FC236}">
                  <a16:creationId xmlns:a16="http://schemas.microsoft.com/office/drawing/2014/main" id="{936FF705-5B10-4999-A323-788FD5C7D088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2566;p39">
              <a:extLst>
                <a:ext uri="{FF2B5EF4-FFF2-40B4-BE49-F238E27FC236}">
                  <a16:creationId xmlns:a16="http://schemas.microsoft.com/office/drawing/2014/main" id="{3939CE0A-D1C8-41E5-A1E2-6C9170FE46C6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2567;p39">
              <a:extLst>
                <a:ext uri="{FF2B5EF4-FFF2-40B4-BE49-F238E27FC236}">
                  <a16:creationId xmlns:a16="http://schemas.microsoft.com/office/drawing/2014/main" id="{E446D77D-D767-49DD-A5ED-B8E10851CA54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2568;p39">
              <a:extLst>
                <a:ext uri="{FF2B5EF4-FFF2-40B4-BE49-F238E27FC236}">
                  <a16:creationId xmlns:a16="http://schemas.microsoft.com/office/drawing/2014/main" id="{BF10443E-74F4-482F-8EEE-C529A58DDF26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2569;p39">
              <a:extLst>
                <a:ext uri="{FF2B5EF4-FFF2-40B4-BE49-F238E27FC236}">
                  <a16:creationId xmlns:a16="http://schemas.microsoft.com/office/drawing/2014/main" id="{3D00C584-56B8-45C9-8477-43DF48B5ACEC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2570;p39">
              <a:extLst>
                <a:ext uri="{FF2B5EF4-FFF2-40B4-BE49-F238E27FC236}">
                  <a16:creationId xmlns:a16="http://schemas.microsoft.com/office/drawing/2014/main" id="{56690F95-D91C-4CCB-BD7C-A254471DA00C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2571;p39">
              <a:extLst>
                <a:ext uri="{FF2B5EF4-FFF2-40B4-BE49-F238E27FC236}">
                  <a16:creationId xmlns:a16="http://schemas.microsoft.com/office/drawing/2014/main" id="{508500F6-2DAC-40A3-9672-74134D4403E4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2572;p39">
              <a:extLst>
                <a:ext uri="{FF2B5EF4-FFF2-40B4-BE49-F238E27FC236}">
                  <a16:creationId xmlns:a16="http://schemas.microsoft.com/office/drawing/2014/main" id="{12A99787-F27D-4D34-9007-03FCD96A5044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2573;p39">
              <a:extLst>
                <a:ext uri="{FF2B5EF4-FFF2-40B4-BE49-F238E27FC236}">
                  <a16:creationId xmlns:a16="http://schemas.microsoft.com/office/drawing/2014/main" id="{6C1BCE08-A1C4-47A0-B0FD-A8D451CB705D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2574;p39">
              <a:extLst>
                <a:ext uri="{FF2B5EF4-FFF2-40B4-BE49-F238E27FC236}">
                  <a16:creationId xmlns:a16="http://schemas.microsoft.com/office/drawing/2014/main" id="{BB36F7E1-9030-44D0-8E42-0930CAE4607F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2575;p39">
              <a:extLst>
                <a:ext uri="{FF2B5EF4-FFF2-40B4-BE49-F238E27FC236}">
                  <a16:creationId xmlns:a16="http://schemas.microsoft.com/office/drawing/2014/main" id="{CEB8B8AE-2378-43EF-86F1-51BA569AFE68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2576;p39">
              <a:extLst>
                <a:ext uri="{FF2B5EF4-FFF2-40B4-BE49-F238E27FC236}">
                  <a16:creationId xmlns:a16="http://schemas.microsoft.com/office/drawing/2014/main" id="{9555D5FF-12DC-4C54-B76E-BFDC4F416673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2577;p39">
              <a:extLst>
                <a:ext uri="{FF2B5EF4-FFF2-40B4-BE49-F238E27FC236}">
                  <a16:creationId xmlns:a16="http://schemas.microsoft.com/office/drawing/2014/main" id="{882B594B-1227-41ED-B5F6-8E7866BB1393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2578;p39">
              <a:extLst>
                <a:ext uri="{FF2B5EF4-FFF2-40B4-BE49-F238E27FC236}">
                  <a16:creationId xmlns:a16="http://schemas.microsoft.com/office/drawing/2014/main" id="{DB071843-9121-4E6C-BBB8-58ED688A333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2579;p39">
              <a:extLst>
                <a:ext uri="{FF2B5EF4-FFF2-40B4-BE49-F238E27FC236}">
                  <a16:creationId xmlns:a16="http://schemas.microsoft.com/office/drawing/2014/main" id="{741E7A61-EFBB-475F-BD3D-A6B6864F9319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2580;p39">
              <a:extLst>
                <a:ext uri="{FF2B5EF4-FFF2-40B4-BE49-F238E27FC236}">
                  <a16:creationId xmlns:a16="http://schemas.microsoft.com/office/drawing/2014/main" id="{9C357512-F292-4949-9CB0-2B2F9CDA92B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2581;p39">
              <a:extLst>
                <a:ext uri="{FF2B5EF4-FFF2-40B4-BE49-F238E27FC236}">
                  <a16:creationId xmlns:a16="http://schemas.microsoft.com/office/drawing/2014/main" id="{47C72FE4-2378-438D-B8FB-C97B3A966E16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2582;p39">
              <a:extLst>
                <a:ext uri="{FF2B5EF4-FFF2-40B4-BE49-F238E27FC236}">
                  <a16:creationId xmlns:a16="http://schemas.microsoft.com/office/drawing/2014/main" id="{23EA9A43-8CC4-4723-8CDA-ADA9F4CAB297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2583;p39">
              <a:extLst>
                <a:ext uri="{FF2B5EF4-FFF2-40B4-BE49-F238E27FC236}">
                  <a16:creationId xmlns:a16="http://schemas.microsoft.com/office/drawing/2014/main" id="{1AB424D3-E7FC-4598-B345-60429656944C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2584;p39">
              <a:extLst>
                <a:ext uri="{FF2B5EF4-FFF2-40B4-BE49-F238E27FC236}">
                  <a16:creationId xmlns:a16="http://schemas.microsoft.com/office/drawing/2014/main" id="{8BE8E374-1494-4F7E-9E88-8E28AE53A63C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2585;p39">
              <a:extLst>
                <a:ext uri="{FF2B5EF4-FFF2-40B4-BE49-F238E27FC236}">
                  <a16:creationId xmlns:a16="http://schemas.microsoft.com/office/drawing/2014/main" id="{FCFCE5A0-3D19-47D1-9354-5F2DD6AE70F3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2586;p39">
              <a:extLst>
                <a:ext uri="{FF2B5EF4-FFF2-40B4-BE49-F238E27FC236}">
                  <a16:creationId xmlns:a16="http://schemas.microsoft.com/office/drawing/2014/main" id="{3F93EE68-7057-47C4-83C6-465961F0837C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2587;p39">
              <a:extLst>
                <a:ext uri="{FF2B5EF4-FFF2-40B4-BE49-F238E27FC236}">
                  <a16:creationId xmlns:a16="http://schemas.microsoft.com/office/drawing/2014/main" id="{D49EE98E-4059-4D88-8ED9-37B01C1F1F4A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2588;p39">
              <a:extLst>
                <a:ext uri="{FF2B5EF4-FFF2-40B4-BE49-F238E27FC236}">
                  <a16:creationId xmlns:a16="http://schemas.microsoft.com/office/drawing/2014/main" id="{05C9C080-D641-4141-BFC9-09EC8F1B1D78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2589;p39">
              <a:extLst>
                <a:ext uri="{FF2B5EF4-FFF2-40B4-BE49-F238E27FC236}">
                  <a16:creationId xmlns:a16="http://schemas.microsoft.com/office/drawing/2014/main" id="{85B28360-3851-477F-891B-E069CCD85EE4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2590;p39">
              <a:extLst>
                <a:ext uri="{FF2B5EF4-FFF2-40B4-BE49-F238E27FC236}">
                  <a16:creationId xmlns:a16="http://schemas.microsoft.com/office/drawing/2014/main" id="{7869DE32-0777-4106-967C-8F19B5AA9CA7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2591;p39">
              <a:extLst>
                <a:ext uri="{FF2B5EF4-FFF2-40B4-BE49-F238E27FC236}">
                  <a16:creationId xmlns:a16="http://schemas.microsoft.com/office/drawing/2014/main" id="{4C14106B-B09B-4F89-B750-C299CDC0E721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2592;p39">
              <a:extLst>
                <a:ext uri="{FF2B5EF4-FFF2-40B4-BE49-F238E27FC236}">
                  <a16:creationId xmlns:a16="http://schemas.microsoft.com/office/drawing/2014/main" id="{34B5652A-6ABA-42CC-8174-72EDDEFD6657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2593;p39">
              <a:extLst>
                <a:ext uri="{FF2B5EF4-FFF2-40B4-BE49-F238E27FC236}">
                  <a16:creationId xmlns:a16="http://schemas.microsoft.com/office/drawing/2014/main" id="{6E9FF037-3E5C-47B3-825F-7D89D02B0CE0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2594;p39">
              <a:extLst>
                <a:ext uri="{FF2B5EF4-FFF2-40B4-BE49-F238E27FC236}">
                  <a16:creationId xmlns:a16="http://schemas.microsoft.com/office/drawing/2014/main" id="{F2A467D9-FB23-4E2C-8D89-94AA727CE4EF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2595;p39">
              <a:extLst>
                <a:ext uri="{FF2B5EF4-FFF2-40B4-BE49-F238E27FC236}">
                  <a16:creationId xmlns:a16="http://schemas.microsoft.com/office/drawing/2014/main" id="{9734B54F-7902-488A-A519-CF76BE6A1BC9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2596;p39">
              <a:extLst>
                <a:ext uri="{FF2B5EF4-FFF2-40B4-BE49-F238E27FC236}">
                  <a16:creationId xmlns:a16="http://schemas.microsoft.com/office/drawing/2014/main" id="{C7AFDE25-72D9-4DC6-B49A-214644CFAF5B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2597;p39">
              <a:extLst>
                <a:ext uri="{FF2B5EF4-FFF2-40B4-BE49-F238E27FC236}">
                  <a16:creationId xmlns:a16="http://schemas.microsoft.com/office/drawing/2014/main" id="{636E08F3-F2B9-4781-93F6-D7AA27168689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2598;p39">
              <a:extLst>
                <a:ext uri="{FF2B5EF4-FFF2-40B4-BE49-F238E27FC236}">
                  <a16:creationId xmlns:a16="http://schemas.microsoft.com/office/drawing/2014/main" id="{62C891C7-C4B9-46E7-8AF2-7D28EA55167C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2599;p39">
              <a:extLst>
                <a:ext uri="{FF2B5EF4-FFF2-40B4-BE49-F238E27FC236}">
                  <a16:creationId xmlns:a16="http://schemas.microsoft.com/office/drawing/2014/main" id="{5116D9D8-43B2-4CB7-8D52-5F9D868902B1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2600;p39">
              <a:extLst>
                <a:ext uri="{FF2B5EF4-FFF2-40B4-BE49-F238E27FC236}">
                  <a16:creationId xmlns:a16="http://schemas.microsoft.com/office/drawing/2014/main" id="{9441CA80-E200-4D7B-881B-D093D3DB68F3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2601;p39">
              <a:extLst>
                <a:ext uri="{FF2B5EF4-FFF2-40B4-BE49-F238E27FC236}">
                  <a16:creationId xmlns:a16="http://schemas.microsoft.com/office/drawing/2014/main" id="{747E8285-CD65-40F8-8F10-323233D994A5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2602;p39">
              <a:extLst>
                <a:ext uri="{FF2B5EF4-FFF2-40B4-BE49-F238E27FC236}">
                  <a16:creationId xmlns:a16="http://schemas.microsoft.com/office/drawing/2014/main" id="{200E28C9-0A88-41A2-83C6-437241F8897F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2603;p39">
              <a:extLst>
                <a:ext uri="{FF2B5EF4-FFF2-40B4-BE49-F238E27FC236}">
                  <a16:creationId xmlns:a16="http://schemas.microsoft.com/office/drawing/2014/main" id="{665891AC-FF8E-4CF9-BB10-7AB2F34D1584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2604;p39">
              <a:extLst>
                <a:ext uri="{FF2B5EF4-FFF2-40B4-BE49-F238E27FC236}">
                  <a16:creationId xmlns:a16="http://schemas.microsoft.com/office/drawing/2014/main" id="{6A680BAD-BA7C-4CD5-9223-4B953FB90D21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2605;p39">
              <a:extLst>
                <a:ext uri="{FF2B5EF4-FFF2-40B4-BE49-F238E27FC236}">
                  <a16:creationId xmlns:a16="http://schemas.microsoft.com/office/drawing/2014/main" id="{17FA30D7-1AEF-44F0-B5B8-98026675A6AD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2606;p39">
              <a:extLst>
                <a:ext uri="{FF2B5EF4-FFF2-40B4-BE49-F238E27FC236}">
                  <a16:creationId xmlns:a16="http://schemas.microsoft.com/office/drawing/2014/main" id="{E7761A31-10FC-4ADB-B26B-B1D699BBB7A7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2607;p39">
              <a:extLst>
                <a:ext uri="{FF2B5EF4-FFF2-40B4-BE49-F238E27FC236}">
                  <a16:creationId xmlns:a16="http://schemas.microsoft.com/office/drawing/2014/main" id="{DABF475D-AC8D-4658-83F7-750CE222ECCC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2608;p39">
              <a:extLst>
                <a:ext uri="{FF2B5EF4-FFF2-40B4-BE49-F238E27FC236}">
                  <a16:creationId xmlns:a16="http://schemas.microsoft.com/office/drawing/2014/main" id="{4E6CA14F-62EE-4E43-A81B-A6C7141C2251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2609;p39">
              <a:extLst>
                <a:ext uri="{FF2B5EF4-FFF2-40B4-BE49-F238E27FC236}">
                  <a16:creationId xmlns:a16="http://schemas.microsoft.com/office/drawing/2014/main" id="{C6E72E69-5E08-4ACB-B75B-798EDE97EF4C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2610;p39">
              <a:extLst>
                <a:ext uri="{FF2B5EF4-FFF2-40B4-BE49-F238E27FC236}">
                  <a16:creationId xmlns:a16="http://schemas.microsoft.com/office/drawing/2014/main" id="{BEA3BA52-892B-450F-A678-C0CA862F5DB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2611;p39">
              <a:extLst>
                <a:ext uri="{FF2B5EF4-FFF2-40B4-BE49-F238E27FC236}">
                  <a16:creationId xmlns:a16="http://schemas.microsoft.com/office/drawing/2014/main" id="{256D1CBB-FC9E-40D1-9C39-BFC38AB72D1D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2612;p39">
              <a:extLst>
                <a:ext uri="{FF2B5EF4-FFF2-40B4-BE49-F238E27FC236}">
                  <a16:creationId xmlns:a16="http://schemas.microsoft.com/office/drawing/2014/main" id="{33B69674-4652-4160-B3E7-9ADA4E922249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2613;p39">
              <a:extLst>
                <a:ext uri="{FF2B5EF4-FFF2-40B4-BE49-F238E27FC236}">
                  <a16:creationId xmlns:a16="http://schemas.microsoft.com/office/drawing/2014/main" id="{78AE9ECC-9B1C-4ACD-9F52-E7267F94D9A2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2614;p39">
              <a:extLst>
                <a:ext uri="{FF2B5EF4-FFF2-40B4-BE49-F238E27FC236}">
                  <a16:creationId xmlns:a16="http://schemas.microsoft.com/office/drawing/2014/main" id="{97DA4661-3F1C-455C-8800-5117C028913D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2615;p39">
              <a:extLst>
                <a:ext uri="{FF2B5EF4-FFF2-40B4-BE49-F238E27FC236}">
                  <a16:creationId xmlns:a16="http://schemas.microsoft.com/office/drawing/2014/main" id="{C582B239-5C07-4B74-B8A3-087CC22C018B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2616;p39">
              <a:extLst>
                <a:ext uri="{FF2B5EF4-FFF2-40B4-BE49-F238E27FC236}">
                  <a16:creationId xmlns:a16="http://schemas.microsoft.com/office/drawing/2014/main" id="{3B989A54-3CFA-4FBA-8958-B4C746EEC908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2617;p39">
              <a:extLst>
                <a:ext uri="{FF2B5EF4-FFF2-40B4-BE49-F238E27FC236}">
                  <a16:creationId xmlns:a16="http://schemas.microsoft.com/office/drawing/2014/main" id="{2420AD4A-9BF9-43B8-8DA9-E2B86347E590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2618;p39">
              <a:extLst>
                <a:ext uri="{FF2B5EF4-FFF2-40B4-BE49-F238E27FC236}">
                  <a16:creationId xmlns:a16="http://schemas.microsoft.com/office/drawing/2014/main" id="{F0F6C4EF-74B4-4DDE-9CD5-6C00D703608C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2619;p39">
              <a:extLst>
                <a:ext uri="{FF2B5EF4-FFF2-40B4-BE49-F238E27FC236}">
                  <a16:creationId xmlns:a16="http://schemas.microsoft.com/office/drawing/2014/main" id="{73991AF9-E46A-4C5D-8402-F7E5D8D15B5D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2620;p39">
              <a:extLst>
                <a:ext uri="{FF2B5EF4-FFF2-40B4-BE49-F238E27FC236}">
                  <a16:creationId xmlns:a16="http://schemas.microsoft.com/office/drawing/2014/main" id="{AED24741-8203-4178-9FA3-377B148617AB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2621;p39">
              <a:extLst>
                <a:ext uri="{FF2B5EF4-FFF2-40B4-BE49-F238E27FC236}">
                  <a16:creationId xmlns:a16="http://schemas.microsoft.com/office/drawing/2014/main" id="{2FF695A9-F47D-4E01-BFBC-E5268A7CA8F8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2622;p39">
              <a:extLst>
                <a:ext uri="{FF2B5EF4-FFF2-40B4-BE49-F238E27FC236}">
                  <a16:creationId xmlns:a16="http://schemas.microsoft.com/office/drawing/2014/main" id="{AFCB8ACC-4979-4156-95BF-4E24C8026A65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2623;p39">
              <a:extLst>
                <a:ext uri="{FF2B5EF4-FFF2-40B4-BE49-F238E27FC236}">
                  <a16:creationId xmlns:a16="http://schemas.microsoft.com/office/drawing/2014/main" id="{5D110FE3-DC2C-45CB-9A4A-66167FACB613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2624;p39">
              <a:extLst>
                <a:ext uri="{FF2B5EF4-FFF2-40B4-BE49-F238E27FC236}">
                  <a16:creationId xmlns:a16="http://schemas.microsoft.com/office/drawing/2014/main" id="{A3EB2E95-F49A-4B27-B55C-AC2E81C93C06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2625;p39">
              <a:extLst>
                <a:ext uri="{FF2B5EF4-FFF2-40B4-BE49-F238E27FC236}">
                  <a16:creationId xmlns:a16="http://schemas.microsoft.com/office/drawing/2014/main" id="{16FA3A9A-DD44-419D-B16F-349370935F9A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2626;p39">
              <a:extLst>
                <a:ext uri="{FF2B5EF4-FFF2-40B4-BE49-F238E27FC236}">
                  <a16:creationId xmlns:a16="http://schemas.microsoft.com/office/drawing/2014/main" id="{005A4B41-AF3F-4052-87F4-AC65A4DD0DCC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2627;p39">
              <a:extLst>
                <a:ext uri="{FF2B5EF4-FFF2-40B4-BE49-F238E27FC236}">
                  <a16:creationId xmlns:a16="http://schemas.microsoft.com/office/drawing/2014/main" id="{5D02B36D-D341-448D-B606-8C93DC5C8C19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2628;p39">
              <a:extLst>
                <a:ext uri="{FF2B5EF4-FFF2-40B4-BE49-F238E27FC236}">
                  <a16:creationId xmlns:a16="http://schemas.microsoft.com/office/drawing/2014/main" id="{09ADF273-2605-4AC6-9FD6-093D6D3A5B75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2629;p39">
              <a:extLst>
                <a:ext uri="{FF2B5EF4-FFF2-40B4-BE49-F238E27FC236}">
                  <a16:creationId xmlns:a16="http://schemas.microsoft.com/office/drawing/2014/main" id="{DB04F3B7-F356-4FA1-BDE0-DC6D7871970B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2630;p39">
              <a:extLst>
                <a:ext uri="{FF2B5EF4-FFF2-40B4-BE49-F238E27FC236}">
                  <a16:creationId xmlns:a16="http://schemas.microsoft.com/office/drawing/2014/main" id="{24A072EC-20A4-4D8C-B126-B66428F60440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2631;p39">
              <a:extLst>
                <a:ext uri="{FF2B5EF4-FFF2-40B4-BE49-F238E27FC236}">
                  <a16:creationId xmlns:a16="http://schemas.microsoft.com/office/drawing/2014/main" id="{E043B941-392C-4B91-953C-7DB52D0BB141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2632;p39">
              <a:extLst>
                <a:ext uri="{FF2B5EF4-FFF2-40B4-BE49-F238E27FC236}">
                  <a16:creationId xmlns:a16="http://schemas.microsoft.com/office/drawing/2014/main" id="{AB384CC0-1795-45F9-A41A-76AB23960E0C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2633;p39">
              <a:extLst>
                <a:ext uri="{FF2B5EF4-FFF2-40B4-BE49-F238E27FC236}">
                  <a16:creationId xmlns:a16="http://schemas.microsoft.com/office/drawing/2014/main" id="{02829C31-7479-4382-8321-224AD3243BB4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2634;p39">
              <a:extLst>
                <a:ext uri="{FF2B5EF4-FFF2-40B4-BE49-F238E27FC236}">
                  <a16:creationId xmlns:a16="http://schemas.microsoft.com/office/drawing/2014/main" id="{04FFBB57-11DF-455F-B9A6-E98AA99C584D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2635;p39">
              <a:extLst>
                <a:ext uri="{FF2B5EF4-FFF2-40B4-BE49-F238E27FC236}">
                  <a16:creationId xmlns:a16="http://schemas.microsoft.com/office/drawing/2014/main" id="{D22AECF9-0EC1-49E4-8F6E-16E941BC9348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2636;p39">
              <a:extLst>
                <a:ext uri="{FF2B5EF4-FFF2-40B4-BE49-F238E27FC236}">
                  <a16:creationId xmlns:a16="http://schemas.microsoft.com/office/drawing/2014/main" id="{A2020D38-46EE-4127-BD16-9C9B6E54D4D1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2637;p39">
              <a:extLst>
                <a:ext uri="{FF2B5EF4-FFF2-40B4-BE49-F238E27FC236}">
                  <a16:creationId xmlns:a16="http://schemas.microsoft.com/office/drawing/2014/main" id="{C6612E23-4000-4E66-B2DB-2776E2800C17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2638;p39">
              <a:extLst>
                <a:ext uri="{FF2B5EF4-FFF2-40B4-BE49-F238E27FC236}">
                  <a16:creationId xmlns:a16="http://schemas.microsoft.com/office/drawing/2014/main" id="{94882286-FFB5-4C9F-BC48-7E2F1B3A263C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2639;p39">
              <a:extLst>
                <a:ext uri="{FF2B5EF4-FFF2-40B4-BE49-F238E27FC236}">
                  <a16:creationId xmlns:a16="http://schemas.microsoft.com/office/drawing/2014/main" id="{BC2F086B-C3CD-4945-AF49-B5DB6BAA6671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2640;p39">
              <a:extLst>
                <a:ext uri="{FF2B5EF4-FFF2-40B4-BE49-F238E27FC236}">
                  <a16:creationId xmlns:a16="http://schemas.microsoft.com/office/drawing/2014/main" id="{C7CD15EF-FC7A-400C-9757-5D5A2817CE8C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2641;p39">
              <a:extLst>
                <a:ext uri="{FF2B5EF4-FFF2-40B4-BE49-F238E27FC236}">
                  <a16:creationId xmlns:a16="http://schemas.microsoft.com/office/drawing/2014/main" id="{53C9290C-067C-4588-BCD0-E1250C0D74FA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2642;p39">
              <a:extLst>
                <a:ext uri="{FF2B5EF4-FFF2-40B4-BE49-F238E27FC236}">
                  <a16:creationId xmlns:a16="http://schemas.microsoft.com/office/drawing/2014/main" id="{16DD0028-471B-49A3-AF79-EDB80E956D42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2643;p39">
              <a:extLst>
                <a:ext uri="{FF2B5EF4-FFF2-40B4-BE49-F238E27FC236}">
                  <a16:creationId xmlns:a16="http://schemas.microsoft.com/office/drawing/2014/main" id="{E05C5F26-1D02-4612-BD1A-AC5B6DADCBBE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2644;p39">
              <a:extLst>
                <a:ext uri="{FF2B5EF4-FFF2-40B4-BE49-F238E27FC236}">
                  <a16:creationId xmlns:a16="http://schemas.microsoft.com/office/drawing/2014/main" id="{069759AE-F938-40EC-87E3-DCA7EE79C3A7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2645;p39">
              <a:extLst>
                <a:ext uri="{FF2B5EF4-FFF2-40B4-BE49-F238E27FC236}">
                  <a16:creationId xmlns:a16="http://schemas.microsoft.com/office/drawing/2014/main" id="{9650F000-040C-4B21-814B-F974E891726D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2646;p39">
              <a:extLst>
                <a:ext uri="{FF2B5EF4-FFF2-40B4-BE49-F238E27FC236}">
                  <a16:creationId xmlns:a16="http://schemas.microsoft.com/office/drawing/2014/main" id="{0FBCEE90-C6DE-4C42-B5FF-DD3CF9CE40FC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2647;p39">
              <a:extLst>
                <a:ext uri="{FF2B5EF4-FFF2-40B4-BE49-F238E27FC236}">
                  <a16:creationId xmlns:a16="http://schemas.microsoft.com/office/drawing/2014/main" id="{954742C6-21FD-45A1-B44F-748F2CD99B8B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2648;p39">
              <a:extLst>
                <a:ext uri="{FF2B5EF4-FFF2-40B4-BE49-F238E27FC236}">
                  <a16:creationId xmlns:a16="http://schemas.microsoft.com/office/drawing/2014/main" id="{C0400A68-9FA3-4FEC-8F56-CB0BD8C8EAD3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2649;p39">
              <a:extLst>
                <a:ext uri="{FF2B5EF4-FFF2-40B4-BE49-F238E27FC236}">
                  <a16:creationId xmlns:a16="http://schemas.microsoft.com/office/drawing/2014/main" id="{E456D942-913F-49EB-9744-79BB33570D76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2650;p39">
              <a:extLst>
                <a:ext uri="{FF2B5EF4-FFF2-40B4-BE49-F238E27FC236}">
                  <a16:creationId xmlns:a16="http://schemas.microsoft.com/office/drawing/2014/main" id="{49D81D6A-45AC-49F5-83DA-22673985F69C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2651;p39">
              <a:extLst>
                <a:ext uri="{FF2B5EF4-FFF2-40B4-BE49-F238E27FC236}">
                  <a16:creationId xmlns:a16="http://schemas.microsoft.com/office/drawing/2014/main" id="{78D03BD5-9517-41D0-BA17-6D8562CCDF16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2652;p39">
              <a:extLst>
                <a:ext uri="{FF2B5EF4-FFF2-40B4-BE49-F238E27FC236}">
                  <a16:creationId xmlns:a16="http://schemas.microsoft.com/office/drawing/2014/main" id="{CE4A0F78-7A3B-4FAB-AC80-9F49100FD9FA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2653;p39">
              <a:extLst>
                <a:ext uri="{FF2B5EF4-FFF2-40B4-BE49-F238E27FC236}">
                  <a16:creationId xmlns:a16="http://schemas.microsoft.com/office/drawing/2014/main" id="{72395279-CB77-4F35-96C2-4B6B869B16B1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2654;p39">
              <a:extLst>
                <a:ext uri="{FF2B5EF4-FFF2-40B4-BE49-F238E27FC236}">
                  <a16:creationId xmlns:a16="http://schemas.microsoft.com/office/drawing/2014/main" id="{FC463798-E13D-4008-8395-20B8FFE81D15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2655;p39">
              <a:extLst>
                <a:ext uri="{FF2B5EF4-FFF2-40B4-BE49-F238E27FC236}">
                  <a16:creationId xmlns:a16="http://schemas.microsoft.com/office/drawing/2014/main" id="{D7B473A1-7CBD-4834-B1B9-1F1F2F3DCFB6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2656;p39">
              <a:extLst>
                <a:ext uri="{FF2B5EF4-FFF2-40B4-BE49-F238E27FC236}">
                  <a16:creationId xmlns:a16="http://schemas.microsoft.com/office/drawing/2014/main" id="{361FCD02-2AE5-4D39-BBBC-9E140D5CBC0C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2657;p39">
              <a:extLst>
                <a:ext uri="{FF2B5EF4-FFF2-40B4-BE49-F238E27FC236}">
                  <a16:creationId xmlns:a16="http://schemas.microsoft.com/office/drawing/2014/main" id="{9F182371-B44C-47A6-A25A-4C5367AE9237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2658;p39">
              <a:extLst>
                <a:ext uri="{FF2B5EF4-FFF2-40B4-BE49-F238E27FC236}">
                  <a16:creationId xmlns:a16="http://schemas.microsoft.com/office/drawing/2014/main" id="{848893EF-352A-4F48-AAC8-EFD8B598457E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2659;p39">
              <a:extLst>
                <a:ext uri="{FF2B5EF4-FFF2-40B4-BE49-F238E27FC236}">
                  <a16:creationId xmlns:a16="http://schemas.microsoft.com/office/drawing/2014/main" id="{770F648B-2D57-4EE0-B44E-F2108C0BF1F0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2660;p39">
              <a:extLst>
                <a:ext uri="{FF2B5EF4-FFF2-40B4-BE49-F238E27FC236}">
                  <a16:creationId xmlns:a16="http://schemas.microsoft.com/office/drawing/2014/main" id="{8CAF1BF4-F9C1-414A-8865-207390330E66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2661;p39">
              <a:extLst>
                <a:ext uri="{FF2B5EF4-FFF2-40B4-BE49-F238E27FC236}">
                  <a16:creationId xmlns:a16="http://schemas.microsoft.com/office/drawing/2014/main" id="{B117C714-EF2D-40E5-BDDC-4F99AC7989EE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2662;p39">
              <a:extLst>
                <a:ext uri="{FF2B5EF4-FFF2-40B4-BE49-F238E27FC236}">
                  <a16:creationId xmlns:a16="http://schemas.microsoft.com/office/drawing/2014/main" id="{7DDCDC65-C6A6-4E2C-9589-63F6EAACD7B1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2663;p39">
              <a:extLst>
                <a:ext uri="{FF2B5EF4-FFF2-40B4-BE49-F238E27FC236}">
                  <a16:creationId xmlns:a16="http://schemas.microsoft.com/office/drawing/2014/main" id="{FCA89C89-189F-4B35-825E-2F49B4A579A2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2664;p39">
              <a:extLst>
                <a:ext uri="{FF2B5EF4-FFF2-40B4-BE49-F238E27FC236}">
                  <a16:creationId xmlns:a16="http://schemas.microsoft.com/office/drawing/2014/main" id="{CA3734CF-6306-44C5-B2E0-0143C92522DD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2665;p39">
              <a:extLst>
                <a:ext uri="{FF2B5EF4-FFF2-40B4-BE49-F238E27FC236}">
                  <a16:creationId xmlns:a16="http://schemas.microsoft.com/office/drawing/2014/main" id="{039C3062-AF86-4843-BB6F-43A29A228FE0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2666;p39">
              <a:extLst>
                <a:ext uri="{FF2B5EF4-FFF2-40B4-BE49-F238E27FC236}">
                  <a16:creationId xmlns:a16="http://schemas.microsoft.com/office/drawing/2014/main" id="{08E012F2-4B87-4C2A-BA57-7D2D40BA0B34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2667;p39">
              <a:extLst>
                <a:ext uri="{FF2B5EF4-FFF2-40B4-BE49-F238E27FC236}">
                  <a16:creationId xmlns:a16="http://schemas.microsoft.com/office/drawing/2014/main" id="{BC5EC0DE-8782-4366-8A49-8EA8A38B56A3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2668;p39">
              <a:extLst>
                <a:ext uri="{FF2B5EF4-FFF2-40B4-BE49-F238E27FC236}">
                  <a16:creationId xmlns:a16="http://schemas.microsoft.com/office/drawing/2014/main" id="{49A995E8-8D9C-4BBD-A384-25DBD2E067CD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2669;p39">
              <a:extLst>
                <a:ext uri="{FF2B5EF4-FFF2-40B4-BE49-F238E27FC236}">
                  <a16:creationId xmlns:a16="http://schemas.microsoft.com/office/drawing/2014/main" id="{24E1AACD-9C1D-42E3-9D69-C6722C335224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2670;p39">
              <a:extLst>
                <a:ext uri="{FF2B5EF4-FFF2-40B4-BE49-F238E27FC236}">
                  <a16:creationId xmlns:a16="http://schemas.microsoft.com/office/drawing/2014/main" id="{A0CFCD59-627B-4142-A144-ACDD414CD49E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2671;p39">
              <a:extLst>
                <a:ext uri="{FF2B5EF4-FFF2-40B4-BE49-F238E27FC236}">
                  <a16:creationId xmlns:a16="http://schemas.microsoft.com/office/drawing/2014/main" id="{17C28365-5F83-4898-8EFE-70B8D65D8C83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2672;p39">
              <a:extLst>
                <a:ext uri="{FF2B5EF4-FFF2-40B4-BE49-F238E27FC236}">
                  <a16:creationId xmlns:a16="http://schemas.microsoft.com/office/drawing/2014/main" id="{E294DFD4-8ED5-4CA2-8469-443B90C15037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2673;p39">
              <a:extLst>
                <a:ext uri="{FF2B5EF4-FFF2-40B4-BE49-F238E27FC236}">
                  <a16:creationId xmlns:a16="http://schemas.microsoft.com/office/drawing/2014/main" id="{4DD9B6AE-7358-4AAD-AC74-7F8D92EF3187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2674;p39">
              <a:extLst>
                <a:ext uri="{FF2B5EF4-FFF2-40B4-BE49-F238E27FC236}">
                  <a16:creationId xmlns:a16="http://schemas.microsoft.com/office/drawing/2014/main" id="{D56C9DB9-B1B8-44E8-856B-2E32CA8D1ED6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2675;p39">
              <a:extLst>
                <a:ext uri="{FF2B5EF4-FFF2-40B4-BE49-F238E27FC236}">
                  <a16:creationId xmlns:a16="http://schemas.microsoft.com/office/drawing/2014/main" id="{0E0692CF-78E5-4F47-9CA5-4D5E06883D0C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2676;p39">
              <a:extLst>
                <a:ext uri="{FF2B5EF4-FFF2-40B4-BE49-F238E27FC236}">
                  <a16:creationId xmlns:a16="http://schemas.microsoft.com/office/drawing/2014/main" id="{62CF5902-E9F8-437B-8CEF-724C738B7202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2677;p39">
              <a:extLst>
                <a:ext uri="{FF2B5EF4-FFF2-40B4-BE49-F238E27FC236}">
                  <a16:creationId xmlns:a16="http://schemas.microsoft.com/office/drawing/2014/main" id="{050286DE-7FDD-4D47-933F-F2D54E013E8F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2678;p39">
              <a:extLst>
                <a:ext uri="{FF2B5EF4-FFF2-40B4-BE49-F238E27FC236}">
                  <a16:creationId xmlns:a16="http://schemas.microsoft.com/office/drawing/2014/main" id="{8B6123D5-179F-4C3B-9F96-10F9BFBF2EE2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2679;p39">
              <a:extLst>
                <a:ext uri="{FF2B5EF4-FFF2-40B4-BE49-F238E27FC236}">
                  <a16:creationId xmlns:a16="http://schemas.microsoft.com/office/drawing/2014/main" id="{71A7AA5A-B260-444E-B83E-50B134AE0FF5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2680;p39">
              <a:extLst>
                <a:ext uri="{FF2B5EF4-FFF2-40B4-BE49-F238E27FC236}">
                  <a16:creationId xmlns:a16="http://schemas.microsoft.com/office/drawing/2014/main" id="{35DFEA10-E783-451B-A7FB-05E930F839DE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2681;p39">
              <a:extLst>
                <a:ext uri="{FF2B5EF4-FFF2-40B4-BE49-F238E27FC236}">
                  <a16:creationId xmlns:a16="http://schemas.microsoft.com/office/drawing/2014/main" id="{3D10DF7E-EA27-4C3C-B8A2-E1373E84C80A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2682;p39">
              <a:extLst>
                <a:ext uri="{FF2B5EF4-FFF2-40B4-BE49-F238E27FC236}">
                  <a16:creationId xmlns:a16="http://schemas.microsoft.com/office/drawing/2014/main" id="{DD1FB53C-A86A-40C2-AF51-75CD159CA25B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2683;p39">
              <a:extLst>
                <a:ext uri="{FF2B5EF4-FFF2-40B4-BE49-F238E27FC236}">
                  <a16:creationId xmlns:a16="http://schemas.microsoft.com/office/drawing/2014/main" id="{D10BF5B4-C420-4A55-B9F6-D96B0BAB4559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2684;p39">
              <a:extLst>
                <a:ext uri="{FF2B5EF4-FFF2-40B4-BE49-F238E27FC236}">
                  <a16:creationId xmlns:a16="http://schemas.microsoft.com/office/drawing/2014/main" id="{EB7F249F-9E4C-4CC4-B5D3-5A223D6CE953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2685;p39">
              <a:extLst>
                <a:ext uri="{FF2B5EF4-FFF2-40B4-BE49-F238E27FC236}">
                  <a16:creationId xmlns:a16="http://schemas.microsoft.com/office/drawing/2014/main" id="{7C106342-9AED-4A5E-AAFC-149328392E01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2686;p39">
              <a:extLst>
                <a:ext uri="{FF2B5EF4-FFF2-40B4-BE49-F238E27FC236}">
                  <a16:creationId xmlns:a16="http://schemas.microsoft.com/office/drawing/2014/main" id="{BDB95351-CC95-46ED-9990-46EB894269DF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2687;p39">
              <a:extLst>
                <a:ext uri="{FF2B5EF4-FFF2-40B4-BE49-F238E27FC236}">
                  <a16:creationId xmlns:a16="http://schemas.microsoft.com/office/drawing/2014/main" id="{581B07A3-ECA6-4444-8E81-4ABED16B354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2688;p39">
              <a:extLst>
                <a:ext uri="{FF2B5EF4-FFF2-40B4-BE49-F238E27FC236}">
                  <a16:creationId xmlns:a16="http://schemas.microsoft.com/office/drawing/2014/main" id="{2AE53324-B182-4997-9E12-1889F9EFDDF0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2689;p39">
              <a:extLst>
                <a:ext uri="{FF2B5EF4-FFF2-40B4-BE49-F238E27FC236}">
                  <a16:creationId xmlns:a16="http://schemas.microsoft.com/office/drawing/2014/main" id="{EAB5402F-E9F1-44F2-A069-7F7C059D2872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2690;p39">
              <a:extLst>
                <a:ext uri="{FF2B5EF4-FFF2-40B4-BE49-F238E27FC236}">
                  <a16:creationId xmlns:a16="http://schemas.microsoft.com/office/drawing/2014/main" id="{D311EB4E-BB18-460F-A429-4127950049D2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2691;p39">
              <a:extLst>
                <a:ext uri="{FF2B5EF4-FFF2-40B4-BE49-F238E27FC236}">
                  <a16:creationId xmlns:a16="http://schemas.microsoft.com/office/drawing/2014/main" id="{44F6EA6C-73FE-498F-94ED-6DAFCAD1FA4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2692;p39">
              <a:extLst>
                <a:ext uri="{FF2B5EF4-FFF2-40B4-BE49-F238E27FC236}">
                  <a16:creationId xmlns:a16="http://schemas.microsoft.com/office/drawing/2014/main" id="{A3C3AF91-1396-4F11-8B34-5DAF183A61BD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2693;p39">
              <a:extLst>
                <a:ext uri="{FF2B5EF4-FFF2-40B4-BE49-F238E27FC236}">
                  <a16:creationId xmlns:a16="http://schemas.microsoft.com/office/drawing/2014/main" id="{9868E328-CE8F-4696-B9AB-F320D16220DF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2694;p39">
              <a:extLst>
                <a:ext uri="{FF2B5EF4-FFF2-40B4-BE49-F238E27FC236}">
                  <a16:creationId xmlns:a16="http://schemas.microsoft.com/office/drawing/2014/main" id="{F4991766-1901-42D9-8EC2-B09E99607B24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2695;p39">
              <a:extLst>
                <a:ext uri="{FF2B5EF4-FFF2-40B4-BE49-F238E27FC236}">
                  <a16:creationId xmlns:a16="http://schemas.microsoft.com/office/drawing/2014/main" id="{8998C7A7-7F44-467A-B999-3E9A6A6FD41B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2696;p39">
              <a:extLst>
                <a:ext uri="{FF2B5EF4-FFF2-40B4-BE49-F238E27FC236}">
                  <a16:creationId xmlns:a16="http://schemas.microsoft.com/office/drawing/2014/main" id="{841F1AF7-2BFC-4C98-95CD-9F2E411CD899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2697;p39">
              <a:extLst>
                <a:ext uri="{FF2B5EF4-FFF2-40B4-BE49-F238E27FC236}">
                  <a16:creationId xmlns:a16="http://schemas.microsoft.com/office/drawing/2014/main" id="{A2036801-2CC4-4D33-8B9C-5970FE29EAB8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2698;p39">
              <a:extLst>
                <a:ext uri="{FF2B5EF4-FFF2-40B4-BE49-F238E27FC236}">
                  <a16:creationId xmlns:a16="http://schemas.microsoft.com/office/drawing/2014/main" id="{11127411-0A22-4A65-B477-DC0F3048D67C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2699;p39">
              <a:extLst>
                <a:ext uri="{FF2B5EF4-FFF2-40B4-BE49-F238E27FC236}">
                  <a16:creationId xmlns:a16="http://schemas.microsoft.com/office/drawing/2014/main" id="{AD005F1E-92D5-4C80-BFC3-DE31FAAC58F8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2700;p39">
              <a:extLst>
                <a:ext uri="{FF2B5EF4-FFF2-40B4-BE49-F238E27FC236}">
                  <a16:creationId xmlns:a16="http://schemas.microsoft.com/office/drawing/2014/main" id="{708F9F92-6B61-48AA-854F-5CE11769B836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2701;p39">
              <a:extLst>
                <a:ext uri="{FF2B5EF4-FFF2-40B4-BE49-F238E27FC236}">
                  <a16:creationId xmlns:a16="http://schemas.microsoft.com/office/drawing/2014/main" id="{5D18169B-8D79-45D9-8A59-65659D9A30DA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2702;p39">
              <a:extLst>
                <a:ext uri="{FF2B5EF4-FFF2-40B4-BE49-F238E27FC236}">
                  <a16:creationId xmlns:a16="http://schemas.microsoft.com/office/drawing/2014/main" id="{E448E2FB-2A8B-4818-855D-3AF0181DB1FF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2703;p39">
              <a:extLst>
                <a:ext uri="{FF2B5EF4-FFF2-40B4-BE49-F238E27FC236}">
                  <a16:creationId xmlns:a16="http://schemas.microsoft.com/office/drawing/2014/main" id="{1A314A7C-6008-4EE3-8828-5769A8C82EA8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2704;p39">
              <a:extLst>
                <a:ext uri="{FF2B5EF4-FFF2-40B4-BE49-F238E27FC236}">
                  <a16:creationId xmlns:a16="http://schemas.microsoft.com/office/drawing/2014/main" id="{E5722845-24F5-43E2-A44F-12C7DEC8438A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2705;p39">
              <a:extLst>
                <a:ext uri="{FF2B5EF4-FFF2-40B4-BE49-F238E27FC236}">
                  <a16:creationId xmlns:a16="http://schemas.microsoft.com/office/drawing/2014/main" id="{38361D70-BFA8-459C-8AC7-C03415995EAB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" name="Google Shape;2706;p39">
            <a:extLst>
              <a:ext uri="{FF2B5EF4-FFF2-40B4-BE49-F238E27FC236}">
                <a16:creationId xmlns:a16="http://schemas.microsoft.com/office/drawing/2014/main" id="{623E8E81-C5A3-4A0F-84FE-F007CF0EFEE2}"/>
              </a:ext>
            </a:extLst>
          </p:cNvPr>
          <p:cNvGrpSpPr/>
          <p:nvPr/>
        </p:nvGrpSpPr>
        <p:grpSpPr>
          <a:xfrm>
            <a:off x="6054482" y="-724602"/>
            <a:ext cx="775854" cy="1357219"/>
            <a:chOff x="271325" y="3895325"/>
            <a:chExt cx="360025" cy="629800"/>
          </a:xfrm>
        </p:grpSpPr>
        <p:sp>
          <p:nvSpPr>
            <p:cNvPr id="760" name="Google Shape;2707;p39">
              <a:extLst>
                <a:ext uri="{FF2B5EF4-FFF2-40B4-BE49-F238E27FC236}">
                  <a16:creationId xmlns:a16="http://schemas.microsoft.com/office/drawing/2014/main" id="{E50F9DE4-04DF-4BE7-A6D0-9DB55CC8C725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2708;p39">
              <a:extLst>
                <a:ext uri="{FF2B5EF4-FFF2-40B4-BE49-F238E27FC236}">
                  <a16:creationId xmlns:a16="http://schemas.microsoft.com/office/drawing/2014/main" id="{062F3153-379B-42D4-A140-9106FD05D65B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2709;p39">
              <a:extLst>
                <a:ext uri="{FF2B5EF4-FFF2-40B4-BE49-F238E27FC236}">
                  <a16:creationId xmlns:a16="http://schemas.microsoft.com/office/drawing/2014/main" id="{E4881447-44F7-48FF-BCF2-BD1CA4F0C1B1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2710;p39">
              <a:extLst>
                <a:ext uri="{FF2B5EF4-FFF2-40B4-BE49-F238E27FC236}">
                  <a16:creationId xmlns:a16="http://schemas.microsoft.com/office/drawing/2014/main" id="{C0F4774D-5A3B-4071-BBE2-2655F7C938BA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2711;p39">
              <a:extLst>
                <a:ext uri="{FF2B5EF4-FFF2-40B4-BE49-F238E27FC236}">
                  <a16:creationId xmlns:a16="http://schemas.microsoft.com/office/drawing/2014/main" id="{9E74C376-E68B-4037-A729-10F39040638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2712;p39">
              <a:extLst>
                <a:ext uri="{FF2B5EF4-FFF2-40B4-BE49-F238E27FC236}">
                  <a16:creationId xmlns:a16="http://schemas.microsoft.com/office/drawing/2014/main" id="{E8EE71AE-63BB-4944-A179-CAA61E3BA65A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2713;p39">
              <a:extLst>
                <a:ext uri="{FF2B5EF4-FFF2-40B4-BE49-F238E27FC236}">
                  <a16:creationId xmlns:a16="http://schemas.microsoft.com/office/drawing/2014/main" id="{A28A83E0-8E35-4B1C-85A6-3D9BA1529E87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2714;p39">
              <a:extLst>
                <a:ext uri="{FF2B5EF4-FFF2-40B4-BE49-F238E27FC236}">
                  <a16:creationId xmlns:a16="http://schemas.microsoft.com/office/drawing/2014/main" id="{AFA21C19-BD73-49DC-8312-30AA74323B65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2715;p39">
              <a:extLst>
                <a:ext uri="{FF2B5EF4-FFF2-40B4-BE49-F238E27FC236}">
                  <a16:creationId xmlns:a16="http://schemas.microsoft.com/office/drawing/2014/main" id="{56197CBA-B763-49CC-A9D9-30C7A3CAD262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2716;p39">
              <a:extLst>
                <a:ext uri="{FF2B5EF4-FFF2-40B4-BE49-F238E27FC236}">
                  <a16:creationId xmlns:a16="http://schemas.microsoft.com/office/drawing/2014/main" id="{0E3CC2A2-B0BD-4267-B508-69F5F8271FD9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2717;p39">
              <a:extLst>
                <a:ext uri="{FF2B5EF4-FFF2-40B4-BE49-F238E27FC236}">
                  <a16:creationId xmlns:a16="http://schemas.microsoft.com/office/drawing/2014/main" id="{C85BB7E6-E048-4036-BB72-9A4B44E47322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2718;p39">
              <a:extLst>
                <a:ext uri="{FF2B5EF4-FFF2-40B4-BE49-F238E27FC236}">
                  <a16:creationId xmlns:a16="http://schemas.microsoft.com/office/drawing/2014/main" id="{DD234981-8D6E-451B-8941-16DECD96DE77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2719;p39">
              <a:extLst>
                <a:ext uri="{FF2B5EF4-FFF2-40B4-BE49-F238E27FC236}">
                  <a16:creationId xmlns:a16="http://schemas.microsoft.com/office/drawing/2014/main" id="{76E2BC55-3D96-407E-8A6E-65A6760D28FF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2720;p39">
              <a:extLst>
                <a:ext uri="{FF2B5EF4-FFF2-40B4-BE49-F238E27FC236}">
                  <a16:creationId xmlns:a16="http://schemas.microsoft.com/office/drawing/2014/main" id="{F91D93DC-069A-4D5C-82FE-D26E5D5CCA2F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2721;p39">
              <a:extLst>
                <a:ext uri="{FF2B5EF4-FFF2-40B4-BE49-F238E27FC236}">
                  <a16:creationId xmlns:a16="http://schemas.microsoft.com/office/drawing/2014/main" id="{46722935-D328-400F-B67A-22A06196B68A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2722;p39">
              <a:extLst>
                <a:ext uri="{FF2B5EF4-FFF2-40B4-BE49-F238E27FC236}">
                  <a16:creationId xmlns:a16="http://schemas.microsoft.com/office/drawing/2014/main" id="{9FF47E30-5CBA-4C4B-8B1B-CB236B68487C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2723;p39">
              <a:extLst>
                <a:ext uri="{FF2B5EF4-FFF2-40B4-BE49-F238E27FC236}">
                  <a16:creationId xmlns:a16="http://schemas.microsoft.com/office/drawing/2014/main" id="{4321CB6C-7008-4FFD-89F0-C14D3A7EC54E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2724;p39">
              <a:extLst>
                <a:ext uri="{FF2B5EF4-FFF2-40B4-BE49-F238E27FC236}">
                  <a16:creationId xmlns:a16="http://schemas.microsoft.com/office/drawing/2014/main" id="{19DF66B8-747C-46F6-9B79-3DD436C22A20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2725;p39">
              <a:extLst>
                <a:ext uri="{FF2B5EF4-FFF2-40B4-BE49-F238E27FC236}">
                  <a16:creationId xmlns:a16="http://schemas.microsoft.com/office/drawing/2014/main" id="{4D0F0BCC-CB29-4B46-885A-F8FE58591DD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2726;p39">
              <a:extLst>
                <a:ext uri="{FF2B5EF4-FFF2-40B4-BE49-F238E27FC236}">
                  <a16:creationId xmlns:a16="http://schemas.microsoft.com/office/drawing/2014/main" id="{6CACC845-DE56-4D8B-8E39-9672DB7E13F2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2727;p39">
              <a:extLst>
                <a:ext uri="{FF2B5EF4-FFF2-40B4-BE49-F238E27FC236}">
                  <a16:creationId xmlns:a16="http://schemas.microsoft.com/office/drawing/2014/main" id="{B48CC087-4C35-435B-BAB0-3EEF1AEADAB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2728;p39">
              <a:extLst>
                <a:ext uri="{FF2B5EF4-FFF2-40B4-BE49-F238E27FC236}">
                  <a16:creationId xmlns:a16="http://schemas.microsoft.com/office/drawing/2014/main" id="{DD7DB8B6-C439-454E-8DAA-FD3EA8B4A9FA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2729;p39">
              <a:extLst>
                <a:ext uri="{FF2B5EF4-FFF2-40B4-BE49-F238E27FC236}">
                  <a16:creationId xmlns:a16="http://schemas.microsoft.com/office/drawing/2014/main" id="{56731538-7916-459D-AE16-A901BE396F93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2730;p39">
              <a:extLst>
                <a:ext uri="{FF2B5EF4-FFF2-40B4-BE49-F238E27FC236}">
                  <a16:creationId xmlns:a16="http://schemas.microsoft.com/office/drawing/2014/main" id="{BEAAF4A0-500E-4F86-8EDA-37DB265F007F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2731;p39">
              <a:extLst>
                <a:ext uri="{FF2B5EF4-FFF2-40B4-BE49-F238E27FC236}">
                  <a16:creationId xmlns:a16="http://schemas.microsoft.com/office/drawing/2014/main" id="{6F76D1BA-CB1D-410D-8385-DE62E6232596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2732;p39">
              <a:extLst>
                <a:ext uri="{FF2B5EF4-FFF2-40B4-BE49-F238E27FC236}">
                  <a16:creationId xmlns:a16="http://schemas.microsoft.com/office/drawing/2014/main" id="{65C8AD7F-1250-4F47-B0A9-739147AB2C9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2733;p39">
              <a:extLst>
                <a:ext uri="{FF2B5EF4-FFF2-40B4-BE49-F238E27FC236}">
                  <a16:creationId xmlns:a16="http://schemas.microsoft.com/office/drawing/2014/main" id="{6B6D7B9B-85A2-41B5-8764-522C85FFF912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2734;p39">
              <a:extLst>
                <a:ext uri="{FF2B5EF4-FFF2-40B4-BE49-F238E27FC236}">
                  <a16:creationId xmlns:a16="http://schemas.microsoft.com/office/drawing/2014/main" id="{F5866CFF-88F3-4BFF-9A3B-B0F487CEDC1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2735;p39">
              <a:extLst>
                <a:ext uri="{FF2B5EF4-FFF2-40B4-BE49-F238E27FC236}">
                  <a16:creationId xmlns:a16="http://schemas.microsoft.com/office/drawing/2014/main" id="{EF01D2AC-46EF-48FD-810C-3501F7D2B726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2736;p39">
              <a:extLst>
                <a:ext uri="{FF2B5EF4-FFF2-40B4-BE49-F238E27FC236}">
                  <a16:creationId xmlns:a16="http://schemas.microsoft.com/office/drawing/2014/main" id="{1BF2DF0A-8CD3-4EF2-A38B-B14E183B61E4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2737;p39">
              <a:extLst>
                <a:ext uri="{FF2B5EF4-FFF2-40B4-BE49-F238E27FC236}">
                  <a16:creationId xmlns:a16="http://schemas.microsoft.com/office/drawing/2014/main" id="{F15F840E-1C5F-494B-8604-C43A2A07553E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2738;p39">
              <a:extLst>
                <a:ext uri="{FF2B5EF4-FFF2-40B4-BE49-F238E27FC236}">
                  <a16:creationId xmlns:a16="http://schemas.microsoft.com/office/drawing/2014/main" id="{C2E7E225-2EFC-45EA-B8B5-633F246F758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2739;p39">
              <a:extLst>
                <a:ext uri="{FF2B5EF4-FFF2-40B4-BE49-F238E27FC236}">
                  <a16:creationId xmlns:a16="http://schemas.microsoft.com/office/drawing/2014/main" id="{9E0BF48B-4AB0-4A0C-BA56-1806690E63EC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2740;p39">
              <a:extLst>
                <a:ext uri="{FF2B5EF4-FFF2-40B4-BE49-F238E27FC236}">
                  <a16:creationId xmlns:a16="http://schemas.microsoft.com/office/drawing/2014/main" id="{41E2858F-F83F-4BD2-A942-AD2FBD90D1EE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2741;p39">
              <a:extLst>
                <a:ext uri="{FF2B5EF4-FFF2-40B4-BE49-F238E27FC236}">
                  <a16:creationId xmlns:a16="http://schemas.microsoft.com/office/drawing/2014/main" id="{3B13FD6A-F643-4C19-9994-5A54AA3F6D60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2742;p39">
              <a:extLst>
                <a:ext uri="{FF2B5EF4-FFF2-40B4-BE49-F238E27FC236}">
                  <a16:creationId xmlns:a16="http://schemas.microsoft.com/office/drawing/2014/main" id="{5DD9BF56-C7F0-4A97-9DA6-51DBB15BA653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2743;p39">
              <a:extLst>
                <a:ext uri="{FF2B5EF4-FFF2-40B4-BE49-F238E27FC236}">
                  <a16:creationId xmlns:a16="http://schemas.microsoft.com/office/drawing/2014/main" id="{7415B5EE-CB41-427C-89D0-ED5998173C06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2744;p39">
              <a:extLst>
                <a:ext uri="{FF2B5EF4-FFF2-40B4-BE49-F238E27FC236}">
                  <a16:creationId xmlns:a16="http://schemas.microsoft.com/office/drawing/2014/main" id="{4CF380DF-34DA-403A-9C4F-93F6D547871F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2745;p39">
              <a:extLst>
                <a:ext uri="{FF2B5EF4-FFF2-40B4-BE49-F238E27FC236}">
                  <a16:creationId xmlns:a16="http://schemas.microsoft.com/office/drawing/2014/main" id="{6B0DC736-079E-4BD3-9395-64E8579BA6BE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2746;p39">
              <a:extLst>
                <a:ext uri="{FF2B5EF4-FFF2-40B4-BE49-F238E27FC236}">
                  <a16:creationId xmlns:a16="http://schemas.microsoft.com/office/drawing/2014/main" id="{B7DE4E63-0596-4E27-8E47-15083F8F78D9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2747;p39">
              <a:extLst>
                <a:ext uri="{FF2B5EF4-FFF2-40B4-BE49-F238E27FC236}">
                  <a16:creationId xmlns:a16="http://schemas.microsoft.com/office/drawing/2014/main" id="{634B4B74-2443-49AC-806A-4066EB1B8689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2748;p39">
              <a:extLst>
                <a:ext uri="{FF2B5EF4-FFF2-40B4-BE49-F238E27FC236}">
                  <a16:creationId xmlns:a16="http://schemas.microsoft.com/office/drawing/2014/main" id="{8D7A5851-06B4-4211-B842-9CC95C163BD5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2749;p39">
              <a:extLst>
                <a:ext uri="{FF2B5EF4-FFF2-40B4-BE49-F238E27FC236}">
                  <a16:creationId xmlns:a16="http://schemas.microsoft.com/office/drawing/2014/main" id="{0D632B37-5FB9-4A3D-BE12-0C2DD37219E8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2750;p39">
              <a:extLst>
                <a:ext uri="{FF2B5EF4-FFF2-40B4-BE49-F238E27FC236}">
                  <a16:creationId xmlns:a16="http://schemas.microsoft.com/office/drawing/2014/main" id="{F0E96EB2-DD6F-425E-9792-D2F1535A6EC8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2751;p39">
              <a:extLst>
                <a:ext uri="{FF2B5EF4-FFF2-40B4-BE49-F238E27FC236}">
                  <a16:creationId xmlns:a16="http://schemas.microsoft.com/office/drawing/2014/main" id="{279508BB-21C7-4088-8F5A-43B56444D707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2752;p39">
              <a:extLst>
                <a:ext uri="{FF2B5EF4-FFF2-40B4-BE49-F238E27FC236}">
                  <a16:creationId xmlns:a16="http://schemas.microsoft.com/office/drawing/2014/main" id="{E91104BD-DE11-430C-997C-BC52844BADA2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2753;p39">
              <a:extLst>
                <a:ext uri="{FF2B5EF4-FFF2-40B4-BE49-F238E27FC236}">
                  <a16:creationId xmlns:a16="http://schemas.microsoft.com/office/drawing/2014/main" id="{A5D59A28-9419-49EC-BBE4-27361C7F8CA4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2754;p39">
              <a:extLst>
                <a:ext uri="{FF2B5EF4-FFF2-40B4-BE49-F238E27FC236}">
                  <a16:creationId xmlns:a16="http://schemas.microsoft.com/office/drawing/2014/main" id="{7EBC9AAD-B445-4823-9A43-D021725AF2BD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2755;p39">
              <a:extLst>
                <a:ext uri="{FF2B5EF4-FFF2-40B4-BE49-F238E27FC236}">
                  <a16:creationId xmlns:a16="http://schemas.microsoft.com/office/drawing/2014/main" id="{0DC4A229-2388-402B-9E9B-296CEF4CC3A7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2756;p39">
              <a:extLst>
                <a:ext uri="{FF2B5EF4-FFF2-40B4-BE49-F238E27FC236}">
                  <a16:creationId xmlns:a16="http://schemas.microsoft.com/office/drawing/2014/main" id="{ED44B5A9-CA07-491A-A7EA-CC35447D54D5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2757;p39">
              <a:extLst>
                <a:ext uri="{FF2B5EF4-FFF2-40B4-BE49-F238E27FC236}">
                  <a16:creationId xmlns:a16="http://schemas.microsoft.com/office/drawing/2014/main" id="{50E2B63D-221C-4A9E-AA52-AC0B25804FA4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2758;p39">
              <a:extLst>
                <a:ext uri="{FF2B5EF4-FFF2-40B4-BE49-F238E27FC236}">
                  <a16:creationId xmlns:a16="http://schemas.microsoft.com/office/drawing/2014/main" id="{DFD82384-C272-41EF-A1F1-6801A3CA7998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2759;p39">
              <a:extLst>
                <a:ext uri="{FF2B5EF4-FFF2-40B4-BE49-F238E27FC236}">
                  <a16:creationId xmlns:a16="http://schemas.microsoft.com/office/drawing/2014/main" id="{870634AA-E5D0-4E4E-AF95-35336DD60A74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2760;p39">
              <a:extLst>
                <a:ext uri="{FF2B5EF4-FFF2-40B4-BE49-F238E27FC236}">
                  <a16:creationId xmlns:a16="http://schemas.microsoft.com/office/drawing/2014/main" id="{2B840873-C2AF-4EB9-B2C4-B583DD731B40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2761;p39">
              <a:extLst>
                <a:ext uri="{FF2B5EF4-FFF2-40B4-BE49-F238E27FC236}">
                  <a16:creationId xmlns:a16="http://schemas.microsoft.com/office/drawing/2014/main" id="{A69A8994-7077-47F9-8788-B2F5A2035C63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2762;p39">
              <a:extLst>
                <a:ext uri="{FF2B5EF4-FFF2-40B4-BE49-F238E27FC236}">
                  <a16:creationId xmlns:a16="http://schemas.microsoft.com/office/drawing/2014/main" id="{FB81D99F-1F76-48B1-9710-599AF9B6BE75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2763;p39">
              <a:extLst>
                <a:ext uri="{FF2B5EF4-FFF2-40B4-BE49-F238E27FC236}">
                  <a16:creationId xmlns:a16="http://schemas.microsoft.com/office/drawing/2014/main" id="{3AB536DF-30D7-4775-8A2F-DD35583D638F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2764;p39">
              <a:extLst>
                <a:ext uri="{FF2B5EF4-FFF2-40B4-BE49-F238E27FC236}">
                  <a16:creationId xmlns:a16="http://schemas.microsoft.com/office/drawing/2014/main" id="{7FEE4DC6-156C-45ED-9E4F-17EB2C81AAB4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2765;p39">
              <a:extLst>
                <a:ext uri="{FF2B5EF4-FFF2-40B4-BE49-F238E27FC236}">
                  <a16:creationId xmlns:a16="http://schemas.microsoft.com/office/drawing/2014/main" id="{8A9ED7CD-81B2-4CEC-9287-C9E7554086E3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2766;p39">
              <a:extLst>
                <a:ext uri="{FF2B5EF4-FFF2-40B4-BE49-F238E27FC236}">
                  <a16:creationId xmlns:a16="http://schemas.microsoft.com/office/drawing/2014/main" id="{E7C6D2F6-4471-4B38-9E15-F59C9FB2F370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2767;p39">
              <a:extLst>
                <a:ext uri="{FF2B5EF4-FFF2-40B4-BE49-F238E27FC236}">
                  <a16:creationId xmlns:a16="http://schemas.microsoft.com/office/drawing/2014/main" id="{FBEBEDF0-D5A3-4239-900F-678A376ACFDB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2768;p39">
              <a:extLst>
                <a:ext uri="{FF2B5EF4-FFF2-40B4-BE49-F238E27FC236}">
                  <a16:creationId xmlns:a16="http://schemas.microsoft.com/office/drawing/2014/main" id="{6469D4D4-0566-40D3-99E5-09DCC7150056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2769;p39">
              <a:extLst>
                <a:ext uri="{FF2B5EF4-FFF2-40B4-BE49-F238E27FC236}">
                  <a16:creationId xmlns:a16="http://schemas.microsoft.com/office/drawing/2014/main" id="{AF4BF435-497D-48B4-A344-FDE115ABDA9E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2770;p39">
              <a:extLst>
                <a:ext uri="{FF2B5EF4-FFF2-40B4-BE49-F238E27FC236}">
                  <a16:creationId xmlns:a16="http://schemas.microsoft.com/office/drawing/2014/main" id="{8B424429-2DDA-4807-964B-4180C13AB051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2771;p39">
              <a:extLst>
                <a:ext uri="{FF2B5EF4-FFF2-40B4-BE49-F238E27FC236}">
                  <a16:creationId xmlns:a16="http://schemas.microsoft.com/office/drawing/2014/main" id="{6717A828-C88D-47A3-97A0-DF2A86DB906A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2772;p39">
              <a:extLst>
                <a:ext uri="{FF2B5EF4-FFF2-40B4-BE49-F238E27FC236}">
                  <a16:creationId xmlns:a16="http://schemas.microsoft.com/office/drawing/2014/main" id="{E9E0A858-BF5F-4950-AAE6-FE6EA50B9466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2773;p39">
              <a:extLst>
                <a:ext uri="{FF2B5EF4-FFF2-40B4-BE49-F238E27FC236}">
                  <a16:creationId xmlns:a16="http://schemas.microsoft.com/office/drawing/2014/main" id="{62D5752D-E31F-433D-99F4-423B757EF51D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2774;p39">
              <a:extLst>
                <a:ext uri="{FF2B5EF4-FFF2-40B4-BE49-F238E27FC236}">
                  <a16:creationId xmlns:a16="http://schemas.microsoft.com/office/drawing/2014/main" id="{4C551514-69DE-4F8B-83E4-7D102BDB2F2B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2775;p39">
              <a:extLst>
                <a:ext uri="{FF2B5EF4-FFF2-40B4-BE49-F238E27FC236}">
                  <a16:creationId xmlns:a16="http://schemas.microsoft.com/office/drawing/2014/main" id="{D30D17BF-0345-40D0-BD89-6CEBADAE2D19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2776;p39">
              <a:extLst>
                <a:ext uri="{FF2B5EF4-FFF2-40B4-BE49-F238E27FC236}">
                  <a16:creationId xmlns:a16="http://schemas.microsoft.com/office/drawing/2014/main" id="{D0447871-9A01-4C12-BC8E-C681CC3650C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777;p39">
              <a:extLst>
                <a:ext uri="{FF2B5EF4-FFF2-40B4-BE49-F238E27FC236}">
                  <a16:creationId xmlns:a16="http://schemas.microsoft.com/office/drawing/2014/main" id="{825A079C-5B44-415A-9C33-38DDFA679931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778;p39">
              <a:extLst>
                <a:ext uri="{FF2B5EF4-FFF2-40B4-BE49-F238E27FC236}">
                  <a16:creationId xmlns:a16="http://schemas.microsoft.com/office/drawing/2014/main" id="{80F7891C-6155-4C9E-ADEE-73EC8246F8EF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779;p39">
              <a:extLst>
                <a:ext uri="{FF2B5EF4-FFF2-40B4-BE49-F238E27FC236}">
                  <a16:creationId xmlns:a16="http://schemas.microsoft.com/office/drawing/2014/main" id="{A8F3BC2D-91BC-4E03-A655-83DCEA1FE019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780;p39">
              <a:extLst>
                <a:ext uri="{FF2B5EF4-FFF2-40B4-BE49-F238E27FC236}">
                  <a16:creationId xmlns:a16="http://schemas.microsoft.com/office/drawing/2014/main" id="{A8DD2B71-E9CE-4B5A-9EC2-B7B4F51B7257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781;p39">
              <a:extLst>
                <a:ext uri="{FF2B5EF4-FFF2-40B4-BE49-F238E27FC236}">
                  <a16:creationId xmlns:a16="http://schemas.microsoft.com/office/drawing/2014/main" id="{1D80D1B6-DEF0-453C-8848-4125A4F4B64F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782;p39">
              <a:extLst>
                <a:ext uri="{FF2B5EF4-FFF2-40B4-BE49-F238E27FC236}">
                  <a16:creationId xmlns:a16="http://schemas.microsoft.com/office/drawing/2014/main" id="{696CC028-F3E2-4665-BA63-2DD0F296B894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783;p39">
              <a:extLst>
                <a:ext uri="{FF2B5EF4-FFF2-40B4-BE49-F238E27FC236}">
                  <a16:creationId xmlns:a16="http://schemas.microsoft.com/office/drawing/2014/main" id="{67CF6125-F991-48D6-B113-BEE064327C68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784;p39">
              <a:extLst>
                <a:ext uri="{FF2B5EF4-FFF2-40B4-BE49-F238E27FC236}">
                  <a16:creationId xmlns:a16="http://schemas.microsoft.com/office/drawing/2014/main" id="{1B09DFCD-A49A-49B7-A152-CEAF5C5CB55C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785;p39">
              <a:extLst>
                <a:ext uri="{FF2B5EF4-FFF2-40B4-BE49-F238E27FC236}">
                  <a16:creationId xmlns:a16="http://schemas.microsoft.com/office/drawing/2014/main" id="{7BA170F1-2F84-4F70-8893-B28AFDC6A2FD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786;p39">
              <a:extLst>
                <a:ext uri="{FF2B5EF4-FFF2-40B4-BE49-F238E27FC236}">
                  <a16:creationId xmlns:a16="http://schemas.microsoft.com/office/drawing/2014/main" id="{789B4D3A-38DA-470D-9B2A-DC66F2795B38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787;p39">
              <a:extLst>
                <a:ext uri="{FF2B5EF4-FFF2-40B4-BE49-F238E27FC236}">
                  <a16:creationId xmlns:a16="http://schemas.microsoft.com/office/drawing/2014/main" id="{25E96B5C-A0D2-4895-B40A-CEAC650DF98D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788;p39">
              <a:extLst>
                <a:ext uri="{FF2B5EF4-FFF2-40B4-BE49-F238E27FC236}">
                  <a16:creationId xmlns:a16="http://schemas.microsoft.com/office/drawing/2014/main" id="{C670F9A4-BB4F-433D-A243-9E3000F6FDC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789;p39">
              <a:extLst>
                <a:ext uri="{FF2B5EF4-FFF2-40B4-BE49-F238E27FC236}">
                  <a16:creationId xmlns:a16="http://schemas.microsoft.com/office/drawing/2014/main" id="{EDD37622-FECD-4544-9E7E-DB8FCA213AF3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790;p39">
              <a:extLst>
                <a:ext uri="{FF2B5EF4-FFF2-40B4-BE49-F238E27FC236}">
                  <a16:creationId xmlns:a16="http://schemas.microsoft.com/office/drawing/2014/main" id="{303D2B93-7597-4E8C-99E2-2EDEDB6C11A9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791;p39">
              <a:extLst>
                <a:ext uri="{FF2B5EF4-FFF2-40B4-BE49-F238E27FC236}">
                  <a16:creationId xmlns:a16="http://schemas.microsoft.com/office/drawing/2014/main" id="{26838F61-0A3F-4734-A853-F69678A187E8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792;p39">
              <a:extLst>
                <a:ext uri="{FF2B5EF4-FFF2-40B4-BE49-F238E27FC236}">
                  <a16:creationId xmlns:a16="http://schemas.microsoft.com/office/drawing/2014/main" id="{3320F911-F317-4440-89A4-C0E0600346F3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793;p39">
              <a:extLst>
                <a:ext uri="{FF2B5EF4-FFF2-40B4-BE49-F238E27FC236}">
                  <a16:creationId xmlns:a16="http://schemas.microsoft.com/office/drawing/2014/main" id="{C98957E8-AA59-4E15-96F9-68AFB79CB127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794;p39">
              <a:extLst>
                <a:ext uri="{FF2B5EF4-FFF2-40B4-BE49-F238E27FC236}">
                  <a16:creationId xmlns:a16="http://schemas.microsoft.com/office/drawing/2014/main" id="{6C4AEF0D-46F7-4996-90E0-FD555406F3D1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795;p39">
              <a:extLst>
                <a:ext uri="{FF2B5EF4-FFF2-40B4-BE49-F238E27FC236}">
                  <a16:creationId xmlns:a16="http://schemas.microsoft.com/office/drawing/2014/main" id="{8E64AE52-83B5-44F4-97FE-6992A89C755B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796;p39">
              <a:extLst>
                <a:ext uri="{FF2B5EF4-FFF2-40B4-BE49-F238E27FC236}">
                  <a16:creationId xmlns:a16="http://schemas.microsoft.com/office/drawing/2014/main" id="{0DF4C0B3-5697-4C33-B7B4-28C6A39E890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797;p39">
              <a:extLst>
                <a:ext uri="{FF2B5EF4-FFF2-40B4-BE49-F238E27FC236}">
                  <a16:creationId xmlns:a16="http://schemas.microsoft.com/office/drawing/2014/main" id="{51262B73-9B8A-4E62-9B9C-5025A3AD3BB9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798;p39">
              <a:extLst>
                <a:ext uri="{FF2B5EF4-FFF2-40B4-BE49-F238E27FC236}">
                  <a16:creationId xmlns:a16="http://schemas.microsoft.com/office/drawing/2014/main" id="{315928CF-6C98-4B54-86BF-976EB7839BA1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799;p39">
              <a:extLst>
                <a:ext uri="{FF2B5EF4-FFF2-40B4-BE49-F238E27FC236}">
                  <a16:creationId xmlns:a16="http://schemas.microsoft.com/office/drawing/2014/main" id="{C8C15CA2-CB72-49B5-8053-C39DC26420CA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800;p39">
              <a:extLst>
                <a:ext uri="{FF2B5EF4-FFF2-40B4-BE49-F238E27FC236}">
                  <a16:creationId xmlns:a16="http://schemas.microsoft.com/office/drawing/2014/main" id="{ECA87CAB-4690-40DD-AA45-1F44D3C7029B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801;p39">
              <a:extLst>
                <a:ext uri="{FF2B5EF4-FFF2-40B4-BE49-F238E27FC236}">
                  <a16:creationId xmlns:a16="http://schemas.microsoft.com/office/drawing/2014/main" id="{C8AD5893-05E3-4B0A-9520-61B1E26FCB3F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802;p39">
              <a:extLst>
                <a:ext uri="{FF2B5EF4-FFF2-40B4-BE49-F238E27FC236}">
                  <a16:creationId xmlns:a16="http://schemas.microsoft.com/office/drawing/2014/main" id="{70CA02D3-1831-4237-88E0-B2B5F8584BF7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803;p39">
              <a:extLst>
                <a:ext uri="{FF2B5EF4-FFF2-40B4-BE49-F238E27FC236}">
                  <a16:creationId xmlns:a16="http://schemas.microsoft.com/office/drawing/2014/main" id="{21717647-638D-4481-A0B4-C5ADE2773B6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804;p39">
              <a:extLst>
                <a:ext uri="{FF2B5EF4-FFF2-40B4-BE49-F238E27FC236}">
                  <a16:creationId xmlns:a16="http://schemas.microsoft.com/office/drawing/2014/main" id="{A3D7C5CE-FBB4-4350-BA34-1CB55EE5A943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805;p39">
              <a:extLst>
                <a:ext uri="{FF2B5EF4-FFF2-40B4-BE49-F238E27FC236}">
                  <a16:creationId xmlns:a16="http://schemas.microsoft.com/office/drawing/2014/main" id="{ED7A6DF6-290E-4B31-8011-2539A709C8C7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806;p39">
              <a:extLst>
                <a:ext uri="{FF2B5EF4-FFF2-40B4-BE49-F238E27FC236}">
                  <a16:creationId xmlns:a16="http://schemas.microsoft.com/office/drawing/2014/main" id="{11F1ADDA-8DF4-4035-9ED2-618E9173F476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807;p39">
              <a:extLst>
                <a:ext uri="{FF2B5EF4-FFF2-40B4-BE49-F238E27FC236}">
                  <a16:creationId xmlns:a16="http://schemas.microsoft.com/office/drawing/2014/main" id="{7099D224-4114-418D-A068-7EEE848B9FAC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808;p39">
              <a:extLst>
                <a:ext uri="{FF2B5EF4-FFF2-40B4-BE49-F238E27FC236}">
                  <a16:creationId xmlns:a16="http://schemas.microsoft.com/office/drawing/2014/main" id="{A1BBC3DF-3112-45B4-92D8-0340985BFCD4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809;p39">
              <a:extLst>
                <a:ext uri="{FF2B5EF4-FFF2-40B4-BE49-F238E27FC236}">
                  <a16:creationId xmlns:a16="http://schemas.microsoft.com/office/drawing/2014/main" id="{C2D2BB74-1C53-4CBD-8749-8BDEDAA61131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810;p39">
              <a:extLst>
                <a:ext uri="{FF2B5EF4-FFF2-40B4-BE49-F238E27FC236}">
                  <a16:creationId xmlns:a16="http://schemas.microsoft.com/office/drawing/2014/main" id="{64ED32D0-135D-4FDF-93BD-56C2C041C7F2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811;p39">
              <a:extLst>
                <a:ext uri="{FF2B5EF4-FFF2-40B4-BE49-F238E27FC236}">
                  <a16:creationId xmlns:a16="http://schemas.microsoft.com/office/drawing/2014/main" id="{672858BC-3EA1-46DF-A448-51498BB460D8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812;p39">
              <a:extLst>
                <a:ext uri="{FF2B5EF4-FFF2-40B4-BE49-F238E27FC236}">
                  <a16:creationId xmlns:a16="http://schemas.microsoft.com/office/drawing/2014/main" id="{99107685-7857-4303-B1C8-AA6EE41CBF7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813;p39">
              <a:extLst>
                <a:ext uri="{FF2B5EF4-FFF2-40B4-BE49-F238E27FC236}">
                  <a16:creationId xmlns:a16="http://schemas.microsoft.com/office/drawing/2014/main" id="{EE51B35A-BA14-41AC-932E-C6128334E306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814;p39">
              <a:extLst>
                <a:ext uri="{FF2B5EF4-FFF2-40B4-BE49-F238E27FC236}">
                  <a16:creationId xmlns:a16="http://schemas.microsoft.com/office/drawing/2014/main" id="{887395B9-419D-44BD-AD27-B48B2A34E74C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815;p39">
              <a:extLst>
                <a:ext uri="{FF2B5EF4-FFF2-40B4-BE49-F238E27FC236}">
                  <a16:creationId xmlns:a16="http://schemas.microsoft.com/office/drawing/2014/main" id="{24BFBD61-7C4C-4A4D-8DAD-931FB5EFE9A6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816;p39">
              <a:extLst>
                <a:ext uri="{FF2B5EF4-FFF2-40B4-BE49-F238E27FC236}">
                  <a16:creationId xmlns:a16="http://schemas.microsoft.com/office/drawing/2014/main" id="{F50812F6-9AF0-415B-8E63-D1A98F5F65DA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817;p39">
              <a:extLst>
                <a:ext uri="{FF2B5EF4-FFF2-40B4-BE49-F238E27FC236}">
                  <a16:creationId xmlns:a16="http://schemas.microsoft.com/office/drawing/2014/main" id="{5456308D-E694-4C5A-9377-40906A2D5E85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818;p39">
              <a:extLst>
                <a:ext uri="{FF2B5EF4-FFF2-40B4-BE49-F238E27FC236}">
                  <a16:creationId xmlns:a16="http://schemas.microsoft.com/office/drawing/2014/main" id="{6591AEF4-D82D-4125-A77A-9B1922B4474C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819;p39">
              <a:extLst>
                <a:ext uri="{FF2B5EF4-FFF2-40B4-BE49-F238E27FC236}">
                  <a16:creationId xmlns:a16="http://schemas.microsoft.com/office/drawing/2014/main" id="{388671A3-5236-40D5-9243-3B0B2386ABDB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820;p39">
              <a:extLst>
                <a:ext uri="{FF2B5EF4-FFF2-40B4-BE49-F238E27FC236}">
                  <a16:creationId xmlns:a16="http://schemas.microsoft.com/office/drawing/2014/main" id="{388D8E3A-F4C0-4ED3-9059-EEF39A97101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821;p39">
              <a:extLst>
                <a:ext uri="{FF2B5EF4-FFF2-40B4-BE49-F238E27FC236}">
                  <a16:creationId xmlns:a16="http://schemas.microsoft.com/office/drawing/2014/main" id="{495A7CE8-EA69-4D11-AA43-35A65B946CFE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822;p39">
              <a:extLst>
                <a:ext uri="{FF2B5EF4-FFF2-40B4-BE49-F238E27FC236}">
                  <a16:creationId xmlns:a16="http://schemas.microsoft.com/office/drawing/2014/main" id="{625DD790-822D-4E77-A082-251A403472C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823;p39">
              <a:extLst>
                <a:ext uri="{FF2B5EF4-FFF2-40B4-BE49-F238E27FC236}">
                  <a16:creationId xmlns:a16="http://schemas.microsoft.com/office/drawing/2014/main" id="{43C7E1AF-4DBD-4127-8C6E-4CC737926EC2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824;p39">
              <a:extLst>
                <a:ext uri="{FF2B5EF4-FFF2-40B4-BE49-F238E27FC236}">
                  <a16:creationId xmlns:a16="http://schemas.microsoft.com/office/drawing/2014/main" id="{0889826B-2989-458D-93B8-13DE64E22091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825;p39">
              <a:extLst>
                <a:ext uri="{FF2B5EF4-FFF2-40B4-BE49-F238E27FC236}">
                  <a16:creationId xmlns:a16="http://schemas.microsoft.com/office/drawing/2014/main" id="{7FE130D1-AA5F-410D-BD37-81B1316E7819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826;p39">
              <a:extLst>
                <a:ext uri="{FF2B5EF4-FFF2-40B4-BE49-F238E27FC236}">
                  <a16:creationId xmlns:a16="http://schemas.microsoft.com/office/drawing/2014/main" id="{EA22DEAA-F66E-4ECC-916D-EFE343BEA235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827;p39">
              <a:extLst>
                <a:ext uri="{FF2B5EF4-FFF2-40B4-BE49-F238E27FC236}">
                  <a16:creationId xmlns:a16="http://schemas.microsoft.com/office/drawing/2014/main" id="{55F65E0A-C54F-47D7-89DB-83A0C94084B1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828;p39">
              <a:extLst>
                <a:ext uri="{FF2B5EF4-FFF2-40B4-BE49-F238E27FC236}">
                  <a16:creationId xmlns:a16="http://schemas.microsoft.com/office/drawing/2014/main" id="{6611F9C6-9925-40A5-A496-09E3703D980D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829;p39">
              <a:extLst>
                <a:ext uri="{FF2B5EF4-FFF2-40B4-BE49-F238E27FC236}">
                  <a16:creationId xmlns:a16="http://schemas.microsoft.com/office/drawing/2014/main" id="{9E1CB575-2404-4D12-9DF7-FD55BA7E20BA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830;p39">
              <a:extLst>
                <a:ext uri="{FF2B5EF4-FFF2-40B4-BE49-F238E27FC236}">
                  <a16:creationId xmlns:a16="http://schemas.microsoft.com/office/drawing/2014/main" id="{09B48FF2-0969-4DAC-8866-6FC75B487873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831;p39">
              <a:extLst>
                <a:ext uri="{FF2B5EF4-FFF2-40B4-BE49-F238E27FC236}">
                  <a16:creationId xmlns:a16="http://schemas.microsoft.com/office/drawing/2014/main" id="{F535EDD2-361E-41AE-91EA-A5D03D18D898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832;p39">
              <a:extLst>
                <a:ext uri="{FF2B5EF4-FFF2-40B4-BE49-F238E27FC236}">
                  <a16:creationId xmlns:a16="http://schemas.microsoft.com/office/drawing/2014/main" id="{C61ABCDA-96CD-47BE-BC81-E19EB13F8F6B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833;p39">
              <a:extLst>
                <a:ext uri="{FF2B5EF4-FFF2-40B4-BE49-F238E27FC236}">
                  <a16:creationId xmlns:a16="http://schemas.microsoft.com/office/drawing/2014/main" id="{61B7AEAC-069B-45EC-86C6-9A4581F0E4C0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834;p39">
              <a:extLst>
                <a:ext uri="{FF2B5EF4-FFF2-40B4-BE49-F238E27FC236}">
                  <a16:creationId xmlns:a16="http://schemas.microsoft.com/office/drawing/2014/main" id="{35DC0C40-AAA2-4D2B-8FFC-1336C9628932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835;p39">
              <a:extLst>
                <a:ext uri="{FF2B5EF4-FFF2-40B4-BE49-F238E27FC236}">
                  <a16:creationId xmlns:a16="http://schemas.microsoft.com/office/drawing/2014/main" id="{0EFEBEBE-83F4-4162-A40F-5749BE046279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836;p39">
              <a:extLst>
                <a:ext uri="{FF2B5EF4-FFF2-40B4-BE49-F238E27FC236}">
                  <a16:creationId xmlns:a16="http://schemas.microsoft.com/office/drawing/2014/main" id="{55F1D56D-305B-48B1-A326-7CE88EC9C1CC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837;p39">
              <a:extLst>
                <a:ext uri="{FF2B5EF4-FFF2-40B4-BE49-F238E27FC236}">
                  <a16:creationId xmlns:a16="http://schemas.microsoft.com/office/drawing/2014/main" id="{73CE2D49-D90E-4D8F-81A3-A0E48180E24C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838;p39">
              <a:extLst>
                <a:ext uri="{FF2B5EF4-FFF2-40B4-BE49-F238E27FC236}">
                  <a16:creationId xmlns:a16="http://schemas.microsoft.com/office/drawing/2014/main" id="{11454986-A2FC-4818-ABAB-7570758DBD95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839;p39">
              <a:extLst>
                <a:ext uri="{FF2B5EF4-FFF2-40B4-BE49-F238E27FC236}">
                  <a16:creationId xmlns:a16="http://schemas.microsoft.com/office/drawing/2014/main" id="{0894A27B-4DE0-4AB5-8950-446EB879129B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840;p39">
              <a:extLst>
                <a:ext uri="{FF2B5EF4-FFF2-40B4-BE49-F238E27FC236}">
                  <a16:creationId xmlns:a16="http://schemas.microsoft.com/office/drawing/2014/main" id="{85E80952-F16D-4468-8AE5-E8B69992149C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841;p39">
              <a:extLst>
                <a:ext uri="{FF2B5EF4-FFF2-40B4-BE49-F238E27FC236}">
                  <a16:creationId xmlns:a16="http://schemas.microsoft.com/office/drawing/2014/main" id="{6385B825-1E8C-4BF1-9B07-5AAC8DB9D832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842;p39">
              <a:extLst>
                <a:ext uri="{FF2B5EF4-FFF2-40B4-BE49-F238E27FC236}">
                  <a16:creationId xmlns:a16="http://schemas.microsoft.com/office/drawing/2014/main" id="{52DDBA07-1322-46CC-8FBD-C504580AE178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843;p39">
              <a:extLst>
                <a:ext uri="{FF2B5EF4-FFF2-40B4-BE49-F238E27FC236}">
                  <a16:creationId xmlns:a16="http://schemas.microsoft.com/office/drawing/2014/main" id="{B7C52E64-359E-44DD-B72B-34F6AE02E40D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844;p39">
              <a:extLst>
                <a:ext uri="{FF2B5EF4-FFF2-40B4-BE49-F238E27FC236}">
                  <a16:creationId xmlns:a16="http://schemas.microsoft.com/office/drawing/2014/main" id="{9CD08ADF-60C2-472C-BF50-2C25B42E7345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845;p39">
              <a:extLst>
                <a:ext uri="{FF2B5EF4-FFF2-40B4-BE49-F238E27FC236}">
                  <a16:creationId xmlns:a16="http://schemas.microsoft.com/office/drawing/2014/main" id="{3B2080CE-96F9-43EC-9B51-4649173FF7D2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846;p39">
              <a:extLst>
                <a:ext uri="{FF2B5EF4-FFF2-40B4-BE49-F238E27FC236}">
                  <a16:creationId xmlns:a16="http://schemas.microsoft.com/office/drawing/2014/main" id="{CB44D989-226F-4428-982C-07C62B7E05D8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847;p39">
              <a:extLst>
                <a:ext uri="{FF2B5EF4-FFF2-40B4-BE49-F238E27FC236}">
                  <a16:creationId xmlns:a16="http://schemas.microsoft.com/office/drawing/2014/main" id="{E6887951-90F1-4FCF-B100-E12DC2EFFA67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848;p39">
              <a:extLst>
                <a:ext uri="{FF2B5EF4-FFF2-40B4-BE49-F238E27FC236}">
                  <a16:creationId xmlns:a16="http://schemas.microsoft.com/office/drawing/2014/main" id="{9EF93009-9184-487C-A2A8-970F19FBFF2A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849;p39">
              <a:extLst>
                <a:ext uri="{FF2B5EF4-FFF2-40B4-BE49-F238E27FC236}">
                  <a16:creationId xmlns:a16="http://schemas.microsoft.com/office/drawing/2014/main" id="{D010FA60-AE9F-4E84-ABE9-62A6F9B8CC3F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850;p39">
              <a:extLst>
                <a:ext uri="{FF2B5EF4-FFF2-40B4-BE49-F238E27FC236}">
                  <a16:creationId xmlns:a16="http://schemas.microsoft.com/office/drawing/2014/main" id="{21D6B8CF-6148-48F7-8E04-B666B3C6232E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851;p39">
              <a:extLst>
                <a:ext uri="{FF2B5EF4-FFF2-40B4-BE49-F238E27FC236}">
                  <a16:creationId xmlns:a16="http://schemas.microsoft.com/office/drawing/2014/main" id="{3C97A6D9-CE5F-46EE-A68D-21933846EA9E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852;p39">
              <a:extLst>
                <a:ext uri="{FF2B5EF4-FFF2-40B4-BE49-F238E27FC236}">
                  <a16:creationId xmlns:a16="http://schemas.microsoft.com/office/drawing/2014/main" id="{298973EF-A2EB-466B-805D-112B250738C0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853;p39">
              <a:extLst>
                <a:ext uri="{FF2B5EF4-FFF2-40B4-BE49-F238E27FC236}">
                  <a16:creationId xmlns:a16="http://schemas.microsoft.com/office/drawing/2014/main" id="{7DC030B6-8ABF-46B8-9EAB-6FEAA226DB40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854;p39">
              <a:extLst>
                <a:ext uri="{FF2B5EF4-FFF2-40B4-BE49-F238E27FC236}">
                  <a16:creationId xmlns:a16="http://schemas.microsoft.com/office/drawing/2014/main" id="{0CF79038-7140-4FFB-B83A-2699212D1BF2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855;p39">
              <a:extLst>
                <a:ext uri="{FF2B5EF4-FFF2-40B4-BE49-F238E27FC236}">
                  <a16:creationId xmlns:a16="http://schemas.microsoft.com/office/drawing/2014/main" id="{7A2632E9-BFB4-4588-B685-9BD496B5CD73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856;p39">
              <a:extLst>
                <a:ext uri="{FF2B5EF4-FFF2-40B4-BE49-F238E27FC236}">
                  <a16:creationId xmlns:a16="http://schemas.microsoft.com/office/drawing/2014/main" id="{DFC8DDF3-AC93-4F88-9AEB-95C7E58D2DCA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857;p39">
              <a:extLst>
                <a:ext uri="{FF2B5EF4-FFF2-40B4-BE49-F238E27FC236}">
                  <a16:creationId xmlns:a16="http://schemas.microsoft.com/office/drawing/2014/main" id="{8A5FF530-FF3A-451F-AD1D-75846CB2C938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858;p39">
              <a:extLst>
                <a:ext uri="{FF2B5EF4-FFF2-40B4-BE49-F238E27FC236}">
                  <a16:creationId xmlns:a16="http://schemas.microsoft.com/office/drawing/2014/main" id="{C1724853-41F9-4B7E-96DE-51E132962945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859;p39">
              <a:extLst>
                <a:ext uri="{FF2B5EF4-FFF2-40B4-BE49-F238E27FC236}">
                  <a16:creationId xmlns:a16="http://schemas.microsoft.com/office/drawing/2014/main" id="{42D31A29-1577-40DE-BC67-1567DAEDB4D5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860;p39">
              <a:extLst>
                <a:ext uri="{FF2B5EF4-FFF2-40B4-BE49-F238E27FC236}">
                  <a16:creationId xmlns:a16="http://schemas.microsoft.com/office/drawing/2014/main" id="{D142FA75-60A1-4E52-BB23-769AA6B050C8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861;p39">
              <a:extLst>
                <a:ext uri="{FF2B5EF4-FFF2-40B4-BE49-F238E27FC236}">
                  <a16:creationId xmlns:a16="http://schemas.microsoft.com/office/drawing/2014/main" id="{8923E743-BE1F-4E6F-93A1-A1B981507161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862;p39">
              <a:extLst>
                <a:ext uri="{FF2B5EF4-FFF2-40B4-BE49-F238E27FC236}">
                  <a16:creationId xmlns:a16="http://schemas.microsoft.com/office/drawing/2014/main" id="{1B2EEBDC-A3C9-47CF-AE4E-A57D567CDC89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863;p39">
              <a:extLst>
                <a:ext uri="{FF2B5EF4-FFF2-40B4-BE49-F238E27FC236}">
                  <a16:creationId xmlns:a16="http://schemas.microsoft.com/office/drawing/2014/main" id="{1908DDDA-3C7D-4DA9-A498-B71DB3D5F55F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864;p39">
              <a:extLst>
                <a:ext uri="{FF2B5EF4-FFF2-40B4-BE49-F238E27FC236}">
                  <a16:creationId xmlns:a16="http://schemas.microsoft.com/office/drawing/2014/main" id="{61571A56-4DB5-432F-9C46-26A44D6060B6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865;p39">
              <a:extLst>
                <a:ext uri="{FF2B5EF4-FFF2-40B4-BE49-F238E27FC236}">
                  <a16:creationId xmlns:a16="http://schemas.microsoft.com/office/drawing/2014/main" id="{B88DC673-6636-43F8-839C-96B3F88F1423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866;p39">
              <a:extLst>
                <a:ext uri="{FF2B5EF4-FFF2-40B4-BE49-F238E27FC236}">
                  <a16:creationId xmlns:a16="http://schemas.microsoft.com/office/drawing/2014/main" id="{0A2BD2F8-F64E-407A-AC77-6B43A1953B02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867;p39">
              <a:extLst>
                <a:ext uri="{FF2B5EF4-FFF2-40B4-BE49-F238E27FC236}">
                  <a16:creationId xmlns:a16="http://schemas.microsoft.com/office/drawing/2014/main" id="{745E5E00-5071-471F-9A55-023522C4F9B5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868;p39">
              <a:extLst>
                <a:ext uri="{FF2B5EF4-FFF2-40B4-BE49-F238E27FC236}">
                  <a16:creationId xmlns:a16="http://schemas.microsoft.com/office/drawing/2014/main" id="{9E08C843-46AD-44D4-ADD8-50BA9759D956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869;p39">
              <a:extLst>
                <a:ext uri="{FF2B5EF4-FFF2-40B4-BE49-F238E27FC236}">
                  <a16:creationId xmlns:a16="http://schemas.microsoft.com/office/drawing/2014/main" id="{2E2F42C5-7B84-4F2E-8842-A6AF2C2EEFD1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870;p39">
              <a:extLst>
                <a:ext uri="{FF2B5EF4-FFF2-40B4-BE49-F238E27FC236}">
                  <a16:creationId xmlns:a16="http://schemas.microsoft.com/office/drawing/2014/main" id="{82296B4D-D80B-4088-BB43-5AA4B4C2D055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871;p39">
              <a:extLst>
                <a:ext uri="{FF2B5EF4-FFF2-40B4-BE49-F238E27FC236}">
                  <a16:creationId xmlns:a16="http://schemas.microsoft.com/office/drawing/2014/main" id="{6EBAC64C-921A-4E2A-85C7-68E1D553F22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872;p39">
              <a:extLst>
                <a:ext uri="{FF2B5EF4-FFF2-40B4-BE49-F238E27FC236}">
                  <a16:creationId xmlns:a16="http://schemas.microsoft.com/office/drawing/2014/main" id="{AB8810D0-E1B5-41D1-8777-6C326E31984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873;p39">
              <a:extLst>
                <a:ext uri="{FF2B5EF4-FFF2-40B4-BE49-F238E27FC236}">
                  <a16:creationId xmlns:a16="http://schemas.microsoft.com/office/drawing/2014/main" id="{04B2C58A-4ED6-4EF6-9361-C1446A7617FF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874;p39">
              <a:extLst>
                <a:ext uri="{FF2B5EF4-FFF2-40B4-BE49-F238E27FC236}">
                  <a16:creationId xmlns:a16="http://schemas.microsoft.com/office/drawing/2014/main" id="{A46B6957-EE98-43A3-A027-1FBDEED01914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875;p39">
              <a:extLst>
                <a:ext uri="{FF2B5EF4-FFF2-40B4-BE49-F238E27FC236}">
                  <a16:creationId xmlns:a16="http://schemas.microsoft.com/office/drawing/2014/main" id="{A884F7D1-7A89-4EDB-AA2B-23F64B21B17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876;p39">
              <a:extLst>
                <a:ext uri="{FF2B5EF4-FFF2-40B4-BE49-F238E27FC236}">
                  <a16:creationId xmlns:a16="http://schemas.microsoft.com/office/drawing/2014/main" id="{44E50620-2DE8-450D-818A-F2B08B345308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877;p39">
              <a:extLst>
                <a:ext uri="{FF2B5EF4-FFF2-40B4-BE49-F238E27FC236}">
                  <a16:creationId xmlns:a16="http://schemas.microsoft.com/office/drawing/2014/main" id="{C7B07221-BB73-44CA-AA38-D32A77CF1104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878;p39">
              <a:extLst>
                <a:ext uri="{FF2B5EF4-FFF2-40B4-BE49-F238E27FC236}">
                  <a16:creationId xmlns:a16="http://schemas.microsoft.com/office/drawing/2014/main" id="{C7E46169-5621-4417-B704-1298B60516F3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879;p39">
              <a:extLst>
                <a:ext uri="{FF2B5EF4-FFF2-40B4-BE49-F238E27FC236}">
                  <a16:creationId xmlns:a16="http://schemas.microsoft.com/office/drawing/2014/main" id="{8E78F192-8A92-4143-86E3-C6A39D506799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880;p39">
              <a:extLst>
                <a:ext uri="{FF2B5EF4-FFF2-40B4-BE49-F238E27FC236}">
                  <a16:creationId xmlns:a16="http://schemas.microsoft.com/office/drawing/2014/main" id="{39E7DDF0-850F-43D9-B58E-71734589B128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881;p39">
              <a:extLst>
                <a:ext uri="{FF2B5EF4-FFF2-40B4-BE49-F238E27FC236}">
                  <a16:creationId xmlns:a16="http://schemas.microsoft.com/office/drawing/2014/main" id="{15D39754-289B-43FE-98BD-D8CEAAC9027E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882;p39">
              <a:extLst>
                <a:ext uri="{FF2B5EF4-FFF2-40B4-BE49-F238E27FC236}">
                  <a16:creationId xmlns:a16="http://schemas.microsoft.com/office/drawing/2014/main" id="{66E6CFAA-F9CF-4FC9-A127-231CBDAFD9D2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883;p39">
              <a:extLst>
                <a:ext uri="{FF2B5EF4-FFF2-40B4-BE49-F238E27FC236}">
                  <a16:creationId xmlns:a16="http://schemas.microsoft.com/office/drawing/2014/main" id="{023BE692-D3F3-43D4-A839-379EE0F14568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884;p39">
              <a:extLst>
                <a:ext uri="{FF2B5EF4-FFF2-40B4-BE49-F238E27FC236}">
                  <a16:creationId xmlns:a16="http://schemas.microsoft.com/office/drawing/2014/main" id="{F76AC514-63BA-480B-994A-3954D2300B4D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885;p39">
              <a:extLst>
                <a:ext uri="{FF2B5EF4-FFF2-40B4-BE49-F238E27FC236}">
                  <a16:creationId xmlns:a16="http://schemas.microsoft.com/office/drawing/2014/main" id="{4C21FF06-754B-49F9-8401-99269D0E29E6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886;p39">
              <a:extLst>
                <a:ext uri="{FF2B5EF4-FFF2-40B4-BE49-F238E27FC236}">
                  <a16:creationId xmlns:a16="http://schemas.microsoft.com/office/drawing/2014/main" id="{4361E056-E220-445C-99A7-E737A32A8A40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887;p39">
              <a:extLst>
                <a:ext uri="{FF2B5EF4-FFF2-40B4-BE49-F238E27FC236}">
                  <a16:creationId xmlns:a16="http://schemas.microsoft.com/office/drawing/2014/main" id="{0A8C6BEA-E8CD-4FFD-9F55-02C8F96DE9D3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888;p39">
              <a:extLst>
                <a:ext uri="{FF2B5EF4-FFF2-40B4-BE49-F238E27FC236}">
                  <a16:creationId xmlns:a16="http://schemas.microsoft.com/office/drawing/2014/main" id="{15036DD2-CAEA-4F2D-8139-4A644484C038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889;p39">
              <a:extLst>
                <a:ext uri="{FF2B5EF4-FFF2-40B4-BE49-F238E27FC236}">
                  <a16:creationId xmlns:a16="http://schemas.microsoft.com/office/drawing/2014/main" id="{FB6FAD58-D492-4E6E-8631-1DC70ED6E0AA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890;p39">
              <a:extLst>
                <a:ext uri="{FF2B5EF4-FFF2-40B4-BE49-F238E27FC236}">
                  <a16:creationId xmlns:a16="http://schemas.microsoft.com/office/drawing/2014/main" id="{640E617A-02DE-489C-986E-FF595D2AFA68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891;p39">
              <a:extLst>
                <a:ext uri="{FF2B5EF4-FFF2-40B4-BE49-F238E27FC236}">
                  <a16:creationId xmlns:a16="http://schemas.microsoft.com/office/drawing/2014/main" id="{DE58BEEE-C088-469C-A5E3-2D914B1C542D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892;p39">
              <a:extLst>
                <a:ext uri="{FF2B5EF4-FFF2-40B4-BE49-F238E27FC236}">
                  <a16:creationId xmlns:a16="http://schemas.microsoft.com/office/drawing/2014/main" id="{2AC03B8A-63B7-48E7-AC01-174F39DDF719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893;p39">
              <a:extLst>
                <a:ext uri="{FF2B5EF4-FFF2-40B4-BE49-F238E27FC236}">
                  <a16:creationId xmlns:a16="http://schemas.microsoft.com/office/drawing/2014/main" id="{6DCF0D65-3898-415D-AC80-FD6958F1FAD0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894;p39">
              <a:extLst>
                <a:ext uri="{FF2B5EF4-FFF2-40B4-BE49-F238E27FC236}">
                  <a16:creationId xmlns:a16="http://schemas.microsoft.com/office/drawing/2014/main" id="{2F7DEEE3-2023-4DCC-AC27-BE0596C48B47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895;p39">
              <a:extLst>
                <a:ext uri="{FF2B5EF4-FFF2-40B4-BE49-F238E27FC236}">
                  <a16:creationId xmlns:a16="http://schemas.microsoft.com/office/drawing/2014/main" id="{EE773081-8811-480B-8B4E-A4E28EE1DA62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896;p39">
              <a:extLst>
                <a:ext uri="{FF2B5EF4-FFF2-40B4-BE49-F238E27FC236}">
                  <a16:creationId xmlns:a16="http://schemas.microsoft.com/office/drawing/2014/main" id="{7ABE9B8E-0C04-4B63-B10F-C3171C59F053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897;p39">
              <a:extLst>
                <a:ext uri="{FF2B5EF4-FFF2-40B4-BE49-F238E27FC236}">
                  <a16:creationId xmlns:a16="http://schemas.microsoft.com/office/drawing/2014/main" id="{ABEB6260-1244-4AAE-8891-81F4F1873806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898;p39">
              <a:extLst>
                <a:ext uri="{FF2B5EF4-FFF2-40B4-BE49-F238E27FC236}">
                  <a16:creationId xmlns:a16="http://schemas.microsoft.com/office/drawing/2014/main" id="{3D45F04E-7C57-47AF-8317-631219184033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899;p39">
              <a:extLst>
                <a:ext uri="{FF2B5EF4-FFF2-40B4-BE49-F238E27FC236}">
                  <a16:creationId xmlns:a16="http://schemas.microsoft.com/office/drawing/2014/main" id="{BEB3F84C-0091-4FE9-8D89-37FBB16F34A8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900;p39">
              <a:extLst>
                <a:ext uri="{FF2B5EF4-FFF2-40B4-BE49-F238E27FC236}">
                  <a16:creationId xmlns:a16="http://schemas.microsoft.com/office/drawing/2014/main" id="{FAE78981-C44D-4FE3-AC86-292A85A03C95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901;p39">
              <a:extLst>
                <a:ext uri="{FF2B5EF4-FFF2-40B4-BE49-F238E27FC236}">
                  <a16:creationId xmlns:a16="http://schemas.microsoft.com/office/drawing/2014/main" id="{0890FBE9-56C8-4646-860F-971330ADBDB0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902;p39">
              <a:extLst>
                <a:ext uri="{FF2B5EF4-FFF2-40B4-BE49-F238E27FC236}">
                  <a16:creationId xmlns:a16="http://schemas.microsoft.com/office/drawing/2014/main" id="{65C07D50-68C9-47C3-A1D8-8A5CA9A0DCC0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903;p39">
              <a:extLst>
                <a:ext uri="{FF2B5EF4-FFF2-40B4-BE49-F238E27FC236}">
                  <a16:creationId xmlns:a16="http://schemas.microsoft.com/office/drawing/2014/main" id="{89CFDC2B-43DD-430B-8DC2-82250D9B1C74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904;p39">
              <a:extLst>
                <a:ext uri="{FF2B5EF4-FFF2-40B4-BE49-F238E27FC236}">
                  <a16:creationId xmlns:a16="http://schemas.microsoft.com/office/drawing/2014/main" id="{6064DEDB-5B9E-4ACA-9E79-951501584F36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905;p39">
              <a:extLst>
                <a:ext uri="{FF2B5EF4-FFF2-40B4-BE49-F238E27FC236}">
                  <a16:creationId xmlns:a16="http://schemas.microsoft.com/office/drawing/2014/main" id="{8C205B8A-E6FE-4BCE-B7BF-76915297A92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906;p39">
              <a:extLst>
                <a:ext uri="{FF2B5EF4-FFF2-40B4-BE49-F238E27FC236}">
                  <a16:creationId xmlns:a16="http://schemas.microsoft.com/office/drawing/2014/main" id="{ED930641-A94B-43BE-8839-CEFD3F27F7C4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907;p39">
              <a:extLst>
                <a:ext uri="{FF2B5EF4-FFF2-40B4-BE49-F238E27FC236}">
                  <a16:creationId xmlns:a16="http://schemas.microsoft.com/office/drawing/2014/main" id="{F5318ED8-0100-4C73-A390-93954D1C63B1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908;p39">
              <a:extLst>
                <a:ext uri="{FF2B5EF4-FFF2-40B4-BE49-F238E27FC236}">
                  <a16:creationId xmlns:a16="http://schemas.microsoft.com/office/drawing/2014/main" id="{AFD188E6-3632-4535-A799-61702138BC1A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909;p39">
              <a:extLst>
                <a:ext uri="{FF2B5EF4-FFF2-40B4-BE49-F238E27FC236}">
                  <a16:creationId xmlns:a16="http://schemas.microsoft.com/office/drawing/2014/main" id="{AE9D45B3-CC8B-4C81-9A56-C99186D1529A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910;p39">
              <a:extLst>
                <a:ext uri="{FF2B5EF4-FFF2-40B4-BE49-F238E27FC236}">
                  <a16:creationId xmlns:a16="http://schemas.microsoft.com/office/drawing/2014/main" id="{29C15A25-A939-4031-8587-36DA61213539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911;p39">
              <a:extLst>
                <a:ext uri="{FF2B5EF4-FFF2-40B4-BE49-F238E27FC236}">
                  <a16:creationId xmlns:a16="http://schemas.microsoft.com/office/drawing/2014/main" id="{E81D77E1-E6AE-4AC1-9748-BB11B8937849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912;p39">
              <a:extLst>
                <a:ext uri="{FF2B5EF4-FFF2-40B4-BE49-F238E27FC236}">
                  <a16:creationId xmlns:a16="http://schemas.microsoft.com/office/drawing/2014/main" id="{3B8EC18A-F762-473D-9CB2-A1D66F36FF1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913;p39">
              <a:extLst>
                <a:ext uri="{FF2B5EF4-FFF2-40B4-BE49-F238E27FC236}">
                  <a16:creationId xmlns:a16="http://schemas.microsoft.com/office/drawing/2014/main" id="{0A949DB4-2E63-4A0E-9C1D-EF51E5DC8143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914;p39">
              <a:extLst>
                <a:ext uri="{FF2B5EF4-FFF2-40B4-BE49-F238E27FC236}">
                  <a16:creationId xmlns:a16="http://schemas.microsoft.com/office/drawing/2014/main" id="{28434757-6F61-484E-BFB3-D1E78414EC80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915;p39">
              <a:extLst>
                <a:ext uri="{FF2B5EF4-FFF2-40B4-BE49-F238E27FC236}">
                  <a16:creationId xmlns:a16="http://schemas.microsoft.com/office/drawing/2014/main" id="{DB1BE0FB-484A-4E65-BDDA-2A755CFC0D85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916;p39">
              <a:extLst>
                <a:ext uri="{FF2B5EF4-FFF2-40B4-BE49-F238E27FC236}">
                  <a16:creationId xmlns:a16="http://schemas.microsoft.com/office/drawing/2014/main" id="{6BF69AFB-8B30-4399-A721-34745E0C590E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917;p39">
              <a:extLst>
                <a:ext uri="{FF2B5EF4-FFF2-40B4-BE49-F238E27FC236}">
                  <a16:creationId xmlns:a16="http://schemas.microsoft.com/office/drawing/2014/main" id="{65EDA387-8554-4A87-BD86-6EC4D0EDCEA1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918;p39">
              <a:extLst>
                <a:ext uri="{FF2B5EF4-FFF2-40B4-BE49-F238E27FC236}">
                  <a16:creationId xmlns:a16="http://schemas.microsoft.com/office/drawing/2014/main" id="{555B4AB0-C448-4DAE-A36C-2AC28C002E11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919;p39">
              <a:extLst>
                <a:ext uri="{FF2B5EF4-FFF2-40B4-BE49-F238E27FC236}">
                  <a16:creationId xmlns:a16="http://schemas.microsoft.com/office/drawing/2014/main" id="{CAB9EE6D-C3D9-4849-BCB4-50C572C09A8A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920;p39">
              <a:extLst>
                <a:ext uri="{FF2B5EF4-FFF2-40B4-BE49-F238E27FC236}">
                  <a16:creationId xmlns:a16="http://schemas.microsoft.com/office/drawing/2014/main" id="{0F9E1FAC-5E3E-499A-9F37-AD89A5B93DFD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921;p39">
              <a:extLst>
                <a:ext uri="{FF2B5EF4-FFF2-40B4-BE49-F238E27FC236}">
                  <a16:creationId xmlns:a16="http://schemas.microsoft.com/office/drawing/2014/main" id="{032D9B75-73D6-429B-A965-E428801D89AB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922;p39">
              <a:extLst>
                <a:ext uri="{FF2B5EF4-FFF2-40B4-BE49-F238E27FC236}">
                  <a16:creationId xmlns:a16="http://schemas.microsoft.com/office/drawing/2014/main" id="{A0178AA1-0079-4BBB-B507-D0408A36E25A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923;p39">
              <a:extLst>
                <a:ext uri="{FF2B5EF4-FFF2-40B4-BE49-F238E27FC236}">
                  <a16:creationId xmlns:a16="http://schemas.microsoft.com/office/drawing/2014/main" id="{97BB5FCB-ECA7-49BB-93B6-832D96849100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924;p39">
              <a:extLst>
                <a:ext uri="{FF2B5EF4-FFF2-40B4-BE49-F238E27FC236}">
                  <a16:creationId xmlns:a16="http://schemas.microsoft.com/office/drawing/2014/main" id="{D0A36296-A6A1-4D58-913E-A9AD1E24769A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925;p39">
              <a:extLst>
                <a:ext uri="{FF2B5EF4-FFF2-40B4-BE49-F238E27FC236}">
                  <a16:creationId xmlns:a16="http://schemas.microsoft.com/office/drawing/2014/main" id="{57940A9B-0824-41A4-B01A-45FD70F0FA8A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926;p39">
              <a:extLst>
                <a:ext uri="{FF2B5EF4-FFF2-40B4-BE49-F238E27FC236}">
                  <a16:creationId xmlns:a16="http://schemas.microsoft.com/office/drawing/2014/main" id="{56878F6B-638F-4C99-B1BA-51FA8E79A27B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927;p39">
              <a:extLst>
                <a:ext uri="{FF2B5EF4-FFF2-40B4-BE49-F238E27FC236}">
                  <a16:creationId xmlns:a16="http://schemas.microsoft.com/office/drawing/2014/main" id="{E792937D-C710-45C0-A8E1-82B9412F615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928;p39">
              <a:extLst>
                <a:ext uri="{FF2B5EF4-FFF2-40B4-BE49-F238E27FC236}">
                  <a16:creationId xmlns:a16="http://schemas.microsoft.com/office/drawing/2014/main" id="{A0312C86-ADE2-4EBB-9AF6-8B82F317B40C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929;p39">
              <a:extLst>
                <a:ext uri="{FF2B5EF4-FFF2-40B4-BE49-F238E27FC236}">
                  <a16:creationId xmlns:a16="http://schemas.microsoft.com/office/drawing/2014/main" id="{E85F430A-1C0A-41E7-86DB-511D24A6E469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930;p39">
              <a:extLst>
                <a:ext uri="{FF2B5EF4-FFF2-40B4-BE49-F238E27FC236}">
                  <a16:creationId xmlns:a16="http://schemas.microsoft.com/office/drawing/2014/main" id="{99452BBF-850E-42BB-B817-A2AF62859F2A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931;p39">
              <a:extLst>
                <a:ext uri="{FF2B5EF4-FFF2-40B4-BE49-F238E27FC236}">
                  <a16:creationId xmlns:a16="http://schemas.microsoft.com/office/drawing/2014/main" id="{9A4641FD-08E9-44F0-AD48-D301790CB594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932;p39">
              <a:extLst>
                <a:ext uri="{FF2B5EF4-FFF2-40B4-BE49-F238E27FC236}">
                  <a16:creationId xmlns:a16="http://schemas.microsoft.com/office/drawing/2014/main" id="{8328DD6E-09F9-40B2-BB41-FC8F34D3C3EB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933;p39">
              <a:extLst>
                <a:ext uri="{FF2B5EF4-FFF2-40B4-BE49-F238E27FC236}">
                  <a16:creationId xmlns:a16="http://schemas.microsoft.com/office/drawing/2014/main" id="{BAC23CF5-F4C3-41DA-9F18-D3B71CD4A3FE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934;p39">
              <a:extLst>
                <a:ext uri="{FF2B5EF4-FFF2-40B4-BE49-F238E27FC236}">
                  <a16:creationId xmlns:a16="http://schemas.microsoft.com/office/drawing/2014/main" id="{C1C7E5D4-D179-4AE1-84BC-7ECB87BB6F9B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935;p39">
              <a:extLst>
                <a:ext uri="{FF2B5EF4-FFF2-40B4-BE49-F238E27FC236}">
                  <a16:creationId xmlns:a16="http://schemas.microsoft.com/office/drawing/2014/main" id="{CCF440AF-A9A8-423C-9E4E-B5C03A20477C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936;p39">
              <a:extLst>
                <a:ext uri="{FF2B5EF4-FFF2-40B4-BE49-F238E27FC236}">
                  <a16:creationId xmlns:a16="http://schemas.microsoft.com/office/drawing/2014/main" id="{A1B123BE-B8F1-467C-BC5C-B67A80B1EE67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937;p39">
              <a:extLst>
                <a:ext uri="{FF2B5EF4-FFF2-40B4-BE49-F238E27FC236}">
                  <a16:creationId xmlns:a16="http://schemas.microsoft.com/office/drawing/2014/main" id="{41C6A3FA-6824-4812-8CF7-060AACEC345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938;p39">
              <a:extLst>
                <a:ext uri="{FF2B5EF4-FFF2-40B4-BE49-F238E27FC236}">
                  <a16:creationId xmlns:a16="http://schemas.microsoft.com/office/drawing/2014/main" id="{520E4A39-D6E4-4C66-83BB-913ADB91FD9F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939;p39">
              <a:extLst>
                <a:ext uri="{FF2B5EF4-FFF2-40B4-BE49-F238E27FC236}">
                  <a16:creationId xmlns:a16="http://schemas.microsoft.com/office/drawing/2014/main" id="{1EDC67FB-9F70-477E-B2A8-7CF9A67F175A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940;p39">
              <a:extLst>
                <a:ext uri="{FF2B5EF4-FFF2-40B4-BE49-F238E27FC236}">
                  <a16:creationId xmlns:a16="http://schemas.microsoft.com/office/drawing/2014/main" id="{78775964-1EB9-4CEC-9DAC-EE4BC993E9F7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941;p39">
              <a:extLst>
                <a:ext uri="{FF2B5EF4-FFF2-40B4-BE49-F238E27FC236}">
                  <a16:creationId xmlns:a16="http://schemas.microsoft.com/office/drawing/2014/main" id="{FAE1E193-A87B-42FF-816C-3A2864A7FC3A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942;p39">
              <a:extLst>
                <a:ext uri="{FF2B5EF4-FFF2-40B4-BE49-F238E27FC236}">
                  <a16:creationId xmlns:a16="http://schemas.microsoft.com/office/drawing/2014/main" id="{D18CD26B-EE7F-4914-ACFE-F067FDC4B15E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943;p39">
              <a:extLst>
                <a:ext uri="{FF2B5EF4-FFF2-40B4-BE49-F238E27FC236}">
                  <a16:creationId xmlns:a16="http://schemas.microsoft.com/office/drawing/2014/main" id="{3E3950CE-033A-4D5B-A392-1A731CA74156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944;p39">
              <a:extLst>
                <a:ext uri="{FF2B5EF4-FFF2-40B4-BE49-F238E27FC236}">
                  <a16:creationId xmlns:a16="http://schemas.microsoft.com/office/drawing/2014/main" id="{BF782030-9B3C-4CEA-B2BC-03ADDDD8BEF2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945;p39">
              <a:extLst>
                <a:ext uri="{FF2B5EF4-FFF2-40B4-BE49-F238E27FC236}">
                  <a16:creationId xmlns:a16="http://schemas.microsoft.com/office/drawing/2014/main" id="{83F0917B-98A5-47F9-A37B-DB0BE71CBF97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946;p39">
              <a:extLst>
                <a:ext uri="{FF2B5EF4-FFF2-40B4-BE49-F238E27FC236}">
                  <a16:creationId xmlns:a16="http://schemas.microsoft.com/office/drawing/2014/main" id="{C763D724-3416-4593-8C18-6B56BC0BF2A9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947;p39">
              <a:extLst>
                <a:ext uri="{FF2B5EF4-FFF2-40B4-BE49-F238E27FC236}">
                  <a16:creationId xmlns:a16="http://schemas.microsoft.com/office/drawing/2014/main" id="{B5059BDA-1B51-4064-8126-123248FF4DE6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948;p39">
              <a:extLst>
                <a:ext uri="{FF2B5EF4-FFF2-40B4-BE49-F238E27FC236}">
                  <a16:creationId xmlns:a16="http://schemas.microsoft.com/office/drawing/2014/main" id="{7D2956D2-6AAF-47AB-A9B0-C42C3478C78B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949;p39">
              <a:extLst>
                <a:ext uri="{FF2B5EF4-FFF2-40B4-BE49-F238E27FC236}">
                  <a16:creationId xmlns:a16="http://schemas.microsoft.com/office/drawing/2014/main" id="{046004D5-D6EF-433D-B0C2-6C9561DE3035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950;p39">
              <a:extLst>
                <a:ext uri="{FF2B5EF4-FFF2-40B4-BE49-F238E27FC236}">
                  <a16:creationId xmlns:a16="http://schemas.microsoft.com/office/drawing/2014/main" id="{A6DBD5FB-2E80-4B1D-BCFA-7A1C54CCA31D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951;p39">
              <a:extLst>
                <a:ext uri="{FF2B5EF4-FFF2-40B4-BE49-F238E27FC236}">
                  <a16:creationId xmlns:a16="http://schemas.microsoft.com/office/drawing/2014/main" id="{80E4CF61-9327-4720-A6E9-E7A162863155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952;p39">
              <a:extLst>
                <a:ext uri="{FF2B5EF4-FFF2-40B4-BE49-F238E27FC236}">
                  <a16:creationId xmlns:a16="http://schemas.microsoft.com/office/drawing/2014/main" id="{E635F517-B33B-40E6-B687-4A7EE61B8AF2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953;p39">
              <a:extLst>
                <a:ext uri="{FF2B5EF4-FFF2-40B4-BE49-F238E27FC236}">
                  <a16:creationId xmlns:a16="http://schemas.microsoft.com/office/drawing/2014/main" id="{34181D0A-8404-4C13-AF78-20DD2970AB7A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954;p39">
              <a:extLst>
                <a:ext uri="{FF2B5EF4-FFF2-40B4-BE49-F238E27FC236}">
                  <a16:creationId xmlns:a16="http://schemas.microsoft.com/office/drawing/2014/main" id="{876A7E91-3781-4AC2-8599-16224B0B6150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955;p39">
              <a:extLst>
                <a:ext uri="{FF2B5EF4-FFF2-40B4-BE49-F238E27FC236}">
                  <a16:creationId xmlns:a16="http://schemas.microsoft.com/office/drawing/2014/main" id="{B41B8586-C8B1-40CC-9BB9-E160B80AE58C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956;p39">
              <a:extLst>
                <a:ext uri="{FF2B5EF4-FFF2-40B4-BE49-F238E27FC236}">
                  <a16:creationId xmlns:a16="http://schemas.microsoft.com/office/drawing/2014/main" id="{4252B808-B6E1-4B08-B9A9-2525CD0C60BB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957;p39">
              <a:extLst>
                <a:ext uri="{FF2B5EF4-FFF2-40B4-BE49-F238E27FC236}">
                  <a16:creationId xmlns:a16="http://schemas.microsoft.com/office/drawing/2014/main" id="{ECF98878-3DF2-4323-835D-15F13B5EAD48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958;p39">
              <a:extLst>
                <a:ext uri="{FF2B5EF4-FFF2-40B4-BE49-F238E27FC236}">
                  <a16:creationId xmlns:a16="http://schemas.microsoft.com/office/drawing/2014/main" id="{70DE7379-4A43-4724-B6B1-6634FB165826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959;p39">
              <a:extLst>
                <a:ext uri="{FF2B5EF4-FFF2-40B4-BE49-F238E27FC236}">
                  <a16:creationId xmlns:a16="http://schemas.microsoft.com/office/drawing/2014/main" id="{C178C7ED-C094-4855-99BB-9DF8E8C0A9B8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960;p39">
              <a:extLst>
                <a:ext uri="{FF2B5EF4-FFF2-40B4-BE49-F238E27FC236}">
                  <a16:creationId xmlns:a16="http://schemas.microsoft.com/office/drawing/2014/main" id="{29ED7066-F699-42C5-8D3D-CD442A6AC5B4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961;p39">
              <a:extLst>
                <a:ext uri="{FF2B5EF4-FFF2-40B4-BE49-F238E27FC236}">
                  <a16:creationId xmlns:a16="http://schemas.microsoft.com/office/drawing/2014/main" id="{F0479209-299C-456D-9238-795B4660375F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962;p39">
              <a:extLst>
                <a:ext uri="{FF2B5EF4-FFF2-40B4-BE49-F238E27FC236}">
                  <a16:creationId xmlns:a16="http://schemas.microsoft.com/office/drawing/2014/main" id="{970EC2CB-9CB8-4B26-A9E5-21EE5E4D2FBA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963;p39">
              <a:extLst>
                <a:ext uri="{FF2B5EF4-FFF2-40B4-BE49-F238E27FC236}">
                  <a16:creationId xmlns:a16="http://schemas.microsoft.com/office/drawing/2014/main" id="{7CD7B5EE-45C3-4224-A212-9605D95F7C08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964;p39">
              <a:extLst>
                <a:ext uri="{FF2B5EF4-FFF2-40B4-BE49-F238E27FC236}">
                  <a16:creationId xmlns:a16="http://schemas.microsoft.com/office/drawing/2014/main" id="{6356DAC5-2DB5-4B45-866E-295B581120EA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965;p39">
              <a:extLst>
                <a:ext uri="{FF2B5EF4-FFF2-40B4-BE49-F238E27FC236}">
                  <a16:creationId xmlns:a16="http://schemas.microsoft.com/office/drawing/2014/main" id="{AD63B2FE-EFF0-4E7F-B1C1-B5936DA0C5B0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966;p39">
              <a:extLst>
                <a:ext uri="{FF2B5EF4-FFF2-40B4-BE49-F238E27FC236}">
                  <a16:creationId xmlns:a16="http://schemas.microsoft.com/office/drawing/2014/main" id="{3D1DAD2F-BD39-443C-83DD-5314AF1B340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967;p39">
              <a:extLst>
                <a:ext uri="{FF2B5EF4-FFF2-40B4-BE49-F238E27FC236}">
                  <a16:creationId xmlns:a16="http://schemas.microsoft.com/office/drawing/2014/main" id="{0226115A-F158-46DA-924F-ADA552F46262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968;p39">
              <a:extLst>
                <a:ext uri="{FF2B5EF4-FFF2-40B4-BE49-F238E27FC236}">
                  <a16:creationId xmlns:a16="http://schemas.microsoft.com/office/drawing/2014/main" id="{10584E6C-8256-4759-8801-8E906712CAFD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969;p39">
              <a:extLst>
                <a:ext uri="{FF2B5EF4-FFF2-40B4-BE49-F238E27FC236}">
                  <a16:creationId xmlns:a16="http://schemas.microsoft.com/office/drawing/2014/main" id="{2755F360-0E15-4819-802C-9C791D56249E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970;p39">
              <a:extLst>
                <a:ext uri="{FF2B5EF4-FFF2-40B4-BE49-F238E27FC236}">
                  <a16:creationId xmlns:a16="http://schemas.microsoft.com/office/drawing/2014/main" id="{AF68E635-D10A-4A94-9E4E-195A8B00E96B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971;p39">
              <a:extLst>
                <a:ext uri="{FF2B5EF4-FFF2-40B4-BE49-F238E27FC236}">
                  <a16:creationId xmlns:a16="http://schemas.microsoft.com/office/drawing/2014/main" id="{E19366B2-0F60-41BF-85EB-0C223598EBDA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972;p39">
              <a:extLst>
                <a:ext uri="{FF2B5EF4-FFF2-40B4-BE49-F238E27FC236}">
                  <a16:creationId xmlns:a16="http://schemas.microsoft.com/office/drawing/2014/main" id="{FB369B1C-02C1-4C40-B679-F1E4632AE746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973;p39">
              <a:extLst>
                <a:ext uri="{FF2B5EF4-FFF2-40B4-BE49-F238E27FC236}">
                  <a16:creationId xmlns:a16="http://schemas.microsoft.com/office/drawing/2014/main" id="{84A361D2-FC7F-4C8C-8A55-E8D91C0F4AEC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974;p39">
              <a:extLst>
                <a:ext uri="{FF2B5EF4-FFF2-40B4-BE49-F238E27FC236}">
                  <a16:creationId xmlns:a16="http://schemas.microsoft.com/office/drawing/2014/main" id="{56C6259E-3593-426D-B901-B7A7A9827247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975;p39">
              <a:extLst>
                <a:ext uri="{FF2B5EF4-FFF2-40B4-BE49-F238E27FC236}">
                  <a16:creationId xmlns:a16="http://schemas.microsoft.com/office/drawing/2014/main" id="{E1DF752B-9E95-4ACE-AB52-5DF3D9EEE8BB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976;p39">
              <a:extLst>
                <a:ext uri="{FF2B5EF4-FFF2-40B4-BE49-F238E27FC236}">
                  <a16:creationId xmlns:a16="http://schemas.microsoft.com/office/drawing/2014/main" id="{1308D522-56F4-4D80-B6F3-2B8EE00830D7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977;p39">
              <a:extLst>
                <a:ext uri="{FF2B5EF4-FFF2-40B4-BE49-F238E27FC236}">
                  <a16:creationId xmlns:a16="http://schemas.microsoft.com/office/drawing/2014/main" id="{8C54A317-2B14-41EC-B4E2-ECCCB2B7AFDD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978;p39">
              <a:extLst>
                <a:ext uri="{FF2B5EF4-FFF2-40B4-BE49-F238E27FC236}">
                  <a16:creationId xmlns:a16="http://schemas.microsoft.com/office/drawing/2014/main" id="{589771A7-FE8B-4852-927F-ACFCCFCA160B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979;p39">
              <a:extLst>
                <a:ext uri="{FF2B5EF4-FFF2-40B4-BE49-F238E27FC236}">
                  <a16:creationId xmlns:a16="http://schemas.microsoft.com/office/drawing/2014/main" id="{1A467E8B-B007-4980-8EDC-92779388FC96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980;p39">
              <a:extLst>
                <a:ext uri="{FF2B5EF4-FFF2-40B4-BE49-F238E27FC236}">
                  <a16:creationId xmlns:a16="http://schemas.microsoft.com/office/drawing/2014/main" id="{B1EF96A7-2598-433B-A30A-887BF22E291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981;p39">
              <a:extLst>
                <a:ext uri="{FF2B5EF4-FFF2-40B4-BE49-F238E27FC236}">
                  <a16:creationId xmlns:a16="http://schemas.microsoft.com/office/drawing/2014/main" id="{549CCD61-490F-40A3-B4E7-FAF17BC2228B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982;p39">
              <a:extLst>
                <a:ext uri="{FF2B5EF4-FFF2-40B4-BE49-F238E27FC236}">
                  <a16:creationId xmlns:a16="http://schemas.microsoft.com/office/drawing/2014/main" id="{E0B5EBD6-F12A-4DE0-8EB0-10EB5F44670E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983;p39">
              <a:extLst>
                <a:ext uri="{FF2B5EF4-FFF2-40B4-BE49-F238E27FC236}">
                  <a16:creationId xmlns:a16="http://schemas.microsoft.com/office/drawing/2014/main" id="{1E104BD9-2700-42BA-8EE7-E75086811AA4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984;p39">
              <a:extLst>
                <a:ext uri="{FF2B5EF4-FFF2-40B4-BE49-F238E27FC236}">
                  <a16:creationId xmlns:a16="http://schemas.microsoft.com/office/drawing/2014/main" id="{ACF74889-732D-4739-8F5F-FF9E0DB0D90F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2985;p39">
              <a:extLst>
                <a:ext uri="{FF2B5EF4-FFF2-40B4-BE49-F238E27FC236}">
                  <a16:creationId xmlns:a16="http://schemas.microsoft.com/office/drawing/2014/main" id="{4DB85726-2A2D-40AD-8B39-B17DE9D78E75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2986;p39">
              <a:extLst>
                <a:ext uri="{FF2B5EF4-FFF2-40B4-BE49-F238E27FC236}">
                  <a16:creationId xmlns:a16="http://schemas.microsoft.com/office/drawing/2014/main" id="{68C08C93-6084-4C5B-8516-8058C9178F01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2987;p39">
              <a:extLst>
                <a:ext uri="{FF2B5EF4-FFF2-40B4-BE49-F238E27FC236}">
                  <a16:creationId xmlns:a16="http://schemas.microsoft.com/office/drawing/2014/main" id="{CB70904D-8160-4E2C-A265-CC510D80E58B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2988;p39">
              <a:extLst>
                <a:ext uri="{FF2B5EF4-FFF2-40B4-BE49-F238E27FC236}">
                  <a16:creationId xmlns:a16="http://schemas.microsoft.com/office/drawing/2014/main" id="{E6347190-E94C-41F3-B7BF-6AC42D51F73E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2989;p39">
              <a:extLst>
                <a:ext uri="{FF2B5EF4-FFF2-40B4-BE49-F238E27FC236}">
                  <a16:creationId xmlns:a16="http://schemas.microsoft.com/office/drawing/2014/main" id="{7668D88C-E35E-4610-B790-703C563544EB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2990;p39">
              <a:extLst>
                <a:ext uri="{FF2B5EF4-FFF2-40B4-BE49-F238E27FC236}">
                  <a16:creationId xmlns:a16="http://schemas.microsoft.com/office/drawing/2014/main" id="{6EF07C2C-E334-4169-BD92-5DAA517720A7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2991;p39">
              <a:extLst>
                <a:ext uri="{FF2B5EF4-FFF2-40B4-BE49-F238E27FC236}">
                  <a16:creationId xmlns:a16="http://schemas.microsoft.com/office/drawing/2014/main" id="{B642839A-13A7-414C-906E-A647DAD6BF1B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2992;p39">
              <a:extLst>
                <a:ext uri="{FF2B5EF4-FFF2-40B4-BE49-F238E27FC236}">
                  <a16:creationId xmlns:a16="http://schemas.microsoft.com/office/drawing/2014/main" id="{50145D65-1EBF-4BA5-8695-C060E5BE2D7B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2993;p39">
              <a:extLst>
                <a:ext uri="{FF2B5EF4-FFF2-40B4-BE49-F238E27FC236}">
                  <a16:creationId xmlns:a16="http://schemas.microsoft.com/office/drawing/2014/main" id="{806F0D6C-F68B-4E1A-8EE8-85834046A0B0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2994;p39">
              <a:extLst>
                <a:ext uri="{FF2B5EF4-FFF2-40B4-BE49-F238E27FC236}">
                  <a16:creationId xmlns:a16="http://schemas.microsoft.com/office/drawing/2014/main" id="{9370ADF9-14D8-46AD-8144-BAE032571CF5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2995;p39">
              <a:extLst>
                <a:ext uri="{FF2B5EF4-FFF2-40B4-BE49-F238E27FC236}">
                  <a16:creationId xmlns:a16="http://schemas.microsoft.com/office/drawing/2014/main" id="{F8FA6C8E-C0AF-435E-B72F-FDB8D4D539D2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2996;p39">
              <a:extLst>
                <a:ext uri="{FF2B5EF4-FFF2-40B4-BE49-F238E27FC236}">
                  <a16:creationId xmlns:a16="http://schemas.microsoft.com/office/drawing/2014/main" id="{0749F14E-8C1A-4B36-8B0D-EDD070B40AA1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2997;p39">
              <a:extLst>
                <a:ext uri="{FF2B5EF4-FFF2-40B4-BE49-F238E27FC236}">
                  <a16:creationId xmlns:a16="http://schemas.microsoft.com/office/drawing/2014/main" id="{AA2F15B3-279D-4C47-81BC-70027B01AF9E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2998;p39">
              <a:extLst>
                <a:ext uri="{FF2B5EF4-FFF2-40B4-BE49-F238E27FC236}">
                  <a16:creationId xmlns:a16="http://schemas.microsoft.com/office/drawing/2014/main" id="{160302B5-9F20-4072-BF5C-8572EEA49D34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2999;p39">
              <a:extLst>
                <a:ext uri="{FF2B5EF4-FFF2-40B4-BE49-F238E27FC236}">
                  <a16:creationId xmlns:a16="http://schemas.microsoft.com/office/drawing/2014/main" id="{EBD56CE3-1C2C-4EFF-92AA-44AE95FE1C57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3000;p39">
              <a:extLst>
                <a:ext uri="{FF2B5EF4-FFF2-40B4-BE49-F238E27FC236}">
                  <a16:creationId xmlns:a16="http://schemas.microsoft.com/office/drawing/2014/main" id="{869821D9-9A62-4933-A455-6C1A9EFC926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3001;p39">
              <a:extLst>
                <a:ext uri="{FF2B5EF4-FFF2-40B4-BE49-F238E27FC236}">
                  <a16:creationId xmlns:a16="http://schemas.microsoft.com/office/drawing/2014/main" id="{F04A6A6C-ACEF-42B1-B388-60D05B121739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3002;p39">
              <a:extLst>
                <a:ext uri="{FF2B5EF4-FFF2-40B4-BE49-F238E27FC236}">
                  <a16:creationId xmlns:a16="http://schemas.microsoft.com/office/drawing/2014/main" id="{E2A8DAD8-AA2C-46FB-91C0-BA88B27A39BB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3003;p39">
              <a:extLst>
                <a:ext uri="{FF2B5EF4-FFF2-40B4-BE49-F238E27FC236}">
                  <a16:creationId xmlns:a16="http://schemas.microsoft.com/office/drawing/2014/main" id="{BB0FE029-0E24-411C-AA28-63C559479C5F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3004;p39">
              <a:extLst>
                <a:ext uri="{FF2B5EF4-FFF2-40B4-BE49-F238E27FC236}">
                  <a16:creationId xmlns:a16="http://schemas.microsoft.com/office/drawing/2014/main" id="{4947B34C-616E-4821-A21D-7BA84895EECB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3005;p39">
              <a:extLst>
                <a:ext uri="{FF2B5EF4-FFF2-40B4-BE49-F238E27FC236}">
                  <a16:creationId xmlns:a16="http://schemas.microsoft.com/office/drawing/2014/main" id="{09E06DF8-5883-46EA-B329-05C2437CB160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3006;p39">
              <a:extLst>
                <a:ext uri="{FF2B5EF4-FFF2-40B4-BE49-F238E27FC236}">
                  <a16:creationId xmlns:a16="http://schemas.microsoft.com/office/drawing/2014/main" id="{0E61A37E-5E0E-41E3-812B-82359F7359D5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3007;p39">
              <a:extLst>
                <a:ext uri="{FF2B5EF4-FFF2-40B4-BE49-F238E27FC236}">
                  <a16:creationId xmlns:a16="http://schemas.microsoft.com/office/drawing/2014/main" id="{FE2A3977-8E61-43DB-910C-C23D49F4EF40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3008;p39">
              <a:extLst>
                <a:ext uri="{FF2B5EF4-FFF2-40B4-BE49-F238E27FC236}">
                  <a16:creationId xmlns:a16="http://schemas.microsoft.com/office/drawing/2014/main" id="{22D703BD-0ECF-4F42-AF39-6FDE5CB11055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3009;p39">
              <a:extLst>
                <a:ext uri="{FF2B5EF4-FFF2-40B4-BE49-F238E27FC236}">
                  <a16:creationId xmlns:a16="http://schemas.microsoft.com/office/drawing/2014/main" id="{F7515086-E8A6-404F-96E2-686CA024A4AB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3010;p39">
              <a:extLst>
                <a:ext uri="{FF2B5EF4-FFF2-40B4-BE49-F238E27FC236}">
                  <a16:creationId xmlns:a16="http://schemas.microsoft.com/office/drawing/2014/main" id="{1EDAC302-9AE4-43AF-B8AF-0D90541676FB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3011;p39">
              <a:extLst>
                <a:ext uri="{FF2B5EF4-FFF2-40B4-BE49-F238E27FC236}">
                  <a16:creationId xmlns:a16="http://schemas.microsoft.com/office/drawing/2014/main" id="{596B32D9-0381-4F17-80AC-DF980E9C7985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3012;p39">
              <a:extLst>
                <a:ext uri="{FF2B5EF4-FFF2-40B4-BE49-F238E27FC236}">
                  <a16:creationId xmlns:a16="http://schemas.microsoft.com/office/drawing/2014/main" id="{3D1775C0-38E6-4A07-AA50-8ED395051F1C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3013;p39">
              <a:extLst>
                <a:ext uri="{FF2B5EF4-FFF2-40B4-BE49-F238E27FC236}">
                  <a16:creationId xmlns:a16="http://schemas.microsoft.com/office/drawing/2014/main" id="{703D1BD4-1AD9-4F87-A51E-E59B63E4FB2B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3014;p39">
              <a:extLst>
                <a:ext uri="{FF2B5EF4-FFF2-40B4-BE49-F238E27FC236}">
                  <a16:creationId xmlns:a16="http://schemas.microsoft.com/office/drawing/2014/main" id="{045788D9-E344-48EF-A92C-7B310491DB87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3015;p39">
              <a:extLst>
                <a:ext uri="{FF2B5EF4-FFF2-40B4-BE49-F238E27FC236}">
                  <a16:creationId xmlns:a16="http://schemas.microsoft.com/office/drawing/2014/main" id="{41561FC1-9220-435F-ABCB-2B2D2BAEAFB2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3016;p39">
              <a:extLst>
                <a:ext uri="{FF2B5EF4-FFF2-40B4-BE49-F238E27FC236}">
                  <a16:creationId xmlns:a16="http://schemas.microsoft.com/office/drawing/2014/main" id="{2EAE0ACC-A3A3-4AD6-835B-DBF0B59223AE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3017;p39">
              <a:extLst>
                <a:ext uri="{FF2B5EF4-FFF2-40B4-BE49-F238E27FC236}">
                  <a16:creationId xmlns:a16="http://schemas.microsoft.com/office/drawing/2014/main" id="{790E16FE-6DB0-427D-A725-418A21BAAAD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3018;p39">
              <a:extLst>
                <a:ext uri="{FF2B5EF4-FFF2-40B4-BE49-F238E27FC236}">
                  <a16:creationId xmlns:a16="http://schemas.microsoft.com/office/drawing/2014/main" id="{6F411441-EDD2-4657-BE5A-E9B143B26A83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3019;p39">
              <a:extLst>
                <a:ext uri="{FF2B5EF4-FFF2-40B4-BE49-F238E27FC236}">
                  <a16:creationId xmlns:a16="http://schemas.microsoft.com/office/drawing/2014/main" id="{EB88AD31-7996-4A29-9BD4-1BC0ECC46EE9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3020;p39">
              <a:extLst>
                <a:ext uri="{FF2B5EF4-FFF2-40B4-BE49-F238E27FC236}">
                  <a16:creationId xmlns:a16="http://schemas.microsoft.com/office/drawing/2014/main" id="{BF6FD7DD-C4DB-4C9D-A60B-45ED716E5259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3021;p39">
              <a:extLst>
                <a:ext uri="{FF2B5EF4-FFF2-40B4-BE49-F238E27FC236}">
                  <a16:creationId xmlns:a16="http://schemas.microsoft.com/office/drawing/2014/main" id="{4EDFFB27-AEBF-492E-8B1C-3A9460779648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3022;p39">
              <a:extLst>
                <a:ext uri="{FF2B5EF4-FFF2-40B4-BE49-F238E27FC236}">
                  <a16:creationId xmlns:a16="http://schemas.microsoft.com/office/drawing/2014/main" id="{18712160-0320-41B0-B72E-1014AB9D6378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3023;p39">
              <a:extLst>
                <a:ext uri="{FF2B5EF4-FFF2-40B4-BE49-F238E27FC236}">
                  <a16:creationId xmlns:a16="http://schemas.microsoft.com/office/drawing/2014/main" id="{15105781-7A41-40FC-AA77-33EB5E6219DD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3024;p39">
              <a:extLst>
                <a:ext uri="{FF2B5EF4-FFF2-40B4-BE49-F238E27FC236}">
                  <a16:creationId xmlns:a16="http://schemas.microsoft.com/office/drawing/2014/main" id="{D4FD8D0B-3AE1-4B95-BCA9-92919FC627B6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3025;p39">
              <a:extLst>
                <a:ext uri="{FF2B5EF4-FFF2-40B4-BE49-F238E27FC236}">
                  <a16:creationId xmlns:a16="http://schemas.microsoft.com/office/drawing/2014/main" id="{AAF758EB-FD46-491C-A208-1967914E4122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3026;p39">
              <a:extLst>
                <a:ext uri="{FF2B5EF4-FFF2-40B4-BE49-F238E27FC236}">
                  <a16:creationId xmlns:a16="http://schemas.microsoft.com/office/drawing/2014/main" id="{05E97E19-E962-446B-B829-2F310DDFF2C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3027;p39">
              <a:extLst>
                <a:ext uri="{FF2B5EF4-FFF2-40B4-BE49-F238E27FC236}">
                  <a16:creationId xmlns:a16="http://schemas.microsoft.com/office/drawing/2014/main" id="{2C919380-D477-4EFD-BF3E-21CE0F0CDE81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3028;p39">
              <a:extLst>
                <a:ext uri="{FF2B5EF4-FFF2-40B4-BE49-F238E27FC236}">
                  <a16:creationId xmlns:a16="http://schemas.microsoft.com/office/drawing/2014/main" id="{65064D73-F518-48B5-8E50-59B3F1524B50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3029;p39">
              <a:extLst>
                <a:ext uri="{FF2B5EF4-FFF2-40B4-BE49-F238E27FC236}">
                  <a16:creationId xmlns:a16="http://schemas.microsoft.com/office/drawing/2014/main" id="{42912A5C-B06E-4E48-854D-0207C252BF2E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3030;p39">
              <a:extLst>
                <a:ext uri="{FF2B5EF4-FFF2-40B4-BE49-F238E27FC236}">
                  <a16:creationId xmlns:a16="http://schemas.microsoft.com/office/drawing/2014/main" id="{9853A0D7-F8CD-4B3B-BC0A-FCFC2C3EAE2B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3031;p39">
              <a:extLst>
                <a:ext uri="{FF2B5EF4-FFF2-40B4-BE49-F238E27FC236}">
                  <a16:creationId xmlns:a16="http://schemas.microsoft.com/office/drawing/2014/main" id="{F88FA1B4-F7DD-484F-A46C-7BCA7D8FC34B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3032;p39">
              <a:extLst>
                <a:ext uri="{FF2B5EF4-FFF2-40B4-BE49-F238E27FC236}">
                  <a16:creationId xmlns:a16="http://schemas.microsoft.com/office/drawing/2014/main" id="{B8476724-541B-4E31-B97C-33F38A1944AC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3033;p39">
              <a:extLst>
                <a:ext uri="{FF2B5EF4-FFF2-40B4-BE49-F238E27FC236}">
                  <a16:creationId xmlns:a16="http://schemas.microsoft.com/office/drawing/2014/main" id="{09BEF1C3-DC63-4716-84A6-445B3AE13428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3034;p39">
              <a:extLst>
                <a:ext uri="{FF2B5EF4-FFF2-40B4-BE49-F238E27FC236}">
                  <a16:creationId xmlns:a16="http://schemas.microsoft.com/office/drawing/2014/main" id="{7BA7858A-645D-4129-B25C-62223C3319BB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3035;p39">
              <a:extLst>
                <a:ext uri="{FF2B5EF4-FFF2-40B4-BE49-F238E27FC236}">
                  <a16:creationId xmlns:a16="http://schemas.microsoft.com/office/drawing/2014/main" id="{8E5C3FD0-D44F-418D-9C28-B5E161CB206A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3036;p39">
              <a:extLst>
                <a:ext uri="{FF2B5EF4-FFF2-40B4-BE49-F238E27FC236}">
                  <a16:creationId xmlns:a16="http://schemas.microsoft.com/office/drawing/2014/main" id="{B7AEEBDD-294C-48FA-911B-7A730AF00DC0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3037;p39">
              <a:extLst>
                <a:ext uri="{FF2B5EF4-FFF2-40B4-BE49-F238E27FC236}">
                  <a16:creationId xmlns:a16="http://schemas.microsoft.com/office/drawing/2014/main" id="{2F68902D-2C29-47EB-8999-3C846CDA4146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3038;p39">
              <a:extLst>
                <a:ext uri="{FF2B5EF4-FFF2-40B4-BE49-F238E27FC236}">
                  <a16:creationId xmlns:a16="http://schemas.microsoft.com/office/drawing/2014/main" id="{964E70ED-D60C-4FFE-9977-DE58CA0D938F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3039;p39">
              <a:extLst>
                <a:ext uri="{FF2B5EF4-FFF2-40B4-BE49-F238E27FC236}">
                  <a16:creationId xmlns:a16="http://schemas.microsoft.com/office/drawing/2014/main" id="{D462B0E6-DC08-48BA-8808-ECAEB3F30D4F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3040;p39">
              <a:extLst>
                <a:ext uri="{FF2B5EF4-FFF2-40B4-BE49-F238E27FC236}">
                  <a16:creationId xmlns:a16="http://schemas.microsoft.com/office/drawing/2014/main" id="{37BDDC81-8FD7-4686-8B66-EBDAB335A334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3041;p39">
              <a:extLst>
                <a:ext uri="{FF2B5EF4-FFF2-40B4-BE49-F238E27FC236}">
                  <a16:creationId xmlns:a16="http://schemas.microsoft.com/office/drawing/2014/main" id="{D3600F23-7B5C-4EF4-BF24-38D23422926C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3042;p39">
              <a:extLst>
                <a:ext uri="{FF2B5EF4-FFF2-40B4-BE49-F238E27FC236}">
                  <a16:creationId xmlns:a16="http://schemas.microsoft.com/office/drawing/2014/main" id="{7017A894-089C-431D-B358-122D79E9C5BD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3043;p39">
              <a:extLst>
                <a:ext uri="{FF2B5EF4-FFF2-40B4-BE49-F238E27FC236}">
                  <a16:creationId xmlns:a16="http://schemas.microsoft.com/office/drawing/2014/main" id="{4C04EB4C-2669-4871-B506-ABE93B40997D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3044;p39">
              <a:extLst>
                <a:ext uri="{FF2B5EF4-FFF2-40B4-BE49-F238E27FC236}">
                  <a16:creationId xmlns:a16="http://schemas.microsoft.com/office/drawing/2014/main" id="{A6C52717-9D42-47D9-9364-703B982925F2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3045;p39">
              <a:extLst>
                <a:ext uri="{FF2B5EF4-FFF2-40B4-BE49-F238E27FC236}">
                  <a16:creationId xmlns:a16="http://schemas.microsoft.com/office/drawing/2014/main" id="{146DE581-64D9-4E67-B5AF-A0BCFD838FA0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3046;p39">
              <a:extLst>
                <a:ext uri="{FF2B5EF4-FFF2-40B4-BE49-F238E27FC236}">
                  <a16:creationId xmlns:a16="http://schemas.microsoft.com/office/drawing/2014/main" id="{C08AB7FF-2022-4D41-B57F-6EB7F85B364F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3047;p39">
              <a:extLst>
                <a:ext uri="{FF2B5EF4-FFF2-40B4-BE49-F238E27FC236}">
                  <a16:creationId xmlns:a16="http://schemas.microsoft.com/office/drawing/2014/main" id="{52AFDD32-3203-4CDD-B4F3-CAF7DC836C51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3048;p39">
              <a:extLst>
                <a:ext uri="{FF2B5EF4-FFF2-40B4-BE49-F238E27FC236}">
                  <a16:creationId xmlns:a16="http://schemas.microsoft.com/office/drawing/2014/main" id="{B28338DA-22CB-4519-A682-BE1371AFF5FE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3049;p39">
              <a:extLst>
                <a:ext uri="{FF2B5EF4-FFF2-40B4-BE49-F238E27FC236}">
                  <a16:creationId xmlns:a16="http://schemas.microsoft.com/office/drawing/2014/main" id="{96D6DEF7-9C0B-45DD-85DD-EA46BF6935A5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3050;p39">
              <a:extLst>
                <a:ext uri="{FF2B5EF4-FFF2-40B4-BE49-F238E27FC236}">
                  <a16:creationId xmlns:a16="http://schemas.microsoft.com/office/drawing/2014/main" id="{791D34CA-2358-401F-AC11-1FBD0AE8C859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3051;p39">
              <a:extLst>
                <a:ext uri="{FF2B5EF4-FFF2-40B4-BE49-F238E27FC236}">
                  <a16:creationId xmlns:a16="http://schemas.microsoft.com/office/drawing/2014/main" id="{1C27B297-143D-4E5C-86AB-1C4D7CF12731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3052;p39">
              <a:extLst>
                <a:ext uri="{FF2B5EF4-FFF2-40B4-BE49-F238E27FC236}">
                  <a16:creationId xmlns:a16="http://schemas.microsoft.com/office/drawing/2014/main" id="{B527C40A-5003-4113-B1F3-C16972613A8E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3053;p39">
              <a:extLst>
                <a:ext uri="{FF2B5EF4-FFF2-40B4-BE49-F238E27FC236}">
                  <a16:creationId xmlns:a16="http://schemas.microsoft.com/office/drawing/2014/main" id="{C14FE206-9F8A-40AD-8190-DF047A85C3AF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3054;p39">
              <a:extLst>
                <a:ext uri="{FF2B5EF4-FFF2-40B4-BE49-F238E27FC236}">
                  <a16:creationId xmlns:a16="http://schemas.microsoft.com/office/drawing/2014/main" id="{A2144FE1-A21A-4ED7-8912-B027B44D1624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3055;p39">
              <a:extLst>
                <a:ext uri="{FF2B5EF4-FFF2-40B4-BE49-F238E27FC236}">
                  <a16:creationId xmlns:a16="http://schemas.microsoft.com/office/drawing/2014/main" id="{32D8DC98-82E3-4D7C-B066-899FBF659130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3056;p39">
              <a:extLst>
                <a:ext uri="{FF2B5EF4-FFF2-40B4-BE49-F238E27FC236}">
                  <a16:creationId xmlns:a16="http://schemas.microsoft.com/office/drawing/2014/main" id="{5ABF8B1A-FC1D-44E0-9624-CB3E810FA2B0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3057;p39">
              <a:extLst>
                <a:ext uri="{FF2B5EF4-FFF2-40B4-BE49-F238E27FC236}">
                  <a16:creationId xmlns:a16="http://schemas.microsoft.com/office/drawing/2014/main" id="{A0AECF29-83FC-44DC-BD4E-9D79CF093F8D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3058;p39">
              <a:extLst>
                <a:ext uri="{FF2B5EF4-FFF2-40B4-BE49-F238E27FC236}">
                  <a16:creationId xmlns:a16="http://schemas.microsoft.com/office/drawing/2014/main" id="{EE00349B-44E8-4032-8EFF-A106B3DBFEB3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3059;p39">
              <a:extLst>
                <a:ext uri="{FF2B5EF4-FFF2-40B4-BE49-F238E27FC236}">
                  <a16:creationId xmlns:a16="http://schemas.microsoft.com/office/drawing/2014/main" id="{77CCB154-AD94-4C53-B102-814E0A0316F2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3060;p39">
              <a:extLst>
                <a:ext uri="{FF2B5EF4-FFF2-40B4-BE49-F238E27FC236}">
                  <a16:creationId xmlns:a16="http://schemas.microsoft.com/office/drawing/2014/main" id="{EF995B5C-3D13-45EA-BA44-095D9EA7C8C8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3061;p39">
              <a:extLst>
                <a:ext uri="{FF2B5EF4-FFF2-40B4-BE49-F238E27FC236}">
                  <a16:creationId xmlns:a16="http://schemas.microsoft.com/office/drawing/2014/main" id="{D58FFCFF-67C1-4A5B-BCAE-AABADAE4DAE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3062;p39">
              <a:extLst>
                <a:ext uri="{FF2B5EF4-FFF2-40B4-BE49-F238E27FC236}">
                  <a16:creationId xmlns:a16="http://schemas.microsoft.com/office/drawing/2014/main" id="{3AA9439A-B2DA-4E73-B1E5-39EC8A2BB38C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3063;p39">
              <a:extLst>
                <a:ext uri="{FF2B5EF4-FFF2-40B4-BE49-F238E27FC236}">
                  <a16:creationId xmlns:a16="http://schemas.microsoft.com/office/drawing/2014/main" id="{BE710FBE-E039-46F8-B350-330ABD598B66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3064;p39">
              <a:extLst>
                <a:ext uri="{FF2B5EF4-FFF2-40B4-BE49-F238E27FC236}">
                  <a16:creationId xmlns:a16="http://schemas.microsoft.com/office/drawing/2014/main" id="{118FD341-74F6-428D-91C2-C89CD4B883E3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3065;p39">
              <a:extLst>
                <a:ext uri="{FF2B5EF4-FFF2-40B4-BE49-F238E27FC236}">
                  <a16:creationId xmlns:a16="http://schemas.microsoft.com/office/drawing/2014/main" id="{2DFF9F41-0CA4-48FC-89F7-E7D8B8A268D6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3066;p39">
              <a:extLst>
                <a:ext uri="{FF2B5EF4-FFF2-40B4-BE49-F238E27FC236}">
                  <a16:creationId xmlns:a16="http://schemas.microsoft.com/office/drawing/2014/main" id="{17BC8F5B-EE7A-4202-BC0C-5B29EB181D65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3067;p39">
              <a:extLst>
                <a:ext uri="{FF2B5EF4-FFF2-40B4-BE49-F238E27FC236}">
                  <a16:creationId xmlns:a16="http://schemas.microsoft.com/office/drawing/2014/main" id="{ECC8CA6A-C47F-4C58-8D6A-BAA53022A0CB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3068;p39">
              <a:extLst>
                <a:ext uri="{FF2B5EF4-FFF2-40B4-BE49-F238E27FC236}">
                  <a16:creationId xmlns:a16="http://schemas.microsoft.com/office/drawing/2014/main" id="{5CFDC1C7-D2C2-4EBD-8511-FEAE82662CAF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3069;p39">
              <a:extLst>
                <a:ext uri="{FF2B5EF4-FFF2-40B4-BE49-F238E27FC236}">
                  <a16:creationId xmlns:a16="http://schemas.microsoft.com/office/drawing/2014/main" id="{8FE10C96-7EB9-46A5-A45C-E9EF357FE7E4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3070;p39">
              <a:extLst>
                <a:ext uri="{FF2B5EF4-FFF2-40B4-BE49-F238E27FC236}">
                  <a16:creationId xmlns:a16="http://schemas.microsoft.com/office/drawing/2014/main" id="{EFDFB0EE-82A3-479A-9040-F1CE8D685FCE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3071;p39">
              <a:extLst>
                <a:ext uri="{FF2B5EF4-FFF2-40B4-BE49-F238E27FC236}">
                  <a16:creationId xmlns:a16="http://schemas.microsoft.com/office/drawing/2014/main" id="{D93A8903-151A-4C5C-A99C-541ACC655F4B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3072;p39">
              <a:extLst>
                <a:ext uri="{FF2B5EF4-FFF2-40B4-BE49-F238E27FC236}">
                  <a16:creationId xmlns:a16="http://schemas.microsoft.com/office/drawing/2014/main" id="{40F538E5-7E8C-4452-A469-B4AB0363EE24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3073;p39">
              <a:extLst>
                <a:ext uri="{FF2B5EF4-FFF2-40B4-BE49-F238E27FC236}">
                  <a16:creationId xmlns:a16="http://schemas.microsoft.com/office/drawing/2014/main" id="{724C523F-D5DD-46F7-8BD3-C6F8E69EFC44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3074;p39">
              <a:extLst>
                <a:ext uri="{FF2B5EF4-FFF2-40B4-BE49-F238E27FC236}">
                  <a16:creationId xmlns:a16="http://schemas.microsoft.com/office/drawing/2014/main" id="{6AF054C5-2B5F-407E-B09E-39521B5DE678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3075;p39">
              <a:extLst>
                <a:ext uri="{FF2B5EF4-FFF2-40B4-BE49-F238E27FC236}">
                  <a16:creationId xmlns:a16="http://schemas.microsoft.com/office/drawing/2014/main" id="{5D25E59C-2DC9-433A-B7C8-4C9455DD09C6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3076;p39">
              <a:extLst>
                <a:ext uri="{FF2B5EF4-FFF2-40B4-BE49-F238E27FC236}">
                  <a16:creationId xmlns:a16="http://schemas.microsoft.com/office/drawing/2014/main" id="{8385B98D-0CBE-4D6E-BC71-BFBEE9E62B99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3077;p39">
              <a:extLst>
                <a:ext uri="{FF2B5EF4-FFF2-40B4-BE49-F238E27FC236}">
                  <a16:creationId xmlns:a16="http://schemas.microsoft.com/office/drawing/2014/main" id="{FE5B7916-E74F-4030-BA9F-096D2A72015A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3078;p39">
              <a:extLst>
                <a:ext uri="{FF2B5EF4-FFF2-40B4-BE49-F238E27FC236}">
                  <a16:creationId xmlns:a16="http://schemas.microsoft.com/office/drawing/2014/main" id="{5E27D192-EE0E-4B67-A007-E0991C123389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3079;p39">
              <a:extLst>
                <a:ext uri="{FF2B5EF4-FFF2-40B4-BE49-F238E27FC236}">
                  <a16:creationId xmlns:a16="http://schemas.microsoft.com/office/drawing/2014/main" id="{1F0AB312-7D8F-4861-9281-C242ABDB1657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3080;p39">
              <a:extLst>
                <a:ext uri="{FF2B5EF4-FFF2-40B4-BE49-F238E27FC236}">
                  <a16:creationId xmlns:a16="http://schemas.microsoft.com/office/drawing/2014/main" id="{D0FC8C9B-69E0-4A53-ACDF-A01284C9BD0A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3081;p39">
              <a:extLst>
                <a:ext uri="{FF2B5EF4-FFF2-40B4-BE49-F238E27FC236}">
                  <a16:creationId xmlns:a16="http://schemas.microsoft.com/office/drawing/2014/main" id="{8045FBC0-2ABE-4B07-94EE-21A586EF7942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3082;p39">
              <a:extLst>
                <a:ext uri="{FF2B5EF4-FFF2-40B4-BE49-F238E27FC236}">
                  <a16:creationId xmlns:a16="http://schemas.microsoft.com/office/drawing/2014/main" id="{5F30DC65-5FC4-4526-BFEC-4C1C8C0B5A84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3083;p39">
              <a:extLst>
                <a:ext uri="{FF2B5EF4-FFF2-40B4-BE49-F238E27FC236}">
                  <a16:creationId xmlns:a16="http://schemas.microsoft.com/office/drawing/2014/main" id="{72817FD3-5153-4EB7-9E8E-5A4FECC76E4F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3084;p39">
              <a:extLst>
                <a:ext uri="{FF2B5EF4-FFF2-40B4-BE49-F238E27FC236}">
                  <a16:creationId xmlns:a16="http://schemas.microsoft.com/office/drawing/2014/main" id="{F5EB1B19-E65C-4386-9DEF-63076B5E8A56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3085;p39">
              <a:extLst>
                <a:ext uri="{FF2B5EF4-FFF2-40B4-BE49-F238E27FC236}">
                  <a16:creationId xmlns:a16="http://schemas.microsoft.com/office/drawing/2014/main" id="{9886BB3D-6501-4D56-8614-DE874038CA5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3086;p39">
              <a:extLst>
                <a:ext uri="{FF2B5EF4-FFF2-40B4-BE49-F238E27FC236}">
                  <a16:creationId xmlns:a16="http://schemas.microsoft.com/office/drawing/2014/main" id="{1A5B630D-3BBE-4CD2-85B8-397F37DB9B0C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3087;p39">
              <a:extLst>
                <a:ext uri="{FF2B5EF4-FFF2-40B4-BE49-F238E27FC236}">
                  <a16:creationId xmlns:a16="http://schemas.microsoft.com/office/drawing/2014/main" id="{0C12A8D1-41A0-4B0C-B5A8-074267B4FAAF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3088;p39">
              <a:extLst>
                <a:ext uri="{FF2B5EF4-FFF2-40B4-BE49-F238E27FC236}">
                  <a16:creationId xmlns:a16="http://schemas.microsoft.com/office/drawing/2014/main" id="{6F86788E-5855-4FE8-BEC7-1713042D604E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3089;p39">
              <a:extLst>
                <a:ext uri="{FF2B5EF4-FFF2-40B4-BE49-F238E27FC236}">
                  <a16:creationId xmlns:a16="http://schemas.microsoft.com/office/drawing/2014/main" id="{D333248F-7B80-4068-80B9-990BC46E181E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3090;p39">
              <a:extLst>
                <a:ext uri="{FF2B5EF4-FFF2-40B4-BE49-F238E27FC236}">
                  <a16:creationId xmlns:a16="http://schemas.microsoft.com/office/drawing/2014/main" id="{5A0DF9F8-D67A-4112-90FC-630A08589E5B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3091;p39">
              <a:extLst>
                <a:ext uri="{FF2B5EF4-FFF2-40B4-BE49-F238E27FC236}">
                  <a16:creationId xmlns:a16="http://schemas.microsoft.com/office/drawing/2014/main" id="{21399726-F023-4ACF-8CF4-85AAE852A255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3092;p39">
              <a:extLst>
                <a:ext uri="{FF2B5EF4-FFF2-40B4-BE49-F238E27FC236}">
                  <a16:creationId xmlns:a16="http://schemas.microsoft.com/office/drawing/2014/main" id="{C65DBF32-938C-4FD6-9401-A2D6C9944B3B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3093;p39">
              <a:extLst>
                <a:ext uri="{FF2B5EF4-FFF2-40B4-BE49-F238E27FC236}">
                  <a16:creationId xmlns:a16="http://schemas.microsoft.com/office/drawing/2014/main" id="{7A7D9843-9E09-405F-ABF8-C2EC9E8B2616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3094;p39">
              <a:extLst>
                <a:ext uri="{FF2B5EF4-FFF2-40B4-BE49-F238E27FC236}">
                  <a16:creationId xmlns:a16="http://schemas.microsoft.com/office/drawing/2014/main" id="{CBCF25B7-F2FC-4973-8239-E466688E9D25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3095;p39">
              <a:extLst>
                <a:ext uri="{FF2B5EF4-FFF2-40B4-BE49-F238E27FC236}">
                  <a16:creationId xmlns:a16="http://schemas.microsoft.com/office/drawing/2014/main" id="{152FE2DA-A579-4806-9325-071BE559A5EC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3096;p39">
              <a:extLst>
                <a:ext uri="{FF2B5EF4-FFF2-40B4-BE49-F238E27FC236}">
                  <a16:creationId xmlns:a16="http://schemas.microsoft.com/office/drawing/2014/main" id="{3838CB9E-4CBA-4E99-AFC8-E07D35A1676B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3097;p39">
              <a:extLst>
                <a:ext uri="{FF2B5EF4-FFF2-40B4-BE49-F238E27FC236}">
                  <a16:creationId xmlns:a16="http://schemas.microsoft.com/office/drawing/2014/main" id="{5E1D3A3F-9702-4B51-9E2C-B879207C1D0F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3098;p39">
              <a:extLst>
                <a:ext uri="{FF2B5EF4-FFF2-40B4-BE49-F238E27FC236}">
                  <a16:creationId xmlns:a16="http://schemas.microsoft.com/office/drawing/2014/main" id="{DC1D9E36-E245-4037-8953-69CC81A152FD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3099;p39">
              <a:extLst>
                <a:ext uri="{FF2B5EF4-FFF2-40B4-BE49-F238E27FC236}">
                  <a16:creationId xmlns:a16="http://schemas.microsoft.com/office/drawing/2014/main" id="{CF599CFD-7204-40D8-9AB7-E92444AC7A8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3100;p39">
              <a:extLst>
                <a:ext uri="{FF2B5EF4-FFF2-40B4-BE49-F238E27FC236}">
                  <a16:creationId xmlns:a16="http://schemas.microsoft.com/office/drawing/2014/main" id="{2348C821-3BE7-449E-9486-ABF9CE070911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3101;p39">
              <a:extLst>
                <a:ext uri="{FF2B5EF4-FFF2-40B4-BE49-F238E27FC236}">
                  <a16:creationId xmlns:a16="http://schemas.microsoft.com/office/drawing/2014/main" id="{FC741EB1-F06C-4D2B-AE27-7E949E67F458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3102;p39">
              <a:extLst>
                <a:ext uri="{FF2B5EF4-FFF2-40B4-BE49-F238E27FC236}">
                  <a16:creationId xmlns:a16="http://schemas.microsoft.com/office/drawing/2014/main" id="{F1065214-E795-4008-862A-EC65EF6A5B58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3103;p39">
              <a:extLst>
                <a:ext uri="{FF2B5EF4-FFF2-40B4-BE49-F238E27FC236}">
                  <a16:creationId xmlns:a16="http://schemas.microsoft.com/office/drawing/2014/main" id="{3DAB1996-A686-49AF-8528-C30976CB2FC1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3104;p39">
              <a:extLst>
                <a:ext uri="{FF2B5EF4-FFF2-40B4-BE49-F238E27FC236}">
                  <a16:creationId xmlns:a16="http://schemas.microsoft.com/office/drawing/2014/main" id="{A6D0C7F3-DDB3-4082-B636-59C63976B0E1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3105;p39">
              <a:extLst>
                <a:ext uri="{FF2B5EF4-FFF2-40B4-BE49-F238E27FC236}">
                  <a16:creationId xmlns:a16="http://schemas.microsoft.com/office/drawing/2014/main" id="{7739512F-23A2-4D97-BFDE-60047B503055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3106;p39">
              <a:extLst>
                <a:ext uri="{FF2B5EF4-FFF2-40B4-BE49-F238E27FC236}">
                  <a16:creationId xmlns:a16="http://schemas.microsoft.com/office/drawing/2014/main" id="{4E9FA825-3674-456A-933B-6261E7779E93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3107;p39">
              <a:extLst>
                <a:ext uri="{FF2B5EF4-FFF2-40B4-BE49-F238E27FC236}">
                  <a16:creationId xmlns:a16="http://schemas.microsoft.com/office/drawing/2014/main" id="{AA5D8BA1-A047-4612-8B47-F16BDC170C13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3108;p39">
              <a:extLst>
                <a:ext uri="{FF2B5EF4-FFF2-40B4-BE49-F238E27FC236}">
                  <a16:creationId xmlns:a16="http://schemas.microsoft.com/office/drawing/2014/main" id="{418C6661-6E9F-4433-A970-70B6AD52EC37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3109;p39">
              <a:extLst>
                <a:ext uri="{FF2B5EF4-FFF2-40B4-BE49-F238E27FC236}">
                  <a16:creationId xmlns:a16="http://schemas.microsoft.com/office/drawing/2014/main" id="{AF411F5B-9305-45B7-AED6-4B8DB9A9D55D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3110;p39">
              <a:extLst>
                <a:ext uri="{FF2B5EF4-FFF2-40B4-BE49-F238E27FC236}">
                  <a16:creationId xmlns:a16="http://schemas.microsoft.com/office/drawing/2014/main" id="{313A665D-23E6-4E4E-8293-4B9E6F0591FA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3111;p39">
              <a:extLst>
                <a:ext uri="{FF2B5EF4-FFF2-40B4-BE49-F238E27FC236}">
                  <a16:creationId xmlns:a16="http://schemas.microsoft.com/office/drawing/2014/main" id="{E659676D-F938-4024-972B-669F442DEC85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3112;p39">
              <a:extLst>
                <a:ext uri="{FF2B5EF4-FFF2-40B4-BE49-F238E27FC236}">
                  <a16:creationId xmlns:a16="http://schemas.microsoft.com/office/drawing/2014/main" id="{094F7A6E-2D6A-4A6B-93E9-40E4745CB257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3113;p39">
              <a:extLst>
                <a:ext uri="{FF2B5EF4-FFF2-40B4-BE49-F238E27FC236}">
                  <a16:creationId xmlns:a16="http://schemas.microsoft.com/office/drawing/2014/main" id="{BA3D1989-EE63-45DD-BB26-78B3E4FE66D3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3114;p39">
              <a:extLst>
                <a:ext uri="{FF2B5EF4-FFF2-40B4-BE49-F238E27FC236}">
                  <a16:creationId xmlns:a16="http://schemas.microsoft.com/office/drawing/2014/main" id="{8A07B431-6748-47DF-BF54-70639AF28AF5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3115;p39">
              <a:extLst>
                <a:ext uri="{FF2B5EF4-FFF2-40B4-BE49-F238E27FC236}">
                  <a16:creationId xmlns:a16="http://schemas.microsoft.com/office/drawing/2014/main" id="{70763679-00C3-4F48-8387-4E5516378675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3116;p39">
              <a:extLst>
                <a:ext uri="{FF2B5EF4-FFF2-40B4-BE49-F238E27FC236}">
                  <a16:creationId xmlns:a16="http://schemas.microsoft.com/office/drawing/2014/main" id="{DFC5AF5F-F1BF-402E-8C57-D45E550A1FEA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3117;p39">
              <a:extLst>
                <a:ext uri="{FF2B5EF4-FFF2-40B4-BE49-F238E27FC236}">
                  <a16:creationId xmlns:a16="http://schemas.microsoft.com/office/drawing/2014/main" id="{502FBF8A-3E52-4977-B3E9-3A2FCEBB94DD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3118;p39">
              <a:extLst>
                <a:ext uri="{FF2B5EF4-FFF2-40B4-BE49-F238E27FC236}">
                  <a16:creationId xmlns:a16="http://schemas.microsoft.com/office/drawing/2014/main" id="{B3C2ABDE-46D1-4D86-A667-4E92D905DAA2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3119;p39">
              <a:extLst>
                <a:ext uri="{FF2B5EF4-FFF2-40B4-BE49-F238E27FC236}">
                  <a16:creationId xmlns:a16="http://schemas.microsoft.com/office/drawing/2014/main" id="{AA3CB4D3-B062-45D8-8658-A44CF9C10589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3120;p39">
              <a:extLst>
                <a:ext uri="{FF2B5EF4-FFF2-40B4-BE49-F238E27FC236}">
                  <a16:creationId xmlns:a16="http://schemas.microsoft.com/office/drawing/2014/main" id="{B4327796-7D9E-4814-B8DB-08E09C34DEA6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3121;p39">
              <a:extLst>
                <a:ext uri="{FF2B5EF4-FFF2-40B4-BE49-F238E27FC236}">
                  <a16:creationId xmlns:a16="http://schemas.microsoft.com/office/drawing/2014/main" id="{DD098D25-C069-4BD5-AF3C-97D750AFB253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3122;p39">
              <a:extLst>
                <a:ext uri="{FF2B5EF4-FFF2-40B4-BE49-F238E27FC236}">
                  <a16:creationId xmlns:a16="http://schemas.microsoft.com/office/drawing/2014/main" id="{155E98AD-FCE5-4596-B6EA-4B9F5B1C1757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3123;p39">
              <a:extLst>
                <a:ext uri="{FF2B5EF4-FFF2-40B4-BE49-F238E27FC236}">
                  <a16:creationId xmlns:a16="http://schemas.microsoft.com/office/drawing/2014/main" id="{3523953B-F093-4B6A-8B62-F5A8B5EF641C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3124;p39">
              <a:extLst>
                <a:ext uri="{FF2B5EF4-FFF2-40B4-BE49-F238E27FC236}">
                  <a16:creationId xmlns:a16="http://schemas.microsoft.com/office/drawing/2014/main" id="{FDF71A9F-CEE1-4766-A114-9344C26714B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3125;p39">
              <a:extLst>
                <a:ext uri="{FF2B5EF4-FFF2-40B4-BE49-F238E27FC236}">
                  <a16:creationId xmlns:a16="http://schemas.microsoft.com/office/drawing/2014/main" id="{C139AD2D-42AB-49E7-AFDD-97A1F3323187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3126;p39">
              <a:extLst>
                <a:ext uri="{FF2B5EF4-FFF2-40B4-BE49-F238E27FC236}">
                  <a16:creationId xmlns:a16="http://schemas.microsoft.com/office/drawing/2014/main" id="{1A8AE62F-2C5E-49DC-858C-7D95B0A3E28F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3127;p39">
              <a:extLst>
                <a:ext uri="{FF2B5EF4-FFF2-40B4-BE49-F238E27FC236}">
                  <a16:creationId xmlns:a16="http://schemas.microsoft.com/office/drawing/2014/main" id="{7F689654-0E58-44B6-95FD-DB8D614CBF02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3128;p39">
              <a:extLst>
                <a:ext uri="{FF2B5EF4-FFF2-40B4-BE49-F238E27FC236}">
                  <a16:creationId xmlns:a16="http://schemas.microsoft.com/office/drawing/2014/main" id="{A6DF83FB-CE74-43BA-AF8F-A284C5FC855D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3129;p39">
              <a:extLst>
                <a:ext uri="{FF2B5EF4-FFF2-40B4-BE49-F238E27FC236}">
                  <a16:creationId xmlns:a16="http://schemas.microsoft.com/office/drawing/2014/main" id="{78AE4177-0618-4C2F-AC81-3ACF480742BE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3130;p39">
              <a:extLst>
                <a:ext uri="{FF2B5EF4-FFF2-40B4-BE49-F238E27FC236}">
                  <a16:creationId xmlns:a16="http://schemas.microsoft.com/office/drawing/2014/main" id="{586194A9-6930-4A11-80B5-FB0FE66FF1EF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3131;p39">
              <a:extLst>
                <a:ext uri="{FF2B5EF4-FFF2-40B4-BE49-F238E27FC236}">
                  <a16:creationId xmlns:a16="http://schemas.microsoft.com/office/drawing/2014/main" id="{09347638-9D07-4EB6-BB40-8F57A3483843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3132;p39">
              <a:extLst>
                <a:ext uri="{FF2B5EF4-FFF2-40B4-BE49-F238E27FC236}">
                  <a16:creationId xmlns:a16="http://schemas.microsoft.com/office/drawing/2014/main" id="{BE528314-87A4-4110-8347-F9E7AB80E8D4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3133;p39">
              <a:extLst>
                <a:ext uri="{FF2B5EF4-FFF2-40B4-BE49-F238E27FC236}">
                  <a16:creationId xmlns:a16="http://schemas.microsoft.com/office/drawing/2014/main" id="{05D7A32E-537D-49AF-822C-90EE65F23018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3134;p39">
              <a:extLst>
                <a:ext uri="{FF2B5EF4-FFF2-40B4-BE49-F238E27FC236}">
                  <a16:creationId xmlns:a16="http://schemas.microsoft.com/office/drawing/2014/main" id="{B0A559C0-038D-4F47-AE1F-08B3E09DA82F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3135;p39">
              <a:extLst>
                <a:ext uri="{FF2B5EF4-FFF2-40B4-BE49-F238E27FC236}">
                  <a16:creationId xmlns:a16="http://schemas.microsoft.com/office/drawing/2014/main" id="{5F626AB1-EBA3-42F4-9DC2-9AA7BE56985F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3136;p39">
              <a:extLst>
                <a:ext uri="{FF2B5EF4-FFF2-40B4-BE49-F238E27FC236}">
                  <a16:creationId xmlns:a16="http://schemas.microsoft.com/office/drawing/2014/main" id="{FDDBDE97-3573-49CD-8A39-68F5902A0D25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3137;p39">
              <a:extLst>
                <a:ext uri="{FF2B5EF4-FFF2-40B4-BE49-F238E27FC236}">
                  <a16:creationId xmlns:a16="http://schemas.microsoft.com/office/drawing/2014/main" id="{C9104534-9193-472B-B85E-002C079CE17C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3138;p39">
              <a:extLst>
                <a:ext uri="{FF2B5EF4-FFF2-40B4-BE49-F238E27FC236}">
                  <a16:creationId xmlns:a16="http://schemas.microsoft.com/office/drawing/2014/main" id="{FE576FFD-3411-463F-B42D-4FDD4E53A1CA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3139;p39">
              <a:extLst>
                <a:ext uri="{FF2B5EF4-FFF2-40B4-BE49-F238E27FC236}">
                  <a16:creationId xmlns:a16="http://schemas.microsoft.com/office/drawing/2014/main" id="{2AAA367C-F0A3-497D-B229-7C52E02373D8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3140;p39">
              <a:extLst>
                <a:ext uri="{FF2B5EF4-FFF2-40B4-BE49-F238E27FC236}">
                  <a16:creationId xmlns:a16="http://schemas.microsoft.com/office/drawing/2014/main" id="{D4B683C7-7903-4116-94E1-D2D456A29DDC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3141;p39">
              <a:extLst>
                <a:ext uri="{FF2B5EF4-FFF2-40B4-BE49-F238E27FC236}">
                  <a16:creationId xmlns:a16="http://schemas.microsoft.com/office/drawing/2014/main" id="{E1FEEF20-EEA7-48CD-8AD9-E6D01A648231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3142;p39">
              <a:extLst>
                <a:ext uri="{FF2B5EF4-FFF2-40B4-BE49-F238E27FC236}">
                  <a16:creationId xmlns:a16="http://schemas.microsoft.com/office/drawing/2014/main" id="{4DBC4993-2D3C-431B-833F-199D8D7DA5BA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3143;p39">
              <a:extLst>
                <a:ext uri="{FF2B5EF4-FFF2-40B4-BE49-F238E27FC236}">
                  <a16:creationId xmlns:a16="http://schemas.microsoft.com/office/drawing/2014/main" id="{885CDB11-B03C-4E0E-A0D8-852BBC6FA679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3144;p39">
              <a:extLst>
                <a:ext uri="{FF2B5EF4-FFF2-40B4-BE49-F238E27FC236}">
                  <a16:creationId xmlns:a16="http://schemas.microsoft.com/office/drawing/2014/main" id="{5C2775C0-BFB9-4EE0-8A01-DD0A7BB708E2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3145;p39">
              <a:extLst>
                <a:ext uri="{FF2B5EF4-FFF2-40B4-BE49-F238E27FC236}">
                  <a16:creationId xmlns:a16="http://schemas.microsoft.com/office/drawing/2014/main" id="{4EB41E8F-826B-454B-9DF4-42A5BFAE9DE8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3146;p39">
              <a:extLst>
                <a:ext uri="{FF2B5EF4-FFF2-40B4-BE49-F238E27FC236}">
                  <a16:creationId xmlns:a16="http://schemas.microsoft.com/office/drawing/2014/main" id="{184DAD3C-DBCA-403B-9AD6-7226F3A50230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3147;p39">
              <a:extLst>
                <a:ext uri="{FF2B5EF4-FFF2-40B4-BE49-F238E27FC236}">
                  <a16:creationId xmlns:a16="http://schemas.microsoft.com/office/drawing/2014/main" id="{D4E5D1F4-FE70-438E-AC41-3B637D69BC58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3148;p39">
              <a:extLst>
                <a:ext uri="{FF2B5EF4-FFF2-40B4-BE49-F238E27FC236}">
                  <a16:creationId xmlns:a16="http://schemas.microsoft.com/office/drawing/2014/main" id="{C6CDB28C-C3DD-48B8-A835-1A329949124C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3149;p39">
              <a:extLst>
                <a:ext uri="{FF2B5EF4-FFF2-40B4-BE49-F238E27FC236}">
                  <a16:creationId xmlns:a16="http://schemas.microsoft.com/office/drawing/2014/main" id="{6CF1C182-8516-43AA-9603-AE8328017FA5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3150;p39">
              <a:extLst>
                <a:ext uri="{FF2B5EF4-FFF2-40B4-BE49-F238E27FC236}">
                  <a16:creationId xmlns:a16="http://schemas.microsoft.com/office/drawing/2014/main" id="{E170C8D5-65C7-46C9-9AB4-31DFC5919FD9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3151;p39">
              <a:extLst>
                <a:ext uri="{FF2B5EF4-FFF2-40B4-BE49-F238E27FC236}">
                  <a16:creationId xmlns:a16="http://schemas.microsoft.com/office/drawing/2014/main" id="{5127BC3C-96B6-4CA0-AD9C-26549DC78519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3152;p39">
              <a:extLst>
                <a:ext uri="{FF2B5EF4-FFF2-40B4-BE49-F238E27FC236}">
                  <a16:creationId xmlns:a16="http://schemas.microsoft.com/office/drawing/2014/main" id="{6683E7F0-0F04-4EB7-BBEB-A40EF2240B05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3153;p39">
              <a:extLst>
                <a:ext uri="{FF2B5EF4-FFF2-40B4-BE49-F238E27FC236}">
                  <a16:creationId xmlns:a16="http://schemas.microsoft.com/office/drawing/2014/main" id="{41ACA877-68A5-4136-9C66-5D2234F2FAC9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3154;p39">
              <a:extLst>
                <a:ext uri="{FF2B5EF4-FFF2-40B4-BE49-F238E27FC236}">
                  <a16:creationId xmlns:a16="http://schemas.microsoft.com/office/drawing/2014/main" id="{E328A21A-B0DB-4F4A-9D05-60039040368D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3155;p39">
              <a:extLst>
                <a:ext uri="{FF2B5EF4-FFF2-40B4-BE49-F238E27FC236}">
                  <a16:creationId xmlns:a16="http://schemas.microsoft.com/office/drawing/2014/main" id="{CDFCF1BB-BADE-4030-B9A6-67AA7826F5F4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3156;p39">
              <a:extLst>
                <a:ext uri="{FF2B5EF4-FFF2-40B4-BE49-F238E27FC236}">
                  <a16:creationId xmlns:a16="http://schemas.microsoft.com/office/drawing/2014/main" id="{C292DF6D-89F5-4719-B5E3-3944EA9F25D2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3157;p39">
              <a:extLst>
                <a:ext uri="{FF2B5EF4-FFF2-40B4-BE49-F238E27FC236}">
                  <a16:creationId xmlns:a16="http://schemas.microsoft.com/office/drawing/2014/main" id="{43B001E1-19B3-432B-AA29-326EC649B2CD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3158;p39">
              <a:extLst>
                <a:ext uri="{FF2B5EF4-FFF2-40B4-BE49-F238E27FC236}">
                  <a16:creationId xmlns:a16="http://schemas.microsoft.com/office/drawing/2014/main" id="{7876C3AB-1C60-4615-90F1-03BA2D2854A0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3159;p39">
              <a:extLst>
                <a:ext uri="{FF2B5EF4-FFF2-40B4-BE49-F238E27FC236}">
                  <a16:creationId xmlns:a16="http://schemas.microsoft.com/office/drawing/2014/main" id="{5AE1B2F4-3C18-465A-8FBC-7ECA733224D6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3160;p39">
              <a:extLst>
                <a:ext uri="{FF2B5EF4-FFF2-40B4-BE49-F238E27FC236}">
                  <a16:creationId xmlns:a16="http://schemas.microsoft.com/office/drawing/2014/main" id="{1E561C0C-7830-4238-9623-B312C3E5CEEE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3161;p39">
              <a:extLst>
                <a:ext uri="{FF2B5EF4-FFF2-40B4-BE49-F238E27FC236}">
                  <a16:creationId xmlns:a16="http://schemas.microsoft.com/office/drawing/2014/main" id="{BF879CE4-F657-4DA6-A830-E68E37140776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3162;p39">
              <a:extLst>
                <a:ext uri="{FF2B5EF4-FFF2-40B4-BE49-F238E27FC236}">
                  <a16:creationId xmlns:a16="http://schemas.microsoft.com/office/drawing/2014/main" id="{46D9FEB1-8EF5-48A4-AFBC-26A57E27252E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3163;p39">
              <a:extLst>
                <a:ext uri="{FF2B5EF4-FFF2-40B4-BE49-F238E27FC236}">
                  <a16:creationId xmlns:a16="http://schemas.microsoft.com/office/drawing/2014/main" id="{388CC6B9-1311-4191-88CD-A01E6BA1C1F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3164;p39">
              <a:extLst>
                <a:ext uri="{FF2B5EF4-FFF2-40B4-BE49-F238E27FC236}">
                  <a16:creationId xmlns:a16="http://schemas.microsoft.com/office/drawing/2014/main" id="{2ADEBA45-F11A-4409-96BD-AFD19BD045DC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3165;p39">
              <a:extLst>
                <a:ext uri="{FF2B5EF4-FFF2-40B4-BE49-F238E27FC236}">
                  <a16:creationId xmlns:a16="http://schemas.microsoft.com/office/drawing/2014/main" id="{73FAEA61-21A9-4BBC-B94F-2DEB2D726776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3166;p39">
              <a:extLst>
                <a:ext uri="{FF2B5EF4-FFF2-40B4-BE49-F238E27FC236}">
                  <a16:creationId xmlns:a16="http://schemas.microsoft.com/office/drawing/2014/main" id="{CAA0E84C-C4B3-49E1-A7F8-663713313286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3167;p39">
              <a:extLst>
                <a:ext uri="{FF2B5EF4-FFF2-40B4-BE49-F238E27FC236}">
                  <a16:creationId xmlns:a16="http://schemas.microsoft.com/office/drawing/2014/main" id="{93888D00-2C8B-4447-90C3-A778755DE813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3168;p39">
              <a:extLst>
                <a:ext uri="{FF2B5EF4-FFF2-40B4-BE49-F238E27FC236}">
                  <a16:creationId xmlns:a16="http://schemas.microsoft.com/office/drawing/2014/main" id="{19449651-3440-453A-94F2-5283D4F0330C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3169;p39">
              <a:extLst>
                <a:ext uri="{FF2B5EF4-FFF2-40B4-BE49-F238E27FC236}">
                  <a16:creationId xmlns:a16="http://schemas.microsoft.com/office/drawing/2014/main" id="{3E7E611B-B855-4434-A471-6BF0C1E0AD4E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3170;p39">
              <a:extLst>
                <a:ext uri="{FF2B5EF4-FFF2-40B4-BE49-F238E27FC236}">
                  <a16:creationId xmlns:a16="http://schemas.microsoft.com/office/drawing/2014/main" id="{9765C1F9-0516-4123-9E4A-6FB5B05BB825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3171;p39">
              <a:extLst>
                <a:ext uri="{FF2B5EF4-FFF2-40B4-BE49-F238E27FC236}">
                  <a16:creationId xmlns:a16="http://schemas.microsoft.com/office/drawing/2014/main" id="{235D608B-AF9C-4652-979C-CF908A366426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3172;p39">
              <a:extLst>
                <a:ext uri="{FF2B5EF4-FFF2-40B4-BE49-F238E27FC236}">
                  <a16:creationId xmlns:a16="http://schemas.microsoft.com/office/drawing/2014/main" id="{8933315F-5A2A-43E4-B2C8-D4AA063CBA08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3173;p39">
              <a:extLst>
                <a:ext uri="{FF2B5EF4-FFF2-40B4-BE49-F238E27FC236}">
                  <a16:creationId xmlns:a16="http://schemas.microsoft.com/office/drawing/2014/main" id="{E9FFA2CF-CB4E-4D09-AA59-0A5D42FC4B40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3174;p39">
              <a:extLst>
                <a:ext uri="{FF2B5EF4-FFF2-40B4-BE49-F238E27FC236}">
                  <a16:creationId xmlns:a16="http://schemas.microsoft.com/office/drawing/2014/main" id="{41ACF73F-8504-495F-91A1-4D8AD65C5289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3175;p39">
              <a:extLst>
                <a:ext uri="{FF2B5EF4-FFF2-40B4-BE49-F238E27FC236}">
                  <a16:creationId xmlns:a16="http://schemas.microsoft.com/office/drawing/2014/main" id="{9AF964D7-ADA5-488E-A4E5-169B451506D3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3176;p39">
              <a:extLst>
                <a:ext uri="{FF2B5EF4-FFF2-40B4-BE49-F238E27FC236}">
                  <a16:creationId xmlns:a16="http://schemas.microsoft.com/office/drawing/2014/main" id="{B98B0192-0B4C-4B5C-9628-C586E0C1FABB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3177;p39">
              <a:extLst>
                <a:ext uri="{FF2B5EF4-FFF2-40B4-BE49-F238E27FC236}">
                  <a16:creationId xmlns:a16="http://schemas.microsoft.com/office/drawing/2014/main" id="{EA00D63C-40F8-4462-89EC-0FF6854A568E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3178;p39">
              <a:extLst>
                <a:ext uri="{FF2B5EF4-FFF2-40B4-BE49-F238E27FC236}">
                  <a16:creationId xmlns:a16="http://schemas.microsoft.com/office/drawing/2014/main" id="{19F1DDF2-F421-496B-828A-01EC2178C27C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3179;p39">
              <a:extLst>
                <a:ext uri="{FF2B5EF4-FFF2-40B4-BE49-F238E27FC236}">
                  <a16:creationId xmlns:a16="http://schemas.microsoft.com/office/drawing/2014/main" id="{C0B1E8FB-B750-4EB0-8E89-39EE3888397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3180;p39">
              <a:extLst>
                <a:ext uri="{FF2B5EF4-FFF2-40B4-BE49-F238E27FC236}">
                  <a16:creationId xmlns:a16="http://schemas.microsoft.com/office/drawing/2014/main" id="{30BF059E-CEA9-49CB-A0E3-10CE2FDE174A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3181;p39">
              <a:extLst>
                <a:ext uri="{FF2B5EF4-FFF2-40B4-BE49-F238E27FC236}">
                  <a16:creationId xmlns:a16="http://schemas.microsoft.com/office/drawing/2014/main" id="{FDD257D0-2A44-4BFA-892A-5ABF2856796E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3182;p39">
              <a:extLst>
                <a:ext uri="{FF2B5EF4-FFF2-40B4-BE49-F238E27FC236}">
                  <a16:creationId xmlns:a16="http://schemas.microsoft.com/office/drawing/2014/main" id="{5E64272F-9F4E-4B81-B40F-E44CE4F7E557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3183;p39">
              <a:extLst>
                <a:ext uri="{FF2B5EF4-FFF2-40B4-BE49-F238E27FC236}">
                  <a16:creationId xmlns:a16="http://schemas.microsoft.com/office/drawing/2014/main" id="{49539A1B-2F52-410D-A90C-1F85282BE4E6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3184;p39">
              <a:extLst>
                <a:ext uri="{FF2B5EF4-FFF2-40B4-BE49-F238E27FC236}">
                  <a16:creationId xmlns:a16="http://schemas.microsoft.com/office/drawing/2014/main" id="{7307F41E-7FA0-41BB-9B04-FDA1D9360A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3185;p39">
              <a:extLst>
                <a:ext uri="{FF2B5EF4-FFF2-40B4-BE49-F238E27FC236}">
                  <a16:creationId xmlns:a16="http://schemas.microsoft.com/office/drawing/2014/main" id="{E09CC6BD-3B8A-4001-986F-E9F3BEB5D2D2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3186;p39">
              <a:extLst>
                <a:ext uri="{FF2B5EF4-FFF2-40B4-BE49-F238E27FC236}">
                  <a16:creationId xmlns:a16="http://schemas.microsoft.com/office/drawing/2014/main" id="{28505F1E-64B7-49EC-B6B2-D4F0697C7C5F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3187;p39">
              <a:extLst>
                <a:ext uri="{FF2B5EF4-FFF2-40B4-BE49-F238E27FC236}">
                  <a16:creationId xmlns:a16="http://schemas.microsoft.com/office/drawing/2014/main" id="{676D1D33-C9BC-4192-BFE4-8EC5D76E34FB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3188;p39">
              <a:extLst>
                <a:ext uri="{FF2B5EF4-FFF2-40B4-BE49-F238E27FC236}">
                  <a16:creationId xmlns:a16="http://schemas.microsoft.com/office/drawing/2014/main" id="{DC8E91E9-4264-4C9C-AB5A-8ECAD34E0DEA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3189;p39">
              <a:extLst>
                <a:ext uri="{FF2B5EF4-FFF2-40B4-BE49-F238E27FC236}">
                  <a16:creationId xmlns:a16="http://schemas.microsoft.com/office/drawing/2014/main" id="{D61F504A-139A-4DCB-82E7-812641F03608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3190;p39">
              <a:extLst>
                <a:ext uri="{FF2B5EF4-FFF2-40B4-BE49-F238E27FC236}">
                  <a16:creationId xmlns:a16="http://schemas.microsoft.com/office/drawing/2014/main" id="{5F24CA1E-0B55-4268-904A-E5A113D47916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3191;p39">
              <a:extLst>
                <a:ext uri="{FF2B5EF4-FFF2-40B4-BE49-F238E27FC236}">
                  <a16:creationId xmlns:a16="http://schemas.microsoft.com/office/drawing/2014/main" id="{A0DD17BF-4496-4F48-A6DD-C0B4DE59F163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3192;p39">
              <a:extLst>
                <a:ext uri="{FF2B5EF4-FFF2-40B4-BE49-F238E27FC236}">
                  <a16:creationId xmlns:a16="http://schemas.microsoft.com/office/drawing/2014/main" id="{EB62355F-FA96-4C68-BC25-7A19FD673A6D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3193;p39">
              <a:extLst>
                <a:ext uri="{FF2B5EF4-FFF2-40B4-BE49-F238E27FC236}">
                  <a16:creationId xmlns:a16="http://schemas.microsoft.com/office/drawing/2014/main" id="{87D6A517-FC9B-4AED-848A-F12C15BF328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3194;p39">
              <a:extLst>
                <a:ext uri="{FF2B5EF4-FFF2-40B4-BE49-F238E27FC236}">
                  <a16:creationId xmlns:a16="http://schemas.microsoft.com/office/drawing/2014/main" id="{667D5F33-5833-442C-AA88-95F644E98602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3195;p39">
              <a:extLst>
                <a:ext uri="{FF2B5EF4-FFF2-40B4-BE49-F238E27FC236}">
                  <a16:creationId xmlns:a16="http://schemas.microsoft.com/office/drawing/2014/main" id="{1B243363-416B-45C9-98ED-12BCFDDF6E24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3196;p39">
              <a:extLst>
                <a:ext uri="{FF2B5EF4-FFF2-40B4-BE49-F238E27FC236}">
                  <a16:creationId xmlns:a16="http://schemas.microsoft.com/office/drawing/2014/main" id="{0B05149E-4169-479B-B084-16DA776CE7CC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3197;p39">
              <a:extLst>
                <a:ext uri="{FF2B5EF4-FFF2-40B4-BE49-F238E27FC236}">
                  <a16:creationId xmlns:a16="http://schemas.microsoft.com/office/drawing/2014/main" id="{2F072F08-0573-4F79-A8CA-318D3A124526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3198;p39">
              <a:extLst>
                <a:ext uri="{FF2B5EF4-FFF2-40B4-BE49-F238E27FC236}">
                  <a16:creationId xmlns:a16="http://schemas.microsoft.com/office/drawing/2014/main" id="{EA42765B-5B66-4ECF-BB39-B7CCC90768BC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3199;p39">
              <a:extLst>
                <a:ext uri="{FF2B5EF4-FFF2-40B4-BE49-F238E27FC236}">
                  <a16:creationId xmlns:a16="http://schemas.microsoft.com/office/drawing/2014/main" id="{9E5F854F-00F6-428B-BED8-4705D215AE0E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3200;p39">
              <a:extLst>
                <a:ext uri="{FF2B5EF4-FFF2-40B4-BE49-F238E27FC236}">
                  <a16:creationId xmlns:a16="http://schemas.microsoft.com/office/drawing/2014/main" id="{F9900FAF-ED76-4A78-A6FE-C3425F1CFC57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3201;p39">
              <a:extLst>
                <a:ext uri="{FF2B5EF4-FFF2-40B4-BE49-F238E27FC236}">
                  <a16:creationId xmlns:a16="http://schemas.microsoft.com/office/drawing/2014/main" id="{2C5DF6BB-2AFC-45EC-A3F5-ECAF4860B78D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3202;p39">
              <a:extLst>
                <a:ext uri="{FF2B5EF4-FFF2-40B4-BE49-F238E27FC236}">
                  <a16:creationId xmlns:a16="http://schemas.microsoft.com/office/drawing/2014/main" id="{5BB19EC7-1CC0-4341-8D7D-944A3D48BA7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3203;p39">
              <a:extLst>
                <a:ext uri="{FF2B5EF4-FFF2-40B4-BE49-F238E27FC236}">
                  <a16:creationId xmlns:a16="http://schemas.microsoft.com/office/drawing/2014/main" id="{04E8146A-341A-4019-B8A1-C5C2AE7D9A08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3204;p39">
              <a:extLst>
                <a:ext uri="{FF2B5EF4-FFF2-40B4-BE49-F238E27FC236}">
                  <a16:creationId xmlns:a16="http://schemas.microsoft.com/office/drawing/2014/main" id="{F9CA93A3-B05C-41C4-BE98-CCDAF45D246C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3205;p39">
              <a:extLst>
                <a:ext uri="{FF2B5EF4-FFF2-40B4-BE49-F238E27FC236}">
                  <a16:creationId xmlns:a16="http://schemas.microsoft.com/office/drawing/2014/main" id="{90586863-8259-46F2-B7B1-FD50183E9576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3206;p39">
              <a:extLst>
                <a:ext uri="{FF2B5EF4-FFF2-40B4-BE49-F238E27FC236}">
                  <a16:creationId xmlns:a16="http://schemas.microsoft.com/office/drawing/2014/main" id="{53A7B60B-B45D-42D1-B9A2-A8C6F6F74E14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3207;p39">
              <a:extLst>
                <a:ext uri="{FF2B5EF4-FFF2-40B4-BE49-F238E27FC236}">
                  <a16:creationId xmlns:a16="http://schemas.microsoft.com/office/drawing/2014/main" id="{9CF5E7F8-C7E9-484C-BB87-86E7C0F17720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3208;p39">
              <a:extLst>
                <a:ext uri="{FF2B5EF4-FFF2-40B4-BE49-F238E27FC236}">
                  <a16:creationId xmlns:a16="http://schemas.microsoft.com/office/drawing/2014/main" id="{6BD53DFF-DB5E-4B5A-B9CB-2E3B47EFF225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3209;p39">
              <a:extLst>
                <a:ext uri="{FF2B5EF4-FFF2-40B4-BE49-F238E27FC236}">
                  <a16:creationId xmlns:a16="http://schemas.microsoft.com/office/drawing/2014/main" id="{EE8F01A0-979D-4378-932A-2A083FC42B6C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3210;p39">
              <a:extLst>
                <a:ext uri="{FF2B5EF4-FFF2-40B4-BE49-F238E27FC236}">
                  <a16:creationId xmlns:a16="http://schemas.microsoft.com/office/drawing/2014/main" id="{FC48E1AB-12A4-461E-A337-B2709CE4C0D4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3211;p39">
              <a:extLst>
                <a:ext uri="{FF2B5EF4-FFF2-40B4-BE49-F238E27FC236}">
                  <a16:creationId xmlns:a16="http://schemas.microsoft.com/office/drawing/2014/main" id="{7DD90601-04A7-4CAC-9853-478F6E0F2848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3212;p39">
              <a:extLst>
                <a:ext uri="{FF2B5EF4-FFF2-40B4-BE49-F238E27FC236}">
                  <a16:creationId xmlns:a16="http://schemas.microsoft.com/office/drawing/2014/main" id="{D7557C96-CFDE-490B-8C5D-E24D4CA0CE0F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3213;p39">
              <a:extLst>
                <a:ext uri="{FF2B5EF4-FFF2-40B4-BE49-F238E27FC236}">
                  <a16:creationId xmlns:a16="http://schemas.microsoft.com/office/drawing/2014/main" id="{2A1DEB78-337D-4AA2-9153-8A7E14C7AEAB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3214;p39">
              <a:extLst>
                <a:ext uri="{FF2B5EF4-FFF2-40B4-BE49-F238E27FC236}">
                  <a16:creationId xmlns:a16="http://schemas.microsoft.com/office/drawing/2014/main" id="{F687034B-9009-4A39-80F1-80187902245F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3215;p39">
              <a:extLst>
                <a:ext uri="{FF2B5EF4-FFF2-40B4-BE49-F238E27FC236}">
                  <a16:creationId xmlns:a16="http://schemas.microsoft.com/office/drawing/2014/main" id="{FE1556FC-34B4-440E-8DA4-8E96923584BB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3216;p39">
              <a:extLst>
                <a:ext uri="{FF2B5EF4-FFF2-40B4-BE49-F238E27FC236}">
                  <a16:creationId xmlns:a16="http://schemas.microsoft.com/office/drawing/2014/main" id="{BADCE9FD-D562-4C0D-9C35-4EBAA09AAD43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3217;p39">
              <a:extLst>
                <a:ext uri="{FF2B5EF4-FFF2-40B4-BE49-F238E27FC236}">
                  <a16:creationId xmlns:a16="http://schemas.microsoft.com/office/drawing/2014/main" id="{61A926F7-BE56-4FE0-994B-51CC99A79561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3218;p39">
              <a:extLst>
                <a:ext uri="{FF2B5EF4-FFF2-40B4-BE49-F238E27FC236}">
                  <a16:creationId xmlns:a16="http://schemas.microsoft.com/office/drawing/2014/main" id="{CBCBD9D4-1D1E-4128-93E2-B149AC3DAF52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3219;p39">
              <a:extLst>
                <a:ext uri="{FF2B5EF4-FFF2-40B4-BE49-F238E27FC236}">
                  <a16:creationId xmlns:a16="http://schemas.microsoft.com/office/drawing/2014/main" id="{8300C9C3-5165-48F7-8E21-FDBA935D3750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3220;p39">
              <a:extLst>
                <a:ext uri="{FF2B5EF4-FFF2-40B4-BE49-F238E27FC236}">
                  <a16:creationId xmlns:a16="http://schemas.microsoft.com/office/drawing/2014/main" id="{CE340028-BB7B-4330-948B-4CEAF0A8A65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3221;p39">
              <a:extLst>
                <a:ext uri="{FF2B5EF4-FFF2-40B4-BE49-F238E27FC236}">
                  <a16:creationId xmlns:a16="http://schemas.microsoft.com/office/drawing/2014/main" id="{2424943F-2CC0-4B39-AD55-7FC2D56EE43C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3222;p39">
              <a:extLst>
                <a:ext uri="{FF2B5EF4-FFF2-40B4-BE49-F238E27FC236}">
                  <a16:creationId xmlns:a16="http://schemas.microsoft.com/office/drawing/2014/main" id="{D72BD02D-31FB-4B65-A633-0C35F9817A7D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3223;p39">
              <a:extLst>
                <a:ext uri="{FF2B5EF4-FFF2-40B4-BE49-F238E27FC236}">
                  <a16:creationId xmlns:a16="http://schemas.microsoft.com/office/drawing/2014/main" id="{8E06792A-BAFE-4827-B77A-23059E3DC029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3224;p39">
              <a:extLst>
                <a:ext uri="{FF2B5EF4-FFF2-40B4-BE49-F238E27FC236}">
                  <a16:creationId xmlns:a16="http://schemas.microsoft.com/office/drawing/2014/main" id="{E6E4A7A4-D6A0-41A0-9760-C8A395BD3733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3225;p39">
              <a:extLst>
                <a:ext uri="{FF2B5EF4-FFF2-40B4-BE49-F238E27FC236}">
                  <a16:creationId xmlns:a16="http://schemas.microsoft.com/office/drawing/2014/main" id="{895D2EEF-D6F6-4D69-BFB2-2EBFCF3D9280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3226;p39">
              <a:extLst>
                <a:ext uri="{FF2B5EF4-FFF2-40B4-BE49-F238E27FC236}">
                  <a16:creationId xmlns:a16="http://schemas.microsoft.com/office/drawing/2014/main" id="{1DB7D4A8-7623-4CCD-BF24-325153769DA8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3227;p39">
              <a:extLst>
                <a:ext uri="{FF2B5EF4-FFF2-40B4-BE49-F238E27FC236}">
                  <a16:creationId xmlns:a16="http://schemas.microsoft.com/office/drawing/2014/main" id="{83879DA0-A906-49B2-A7C3-A7B7646B0ECD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3228;p39">
              <a:extLst>
                <a:ext uri="{FF2B5EF4-FFF2-40B4-BE49-F238E27FC236}">
                  <a16:creationId xmlns:a16="http://schemas.microsoft.com/office/drawing/2014/main" id="{B777EBF2-1B19-467E-906A-0C465FF2E5ED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3229;p39">
              <a:extLst>
                <a:ext uri="{FF2B5EF4-FFF2-40B4-BE49-F238E27FC236}">
                  <a16:creationId xmlns:a16="http://schemas.microsoft.com/office/drawing/2014/main" id="{0EB39F33-14C3-41B8-AF7C-B3215AACB3AF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3230;p39">
              <a:extLst>
                <a:ext uri="{FF2B5EF4-FFF2-40B4-BE49-F238E27FC236}">
                  <a16:creationId xmlns:a16="http://schemas.microsoft.com/office/drawing/2014/main" id="{F7C55A48-3695-4FB9-9F7D-BC333D643D88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3231;p39">
              <a:extLst>
                <a:ext uri="{FF2B5EF4-FFF2-40B4-BE49-F238E27FC236}">
                  <a16:creationId xmlns:a16="http://schemas.microsoft.com/office/drawing/2014/main" id="{9BC4565B-19E7-48A3-9384-378906EE2819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3232;p39">
              <a:extLst>
                <a:ext uri="{FF2B5EF4-FFF2-40B4-BE49-F238E27FC236}">
                  <a16:creationId xmlns:a16="http://schemas.microsoft.com/office/drawing/2014/main" id="{6D6BE00E-6358-45EF-8872-1C340CB38772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3233;p39">
              <a:extLst>
                <a:ext uri="{FF2B5EF4-FFF2-40B4-BE49-F238E27FC236}">
                  <a16:creationId xmlns:a16="http://schemas.microsoft.com/office/drawing/2014/main" id="{048B6E61-312C-4495-A808-E3BC004E70EE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3234;p39">
              <a:extLst>
                <a:ext uri="{FF2B5EF4-FFF2-40B4-BE49-F238E27FC236}">
                  <a16:creationId xmlns:a16="http://schemas.microsoft.com/office/drawing/2014/main" id="{E28687FF-006A-4E30-9ACC-958162C3A32A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3235;p39">
              <a:extLst>
                <a:ext uri="{FF2B5EF4-FFF2-40B4-BE49-F238E27FC236}">
                  <a16:creationId xmlns:a16="http://schemas.microsoft.com/office/drawing/2014/main" id="{19C0F4A4-67C5-49A1-B547-7262A8338286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3236;p39">
              <a:extLst>
                <a:ext uri="{FF2B5EF4-FFF2-40B4-BE49-F238E27FC236}">
                  <a16:creationId xmlns:a16="http://schemas.microsoft.com/office/drawing/2014/main" id="{408AF399-1442-4DD9-9A80-946D9416545E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3237;p39">
              <a:extLst>
                <a:ext uri="{FF2B5EF4-FFF2-40B4-BE49-F238E27FC236}">
                  <a16:creationId xmlns:a16="http://schemas.microsoft.com/office/drawing/2014/main" id="{5A83886B-9662-498F-ADA3-025B28D86C21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3238;p39">
              <a:extLst>
                <a:ext uri="{FF2B5EF4-FFF2-40B4-BE49-F238E27FC236}">
                  <a16:creationId xmlns:a16="http://schemas.microsoft.com/office/drawing/2014/main" id="{6EC160BB-EF6C-4E09-89D2-78CB99FC00B4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3239;p39">
              <a:extLst>
                <a:ext uri="{FF2B5EF4-FFF2-40B4-BE49-F238E27FC236}">
                  <a16:creationId xmlns:a16="http://schemas.microsoft.com/office/drawing/2014/main" id="{9D15E83A-B1EA-4353-A6C6-00945E8F17C9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3240;p39">
              <a:extLst>
                <a:ext uri="{FF2B5EF4-FFF2-40B4-BE49-F238E27FC236}">
                  <a16:creationId xmlns:a16="http://schemas.microsoft.com/office/drawing/2014/main" id="{7A276A7C-4CCC-4C89-AF46-B12BEFDCFD00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3241;p39">
              <a:extLst>
                <a:ext uri="{FF2B5EF4-FFF2-40B4-BE49-F238E27FC236}">
                  <a16:creationId xmlns:a16="http://schemas.microsoft.com/office/drawing/2014/main" id="{702F8CD5-0A1A-4F05-B136-677F84C097D5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3242;p39">
              <a:extLst>
                <a:ext uri="{FF2B5EF4-FFF2-40B4-BE49-F238E27FC236}">
                  <a16:creationId xmlns:a16="http://schemas.microsoft.com/office/drawing/2014/main" id="{8CA7A44C-2DB5-4EB7-BEE3-DD140977F84C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3243;p39">
              <a:extLst>
                <a:ext uri="{FF2B5EF4-FFF2-40B4-BE49-F238E27FC236}">
                  <a16:creationId xmlns:a16="http://schemas.microsoft.com/office/drawing/2014/main" id="{0969E042-1D37-4977-BC26-E70C3F07E72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3244;p39">
              <a:extLst>
                <a:ext uri="{FF2B5EF4-FFF2-40B4-BE49-F238E27FC236}">
                  <a16:creationId xmlns:a16="http://schemas.microsoft.com/office/drawing/2014/main" id="{FD5246C0-01AC-4548-B3DD-4B391DC12C55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3245;p39">
              <a:extLst>
                <a:ext uri="{FF2B5EF4-FFF2-40B4-BE49-F238E27FC236}">
                  <a16:creationId xmlns:a16="http://schemas.microsoft.com/office/drawing/2014/main" id="{A114D224-DBCB-46EF-ABA9-708D3B36A0FD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3246;p39">
              <a:extLst>
                <a:ext uri="{FF2B5EF4-FFF2-40B4-BE49-F238E27FC236}">
                  <a16:creationId xmlns:a16="http://schemas.microsoft.com/office/drawing/2014/main" id="{FA5537EC-C4C6-4E4B-B27D-F8F7E4FACCF5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3247;p39">
              <a:extLst>
                <a:ext uri="{FF2B5EF4-FFF2-40B4-BE49-F238E27FC236}">
                  <a16:creationId xmlns:a16="http://schemas.microsoft.com/office/drawing/2014/main" id="{B0A0D3EF-ACE5-4EE9-AC70-AB15DE488D63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3248;p39">
              <a:extLst>
                <a:ext uri="{FF2B5EF4-FFF2-40B4-BE49-F238E27FC236}">
                  <a16:creationId xmlns:a16="http://schemas.microsoft.com/office/drawing/2014/main" id="{BE617A01-2171-40CA-A181-CB3A8CAE0077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3249;p39">
              <a:extLst>
                <a:ext uri="{FF2B5EF4-FFF2-40B4-BE49-F238E27FC236}">
                  <a16:creationId xmlns:a16="http://schemas.microsoft.com/office/drawing/2014/main" id="{8E6BC9DB-A28B-4E27-A873-D3006861B3D7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3250;p39">
              <a:extLst>
                <a:ext uri="{FF2B5EF4-FFF2-40B4-BE49-F238E27FC236}">
                  <a16:creationId xmlns:a16="http://schemas.microsoft.com/office/drawing/2014/main" id="{F8979608-3B27-4842-AB01-09345FD24BBD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3251;p39">
              <a:extLst>
                <a:ext uri="{FF2B5EF4-FFF2-40B4-BE49-F238E27FC236}">
                  <a16:creationId xmlns:a16="http://schemas.microsoft.com/office/drawing/2014/main" id="{6348C1F0-460B-4B2A-B845-662ACF3D36F7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3252;p39">
              <a:extLst>
                <a:ext uri="{FF2B5EF4-FFF2-40B4-BE49-F238E27FC236}">
                  <a16:creationId xmlns:a16="http://schemas.microsoft.com/office/drawing/2014/main" id="{6B7D0799-7D34-462A-9158-595745B90CB1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3253;p39">
              <a:extLst>
                <a:ext uri="{FF2B5EF4-FFF2-40B4-BE49-F238E27FC236}">
                  <a16:creationId xmlns:a16="http://schemas.microsoft.com/office/drawing/2014/main" id="{D4F6D19B-5110-4BA6-81DC-018A90F233FD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3254;p39">
              <a:extLst>
                <a:ext uri="{FF2B5EF4-FFF2-40B4-BE49-F238E27FC236}">
                  <a16:creationId xmlns:a16="http://schemas.microsoft.com/office/drawing/2014/main" id="{B7DE4040-C4CA-4E2D-922C-C53BF1501DF7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3255;p39">
              <a:extLst>
                <a:ext uri="{FF2B5EF4-FFF2-40B4-BE49-F238E27FC236}">
                  <a16:creationId xmlns:a16="http://schemas.microsoft.com/office/drawing/2014/main" id="{A355FD76-1A79-4633-9AA0-9932B0EE3799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3256;p39">
              <a:extLst>
                <a:ext uri="{FF2B5EF4-FFF2-40B4-BE49-F238E27FC236}">
                  <a16:creationId xmlns:a16="http://schemas.microsoft.com/office/drawing/2014/main" id="{764257BA-4FA5-4C59-9F47-62D78EE1F749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3257;p39">
              <a:extLst>
                <a:ext uri="{FF2B5EF4-FFF2-40B4-BE49-F238E27FC236}">
                  <a16:creationId xmlns:a16="http://schemas.microsoft.com/office/drawing/2014/main" id="{8136561D-A741-4A1D-82EB-A45C5BD70D9A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3258;p39">
              <a:extLst>
                <a:ext uri="{FF2B5EF4-FFF2-40B4-BE49-F238E27FC236}">
                  <a16:creationId xmlns:a16="http://schemas.microsoft.com/office/drawing/2014/main" id="{2AE9DF8B-6B2C-4806-89AF-2159565BC0B2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3259;p39">
              <a:extLst>
                <a:ext uri="{FF2B5EF4-FFF2-40B4-BE49-F238E27FC236}">
                  <a16:creationId xmlns:a16="http://schemas.microsoft.com/office/drawing/2014/main" id="{928DA821-1098-40C0-80FB-36705F882693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3260;p39">
              <a:extLst>
                <a:ext uri="{FF2B5EF4-FFF2-40B4-BE49-F238E27FC236}">
                  <a16:creationId xmlns:a16="http://schemas.microsoft.com/office/drawing/2014/main" id="{9CC72C5F-AE34-4FF5-B892-2678FD64D430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3261;p39">
              <a:extLst>
                <a:ext uri="{FF2B5EF4-FFF2-40B4-BE49-F238E27FC236}">
                  <a16:creationId xmlns:a16="http://schemas.microsoft.com/office/drawing/2014/main" id="{5D260196-55C6-4FBC-B5BB-8C5AF7306570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3262;p39">
              <a:extLst>
                <a:ext uri="{FF2B5EF4-FFF2-40B4-BE49-F238E27FC236}">
                  <a16:creationId xmlns:a16="http://schemas.microsoft.com/office/drawing/2014/main" id="{3C8BD1ED-7DE7-4348-BA48-21B04DAC9464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3263;p39">
              <a:extLst>
                <a:ext uri="{FF2B5EF4-FFF2-40B4-BE49-F238E27FC236}">
                  <a16:creationId xmlns:a16="http://schemas.microsoft.com/office/drawing/2014/main" id="{784C5C36-FC29-4B61-8C26-F888346477E6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3264;p39">
              <a:extLst>
                <a:ext uri="{FF2B5EF4-FFF2-40B4-BE49-F238E27FC236}">
                  <a16:creationId xmlns:a16="http://schemas.microsoft.com/office/drawing/2014/main" id="{73A477A4-D315-446A-B4B2-C8CED3B9ED13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3265;p39">
              <a:extLst>
                <a:ext uri="{FF2B5EF4-FFF2-40B4-BE49-F238E27FC236}">
                  <a16:creationId xmlns:a16="http://schemas.microsoft.com/office/drawing/2014/main" id="{673AEE08-05A0-44FD-AF95-484293CD187C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3266;p39">
              <a:extLst>
                <a:ext uri="{FF2B5EF4-FFF2-40B4-BE49-F238E27FC236}">
                  <a16:creationId xmlns:a16="http://schemas.microsoft.com/office/drawing/2014/main" id="{38952FE3-6351-4616-859B-43465E31CB66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3267;p39">
              <a:extLst>
                <a:ext uri="{FF2B5EF4-FFF2-40B4-BE49-F238E27FC236}">
                  <a16:creationId xmlns:a16="http://schemas.microsoft.com/office/drawing/2014/main" id="{992095A6-8D1D-41D1-8867-3FD1DE80313E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3268;p39">
              <a:extLst>
                <a:ext uri="{FF2B5EF4-FFF2-40B4-BE49-F238E27FC236}">
                  <a16:creationId xmlns:a16="http://schemas.microsoft.com/office/drawing/2014/main" id="{54EDBF60-505A-4F3B-98FB-7172F160DC18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3269;p39">
              <a:extLst>
                <a:ext uri="{FF2B5EF4-FFF2-40B4-BE49-F238E27FC236}">
                  <a16:creationId xmlns:a16="http://schemas.microsoft.com/office/drawing/2014/main" id="{D771D6C1-2F34-4052-96A5-CD9B48C65A4B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3270;p39">
              <a:extLst>
                <a:ext uri="{FF2B5EF4-FFF2-40B4-BE49-F238E27FC236}">
                  <a16:creationId xmlns:a16="http://schemas.microsoft.com/office/drawing/2014/main" id="{DD0F3004-7B31-4137-BD35-6C8FB513FA1A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3271;p39">
              <a:extLst>
                <a:ext uri="{FF2B5EF4-FFF2-40B4-BE49-F238E27FC236}">
                  <a16:creationId xmlns:a16="http://schemas.microsoft.com/office/drawing/2014/main" id="{1A932A66-306E-4D8E-936F-55BB3117193F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3272;p39">
              <a:extLst>
                <a:ext uri="{FF2B5EF4-FFF2-40B4-BE49-F238E27FC236}">
                  <a16:creationId xmlns:a16="http://schemas.microsoft.com/office/drawing/2014/main" id="{F2A85B8E-A1B0-4617-B2B5-208F6AA7C3ED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3273;p39">
              <a:extLst>
                <a:ext uri="{FF2B5EF4-FFF2-40B4-BE49-F238E27FC236}">
                  <a16:creationId xmlns:a16="http://schemas.microsoft.com/office/drawing/2014/main" id="{695912BA-CC58-40FB-B310-63220B884A86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3274;p39">
              <a:extLst>
                <a:ext uri="{FF2B5EF4-FFF2-40B4-BE49-F238E27FC236}">
                  <a16:creationId xmlns:a16="http://schemas.microsoft.com/office/drawing/2014/main" id="{B4FD4438-2C56-4B8D-851D-2698F9BB8594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3275;p39">
              <a:extLst>
                <a:ext uri="{FF2B5EF4-FFF2-40B4-BE49-F238E27FC236}">
                  <a16:creationId xmlns:a16="http://schemas.microsoft.com/office/drawing/2014/main" id="{17899E7F-3834-4E0C-A08D-7E8C83979AAD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3276;p39">
              <a:extLst>
                <a:ext uri="{FF2B5EF4-FFF2-40B4-BE49-F238E27FC236}">
                  <a16:creationId xmlns:a16="http://schemas.microsoft.com/office/drawing/2014/main" id="{874419AF-949F-4865-95DF-1C34B4483FC5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3277;p39">
              <a:extLst>
                <a:ext uri="{FF2B5EF4-FFF2-40B4-BE49-F238E27FC236}">
                  <a16:creationId xmlns:a16="http://schemas.microsoft.com/office/drawing/2014/main" id="{37CF29AA-DA4C-42D4-A43A-351EC83DF0E8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3278;p39">
              <a:extLst>
                <a:ext uri="{FF2B5EF4-FFF2-40B4-BE49-F238E27FC236}">
                  <a16:creationId xmlns:a16="http://schemas.microsoft.com/office/drawing/2014/main" id="{DD75136D-9C1F-4FBF-8504-718D67FD0152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3279;p39">
              <a:extLst>
                <a:ext uri="{FF2B5EF4-FFF2-40B4-BE49-F238E27FC236}">
                  <a16:creationId xmlns:a16="http://schemas.microsoft.com/office/drawing/2014/main" id="{00DA271F-0331-41D5-9081-B435E5493645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3280;p39">
              <a:extLst>
                <a:ext uri="{FF2B5EF4-FFF2-40B4-BE49-F238E27FC236}">
                  <a16:creationId xmlns:a16="http://schemas.microsoft.com/office/drawing/2014/main" id="{0041F749-9653-4B43-8DAE-4DE6C902F07D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3281;p39">
              <a:extLst>
                <a:ext uri="{FF2B5EF4-FFF2-40B4-BE49-F238E27FC236}">
                  <a16:creationId xmlns:a16="http://schemas.microsoft.com/office/drawing/2014/main" id="{47CB66C4-537D-4392-9749-F0CFE142FAEB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3282;p39">
              <a:extLst>
                <a:ext uri="{FF2B5EF4-FFF2-40B4-BE49-F238E27FC236}">
                  <a16:creationId xmlns:a16="http://schemas.microsoft.com/office/drawing/2014/main" id="{93ACF4B5-FCBA-4898-B528-C09DE23066F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3283;p39">
              <a:extLst>
                <a:ext uri="{FF2B5EF4-FFF2-40B4-BE49-F238E27FC236}">
                  <a16:creationId xmlns:a16="http://schemas.microsoft.com/office/drawing/2014/main" id="{18D17740-326F-4CA6-963C-43601E0B7DCC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3284;p39">
              <a:extLst>
                <a:ext uri="{FF2B5EF4-FFF2-40B4-BE49-F238E27FC236}">
                  <a16:creationId xmlns:a16="http://schemas.microsoft.com/office/drawing/2014/main" id="{CAA78674-C4B7-4501-9EB7-6BC67227B17D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3285;p39">
              <a:extLst>
                <a:ext uri="{FF2B5EF4-FFF2-40B4-BE49-F238E27FC236}">
                  <a16:creationId xmlns:a16="http://schemas.microsoft.com/office/drawing/2014/main" id="{9B462BB3-F182-44CE-AB8E-0E1C05A32961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3286;p39">
              <a:extLst>
                <a:ext uri="{FF2B5EF4-FFF2-40B4-BE49-F238E27FC236}">
                  <a16:creationId xmlns:a16="http://schemas.microsoft.com/office/drawing/2014/main" id="{DE9C4AE5-1F8C-4290-90F7-F77BA9BB407F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3287;p39">
              <a:extLst>
                <a:ext uri="{FF2B5EF4-FFF2-40B4-BE49-F238E27FC236}">
                  <a16:creationId xmlns:a16="http://schemas.microsoft.com/office/drawing/2014/main" id="{656DD1B2-607D-49AE-A06D-8ABC5D7DE170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3288;p39">
              <a:extLst>
                <a:ext uri="{FF2B5EF4-FFF2-40B4-BE49-F238E27FC236}">
                  <a16:creationId xmlns:a16="http://schemas.microsoft.com/office/drawing/2014/main" id="{78F3D14E-DADD-472D-893C-E02C143ADDBC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3289;p39">
              <a:extLst>
                <a:ext uri="{FF2B5EF4-FFF2-40B4-BE49-F238E27FC236}">
                  <a16:creationId xmlns:a16="http://schemas.microsoft.com/office/drawing/2014/main" id="{48E448EF-83CC-4FE8-96A2-0E7B89C3392C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3290;p39">
              <a:extLst>
                <a:ext uri="{FF2B5EF4-FFF2-40B4-BE49-F238E27FC236}">
                  <a16:creationId xmlns:a16="http://schemas.microsoft.com/office/drawing/2014/main" id="{15A5B365-B354-4DF9-B422-6FEC4E59486E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3291;p39">
              <a:extLst>
                <a:ext uri="{FF2B5EF4-FFF2-40B4-BE49-F238E27FC236}">
                  <a16:creationId xmlns:a16="http://schemas.microsoft.com/office/drawing/2014/main" id="{3DECC614-8F3C-4972-9A45-6DCC3FE8DA2D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3292;p39">
              <a:extLst>
                <a:ext uri="{FF2B5EF4-FFF2-40B4-BE49-F238E27FC236}">
                  <a16:creationId xmlns:a16="http://schemas.microsoft.com/office/drawing/2014/main" id="{A074ED18-E411-4230-9BA7-78E5E003041C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3293;p39">
              <a:extLst>
                <a:ext uri="{FF2B5EF4-FFF2-40B4-BE49-F238E27FC236}">
                  <a16:creationId xmlns:a16="http://schemas.microsoft.com/office/drawing/2014/main" id="{F515408E-57D6-47D1-9983-EFB17DA092EF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3294;p39">
              <a:extLst>
                <a:ext uri="{FF2B5EF4-FFF2-40B4-BE49-F238E27FC236}">
                  <a16:creationId xmlns:a16="http://schemas.microsoft.com/office/drawing/2014/main" id="{0CF046EE-3285-4209-B49E-D2609EAE37C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3295;p39">
              <a:extLst>
                <a:ext uri="{FF2B5EF4-FFF2-40B4-BE49-F238E27FC236}">
                  <a16:creationId xmlns:a16="http://schemas.microsoft.com/office/drawing/2014/main" id="{1D48ACC2-FBB5-477C-9E40-72536458A232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3296;p39">
              <a:extLst>
                <a:ext uri="{FF2B5EF4-FFF2-40B4-BE49-F238E27FC236}">
                  <a16:creationId xmlns:a16="http://schemas.microsoft.com/office/drawing/2014/main" id="{01DE2E89-ADAE-4245-83A9-00FDBF576A3F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3297;p39">
              <a:extLst>
                <a:ext uri="{FF2B5EF4-FFF2-40B4-BE49-F238E27FC236}">
                  <a16:creationId xmlns:a16="http://schemas.microsoft.com/office/drawing/2014/main" id="{59526F98-7B17-4010-A13B-E45E07D7627D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3298;p39">
              <a:extLst>
                <a:ext uri="{FF2B5EF4-FFF2-40B4-BE49-F238E27FC236}">
                  <a16:creationId xmlns:a16="http://schemas.microsoft.com/office/drawing/2014/main" id="{8DEE620C-03EF-4A95-A52C-90708B1B37E1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3299;p39">
              <a:extLst>
                <a:ext uri="{FF2B5EF4-FFF2-40B4-BE49-F238E27FC236}">
                  <a16:creationId xmlns:a16="http://schemas.microsoft.com/office/drawing/2014/main" id="{A54D50CD-30A5-4025-9E7F-FC5CB4D5D836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3300;p39">
              <a:extLst>
                <a:ext uri="{FF2B5EF4-FFF2-40B4-BE49-F238E27FC236}">
                  <a16:creationId xmlns:a16="http://schemas.microsoft.com/office/drawing/2014/main" id="{445A9DA6-A36A-4B86-89FE-BE46F0C44D82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3301;p39">
              <a:extLst>
                <a:ext uri="{FF2B5EF4-FFF2-40B4-BE49-F238E27FC236}">
                  <a16:creationId xmlns:a16="http://schemas.microsoft.com/office/drawing/2014/main" id="{CCB91FD8-1701-41EE-8C1E-E5A910468705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3302;p39">
              <a:extLst>
                <a:ext uri="{FF2B5EF4-FFF2-40B4-BE49-F238E27FC236}">
                  <a16:creationId xmlns:a16="http://schemas.microsoft.com/office/drawing/2014/main" id="{9E727AEE-CE59-48AE-90C1-45ACBD567A5C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3303;p39">
              <a:extLst>
                <a:ext uri="{FF2B5EF4-FFF2-40B4-BE49-F238E27FC236}">
                  <a16:creationId xmlns:a16="http://schemas.microsoft.com/office/drawing/2014/main" id="{EFA60256-BE64-4C4E-AE0B-480898FB0BBF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3304;p39">
              <a:extLst>
                <a:ext uri="{FF2B5EF4-FFF2-40B4-BE49-F238E27FC236}">
                  <a16:creationId xmlns:a16="http://schemas.microsoft.com/office/drawing/2014/main" id="{8BCA6DF7-7B60-4300-BDF5-26906332CA77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3305;p39">
              <a:extLst>
                <a:ext uri="{FF2B5EF4-FFF2-40B4-BE49-F238E27FC236}">
                  <a16:creationId xmlns:a16="http://schemas.microsoft.com/office/drawing/2014/main" id="{26ABE1BD-F984-4D46-8193-1AD07A8BA963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3306;p39">
              <a:extLst>
                <a:ext uri="{FF2B5EF4-FFF2-40B4-BE49-F238E27FC236}">
                  <a16:creationId xmlns:a16="http://schemas.microsoft.com/office/drawing/2014/main" id="{958F1E8B-496D-4466-8493-E233A0194843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3307;p39">
              <a:extLst>
                <a:ext uri="{FF2B5EF4-FFF2-40B4-BE49-F238E27FC236}">
                  <a16:creationId xmlns:a16="http://schemas.microsoft.com/office/drawing/2014/main" id="{88AB6339-E15A-4F8F-87F0-D75024F418D7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3308;p39">
              <a:extLst>
                <a:ext uri="{FF2B5EF4-FFF2-40B4-BE49-F238E27FC236}">
                  <a16:creationId xmlns:a16="http://schemas.microsoft.com/office/drawing/2014/main" id="{390514A6-18B3-43F8-8019-5ED6BD1A66B5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3309;p39">
              <a:extLst>
                <a:ext uri="{FF2B5EF4-FFF2-40B4-BE49-F238E27FC236}">
                  <a16:creationId xmlns:a16="http://schemas.microsoft.com/office/drawing/2014/main" id="{7940D149-E49B-40FE-AAA8-2D0D01EE8E16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3310;p39">
              <a:extLst>
                <a:ext uri="{FF2B5EF4-FFF2-40B4-BE49-F238E27FC236}">
                  <a16:creationId xmlns:a16="http://schemas.microsoft.com/office/drawing/2014/main" id="{457302E5-99DE-4886-8DBE-FF152D86BE81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3311;p39">
              <a:extLst>
                <a:ext uri="{FF2B5EF4-FFF2-40B4-BE49-F238E27FC236}">
                  <a16:creationId xmlns:a16="http://schemas.microsoft.com/office/drawing/2014/main" id="{6DB7B27E-32AE-46AC-A0BF-CCC7080328CE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3312;p39">
              <a:extLst>
                <a:ext uri="{FF2B5EF4-FFF2-40B4-BE49-F238E27FC236}">
                  <a16:creationId xmlns:a16="http://schemas.microsoft.com/office/drawing/2014/main" id="{0580D338-3B4C-4C12-9CCE-2A69E02E5FD2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3313;p39">
              <a:extLst>
                <a:ext uri="{FF2B5EF4-FFF2-40B4-BE49-F238E27FC236}">
                  <a16:creationId xmlns:a16="http://schemas.microsoft.com/office/drawing/2014/main" id="{7FB51C43-2A29-44E4-B188-4AE32D625F7A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3314;p39">
              <a:extLst>
                <a:ext uri="{FF2B5EF4-FFF2-40B4-BE49-F238E27FC236}">
                  <a16:creationId xmlns:a16="http://schemas.microsoft.com/office/drawing/2014/main" id="{3EBA3450-9578-49AB-9ACF-663A4F941C40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3315;p39">
              <a:extLst>
                <a:ext uri="{FF2B5EF4-FFF2-40B4-BE49-F238E27FC236}">
                  <a16:creationId xmlns:a16="http://schemas.microsoft.com/office/drawing/2014/main" id="{05E125D0-B404-4EFB-BBDD-D5200DC83BE5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3316;p39">
              <a:extLst>
                <a:ext uri="{FF2B5EF4-FFF2-40B4-BE49-F238E27FC236}">
                  <a16:creationId xmlns:a16="http://schemas.microsoft.com/office/drawing/2014/main" id="{92078048-F2E9-4E7E-8509-ED893B6467F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3317;p39">
              <a:extLst>
                <a:ext uri="{FF2B5EF4-FFF2-40B4-BE49-F238E27FC236}">
                  <a16:creationId xmlns:a16="http://schemas.microsoft.com/office/drawing/2014/main" id="{515AB364-78CF-460A-AB16-FB52A038A1CF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3318;p39">
              <a:extLst>
                <a:ext uri="{FF2B5EF4-FFF2-40B4-BE49-F238E27FC236}">
                  <a16:creationId xmlns:a16="http://schemas.microsoft.com/office/drawing/2014/main" id="{97353595-A826-4A1F-9944-531FBDC5CF9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3319;p39">
              <a:extLst>
                <a:ext uri="{FF2B5EF4-FFF2-40B4-BE49-F238E27FC236}">
                  <a16:creationId xmlns:a16="http://schemas.microsoft.com/office/drawing/2014/main" id="{BFA5774E-CA10-47BB-9AA2-B52609C2AF3B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3320;p39">
              <a:extLst>
                <a:ext uri="{FF2B5EF4-FFF2-40B4-BE49-F238E27FC236}">
                  <a16:creationId xmlns:a16="http://schemas.microsoft.com/office/drawing/2014/main" id="{20A623AD-BBA0-41E6-94D3-18FCCC498120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3321;p39">
              <a:extLst>
                <a:ext uri="{FF2B5EF4-FFF2-40B4-BE49-F238E27FC236}">
                  <a16:creationId xmlns:a16="http://schemas.microsoft.com/office/drawing/2014/main" id="{8AB8D684-A87C-4AAB-B201-93013B0AFF45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3322;p39">
              <a:extLst>
                <a:ext uri="{FF2B5EF4-FFF2-40B4-BE49-F238E27FC236}">
                  <a16:creationId xmlns:a16="http://schemas.microsoft.com/office/drawing/2014/main" id="{D10960F9-873C-42A3-AACC-CB82F923876A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3323;p39">
              <a:extLst>
                <a:ext uri="{FF2B5EF4-FFF2-40B4-BE49-F238E27FC236}">
                  <a16:creationId xmlns:a16="http://schemas.microsoft.com/office/drawing/2014/main" id="{9E64949B-1173-4274-87D6-02A9DFB10FB6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3324;p39">
              <a:extLst>
                <a:ext uri="{FF2B5EF4-FFF2-40B4-BE49-F238E27FC236}">
                  <a16:creationId xmlns:a16="http://schemas.microsoft.com/office/drawing/2014/main" id="{E692B4ED-BA71-4457-BCD9-FEDBC5DF698E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3325;p39">
              <a:extLst>
                <a:ext uri="{FF2B5EF4-FFF2-40B4-BE49-F238E27FC236}">
                  <a16:creationId xmlns:a16="http://schemas.microsoft.com/office/drawing/2014/main" id="{A68D84AB-F19D-493F-9F90-00451E76A88B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3326;p39">
              <a:extLst>
                <a:ext uri="{FF2B5EF4-FFF2-40B4-BE49-F238E27FC236}">
                  <a16:creationId xmlns:a16="http://schemas.microsoft.com/office/drawing/2014/main" id="{AF16BE80-4E4B-48DF-AF49-F2D5AD6485F0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3327;p39">
              <a:extLst>
                <a:ext uri="{FF2B5EF4-FFF2-40B4-BE49-F238E27FC236}">
                  <a16:creationId xmlns:a16="http://schemas.microsoft.com/office/drawing/2014/main" id="{E92E7AC7-553E-4FD0-8102-0C82B3FEE836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3328;p39">
              <a:extLst>
                <a:ext uri="{FF2B5EF4-FFF2-40B4-BE49-F238E27FC236}">
                  <a16:creationId xmlns:a16="http://schemas.microsoft.com/office/drawing/2014/main" id="{FB650757-7570-48A9-ABC7-E17E1A53C4DA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3329;p39">
              <a:extLst>
                <a:ext uri="{FF2B5EF4-FFF2-40B4-BE49-F238E27FC236}">
                  <a16:creationId xmlns:a16="http://schemas.microsoft.com/office/drawing/2014/main" id="{26CC63FB-8164-414C-9841-5F2C6D25D8AE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3330;p39">
              <a:extLst>
                <a:ext uri="{FF2B5EF4-FFF2-40B4-BE49-F238E27FC236}">
                  <a16:creationId xmlns:a16="http://schemas.microsoft.com/office/drawing/2014/main" id="{2406D1A6-EFF2-4AF5-9F82-3D12E6CA4625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3331;p39">
              <a:extLst>
                <a:ext uri="{FF2B5EF4-FFF2-40B4-BE49-F238E27FC236}">
                  <a16:creationId xmlns:a16="http://schemas.microsoft.com/office/drawing/2014/main" id="{404B562D-AD68-400D-8E32-4C074FAADA11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3332;p39">
              <a:extLst>
                <a:ext uri="{FF2B5EF4-FFF2-40B4-BE49-F238E27FC236}">
                  <a16:creationId xmlns:a16="http://schemas.microsoft.com/office/drawing/2014/main" id="{C85660E2-CE59-4E0D-B9AE-845B182DC158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3333;p39">
              <a:extLst>
                <a:ext uri="{FF2B5EF4-FFF2-40B4-BE49-F238E27FC236}">
                  <a16:creationId xmlns:a16="http://schemas.microsoft.com/office/drawing/2014/main" id="{FD1DDD4E-3FA7-4EBE-ABED-45661205C564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3334;p39">
              <a:extLst>
                <a:ext uri="{FF2B5EF4-FFF2-40B4-BE49-F238E27FC236}">
                  <a16:creationId xmlns:a16="http://schemas.microsoft.com/office/drawing/2014/main" id="{54B2CD2E-4F50-462F-A6E3-0610912647A9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3335;p39">
              <a:extLst>
                <a:ext uri="{FF2B5EF4-FFF2-40B4-BE49-F238E27FC236}">
                  <a16:creationId xmlns:a16="http://schemas.microsoft.com/office/drawing/2014/main" id="{C8AE8075-AB61-4EF3-AF7B-97E021080F16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3336;p39">
              <a:extLst>
                <a:ext uri="{FF2B5EF4-FFF2-40B4-BE49-F238E27FC236}">
                  <a16:creationId xmlns:a16="http://schemas.microsoft.com/office/drawing/2014/main" id="{D8194143-B7CE-4780-8CC5-E026C51BE08A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3337;p39">
              <a:extLst>
                <a:ext uri="{FF2B5EF4-FFF2-40B4-BE49-F238E27FC236}">
                  <a16:creationId xmlns:a16="http://schemas.microsoft.com/office/drawing/2014/main" id="{63E9A667-4BDD-4C18-B9CB-26F1622F1FBF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3338;p39">
              <a:extLst>
                <a:ext uri="{FF2B5EF4-FFF2-40B4-BE49-F238E27FC236}">
                  <a16:creationId xmlns:a16="http://schemas.microsoft.com/office/drawing/2014/main" id="{A764A5EE-89DC-4A3F-BEDF-8794882D4927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3339;p39">
              <a:extLst>
                <a:ext uri="{FF2B5EF4-FFF2-40B4-BE49-F238E27FC236}">
                  <a16:creationId xmlns:a16="http://schemas.microsoft.com/office/drawing/2014/main" id="{E699A6C1-303D-4CD1-8299-5599FE91324F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3340;p39">
              <a:extLst>
                <a:ext uri="{FF2B5EF4-FFF2-40B4-BE49-F238E27FC236}">
                  <a16:creationId xmlns:a16="http://schemas.microsoft.com/office/drawing/2014/main" id="{8722FF61-F47E-43BB-A1BE-EB88CC7C4DA0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3341;p39">
              <a:extLst>
                <a:ext uri="{FF2B5EF4-FFF2-40B4-BE49-F238E27FC236}">
                  <a16:creationId xmlns:a16="http://schemas.microsoft.com/office/drawing/2014/main" id="{ADDD83F3-2905-4253-B92E-ACF6210CB742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3342;p39">
              <a:extLst>
                <a:ext uri="{FF2B5EF4-FFF2-40B4-BE49-F238E27FC236}">
                  <a16:creationId xmlns:a16="http://schemas.microsoft.com/office/drawing/2014/main" id="{B488381B-436C-4951-8982-75D40EE1F139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3343;p39">
              <a:extLst>
                <a:ext uri="{FF2B5EF4-FFF2-40B4-BE49-F238E27FC236}">
                  <a16:creationId xmlns:a16="http://schemas.microsoft.com/office/drawing/2014/main" id="{271D1320-8B6F-4998-9AF8-FBD44E2D94A8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3344;p39">
              <a:extLst>
                <a:ext uri="{FF2B5EF4-FFF2-40B4-BE49-F238E27FC236}">
                  <a16:creationId xmlns:a16="http://schemas.microsoft.com/office/drawing/2014/main" id="{5E475281-F0BF-4313-9759-51FC671AEC93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3345;p39">
              <a:extLst>
                <a:ext uri="{FF2B5EF4-FFF2-40B4-BE49-F238E27FC236}">
                  <a16:creationId xmlns:a16="http://schemas.microsoft.com/office/drawing/2014/main" id="{901DFA16-16E6-46B1-A9B2-B0C1E01C6B6A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3346;p39">
              <a:extLst>
                <a:ext uri="{FF2B5EF4-FFF2-40B4-BE49-F238E27FC236}">
                  <a16:creationId xmlns:a16="http://schemas.microsoft.com/office/drawing/2014/main" id="{76B235C4-9777-44CC-93D6-ABF1B03EC23F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3347;p39">
              <a:extLst>
                <a:ext uri="{FF2B5EF4-FFF2-40B4-BE49-F238E27FC236}">
                  <a16:creationId xmlns:a16="http://schemas.microsoft.com/office/drawing/2014/main" id="{D8FAE2F8-0A5F-4313-8BD6-A1FE56D1483D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3348;p39">
              <a:extLst>
                <a:ext uri="{FF2B5EF4-FFF2-40B4-BE49-F238E27FC236}">
                  <a16:creationId xmlns:a16="http://schemas.microsoft.com/office/drawing/2014/main" id="{6B9C84A4-E904-4070-B69A-8509E67CF2F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3349;p39">
              <a:extLst>
                <a:ext uri="{FF2B5EF4-FFF2-40B4-BE49-F238E27FC236}">
                  <a16:creationId xmlns:a16="http://schemas.microsoft.com/office/drawing/2014/main" id="{643AE758-C226-4BED-AFE9-0BE9052CD3D0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3350;p39">
              <a:extLst>
                <a:ext uri="{FF2B5EF4-FFF2-40B4-BE49-F238E27FC236}">
                  <a16:creationId xmlns:a16="http://schemas.microsoft.com/office/drawing/2014/main" id="{ADCE01A7-4F70-450B-858F-11F7958C2A9B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3351;p39">
              <a:extLst>
                <a:ext uri="{FF2B5EF4-FFF2-40B4-BE49-F238E27FC236}">
                  <a16:creationId xmlns:a16="http://schemas.microsoft.com/office/drawing/2014/main" id="{0CEA0E67-17A0-4E38-9505-C9DF492F69A0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3352;p39">
              <a:extLst>
                <a:ext uri="{FF2B5EF4-FFF2-40B4-BE49-F238E27FC236}">
                  <a16:creationId xmlns:a16="http://schemas.microsoft.com/office/drawing/2014/main" id="{0EC6E5EA-62B7-4285-95FC-D2E5788AE9D2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3353;p39">
              <a:extLst>
                <a:ext uri="{FF2B5EF4-FFF2-40B4-BE49-F238E27FC236}">
                  <a16:creationId xmlns:a16="http://schemas.microsoft.com/office/drawing/2014/main" id="{A6FDFBE7-BB2E-4863-BDE4-928C16697B5A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3354;p39">
              <a:extLst>
                <a:ext uri="{FF2B5EF4-FFF2-40B4-BE49-F238E27FC236}">
                  <a16:creationId xmlns:a16="http://schemas.microsoft.com/office/drawing/2014/main" id="{712C7248-7D47-4693-9094-B2BD8748274D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3355;p39">
              <a:extLst>
                <a:ext uri="{FF2B5EF4-FFF2-40B4-BE49-F238E27FC236}">
                  <a16:creationId xmlns:a16="http://schemas.microsoft.com/office/drawing/2014/main" id="{77A36836-9B29-4989-9693-2E17A8033A85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3356;p39">
              <a:extLst>
                <a:ext uri="{FF2B5EF4-FFF2-40B4-BE49-F238E27FC236}">
                  <a16:creationId xmlns:a16="http://schemas.microsoft.com/office/drawing/2014/main" id="{07011601-A9EF-4F3A-8225-DE3FB763165A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3357;p39">
              <a:extLst>
                <a:ext uri="{FF2B5EF4-FFF2-40B4-BE49-F238E27FC236}">
                  <a16:creationId xmlns:a16="http://schemas.microsoft.com/office/drawing/2014/main" id="{A3511E50-532E-4E7D-8684-762853D09525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3358;p39">
              <a:extLst>
                <a:ext uri="{FF2B5EF4-FFF2-40B4-BE49-F238E27FC236}">
                  <a16:creationId xmlns:a16="http://schemas.microsoft.com/office/drawing/2014/main" id="{D74C9BA1-EE4C-412A-A406-5CD0245A6AD5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3359;p39">
              <a:extLst>
                <a:ext uri="{FF2B5EF4-FFF2-40B4-BE49-F238E27FC236}">
                  <a16:creationId xmlns:a16="http://schemas.microsoft.com/office/drawing/2014/main" id="{F85A8FC0-88A3-436F-A6D2-481667D7A0CD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3360;p39">
              <a:extLst>
                <a:ext uri="{FF2B5EF4-FFF2-40B4-BE49-F238E27FC236}">
                  <a16:creationId xmlns:a16="http://schemas.microsoft.com/office/drawing/2014/main" id="{FBD44E52-6C6D-4DCF-AC68-5273D96B571F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3361;p39">
              <a:extLst>
                <a:ext uri="{FF2B5EF4-FFF2-40B4-BE49-F238E27FC236}">
                  <a16:creationId xmlns:a16="http://schemas.microsoft.com/office/drawing/2014/main" id="{B2D21229-2442-4CFD-8D53-2466FD58DF8D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3362;p39">
              <a:extLst>
                <a:ext uri="{FF2B5EF4-FFF2-40B4-BE49-F238E27FC236}">
                  <a16:creationId xmlns:a16="http://schemas.microsoft.com/office/drawing/2014/main" id="{968BB994-9801-4BE1-800C-25BDBF8DB4D0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3363;p39">
              <a:extLst>
                <a:ext uri="{FF2B5EF4-FFF2-40B4-BE49-F238E27FC236}">
                  <a16:creationId xmlns:a16="http://schemas.microsoft.com/office/drawing/2014/main" id="{10D507F4-0BAA-448F-9434-E24E1C82612F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3364;p39">
              <a:extLst>
                <a:ext uri="{FF2B5EF4-FFF2-40B4-BE49-F238E27FC236}">
                  <a16:creationId xmlns:a16="http://schemas.microsoft.com/office/drawing/2014/main" id="{325BC9B7-B665-4377-B5A8-1E1167C0EDE3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3365;p39">
              <a:extLst>
                <a:ext uri="{FF2B5EF4-FFF2-40B4-BE49-F238E27FC236}">
                  <a16:creationId xmlns:a16="http://schemas.microsoft.com/office/drawing/2014/main" id="{74D1E1F2-6DE4-441F-BAE2-F7D1EBF7AF8F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3366;p39">
              <a:extLst>
                <a:ext uri="{FF2B5EF4-FFF2-40B4-BE49-F238E27FC236}">
                  <a16:creationId xmlns:a16="http://schemas.microsoft.com/office/drawing/2014/main" id="{5D30A848-0F8B-408D-99C6-BDD2A4C4BA78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3367;p39">
              <a:extLst>
                <a:ext uri="{FF2B5EF4-FFF2-40B4-BE49-F238E27FC236}">
                  <a16:creationId xmlns:a16="http://schemas.microsoft.com/office/drawing/2014/main" id="{61EE04FA-6A09-46BF-BC5B-B6BF5C029C39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3368;p39">
              <a:extLst>
                <a:ext uri="{FF2B5EF4-FFF2-40B4-BE49-F238E27FC236}">
                  <a16:creationId xmlns:a16="http://schemas.microsoft.com/office/drawing/2014/main" id="{869D757C-D718-4E75-B016-BD3B4A3A6EBD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3369;p39">
              <a:extLst>
                <a:ext uri="{FF2B5EF4-FFF2-40B4-BE49-F238E27FC236}">
                  <a16:creationId xmlns:a16="http://schemas.microsoft.com/office/drawing/2014/main" id="{A12ED496-E5FF-45E3-B46D-072A3465ADD4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3370;p39">
              <a:extLst>
                <a:ext uri="{FF2B5EF4-FFF2-40B4-BE49-F238E27FC236}">
                  <a16:creationId xmlns:a16="http://schemas.microsoft.com/office/drawing/2014/main" id="{6619C7F8-3D75-452B-842C-1587BBF7FA5A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3371;p39">
              <a:extLst>
                <a:ext uri="{FF2B5EF4-FFF2-40B4-BE49-F238E27FC236}">
                  <a16:creationId xmlns:a16="http://schemas.microsoft.com/office/drawing/2014/main" id="{E300411C-8634-4716-B9DE-B57A201D8823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3372;p39">
              <a:extLst>
                <a:ext uri="{FF2B5EF4-FFF2-40B4-BE49-F238E27FC236}">
                  <a16:creationId xmlns:a16="http://schemas.microsoft.com/office/drawing/2014/main" id="{09CB5153-B653-43B6-A72B-E0144994CDA5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3373;p39">
              <a:extLst>
                <a:ext uri="{FF2B5EF4-FFF2-40B4-BE49-F238E27FC236}">
                  <a16:creationId xmlns:a16="http://schemas.microsoft.com/office/drawing/2014/main" id="{2614208D-785F-44D3-9A5F-B351EBB915E7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3374;p39">
              <a:extLst>
                <a:ext uri="{FF2B5EF4-FFF2-40B4-BE49-F238E27FC236}">
                  <a16:creationId xmlns:a16="http://schemas.microsoft.com/office/drawing/2014/main" id="{DCCA94D3-8497-4F19-9628-D20D20408507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3375;p39">
              <a:extLst>
                <a:ext uri="{FF2B5EF4-FFF2-40B4-BE49-F238E27FC236}">
                  <a16:creationId xmlns:a16="http://schemas.microsoft.com/office/drawing/2014/main" id="{D9C43A03-B26B-43E8-AA6D-E78233087253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3376;p39">
              <a:extLst>
                <a:ext uri="{FF2B5EF4-FFF2-40B4-BE49-F238E27FC236}">
                  <a16:creationId xmlns:a16="http://schemas.microsoft.com/office/drawing/2014/main" id="{AFB1F656-5C5B-4B06-9913-15EBC4E3ABC6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3377;p39">
              <a:extLst>
                <a:ext uri="{FF2B5EF4-FFF2-40B4-BE49-F238E27FC236}">
                  <a16:creationId xmlns:a16="http://schemas.microsoft.com/office/drawing/2014/main" id="{6CB68A19-0D5C-4410-8160-A80EE0BD922B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3378;p39">
              <a:extLst>
                <a:ext uri="{FF2B5EF4-FFF2-40B4-BE49-F238E27FC236}">
                  <a16:creationId xmlns:a16="http://schemas.microsoft.com/office/drawing/2014/main" id="{72E4C7FB-C159-4EC8-842C-415B49A83643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3379;p39">
              <a:extLst>
                <a:ext uri="{FF2B5EF4-FFF2-40B4-BE49-F238E27FC236}">
                  <a16:creationId xmlns:a16="http://schemas.microsoft.com/office/drawing/2014/main" id="{78B4BF7A-4BA9-42D9-9288-B40471476794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3380;p39">
              <a:extLst>
                <a:ext uri="{FF2B5EF4-FFF2-40B4-BE49-F238E27FC236}">
                  <a16:creationId xmlns:a16="http://schemas.microsoft.com/office/drawing/2014/main" id="{4ABA94CA-8054-4798-A4D4-2EC4E12E60D3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3381;p39">
              <a:extLst>
                <a:ext uri="{FF2B5EF4-FFF2-40B4-BE49-F238E27FC236}">
                  <a16:creationId xmlns:a16="http://schemas.microsoft.com/office/drawing/2014/main" id="{D0A1A8AC-A032-43B2-9A0A-8914A3BA1B17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3382;p39">
              <a:extLst>
                <a:ext uri="{FF2B5EF4-FFF2-40B4-BE49-F238E27FC236}">
                  <a16:creationId xmlns:a16="http://schemas.microsoft.com/office/drawing/2014/main" id="{33E1A003-1371-40B4-8EE9-663B3D3B16EA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3383;p39">
              <a:extLst>
                <a:ext uri="{FF2B5EF4-FFF2-40B4-BE49-F238E27FC236}">
                  <a16:creationId xmlns:a16="http://schemas.microsoft.com/office/drawing/2014/main" id="{0739FEA4-B3EB-4411-9ED8-DDC94D7A1645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3384;p39">
              <a:extLst>
                <a:ext uri="{FF2B5EF4-FFF2-40B4-BE49-F238E27FC236}">
                  <a16:creationId xmlns:a16="http://schemas.microsoft.com/office/drawing/2014/main" id="{BD7C1824-DA47-4E66-964E-3AA511357CE8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3385;p39">
              <a:extLst>
                <a:ext uri="{FF2B5EF4-FFF2-40B4-BE49-F238E27FC236}">
                  <a16:creationId xmlns:a16="http://schemas.microsoft.com/office/drawing/2014/main" id="{4AADE66A-59CB-44B5-9DD4-9E181FAA76B2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3386;p39">
              <a:extLst>
                <a:ext uri="{FF2B5EF4-FFF2-40B4-BE49-F238E27FC236}">
                  <a16:creationId xmlns:a16="http://schemas.microsoft.com/office/drawing/2014/main" id="{25082395-A343-4120-8419-674E6EDA8D8A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3387;p39">
              <a:extLst>
                <a:ext uri="{FF2B5EF4-FFF2-40B4-BE49-F238E27FC236}">
                  <a16:creationId xmlns:a16="http://schemas.microsoft.com/office/drawing/2014/main" id="{1A13CC3A-6A1A-4F99-9F1B-3A28EB1B5CA7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3388;p39">
              <a:extLst>
                <a:ext uri="{FF2B5EF4-FFF2-40B4-BE49-F238E27FC236}">
                  <a16:creationId xmlns:a16="http://schemas.microsoft.com/office/drawing/2014/main" id="{EE3177E7-17F3-4F85-9E8E-34DA3A2822D2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3389;p39">
              <a:extLst>
                <a:ext uri="{FF2B5EF4-FFF2-40B4-BE49-F238E27FC236}">
                  <a16:creationId xmlns:a16="http://schemas.microsoft.com/office/drawing/2014/main" id="{E38C07F5-10A0-4531-8AEC-FE900BA52F64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3390;p39">
              <a:extLst>
                <a:ext uri="{FF2B5EF4-FFF2-40B4-BE49-F238E27FC236}">
                  <a16:creationId xmlns:a16="http://schemas.microsoft.com/office/drawing/2014/main" id="{ED3F29EF-6D1E-43DE-84F5-2586AAA2D4E5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3391;p39">
              <a:extLst>
                <a:ext uri="{FF2B5EF4-FFF2-40B4-BE49-F238E27FC236}">
                  <a16:creationId xmlns:a16="http://schemas.microsoft.com/office/drawing/2014/main" id="{D4DEE08C-25A3-4415-BF58-56DA5C11BD34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3392;p39">
              <a:extLst>
                <a:ext uri="{FF2B5EF4-FFF2-40B4-BE49-F238E27FC236}">
                  <a16:creationId xmlns:a16="http://schemas.microsoft.com/office/drawing/2014/main" id="{7806F22A-64B1-49D3-9544-C3B278D608EC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3393;p39">
              <a:extLst>
                <a:ext uri="{FF2B5EF4-FFF2-40B4-BE49-F238E27FC236}">
                  <a16:creationId xmlns:a16="http://schemas.microsoft.com/office/drawing/2014/main" id="{0E99ED4C-0BED-4292-9DBA-131C2A157942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3394;p39">
              <a:extLst>
                <a:ext uri="{FF2B5EF4-FFF2-40B4-BE49-F238E27FC236}">
                  <a16:creationId xmlns:a16="http://schemas.microsoft.com/office/drawing/2014/main" id="{206864BC-8A37-41BA-A7B9-5A3A83B2B6E8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3395;p39">
              <a:extLst>
                <a:ext uri="{FF2B5EF4-FFF2-40B4-BE49-F238E27FC236}">
                  <a16:creationId xmlns:a16="http://schemas.microsoft.com/office/drawing/2014/main" id="{20AEB787-3929-4822-B5DC-57B9DCD02A9D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3396;p39">
              <a:extLst>
                <a:ext uri="{FF2B5EF4-FFF2-40B4-BE49-F238E27FC236}">
                  <a16:creationId xmlns:a16="http://schemas.microsoft.com/office/drawing/2014/main" id="{1C39E8CC-A6D0-443B-B1C3-42EC4AA6E493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3397;p39">
              <a:extLst>
                <a:ext uri="{FF2B5EF4-FFF2-40B4-BE49-F238E27FC236}">
                  <a16:creationId xmlns:a16="http://schemas.microsoft.com/office/drawing/2014/main" id="{D5E0A720-E642-4527-85D5-D2A5221DB891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3398;p39">
              <a:extLst>
                <a:ext uri="{FF2B5EF4-FFF2-40B4-BE49-F238E27FC236}">
                  <a16:creationId xmlns:a16="http://schemas.microsoft.com/office/drawing/2014/main" id="{7ED532C2-4A92-40B7-97A9-B9D52EE4D9D2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3399;p39">
              <a:extLst>
                <a:ext uri="{FF2B5EF4-FFF2-40B4-BE49-F238E27FC236}">
                  <a16:creationId xmlns:a16="http://schemas.microsoft.com/office/drawing/2014/main" id="{F8782160-7AEF-4C75-8780-CCD57BD05D71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3400;p39">
              <a:extLst>
                <a:ext uri="{FF2B5EF4-FFF2-40B4-BE49-F238E27FC236}">
                  <a16:creationId xmlns:a16="http://schemas.microsoft.com/office/drawing/2014/main" id="{0F777201-47BF-49AD-8F01-8338DB6CB14B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3401;p39">
              <a:extLst>
                <a:ext uri="{FF2B5EF4-FFF2-40B4-BE49-F238E27FC236}">
                  <a16:creationId xmlns:a16="http://schemas.microsoft.com/office/drawing/2014/main" id="{E45CD33E-A4F6-4BBD-8B15-DF83B470C727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3402;p39">
              <a:extLst>
                <a:ext uri="{FF2B5EF4-FFF2-40B4-BE49-F238E27FC236}">
                  <a16:creationId xmlns:a16="http://schemas.microsoft.com/office/drawing/2014/main" id="{9A871C7E-3FB2-427A-AD58-308B2959516C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3403;p39">
              <a:extLst>
                <a:ext uri="{FF2B5EF4-FFF2-40B4-BE49-F238E27FC236}">
                  <a16:creationId xmlns:a16="http://schemas.microsoft.com/office/drawing/2014/main" id="{91E0DEF1-58D2-4852-9B15-58CBA2722005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3404;p39">
              <a:extLst>
                <a:ext uri="{FF2B5EF4-FFF2-40B4-BE49-F238E27FC236}">
                  <a16:creationId xmlns:a16="http://schemas.microsoft.com/office/drawing/2014/main" id="{93A91229-E28D-471A-8A32-BBD991DF9D82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3405;p39">
              <a:extLst>
                <a:ext uri="{FF2B5EF4-FFF2-40B4-BE49-F238E27FC236}">
                  <a16:creationId xmlns:a16="http://schemas.microsoft.com/office/drawing/2014/main" id="{99EBABA3-DABB-4502-8913-DF7C268A5744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3406;p39">
              <a:extLst>
                <a:ext uri="{FF2B5EF4-FFF2-40B4-BE49-F238E27FC236}">
                  <a16:creationId xmlns:a16="http://schemas.microsoft.com/office/drawing/2014/main" id="{FFB3B01A-F007-42ED-BCE9-4B20B4512E95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3407;p39">
              <a:extLst>
                <a:ext uri="{FF2B5EF4-FFF2-40B4-BE49-F238E27FC236}">
                  <a16:creationId xmlns:a16="http://schemas.microsoft.com/office/drawing/2014/main" id="{1BF14C40-F7F9-4FF2-AE39-D15FA1046030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3408;p39">
              <a:extLst>
                <a:ext uri="{FF2B5EF4-FFF2-40B4-BE49-F238E27FC236}">
                  <a16:creationId xmlns:a16="http://schemas.microsoft.com/office/drawing/2014/main" id="{FBAC3910-D084-453E-B7DE-EB6F17E0E318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3409;p39">
              <a:extLst>
                <a:ext uri="{FF2B5EF4-FFF2-40B4-BE49-F238E27FC236}">
                  <a16:creationId xmlns:a16="http://schemas.microsoft.com/office/drawing/2014/main" id="{406B66D8-F266-4B25-9955-7D395122FA92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3410;p39">
              <a:extLst>
                <a:ext uri="{FF2B5EF4-FFF2-40B4-BE49-F238E27FC236}">
                  <a16:creationId xmlns:a16="http://schemas.microsoft.com/office/drawing/2014/main" id="{EF582B48-9E62-41C6-86A7-42A627D582A9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3411;p39">
              <a:extLst>
                <a:ext uri="{FF2B5EF4-FFF2-40B4-BE49-F238E27FC236}">
                  <a16:creationId xmlns:a16="http://schemas.microsoft.com/office/drawing/2014/main" id="{B6B3A291-F0A6-41D0-88B5-F5856F717F7B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3412;p39">
              <a:extLst>
                <a:ext uri="{FF2B5EF4-FFF2-40B4-BE49-F238E27FC236}">
                  <a16:creationId xmlns:a16="http://schemas.microsoft.com/office/drawing/2014/main" id="{9C0CDFC5-7F51-432C-B2E6-1D7138A28CE2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3413;p39">
              <a:extLst>
                <a:ext uri="{FF2B5EF4-FFF2-40B4-BE49-F238E27FC236}">
                  <a16:creationId xmlns:a16="http://schemas.microsoft.com/office/drawing/2014/main" id="{48EECAD5-641E-442B-8250-25359E9D7EC3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3414;p39">
              <a:extLst>
                <a:ext uri="{FF2B5EF4-FFF2-40B4-BE49-F238E27FC236}">
                  <a16:creationId xmlns:a16="http://schemas.microsoft.com/office/drawing/2014/main" id="{A055E63A-763D-41D8-8671-A19CB5C6DA4B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3415;p39">
              <a:extLst>
                <a:ext uri="{FF2B5EF4-FFF2-40B4-BE49-F238E27FC236}">
                  <a16:creationId xmlns:a16="http://schemas.microsoft.com/office/drawing/2014/main" id="{5499C587-4FE8-4E9D-A58A-11025AFB4B01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3416;p39">
              <a:extLst>
                <a:ext uri="{FF2B5EF4-FFF2-40B4-BE49-F238E27FC236}">
                  <a16:creationId xmlns:a16="http://schemas.microsoft.com/office/drawing/2014/main" id="{F2A7A84C-0795-40E7-A71F-4C8D2C1CC603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3417;p39">
              <a:extLst>
                <a:ext uri="{FF2B5EF4-FFF2-40B4-BE49-F238E27FC236}">
                  <a16:creationId xmlns:a16="http://schemas.microsoft.com/office/drawing/2014/main" id="{59058014-54F3-4E2A-A931-016B88E4F4C9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3418;p39">
              <a:extLst>
                <a:ext uri="{FF2B5EF4-FFF2-40B4-BE49-F238E27FC236}">
                  <a16:creationId xmlns:a16="http://schemas.microsoft.com/office/drawing/2014/main" id="{87E27E11-E214-42EE-B242-8338C6CD5DC0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3419;p39">
              <a:extLst>
                <a:ext uri="{FF2B5EF4-FFF2-40B4-BE49-F238E27FC236}">
                  <a16:creationId xmlns:a16="http://schemas.microsoft.com/office/drawing/2014/main" id="{4DC74EA0-6797-4476-BEE1-D41EF16E6C34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3420;p39">
              <a:extLst>
                <a:ext uri="{FF2B5EF4-FFF2-40B4-BE49-F238E27FC236}">
                  <a16:creationId xmlns:a16="http://schemas.microsoft.com/office/drawing/2014/main" id="{A31D0D45-06D9-4B61-88DE-25D71968EA35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3421;p39">
              <a:extLst>
                <a:ext uri="{FF2B5EF4-FFF2-40B4-BE49-F238E27FC236}">
                  <a16:creationId xmlns:a16="http://schemas.microsoft.com/office/drawing/2014/main" id="{43E54448-9E90-4B7A-A30E-76E2B61F1E1A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3422;p39">
              <a:extLst>
                <a:ext uri="{FF2B5EF4-FFF2-40B4-BE49-F238E27FC236}">
                  <a16:creationId xmlns:a16="http://schemas.microsoft.com/office/drawing/2014/main" id="{056C9984-4726-4650-8380-6D753D57B992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3423;p39">
              <a:extLst>
                <a:ext uri="{FF2B5EF4-FFF2-40B4-BE49-F238E27FC236}">
                  <a16:creationId xmlns:a16="http://schemas.microsoft.com/office/drawing/2014/main" id="{A090FC21-1F89-4F36-8CD6-7DFF4AEAC059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3424;p39">
              <a:extLst>
                <a:ext uri="{FF2B5EF4-FFF2-40B4-BE49-F238E27FC236}">
                  <a16:creationId xmlns:a16="http://schemas.microsoft.com/office/drawing/2014/main" id="{B5104732-6C5A-4CC4-A1A2-06ECD4CDE56D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3425;p39">
              <a:extLst>
                <a:ext uri="{FF2B5EF4-FFF2-40B4-BE49-F238E27FC236}">
                  <a16:creationId xmlns:a16="http://schemas.microsoft.com/office/drawing/2014/main" id="{2BB11AB7-821B-4FA3-9FFC-4D72B4EA7A8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3426;p39">
              <a:extLst>
                <a:ext uri="{FF2B5EF4-FFF2-40B4-BE49-F238E27FC236}">
                  <a16:creationId xmlns:a16="http://schemas.microsoft.com/office/drawing/2014/main" id="{47818B35-27BC-47D7-9979-CDE2BAD89ECE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3427;p39">
              <a:extLst>
                <a:ext uri="{FF2B5EF4-FFF2-40B4-BE49-F238E27FC236}">
                  <a16:creationId xmlns:a16="http://schemas.microsoft.com/office/drawing/2014/main" id="{181A9E08-70F0-4724-A8C9-B20A4ACBCD08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3428;p39">
              <a:extLst>
                <a:ext uri="{FF2B5EF4-FFF2-40B4-BE49-F238E27FC236}">
                  <a16:creationId xmlns:a16="http://schemas.microsoft.com/office/drawing/2014/main" id="{2175DF8E-20D8-40E3-84B3-9C5BA32740FA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3429;p39">
              <a:extLst>
                <a:ext uri="{FF2B5EF4-FFF2-40B4-BE49-F238E27FC236}">
                  <a16:creationId xmlns:a16="http://schemas.microsoft.com/office/drawing/2014/main" id="{424711FF-3109-40F7-86C1-2194B9E6B9B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3430;p39">
              <a:extLst>
                <a:ext uri="{FF2B5EF4-FFF2-40B4-BE49-F238E27FC236}">
                  <a16:creationId xmlns:a16="http://schemas.microsoft.com/office/drawing/2014/main" id="{2ADE2348-47F4-4EF9-9CCB-991E12E60197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3431;p39">
              <a:extLst>
                <a:ext uri="{FF2B5EF4-FFF2-40B4-BE49-F238E27FC236}">
                  <a16:creationId xmlns:a16="http://schemas.microsoft.com/office/drawing/2014/main" id="{444C426C-0E91-4820-B599-7318A85EB229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3432;p39">
              <a:extLst>
                <a:ext uri="{FF2B5EF4-FFF2-40B4-BE49-F238E27FC236}">
                  <a16:creationId xmlns:a16="http://schemas.microsoft.com/office/drawing/2014/main" id="{0FFC95BB-92D3-4283-95C4-D374EDC151E5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3433;p39">
              <a:extLst>
                <a:ext uri="{FF2B5EF4-FFF2-40B4-BE49-F238E27FC236}">
                  <a16:creationId xmlns:a16="http://schemas.microsoft.com/office/drawing/2014/main" id="{C718B044-0C45-4FAE-81E4-7D73DF04AAC1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3434;p39">
              <a:extLst>
                <a:ext uri="{FF2B5EF4-FFF2-40B4-BE49-F238E27FC236}">
                  <a16:creationId xmlns:a16="http://schemas.microsoft.com/office/drawing/2014/main" id="{5B2EBB75-E6E2-4DDB-BE15-E0F5591ADB1A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3435;p39">
              <a:extLst>
                <a:ext uri="{FF2B5EF4-FFF2-40B4-BE49-F238E27FC236}">
                  <a16:creationId xmlns:a16="http://schemas.microsoft.com/office/drawing/2014/main" id="{F84CDAAC-C6BF-44A5-B762-64FD9A77537D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3436;p39">
              <a:extLst>
                <a:ext uri="{FF2B5EF4-FFF2-40B4-BE49-F238E27FC236}">
                  <a16:creationId xmlns:a16="http://schemas.microsoft.com/office/drawing/2014/main" id="{CAF9ECDE-4755-4FAD-B725-D96671988BA0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3437;p39">
              <a:extLst>
                <a:ext uri="{FF2B5EF4-FFF2-40B4-BE49-F238E27FC236}">
                  <a16:creationId xmlns:a16="http://schemas.microsoft.com/office/drawing/2014/main" id="{34242D28-F391-46B5-B81B-A6A79D17282A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3438;p39">
              <a:extLst>
                <a:ext uri="{FF2B5EF4-FFF2-40B4-BE49-F238E27FC236}">
                  <a16:creationId xmlns:a16="http://schemas.microsoft.com/office/drawing/2014/main" id="{C67593A5-7214-4B0F-BC82-9CCE08DBF2EC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3439;p39">
              <a:extLst>
                <a:ext uri="{FF2B5EF4-FFF2-40B4-BE49-F238E27FC236}">
                  <a16:creationId xmlns:a16="http://schemas.microsoft.com/office/drawing/2014/main" id="{AECD4E4C-045B-4434-9FA8-EF9F3DB46A52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3440;p39">
              <a:extLst>
                <a:ext uri="{FF2B5EF4-FFF2-40B4-BE49-F238E27FC236}">
                  <a16:creationId xmlns:a16="http://schemas.microsoft.com/office/drawing/2014/main" id="{33496DF5-F2B9-442F-B0A7-25F50094C49A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3441;p39">
              <a:extLst>
                <a:ext uri="{FF2B5EF4-FFF2-40B4-BE49-F238E27FC236}">
                  <a16:creationId xmlns:a16="http://schemas.microsoft.com/office/drawing/2014/main" id="{005B01EA-7237-4B4C-B2BF-3D7CFAE2BD70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3442;p39">
              <a:extLst>
                <a:ext uri="{FF2B5EF4-FFF2-40B4-BE49-F238E27FC236}">
                  <a16:creationId xmlns:a16="http://schemas.microsoft.com/office/drawing/2014/main" id="{3ECF0181-053F-433B-AE58-E2778ACF89A4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3443;p39">
              <a:extLst>
                <a:ext uri="{FF2B5EF4-FFF2-40B4-BE49-F238E27FC236}">
                  <a16:creationId xmlns:a16="http://schemas.microsoft.com/office/drawing/2014/main" id="{2E76B4EC-570E-4B88-87C0-3CBF6F7AC88F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99" name="Google Shape;4187;p39">
            <a:extLst>
              <a:ext uri="{FF2B5EF4-FFF2-40B4-BE49-F238E27FC236}">
                <a16:creationId xmlns:a16="http://schemas.microsoft.com/office/drawing/2014/main" id="{C771674A-02B9-4E22-B9E5-D97DF67D31A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4245315" y="1956935"/>
            <a:ext cx="3108276" cy="1439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SG" sz="5400">
                <a:latin typeface="iCiel Cadena" panose="02000503000000020004" pitchFamily="2" charset="0"/>
              </a:rPr>
              <a:t>GHI NHỚ</a:t>
            </a:r>
            <a:endParaRPr sz="5400">
              <a:latin typeface="iCiel Cadena" panose="02000503000000020004" pitchFamily="2" charset="0"/>
            </a:endParaRPr>
          </a:p>
        </p:txBody>
      </p:sp>
      <p:sp>
        <p:nvSpPr>
          <p:cNvPr id="1501" name="Google Shape;4189;p39">
            <a:extLst>
              <a:ext uri="{FF2B5EF4-FFF2-40B4-BE49-F238E27FC236}">
                <a16:creationId xmlns:a16="http://schemas.microsoft.com/office/drawing/2014/main" id="{4111727A-52CF-42CF-BE57-D4C5540FD6FE}"/>
              </a:ext>
            </a:extLst>
          </p:cNvPr>
          <p:cNvSpPr txBox="1">
            <a:spLocks/>
          </p:cNvSpPr>
          <p:nvPr/>
        </p:nvSpPr>
        <p:spPr>
          <a:xfrm>
            <a:off x="5507699" y="1237180"/>
            <a:ext cx="871800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02</a:t>
            </a:r>
          </a:p>
        </p:txBody>
      </p:sp>
      <p:pic>
        <p:nvPicPr>
          <p:cNvPr id="1497" name="Picture 1496">
            <a:extLst>
              <a:ext uri="{FF2B5EF4-FFF2-40B4-BE49-F238E27FC236}">
                <a16:creationId xmlns:a16="http://schemas.microsoft.com/office/drawing/2014/main" id="{A14C1B97-8E77-4A8A-8260-7BA5643CB6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18917" y="361950"/>
            <a:ext cx="4364232" cy="4896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80964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182;p36">
            <a:extLst>
              <a:ext uri="{FF2B5EF4-FFF2-40B4-BE49-F238E27FC236}">
                <a16:creationId xmlns:a16="http://schemas.microsoft.com/office/drawing/2014/main" id="{4B61D01D-8D07-4414-8D29-135344265200}"/>
              </a:ext>
            </a:extLst>
          </p:cNvPr>
          <p:cNvSpPr/>
          <p:nvPr/>
        </p:nvSpPr>
        <p:spPr>
          <a:xfrm>
            <a:off x="558800" y="4095750"/>
            <a:ext cx="2423908" cy="544496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182;p36">
            <a:extLst>
              <a:ext uri="{FF2B5EF4-FFF2-40B4-BE49-F238E27FC236}">
                <a16:creationId xmlns:a16="http://schemas.microsoft.com/office/drawing/2014/main" id="{1DF085FC-D817-4200-A803-F0BC696E498E}"/>
              </a:ext>
            </a:extLst>
          </p:cNvPr>
          <p:cNvSpPr/>
          <p:nvPr/>
        </p:nvSpPr>
        <p:spPr>
          <a:xfrm>
            <a:off x="558800" y="3283461"/>
            <a:ext cx="2336800" cy="544496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182;p36">
            <a:extLst>
              <a:ext uri="{FF2B5EF4-FFF2-40B4-BE49-F238E27FC236}">
                <a16:creationId xmlns:a16="http://schemas.microsoft.com/office/drawing/2014/main" id="{233EAA15-8DC9-4AAC-86D4-57A5E6ADE358}"/>
              </a:ext>
            </a:extLst>
          </p:cNvPr>
          <p:cNvSpPr/>
          <p:nvPr/>
        </p:nvSpPr>
        <p:spPr>
          <a:xfrm>
            <a:off x="533400" y="2292832"/>
            <a:ext cx="2449308" cy="584326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TextBox 1501">
            <a:extLst>
              <a:ext uri="{FF2B5EF4-FFF2-40B4-BE49-F238E27FC236}">
                <a16:creationId xmlns:a16="http://schemas.microsoft.com/office/drawing/2014/main" id="{23EDA957-C9E0-46C7-8CAF-FD2317BA8D61}"/>
              </a:ext>
            </a:extLst>
          </p:cNvPr>
          <p:cNvSpPr txBox="1"/>
          <p:nvPr/>
        </p:nvSpPr>
        <p:spPr>
          <a:xfrm>
            <a:off x="145651" y="1841883"/>
            <a:ext cx="8964520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Nội dung biên bản th</a:t>
            </a:r>
            <a:r>
              <a:rPr lang="vi-VN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gồm </a:t>
            </a:r>
            <a:r>
              <a:rPr lang="en-SG" sz="26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 phần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</a:t>
            </a:r>
          </a:p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en-SG" sz="26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Phần mở đầu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ghi quốc hiệu, tiêu ngữ (hoặc tên tổ chức), </a:t>
            </a:r>
          </a:p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		tên biên bản.</a:t>
            </a:r>
          </a:p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en-SG" sz="26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Phần chính</a:t>
            </a:r>
            <a:r>
              <a:rPr lang="en-SG" sz="26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ghi thời gian, địa điểm, thành phần có mặt, 			nội dung sự việc.</a:t>
            </a:r>
          </a:p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en-SG" sz="26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Phần kết thúc</a:t>
            </a:r>
            <a:r>
              <a:rPr lang="en-SG" sz="26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ghi tên, chữ kí của những ng</a:t>
            </a:r>
            <a:r>
              <a:rPr lang="vi-VN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có </a:t>
            </a:r>
          </a:p>
          <a:p>
            <a:pPr algn="just">
              <a:spcBef>
                <a:spcPts val="600"/>
              </a:spcBef>
            </a:pPr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		trách nhiệm.</a:t>
            </a:r>
            <a:endParaRPr lang="en-US" sz="26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Google Shape;1965;p39">
            <a:extLst>
              <a:ext uri="{FF2B5EF4-FFF2-40B4-BE49-F238E27FC236}">
                <a16:creationId xmlns:a16="http://schemas.microsoft.com/office/drawing/2014/main" id="{2AA0FDFF-A6EF-43DC-9881-A82218F15E5F}"/>
              </a:ext>
            </a:extLst>
          </p:cNvPr>
          <p:cNvSpPr/>
          <p:nvPr/>
        </p:nvSpPr>
        <p:spPr>
          <a:xfrm rot="3911473">
            <a:off x="9047166" y="2143247"/>
            <a:ext cx="1698453" cy="883497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66;p39">
            <a:extLst>
              <a:ext uri="{FF2B5EF4-FFF2-40B4-BE49-F238E27FC236}">
                <a16:creationId xmlns:a16="http://schemas.microsoft.com/office/drawing/2014/main" id="{AACBCF66-00C4-4353-B8E3-679B39BDF509}"/>
              </a:ext>
            </a:extLst>
          </p:cNvPr>
          <p:cNvSpPr/>
          <p:nvPr/>
        </p:nvSpPr>
        <p:spPr>
          <a:xfrm rot="2131038">
            <a:off x="8342977" y="-815727"/>
            <a:ext cx="1324239" cy="65017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" name="Google Shape;1967;p39">
            <a:extLst>
              <a:ext uri="{FF2B5EF4-FFF2-40B4-BE49-F238E27FC236}">
                <a16:creationId xmlns:a16="http://schemas.microsoft.com/office/drawing/2014/main" id="{0B995852-039D-444E-B29F-FA823349BCE4}"/>
              </a:ext>
            </a:extLst>
          </p:cNvPr>
          <p:cNvGrpSpPr/>
          <p:nvPr/>
        </p:nvGrpSpPr>
        <p:grpSpPr>
          <a:xfrm rot="5949459">
            <a:off x="11011566" y="4212928"/>
            <a:ext cx="775839" cy="1357194"/>
            <a:chOff x="271325" y="3895325"/>
            <a:chExt cx="360025" cy="629800"/>
          </a:xfrm>
        </p:grpSpPr>
        <p:sp>
          <p:nvSpPr>
            <p:cNvPr id="21" name="Google Shape;1968;p39">
              <a:extLst>
                <a:ext uri="{FF2B5EF4-FFF2-40B4-BE49-F238E27FC236}">
                  <a16:creationId xmlns:a16="http://schemas.microsoft.com/office/drawing/2014/main" id="{417F4B17-4E2E-4674-9853-AF37BD08CE91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969;p39">
              <a:extLst>
                <a:ext uri="{FF2B5EF4-FFF2-40B4-BE49-F238E27FC236}">
                  <a16:creationId xmlns:a16="http://schemas.microsoft.com/office/drawing/2014/main" id="{4968278A-D102-4F1E-A3F9-2F06EE609F04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970;p39">
              <a:extLst>
                <a:ext uri="{FF2B5EF4-FFF2-40B4-BE49-F238E27FC236}">
                  <a16:creationId xmlns:a16="http://schemas.microsoft.com/office/drawing/2014/main" id="{8BCE853F-A205-4BEE-821E-54A2C7AC72AE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971;p39">
              <a:extLst>
                <a:ext uri="{FF2B5EF4-FFF2-40B4-BE49-F238E27FC236}">
                  <a16:creationId xmlns:a16="http://schemas.microsoft.com/office/drawing/2014/main" id="{AA6306D6-8006-4BAD-8873-323459DEDE73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972;p39">
              <a:extLst>
                <a:ext uri="{FF2B5EF4-FFF2-40B4-BE49-F238E27FC236}">
                  <a16:creationId xmlns:a16="http://schemas.microsoft.com/office/drawing/2014/main" id="{72CDA2BA-9A98-48F7-B2B6-8C03D1FB6D41}"/>
                </a:ext>
              </a:extLst>
            </p:cNvPr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973;p39">
              <a:extLst>
                <a:ext uri="{FF2B5EF4-FFF2-40B4-BE49-F238E27FC236}">
                  <a16:creationId xmlns:a16="http://schemas.microsoft.com/office/drawing/2014/main" id="{26416305-1A50-4073-83C9-E69190DA8B5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974;p39">
              <a:extLst>
                <a:ext uri="{FF2B5EF4-FFF2-40B4-BE49-F238E27FC236}">
                  <a16:creationId xmlns:a16="http://schemas.microsoft.com/office/drawing/2014/main" id="{048C8A86-01E4-4FEF-9209-32EF8A04B5B6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975;p39">
              <a:extLst>
                <a:ext uri="{FF2B5EF4-FFF2-40B4-BE49-F238E27FC236}">
                  <a16:creationId xmlns:a16="http://schemas.microsoft.com/office/drawing/2014/main" id="{A535730A-DB4C-4973-A028-29F0259893DA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976;p39">
              <a:extLst>
                <a:ext uri="{FF2B5EF4-FFF2-40B4-BE49-F238E27FC236}">
                  <a16:creationId xmlns:a16="http://schemas.microsoft.com/office/drawing/2014/main" id="{67E09BBA-9080-45A2-AD53-0D8751A69272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977;p39">
              <a:extLst>
                <a:ext uri="{FF2B5EF4-FFF2-40B4-BE49-F238E27FC236}">
                  <a16:creationId xmlns:a16="http://schemas.microsoft.com/office/drawing/2014/main" id="{E26521CB-063A-4855-828A-CAAB915A71DC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978;p39">
              <a:extLst>
                <a:ext uri="{FF2B5EF4-FFF2-40B4-BE49-F238E27FC236}">
                  <a16:creationId xmlns:a16="http://schemas.microsoft.com/office/drawing/2014/main" id="{B7E51974-899C-411C-A99A-C0E543078714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979;p39">
              <a:extLst>
                <a:ext uri="{FF2B5EF4-FFF2-40B4-BE49-F238E27FC236}">
                  <a16:creationId xmlns:a16="http://schemas.microsoft.com/office/drawing/2014/main" id="{E4FB76B6-A791-4EC7-A934-F3985B6DD5DC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980;p39">
              <a:extLst>
                <a:ext uri="{FF2B5EF4-FFF2-40B4-BE49-F238E27FC236}">
                  <a16:creationId xmlns:a16="http://schemas.microsoft.com/office/drawing/2014/main" id="{0E0D190A-1BEF-419D-BA60-B92B4D2825ED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981;p39">
              <a:extLst>
                <a:ext uri="{FF2B5EF4-FFF2-40B4-BE49-F238E27FC236}">
                  <a16:creationId xmlns:a16="http://schemas.microsoft.com/office/drawing/2014/main" id="{71AE1BAA-D7BE-4362-958A-68CBED3E7822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982;p39">
              <a:extLst>
                <a:ext uri="{FF2B5EF4-FFF2-40B4-BE49-F238E27FC236}">
                  <a16:creationId xmlns:a16="http://schemas.microsoft.com/office/drawing/2014/main" id="{F04628D7-AB92-4D5D-926C-978F9F6FB167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983;p39">
              <a:extLst>
                <a:ext uri="{FF2B5EF4-FFF2-40B4-BE49-F238E27FC236}">
                  <a16:creationId xmlns:a16="http://schemas.microsoft.com/office/drawing/2014/main" id="{D0AB1162-D2A5-4F4E-AA1A-72EF861196D2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984;p39">
              <a:extLst>
                <a:ext uri="{FF2B5EF4-FFF2-40B4-BE49-F238E27FC236}">
                  <a16:creationId xmlns:a16="http://schemas.microsoft.com/office/drawing/2014/main" id="{56100EE5-C2E7-4511-B8E6-EF70C2534C01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985;p39">
              <a:extLst>
                <a:ext uri="{FF2B5EF4-FFF2-40B4-BE49-F238E27FC236}">
                  <a16:creationId xmlns:a16="http://schemas.microsoft.com/office/drawing/2014/main" id="{7E0F3A5E-6459-4FF1-8BD0-57C6778ED08C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86;p39">
              <a:extLst>
                <a:ext uri="{FF2B5EF4-FFF2-40B4-BE49-F238E27FC236}">
                  <a16:creationId xmlns:a16="http://schemas.microsoft.com/office/drawing/2014/main" id="{7EA3009F-AE3F-42CA-9B3A-54747E563065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87;p39">
              <a:extLst>
                <a:ext uri="{FF2B5EF4-FFF2-40B4-BE49-F238E27FC236}">
                  <a16:creationId xmlns:a16="http://schemas.microsoft.com/office/drawing/2014/main" id="{60C1DC73-CB2A-4BCC-AEF2-4860CF87469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988;p39">
              <a:extLst>
                <a:ext uri="{FF2B5EF4-FFF2-40B4-BE49-F238E27FC236}">
                  <a16:creationId xmlns:a16="http://schemas.microsoft.com/office/drawing/2014/main" id="{B1CF1B2C-E658-4A7C-A8DD-E5DADA37703E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989;p39">
              <a:extLst>
                <a:ext uri="{FF2B5EF4-FFF2-40B4-BE49-F238E27FC236}">
                  <a16:creationId xmlns:a16="http://schemas.microsoft.com/office/drawing/2014/main" id="{5A325656-D1E0-4D8F-BC02-4EB5F369B2E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990;p39">
              <a:extLst>
                <a:ext uri="{FF2B5EF4-FFF2-40B4-BE49-F238E27FC236}">
                  <a16:creationId xmlns:a16="http://schemas.microsoft.com/office/drawing/2014/main" id="{C1213340-3A07-4FA5-83CF-542F513DF97C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991;p39">
              <a:extLst>
                <a:ext uri="{FF2B5EF4-FFF2-40B4-BE49-F238E27FC236}">
                  <a16:creationId xmlns:a16="http://schemas.microsoft.com/office/drawing/2014/main" id="{7EBAFCE8-5B8E-40F2-9185-DB7D361C9998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992;p39">
              <a:extLst>
                <a:ext uri="{FF2B5EF4-FFF2-40B4-BE49-F238E27FC236}">
                  <a16:creationId xmlns:a16="http://schemas.microsoft.com/office/drawing/2014/main" id="{46DC6E1D-D8B5-40F7-96F3-706933013B54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993;p39">
              <a:extLst>
                <a:ext uri="{FF2B5EF4-FFF2-40B4-BE49-F238E27FC236}">
                  <a16:creationId xmlns:a16="http://schemas.microsoft.com/office/drawing/2014/main" id="{BFDFF5BC-1C8D-4828-9D88-5B325291218A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994;p39">
              <a:extLst>
                <a:ext uri="{FF2B5EF4-FFF2-40B4-BE49-F238E27FC236}">
                  <a16:creationId xmlns:a16="http://schemas.microsoft.com/office/drawing/2014/main" id="{17EEC7DA-678E-4F4D-8D28-56491C61CE2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995;p39">
              <a:extLst>
                <a:ext uri="{FF2B5EF4-FFF2-40B4-BE49-F238E27FC236}">
                  <a16:creationId xmlns:a16="http://schemas.microsoft.com/office/drawing/2014/main" id="{4138F1B9-0E2B-43E1-89FB-5D193C82ADC8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996;p39">
              <a:extLst>
                <a:ext uri="{FF2B5EF4-FFF2-40B4-BE49-F238E27FC236}">
                  <a16:creationId xmlns:a16="http://schemas.microsoft.com/office/drawing/2014/main" id="{06E5CA4E-A9C7-4B5F-BACD-92904D3DF2B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997;p39">
              <a:extLst>
                <a:ext uri="{FF2B5EF4-FFF2-40B4-BE49-F238E27FC236}">
                  <a16:creationId xmlns:a16="http://schemas.microsoft.com/office/drawing/2014/main" id="{3C1F15DB-AD90-442E-985C-E0D8DDB6CC85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998;p39">
              <a:extLst>
                <a:ext uri="{FF2B5EF4-FFF2-40B4-BE49-F238E27FC236}">
                  <a16:creationId xmlns:a16="http://schemas.microsoft.com/office/drawing/2014/main" id="{C29CE7B1-13C8-4BC7-9129-B3479040A0A1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999;p39">
              <a:extLst>
                <a:ext uri="{FF2B5EF4-FFF2-40B4-BE49-F238E27FC236}">
                  <a16:creationId xmlns:a16="http://schemas.microsoft.com/office/drawing/2014/main" id="{86EF80DC-F76B-400E-85DE-E05C845692A1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000;p39">
              <a:extLst>
                <a:ext uri="{FF2B5EF4-FFF2-40B4-BE49-F238E27FC236}">
                  <a16:creationId xmlns:a16="http://schemas.microsoft.com/office/drawing/2014/main" id="{C2AA3601-F302-4601-9AFA-BD983C75A79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001;p39">
              <a:extLst>
                <a:ext uri="{FF2B5EF4-FFF2-40B4-BE49-F238E27FC236}">
                  <a16:creationId xmlns:a16="http://schemas.microsoft.com/office/drawing/2014/main" id="{39CA0CC5-AF4F-40D9-9943-0118CA572DB0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002;p39">
              <a:extLst>
                <a:ext uri="{FF2B5EF4-FFF2-40B4-BE49-F238E27FC236}">
                  <a16:creationId xmlns:a16="http://schemas.microsoft.com/office/drawing/2014/main" id="{73C15731-F050-4170-B226-5ABEC488018B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003;p39">
              <a:extLst>
                <a:ext uri="{FF2B5EF4-FFF2-40B4-BE49-F238E27FC236}">
                  <a16:creationId xmlns:a16="http://schemas.microsoft.com/office/drawing/2014/main" id="{E039EC55-F6EB-46A1-B0F8-1F25A66DD069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004;p39">
              <a:extLst>
                <a:ext uri="{FF2B5EF4-FFF2-40B4-BE49-F238E27FC236}">
                  <a16:creationId xmlns:a16="http://schemas.microsoft.com/office/drawing/2014/main" id="{7ED5EC79-B186-424E-B9F5-90A3F1683027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005;p39">
              <a:extLst>
                <a:ext uri="{FF2B5EF4-FFF2-40B4-BE49-F238E27FC236}">
                  <a16:creationId xmlns:a16="http://schemas.microsoft.com/office/drawing/2014/main" id="{F9361A93-0303-4A19-9CAA-E7D580524BA5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006;p39">
              <a:extLst>
                <a:ext uri="{FF2B5EF4-FFF2-40B4-BE49-F238E27FC236}">
                  <a16:creationId xmlns:a16="http://schemas.microsoft.com/office/drawing/2014/main" id="{791ABA3E-0290-4A7C-B8FE-4F781D29EFE4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007;p39">
              <a:extLst>
                <a:ext uri="{FF2B5EF4-FFF2-40B4-BE49-F238E27FC236}">
                  <a16:creationId xmlns:a16="http://schemas.microsoft.com/office/drawing/2014/main" id="{0C2A4BCD-EB7E-4165-BDD4-EDDE6EB74941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008;p39">
              <a:extLst>
                <a:ext uri="{FF2B5EF4-FFF2-40B4-BE49-F238E27FC236}">
                  <a16:creationId xmlns:a16="http://schemas.microsoft.com/office/drawing/2014/main" id="{21A23809-74F1-49DE-85B7-2937467A75F0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009;p39">
              <a:extLst>
                <a:ext uri="{FF2B5EF4-FFF2-40B4-BE49-F238E27FC236}">
                  <a16:creationId xmlns:a16="http://schemas.microsoft.com/office/drawing/2014/main" id="{12F34FE8-014C-4FEC-B230-9D8CED9D61C1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010;p39">
              <a:extLst>
                <a:ext uri="{FF2B5EF4-FFF2-40B4-BE49-F238E27FC236}">
                  <a16:creationId xmlns:a16="http://schemas.microsoft.com/office/drawing/2014/main" id="{033E7F91-976F-4D91-9C1C-2E75A0A6C723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011;p39">
              <a:extLst>
                <a:ext uri="{FF2B5EF4-FFF2-40B4-BE49-F238E27FC236}">
                  <a16:creationId xmlns:a16="http://schemas.microsoft.com/office/drawing/2014/main" id="{40DD5F4F-6620-4286-943B-E2EC04E1BD5E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012;p39">
              <a:extLst>
                <a:ext uri="{FF2B5EF4-FFF2-40B4-BE49-F238E27FC236}">
                  <a16:creationId xmlns:a16="http://schemas.microsoft.com/office/drawing/2014/main" id="{D24B0768-5B74-4187-82EF-B23A9A45114A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013;p39">
              <a:extLst>
                <a:ext uri="{FF2B5EF4-FFF2-40B4-BE49-F238E27FC236}">
                  <a16:creationId xmlns:a16="http://schemas.microsoft.com/office/drawing/2014/main" id="{25BFA500-C06B-45F9-A605-6E1C9B39C980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014;p39">
              <a:extLst>
                <a:ext uri="{FF2B5EF4-FFF2-40B4-BE49-F238E27FC236}">
                  <a16:creationId xmlns:a16="http://schemas.microsoft.com/office/drawing/2014/main" id="{299627DA-2F17-43ED-99DB-004BC52CC51E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015;p39">
              <a:extLst>
                <a:ext uri="{FF2B5EF4-FFF2-40B4-BE49-F238E27FC236}">
                  <a16:creationId xmlns:a16="http://schemas.microsoft.com/office/drawing/2014/main" id="{F792D7EA-CBDF-4A8A-B3A6-F4DA76F514B3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016;p39">
              <a:extLst>
                <a:ext uri="{FF2B5EF4-FFF2-40B4-BE49-F238E27FC236}">
                  <a16:creationId xmlns:a16="http://schemas.microsoft.com/office/drawing/2014/main" id="{4796E38A-5F64-403E-8189-6493F8F26BBA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017;p39">
              <a:extLst>
                <a:ext uri="{FF2B5EF4-FFF2-40B4-BE49-F238E27FC236}">
                  <a16:creationId xmlns:a16="http://schemas.microsoft.com/office/drawing/2014/main" id="{517DF2EF-AE65-40E6-B44F-6E8B9F2D99B4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018;p39">
              <a:extLst>
                <a:ext uri="{FF2B5EF4-FFF2-40B4-BE49-F238E27FC236}">
                  <a16:creationId xmlns:a16="http://schemas.microsoft.com/office/drawing/2014/main" id="{2B5ACBFB-D1A9-4107-B55B-A7333210CB37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019;p39">
              <a:extLst>
                <a:ext uri="{FF2B5EF4-FFF2-40B4-BE49-F238E27FC236}">
                  <a16:creationId xmlns:a16="http://schemas.microsoft.com/office/drawing/2014/main" id="{0FCFF6BC-4BCE-43AF-A092-51379A701D59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020;p39">
              <a:extLst>
                <a:ext uri="{FF2B5EF4-FFF2-40B4-BE49-F238E27FC236}">
                  <a16:creationId xmlns:a16="http://schemas.microsoft.com/office/drawing/2014/main" id="{4B3D6278-A689-4F21-BAA8-86DD5B6AB530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021;p39">
              <a:extLst>
                <a:ext uri="{FF2B5EF4-FFF2-40B4-BE49-F238E27FC236}">
                  <a16:creationId xmlns:a16="http://schemas.microsoft.com/office/drawing/2014/main" id="{4C552C64-AA6C-47DE-A68B-DD2CD49D1F7F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2022;p39">
              <a:extLst>
                <a:ext uri="{FF2B5EF4-FFF2-40B4-BE49-F238E27FC236}">
                  <a16:creationId xmlns:a16="http://schemas.microsoft.com/office/drawing/2014/main" id="{6A686232-A7B2-448A-9F63-A20AEDDF9258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2023;p39">
              <a:extLst>
                <a:ext uri="{FF2B5EF4-FFF2-40B4-BE49-F238E27FC236}">
                  <a16:creationId xmlns:a16="http://schemas.microsoft.com/office/drawing/2014/main" id="{575090B2-EF2D-42E8-958E-65C71D0798FE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24;p39">
              <a:extLst>
                <a:ext uri="{FF2B5EF4-FFF2-40B4-BE49-F238E27FC236}">
                  <a16:creationId xmlns:a16="http://schemas.microsoft.com/office/drawing/2014/main" id="{0B1BDFD1-5E54-48C5-8E59-3C2CB18DDCD8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25;p39">
              <a:extLst>
                <a:ext uri="{FF2B5EF4-FFF2-40B4-BE49-F238E27FC236}">
                  <a16:creationId xmlns:a16="http://schemas.microsoft.com/office/drawing/2014/main" id="{50AE38DF-953E-4F7C-B6DE-56F1192B6E31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26;p39">
              <a:extLst>
                <a:ext uri="{FF2B5EF4-FFF2-40B4-BE49-F238E27FC236}">
                  <a16:creationId xmlns:a16="http://schemas.microsoft.com/office/drawing/2014/main" id="{88D80AF1-2CEC-4A54-99F2-0B12EE21CCE9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7;p39">
              <a:extLst>
                <a:ext uri="{FF2B5EF4-FFF2-40B4-BE49-F238E27FC236}">
                  <a16:creationId xmlns:a16="http://schemas.microsoft.com/office/drawing/2014/main" id="{E7CCCCCB-9C7F-466E-AEF7-0BFA3F25D9FB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28;p39">
              <a:extLst>
                <a:ext uri="{FF2B5EF4-FFF2-40B4-BE49-F238E27FC236}">
                  <a16:creationId xmlns:a16="http://schemas.microsoft.com/office/drawing/2014/main" id="{83259C20-4F8A-4F3F-B2E6-CB014782AF84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29;p39">
              <a:extLst>
                <a:ext uri="{FF2B5EF4-FFF2-40B4-BE49-F238E27FC236}">
                  <a16:creationId xmlns:a16="http://schemas.microsoft.com/office/drawing/2014/main" id="{09294FC8-8D3C-49A7-8930-EBFB5F591591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30;p39">
              <a:extLst>
                <a:ext uri="{FF2B5EF4-FFF2-40B4-BE49-F238E27FC236}">
                  <a16:creationId xmlns:a16="http://schemas.microsoft.com/office/drawing/2014/main" id="{4A05E668-8093-4712-8487-DBF3C04975DF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31;p39">
              <a:extLst>
                <a:ext uri="{FF2B5EF4-FFF2-40B4-BE49-F238E27FC236}">
                  <a16:creationId xmlns:a16="http://schemas.microsoft.com/office/drawing/2014/main" id="{9E07689F-D915-42B9-8276-A108D4BFF9FA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32;p39">
              <a:extLst>
                <a:ext uri="{FF2B5EF4-FFF2-40B4-BE49-F238E27FC236}">
                  <a16:creationId xmlns:a16="http://schemas.microsoft.com/office/drawing/2014/main" id="{09987A3A-0A5B-4DF2-AA43-D78C5E09A983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33;p39">
              <a:extLst>
                <a:ext uri="{FF2B5EF4-FFF2-40B4-BE49-F238E27FC236}">
                  <a16:creationId xmlns:a16="http://schemas.microsoft.com/office/drawing/2014/main" id="{2092B910-F5B9-4356-B288-36D9205505B8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34;p39">
              <a:extLst>
                <a:ext uri="{FF2B5EF4-FFF2-40B4-BE49-F238E27FC236}">
                  <a16:creationId xmlns:a16="http://schemas.microsoft.com/office/drawing/2014/main" id="{F21F21C4-D575-43B5-9453-B306B6D681F4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035;p39">
              <a:extLst>
                <a:ext uri="{FF2B5EF4-FFF2-40B4-BE49-F238E27FC236}">
                  <a16:creationId xmlns:a16="http://schemas.microsoft.com/office/drawing/2014/main" id="{B2BE9EAB-30AD-4432-BDBC-AACAC37FB659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36;p39">
              <a:extLst>
                <a:ext uri="{FF2B5EF4-FFF2-40B4-BE49-F238E27FC236}">
                  <a16:creationId xmlns:a16="http://schemas.microsoft.com/office/drawing/2014/main" id="{EDCE4A11-E2AA-40A3-8375-FFBEC305FD73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037;p39">
              <a:extLst>
                <a:ext uri="{FF2B5EF4-FFF2-40B4-BE49-F238E27FC236}">
                  <a16:creationId xmlns:a16="http://schemas.microsoft.com/office/drawing/2014/main" id="{10642BD7-AB9F-4567-98E9-77917DC45300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038;p39">
              <a:extLst>
                <a:ext uri="{FF2B5EF4-FFF2-40B4-BE49-F238E27FC236}">
                  <a16:creationId xmlns:a16="http://schemas.microsoft.com/office/drawing/2014/main" id="{EC5005F8-8A59-4192-8FF3-A43D1360354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039;p39">
              <a:extLst>
                <a:ext uri="{FF2B5EF4-FFF2-40B4-BE49-F238E27FC236}">
                  <a16:creationId xmlns:a16="http://schemas.microsoft.com/office/drawing/2014/main" id="{EE848587-52FE-4374-B03F-4AF47DE81945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040;p39">
              <a:extLst>
                <a:ext uri="{FF2B5EF4-FFF2-40B4-BE49-F238E27FC236}">
                  <a16:creationId xmlns:a16="http://schemas.microsoft.com/office/drawing/2014/main" id="{0C7C6FE0-1FD5-4077-B9CA-23366F5AE0D8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041;p39">
              <a:extLst>
                <a:ext uri="{FF2B5EF4-FFF2-40B4-BE49-F238E27FC236}">
                  <a16:creationId xmlns:a16="http://schemas.microsoft.com/office/drawing/2014/main" id="{F5760AFF-7F35-4F2F-8140-59D8DA72875E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42;p39">
              <a:extLst>
                <a:ext uri="{FF2B5EF4-FFF2-40B4-BE49-F238E27FC236}">
                  <a16:creationId xmlns:a16="http://schemas.microsoft.com/office/drawing/2014/main" id="{F227AE44-0844-4515-B3A7-9E673B89C11E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43;p39">
              <a:extLst>
                <a:ext uri="{FF2B5EF4-FFF2-40B4-BE49-F238E27FC236}">
                  <a16:creationId xmlns:a16="http://schemas.microsoft.com/office/drawing/2014/main" id="{FCD8AB62-AC61-4429-A4F5-468F3DB2A815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44;p39">
              <a:extLst>
                <a:ext uri="{FF2B5EF4-FFF2-40B4-BE49-F238E27FC236}">
                  <a16:creationId xmlns:a16="http://schemas.microsoft.com/office/drawing/2014/main" id="{9AE7D389-A8E4-487B-B571-CE77B31A1FD6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45;p39">
              <a:extLst>
                <a:ext uri="{FF2B5EF4-FFF2-40B4-BE49-F238E27FC236}">
                  <a16:creationId xmlns:a16="http://schemas.microsoft.com/office/drawing/2014/main" id="{242F585C-572B-401C-B2F3-4664279208D5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46;p39">
              <a:extLst>
                <a:ext uri="{FF2B5EF4-FFF2-40B4-BE49-F238E27FC236}">
                  <a16:creationId xmlns:a16="http://schemas.microsoft.com/office/drawing/2014/main" id="{EE6FFDFE-7B08-4627-83EC-061538760853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47;p39">
              <a:extLst>
                <a:ext uri="{FF2B5EF4-FFF2-40B4-BE49-F238E27FC236}">
                  <a16:creationId xmlns:a16="http://schemas.microsoft.com/office/drawing/2014/main" id="{76F187E3-9EEE-46C4-8956-4B22AE4EBA06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48;p39">
              <a:extLst>
                <a:ext uri="{FF2B5EF4-FFF2-40B4-BE49-F238E27FC236}">
                  <a16:creationId xmlns:a16="http://schemas.microsoft.com/office/drawing/2014/main" id="{9398C61A-BA7C-4E0C-8171-0E976F66F53A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49;p39">
              <a:extLst>
                <a:ext uri="{FF2B5EF4-FFF2-40B4-BE49-F238E27FC236}">
                  <a16:creationId xmlns:a16="http://schemas.microsoft.com/office/drawing/2014/main" id="{E5292109-62C9-4288-AE92-A5296D9363C7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50;p39">
              <a:extLst>
                <a:ext uri="{FF2B5EF4-FFF2-40B4-BE49-F238E27FC236}">
                  <a16:creationId xmlns:a16="http://schemas.microsoft.com/office/drawing/2014/main" id="{E757B939-AD21-45F6-A3F0-382839A9051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51;p39">
              <a:extLst>
                <a:ext uri="{FF2B5EF4-FFF2-40B4-BE49-F238E27FC236}">
                  <a16:creationId xmlns:a16="http://schemas.microsoft.com/office/drawing/2014/main" id="{78EC3565-335F-4D09-80E5-A12765590A55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52;p39">
              <a:extLst>
                <a:ext uri="{FF2B5EF4-FFF2-40B4-BE49-F238E27FC236}">
                  <a16:creationId xmlns:a16="http://schemas.microsoft.com/office/drawing/2014/main" id="{3E394D3C-F331-4CA8-89E9-82F8E896FB0E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53;p39">
              <a:extLst>
                <a:ext uri="{FF2B5EF4-FFF2-40B4-BE49-F238E27FC236}">
                  <a16:creationId xmlns:a16="http://schemas.microsoft.com/office/drawing/2014/main" id="{EB8146BB-0B30-48BB-8A04-A0A43C24CDE6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54;p39">
              <a:extLst>
                <a:ext uri="{FF2B5EF4-FFF2-40B4-BE49-F238E27FC236}">
                  <a16:creationId xmlns:a16="http://schemas.microsoft.com/office/drawing/2014/main" id="{E337464F-D03D-4146-8988-8D4A707CE7E0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055;p39">
              <a:extLst>
                <a:ext uri="{FF2B5EF4-FFF2-40B4-BE49-F238E27FC236}">
                  <a16:creationId xmlns:a16="http://schemas.microsoft.com/office/drawing/2014/main" id="{29227F71-3853-4FC3-9E6E-EEDECE42CD26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056;p39">
              <a:extLst>
                <a:ext uri="{FF2B5EF4-FFF2-40B4-BE49-F238E27FC236}">
                  <a16:creationId xmlns:a16="http://schemas.microsoft.com/office/drawing/2014/main" id="{12E18CA4-E4E2-44A4-BC05-D1513EECA964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057;p39">
              <a:extLst>
                <a:ext uri="{FF2B5EF4-FFF2-40B4-BE49-F238E27FC236}">
                  <a16:creationId xmlns:a16="http://schemas.microsoft.com/office/drawing/2014/main" id="{C17427E7-515F-4CDD-BE7A-22BCF85BF63C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058;p39">
              <a:extLst>
                <a:ext uri="{FF2B5EF4-FFF2-40B4-BE49-F238E27FC236}">
                  <a16:creationId xmlns:a16="http://schemas.microsoft.com/office/drawing/2014/main" id="{3D844AD8-4328-4855-A534-2604248CCD7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059;p39">
              <a:extLst>
                <a:ext uri="{FF2B5EF4-FFF2-40B4-BE49-F238E27FC236}">
                  <a16:creationId xmlns:a16="http://schemas.microsoft.com/office/drawing/2014/main" id="{875C7B01-CCCE-419C-8837-00568B817AE3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060;p39">
              <a:extLst>
                <a:ext uri="{FF2B5EF4-FFF2-40B4-BE49-F238E27FC236}">
                  <a16:creationId xmlns:a16="http://schemas.microsoft.com/office/drawing/2014/main" id="{C148CF50-2873-42B9-BCC9-2FBE544FF979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061;p39">
              <a:extLst>
                <a:ext uri="{FF2B5EF4-FFF2-40B4-BE49-F238E27FC236}">
                  <a16:creationId xmlns:a16="http://schemas.microsoft.com/office/drawing/2014/main" id="{89CDCD47-06AD-40B7-A76A-8CE214F0399F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062;p39">
              <a:extLst>
                <a:ext uri="{FF2B5EF4-FFF2-40B4-BE49-F238E27FC236}">
                  <a16:creationId xmlns:a16="http://schemas.microsoft.com/office/drawing/2014/main" id="{B3463B53-C0E9-47A9-A93E-A78DAC68F65F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063;p39">
              <a:extLst>
                <a:ext uri="{FF2B5EF4-FFF2-40B4-BE49-F238E27FC236}">
                  <a16:creationId xmlns:a16="http://schemas.microsoft.com/office/drawing/2014/main" id="{899E8484-9A59-4BAB-9B9D-A008A5672144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064;p39">
              <a:extLst>
                <a:ext uri="{FF2B5EF4-FFF2-40B4-BE49-F238E27FC236}">
                  <a16:creationId xmlns:a16="http://schemas.microsoft.com/office/drawing/2014/main" id="{2C060AC9-4920-4978-890F-4ED962C360AE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065;p39">
              <a:extLst>
                <a:ext uri="{FF2B5EF4-FFF2-40B4-BE49-F238E27FC236}">
                  <a16:creationId xmlns:a16="http://schemas.microsoft.com/office/drawing/2014/main" id="{CA54B789-32AA-4949-AF37-E4CEA75E3B5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066;p39">
              <a:extLst>
                <a:ext uri="{FF2B5EF4-FFF2-40B4-BE49-F238E27FC236}">
                  <a16:creationId xmlns:a16="http://schemas.microsoft.com/office/drawing/2014/main" id="{2EEFB64F-D8BA-4683-A644-B8D0B6DA882C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067;p39">
              <a:extLst>
                <a:ext uri="{FF2B5EF4-FFF2-40B4-BE49-F238E27FC236}">
                  <a16:creationId xmlns:a16="http://schemas.microsoft.com/office/drawing/2014/main" id="{1142E223-B187-4F51-91B5-FAC186FDE445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068;p39">
              <a:extLst>
                <a:ext uri="{FF2B5EF4-FFF2-40B4-BE49-F238E27FC236}">
                  <a16:creationId xmlns:a16="http://schemas.microsoft.com/office/drawing/2014/main" id="{69767416-A09C-41DC-96AE-B291334C96AC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069;p39">
              <a:extLst>
                <a:ext uri="{FF2B5EF4-FFF2-40B4-BE49-F238E27FC236}">
                  <a16:creationId xmlns:a16="http://schemas.microsoft.com/office/drawing/2014/main" id="{0BBCE98C-0631-47C8-9899-B3422FC808B0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070;p39">
              <a:extLst>
                <a:ext uri="{FF2B5EF4-FFF2-40B4-BE49-F238E27FC236}">
                  <a16:creationId xmlns:a16="http://schemas.microsoft.com/office/drawing/2014/main" id="{8586B9CC-81D3-429A-9E20-AC1B67EE2D8C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071;p39">
              <a:extLst>
                <a:ext uri="{FF2B5EF4-FFF2-40B4-BE49-F238E27FC236}">
                  <a16:creationId xmlns:a16="http://schemas.microsoft.com/office/drawing/2014/main" id="{1937C3E3-A877-4D32-8B82-1700EB0691C0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072;p39">
              <a:extLst>
                <a:ext uri="{FF2B5EF4-FFF2-40B4-BE49-F238E27FC236}">
                  <a16:creationId xmlns:a16="http://schemas.microsoft.com/office/drawing/2014/main" id="{30F37673-EF7D-44B8-923F-4655D315D139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073;p39">
              <a:extLst>
                <a:ext uri="{FF2B5EF4-FFF2-40B4-BE49-F238E27FC236}">
                  <a16:creationId xmlns:a16="http://schemas.microsoft.com/office/drawing/2014/main" id="{59FE3969-F642-4038-8EC1-898AED151306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074;p39">
              <a:extLst>
                <a:ext uri="{FF2B5EF4-FFF2-40B4-BE49-F238E27FC236}">
                  <a16:creationId xmlns:a16="http://schemas.microsoft.com/office/drawing/2014/main" id="{9482F035-5B53-49FC-B7A8-A2472B2D0E6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075;p39">
              <a:extLst>
                <a:ext uri="{FF2B5EF4-FFF2-40B4-BE49-F238E27FC236}">
                  <a16:creationId xmlns:a16="http://schemas.microsoft.com/office/drawing/2014/main" id="{D1DF2F84-D33C-4A4F-A5D6-085FBCB00539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076;p39">
              <a:extLst>
                <a:ext uri="{FF2B5EF4-FFF2-40B4-BE49-F238E27FC236}">
                  <a16:creationId xmlns:a16="http://schemas.microsoft.com/office/drawing/2014/main" id="{2C4945BD-5D28-4F0C-B391-A06C622E1A3D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077;p39">
              <a:extLst>
                <a:ext uri="{FF2B5EF4-FFF2-40B4-BE49-F238E27FC236}">
                  <a16:creationId xmlns:a16="http://schemas.microsoft.com/office/drawing/2014/main" id="{262E1E71-95E8-4C55-B3CD-BDC22F2CD4C4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078;p39">
              <a:extLst>
                <a:ext uri="{FF2B5EF4-FFF2-40B4-BE49-F238E27FC236}">
                  <a16:creationId xmlns:a16="http://schemas.microsoft.com/office/drawing/2014/main" id="{69C70CEE-D0E2-457B-A610-4482F3FCF6FE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079;p39">
              <a:extLst>
                <a:ext uri="{FF2B5EF4-FFF2-40B4-BE49-F238E27FC236}">
                  <a16:creationId xmlns:a16="http://schemas.microsoft.com/office/drawing/2014/main" id="{D045A2B1-1B18-4CB1-8E18-71AF760A4032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080;p39">
              <a:extLst>
                <a:ext uri="{FF2B5EF4-FFF2-40B4-BE49-F238E27FC236}">
                  <a16:creationId xmlns:a16="http://schemas.microsoft.com/office/drawing/2014/main" id="{04F121FE-3297-4A68-8AC1-4BA76694D6BF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081;p39">
              <a:extLst>
                <a:ext uri="{FF2B5EF4-FFF2-40B4-BE49-F238E27FC236}">
                  <a16:creationId xmlns:a16="http://schemas.microsoft.com/office/drawing/2014/main" id="{94D60A4C-CE47-4B89-ACF6-1B62ADAF7B5A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082;p39">
              <a:extLst>
                <a:ext uri="{FF2B5EF4-FFF2-40B4-BE49-F238E27FC236}">
                  <a16:creationId xmlns:a16="http://schemas.microsoft.com/office/drawing/2014/main" id="{B91D6120-B1B2-4CDC-A2F4-9EDC8D31ACB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083;p39">
              <a:extLst>
                <a:ext uri="{FF2B5EF4-FFF2-40B4-BE49-F238E27FC236}">
                  <a16:creationId xmlns:a16="http://schemas.microsoft.com/office/drawing/2014/main" id="{F2BBB3C7-C0D8-4441-AA5F-BE281C236681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084;p39">
              <a:extLst>
                <a:ext uri="{FF2B5EF4-FFF2-40B4-BE49-F238E27FC236}">
                  <a16:creationId xmlns:a16="http://schemas.microsoft.com/office/drawing/2014/main" id="{FF3096BF-0C00-4BE4-ACE8-B49C4B5C353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085;p39">
              <a:extLst>
                <a:ext uri="{FF2B5EF4-FFF2-40B4-BE49-F238E27FC236}">
                  <a16:creationId xmlns:a16="http://schemas.microsoft.com/office/drawing/2014/main" id="{9FC59A6F-3966-4179-A5D7-1414E6420E3D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086;p39">
              <a:extLst>
                <a:ext uri="{FF2B5EF4-FFF2-40B4-BE49-F238E27FC236}">
                  <a16:creationId xmlns:a16="http://schemas.microsoft.com/office/drawing/2014/main" id="{CA8B5D38-17BA-47B1-9DAA-8D4086E25E95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087;p39">
              <a:extLst>
                <a:ext uri="{FF2B5EF4-FFF2-40B4-BE49-F238E27FC236}">
                  <a16:creationId xmlns:a16="http://schemas.microsoft.com/office/drawing/2014/main" id="{26EA8D5D-3F99-429A-946C-BD8D396A29B2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2088;p39">
              <a:extLst>
                <a:ext uri="{FF2B5EF4-FFF2-40B4-BE49-F238E27FC236}">
                  <a16:creationId xmlns:a16="http://schemas.microsoft.com/office/drawing/2014/main" id="{62ABC075-D22B-4C31-A5CE-40C1896F9B04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2089;p39">
              <a:extLst>
                <a:ext uri="{FF2B5EF4-FFF2-40B4-BE49-F238E27FC236}">
                  <a16:creationId xmlns:a16="http://schemas.microsoft.com/office/drawing/2014/main" id="{D20B357F-C6DE-4452-8494-3A71A968A124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2090;p39">
              <a:extLst>
                <a:ext uri="{FF2B5EF4-FFF2-40B4-BE49-F238E27FC236}">
                  <a16:creationId xmlns:a16="http://schemas.microsoft.com/office/drawing/2014/main" id="{0312385B-7290-4212-AF1C-FB903B9EAC1C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091;p39">
              <a:extLst>
                <a:ext uri="{FF2B5EF4-FFF2-40B4-BE49-F238E27FC236}">
                  <a16:creationId xmlns:a16="http://schemas.microsoft.com/office/drawing/2014/main" id="{F10538E3-1B03-4B23-A405-10149D8A459F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092;p39">
              <a:extLst>
                <a:ext uri="{FF2B5EF4-FFF2-40B4-BE49-F238E27FC236}">
                  <a16:creationId xmlns:a16="http://schemas.microsoft.com/office/drawing/2014/main" id="{C55A0012-A7A8-4CA4-8CB2-73329C23A15F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093;p39">
              <a:extLst>
                <a:ext uri="{FF2B5EF4-FFF2-40B4-BE49-F238E27FC236}">
                  <a16:creationId xmlns:a16="http://schemas.microsoft.com/office/drawing/2014/main" id="{353F2EBD-36C9-4A32-B493-4759F5267B3E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094;p39">
              <a:extLst>
                <a:ext uri="{FF2B5EF4-FFF2-40B4-BE49-F238E27FC236}">
                  <a16:creationId xmlns:a16="http://schemas.microsoft.com/office/drawing/2014/main" id="{ABF2D981-0536-48C3-A092-9C078CB2757A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095;p39">
              <a:extLst>
                <a:ext uri="{FF2B5EF4-FFF2-40B4-BE49-F238E27FC236}">
                  <a16:creationId xmlns:a16="http://schemas.microsoft.com/office/drawing/2014/main" id="{B881AC3F-A42B-485D-B461-483FCBA9A2B8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096;p39">
              <a:extLst>
                <a:ext uri="{FF2B5EF4-FFF2-40B4-BE49-F238E27FC236}">
                  <a16:creationId xmlns:a16="http://schemas.microsoft.com/office/drawing/2014/main" id="{CAFD614D-887E-4B20-B0BD-37A2F7587AF7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097;p39">
              <a:extLst>
                <a:ext uri="{FF2B5EF4-FFF2-40B4-BE49-F238E27FC236}">
                  <a16:creationId xmlns:a16="http://schemas.microsoft.com/office/drawing/2014/main" id="{47C152DB-232A-45C8-9D26-7D067DD928EB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098;p39">
              <a:extLst>
                <a:ext uri="{FF2B5EF4-FFF2-40B4-BE49-F238E27FC236}">
                  <a16:creationId xmlns:a16="http://schemas.microsoft.com/office/drawing/2014/main" id="{854CEB76-1523-4870-983A-44B686FDE669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099;p39">
              <a:extLst>
                <a:ext uri="{FF2B5EF4-FFF2-40B4-BE49-F238E27FC236}">
                  <a16:creationId xmlns:a16="http://schemas.microsoft.com/office/drawing/2014/main" id="{C147AF89-A24D-4E4E-B86D-2C6E7CFC299E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100;p39">
              <a:extLst>
                <a:ext uri="{FF2B5EF4-FFF2-40B4-BE49-F238E27FC236}">
                  <a16:creationId xmlns:a16="http://schemas.microsoft.com/office/drawing/2014/main" id="{43EFBDB3-516D-4153-86E7-0BB7D77A1507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101;p39">
              <a:extLst>
                <a:ext uri="{FF2B5EF4-FFF2-40B4-BE49-F238E27FC236}">
                  <a16:creationId xmlns:a16="http://schemas.microsoft.com/office/drawing/2014/main" id="{3F5B99FF-4333-40F9-8CE6-E8B51EB4421C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102;p39">
              <a:extLst>
                <a:ext uri="{FF2B5EF4-FFF2-40B4-BE49-F238E27FC236}">
                  <a16:creationId xmlns:a16="http://schemas.microsoft.com/office/drawing/2014/main" id="{D739D0BC-688C-421B-9953-6CAB16E6777E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103;p39">
              <a:extLst>
                <a:ext uri="{FF2B5EF4-FFF2-40B4-BE49-F238E27FC236}">
                  <a16:creationId xmlns:a16="http://schemas.microsoft.com/office/drawing/2014/main" id="{6BC65061-6AB1-4D23-9228-0AE670A10C0F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104;p39">
              <a:extLst>
                <a:ext uri="{FF2B5EF4-FFF2-40B4-BE49-F238E27FC236}">
                  <a16:creationId xmlns:a16="http://schemas.microsoft.com/office/drawing/2014/main" id="{C27AD6B5-C675-44FD-84B3-E4E6298D002D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105;p39">
              <a:extLst>
                <a:ext uri="{FF2B5EF4-FFF2-40B4-BE49-F238E27FC236}">
                  <a16:creationId xmlns:a16="http://schemas.microsoft.com/office/drawing/2014/main" id="{9DCBA3B4-3ECC-47CB-AA74-EB4DDED38ED7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106;p39">
              <a:extLst>
                <a:ext uri="{FF2B5EF4-FFF2-40B4-BE49-F238E27FC236}">
                  <a16:creationId xmlns:a16="http://schemas.microsoft.com/office/drawing/2014/main" id="{3FCD6B71-D2B7-48B1-99FE-2422C22519A2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107;p39">
              <a:extLst>
                <a:ext uri="{FF2B5EF4-FFF2-40B4-BE49-F238E27FC236}">
                  <a16:creationId xmlns:a16="http://schemas.microsoft.com/office/drawing/2014/main" id="{9F37D464-1ACA-42C7-B20D-DD5A62B12A46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108;p39">
              <a:extLst>
                <a:ext uri="{FF2B5EF4-FFF2-40B4-BE49-F238E27FC236}">
                  <a16:creationId xmlns:a16="http://schemas.microsoft.com/office/drawing/2014/main" id="{6E586E4A-19AC-40D3-B172-1D6A3C58A0AF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109;p39">
              <a:extLst>
                <a:ext uri="{FF2B5EF4-FFF2-40B4-BE49-F238E27FC236}">
                  <a16:creationId xmlns:a16="http://schemas.microsoft.com/office/drawing/2014/main" id="{3ECC6BEE-FBEB-4BC8-8131-F99ABF6601CE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110;p39">
              <a:extLst>
                <a:ext uri="{FF2B5EF4-FFF2-40B4-BE49-F238E27FC236}">
                  <a16:creationId xmlns:a16="http://schemas.microsoft.com/office/drawing/2014/main" id="{E2A2B9E7-720B-4ED4-B0E0-623515E4E50B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111;p39">
              <a:extLst>
                <a:ext uri="{FF2B5EF4-FFF2-40B4-BE49-F238E27FC236}">
                  <a16:creationId xmlns:a16="http://schemas.microsoft.com/office/drawing/2014/main" id="{58242C51-6384-4061-9EA5-20AC57A60C2A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12;p39">
              <a:extLst>
                <a:ext uri="{FF2B5EF4-FFF2-40B4-BE49-F238E27FC236}">
                  <a16:creationId xmlns:a16="http://schemas.microsoft.com/office/drawing/2014/main" id="{ABAD3462-6D63-4413-92B9-EF8B1F5FD2D8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13;p39">
              <a:extLst>
                <a:ext uri="{FF2B5EF4-FFF2-40B4-BE49-F238E27FC236}">
                  <a16:creationId xmlns:a16="http://schemas.microsoft.com/office/drawing/2014/main" id="{B7F5455E-7895-49A3-92C4-33818673B043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14;p39">
              <a:extLst>
                <a:ext uri="{FF2B5EF4-FFF2-40B4-BE49-F238E27FC236}">
                  <a16:creationId xmlns:a16="http://schemas.microsoft.com/office/drawing/2014/main" id="{55C3B2F4-82F2-4505-BD0E-4ED4E6D27572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2115;p39">
              <a:extLst>
                <a:ext uri="{FF2B5EF4-FFF2-40B4-BE49-F238E27FC236}">
                  <a16:creationId xmlns:a16="http://schemas.microsoft.com/office/drawing/2014/main" id="{098AFF7A-79AD-4647-81C9-AF1B11A24728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116;p39">
              <a:extLst>
                <a:ext uri="{FF2B5EF4-FFF2-40B4-BE49-F238E27FC236}">
                  <a16:creationId xmlns:a16="http://schemas.microsoft.com/office/drawing/2014/main" id="{FB54E977-0427-4BA2-A58B-D33ACFDB82C1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117;p39">
              <a:extLst>
                <a:ext uri="{FF2B5EF4-FFF2-40B4-BE49-F238E27FC236}">
                  <a16:creationId xmlns:a16="http://schemas.microsoft.com/office/drawing/2014/main" id="{5F924448-5E6C-44AA-82C2-AD72589E1262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118;p39">
              <a:extLst>
                <a:ext uri="{FF2B5EF4-FFF2-40B4-BE49-F238E27FC236}">
                  <a16:creationId xmlns:a16="http://schemas.microsoft.com/office/drawing/2014/main" id="{2CAC5798-ACB5-4144-B966-061F5F9C72F1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119;p39">
              <a:extLst>
                <a:ext uri="{FF2B5EF4-FFF2-40B4-BE49-F238E27FC236}">
                  <a16:creationId xmlns:a16="http://schemas.microsoft.com/office/drawing/2014/main" id="{B5B47B30-FE21-4E1C-A44E-BC3DC87B5C41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120;p39">
              <a:extLst>
                <a:ext uri="{FF2B5EF4-FFF2-40B4-BE49-F238E27FC236}">
                  <a16:creationId xmlns:a16="http://schemas.microsoft.com/office/drawing/2014/main" id="{40F4F125-D000-49E7-86DB-BA31758758A7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121;p39">
              <a:extLst>
                <a:ext uri="{FF2B5EF4-FFF2-40B4-BE49-F238E27FC236}">
                  <a16:creationId xmlns:a16="http://schemas.microsoft.com/office/drawing/2014/main" id="{8E0A5CDB-E3A1-41F4-A689-1EC7933A37A8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122;p39">
              <a:extLst>
                <a:ext uri="{FF2B5EF4-FFF2-40B4-BE49-F238E27FC236}">
                  <a16:creationId xmlns:a16="http://schemas.microsoft.com/office/drawing/2014/main" id="{F7FF3787-808C-4010-85FB-2248C4B39815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123;p39">
              <a:extLst>
                <a:ext uri="{FF2B5EF4-FFF2-40B4-BE49-F238E27FC236}">
                  <a16:creationId xmlns:a16="http://schemas.microsoft.com/office/drawing/2014/main" id="{35A216EF-F176-42DE-9CC2-03B1E4200208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124;p39">
              <a:extLst>
                <a:ext uri="{FF2B5EF4-FFF2-40B4-BE49-F238E27FC236}">
                  <a16:creationId xmlns:a16="http://schemas.microsoft.com/office/drawing/2014/main" id="{92C323AE-302C-4A38-AC2F-9336E07D9746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125;p39">
              <a:extLst>
                <a:ext uri="{FF2B5EF4-FFF2-40B4-BE49-F238E27FC236}">
                  <a16:creationId xmlns:a16="http://schemas.microsoft.com/office/drawing/2014/main" id="{3CB85E55-5DDA-44BF-B2A0-1E00D8C8104D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126;p39">
              <a:extLst>
                <a:ext uri="{FF2B5EF4-FFF2-40B4-BE49-F238E27FC236}">
                  <a16:creationId xmlns:a16="http://schemas.microsoft.com/office/drawing/2014/main" id="{D0F6B305-2C29-4606-9A40-7C3736C61C3E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127;p39">
              <a:extLst>
                <a:ext uri="{FF2B5EF4-FFF2-40B4-BE49-F238E27FC236}">
                  <a16:creationId xmlns:a16="http://schemas.microsoft.com/office/drawing/2014/main" id="{89314BE4-7768-41FE-A2AB-91A5D63CC646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128;p39">
              <a:extLst>
                <a:ext uri="{FF2B5EF4-FFF2-40B4-BE49-F238E27FC236}">
                  <a16:creationId xmlns:a16="http://schemas.microsoft.com/office/drawing/2014/main" id="{2FF855D7-0323-4462-9F57-1481E88C5919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129;p39">
              <a:extLst>
                <a:ext uri="{FF2B5EF4-FFF2-40B4-BE49-F238E27FC236}">
                  <a16:creationId xmlns:a16="http://schemas.microsoft.com/office/drawing/2014/main" id="{F010AF0E-DF7B-4E2D-9F48-F224C6B7BDB6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130;p39">
              <a:extLst>
                <a:ext uri="{FF2B5EF4-FFF2-40B4-BE49-F238E27FC236}">
                  <a16:creationId xmlns:a16="http://schemas.microsoft.com/office/drawing/2014/main" id="{834AD7C2-C038-44AE-9A9E-37E69597AB49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131;p39">
              <a:extLst>
                <a:ext uri="{FF2B5EF4-FFF2-40B4-BE49-F238E27FC236}">
                  <a16:creationId xmlns:a16="http://schemas.microsoft.com/office/drawing/2014/main" id="{421E474C-6B8B-40AE-9EAC-4EEBACA5F21E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132;p39">
              <a:extLst>
                <a:ext uri="{FF2B5EF4-FFF2-40B4-BE49-F238E27FC236}">
                  <a16:creationId xmlns:a16="http://schemas.microsoft.com/office/drawing/2014/main" id="{D02FDFC0-7464-4D90-B336-F94F43438FB3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133;p39">
              <a:extLst>
                <a:ext uri="{FF2B5EF4-FFF2-40B4-BE49-F238E27FC236}">
                  <a16:creationId xmlns:a16="http://schemas.microsoft.com/office/drawing/2014/main" id="{F5D50A7E-1BC2-48A2-AF29-8C30245B23C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134;p39">
              <a:extLst>
                <a:ext uri="{FF2B5EF4-FFF2-40B4-BE49-F238E27FC236}">
                  <a16:creationId xmlns:a16="http://schemas.microsoft.com/office/drawing/2014/main" id="{37C789EB-A5CE-47BD-9EC1-2FB0F8ED4AB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135;p39">
              <a:extLst>
                <a:ext uri="{FF2B5EF4-FFF2-40B4-BE49-F238E27FC236}">
                  <a16:creationId xmlns:a16="http://schemas.microsoft.com/office/drawing/2014/main" id="{3B964A82-7B2A-4DE9-9BDF-8AB922B7DE6B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136;p39">
              <a:extLst>
                <a:ext uri="{FF2B5EF4-FFF2-40B4-BE49-F238E27FC236}">
                  <a16:creationId xmlns:a16="http://schemas.microsoft.com/office/drawing/2014/main" id="{6DD005E1-0F88-4A88-AA05-CE931447682C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137;p39">
              <a:extLst>
                <a:ext uri="{FF2B5EF4-FFF2-40B4-BE49-F238E27FC236}">
                  <a16:creationId xmlns:a16="http://schemas.microsoft.com/office/drawing/2014/main" id="{021D53C7-0886-4F66-A6F9-E46BA93CA4A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138;p39">
              <a:extLst>
                <a:ext uri="{FF2B5EF4-FFF2-40B4-BE49-F238E27FC236}">
                  <a16:creationId xmlns:a16="http://schemas.microsoft.com/office/drawing/2014/main" id="{F7A7DEBA-1745-4911-AFCD-52E77575E7B2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2139;p39">
              <a:extLst>
                <a:ext uri="{FF2B5EF4-FFF2-40B4-BE49-F238E27FC236}">
                  <a16:creationId xmlns:a16="http://schemas.microsoft.com/office/drawing/2014/main" id="{EE5504AB-06BC-40C8-8FA1-EAC3E37D11B5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2140;p39">
              <a:extLst>
                <a:ext uri="{FF2B5EF4-FFF2-40B4-BE49-F238E27FC236}">
                  <a16:creationId xmlns:a16="http://schemas.microsoft.com/office/drawing/2014/main" id="{60309D54-008B-47FA-9857-AC0B64CD6A6C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2141;p39">
              <a:extLst>
                <a:ext uri="{FF2B5EF4-FFF2-40B4-BE49-F238E27FC236}">
                  <a16:creationId xmlns:a16="http://schemas.microsoft.com/office/drawing/2014/main" id="{6195549C-99C7-495B-B2DC-4A9A09813F53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2142;p39">
              <a:extLst>
                <a:ext uri="{FF2B5EF4-FFF2-40B4-BE49-F238E27FC236}">
                  <a16:creationId xmlns:a16="http://schemas.microsoft.com/office/drawing/2014/main" id="{E9C1C93D-FC5D-4258-B07D-3358622E847F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2143;p39">
              <a:extLst>
                <a:ext uri="{FF2B5EF4-FFF2-40B4-BE49-F238E27FC236}">
                  <a16:creationId xmlns:a16="http://schemas.microsoft.com/office/drawing/2014/main" id="{514A5617-7810-4CE9-A4DE-556DC58D6EC5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2144;p39">
              <a:extLst>
                <a:ext uri="{FF2B5EF4-FFF2-40B4-BE49-F238E27FC236}">
                  <a16:creationId xmlns:a16="http://schemas.microsoft.com/office/drawing/2014/main" id="{4DC4CE49-0369-49D3-BC57-901ACCB74821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2145;p39">
              <a:extLst>
                <a:ext uri="{FF2B5EF4-FFF2-40B4-BE49-F238E27FC236}">
                  <a16:creationId xmlns:a16="http://schemas.microsoft.com/office/drawing/2014/main" id="{E3E97B7B-FD69-4043-80E1-43E3873A5936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2146;p39">
              <a:extLst>
                <a:ext uri="{FF2B5EF4-FFF2-40B4-BE49-F238E27FC236}">
                  <a16:creationId xmlns:a16="http://schemas.microsoft.com/office/drawing/2014/main" id="{15C4894C-D368-4949-98C3-B40F09157553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147;p39">
              <a:extLst>
                <a:ext uri="{FF2B5EF4-FFF2-40B4-BE49-F238E27FC236}">
                  <a16:creationId xmlns:a16="http://schemas.microsoft.com/office/drawing/2014/main" id="{D74BF528-B485-4231-8D97-5CE8FD91C0A8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148;p39">
              <a:extLst>
                <a:ext uri="{FF2B5EF4-FFF2-40B4-BE49-F238E27FC236}">
                  <a16:creationId xmlns:a16="http://schemas.microsoft.com/office/drawing/2014/main" id="{7F78D348-0B38-40DD-AA5F-BB2F67228193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149;p39">
              <a:extLst>
                <a:ext uri="{FF2B5EF4-FFF2-40B4-BE49-F238E27FC236}">
                  <a16:creationId xmlns:a16="http://schemas.microsoft.com/office/drawing/2014/main" id="{2627F510-F1A4-4B84-A22C-C70565838FBB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150;p39">
              <a:extLst>
                <a:ext uri="{FF2B5EF4-FFF2-40B4-BE49-F238E27FC236}">
                  <a16:creationId xmlns:a16="http://schemas.microsoft.com/office/drawing/2014/main" id="{E0D5E25D-DC9B-4FE3-B480-EA4F40032D56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151;p39">
              <a:extLst>
                <a:ext uri="{FF2B5EF4-FFF2-40B4-BE49-F238E27FC236}">
                  <a16:creationId xmlns:a16="http://schemas.microsoft.com/office/drawing/2014/main" id="{B77C72FB-AB84-4CD9-A194-9677B839821D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152;p39">
              <a:extLst>
                <a:ext uri="{FF2B5EF4-FFF2-40B4-BE49-F238E27FC236}">
                  <a16:creationId xmlns:a16="http://schemas.microsoft.com/office/drawing/2014/main" id="{6063501D-E991-4866-8361-523769C2A9A7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153;p39">
              <a:extLst>
                <a:ext uri="{FF2B5EF4-FFF2-40B4-BE49-F238E27FC236}">
                  <a16:creationId xmlns:a16="http://schemas.microsoft.com/office/drawing/2014/main" id="{792E3228-F6CF-4515-92BA-D67709E66189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154;p39">
              <a:extLst>
                <a:ext uri="{FF2B5EF4-FFF2-40B4-BE49-F238E27FC236}">
                  <a16:creationId xmlns:a16="http://schemas.microsoft.com/office/drawing/2014/main" id="{E63F080E-2D76-45C1-9945-4F948EE5C250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155;p39">
              <a:extLst>
                <a:ext uri="{FF2B5EF4-FFF2-40B4-BE49-F238E27FC236}">
                  <a16:creationId xmlns:a16="http://schemas.microsoft.com/office/drawing/2014/main" id="{232E09C3-9EE8-49BA-80FF-58C975C26A8E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156;p39">
              <a:extLst>
                <a:ext uri="{FF2B5EF4-FFF2-40B4-BE49-F238E27FC236}">
                  <a16:creationId xmlns:a16="http://schemas.microsoft.com/office/drawing/2014/main" id="{2B13B55E-CA0E-4F5E-B37E-460D77171911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57;p39">
              <a:extLst>
                <a:ext uri="{FF2B5EF4-FFF2-40B4-BE49-F238E27FC236}">
                  <a16:creationId xmlns:a16="http://schemas.microsoft.com/office/drawing/2014/main" id="{6D1DD816-2534-4160-B36D-AFE57C3AE69F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58;p39">
              <a:extLst>
                <a:ext uri="{FF2B5EF4-FFF2-40B4-BE49-F238E27FC236}">
                  <a16:creationId xmlns:a16="http://schemas.microsoft.com/office/drawing/2014/main" id="{E6E0FA7B-E3CE-47DA-B4D1-7A983CF25169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59;p39">
              <a:extLst>
                <a:ext uri="{FF2B5EF4-FFF2-40B4-BE49-F238E27FC236}">
                  <a16:creationId xmlns:a16="http://schemas.microsoft.com/office/drawing/2014/main" id="{DC68F4CC-752F-49CF-93CA-D594B1FC5554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60;p39">
              <a:extLst>
                <a:ext uri="{FF2B5EF4-FFF2-40B4-BE49-F238E27FC236}">
                  <a16:creationId xmlns:a16="http://schemas.microsoft.com/office/drawing/2014/main" id="{1BCC6300-8184-4EC9-BEA8-66A5127C1680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61;p39">
              <a:extLst>
                <a:ext uri="{FF2B5EF4-FFF2-40B4-BE49-F238E27FC236}">
                  <a16:creationId xmlns:a16="http://schemas.microsoft.com/office/drawing/2014/main" id="{F7537F1E-2B29-4EBB-ADB4-BEF836F2D2B4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62;p39">
              <a:extLst>
                <a:ext uri="{FF2B5EF4-FFF2-40B4-BE49-F238E27FC236}">
                  <a16:creationId xmlns:a16="http://schemas.microsoft.com/office/drawing/2014/main" id="{5099D926-21DA-435E-BE6B-B8276A82888D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3;p39">
              <a:extLst>
                <a:ext uri="{FF2B5EF4-FFF2-40B4-BE49-F238E27FC236}">
                  <a16:creationId xmlns:a16="http://schemas.microsoft.com/office/drawing/2014/main" id="{2C5EE547-B14A-4439-80FB-E48B5187C1D1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64;p39">
              <a:extLst>
                <a:ext uri="{FF2B5EF4-FFF2-40B4-BE49-F238E27FC236}">
                  <a16:creationId xmlns:a16="http://schemas.microsoft.com/office/drawing/2014/main" id="{4083CADC-3807-409B-BE04-45856DFFE71B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65;p39">
              <a:extLst>
                <a:ext uri="{FF2B5EF4-FFF2-40B4-BE49-F238E27FC236}">
                  <a16:creationId xmlns:a16="http://schemas.microsoft.com/office/drawing/2014/main" id="{5644A4E9-CF9B-48E6-B521-EB86475BD690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66;p39">
              <a:extLst>
                <a:ext uri="{FF2B5EF4-FFF2-40B4-BE49-F238E27FC236}">
                  <a16:creationId xmlns:a16="http://schemas.microsoft.com/office/drawing/2014/main" id="{FEF3FE11-D4BA-440D-B76D-F44EE3F89B3C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167;p39">
              <a:extLst>
                <a:ext uri="{FF2B5EF4-FFF2-40B4-BE49-F238E27FC236}">
                  <a16:creationId xmlns:a16="http://schemas.microsoft.com/office/drawing/2014/main" id="{E50B740E-9795-4F39-B26F-5234D6D8A35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168;p39">
              <a:extLst>
                <a:ext uri="{FF2B5EF4-FFF2-40B4-BE49-F238E27FC236}">
                  <a16:creationId xmlns:a16="http://schemas.microsoft.com/office/drawing/2014/main" id="{898FC7A1-C916-4305-992B-755ECC172FA1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169;p39">
              <a:extLst>
                <a:ext uri="{FF2B5EF4-FFF2-40B4-BE49-F238E27FC236}">
                  <a16:creationId xmlns:a16="http://schemas.microsoft.com/office/drawing/2014/main" id="{FFDB65CF-B020-44C0-AA1D-EE4BAB165087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170;p39">
              <a:extLst>
                <a:ext uri="{FF2B5EF4-FFF2-40B4-BE49-F238E27FC236}">
                  <a16:creationId xmlns:a16="http://schemas.microsoft.com/office/drawing/2014/main" id="{7F359D50-C57C-4F94-BD59-C7F58C061A02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171;p39">
              <a:extLst>
                <a:ext uri="{FF2B5EF4-FFF2-40B4-BE49-F238E27FC236}">
                  <a16:creationId xmlns:a16="http://schemas.microsoft.com/office/drawing/2014/main" id="{7DE2366C-026A-456D-AE46-248CFA38BB64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172;p39">
              <a:extLst>
                <a:ext uri="{FF2B5EF4-FFF2-40B4-BE49-F238E27FC236}">
                  <a16:creationId xmlns:a16="http://schemas.microsoft.com/office/drawing/2014/main" id="{7EB01B92-57F1-4709-85A7-893687DF0E15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173;p39">
              <a:extLst>
                <a:ext uri="{FF2B5EF4-FFF2-40B4-BE49-F238E27FC236}">
                  <a16:creationId xmlns:a16="http://schemas.microsoft.com/office/drawing/2014/main" id="{7B3A8744-D3B7-4E0F-A205-BD143CA1400A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174;p39">
              <a:extLst>
                <a:ext uri="{FF2B5EF4-FFF2-40B4-BE49-F238E27FC236}">
                  <a16:creationId xmlns:a16="http://schemas.microsoft.com/office/drawing/2014/main" id="{A4F098DE-6EF5-4445-B24A-F9D029B4E02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175;p39">
              <a:extLst>
                <a:ext uri="{FF2B5EF4-FFF2-40B4-BE49-F238E27FC236}">
                  <a16:creationId xmlns:a16="http://schemas.microsoft.com/office/drawing/2014/main" id="{27C58973-4268-4560-BAEB-901487F7E84C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176;p39">
              <a:extLst>
                <a:ext uri="{FF2B5EF4-FFF2-40B4-BE49-F238E27FC236}">
                  <a16:creationId xmlns:a16="http://schemas.microsoft.com/office/drawing/2014/main" id="{52F8890D-1083-432D-BC78-D3F30DFF4995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177;p39">
              <a:extLst>
                <a:ext uri="{FF2B5EF4-FFF2-40B4-BE49-F238E27FC236}">
                  <a16:creationId xmlns:a16="http://schemas.microsoft.com/office/drawing/2014/main" id="{ADDC2CA7-68F9-4366-AA19-78CF1C5C9BF2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178;p39">
              <a:extLst>
                <a:ext uri="{FF2B5EF4-FFF2-40B4-BE49-F238E27FC236}">
                  <a16:creationId xmlns:a16="http://schemas.microsoft.com/office/drawing/2014/main" id="{33E188FC-52F4-4D60-B9F1-584A740D9421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179;p39">
              <a:extLst>
                <a:ext uri="{FF2B5EF4-FFF2-40B4-BE49-F238E27FC236}">
                  <a16:creationId xmlns:a16="http://schemas.microsoft.com/office/drawing/2014/main" id="{192C6917-6107-4976-BBB2-7074FA79745A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180;p39">
              <a:extLst>
                <a:ext uri="{FF2B5EF4-FFF2-40B4-BE49-F238E27FC236}">
                  <a16:creationId xmlns:a16="http://schemas.microsoft.com/office/drawing/2014/main" id="{D38ADF72-CCA3-417A-9DCF-921532922BD8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181;p39">
              <a:extLst>
                <a:ext uri="{FF2B5EF4-FFF2-40B4-BE49-F238E27FC236}">
                  <a16:creationId xmlns:a16="http://schemas.microsoft.com/office/drawing/2014/main" id="{B29BE6D8-F186-459D-9BF1-942AF714EA64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182;p39">
              <a:extLst>
                <a:ext uri="{FF2B5EF4-FFF2-40B4-BE49-F238E27FC236}">
                  <a16:creationId xmlns:a16="http://schemas.microsoft.com/office/drawing/2014/main" id="{B738317C-A0BB-415E-A2DA-0E211C015616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183;p39">
              <a:extLst>
                <a:ext uri="{FF2B5EF4-FFF2-40B4-BE49-F238E27FC236}">
                  <a16:creationId xmlns:a16="http://schemas.microsoft.com/office/drawing/2014/main" id="{DA128753-6F5D-4631-B8CC-B3192AED84CE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184;p39">
              <a:extLst>
                <a:ext uri="{FF2B5EF4-FFF2-40B4-BE49-F238E27FC236}">
                  <a16:creationId xmlns:a16="http://schemas.microsoft.com/office/drawing/2014/main" id="{1C2551CA-E507-4ECA-A44C-AC634B73E19E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185;p39">
              <a:extLst>
                <a:ext uri="{FF2B5EF4-FFF2-40B4-BE49-F238E27FC236}">
                  <a16:creationId xmlns:a16="http://schemas.microsoft.com/office/drawing/2014/main" id="{0E4D507D-C267-4D54-85CD-17DAC194B0B3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186;p39">
              <a:extLst>
                <a:ext uri="{FF2B5EF4-FFF2-40B4-BE49-F238E27FC236}">
                  <a16:creationId xmlns:a16="http://schemas.microsoft.com/office/drawing/2014/main" id="{BB11A9F5-03D1-4C52-BF54-CC08CAF1BBE2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187;p39">
              <a:extLst>
                <a:ext uri="{FF2B5EF4-FFF2-40B4-BE49-F238E27FC236}">
                  <a16:creationId xmlns:a16="http://schemas.microsoft.com/office/drawing/2014/main" id="{9CF39C04-F1D4-4C46-87C4-2AA07DA19C2F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188;p39">
              <a:extLst>
                <a:ext uri="{FF2B5EF4-FFF2-40B4-BE49-F238E27FC236}">
                  <a16:creationId xmlns:a16="http://schemas.microsoft.com/office/drawing/2014/main" id="{6567FEDB-B44F-4018-B90A-C6213D27EB1A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189;p39">
              <a:extLst>
                <a:ext uri="{FF2B5EF4-FFF2-40B4-BE49-F238E27FC236}">
                  <a16:creationId xmlns:a16="http://schemas.microsoft.com/office/drawing/2014/main" id="{97DF92C8-5D36-4B18-B942-1D2F1BF968F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190;p39">
              <a:extLst>
                <a:ext uri="{FF2B5EF4-FFF2-40B4-BE49-F238E27FC236}">
                  <a16:creationId xmlns:a16="http://schemas.microsoft.com/office/drawing/2014/main" id="{9AFF3FDB-178F-40EB-97B1-3A92B013EEF0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191;p39">
              <a:extLst>
                <a:ext uri="{FF2B5EF4-FFF2-40B4-BE49-F238E27FC236}">
                  <a16:creationId xmlns:a16="http://schemas.microsoft.com/office/drawing/2014/main" id="{C53BF987-E4F1-4C4B-8644-6999BCDBE04B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192;p39">
              <a:extLst>
                <a:ext uri="{FF2B5EF4-FFF2-40B4-BE49-F238E27FC236}">
                  <a16:creationId xmlns:a16="http://schemas.microsoft.com/office/drawing/2014/main" id="{4117F60D-2D76-4DEC-9303-AA999061C23E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193;p39">
              <a:extLst>
                <a:ext uri="{FF2B5EF4-FFF2-40B4-BE49-F238E27FC236}">
                  <a16:creationId xmlns:a16="http://schemas.microsoft.com/office/drawing/2014/main" id="{E1E1674A-6356-401A-9D72-D7AE8CCA5E21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194;p39">
              <a:extLst>
                <a:ext uri="{FF2B5EF4-FFF2-40B4-BE49-F238E27FC236}">
                  <a16:creationId xmlns:a16="http://schemas.microsoft.com/office/drawing/2014/main" id="{2ECAC861-552B-4B41-9B50-3ABAAE292FE5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195;p39">
              <a:extLst>
                <a:ext uri="{FF2B5EF4-FFF2-40B4-BE49-F238E27FC236}">
                  <a16:creationId xmlns:a16="http://schemas.microsoft.com/office/drawing/2014/main" id="{6EA121AE-1373-45F8-947A-69DBE5F82DFB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196;p39">
              <a:extLst>
                <a:ext uri="{FF2B5EF4-FFF2-40B4-BE49-F238E27FC236}">
                  <a16:creationId xmlns:a16="http://schemas.microsoft.com/office/drawing/2014/main" id="{FFE62464-5F9C-4C21-B72C-669B2F080583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197;p39">
              <a:extLst>
                <a:ext uri="{FF2B5EF4-FFF2-40B4-BE49-F238E27FC236}">
                  <a16:creationId xmlns:a16="http://schemas.microsoft.com/office/drawing/2014/main" id="{AE47527D-0CAA-4E6F-9B5A-0E1ADDDC7FDB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198;p39">
              <a:extLst>
                <a:ext uri="{FF2B5EF4-FFF2-40B4-BE49-F238E27FC236}">
                  <a16:creationId xmlns:a16="http://schemas.microsoft.com/office/drawing/2014/main" id="{2BAAFD91-BCCC-4719-98FD-C373BFE1EE1C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199;p39">
              <a:extLst>
                <a:ext uri="{FF2B5EF4-FFF2-40B4-BE49-F238E27FC236}">
                  <a16:creationId xmlns:a16="http://schemas.microsoft.com/office/drawing/2014/main" id="{B32901E4-93C3-4D6F-9EB7-A8F1871255D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200;p39">
              <a:extLst>
                <a:ext uri="{FF2B5EF4-FFF2-40B4-BE49-F238E27FC236}">
                  <a16:creationId xmlns:a16="http://schemas.microsoft.com/office/drawing/2014/main" id="{AE9FD627-55F2-46A6-AD5A-3680C91F9455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201;p39">
              <a:extLst>
                <a:ext uri="{FF2B5EF4-FFF2-40B4-BE49-F238E27FC236}">
                  <a16:creationId xmlns:a16="http://schemas.microsoft.com/office/drawing/2014/main" id="{1082BD34-15D0-4A98-86B6-6112E9A63CBB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202;p39">
              <a:extLst>
                <a:ext uri="{FF2B5EF4-FFF2-40B4-BE49-F238E27FC236}">
                  <a16:creationId xmlns:a16="http://schemas.microsoft.com/office/drawing/2014/main" id="{BF7BD653-8D59-4FCC-B889-95BE033C9B11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203;p39">
              <a:extLst>
                <a:ext uri="{FF2B5EF4-FFF2-40B4-BE49-F238E27FC236}">
                  <a16:creationId xmlns:a16="http://schemas.microsoft.com/office/drawing/2014/main" id="{1210B5BE-50B8-42B9-A1D0-1D23FC1F3ECB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204;p39">
              <a:extLst>
                <a:ext uri="{FF2B5EF4-FFF2-40B4-BE49-F238E27FC236}">
                  <a16:creationId xmlns:a16="http://schemas.microsoft.com/office/drawing/2014/main" id="{A0907AE0-1083-4EEB-BB22-CD3709DF8BE3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205;p39">
              <a:extLst>
                <a:ext uri="{FF2B5EF4-FFF2-40B4-BE49-F238E27FC236}">
                  <a16:creationId xmlns:a16="http://schemas.microsoft.com/office/drawing/2014/main" id="{58961C73-CE66-4AB1-B3D1-F1AABE59AA42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206;p39">
              <a:extLst>
                <a:ext uri="{FF2B5EF4-FFF2-40B4-BE49-F238E27FC236}">
                  <a16:creationId xmlns:a16="http://schemas.microsoft.com/office/drawing/2014/main" id="{77D833D9-304C-471B-BC5A-6063E59D9BCD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207;p39">
              <a:extLst>
                <a:ext uri="{FF2B5EF4-FFF2-40B4-BE49-F238E27FC236}">
                  <a16:creationId xmlns:a16="http://schemas.microsoft.com/office/drawing/2014/main" id="{28BD1A99-5B92-4B7B-B698-29298CE374A2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208;p39">
              <a:extLst>
                <a:ext uri="{FF2B5EF4-FFF2-40B4-BE49-F238E27FC236}">
                  <a16:creationId xmlns:a16="http://schemas.microsoft.com/office/drawing/2014/main" id="{C9634E70-6073-447F-B089-3207BDA9C328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209;p39">
              <a:extLst>
                <a:ext uri="{FF2B5EF4-FFF2-40B4-BE49-F238E27FC236}">
                  <a16:creationId xmlns:a16="http://schemas.microsoft.com/office/drawing/2014/main" id="{4A5E092D-7380-4EBC-8C7D-D1E81B80B19E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210;p39">
              <a:extLst>
                <a:ext uri="{FF2B5EF4-FFF2-40B4-BE49-F238E27FC236}">
                  <a16:creationId xmlns:a16="http://schemas.microsoft.com/office/drawing/2014/main" id="{5AFD33BF-347C-4AED-BA8F-9390D8D660A6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211;p39">
              <a:extLst>
                <a:ext uri="{FF2B5EF4-FFF2-40B4-BE49-F238E27FC236}">
                  <a16:creationId xmlns:a16="http://schemas.microsoft.com/office/drawing/2014/main" id="{40C6F21F-8053-4209-A2AD-6CF0B3C337F2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212;p39">
              <a:extLst>
                <a:ext uri="{FF2B5EF4-FFF2-40B4-BE49-F238E27FC236}">
                  <a16:creationId xmlns:a16="http://schemas.microsoft.com/office/drawing/2014/main" id="{171DE088-A207-41D0-AC74-36480832E676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213;p39">
              <a:extLst>
                <a:ext uri="{FF2B5EF4-FFF2-40B4-BE49-F238E27FC236}">
                  <a16:creationId xmlns:a16="http://schemas.microsoft.com/office/drawing/2014/main" id="{21634E7C-9E10-42D2-B59A-2127B6BEFE69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214;p39">
              <a:extLst>
                <a:ext uri="{FF2B5EF4-FFF2-40B4-BE49-F238E27FC236}">
                  <a16:creationId xmlns:a16="http://schemas.microsoft.com/office/drawing/2014/main" id="{C48D078F-AC19-485F-8DA3-2B3633D70614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215;p39">
              <a:extLst>
                <a:ext uri="{FF2B5EF4-FFF2-40B4-BE49-F238E27FC236}">
                  <a16:creationId xmlns:a16="http://schemas.microsoft.com/office/drawing/2014/main" id="{C3C6AD9D-8FCB-4D29-AA22-08B3AE15BAF7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216;p39">
              <a:extLst>
                <a:ext uri="{FF2B5EF4-FFF2-40B4-BE49-F238E27FC236}">
                  <a16:creationId xmlns:a16="http://schemas.microsoft.com/office/drawing/2014/main" id="{BD5093F1-3D77-4CEC-935F-A5AE12082A51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217;p39">
              <a:extLst>
                <a:ext uri="{FF2B5EF4-FFF2-40B4-BE49-F238E27FC236}">
                  <a16:creationId xmlns:a16="http://schemas.microsoft.com/office/drawing/2014/main" id="{DF57BA8B-B99E-4D9E-91D3-D7DDDD0ED831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218;p39">
              <a:extLst>
                <a:ext uri="{FF2B5EF4-FFF2-40B4-BE49-F238E27FC236}">
                  <a16:creationId xmlns:a16="http://schemas.microsoft.com/office/drawing/2014/main" id="{6CC3E840-7166-4756-83FF-E9115F83E65C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219;p39">
              <a:extLst>
                <a:ext uri="{FF2B5EF4-FFF2-40B4-BE49-F238E27FC236}">
                  <a16:creationId xmlns:a16="http://schemas.microsoft.com/office/drawing/2014/main" id="{6E80182E-5A77-4240-AC60-85F34AAEC8C7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220;p39">
              <a:extLst>
                <a:ext uri="{FF2B5EF4-FFF2-40B4-BE49-F238E27FC236}">
                  <a16:creationId xmlns:a16="http://schemas.microsoft.com/office/drawing/2014/main" id="{9AD74D3C-A50E-49BA-BBDD-8EADB85C28EA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221;p39">
              <a:extLst>
                <a:ext uri="{FF2B5EF4-FFF2-40B4-BE49-F238E27FC236}">
                  <a16:creationId xmlns:a16="http://schemas.microsoft.com/office/drawing/2014/main" id="{C5ED8309-8F40-480A-ABE7-2D48472468DB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222;p39">
              <a:extLst>
                <a:ext uri="{FF2B5EF4-FFF2-40B4-BE49-F238E27FC236}">
                  <a16:creationId xmlns:a16="http://schemas.microsoft.com/office/drawing/2014/main" id="{E015AE25-813C-4F4D-A756-1A3F5D98772C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223;p39">
              <a:extLst>
                <a:ext uri="{FF2B5EF4-FFF2-40B4-BE49-F238E27FC236}">
                  <a16:creationId xmlns:a16="http://schemas.microsoft.com/office/drawing/2014/main" id="{1BCF42D1-4CE5-41FC-94D2-614CCA4EF451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224;p39">
              <a:extLst>
                <a:ext uri="{FF2B5EF4-FFF2-40B4-BE49-F238E27FC236}">
                  <a16:creationId xmlns:a16="http://schemas.microsoft.com/office/drawing/2014/main" id="{AFE71F25-9CF5-44FD-A64C-0A7FD90E79C6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225;p39">
              <a:extLst>
                <a:ext uri="{FF2B5EF4-FFF2-40B4-BE49-F238E27FC236}">
                  <a16:creationId xmlns:a16="http://schemas.microsoft.com/office/drawing/2014/main" id="{39D18F54-B65A-48BD-BAA6-DABEA241A163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226;p39">
              <a:extLst>
                <a:ext uri="{FF2B5EF4-FFF2-40B4-BE49-F238E27FC236}">
                  <a16:creationId xmlns:a16="http://schemas.microsoft.com/office/drawing/2014/main" id="{468C9AA7-2AF8-4CB4-8D29-AE543133EA5B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227;p39">
              <a:extLst>
                <a:ext uri="{FF2B5EF4-FFF2-40B4-BE49-F238E27FC236}">
                  <a16:creationId xmlns:a16="http://schemas.microsoft.com/office/drawing/2014/main" id="{31006047-2F37-41AE-A0E7-B41164F6E656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228;p39">
              <a:extLst>
                <a:ext uri="{FF2B5EF4-FFF2-40B4-BE49-F238E27FC236}">
                  <a16:creationId xmlns:a16="http://schemas.microsoft.com/office/drawing/2014/main" id="{2DBB91E4-5EC7-4F8E-877C-48C400A179A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229;p39">
              <a:extLst>
                <a:ext uri="{FF2B5EF4-FFF2-40B4-BE49-F238E27FC236}">
                  <a16:creationId xmlns:a16="http://schemas.microsoft.com/office/drawing/2014/main" id="{C11D45D1-6424-4791-A72E-14A1981D7C23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230;p39">
              <a:extLst>
                <a:ext uri="{FF2B5EF4-FFF2-40B4-BE49-F238E27FC236}">
                  <a16:creationId xmlns:a16="http://schemas.microsoft.com/office/drawing/2014/main" id="{72932C21-05C7-4D81-8345-F086791A5232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231;p39">
              <a:extLst>
                <a:ext uri="{FF2B5EF4-FFF2-40B4-BE49-F238E27FC236}">
                  <a16:creationId xmlns:a16="http://schemas.microsoft.com/office/drawing/2014/main" id="{A09C2924-94A5-48FF-A12D-AC7F9BBA6CAC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232;p39">
              <a:extLst>
                <a:ext uri="{FF2B5EF4-FFF2-40B4-BE49-F238E27FC236}">
                  <a16:creationId xmlns:a16="http://schemas.microsoft.com/office/drawing/2014/main" id="{09E2F4BE-656E-44EF-8B01-ECF7CAFD1DD0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233;p39">
              <a:extLst>
                <a:ext uri="{FF2B5EF4-FFF2-40B4-BE49-F238E27FC236}">
                  <a16:creationId xmlns:a16="http://schemas.microsoft.com/office/drawing/2014/main" id="{001A51CC-0926-4F3F-A132-5F752C308A3B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234;p39">
              <a:extLst>
                <a:ext uri="{FF2B5EF4-FFF2-40B4-BE49-F238E27FC236}">
                  <a16:creationId xmlns:a16="http://schemas.microsoft.com/office/drawing/2014/main" id="{6ED98441-D07A-4EB9-9623-5045423344E9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235;p39">
              <a:extLst>
                <a:ext uri="{FF2B5EF4-FFF2-40B4-BE49-F238E27FC236}">
                  <a16:creationId xmlns:a16="http://schemas.microsoft.com/office/drawing/2014/main" id="{61C910B6-32A1-4FF3-AE77-0F8FC323CE9B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236;p39">
              <a:extLst>
                <a:ext uri="{FF2B5EF4-FFF2-40B4-BE49-F238E27FC236}">
                  <a16:creationId xmlns:a16="http://schemas.microsoft.com/office/drawing/2014/main" id="{D8FA559D-DC6F-4596-899E-88BFE629EB7D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237;p39">
              <a:extLst>
                <a:ext uri="{FF2B5EF4-FFF2-40B4-BE49-F238E27FC236}">
                  <a16:creationId xmlns:a16="http://schemas.microsoft.com/office/drawing/2014/main" id="{24DBC167-4EE2-4F4D-97B3-184F91B5288A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238;p39">
              <a:extLst>
                <a:ext uri="{FF2B5EF4-FFF2-40B4-BE49-F238E27FC236}">
                  <a16:creationId xmlns:a16="http://schemas.microsoft.com/office/drawing/2014/main" id="{4D4C3195-516E-4760-9D3D-9C5A56EEA9DF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239;p39">
              <a:extLst>
                <a:ext uri="{FF2B5EF4-FFF2-40B4-BE49-F238E27FC236}">
                  <a16:creationId xmlns:a16="http://schemas.microsoft.com/office/drawing/2014/main" id="{7A6DA42A-7FED-419C-BEF0-AFA4A62B19F8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240;p39">
              <a:extLst>
                <a:ext uri="{FF2B5EF4-FFF2-40B4-BE49-F238E27FC236}">
                  <a16:creationId xmlns:a16="http://schemas.microsoft.com/office/drawing/2014/main" id="{C26B8A13-BC2C-416C-BE39-B18E2FBC0404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241;p39">
              <a:extLst>
                <a:ext uri="{FF2B5EF4-FFF2-40B4-BE49-F238E27FC236}">
                  <a16:creationId xmlns:a16="http://schemas.microsoft.com/office/drawing/2014/main" id="{501E44D3-E528-4C79-97B9-38F69C801B28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242;p39">
              <a:extLst>
                <a:ext uri="{FF2B5EF4-FFF2-40B4-BE49-F238E27FC236}">
                  <a16:creationId xmlns:a16="http://schemas.microsoft.com/office/drawing/2014/main" id="{242F8EE5-95BF-4B27-B498-0DADDA1A95B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243;p39">
              <a:extLst>
                <a:ext uri="{FF2B5EF4-FFF2-40B4-BE49-F238E27FC236}">
                  <a16:creationId xmlns:a16="http://schemas.microsoft.com/office/drawing/2014/main" id="{1A451CF4-0EEC-4BD7-8ACC-C02C61AA4238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244;p39">
              <a:extLst>
                <a:ext uri="{FF2B5EF4-FFF2-40B4-BE49-F238E27FC236}">
                  <a16:creationId xmlns:a16="http://schemas.microsoft.com/office/drawing/2014/main" id="{2FDFF860-804B-496A-83AC-54726E93E39F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245;p39">
              <a:extLst>
                <a:ext uri="{FF2B5EF4-FFF2-40B4-BE49-F238E27FC236}">
                  <a16:creationId xmlns:a16="http://schemas.microsoft.com/office/drawing/2014/main" id="{892A4F2D-A07C-4EF2-A2BD-70A11CD6BD55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246;p39">
              <a:extLst>
                <a:ext uri="{FF2B5EF4-FFF2-40B4-BE49-F238E27FC236}">
                  <a16:creationId xmlns:a16="http://schemas.microsoft.com/office/drawing/2014/main" id="{CBDFC72B-85F8-4C9C-B5B9-C659869E5886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2247;p39">
              <a:extLst>
                <a:ext uri="{FF2B5EF4-FFF2-40B4-BE49-F238E27FC236}">
                  <a16:creationId xmlns:a16="http://schemas.microsoft.com/office/drawing/2014/main" id="{D8625636-2987-4C56-A219-FDB1EC97412B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248;p39">
              <a:extLst>
                <a:ext uri="{FF2B5EF4-FFF2-40B4-BE49-F238E27FC236}">
                  <a16:creationId xmlns:a16="http://schemas.microsoft.com/office/drawing/2014/main" id="{EC29B1D5-EC94-49A3-9918-D646796FDD24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249;p39">
              <a:extLst>
                <a:ext uri="{FF2B5EF4-FFF2-40B4-BE49-F238E27FC236}">
                  <a16:creationId xmlns:a16="http://schemas.microsoft.com/office/drawing/2014/main" id="{A1477EA7-E13B-4FCB-8348-BE0C055EEAEF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2250;p39">
              <a:extLst>
                <a:ext uri="{FF2B5EF4-FFF2-40B4-BE49-F238E27FC236}">
                  <a16:creationId xmlns:a16="http://schemas.microsoft.com/office/drawing/2014/main" id="{B1DF74F7-6BED-49D8-ACB7-BA62CAC58409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2251;p39">
              <a:extLst>
                <a:ext uri="{FF2B5EF4-FFF2-40B4-BE49-F238E27FC236}">
                  <a16:creationId xmlns:a16="http://schemas.microsoft.com/office/drawing/2014/main" id="{5F1E6655-BA9C-49C6-A1D5-B4D3CCD7A71C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2252;p39">
              <a:extLst>
                <a:ext uri="{FF2B5EF4-FFF2-40B4-BE49-F238E27FC236}">
                  <a16:creationId xmlns:a16="http://schemas.microsoft.com/office/drawing/2014/main" id="{9BC1C11A-226F-412F-BB7F-795AAD7DEBB3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2253;p39">
              <a:extLst>
                <a:ext uri="{FF2B5EF4-FFF2-40B4-BE49-F238E27FC236}">
                  <a16:creationId xmlns:a16="http://schemas.microsoft.com/office/drawing/2014/main" id="{1E56DCB4-E266-4C5D-B2C3-0E1BBB76D6C3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2254;p39">
              <a:extLst>
                <a:ext uri="{FF2B5EF4-FFF2-40B4-BE49-F238E27FC236}">
                  <a16:creationId xmlns:a16="http://schemas.microsoft.com/office/drawing/2014/main" id="{27CE0EB7-83A2-4526-B629-9DDEB1D22C75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2255;p39">
              <a:extLst>
                <a:ext uri="{FF2B5EF4-FFF2-40B4-BE49-F238E27FC236}">
                  <a16:creationId xmlns:a16="http://schemas.microsoft.com/office/drawing/2014/main" id="{ECFA3B79-630F-4FE0-8416-4BFF77413E88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2256;p39">
              <a:extLst>
                <a:ext uri="{FF2B5EF4-FFF2-40B4-BE49-F238E27FC236}">
                  <a16:creationId xmlns:a16="http://schemas.microsoft.com/office/drawing/2014/main" id="{FBC06E0F-D6C6-4F2A-A0B6-BDD361A4154C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2257;p39">
              <a:extLst>
                <a:ext uri="{FF2B5EF4-FFF2-40B4-BE49-F238E27FC236}">
                  <a16:creationId xmlns:a16="http://schemas.microsoft.com/office/drawing/2014/main" id="{7A4F86FA-820B-4148-957A-7407D38849F6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2258;p39">
              <a:extLst>
                <a:ext uri="{FF2B5EF4-FFF2-40B4-BE49-F238E27FC236}">
                  <a16:creationId xmlns:a16="http://schemas.microsoft.com/office/drawing/2014/main" id="{4C527BC2-CE4D-41CC-B1BD-F673AFA164B7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2259;p39">
              <a:extLst>
                <a:ext uri="{FF2B5EF4-FFF2-40B4-BE49-F238E27FC236}">
                  <a16:creationId xmlns:a16="http://schemas.microsoft.com/office/drawing/2014/main" id="{33D8077B-4F78-4294-BD7E-86192A96BA84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2260;p39">
              <a:extLst>
                <a:ext uri="{FF2B5EF4-FFF2-40B4-BE49-F238E27FC236}">
                  <a16:creationId xmlns:a16="http://schemas.microsoft.com/office/drawing/2014/main" id="{C7C28171-550D-4A19-9BF7-3F49DE5042B5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2261;p39">
              <a:extLst>
                <a:ext uri="{FF2B5EF4-FFF2-40B4-BE49-F238E27FC236}">
                  <a16:creationId xmlns:a16="http://schemas.microsoft.com/office/drawing/2014/main" id="{7C27BAC5-FEAA-4923-A578-A845ABB5C5B5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2262;p39">
              <a:extLst>
                <a:ext uri="{FF2B5EF4-FFF2-40B4-BE49-F238E27FC236}">
                  <a16:creationId xmlns:a16="http://schemas.microsoft.com/office/drawing/2014/main" id="{B6D3A286-4E7F-45F9-AA2D-4E6744D9A2B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2263;p39">
              <a:extLst>
                <a:ext uri="{FF2B5EF4-FFF2-40B4-BE49-F238E27FC236}">
                  <a16:creationId xmlns:a16="http://schemas.microsoft.com/office/drawing/2014/main" id="{780A197C-7739-4BBD-A6C2-30293E8E0E84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2264;p39">
              <a:extLst>
                <a:ext uri="{FF2B5EF4-FFF2-40B4-BE49-F238E27FC236}">
                  <a16:creationId xmlns:a16="http://schemas.microsoft.com/office/drawing/2014/main" id="{34A31F51-5769-4E94-837D-1E1D4E797420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2265;p39">
              <a:extLst>
                <a:ext uri="{FF2B5EF4-FFF2-40B4-BE49-F238E27FC236}">
                  <a16:creationId xmlns:a16="http://schemas.microsoft.com/office/drawing/2014/main" id="{ABFCFBFB-39DD-4531-A336-07F3B6992773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2266;p39">
              <a:extLst>
                <a:ext uri="{FF2B5EF4-FFF2-40B4-BE49-F238E27FC236}">
                  <a16:creationId xmlns:a16="http://schemas.microsoft.com/office/drawing/2014/main" id="{4D03E5A0-685C-492A-A4DC-8EA4A73E8589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2267;p39">
              <a:extLst>
                <a:ext uri="{FF2B5EF4-FFF2-40B4-BE49-F238E27FC236}">
                  <a16:creationId xmlns:a16="http://schemas.microsoft.com/office/drawing/2014/main" id="{7041E04C-4322-44A3-9520-1278D4B22599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2268;p39">
              <a:extLst>
                <a:ext uri="{FF2B5EF4-FFF2-40B4-BE49-F238E27FC236}">
                  <a16:creationId xmlns:a16="http://schemas.microsoft.com/office/drawing/2014/main" id="{CE3472A6-B993-4716-9014-E167BE7201D9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2269;p39">
              <a:extLst>
                <a:ext uri="{FF2B5EF4-FFF2-40B4-BE49-F238E27FC236}">
                  <a16:creationId xmlns:a16="http://schemas.microsoft.com/office/drawing/2014/main" id="{71775BBF-0DA2-4462-A4F5-DF23034BE2F2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2270;p39">
              <a:extLst>
                <a:ext uri="{FF2B5EF4-FFF2-40B4-BE49-F238E27FC236}">
                  <a16:creationId xmlns:a16="http://schemas.microsoft.com/office/drawing/2014/main" id="{F633FCF1-F128-43BE-8623-85DBD5D87B72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2271;p39">
              <a:extLst>
                <a:ext uri="{FF2B5EF4-FFF2-40B4-BE49-F238E27FC236}">
                  <a16:creationId xmlns:a16="http://schemas.microsoft.com/office/drawing/2014/main" id="{C2932A78-E990-497E-B117-02013FE53B92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2272;p39">
              <a:extLst>
                <a:ext uri="{FF2B5EF4-FFF2-40B4-BE49-F238E27FC236}">
                  <a16:creationId xmlns:a16="http://schemas.microsoft.com/office/drawing/2014/main" id="{8962F060-9A4F-4146-AEDB-053E356F7179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2273;p39">
              <a:extLst>
                <a:ext uri="{FF2B5EF4-FFF2-40B4-BE49-F238E27FC236}">
                  <a16:creationId xmlns:a16="http://schemas.microsoft.com/office/drawing/2014/main" id="{757CDC8F-0E2E-45F7-868A-538CE324E979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2274;p39">
              <a:extLst>
                <a:ext uri="{FF2B5EF4-FFF2-40B4-BE49-F238E27FC236}">
                  <a16:creationId xmlns:a16="http://schemas.microsoft.com/office/drawing/2014/main" id="{2671147C-D515-452B-B4D9-F4E3D2EBFAA7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2275;p39">
              <a:extLst>
                <a:ext uri="{FF2B5EF4-FFF2-40B4-BE49-F238E27FC236}">
                  <a16:creationId xmlns:a16="http://schemas.microsoft.com/office/drawing/2014/main" id="{7774CAF2-0071-4F62-B0F2-257D7635823C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2276;p39">
              <a:extLst>
                <a:ext uri="{FF2B5EF4-FFF2-40B4-BE49-F238E27FC236}">
                  <a16:creationId xmlns:a16="http://schemas.microsoft.com/office/drawing/2014/main" id="{754AAD9E-1DBC-4A8D-AEA1-AC8DA7F80C9B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2277;p39">
              <a:extLst>
                <a:ext uri="{FF2B5EF4-FFF2-40B4-BE49-F238E27FC236}">
                  <a16:creationId xmlns:a16="http://schemas.microsoft.com/office/drawing/2014/main" id="{3122E860-2C3C-4A8D-9248-32E78D8585E1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2278;p39">
              <a:extLst>
                <a:ext uri="{FF2B5EF4-FFF2-40B4-BE49-F238E27FC236}">
                  <a16:creationId xmlns:a16="http://schemas.microsoft.com/office/drawing/2014/main" id="{61D71AC5-5AAC-4C42-966C-8FBA0A43A236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2279;p39">
              <a:extLst>
                <a:ext uri="{FF2B5EF4-FFF2-40B4-BE49-F238E27FC236}">
                  <a16:creationId xmlns:a16="http://schemas.microsoft.com/office/drawing/2014/main" id="{275D7608-A3FA-47D5-91D4-EBF131FACA6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2280;p39">
              <a:extLst>
                <a:ext uri="{FF2B5EF4-FFF2-40B4-BE49-F238E27FC236}">
                  <a16:creationId xmlns:a16="http://schemas.microsoft.com/office/drawing/2014/main" id="{FF85961F-6690-4E3B-A680-BBEB1850DA62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2281;p39">
              <a:extLst>
                <a:ext uri="{FF2B5EF4-FFF2-40B4-BE49-F238E27FC236}">
                  <a16:creationId xmlns:a16="http://schemas.microsoft.com/office/drawing/2014/main" id="{33E2E446-0B3B-4777-B2C9-A5395D435F83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2282;p39">
              <a:extLst>
                <a:ext uri="{FF2B5EF4-FFF2-40B4-BE49-F238E27FC236}">
                  <a16:creationId xmlns:a16="http://schemas.microsoft.com/office/drawing/2014/main" id="{F5AD5418-69C6-42BE-9140-F32B4DDCA18C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2283;p39">
              <a:extLst>
                <a:ext uri="{FF2B5EF4-FFF2-40B4-BE49-F238E27FC236}">
                  <a16:creationId xmlns:a16="http://schemas.microsoft.com/office/drawing/2014/main" id="{C8077AC7-59A7-40CA-A6F5-014D9C734E83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2284;p39">
              <a:extLst>
                <a:ext uri="{FF2B5EF4-FFF2-40B4-BE49-F238E27FC236}">
                  <a16:creationId xmlns:a16="http://schemas.microsoft.com/office/drawing/2014/main" id="{F0915B83-CA9B-4240-B7A9-979D8A096E49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2285;p39">
              <a:extLst>
                <a:ext uri="{FF2B5EF4-FFF2-40B4-BE49-F238E27FC236}">
                  <a16:creationId xmlns:a16="http://schemas.microsoft.com/office/drawing/2014/main" id="{28487678-2736-4919-96F5-64DAA489A949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2286;p39">
              <a:extLst>
                <a:ext uri="{FF2B5EF4-FFF2-40B4-BE49-F238E27FC236}">
                  <a16:creationId xmlns:a16="http://schemas.microsoft.com/office/drawing/2014/main" id="{6CF7E4EE-E2CE-4B4B-99CE-26594E01BD2A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2287;p39">
              <a:extLst>
                <a:ext uri="{FF2B5EF4-FFF2-40B4-BE49-F238E27FC236}">
                  <a16:creationId xmlns:a16="http://schemas.microsoft.com/office/drawing/2014/main" id="{D2F92F39-CEAD-43EE-BF21-58E4BE707066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2288;p39">
              <a:extLst>
                <a:ext uri="{FF2B5EF4-FFF2-40B4-BE49-F238E27FC236}">
                  <a16:creationId xmlns:a16="http://schemas.microsoft.com/office/drawing/2014/main" id="{801B3195-7D68-49BF-803E-869D90E8F9E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2289;p39">
              <a:extLst>
                <a:ext uri="{FF2B5EF4-FFF2-40B4-BE49-F238E27FC236}">
                  <a16:creationId xmlns:a16="http://schemas.microsoft.com/office/drawing/2014/main" id="{EF4D6CFF-AFE9-4A46-AAD6-51705587386A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2290;p39">
              <a:extLst>
                <a:ext uri="{FF2B5EF4-FFF2-40B4-BE49-F238E27FC236}">
                  <a16:creationId xmlns:a16="http://schemas.microsoft.com/office/drawing/2014/main" id="{876A5D93-77C6-43BA-A95C-6739F0D8752A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2291;p39">
              <a:extLst>
                <a:ext uri="{FF2B5EF4-FFF2-40B4-BE49-F238E27FC236}">
                  <a16:creationId xmlns:a16="http://schemas.microsoft.com/office/drawing/2014/main" id="{CE5D23BE-B8D9-49E1-B4A0-AA2E59C9F080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2292;p39">
              <a:extLst>
                <a:ext uri="{FF2B5EF4-FFF2-40B4-BE49-F238E27FC236}">
                  <a16:creationId xmlns:a16="http://schemas.microsoft.com/office/drawing/2014/main" id="{D378AFC6-FF09-418E-965A-FD4ED1C93F37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2293;p39">
              <a:extLst>
                <a:ext uri="{FF2B5EF4-FFF2-40B4-BE49-F238E27FC236}">
                  <a16:creationId xmlns:a16="http://schemas.microsoft.com/office/drawing/2014/main" id="{085859F8-BA65-4466-A2A9-63AA943CD310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2294;p39">
              <a:extLst>
                <a:ext uri="{FF2B5EF4-FFF2-40B4-BE49-F238E27FC236}">
                  <a16:creationId xmlns:a16="http://schemas.microsoft.com/office/drawing/2014/main" id="{02609EF2-FD46-4BC0-A253-6BCEF0A67BF5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2295;p39">
              <a:extLst>
                <a:ext uri="{FF2B5EF4-FFF2-40B4-BE49-F238E27FC236}">
                  <a16:creationId xmlns:a16="http://schemas.microsoft.com/office/drawing/2014/main" id="{B6778888-9F03-40A1-B0DF-D7354850D20B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2296;p39">
              <a:extLst>
                <a:ext uri="{FF2B5EF4-FFF2-40B4-BE49-F238E27FC236}">
                  <a16:creationId xmlns:a16="http://schemas.microsoft.com/office/drawing/2014/main" id="{FD484DC5-9DB2-4174-A89A-B2B0A9A5B285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2297;p39">
              <a:extLst>
                <a:ext uri="{FF2B5EF4-FFF2-40B4-BE49-F238E27FC236}">
                  <a16:creationId xmlns:a16="http://schemas.microsoft.com/office/drawing/2014/main" id="{E105FBD0-3B14-44F0-B26C-5D654A5EAD02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2298;p39">
              <a:extLst>
                <a:ext uri="{FF2B5EF4-FFF2-40B4-BE49-F238E27FC236}">
                  <a16:creationId xmlns:a16="http://schemas.microsoft.com/office/drawing/2014/main" id="{15796FDE-5596-429C-A8C0-B4E4D51C3DFF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2299;p39">
              <a:extLst>
                <a:ext uri="{FF2B5EF4-FFF2-40B4-BE49-F238E27FC236}">
                  <a16:creationId xmlns:a16="http://schemas.microsoft.com/office/drawing/2014/main" id="{9648B763-6C3C-483D-8613-97221D2232F5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2300;p39">
              <a:extLst>
                <a:ext uri="{FF2B5EF4-FFF2-40B4-BE49-F238E27FC236}">
                  <a16:creationId xmlns:a16="http://schemas.microsoft.com/office/drawing/2014/main" id="{1B7EBD1A-8CB5-477E-80E9-5A2680948185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2301;p39">
              <a:extLst>
                <a:ext uri="{FF2B5EF4-FFF2-40B4-BE49-F238E27FC236}">
                  <a16:creationId xmlns:a16="http://schemas.microsoft.com/office/drawing/2014/main" id="{CEAE4A3A-2F41-4D18-BD10-6F0864363553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2302;p39">
              <a:extLst>
                <a:ext uri="{FF2B5EF4-FFF2-40B4-BE49-F238E27FC236}">
                  <a16:creationId xmlns:a16="http://schemas.microsoft.com/office/drawing/2014/main" id="{38D07668-5568-4093-BB49-0899C550B0DE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2303;p39">
              <a:extLst>
                <a:ext uri="{FF2B5EF4-FFF2-40B4-BE49-F238E27FC236}">
                  <a16:creationId xmlns:a16="http://schemas.microsoft.com/office/drawing/2014/main" id="{2A4BE7C2-2852-45A6-A091-E2AF9AB506DA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2304;p39">
              <a:extLst>
                <a:ext uri="{FF2B5EF4-FFF2-40B4-BE49-F238E27FC236}">
                  <a16:creationId xmlns:a16="http://schemas.microsoft.com/office/drawing/2014/main" id="{F9A5FC24-7A7F-482C-AEED-59A6984B2C60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2305;p39">
              <a:extLst>
                <a:ext uri="{FF2B5EF4-FFF2-40B4-BE49-F238E27FC236}">
                  <a16:creationId xmlns:a16="http://schemas.microsoft.com/office/drawing/2014/main" id="{FFB4C5E9-AD09-4C79-BE9F-988BD1F9AA55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2306;p39">
              <a:extLst>
                <a:ext uri="{FF2B5EF4-FFF2-40B4-BE49-F238E27FC236}">
                  <a16:creationId xmlns:a16="http://schemas.microsoft.com/office/drawing/2014/main" id="{E48928DC-E433-4599-9ABD-F70493CF7AA6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2307;p39">
              <a:extLst>
                <a:ext uri="{FF2B5EF4-FFF2-40B4-BE49-F238E27FC236}">
                  <a16:creationId xmlns:a16="http://schemas.microsoft.com/office/drawing/2014/main" id="{6444EC62-1E8C-401E-AE82-AF8CF116D6AE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2308;p39">
              <a:extLst>
                <a:ext uri="{FF2B5EF4-FFF2-40B4-BE49-F238E27FC236}">
                  <a16:creationId xmlns:a16="http://schemas.microsoft.com/office/drawing/2014/main" id="{95B53FD6-BA87-4447-82F7-BAD34F3EF5D9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2309;p39">
              <a:extLst>
                <a:ext uri="{FF2B5EF4-FFF2-40B4-BE49-F238E27FC236}">
                  <a16:creationId xmlns:a16="http://schemas.microsoft.com/office/drawing/2014/main" id="{96657338-CFDB-4AEE-9749-815A2EF3E855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2310;p39">
              <a:extLst>
                <a:ext uri="{FF2B5EF4-FFF2-40B4-BE49-F238E27FC236}">
                  <a16:creationId xmlns:a16="http://schemas.microsoft.com/office/drawing/2014/main" id="{E01DBF21-74CC-4449-BD1C-3D97BA18CCD2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2311;p39">
              <a:extLst>
                <a:ext uri="{FF2B5EF4-FFF2-40B4-BE49-F238E27FC236}">
                  <a16:creationId xmlns:a16="http://schemas.microsoft.com/office/drawing/2014/main" id="{265C7256-C529-4B60-8D81-9AE6BBCF8FC7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2312;p39">
              <a:extLst>
                <a:ext uri="{FF2B5EF4-FFF2-40B4-BE49-F238E27FC236}">
                  <a16:creationId xmlns:a16="http://schemas.microsoft.com/office/drawing/2014/main" id="{46FC5280-B7BD-4A8D-92DC-71540D492B23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2313;p39">
              <a:extLst>
                <a:ext uri="{FF2B5EF4-FFF2-40B4-BE49-F238E27FC236}">
                  <a16:creationId xmlns:a16="http://schemas.microsoft.com/office/drawing/2014/main" id="{EDAA2A0C-040D-475A-AFE1-C87F3EC0AEB7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2314;p39">
              <a:extLst>
                <a:ext uri="{FF2B5EF4-FFF2-40B4-BE49-F238E27FC236}">
                  <a16:creationId xmlns:a16="http://schemas.microsoft.com/office/drawing/2014/main" id="{BFF95F0D-C461-437B-81A8-1DB3745713A5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2315;p39">
              <a:extLst>
                <a:ext uri="{FF2B5EF4-FFF2-40B4-BE49-F238E27FC236}">
                  <a16:creationId xmlns:a16="http://schemas.microsoft.com/office/drawing/2014/main" id="{9719CB4B-3FBA-4643-A32F-A810DF9FF924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2316;p39">
              <a:extLst>
                <a:ext uri="{FF2B5EF4-FFF2-40B4-BE49-F238E27FC236}">
                  <a16:creationId xmlns:a16="http://schemas.microsoft.com/office/drawing/2014/main" id="{E2536B9C-4E68-405A-95B2-163C4E1560A1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2317;p39">
              <a:extLst>
                <a:ext uri="{FF2B5EF4-FFF2-40B4-BE49-F238E27FC236}">
                  <a16:creationId xmlns:a16="http://schemas.microsoft.com/office/drawing/2014/main" id="{0928CF40-1FC2-466B-BA08-8238C9350DF2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2318;p39">
              <a:extLst>
                <a:ext uri="{FF2B5EF4-FFF2-40B4-BE49-F238E27FC236}">
                  <a16:creationId xmlns:a16="http://schemas.microsoft.com/office/drawing/2014/main" id="{EA0F43E6-513F-4E71-A0A5-3FFE931229AB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2319;p39">
              <a:extLst>
                <a:ext uri="{FF2B5EF4-FFF2-40B4-BE49-F238E27FC236}">
                  <a16:creationId xmlns:a16="http://schemas.microsoft.com/office/drawing/2014/main" id="{B226E099-05A4-42AF-A5C3-C670A3DAB40E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2320;p39">
              <a:extLst>
                <a:ext uri="{FF2B5EF4-FFF2-40B4-BE49-F238E27FC236}">
                  <a16:creationId xmlns:a16="http://schemas.microsoft.com/office/drawing/2014/main" id="{EF1FDDF5-9C79-48F3-A254-5C858ED5A046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2321;p39">
              <a:extLst>
                <a:ext uri="{FF2B5EF4-FFF2-40B4-BE49-F238E27FC236}">
                  <a16:creationId xmlns:a16="http://schemas.microsoft.com/office/drawing/2014/main" id="{F2C25724-BEA1-40F2-B0E0-A7EF36FC5F49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2322;p39">
              <a:extLst>
                <a:ext uri="{FF2B5EF4-FFF2-40B4-BE49-F238E27FC236}">
                  <a16:creationId xmlns:a16="http://schemas.microsoft.com/office/drawing/2014/main" id="{B72F1CC8-757E-417F-903A-6A7D9BE68BA6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2323;p39">
              <a:extLst>
                <a:ext uri="{FF2B5EF4-FFF2-40B4-BE49-F238E27FC236}">
                  <a16:creationId xmlns:a16="http://schemas.microsoft.com/office/drawing/2014/main" id="{E3D55E59-C9D8-4AE8-98A3-22FFA9F6917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2324;p39">
              <a:extLst>
                <a:ext uri="{FF2B5EF4-FFF2-40B4-BE49-F238E27FC236}">
                  <a16:creationId xmlns:a16="http://schemas.microsoft.com/office/drawing/2014/main" id="{2AE7C68D-EAF4-437D-8E11-89D6E00A8AC6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2325;p39">
              <a:extLst>
                <a:ext uri="{FF2B5EF4-FFF2-40B4-BE49-F238E27FC236}">
                  <a16:creationId xmlns:a16="http://schemas.microsoft.com/office/drawing/2014/main" id="{6B4FFBD7-E920-43DC-A673-038A341D7873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2326;p39">
              <a:extLst>
                <a:ext uri="{FF2B5EF4-FFF2-40B4-BE49-F238E27FC236}">
                  <a16:creationId xmlns:a16="http://schemas.microsoft.com/office/drawing/2014/main" id="{27A4EED8-3F0B-436E-AC1B-FF85FE71811E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2327;p39">
              <a:extLst>
                <a:ext uri="{FF2B5EF4-FFF2-40B4-BE49-F238E27FC236}">
                  <a16:creationId xmlns:a16="http://schemas.microsoft.com/office/drawing/2014/main" id="{825A8FBE-AA01-422B-A4C9-92AACC7ED6A2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2328;p39">
              <a:extLst>
                <a:ext uri="{FF2B5EF4-FFF2-40B4-BE49-F238E27FC236}">
                  <a16:creationId xmlns:a16="http://schemas.microsoft.com/office/drawing/2014/main" id="{F85EAAFF-E438-484C-9143-4F6F1EDFBD19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2329;p39">
              <a:extLst>
                <a:ext uri="{FF2B5EF4-FFF2-40B4-BE49-F238E27FC236}">
                  <a16:creationId xmlns:a16="http://schemas.microsoft.com/office/drawing/2014/main" id="{D70FA703-D6DB-46B6-BAC3-C7F0B42F1D21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2330;p39">
              <a:extLst>
                <a:ext uri="{FF2B5EF4-FFF2-40B4-BE49-F238E27FC236}">
                  <a16:creationId xmlns:a16="http://schemas.microsoft.com/office/drawing/2014/main" id="{3623F0E7-C220-4CCB-9A5C-CC878D8A4BF0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2331;p39">
              <a:extLst>
                <a:ext uri="{FF2B5EF4-FFF2-40B4-BE49-F238E27FC236}">
                  <a16:creationId xmlns:a16="http://schemas.microsoft.com/office/drawing/2014/main" id="{4FF154E8-8FA4-425C-9865-81D2A37A84BF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2332;p39">
              <a:extLst>
                <a:ext uri="{FF2B5EF4-FFF2-40B4-BE49-F238E27FC236}">
                  <a16:creationId xmlns:a16="http://schemas.microsoft.com/office/drawing/2014/main" id="{7F710CB5-4D64-4E25-B25C-813124C64AF0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2333;p39">
              <a:extLst>
                <a:ext uri="{FF2B5EF4-FFF2-40B4-BE49-F238E27FC236}">
                  <a16:creationId xmlns:a16="http://schemas.microsoft.com/office/drawing/2014/main" id="{25FA6E51-19D9-4B85-BF51-11A04480391A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2334;p39">
              <a:extLst>
                <a:ext uri="{FF2B5EF4-FFF2-40B4-BE49-F238E27FC236}">
                  <a16:creationId xmlns:a16="http://schemas.microsoft.com/office/drawing/2014/main" id="{D3EEDD7E-BBE5-4ABA-9D3B-DE0360F7AA92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2335;p39">
              <a:extLst>
                <a:ext uri="{FF2B5EF4-FFF2-40B4-BE49-F238E27FC236}">
                  <a16:creationId xmlns:a16="http://schemas.microsoft.com/office/drawing/2014/main" id="{0470F54B-E871-4FFD-B469-EEB0F96B6190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2336;p39">
              <a:extLst>
                <a:ext uri="{FF2B5EF4-FFF2-40B4-BE49-F238E27FC236}">
                  <a16:creationId xmlns:a16="http://schemas.microsoft.com/office/drawing/2014/main" id="{7BF89BCF-C07D-4AE9-BDDD-AA38BD2807F4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2337;p39">
              <a:extLst>
                <a:ext uri="{FF2B5EF4-FFF2-40B4-BE49-F238E27FC236}">
                  <a16:creationId xmlns:a16="http://schemas.microsoft.com/office/drawing/2014/main" id="{0B591689-DBCA-4742-A2E3-31145F120909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2338;p39">
              <a:extLst>
                <a:ext uri="{FF2B5EF4-FFF2-40B4-BE49-F238E27FC236}">
                  <a16:creationId xmlns:a16="http://schemas.microsoft.com/office/drawing/2014/main" id="{725FEA8A-5D7B-4B9F-A521-094FB2778334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2339;p39">
              <a:extLst>
                <a:ext uri="{FF2B5EF4-FFF2-40B4-BE49-F238E27FC236}">
                  <a16:creationId xmlns:a16="http://schemas.microsoft.com/office/drawing/2014/main" id="{5A00425D-D1B8-4ABD-BB8B-D89048493E1C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2340;p39">
              <a:extLst>
                <a:ext uri="{FF2B5EF4-FFF2-40B4-BE49-F238E27FC236}">
                  <a16:creationId xmlns:a16="http://schemas.microsoft.com/office/drawing/2014/main" id="{4FE5B6BA-13F5-44A6-8EDF-AE5F2D8A672B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2341;p39">
              <a:extLst>
                <a:ext uri="{FF2B5EF4-FFF2-40B4-BE49-F238E27FC236}">
                  <a16:creationId xmlns:a16="http://schemas.microsoft.com/office/drawing/2014/main" id="{91A4F0CE-42F1-4AE1-A724-97BA9877B050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2342;p39">
              <a:extLst>
                <a:ext uri="{FF2B5EF4-FFF2-40B4-BE49-F238E27FC236}">
                  <a16:creationId xmlns:a16="http://schemas.microsoft.com/office/drawing/2014/main" id="{9DBB1BD3-B9FC-44C6-A4F7-17A4621DADD7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2343;p39">
              <a:extLst>
                <a:ext uri="{FF2B5EF4-FFF2-40B4-BE49-F238E27FC236}">
                  <a16:creationId xmlns:a16="http://schemas.microsoft.com/office/drawing/2014/main" id="{FFA40DD9-3AEC-4F4C-965F-31577264E6D9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2344;p39">
              <a:extLst>
                <a:ext uri="{FF2B5EF4-FFF2-40B4-BE49-F238E27FC236}">
                  <a16:creationId xmlns:a16="http://schemas.microsoft.com/office/drawing/2014/main" id="{FEBB6BBD-7BB4-4554-9570-F758CCB6FE18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2345;p39">
              <a:extLst>
                <a:ext uri="{FF2B5EF4-FFF2-40B4-BE49-F238E27FC236}">
                  <a16:creationId xmlns:a16="http://schemas.microsoft.com/office/drawing/2014/main" id="{3BF4F471-ECB4-4DD6-9F05-33EAD14D50FE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2346;p39">
              <a:extLst>
                <a:ext uri="{FF2B5EF4-FFF2-40B4-BE49-F238E27FC236}">
                  <a16:creationId xmlns:a16="http://schemas.microsoft.com/office/drawing/2014/main" id="{FBAD03A1-17A3-4C1A-9029-6B8471B34F28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2347;p39">
              <a:extLst>
                <a:ext uri="{FF2B5EF4-FFF2-40B4-BE49-F238E27FC236}">
                  <a16:creationId xmlns:a16="http://schemas.microsoft.com/office/drawing/2014/main" id="{42B51514-2C1A-4D68-9C50-DE92A0DB7E8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2348;p39">
              <a:extLst>
                <a:ext uri="{FF2B5EF4-FFF2-40B4-BE49-F238E27FC236}">
                  <a16:creationId xmlns:a16="http://schemas.microsoft.com/office/drawing/2014/main" id="{0CD2695B-4475-46AF-BB9A-BE8DB0B03F9E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2349;p39">
              <a:extLst>
                <a:ext uri="{FF2B5EF4-FFF2-40B4-BE49-F238E27FC236}">
                  <a16:creationId xmlns:a16="http://schemas.microsoft.com/office/drawing/2014/main" id="{06E77713-ED2D-4271-A75E-9AE33E158D85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2350;p39">
              <a:extLst>
                <a:ext uri="{FF2B5EF4-FFF2-40B4-BE49-F238E27FC236}">
                  <a16:creationId xmlns:a16="http://schemas.microsoft.com/office/drawing/2014/main" id="{E9F97D97-3618-4F52-8606-EB5AEE188B75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2351;p39">
              <a:extLst>
                <a:ext uri="{FF2B5EF4-FFF2-40B4-BE49-F238E27FC236}">
                  <a16:creationId xmlns:a16="http://schemas.microsoft.com/office/drawing/2014/main" id="{5E5A391F-5F31-46D9-89EA-820DE6BB81D2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2352;p39">
              <a:extLst>
                <a:ext uri="{FF2B5EF4-FFF2-40B4-BE49-F238E27FC236}">
                  <a16:creationId xmlns:a16="http://schemas.microsoft.com/office/drawing/2014/main" id="{D40B3993-1541-4EFA-8E57-653FFB4491F9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2353;p39">
              <a:extLst>
                <a:ext uri="{FF2B5EF4-FFF2-40B4-BE49-F238E27FC236}">
                  <a16:creationId xmlns:a16="http://schemas.microsoft.com/office/drawing/2014/main" id="{4ACDC017-417E-4EBC-85AF-64B88A85FA83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2354;p39">
              <a:extLst>
                <a:ext uri="{FF2B5EF4-FFF2-40B4-BE49-F238E27FC236}">
                  <a16:creationId xmlns:a16="http://schemas.microsoft.com/office/drawing/2014/main" id="{DCE8293D-CB5A-4691-BE89-6195E2B0267C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2355;p39">
              <a:extLst>
                <a:ext uri="{FF2B5EF4-FFF2-40B4-BE49-F238E27FC236}">
                  <a16:creationId xmlns:a16="http://schemas.microsoft.com/office/drawing/2014/main" id="{3BBED35E-B10B-4310-9210-54A83C13F347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2356;p39">
              <a:extLst>
                <a:ext uri="{FF2B5EF4-FFF2-40B4-BE49-F238E27FC236}">
                  <a16:creationId xmlns:a16="http://schemas.microsoft.com/office/drawing/2014/main" id="{91CD1E22-8564-4AA9-B2F6-F52B280B986E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2357;p39">
              <a:extLst>
                <a:ext uri="{FF2B5EF4-FFF2-40B4-BE49-F238E27FC236}">
                  <a16:creationId xmlns:a16="http://schemas.microsoft.com/office/drawing/2014/main" id="{B6E0EC45-42DD-40D7-AC80-B42E5E4468E6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2358;p39">
              <a:extLst>
                <a:ext uri="{FF2B5EF4-FFF2-40B4-BE49-F238E27FC236}">
                  <a16:creationId xmlns:a16="http://schemas.microsoft.com/office/drawing/2014/main" id="{3F2E911F-D0E1-4457-B4AA-9396D7EC888E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2359;p39">
              <a:extLst>
                <a:ext uri="{FF2B5EF4-FFF2-40B4-BE49-F238E27FC236}">
                  <a16:creationId xmlns:a16="http://schemas.microsoft.com/office/drawing/2014/main" id="{19F8B550-F072-480B-9805-875256565D5A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2360;p39">
              <a:extLst>
                <a:ext uri="{FF2B5EF4-FFF2-40B4-BE49-F238E27FC236}">
                  <a16:creationId xmlns:a16="http://schemas.microsoft.com/office/drawing/2014/main" id="{1D8E889B-AD0E-4CD6-B80E-EA52FA1C9FE5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2361;p39">
              <a:extLst>
                <a:ext uri="{FF2B5EF4-FFF2-40B4-BE49-F238E27FC236}">
                  <a16:creationId xmlns:a16="http://schemas.microsoft.com/office/drawing/2014/main" id="{158C2134-D2D4-4BA4-A8CD-34AFB85CFFC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2362;p39">
              <a:extLst>
                <a:ext uri="{FF2B5EF4-FFF2-40B4-BE49-F238E27FC236}">
                  <a16:creationId xmlns:a16="http://schemas.microsoft.com/office/drawing/2014/main" id="{64BB223E-A5BC-412A-9DEF-7B6F08D91228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2363;p39">
              <a:extLst>
                <a:ext uri="{FF2B5EF4-FFF2-40B4-BE49-F238E27FC236}">
                  <a16:creationId xmlns:a16="http://schemas.microsoft.com/office/drawing/2014/main" id="{44CFE9E2-E6DE-4863-94CD-4D3386ECCAD2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2364;p39">
              <a:extLst>
                <a:ext uri="{FF2B5EF4-FFF2-40B4-BE49-F238E27FC236}">
                  <a16:creationId xmlns:a16="http://schemas.microsoft.com/office/drawing/2014/main" id="{D3971407-5993-4097-80BC-4279B227A592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2365;p39">
              <a:extLst>
                <a:ext uri="{FF2B5EF4-FFF2-40B4-BE49-F238E27FC236}">
                  <a16:creationId xmlns:a16="http://schemas.microsoft.com/office/drawing/2014/main" id="{0BC46CF1-B2BA-4E72-8A46-7530B70716F5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2366;p39">
              <a:extLst>
                <a:ext uri="{FF2B5EF4-FFF2-40B4-BE49-F238E27FC236}">
                  <a16:creationId xmlns:a16="http://schemas.microsoft.com/office/drawing/2014/main" id="{1283541F-0DCE-4C33-A65C-BABBF602B6BE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2367;p39">
              <a:extLst>
                <a:ext uri="{FF2B5EF4-FFF2-40B4-BE49-F238E27FC236}">
                  <a16:creationId xmlns:a16="http://schemas.microsoft.com/office/drawing/2014/main" id="{E397E5FE-4A2F-4A99-92AB-182491CF521A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2368;p39">
              <a:extLst>
                <a:ext uri="{FF2B5EF4-FFF2-40B4-BE49-F238E27FC236}">
                  <a16:creationId xmlns:a16="http://schemas.microsoft.com/office/drawing/2014/main" id="{D5369810-3EBE-4674-9786-5A7B19E95A14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2369;p39">
              <a:extLst>
                <a:ext uri="{FF2B5EF4-FFF2-40B4-BE49-F238E27FC236}">
                  <a16:creationId xmlns:a16="http://schemas.microsoft.com/office/drawing/2014/main" id="{40F975B5-1C00-40E5-A08F-99666489F7FB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2370;p39">
              <a:extLst>
                <a:ext uri="{FF2B5EF4-FFF2-40B4-BE49-F238E27FC236}">
                  <a16:creationId xmlns:a16="http://schemas.microsoft.com/office/drawing/2014/main" id="{A4C4E596-4D6C-4CAA-978C-574E6355C2C6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2371;p39">
              <a:extLst>
                <a:ext uri="{FF2B5EF4-FFF2-40B4-BE49-F238E27FC236}">
                  <a16:creationId xmlns:a16="http://schemas.microsoft.com/office/drawing/2014/main" id="{D99B5EFC-A100-4341-A55A-0B7B1274FBB8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2372;p39">
              <a:extLst>
                <a:ext uri="{FF2B5EF4-FFF2-40B4-BE49-F238E27FC236}">
                  <a16:creationId xmlns:a16="http://schemas.microsoft.com/office/drawing/2014/main" id="{BE66B8B3-C22F-401E-8221-A50F0CE23F4F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2373;p39">
              <a:extLst>
                <a:ext uri="{FF2B5EF4-FFF2-40B4-BE49-F238E27FC236}">
                  <a16:creationId xmlns:a16="http://schemas.microsoft.com/office/drawing/2014/main" id="{2FEB8BC7-A279-45F2-A26B-AB4DBCAD6274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2374;p39">
              <a:extLst>
                <a:ext uri="{FF2B5EF4-FFF2-40B4-BE49-F238E27FC236}">
                  <a16:creationId xmlns:a16="http://schemas.microsoft.com/office/drawing/2014/main" id="{A0DD15CB-DFCA-4CAE-9652-6E450FFF1C42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2375;p39">
              <a:extLst>
                <a:ext uri="{FF2B5EF4-FFF2-40B4-BE49-F238E27FC236}">
                  <a16:creationId xmlns:a16="http://schemas.microsoft.com/office/drawing/2014/main" id="{63629A17-DABA-418B-9E0E-4CBE94F93FB2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2376;p39">
              <a:extLst>
                <a:ext uri="{FF2B5EF4-FFF2-40B4-BE49-F238E27FC236}">
                  <a16:creationId xmlns:a16="http://schemas.microsoft.com/office/drawing/2014/main" id="{0C1EFE56-B7B3-4717-8D6B-B50706C3E9B3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2377;p39">
              <a:extLst>
                <a:ext uri="{FF2B5EF4-FFF2-40B4-BE49-F238E27FC236}">
                  <a16:creationId xmlns:a16="http://schemas.microsoft.com/office/drawing/2014/main" id="{208300A4-B520-4A8B-ADB6-F0369E29BFCA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2378;p39">
              <a:extLst>
                <a:ext uri="{FF2B5EF4-FFF2-40B4-BE49-F238E27FC236}">
                  <a16:creationId xmlns:a16="http://schemas.microsoft.com/office/drawing/2014/main" id="{F83DC141-FE09-4DF8-BD86-C56A1EF75263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2379;p39">
              <a:extLst>
                <a:ext uri="{FF2B5EF4-FFF2-40B4-BE49-F238E27FC236}">
                  <a16:creationId xmlns:a16="http://schemas.microsoft.com/office/drawing/2014/main" id="{A9F54ACE-0676-43B8-A5F6-31FA04385757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2380;p39">
              <a:extLst>
                <a:ext uri="{FF2B5EF4-FFF2-40B4-BE49-F238E27FC236}">
                  <a16:creationId xmlns:a16="http://schemas.microsoft.com/office/drawing/2014/main" id="{9393521D-281F-46A6-908B-706781698500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2381;p39">
              <a:extLst>
                <a:ext uri="{FF2B5EF4-FFF2-40B4-BE49-F238E27FC236}">
                  <a16:creationId xmlns:a16="http://schemas.microsoft.com/office/drawing/2014/main" id="{0DE6E2DB-63A1-483E-9781-CB48C561F292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2382;p39">
              <a:extLst>
                <a:ext uri="{FF2B5EF4-FFF2-40B4-BE49-F238E27FC236}">
                  <a16:creationId xmlns:a16="http://schemas.microsoft.com/office/drawing/2014/main" id="{BB6E5773-94F4-4529-BBD1-8E116E71CC65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2383;p39">
              <a:extLst>
                <a:ext uri="{FF2B5EF4-FFF2-40B4-BE49-F238E27FC236}">
                  <a16:creationId xmlns:a16="http://schemas.microsoft.com/office/drawing/2014/main" id="{787FFB29-2B57-459F-BEE0-4FA7E6DAFA9B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2384;p39">
              <a:extLst>
                <a:ext uri="{FF2B5EF4-FFF2-40B4-BE49-F238E27FC236}">
                  <a16:creationId xmlns:a16="http://schemas.microsoft.com/office/drawing/2014/main" id="{918944F6-2E31-4806-B7A3-C9215D379C83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2385;p39">
              <a:extLst>
                <a:ext uri="{FF2B5EF4-FFF2-40B4-BE49-F238E27FC236}">
                  <a16:creationId xmlns:a16="http://schemas.microsoft.com/office/drawing/2014/main" id="{A4DFA214-28C2-4EC1-A08A-E43EE539C0D9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2386;p39">
              <a:extLst>
                <a:ext uri="{FF2B5EF4-FFF2-40B4-BE49-F238E27FC236}">
                  <a16:creationId xmlns:a16="http://schemas.microsoft.com/office/drawing/2014/main" id="{C4C867E4-1CC1-487B-BBC2-FCE88E807DA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2387;p39">
              <a:extLst>
                <a:ext uri="{FF2B5EF4-FFF2-40B4-BE49-F238E27FC236}">
                  <a16:creationId xmlns:a16="http://schemas.microsoft.com/office/drawing/2014/main" id="{62AC3D5D-BD81-45D3-8BB2-BAEE01FA3CA3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2388;p39">
              <a:extLst>
                <a:ext uri="{FF2B5EF4-FFF2-40B4-BE49-F238E27FC236}">
                  <a16:creationId xmlns:a16="http://schemas.microsoft.com/office/drawing/2014/main" id="{678FEB65-428F-4F96-AD5E-14E46F665F7C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2389;p39">
              <a:extLst>
                <a:ext uri="{FF2B5EF4-FFF2-40B4-BE49-F238E27FC236}">
                  <a16:creationId xmlns:a16="http://schemas.microsoft.com/office/drawing/2014/main" id="{643C88ED-CCC1-4DDC-AECE-B9E26F594289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2390;p39">
              <a:extLst>
                <a:ext uri="{FF2B5EF4-FFF2-40B4-BE49-F238E27FC236}">
                  <a16:creationId xmlns:a16="http://schemas.microsoft.com/office/drawing/2014/main" id="{AD6D9198-B79E-42CC-85CD-C4C67EFCD836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2391;p39">
              <a:extLst>
                <a:ext uri="{FF2B5EF4-FFF2-40B4-BE49-F238E27FC236}">
                  <a16:creationId xmlns:a16="http://schemas.microsoft.com/office/drawing/2014/main" id="{7F331494-4B94-4F97-A5B5-A97CF95251D0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2392;p39">
              <a:extLst>
                <a:ext uri="{FF2B5EF4-FFF2-40B4-BE49-F238E27FC236}">
                  <a16:creationId xmlns:a16="http://schemas.microsoft.com/office/drawing/2014/main" id="{C9BF8504-D090-4CA8-9214-C381881A4B89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2393;p39">
              <a:extLst>
                <a:ext uri="{FF2B5EF4-FFF2-40B4-BE49-F238E27FC236}">
                  <a16:creationId xmlns:a16="http://schemas.microsoft.com/office/drawing/2014/main" id="{0CEBEAAA-FBDB-4262-9093-7764065E1F7B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2394;p39">
              <a:extLst>
                <a:ext uri="{FF2B5EF4-FFF2-40B4-BE49-F238E27FC236}">
                  <a16:creationId xmlns:a16="http://schemas.microsoft.com/office/drawing/2014/main" id="{2A25C8AE-37ED-42C0-9D7B-0C678D2AA51C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2395;p39">
              <a:extLst>
                <a:ext uri="{FF2B5EF4-FFF2-40B4-BE49-F238E27FC236}">
                  <a16:creationId xmlns:a16="http://schemas.microsoft.com/office/drawing/2014/main" id="{4F278126-8B5D-4AC8-ACF8-E4EA412EB287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2396;p39">
              <a:extLst>
                <a:ext uri="{FF2B5EF4-FFF2-40B4-BE49-F238E27FC236}">
                  <a16:creationId xmlns:a16="http://schemas.microsoft.com/office/drawing/2014/main" id="{7EF6BF47-0747-4CA8-A66B-32BE478DA6D6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2397;p39">
              <a:extLst>
                <a:ext uri="{FF2B5EF4-FFF2-40B4-BE49-F238E27FC236}">
                  <a16:creationId xmlns:a16="http://schemas.microsoft.com/office/drawing/2014/main" id="{4BD5E2F5-FE5A-4C05-8305-B523AC0ADA71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2398;p39">
              <a:extLst>
                <a:ext uri="{FF2B5EF4-FFF2-40B4-BE49-F238E27FC236}">
                  <a16:creationId xmlns:a16="http://schemas.microsoft.com/office/drawing/2014/main" id="{BE702451-9C3F-41AB-B278-BEC9B967BEA2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2399;p39">
              <a:extLst>
                <a:ext uri="{FF2B5EF4-FFF2-40B4-BE49-F238E27FC236}">
                  <a16:creationId xmlns:a16="http://schemas.microsoft.com/office/drawing/2014/main" id="{5F7EA58A-A0D7-4AD0-BB15-82E6919C8E5B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2400;p39">
              <a:extLst>
                <a:ext uri="{FF2B5EF4-FFF2-40B4-BE49-F238E27FC236}">
                  <a16:creationId xmlns:a16="http://schemas.microsoft.com/office/drawing/2014/main" id="{5C859A53-8E62-4A59-95F8-613826A0D651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2401;p39">
              <a:extLst>
                <a:ext uri="{FF2B5EF4-FFF2-40B4-BE49-F238E27FC236}">
                  <a16:creationId xmlns:a16="http://schemas.microsoft.com/office/drawing/2014/main" id="{A71BC2EC-D8DB-4582-89B2-204B97BDC241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2402;p39">
              <a:extLst>
                <a:ext uri="{FF2B5EF4-FFF2-40B4-BE49-F238E27FC236}">
                  <a16:creationId xmlns:a16="http://schemas.microsoft.com/office/drawing/2014/main" id="{5ABA851B-3C9F-4128-9592-CD69C000D129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2403;p39">
              <a:extLst>
                <a:ext uri="{FF2B5EF4-FFF2-40B4-BE49-F238E27FC236}">
                  <a16:creationId xmlns:a16="http://schemas.microsoft.com/office/drawing/2014/main" id="{48AC806A-883C-49C7-8732-149241753232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2404;p39">
              <a:extLst>
                <a:ext uri="{FF2B5EF4-FFF2-40B4-BE49-F238E27FC236}">
                  <a16:creationId xmlns:a16="http://schemas.microsoft.com/office/drawing/2014/main" id="{01443BF6-CB60-4E0B-9D70-B2FE40197291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2405;p39">
              <a:extLst>
                <a:ext uri="{FF2B5EF4-FFF2-40B4-BE49-F238E27FC236}">
                  <a16:creationId xmlns:a16="http://schemas.microsoft.com/office/drawing/2014/main" id="{26C71C79-4C4F-4C64-B05E-EEBFFC9941DD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2406;p39">
              <a:extLst>
                <a:ext uri="{FF2B5EF4-FFF2-40B4-BE49-F238E27FC236}">
                  <a16:creationId xmlns:a16="http://schemas.microsoft.com/office/drawing/2014/main" id="{704A0770-1744-42DF-82A5-694F5ACC918B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2407;p39">
              <a:extLst>
                <a:ext uri="{FF2B5EF4-FFF2-40B4-BE49-F238E27FC236}">
                  <a16:creationId xmlns:a16="http://schemas.microsoft.com/office/drawing/2014/main" id="{36D2111F-5376-4932-BDEC-B814E9966472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2408;p39">
              <a:extLst>
                <a:ext uri="{FF2B5EF4-FFF2-40B4-BE49-F238E27FC236}">
                  <a16:creationId xmlns:a16="http://schemas.microsoft.com/office/drawing/2014/main" id="{3D0C66CD-D5EB-4B86-9798-79FEC246EE15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2409;p39">
              <a:extLst>
                <a:ext uri="{FF2B5EF4-FFF2-40B4-BE49-F238E27FC236}">
                  <a16:creationId xmlns:a16="http://schemas.microsoft.com/office/drawing/2014/main" id="{499B6824-396B-4B82-A248-9EB309BB944C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2410;p39">
              <a:extLst>
                <a:ext uri="{FF2B5EF4-FFF2-40B4-BE49-F238E27FC236}">
                  <a16:creationId xmlns:a16="http://schemas.microsoft.com/office/drawing/2014/main" id="{DBA4BE47-1C43-47CA-A8EE-7A029E6419B9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2411;p39">
              <a:extLst>
                <a:ext uri="{FF2B5EF4-FFF2-40B4-BE49-F238E27FC236}">
                  <a16:creationId xmlns:a16="http://schemas.microsoft.com/office/drawing/2014/main" id="{CD0D875A-593C-4567-8200-57FD9AB5559F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2412;p39">
              <a:extLst>
                <a:ext uri="{FF2B5EF4-FFF2-40B4-BE49-F238E27FC236}">
                  <a16:creationId xmlns:a16="http://schemas.microsoft.com/office/drawing/2014/main" id="{791A4214-072D-4D8C-A307-4D08BBFF752C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2413;p39">
              <a:extLst>
                <a:ext uri="{FF2B5EF4-FFF2-40B4-BE49-F238E27FC236}">
                  <a16:creationId xmlns:a16="http://schemas.microsoft.com/office/drawing/2014/main" id="{8520D606-07FF-460C-B2E9-B0FF213E1E4A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2414;p39">
              <a:extLst>
                <a:ext uri="{FF2B5EF4-FFF2-40B4-BE49-F238E27FC236}">
                  <a16:creationId xmlns:a16="http://schemas.microsoft.com/office/drawing/2014/main" id="{8ACE3075-062D-489E-A76F-E245A41DFAB3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2415;p39">
              <a:extLst>
                <a:ext uri="{FF2B5EF4-FFF2-40B4-BE49-F238E27FC236}">
                  <a16:creationId xmlns:a16="http://schemas.microsoft.com/office/drawing/2014/main" id="{C9C43EBF-06BE-4448-A2A0-C964AF61822A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2416;p39">
              <a:extLst>
                <a:ext uri="{FF2B5EF4-FFF2-40B4-BE49-F238E27FC236}">
                  <a16:creationId xmlns:a16="http://schemas.microsoft.com/office/drawing/2014/main" id="{C0DC311A-E9E5-4B39-AA59-3EE60DC4E66B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2417;p39">
              <a:extLst>
                <a:ext uri="{FF2B5EF4-FFF2-40B4-BE49-F238E27FC236}">
                  <a16:creationId xmlns:a16="http://schemas.microsoft.com/office/drawing/2014/main" id="{9B4CD6D4-0218-4200-90CC-9B7EBA0178A5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2418;p39">
              <a:extLst>
                <a:ext uri="{FF2B5EF4-FFF2-40B4-BE49-F238E27FC236}">
                  <a16:creationId xmlns:a16="http://schemas.microsoft.com/office/drawing/2014/main" id="{B7F40937-953E-46A0-834F-55C240029AEA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2419;p39">
              <a:extLst>
                <a:ext uri="{FF2B5EF4-FFF2-40B4-BE49-F238E27FC236}">
                  <a16:creationId xmlns:a16="http://schemas.microsoft.com/office/drawing/2014/main" id="{C5BA1937-DB60-49AF-A025-67406B72D459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2420;p39">
              <a:extLst>
                <a:ext uri="{FF2B5EF4-FFF2-40B4-BE49-F238E27FC236}">
                  <a16:creationId xmlns:a16="http://schemas.microsoft.com/office/drawing/2014/main" id="{5422E6EC-6EE5-4247-8E52-FFA5F67BEFD3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2421;p39">
              <a:extLst>
                <a:ext uri="{FF2B5EF4-FFF2-40B4-BE49-F238E27FC236}">
                  <a16:creationId xmlns:a16="http://schemas.microsoft.com/office/drawing/2014/main" id="{02D80D7A-8446-461B-979D-9BC2202C85D5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2422;p39">
              <a:extLst>
                <a:ext uri="{FF2B5EF4-FFF2-40B4-BE49-F238E27FC236}">
                  <a16:creationId xmlns:a16="http://schemas.microsoft.com/office/drawing/2014/main" id="{51FCE9CB-E96B-4459-AA35-B50FBAD4D08D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2423;p39">
              <a:extLst>
                <a:ext uri="{FF2B5EF4-FFF2-40B4-BE49-F238E27FC236}">
                  <a16:creationId xmlns:a16="http://schemas.microsoft.com/office/drawing/2014/main" id="{A187E7F4-8C6D-40DD-A8EF-A342BA04A557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2424;p39">
              <a:extLst>
                <a:ext uri="{FF2B5EF4-FFF2-40B4-BE49-F238E27FC236}">
                  <a16:creationId xmlns:a16="http://schemas.microsoft.com/office/drawing/2014/main" id="{6036D5F8-41C8-42B3-A380-10F7C041CD49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2425;p39">
              <a:extLst>
                <a:ext uri="{FF2B5EF4-FFF2-40B4-BE49-F238E27FC236}">
                  <a16:creationId xmlns:a16="http://schemas.microsoft.com/office/drawing/2014/main" id="{755D9AB5-2519-41D6-B677-E44CCC424A7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2426;p39">
              <a:extLst>
                <a:ext uri="{FF2B5EF4-FFF2-40B4-BE49-F238E27FC236}">
                  <a16:creationId xmlns:a16="http://schemas.microsoft.com/office/drawing/2014/main" id="{70C5A340-BCE5-41EF-9294-1C8180EE63F9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2427;p39">
              <a:extLst>
                <a:ext uri="{FF2B5EF4-FFF2-40B4-BE49-F238E27FC236}">
                  <a16:creationId xmlns:a16="http://schemas.microsoft.com/office/drawing/2014/main" id="{8501DEA8-07B4-4B98-9E74-C3EDCE11D2E3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2428;p39">
              <a:extLst>
                <a:ext uri="{FF2B5EF4-FFF2-40B4-BE49-F238E27FC236}">
                  <a16:creationId xmlns:a16="http://schemas.microsoft.com/office/drawing/2014/main" id="{BA660ADC-8CC2-48B1-A5C0-165C248704DA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2429;p39">
              <a:extLst>
                <a:ext uri="{FF2B5EF4-FFF2-40B4-BE49-F238E27FC236}">
                  <a16:creationId xmlns:a16="http://schemas.microsoft.com/office/drawing/2014/main" id="{BC992DF4-E6AB-427A-8C1A-F653D434D4AE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2430;p39">
              <a:extLst>
                <a:ext uri="{FF2B5EF4-FFF2-40B4-BE49-F238E27FC236}">
                  <a16:creationId xmlns:a16="http://schemas.microsoft.com/office/drawing/2014/main" id="{A6BA6E5E-BFAF-476F-B1AB-36A5581AEF4B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2431;p39">
              <a:extLst>
                <a:ext uri="{FF2B5EF4-FFF2-40B4-BE49-F238E27FC236}">
                  <a16:creationId xmlns:a16="http://schemas.microsoft.com/office/drawing/2014/main" id="{82669C54-08A3-4781-BC5D-8CA4ACF1F7B2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2432;p39">
              <a:extLst>
                <a:ext uri="{FF2B5EF4-FFF2-40B4-BE49-F238E27FC236}">
                  <a16:creationId xmlns:a16="http://schemas.microsoft.com/office/drawing/2014/main" id="{2CBFB09E-D46B-48B3-929E-B9FFFD84F069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2433;p39">
              <a:extLst>
                <a:ext uri="{FF2B5EF4-FFF2-40B4-BE49-F238E27FC236}">
                  <a16:creationId xmlns:a16="http://schemas.microsoft.com/office/drawing/2014/main" id="{66DA252C-B71F-4A70-9C74-C9E9C143E8B8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2434;p39">
              <a:extLst>
                <a:ext uri="{FF2B5EF4-FFF2-40B4-BE49-F238E27FC236}">
                  <a16:creationId xmlns:a16="http://schemas.microsoft.com/office/drawing/2014/main" id="{BF499267-09D2-4285-BF68-8F378561790A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2435;p39">
              <a:extLst>
                <a:ext uri="{FF2B5EF4-FFF2-40B4-BE49-F238E27FC236}">
                  <a16:creationId xmlns:a16="http://schemas.microsoft.com/office/drawing/2014/main" id="{A2147C40-C4A6-40B4-ADA6-762432C6408B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2436;p39">
              <a:extLst>
                <a:ext uri="{FF2B5EF4-FFF2-40B4-BE49-F238E27FC236}">
                  <a16:creationId xmlns:a16="http://schemas.microsoft.com/office/drawing/2014/main" id="{98B00613-E5FA-4698-B87C-F4A8592AC06B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2437;p39">
              <a:extLst>
                <a:ext uri="{FF2B5EF4-FFF2-40B4-BE49-F238E27FC236}">
                  <a16:creationId xmlns:a16="http://schemas.microsoft.com/office/drawing/2014/main" id="{412DA17B-980C-48EC-A656-6A345212C998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2438;p39">
              <a:extLst>
                <a:ext uri="{FF2B5EF4-FFF2-40B4-BE49-F238E27FC236}">
                  <a16:creationId xmlns:a16="http://schemas.microsoft.com/office/drawing/2014/main" id="{31FCE7AF-466F-4B7B-A71A-FE920F5CFF27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2439;p39">
              <a:extLst>
                <a:ext uri="{FF2B5EF4-FFF2-40B4-BE49-F238E27FC236}">
                  <a16:creationId xmlns:a16="http://schemas.microsoft.com/office/drawing/2014/main" id="{E388349D-06A1-4CE3-B8CE-F59551DDA707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2440;p39">
              <a:extLst>
                <a:ext uri="{FF2B5EF4-FFF2-40B4-BE49-F238E27FC236}">
                  <a16:creationId xmlns:a16="http://schemas.microsoft.com/office/drawing/2014/main" id="{EC2DD795-57C8-4F36-AB74-6B8130B10B54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2441;p39">
              <a:extLst>
                <a:ext uri="{FF2B5EF4-FFF2-40B4-BE49-F238E27FC236}">
                  <a16:creationId xmlns:a16="http://schemas.microsoft.com/office/drawing/2014/main" id="{FF765F17-D3DC-4ED4-94F1-9276B5EF88B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2442;p39">
              <a:extLst>
                <a:ext uri="{FF2B5EF4-FFF2-40B4-BE49-F238E27FC236}">
                  <a16:creationId xmlns:a16="http://schemas.microsoft.com/office/drawing/2014/main" id="{76D2FC15-EF02-4FBF-9450-97438C21BA5B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2443;p39">
              <a:extLst>
                <a:ext uri="{FF2B5EF4-FFF2-40B4-BE49-F238E27FC236}">
                  <a16:creationId xmlns:a16="http://schemas.microsoft.com/office/drawing/2014/main" id="{6765B82A-A2DC-41D5-92E5-54A20C81DB71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2444;p39">
              <a:extLst>
                <a:ext uri="{FF2B5EF4-FFF2-40B4-BE49-F238E27FC236}">
                  <a16:creationId xmlns:a16="http://schemas.microsoft.com/office/drawing/2014/main" id="{E2E3CF1B-CBA3-43EF-9A0F-EB0A5733A65C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2445;p39">
              <a:extLst>
                <a:ext uri="{FF2B5EF4-FFF2-40B4-BE49-F238E27FC236}">
                  <a16:creationId xmlns:a16="http://schemas.microsoft.com/office/drawing/2014/main" id="{A3C85355-F341-4DF2-A7B5-593B4A9ABA93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2446;p39">
              <a:extLst>
                <a:ext uri="{FF2B5EF4-FFF2-40B4-BE49-F238E27FC236}">
                  <a16:creationId xmlns:a16="http://schemas.microsoft.com/office/drawing/2014/main" id="{2F532528-4D18-43E7-9D9E-184E71F8F2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2447;p39">
              <a:extLst>
                <a:ext uri="{FF2B5EF4-FFF2-40B4-BE49-F238E27FC236}">
                  <a16:creationId xmlns:a16="http://schemas.microsoft.com/office/drawing/2014/main" id="{8B44EF3C-5D25-4D8D-924D-296851B1A266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2448;p39">
              <a:extLst>
                <a:ext uri="{FF2B5EF4-FFF2-40B4-BE49-F238E27FC236}">
                  <a16:creationId xmlns:a16="http://schemas.microsoft.com/office/drawing/2014/main" id="{460D1534-DF4F-4392-9F73-DAE5EAFDE935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2449;p39">
              <a:extLst>
                <a:ext uri="{FF2B5EF4-FFF2-40B4-BE49-F238E27FC236}">
                  <a16:creationId xmlns:a16="http://schemas.microsoft.com/office/drawing/2014/main" id="{47941B06-BA1D-414E-A209-75E966F52286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2450;p39">
              <a:extLst>
                <a:ext uri="{FF2B5EF4-FFF2-40B4-BE49-F238E27FC236}">
                  <a16:creationId xmlns:a16="http://schemas.microsoft.com/office/drawing/2014/main" id="{50FEDE56-0B73-4635-9EBB-724AF7FEBBE5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2451;p39">
              <a:extLst>
                <a:ext uri="{FF2B5EF4-FFF2-40B4-BE49-F238E27FC236}">
                  <a16:creationId xmlns:a16="http://schemas.microsoft.com/office/drawing/2014/main" id="{AA128097-90F3-4C8D-9DA9-98EE2181A5B7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2452;p39">
              <a:extLst>
                <a:ext uri="{FF2B5EF4-FFF2-40B4-BE49-F238E27FC236}">
                  <a16:creationId xmlns:a16="http://schemas.microsoft.com/office/drawing/2014/main" id="{FE067084-1A80-477A-AFFF-95F6DB9401A5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2453;p39">
              <a:extLst>
                <a:ext uri="{FF2B5EF4-FFF2-40B4-BE49-F238E27FC236}">
                  <a16:creationId xmlns:a16="http://schemas.microsoft.com/office/drawing/2014/main" id="{D7064D0D-AB41-4A13-9ACD-555DA6576158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2454;p39">
              <a:extLst>
                <a:ext uri="{FF2B5EF4-FFF2-40B4-BE49-F238E27FC236}">
                  <a16:creationId xmlns:a16="http://schemas.microsoft.com/office/drawing/2014/main" id="{44F9C105-EE95-4EF0-94E0-6C2FF6B53BD5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2455;p39">
              <a:extLst>
                <a:ext uri="{FF2B5EF4-FFF2-40B4-BE49-F238E27FC236}">
                  <a16:creationId xmlns:a16="http://schemas.microsoft.com/office/drawing/2014/main" id="{2E91B22A-54F3-42AB-9710-3B9346332F2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2456;p39">
              <a:extLst>
                <a:ext uri="{FF2B5EF4-FFF2-40B4-BE49-F238E27FC236}">
                  <a16:creationId xmlns:a16="http://schemas.microsoft.com/office/drawing/2014/main" id="{8E4712F1-431B-42A8-96C7-222C91CD2375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2457;p39">
              <a:extLst>
                <a:ext uri="{FF2B5EF4-FFF2-40B4-BE49-F238E27FC236}">
                  <a16:creationId xmlns:a16="http://schemas.microsoft.com/office/drawing/2014/main" id="{CAF06F0F-8B11-417C-B17D-BB139526B1F5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2458;p39">
              <a:extLst>
                <a:ext uri="{FF2B5EF4-FFF2-40B4-BE49-F238E27FC236}">
                  <a16:creationId xmlns:a16="http://schemas.microsoft.com/office/drawing/2014/main" id="{BFF7A84F-7C62-40CD-A246-582E8F046692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2459;p39">
              <a:extLst>
                <a:ext uri="{FF2B5EF4-FFF2-40B4-BE49-F238E27FC236}">
                  <a16:creationId xmlns:a16="http://schemas.microsoft.com/office/drawing/2014/main" id="{6EC14262-C33B-4BB8-8375-627F0FC0D4A5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2460;p39">
              <a:extLst>
                <a:ext uri="{FF2B5EF4-FFF2-40B4-BE49-F238E27FC236}">
                  <a16:creationId xmlns:a16="http://schemas.microsoft.com/office/drawing/2014/main" id="{65C0F4DD-FDBD-4ABD-B455-6451452AFDBE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2461;p39">
              <a:extLst>
                <a:ext uri="{FF2B5EF4-FFF2-40B4-BE49-F238E27FC236}">
                  <a16:creationId xmlns:a16="http://schemas.microsoft.com/office/drawing/2014/main" id="{E5F62B5C-449B-4CAB-BE6A-DBE03A99BBD6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2462;p39">
              <a:extLst>
                <a:ext uri="{FF2B5EF4-FFF2-40B4-BE49-F238E27FC236}">
                  <a16:creationId xmlns:a16="http://schemas.microsoft.com/office/drawing/2014/main" id="{3849F1E1-1CBB-4C1F-9AD2-963585DFD06A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2463;p39">
              <a:extLst>
                <a:ext uri="{FF2B5EF4-FFF2-40B4-BE49-F238E27FC236}">
                  <a16:creationId xmlns:a16="http://schemas.microsoft.com/office/drawing/2014/main" id="{226F6908-75B2-47CA-8D2D-A9E2CE2FD44E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2464;p39">
              <a:extLst>
                <a:ext uri="{FF2B5EF4-FFF2-40B4-BE49-F238E27FC236}">
                  <a16:creationId xmlns:a16="http://schemas.microsoft.com/office/drawing/2014/main" id="{ECE09FAF-45ED-47AC-96CD-3C72064268B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2465;p39">
              <a:extLst>
                <a:ext uri="{FF2B5EF4-FFF2-40B4-BE49-F238E27FC236}">
                  <a16:creationId xmlns:a16="http://schemas.microsoft.com/office/drawing/2014/main" id="{CC1BA6AE-C6F4-4682-B48B-E0505A721730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2466;p39">
              <a:extLst>
                <a:ext uri="{FF2B5EF4-FFF2-40B4-BE49-F238E27FC236}">
                  <a16:creationId xmlns:a16="http://schemas.microsoft.com/office/drawing/2014/main" id="{CDE3CF07-64CD-4F05-B7CB-D312438DF058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2467;p39">
              <a:extLst>
                <a:ext uri="{FF2B5EF4-FFF2-40B4-BE49-F238E27FC236}">
                  <a16:creationId xmlns:a16="http://schemas.microsoft.com/office/drawing/2014/main" id="{F2E6B44A-FB6B-4953-868F-087BA533F0BB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2468;p39">
              <a:extLst>
                <a:ext uri="{FF2B5EF4-FFF2-40B4-BE49-F238E27FC236}">
                  <a16:creationId xmlns:a16="http://schemas.microsoft.com/office/drawing/2014/main" id="{7C080096-2032-42F4-97CE-57045E7D917A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2469;p39">
              <a:extLst>
                <a:ext uri="{FF2B5EF4-FFF2-40B4-BE49-F238E27FC236}">
                  <a16:creationId xmlns:a16="http://schemas.microsoft.com/office/drawing/2014/main" id="{22FC4244-CA32-421E-A0E1-1166259F4A85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2470;p39">
              <a:extLst>
                <a:ext uri="{FF2B5EF4-FFF2-40B4-BE49-F238E27FC236}">
                  <a16:creationId xmlns:a16="http://schemas.microsoft.com/office/drawing/2014/main" id="{DB742282-FA23-4633-8852-752DE1123B91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2471;p39">
              <a:extLst>
                <a:ext uri="{FF2B5EF4-FFF2-40B4-BE49-F238E27FC236}">
                  <a16:creationId xmlns:a16="http://schemas.microsoft.com/office/drawing/2014/main" id="{7A792213-E15F-4BB3-A3C4-C1D57BFFB086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2472;p39">
              <a:extLst>
                <a:ext uri="{FF2B5EF4-FFF2-40B4-BE49-F238E27FC236}">
                  <a16:creationId xmlns:a16="http://schemas.microsoft.com/office/drawing/2014/main" id="{EC0AAB7F-F930-48F3-8D7B-D8FE76BEA870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2473;p39">
              <a:extLst>
                <a:ext uri="{FF2B5EF4-FFF2-40B4-BE49-F238E27FC236}">
                  <a16:creationId xmlns:a16="http://schemas.microsoft.com/office/drawing/2014/main" id="{C8EFAA9A-AE22-4170-B93A-574B6AEBC20D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2474;p39">
              <a:extLst>
                <a:ext uri="{FF2B5EF4-FFF2-40B4-BE49-F238E27FC236}">
                  <a16:creationId xmlns:a16="http://schemas.microsoft.com/office/drawing/2014/main" id="{35651EF1-877C-4653-B54A-A76C335A638A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2475;p39">
              <a:extLst>
                <a:ext uri="{FF2B5EF4-FFF2-40B4-BE49-F238E27FC236}">
                  <a16:creationId xmlns:a16="http://schemas.microsoft.com/office/drawing/2014/main" id="{FAEC4AA0-9F91-4592-89EC-8DFA49F85EAC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2476;p39">
              <a:extLst>
                <a:ext uri="{FF2B5EF4-FFF2-40B4-BE49-F238E27FC236}">
                  <a16:creationId xmlns:a16="http://schemas.microsoft.com/office/drawing/2014/main" id="{568FE0E6-1274-41E2-8646-9A561A7E7312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2477;p39">
              <a:extLst>
                <a:ext uri="{FF2B5EF4-FFF2-40B4-BE49-F238E27FC236}">
                  <a16:creationId xmlns:a16="http://schemas.microsoft.com/office/drawing/2014/main" id="{066A4F5F-2A54-471E-8B62-59D79873BD98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2478;p39">
              <a:extLst>
                <a:ext uri="{FF2B5EF4-FFF2-40B4-BE49-F238E27FC236}">
                  <a16:creationId xmlns:a16="http://schemas.microsoft.com/office/drawing/2014/main" id="{ABA57E75-B8B7-4997-A0F2-105700D9401B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2479;p39">
              <a:extLst>
                <a:ext uri="{FF2B5EF4-FFF2-40B4-BE49-F238E27FC236}">
                  <a16:creationId xmlns:a16="http://schemas.microsoft.com/office/drawing/2014/main" id="{A3D2A814-76EB-4D3B-B437-CB0DAC881057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2480;p39">
              <a:extLst>
                <a:ext uri="{FF2B5EF4-FFF2-40B4-BE49-F238E27FC236}">
                  <a16:creationId xmlns:a16="http://schemas.microsoft.com/office/drawing/2014/main" id="{D14218BE-97DD-4635-B7DA-1B2FBE9FA403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2481;p39">
              <a:extLst>
                <a:ext uri="{FF2B5EF4-FFF2-40B4-BE49-F238E27FC236}">
                  <a16:creationId xmlns:a16="http://schemas.microsoft.com/office/drawing/2014/main" id="{6500CAE5-54E5-48F1-A132-9185AA8DFA24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2482;p39">
              <a:extLst>
                <a:ext uri="{FF2B5EF4-FFF2-40B4-BE49-F238E27FC236}">
                  <a16:creationId xmlns:a16="http://schemas.microsoft.com/office/drawing/2014/main" id="{F39BD25D-8FA4-479B-95F5-9786D552A39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2483;p39">
              <a:extLst>
                <a:ext uri="{FF2B5EF4-FFF2-40B4-BE49-F238E27FC236}">
                  <a16:creationId xmlns:a16="http://schemas.microsoft.com/office/drawing/2014/main" id="{9938E9CC-08E9-4777-AE0E-E3EAD84AA8FA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2484;p39">
              <a:extLst>
                <a:ext uri="{FF2B5EF4-FFF2-40B4-BE49-F238E27FC236}">
                  <a16:creationId xmlns:a16="http://schemas.microsoft.com/office/drawing/2014/main" id="{0EF9E1F9-C060-43B6-A1A2-70DF65E7FD01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2485;p39">
              <a:extLst>
                <a:ext uri="{FF2B5EF4-FFF2-40B4-BE49-F238E27FC236}">
                  <a16:creationId xmlns:a16="http://schemas.microsoft.com/office/drawing/2014/main" id="{4A120F82-CE04-4A46-AE3B-2492D9CBD9EF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2486;p39">
              <a:extLst>
                <a:ext uri="{FF2B5EF4-FFF2-40B4-BE49-F238E27FC236}">
                  <a16:creationId xmlns:a16="http://schemas.microsoft.com/office/drawing/2014/main" id="{435ED5C3-4E77-4EEC-AC11-8BCAB5059390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2487;p39">
              <a:extLst>
                <a:ext uri="{FF2B5EF4-FFF2-40B4-BE49-F238E27FC236}">
                  <a16:creationId xmlns:a16="http://schemas.microsoft.com/office/drawing/2014/main" id="{052AB00F-7B1D-4388-985D-2B7128E18BC3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2488;p39">
              <a:extLst>
                <a:ext uri="{FF2B5EF4-FFF2-40B4-BE49-F238E27FC236}">
                  <a16:creationId xmlns:a16="http://schemas.microsoft.com/office/drawing/2014/main" id="{DEB4D25B-B0AB-4583-8E31-BB36D6D83B97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2489;p39">
              <a:extLst>
                <a:ext uri="{FF2B5EF4-FFF2-40B4-BE49-F238E27FC236}">
                  <a16:creationId xmlns:a16="http://schemas.microsoft.com/office/drawing/2014/main" id="{9F813B90-E00C-4F2D-8EC2-4DE62158EEA3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2490;p39">
              <a:extLst>
                <a:ext uri="{FF2B5EF4-FFF2-40B4-BE49-F238E27FC236}">
                  <a16:creationId xmlns:a16="http://schemas.microsoft.com/office/drawing/2014/main" id="{FF8E5066-7BE2-4F4A-A43D-BDDC7989256F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2491;p39">
              <a:extLst>
                <a:ext uri="{FF2B5EF4-FFF2-40B4-BE49-F238E27FC236}">
                  <a16:creationId xmlns:a16="http://schemas.microsoft.com/office/drawing/2014/main" id="{83162EF3-993D-4166-8198-5283EE4F8B4E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2492;p39">
              <a:extLst>
                <a:ext uri="{FF2B5EF4-FFF2-40B4-BE49-F238E27FC236}">
                  <a16:creationId xmlns:a16="http://schemas.microsoft.com/office/drawing/2014/main" id="{03ED792C-4BBB-4DE7-84D6-153F3E3EBE13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2493;p39">
              <a:extLst>
                <a:ext uri="{FF2B5EF4-FFF2-40B4-BE49-F238E27FC236}">
                  <a16:creationId xmlns:a16="http://schemas.microsoft.com/office/drawing/2014/main" id="{826512A3-4D09-46FE-B737-B907AB17BF9E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2494;p39">
              <a:extLst>
                <a:ext uri="{FF2B5EF4-FFF2-40B4-BE49-F238E27FC236}">
                  <a16:creationId xmlns:a16="http://schemas.microsoft.com/office/drawing/2014/main" id="{17512F52-7BD4-465B-AE9B-5B7F1639BF3F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2495;p39">
              <a:extLst>
                <a:ext uri="{FF2B5EF4-FFF2-40B4-BE49-F238E27FC236}">
                  <a16:creationId xmlns:a16="http://schemas.microsoft.com/office/drawing/2014/main" id="{45E5ED1F-3553-47D1-AFE1-161ECE65564A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2496;p39">
              <a:extLst>
                <a:ext uri="{FF2B5EF4-FFF2-40B4-BE49-F238E27FC236}">
                  <a16:creationId xmlns:a16="http://schemas.microsoft.com/office/drawing/2014/main" id="{1B46406E-7486-4202-9E94-A51AEFE23EA7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2497;p39">
              <a:extLst>
                <a:ext uri="{FF2B5EF4-FFF2-40B4-BE49-F238E27FC236}">
                  <a16:creationId xmlns:a16="http://schemas.microsoft.com/office/drawing/2014/main" id="{D9DE01D2-BBAC-474B-9AA4-88B01A0A7A94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2498;p39">
              <a:extLst>
                <a:ext uri="{FF2B5EF4-FFF2-40B4-BE49-F238E27FC236}">
                  <a16:creationId xmlns:a16="http://schemas.microsoft.com/office/drawing/2014/main" id="{C0F6A5E1-36A7-4CFE-B4B4-B6CE5F6128D2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2499;p39">
              <a:extLst>
                <a:ext uri="{FF2B5EF4-FFF2-40B4-BE49-F238E27FC236}">
                  <a16:creationId xmlns:a16="http://schemas.microsoft.com/office/drawing/2014/main" id="{94C28200-83DC-47AB-B235-0565BB85D348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2500;p39">
              <a:extLst>
                <a:ext uri="{FF2B5EF4-FFF2-40B4-BE49-F238E27FC236}">
                  <a16:creationId xmlns:a16="http://schemas.microsoft.com/office/drawing/2014/main" id="{EAB663FB-8CEB-46C1-B1BA-F2315D519698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2501;p39">
              <a:extLst>
                <a:ext uri="{FF2B5EF4-FFF2-40B4-BE49-F238E27FC236}">
                  <a16:creationId xmlns:a16="http://schemas.microsoft.com/office/drawing/2014/main" id="{BFFFA3C6-CE88-429C-9914-2246C47A46A5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2502;p39">
              <a:extLst>
                <a:ext uri="{FF2B5EF4-FFF2-40B4-BE49-F238E27FC236}">
                  <a16:creationId xmlns:a16="http://schemas.microsoft.com/office/drawing/2014/main" id="{C841DE5B-0FE0-4513-94AA-F3001BD5204E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2503;p39">
              <a:extLst>
                <a:ext uri="{FF2B5EF4-FFF2-40B4-BE49-F238E27FC236}">
                  <a16:creationId xmlns:a16="http://schemas.microsoft.com/office/drawing/2014/main" id="{1DDECC98-EEA8-4433-AC62-4A2E3D4037CF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2504;p39">
              <a:extLst>
                <a:ext uri="{FF2B5EF4-FFF2-40B4-BE49-F238E27FC236}">
                  <a16:creationId xmlns:a16="http://schemas.microsoft.com/office/drawing/2014/main" id="{92AED4B4-5892-471E-A62E-8D3DEB0FBB9D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2505;p39">
              <a:extLst>
                <a:ext uri="{FF2B5EF4-FFF2-40B4-BE49-F238E27FC236}">
                  <a16:creationId xmlns:a16="http://schemas.microsoft.com/office/drawing/2014/main" id="{D2FD75E5-8911-4048-88C4-4C50F83C649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2506;p39">
              <a:extLst>
                <a:ext uri="{FF2B5EF4-FFF2-40B4-BE49-F238E27FC236}">
                  <a16:creationId xmlns:a16="http://schemas.microsoft.com/office/drawing/2014/main" id="{9F00229E-A566-4CA9-ABAE-D170BC2CA70A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2507;p39">
              <a:extLst>
                <a:ext uri="{FF2B5EF4-FFF2-40B4-BE49-F238E27FC236}">
                  <a16:creationId xmlns:a16="http://schemas.microsoft.com/office/drawing/2014/main" id="{9FB6E65B-C5F4-40EC-8000-48D307F3AF09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2508;p39">
              <a:extLst>
                <a:ext uri="{FF2B5EF4-FFF2-40B4-BE49-F238E27FC236}">
                  <a16:creationId xmlns:a16="http://schemas.microsoft.com/office/drawing/2014/main" id="{1E22AE6B-CA6A-4FB4-9009-9ADBF2AB17E4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2509;p39">
              <a:extLst>
                <a:ext uri="{FF2B5EF4-FFF2-40B4-BE49-F238E27FC236}">
                  <a16:creationId xmlns:a16="http://schemas.microsoft.com/office/drawing/2014/main" id="{6F11DCA5-D433-42E7-A407-A43F65AAA3C6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2510;p39">
              <a:extLst>
                <a:ext uri="{FF2B5EF4-FFF2-40B4-BE49-F238E27FC236}">
                  <a16:creationId xmlns:a16="http://schemas.microsoft.com/office/drawing/2014/main" id="{F02F6587-B4C3-4584-AFE6-64717228E213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2511;p39">
              <a:extLst>
                <a:ext uri="{FF2B5EF4-FFF2-40B4-BE49-F238E27FC236}">
                  <a16:creationId xmlns:a16="http://schemas.microsoft.com/office/drawing/2014/main" id="{A856B529-2AE2-4B91-AE6A-DCA2CBC0D012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2512;p39">
              <a:extLst>
                <a:ext uri="{FF2B5EF4-FFF2-40B4-BE49-F238E27FC236}">
                  <a16:creationId xmlns:a16="http://schemas.microsoft.com/office/drawing/2014/main" id="{C54D4E3B-E58F-405D-A63F-D4833046E799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2513;p39">
              <a:extLst>
                <a:ext uri="{FF2B5EF4-FFF2-40B4-BE49-F238E27FC236}">
                  <a16:creationId xmlns:a16="http://schemas.microsoft.com/office/drawing/2014/main" id="{DC591DEE-E068-4A4E-973A-04D164F634E1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2514;p39">
              <a:extLst>
                <a:ext uri="{FF2B5EF4-FFF2-40B4-BE49-F238E27FC236}">
                  <a16:creationId xmlns:a16="http://schemas.microsoft.com/office/drawing/2014/main" id="{A18F0D4F-413C-4D76-A40E-065EE5FC0E42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2515;p39">
              <a:extLst>
                <a:ext uri="{FF2B5EF4-FFF2-40B4-BE49-F238E27FC236}">
                  <a16:creationId xmlns:a16="http://schemas.microsoft.com/office/drawing/2014/main" id="{A2A86E6C-93F6-4BA7-9188-0C2CB4A2DB79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2516;p39">
              <a:extLst>
                <a:ext uri="{FF2B5EF4-FFF2-40B4-BE49-F238E27FC236}">
                  <a16:creationId xmlns:a16="http://schemas.microsoft.com/office/drawing/2014/main" id="{791D1649-A9BF-49C7-B82C-27A4937293B6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2517;p39">
              <a:extLst>
                <a:ext uri="{FF2B5EF4-FFF2-40B4-BE49-F238E27FC236}">
                  <a16:creationId xmlns:a16="http://schemas.microsoft.com/office/drawing/2014/main" id="{38CED539-B33A-47DD-976A-3AA37DB26398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2518;p39">
              <a:extLst>
                <a:ext uri="{FF2B5EF4-FFF2-40B4-BE49-F238E27FC236}">
                  <a16:creationId xmlns:a16="http://schemas.microsoft.com/office/drawing/2014/main" id="{CFEA6EB6-CE5F-4621-88AD-DC5F4BB87195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2519;p39">
              <a:extLst>
                <a:ext uri="{FF2B5EF4-FFF2-40B4-BE49-F238E27FC236}">
                  <a16:creationId xmlns:a16="http://schemas.microsoft.com/office/drawing/2014/main" id="{51764A27-F6BD-4D74-9DC2-B52F43A51762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2520;p39">
              <a:extLst>
                <a:ext uri="{FF2B5EF4-FFF2-40B4-BE49-F238E27FC236}">
                  <a16:creationId xmlns:a16="http://schemas.microsoft.com/office/drawing/2014/main" id="{9844A708-80ED-447A-B3C0-06093311C74B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2521;p39">
              <a:extLst>
                <a:ext uri="{FF2B5EF4-FFF2-40B4-BE49-F238E27FC236}">
                  <a16:creationId xmlns:a16="http://schemas.microsoft.com/office/drawing/2014/main" id="{C543504C-A87D-4215-8BD1-11C488FD75A4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2522;p39">
              <a:extLst>
                <a:ext uri="{FF2B5EF4-FFF2-40B4-BE49-F238E27FC236}">
                  <a16:creationId xmlns:a16="http://schemas.microsoft.com/office/drawing/2014/main" id="{EAC6B735-9833-4B8A-8F70-4AB0E58235D8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2523;p39">
              <a:extLst>
                <a:ext uri="{FF2B5EF4-FFF2-40B4-BE49-F238E27FC236}">
                  <a16:creationId xmlns:a16="http://schemas.microsoft.com/office/drawing/2014/main" id="{E28FE3C2-F42E-43AC-9DEB-81369091AF03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2524;p39">
              <a:extLst>
                <a:ext uri="{FF2B5EF4-FFF2-40B4-BE49-F238E27FC236}">
                  <a16:creationId xmlns:a16="http://schemas.microsoft.com/office/drawing/2014/main" id="{1E14E826-C058-4A19-A91A-184E2A771CB0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2525;p39">
              <a:extLst>
                <a:ext uri="{FF2B5EF4-FFF2-40B4-BE49-F238E27FC236}">
                  <a16:creationId xmlns:a16="http://schemas.microsoft.com/office/drawing/2014/main" id="{FF547301-93F7-4065-9A5D-524C183591AC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2526;p39">
              <a:extLst>
                <a:ext uri="{FF2B5EF4-FFF2-40B4-BE49-F238E27FC236}">
                  <a16:creationId xmlns:a16="http://schemas.microsoft.com/office/drawing/2014/main" id="{F611CD10-B427-494E-9933-D29E41237DF7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2527;p39">
              <a:extLst>
                <a:ext uri="{FF2B5EF4-FFF2-40B4-BE49-F238E27FC236}">
                  <a16:creationId xmlns:a16="http://schemas.microsoft.com/office/drawing/2014/main" id="{3EEA7BF3-555F-4571-BFB7-0DC6C6B8D7CF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2528;p39">
              <a:extLst>
                <a:ext uri="{FF2B5EF4-FFF2-40B4-BE49-F238E27FC236}">
                  <a16:creationId xmlns:a16="http://schemas.microsoft.com/office/drawing/2014/main" id="{196934E0-AEC2-4210-AD82-B66147FD7578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2529;p39">
              <a:extLst>
                <a:ext uri="{FF2B5EF4-FFF2-40B4-BE49-F238E27FC236}">
                  <a16:creationId xmlns:a16="http://schemas.microsoft.com/office/drawing/2014/main" id="{42DABF7A-62B8-4269-A401-6544FBA51387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2530;p39">
              <a:extLst>
                <a:ext uri="{FF2B5EF4-FFF2-40B4-BE49-F238E27FC236}">
                  <a16:creationId xmlns:a16="http://schemas.microsoft.com/office/drawing/2014/main" id="{55E08C40-BBC0-4046-B6A3-D022D9F790B7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2531;p39">
              <a:extLst>
                <a:ext uri="{FF2B5EF4-FFF2-40B4-BE49-F238E27FC236}">
                  <a16:creationId xmlns:a16="http://schemas.microsoft.com/office/drawing/2014/main" id="{A0691C87-D71E-45E1-8D51-77837887FFF4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2532;p39">
              <a:extLst>
                <a:ext uri="{FF2B5EF4-FFF2-40B4-BE49-F238E27FC236}">
                  <a16:creationId xmlns:a16="http://schemas.microsoft.com/office/drawing/2014/main" id="{6C8922E4-3E99-4561-9260-D3C082EC92FC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2533;p39">
              <a:extLst>
                <a:ext uri="{FF2B5EF4-FFF2-40B4-BE49-F238E27FC236}">
                  <a16:creationId xmlns:a16="http://schemas.microsoft.com/office/drawing/2014/main" id="{327D579E-A19C-4C96-8330-1835F2F53E83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2534;p39">
              <a:extLst>
                <a:ext uri="{FF2B5EF4-FFF2-40B4-BE49-F238E27FC236}">
                  <a16:creationId xmlns:a16="http://schemas.microsoft.com/office/drawing/2014/main" id="{33AAC38C-5E60-47E8-8598-D5A3C8D5A1EC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2535;p39">
              <a:extLst>
                <a:ext uri="{FF2B5EF4-FFF2-40B4-BE49-F238E27FC236}">
                  <a16:creationId xmlns:a16="http://schemas.microsoft.com/office/drawing/2014/main" id="{4CC9913E-8210-45D2-9358-08A460B7C360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2536;p39">
              <a:extLst>
                <a:ext uri="{FF2B5EF4-FFF2-40B4-BE49-F238E27FC236}">
                  <a16:creationId xmlns:a16="http://schemas.microsoft.com/office/drawing/2014/main" id="{BD45A878-7F47-474A-AD54-5FA45E00A5F2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2537;p39">
              <a:extLst>
                <a:ext uri="{FF2B5EF4-FFF2-40B4-BE49-F238E27FC236}">
                  <a16:creationId xmlns:a16="http://schemas.microsoft.com/office/drawing/2014/main" id="{DE7F6F07-3B20-4D8F-98DE-9E398E174726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2538;p39">
              <a:extLst>
                <a:ext uri="{FF2B5EF4-FFF2-40B4-BE49-F238E27FC236}">
                  <a16:creationId xmlns:a16="http://schemas.microsoft.com/office/drawing/2014/main" id="{53EB0512-AB94-4FB3-AAB5-504ECCFAC53F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2539;p39">
              <a:extLst>
                <a:ext uri="{FF2B5EF4-FFF2-40B4-BE49-F238E27FC236}">
                  <a16:creationId xmlns:a16="http://schemas.microsoft.com/office/drawing/2014/main" id="{04F308D6-CD51-47F1-942B-2F8BDC92F2C7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2540;p39">
              <a:extLst>
                <a:ext uri="{FF2B5EF4-FFF2-40B4-BE49-F238E27FC236}">
                  <a16:creationId xmlns:a16="http://schemas.microsoft.com/office/drawing/2014/main" id="{98D12816-A6C0-4FF3-908F-5130F2494DFF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2541;p39">
              <a:extLst>
                <a:ext uri="{FF2B5EF4-FFF2-40B4-BE49-F238E27FC236}">
                  <a16:creationId xmlns:a16="http://schemas.microsoft.com/office/drawing/2014/main" id="{D7CC1119-E8EB-4368-86B5-917DF76744AD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2542;p39">
              <a:extLst>
                <a:ext uri="{FF2B5EF4-FFF2-40B4-BE49-F238E27FC236}">
                  <a16:creationId xmlns:a16="http://schemas.microsoft.com/office/drawing/2014/main" id="{2F846626-2C23-4E51-9874-C447CF9191E3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2543;p39">
              <a:extLst>
                <a:ext uri="{FF2B5EF4-FFF2-40B4-BE49-F238E27FC236}">
                  <a16:creationId xmlns:a16="http://schemas.microsoft.com/office/drawing/2014/main" id="{53C2367B-EBF3-490C-B116-F7DB38F96099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2544;p39">
              <a:extLst>
                <a:ext uri="{FF2B5EF4-FFF2-40B4-BE49-F238E27FC236}">
                  <a16:creationId xmlns:a16="http://schemas.microsoft.com/office/drawing/2014/main" id="{95CFD684-FC3B-424F-8DAC-59CDDD61132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2545;p39">
              <a:extLst>
                <a:ext uri="{FF2B5EF4-FFF2-40B4-BE49-F238E27FC236}">
                  <a16:creationId xmlns:a16="http://schemas.microsoft.com/office/drawing/2014/main" id="{F96F17CA-DC35-4A01-886B-51F1795465B9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2546;p39">
              <a:extLst>
                <a:ext uri="{FF2B5EF4-FFF2-40B4-BE49-F238E27FC236}">
                  <a16:creationId xmlns:a16="http://schemas.microsoft.com/office/drawing/2014/main" id="{EEB3A0DC-AE92-4B9F-A4B6-D51E133D9E77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2547;p39">
              <a:extLst>
                <a:ext uri="{FF2B5EF4-FFF2-40B4-BE49-F238E27FC236}">
                  <a16:creationId xmlns:a16="http://schemas.microsoft.com/office/drawing/2014/main" id="{076BB02E-C103-4A52-86D7-CC95E4F21C47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2548;p39">
              <a:extLst>
                <a:ext uri="{FF2B5EF4-FFF2-40B4-BE49-F238E27FC236}">
                  <a16:creationId xmlns:a16="http://schemas.microsoft.com/office/drawing/2014/main" id="{2A7DDA7A-2D72-4E9D-8EA2-A4A0644E9E66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2549;p39">
              <a:extLst>
                <a:ext uri="{FF2B5EF4-FFF2-40B4-BE49-F238E27FC236}">
                  <a16:creationId xmlns:a16="http://schemas.microsoft.com/office/drawing/2014/main" id="{630E7E4B-C0F4-46B2-8E03-417E653C541D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2550;p39">
              <a:extLst>
                <a:ext uri="{FF2B5EF4-FFF2-40B4-BE49-F238E27FC236}">
                  <a16:creationId xmlns:a16="http://schemas.microsoft.com/office/drawing/2014/main" id="{402DE26F-29F6-422A-99A8-A58C00057E26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2551;p39">
              <a:extLst>
                <a:ext uri="{FF2B5EF4-FFF2-40B4-BE49-F238E27FC236}">
                  <a16:creationId xmlns:a16="http://schemas.microsoft.com/office/drawing/2014/main" id="{E90D7746-88DF-423D-B477-E71E970A4634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2552;p39">
              <a:extLst>
                <a:ext uri="{FF2B5EF4-FFF2-40B4-BE49-F238E27FC236}">
                  <a16:creationId xmlns:a16="http://schemas.microsoft.com/office/drawing/2014/main" id="{E7F1D887-900F-47F3-AEDF-A3E8F38329A8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2553;p39">
              <a:extLst>
                <a:ext uri="{FF2B5EF4-FFF2-40B4-BE49-F238E27FC236}">
                  <a16:creationId xmlns:a16="http://schemas.microsoft.com/office/drawing/2014/main" id="{01583841-0B42-4F7F-9035-6EFEB058DCFF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2554;p39">
              <a:extLst>
                <a:ext uri="{FF2B5EF4-FFF2-40B4-BE49-F238E27FC236}">
                  <a16:creationId xmlns:a16="http://schemas.microsoft.com/office/drawing/2014/main" id="{1B27B9EA-BD15-4727-B612-29611D17C591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2555;p39">
              <a:extLst>
                <a:ext uri="{FF2B5EF4-FFF2-40B4-BE49-F238E27FC236}">
                  <a16:creationId xmlns:a16="http://schemas.microsoft.com/office/drawing/2014/main" id="{DF44CBEB-7DB1-408C-BC80-FFF3A550A167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2556;p39">
              <a:extLst>
                <a:ext uri="{FF2B5EF4-FFF2-40B4-BE49-F238E27FC236}">
                  <a16:creationId xmlns:a16="http://schemas.microsoft.com/office/drawing/2014/main" id="{3328EAC6-4377-4770-85BE-B08E5C3E513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2557;p39">
              <a:extLst>
                <a:ext uri="{FF2B5EF4-FFF2-40B4-BE49-F238E27FC236}">
                  <a16:creationId xmlns:a16="http://schemas.microsoft.com/office/drawing/2014/main" id="{E27110D9-32B1-4462-B5E4-7D211658C58A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2558;p39">
              <a:extLst>
                <a:ext uri="{FF2B5EF4-FFF2-40B4-BE49-F238E27FC236}">
                  <a16:creationId xmlns:a16="http://schemas.microsoft.com/office/drawing/2014/main" id="{BE096C46-AB06-41A1-A062-B851B0763B4B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2559;p39">
              <a:extLst>
                <a:ext uri="{FF2B5EF4-FFF2-40B4-BE49-F238E27FC236}">
                  <a16:creationId xmlns:a16="http://schemas.microsoft.com/office/drawing/2014/main" id="{C495C814-6DDC-4584-A6D8-7407CBC8DECA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2560;p39">
              <a:extLst>
                <a:ext uri="{FF2B5EF4-FFF2-40B4-BE49-F238E27FC236}">
                  <a16:creationId xmlns:a16="http://schemas.microsoft.com/office/drawing/2014/main" id="{FC36B9E6-68AC-429B-B2B4-4F482BC6E0ED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2561;p39">
              <a:extLst>
                <a:ext uri="{FF2B5EF4-FFF2-40B4-BE49-F238E27FC236}">
                  <a16:creationId xmlns:a16="http://schemas.microsoft.com/office/drawing/2014/main" id="{E01C13DC-788F-4B53-94A8-24464325D79C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2562;p39">
              <a:extLst>
                <a:ext uri="{FF2B5EF4-FFF2-40B4-BE49-F238E27FC236}">
                  <a16:creationId xmlns:a16="http://schemas.microsoft.com/office/drawing/2014/main" id="{CBBD0CE8-DB4E-492A-A192-CB10CC939474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2563;p39">
              <a:extLst>
                <a:ext uri="{FF2B5EF4-FFF2-40B4-BE49-F238E27FC236}">
                  <a16:creationId xmlns:a16="http://schemas.microsoft.com/office/drawing/2014/main" id="{5FA8319B-30AE-4BEC-9BB1-A51F7D64A2F1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2564;p39">
              <a:extLst>
                <a:ext uri="{FF2B5EF4-FFF2-40B4-BE49-F238E27FC236}">
                  <a16:creationId xmlns:a16="http://schemas.microsoft.com/office/drawing/2014/main" id="{E456EF81-7A7F-48DC-B0BF-E302F87F27E7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2565;p39">
              <a:extLst>
                <a:ext uri="{FF2B5EF4-FFF2-40B4-BE49-F238E27FC236}">
                  <a16:creationId xmlns:a16="http://schemas.microsoft.com/office/drawing/2014/main" id="{936FF705-5B10-4999-A323-788FD5C7D088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2566;p39">
              <a:extLst>
                <a:ext uri="{FF2B5EF4-FFF2-40B4-BE49-F238E27FC236}">
                  <a16:creationId xmlns:a16="http://schemas.microsoft.com/office/drawing/2014/main" id="{3939CE0A-D1C8-41E5-A1E2-6C9170FE46C6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2567;p39">
              <a:extLst>
                <a:ext uri="{FF2B5EF4-FFF2-40B4-BE49-F238E27FC236}">
                  <a16:creationId xmlns:a16="http://schemas.microsoft.com/office/drawing/2014/main" id="{E446D77D-D767-49DD-A5ED-B8E10851CA54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2568;p39">
              <a:extLst>
                <a:ext uri="{FF2B5EF4-FFF2-40B4-BE49-F238E27FC236}">
                  <a16:creationId xmlns:a16="http://schemas.microsoft.com/office/drawing/2014/main" id="{BF10443E-74F4-482F-8EEE-C529A58DDF26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2569;p39">
              <a:extLst>
                <a:ext uri="{FF2B5EF4-FFF2-40B4-BE49-F238E27FC236}">
                  <a16:creationId xmlns:a16="http://schemas.microsoft.com/office/drawing/2014/main" id="{3D00C584-56B8-45C9-8477-43DF48B5ACEC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2570;p39">
              <a:extLst>
                <a:ext uri="{FF2B5EF4-FFF2-40B4-BE49-F238E27FC236}">
                  <a16:creationId xmlns:a16="http://schemas.microsoft.com/office/drawing/2014/main" id="{56690F95-D91C-4CCB-BD7C-A254471DA00C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2571;p39">
              <a:extLst>
                <a:ext uri="{FF2B5EF4-FFF2-40B4-BE49-F238E27FC236}">
                  <a16:creationId xmlns:a16="http://schemas.microsoft.com/office/drawing/2014/main" id="{508500F6-2DAC-40A3-9672-74134D4403E4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2572;p39">
              <a:extLst>
                <a:ext uri="{FF2B5EF4-FFF2-40B4-BE49-F238E27FC236}">
                  <a16:creationId xmlns:a16="http://schemas.microsoft.com/office/drawing/2014/main" id="{12A99787-F27D-4D34-9007-03FCD96A5044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2573;p39">
              <a:extLst>
                <a:ext uri="{FF2B5EF4-FFF2-40B4-BE49-F238E27FC236}">
                  <a16:creationId xmlns:a16="http://schemas.microsoft.com/office/drawing/2014/main" id="{6C1BCE08-A1C4-47A0-B0FD-A8D451CB705D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2574;p39">
              <a:extLst>
                <a:ext uri="{FF2B5EF4-FFF2-40B4-BE49-F238E27FC236}">
                  <a16:creationId xmlns:a16="http://schemas.microsoft.com/office/drawing/2014/main" id="{BB36F7E1-9030-44D0-8E42-0930CAE4607F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2575;p39">
              <a:extLst>
                <a:ext uri="{FF2B5EF4-FFF2-40B4-BE49-F238E27FC236}">
                  <a16:creationId xmlns:a16="http://schemas.microsoft.com/office/drawing/2014/main" id="{CEB8B8AE-2378-43EF-86F1-51BA569AFE68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2576;p39">
              <a:extLst>
                <a:ext uri="{FF2B5EF4-FFF2-40B4-BE49-F238E27FC236}">
                  <a16:creationId xmlns:a16="http://schemas.microsoft.com/office/drawing/2014/main" id="{9555D5FF-12DC-4C54-B76E-BFDC4F416673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2577;p39">
              <a:extLst>
                <a:ext uri="{FF2B5EF4-FFF2-40B4-BE49-F238E27FC236}">
                  <a16:creationId xmlns:a16="http://schemas.microsoft.com/office/drawing/2014/main" id="{882B594B-1227-41ED-B5F6-8E7866BB1393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2578;p39">
              <a:extLst>
                <a:ext uri="{FF2B5EF4-FFF2-40B4-BE49-F238E27FC236}">
                  <a16:creationId xmlns:a16="http://schemas.microsoft.com/office/drawing/2014/main" id="{DB071843-9121-4E6C-BBB8-58ED688A333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2579;p39">
              <a:extLst>
                <a:ext uri="{FF2B5EF4-FFF2-40B4-BE49-F238E27FC236}">
                  <a16:creationId xmlns:a16="http://schemas.microsoft.com/office/drawing/2014/main" id="{741E7A61-EFBB-475F-BD3D-A6B6864F9319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2580;p39">
              <a:extLst>
                <a:ext uri="{FF2B5EF4-FFF2-40B4-BE49-F238E27FC236}">
                  <a16:creationId xmlns:a16="http://schemas.microsoft.com/office/drawing/2014/main" id="{9C357512-F292-4949-9CB0-2B2F9CDA92B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2581;p39">
              <a:extLst>
                <a:ext uri="{FF2B5EF4-FFF2-40B4-BE49-F238E27FC236}">
                  <a16:creationId xmlns:a16="http://schemas.microsoft.com/office/drawing/2014/main" id="{47C72FE4-2378-438D-B8FB-C97B3A966E16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2582;p39">
              <a:extLst>
                <a:ext uri="{FF2B5EF4-FFF2-40B4-BE49-F238E27FC236}">
                  <a16:creationId xmlns:a16="http://schemas.microsoft.com/office/drawing/2014/main" id="{23EA9A43-8CC4-4723-8CDA-ADA9F4CAB297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2583;p39">
              <a:extLst>
                <a:ext uri="{FF2B5EF4-FFF2-40B4-BE49-F238E27FC236}">
                  <a16:creationId xmlns:a16="http://schemas.microsoft.com/office/drawing/2014/main" id="{1AB424D3-E7FC-4598-B345-60429656944C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2584;p39">
              <a:extLst>
                <a:ext uri="{FF2B5EF4-FFF2-40B4-BE49-F238E27FC236}">
                  <a16:creationId xmlns:a16="http://schemas.microsoft.com/office/drawing/2014/main" id="{8BE8E374-1494-4F7E-9E88-8E28AE53A63C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2585;p39">
              <a:extLst>
                <a:ext uri="{FF2B5EF4-FFF2-40B4-BE49-F238E27FC236}">
                  <a16:creationId xmlns:a16="http://schemas.microsoft.com/office/drawing/2014/main" id="{FCFCE5A0-3D19-47D1-9354-5F2DD6AE70F3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2586;p39">
              <a:extLst>
                <a:ext uri="{FF2B5EF4-FFF2-40B4-BE49-F238E27FC236}">
                  <a16:creationId xmlns:a16="http://schemas.microsoft.com/office/drawing/2014/main" id="{3F93EE68-7057-47C4-83C6-465961F0837C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2587;p39">
              <a:extLst>
                <a:ext uri="{FF2B5EF4-FFF2-40B4-BE49-F238E27FC236}">
                  <a16:creationId xmlns:a16="http://schemas.microsoft.com/office/drawing/2014/main" id="{D49EE98E-4059-4D88-8ED9-37B01C1F1F4A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2588;p39">
              <a:extLst>
                <a:ext uri="{FF2B5EF4-FFF2-40B4-BE49-F238E27FC236}">
                  <a16:creationId xmlns:a16="http://schemas.microsoft.com/office/drawing/2014/main" id="{05C9C080-D641-4141-BFC9-09EC8F1B1D78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2589;p39">
              <a:extLst>
                <a:ext uri="{FF2B5EF4-FFF2-40B4-BE49-F238E27FC236}">
                  <a16:creationId xmlns:a16="http://schemas.microsoft.com/office/drawing/2014/main" id="{85B28360-3851-477F-891B-E069CCD85EE4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2590;p39">
              <a:extLst>
                <a:ext uri="{FF2B5EF4-FFF2-40B4-BE49-F238E27FC236}">
                  <a16:creationId xmlns:a16="http://schemas.microsoft.com/office/drawing/2014/main" id="{7869DE32-0777-4106-967C-8F19B5AA9CA7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2591;p39">
              <a:extLst>
                <a:ext uri="{FF2B5EF4-FFF2-40B4-BE49-F238E27FC236}">
                  <a16:creationId xmlns:a16="http://schemas.microsoft.com/office/drawing/2014/main" id="{4C14106B-B09B-4F89-B750-C299CDC0E721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2592;p39">
              <a:extLst>
                <a:ext uri="{FF2B5EF4-FFF2-40B4-BE49-F238E27FC236}">
                  <a16:creationId xmlns:a16="http://schemas.microsoft.com/office/drawing/2014/main" id="{34B5652A-6ABA-42CC-8174-72EDDEFD6657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2593;p39">
              <a:extLst>
                <a:ext uri="{FF2B5EF4-FFF2-40B4-BE49-F238E27FC236}">
                  <a16:creationId xmlns:a16="http://schemas.microsoft.com/office/drawing/2014/main" id="{6E9FF037-3E5C-47B3-825F-7D89D02B0CE0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2594;p39">
              <a:extLst>
                <a:ext uri="{FF2B5EF4-FFF2-40B4-BE49-F238E27FC236}">
                  <a16:creationId xmlns:a16="http://schemas.microsoft.com/office/drawing/2014/main" id="{F2A467D9-FB23-4E2C-8D89-94AA727CE4EF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2595;p39">
              <a:extLst>
                <a:ext uri="{FF2B5EF4-FFF2-40B4-BE49-F238E27FC236}">
                  <a16:creationId xmlns:a16="http://schemas.microsoft.com/office/drawing/2014/main" id="{9734B54F-7902-488A-A519-CF76BE6A1BC9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2596;p39">
              <a:extLst>
                <a:ext uri="{FF2B5EF4-FFF2-40B4-BE49-F238E27FC236}">
                  <a16:creationId xmlns:a16="http://schemas.microsoft.com/office/drawing/2014/main" id="{C7AFDE25-72D9-4DC6-B49A-214644CFAF5B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2597;p39">
              <a:extLst>
                <a:ext uri="{FF2B5EF4-FFF2-40B4-BE49-F238E27FC236}">
                  <a16:creationId xmlns:a16="http://schemas.microsoft.com/office/drawing/2014/main" id="{636E08F3-F2B9-4781-93F6-D7AA27168689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2598;p39">
              <a:extLst>
                <a:ext uri="{FF2B5EF4-FFF2-40B4-BE49-F238E27FC236}">
                  <a16:creationId xmlns:a16="http://schemas.microsoft.com/office/drawing/2014/main" id="{62C891C7-C4B9-46E7-8AF2-7D28EA55167C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2599;p39">
              <a:extLst>
                <a:ext uri="{FF2B5EF4-FFF2-40B4-BE49-F238E27FC236}">
                  <a16:creationId xmlns:a16="http://schemas.microsoft.com/office/drawing/2014/main" id="{5116D9D8-43B2-4CB7-8D52-5F9D868902B1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2600;p39">
              <a:extLst>
                <a:ext uri="{FF2B5EF4-FFF2-40B4-BE49-F238E27FC236}">
                  <a16:creationId xmlns:a16="http://schemas.microsoft.com/office/drawing/2014/main" id="{9441CA80-E200-4D7B-881B-D093D3DB68F3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2601;p39">
              <a:extLst>
                <a:ext uri="{FF2B5EF4-FFF2-40B4-BE49-F238E27FC236}">
                  <a16:creationId xmlns:a16="http://schemas.microsoft.com/office/drawing/2014/main" id="{747E8285-CD65-40F8-8F10-323233D994A5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2602;p39">
              <a:extLst>
                <a:ext uri="{FF2B5EF4-FFF2-40B4-BE49-F238E27FC236}">
                  <a16:creationId xmlns:a16="http://schemas.microsoft.com/office/drawing/2014/main" id="{200E28C9-0A88-41A2-83C6-437241F8897F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2603;p39">
              <a:extLst>
                <a:ext uri="{FF2B5EF4-FFF2-40B4-BE49-F238E27FC236}">
                  <a16:creationId xmlns:a16="http://schemas.microsoft.com/office/drawing/2014/main" id="{665891AC-FF8E-4CF9-BB10-7AB2F34D1584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2604;p39">
              <a:extLst>
                <a:ext uri="{FF2B5EF4-FFF2-40B4-BE49-F238E27FC236}">
                  <a16:creationId xmlns:a16="http://schemas.microsoft.com/office/drawing/2014/main" id="{6A680BAD-BA7C-4CD5-9223-4B953FB90D21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2605;p39">
              <a:extLst>
                <a:ext uri="{FF2B5EF4-FFF2-40B4-BE49-F238E27FC236}">
                  <a16:creationId xmlns:a16="http://schemas.microsoft.com/office/drawing/2014/main" id="{17FA30D7-1AEF-44F0-B5B8-98026675A6AD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2606;p39">
              <a:extLst>
                <a:ext uri="{FF2B5EF4-FFF2-40B4-BE49-F238E27FC236}">
                  <a16:creationId xmlns:a16="http://schemas.microsoft.com/office/drawing/2014/main" id="{E7761A31-10FC-4ADB-B26B-B1D699BBB7A7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2607;p39">
              <a:extLst>
                <a:ext uri="{FF2B5EF4-FFF2-40B4-BE49-F238E27FC236}">
                  <a16:creationId xmlns:a16="http://schemas.microsoft.com/office/drawing/2014/main" id="{DABF475D-AC8D-4658-83F7-750CE222ECCC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2608;p39">
              <a:extLst>
                <a:ext uri="{FF2B5EF4-FFF2-40B4-BE49-F238E27FC236}">
                  <a16:creationId xmlns:a16="http://schemas.microsoft.com/office/drawing/2014/main" id="{4E6CA14F-62EE-4E43-A81B-A6C7141C2251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2609;p39">
              <a:extLst>
                <a:ext uri="{FF2B5EF4-FFF2-40B4-BE49-F238E27FC236}">
                  <a16:creationId xmlns:a16="http://schemas.microsoft.com/office/drawing/2014/main" id="{C6E72E69-5E08-4ACB-B75B-798EDE97EF4C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2610;p39">
              <a:extLst>
                <a:ext uri="{FF2B5EF4-FFF2-40B4-BE49-F238E27FC236}">
                  <a16:creationId xmlns:a16="http://schemas.microsoft.com/office/drawing/2014/main" id="{BEA3BA52-892B-450F-A678-C0CA862F5DB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2611;p39">
              <a:extLst>
                <a:ext uri="{FF2B5EF4-FFF2-40B4-BE49-F238E27FC236}">
                  <a16:creationId xmlns:a16="http://schemas.microsoft.com/office/drawing/2014/main" id="{256D1CBB-FC9E-40D1-9C39-BFC38AB72D1D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2612;p39">
              <a:extLst>
                <a:ext uri="{FF2B5EF4-FFF2-40B4-BE49-F238E27FC236}">
                  <a16:creationId xmlns:a16="http://schemas.microsoft.com/office/drawing/2014/main" id="{33B69674-4652-4160-B3E7-9ADA4E922249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2613;p39">
              <a:extLst>
                <a:ext uri="{FF2B5EF4-FFF2-40B4-BE49-F238E27FC236}">
                  <a16:creationId xmlns:a16="http://schemas.microsoft.com/office/drawing/2014/main" id="{78AE9ECC-9B1C-4ACD-9F52-E7267F94D9A2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2614;p39">
              <a:extLst>
                <a:ext uri="{FF2B5EF4-FFF2-40B4-BE49-F238E27FC236}">
                  <a16:creationId xmlns:a16="http://schemas.microsoft.com/office/drawing/2014/main" id="{97DA4661-3F1C-455C-8800-5117C028913D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2615;p39">
              <a:extLst>
                <a:ext uri="{FF2B5EF4-FFF2-40B4-BE49-F238E27FC236}">
                  <a16:creationId xmlns:a16="http://schemas.microsoft.com/office/drawing/2014/main" id="{C582B239-5C07-4B74-B8A3-087CC22C018B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2616;p39">
              <a:extLst>
                <a:ext uri="{FF2B5EF4-FFF2-40B4-BE49-F238E27FC236}">
                  <a16:creationId xmlns:a16="http://schemas.microsoft.com/office/drawing/2014/main" id="{3B989A54-3CFA-4FBA-8958-B4C746EEC908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2617;p39">
              <a:extLst>
                <a:ext uri="{FF2B5EF4-FFF2-40B4-BE49-F238E27FC236}">
                  <a16:creationId xmlns:a16="http://schemas.microsoft.com/office/drawing/2014/main" id="{2420AD4A-9BF9-43B8-8DA9-E2B86347E590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2618;p39">
              <a:extLst>
                <a:ext uri="{FF2B5EF4-FFF2-40B4-BE49-F238E27FC236}">
                  <a16:creationId xmlns:a16="http://schemas.microsoft.com/office/drawing/2014/main" id="{F0F6C4EF-74B4-4DDE-9CD5-6C00D703608C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2619;p39">
              <a:extLst>
                <a:ext uri="{FF2B5EF4-FFF2-40B4-BE49-F238E27FC236}">
                  <a16:creationId xmlns:a16="http://schemas.microsoft.com/office/drawing/2014/main" id="{73991AF9-E46A-4C5D-8402-F7E5D8D15B5D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2620;p39">
              <a:extLst>
                <a:ext uri="{FF2B5EF4-FFF2-40B4-BE49-F238E27FC236}">
                  <a16:creationId xmlns:a16="http://schemas.microsoft.com/office/drawing/2014/main" id="{AED24741-8203-4178-9FA3-377B148617AB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2621;p39">
              <a:extLst>
                <a:ext uri="{FF2B5EF4-FFF2-40B4-BE49-F238E27FC236}">
                  <a16:creationId xmlns:a16="http://schemas.microsoft.com/office/drawing/2014/main" id="{2FF695A9-F47D-4E01-BFBC-E5268A7CA8F8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2622;p39">
              <a:extLst>
                <a:ext uri="{FF2B5EF4-FFF2-40B4-BE49-F238E27FC236}">
                  <a16:creationId xmlns:a16="http://schemas.microsoft.com/office/drawing/2014/main" id="{AFCB8ACC-4979-4156-95BF-4E24C8026A65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2623;p39">
              <a:extLst>
                <a:ext uri="{FF2B5EF4-FFF2-40B4-BE49-F238E27FC236}">
                  <a16:creationId xmlns:a16="http://schemas.microsoft.com/office/drawing/2014/main" id="{5D110FE3-DC2C-45CB-9A4A-66167FACB613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2624;p39">
              <a:extLst>
                <a:ext uri="{FF2B5EF4-FFF2-40B4-BE49-F238E27FC236}">
                  <a16:creationId xmlns:a16="http://schemas.microsoft.com/office/drawing/2014/main" id="{A3EB2E95-F49A-4B27-B55C-AC2E81C93C06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2625;p39">
              <a:extLst>
                <a:ext uri="{FF2B5EF4-FFF2-40B4-BE49-F238E27FC236}">
                  <a16:creationId xmlns:a16="http://schemas.microsoft.com/office/drawing/2014/main" id="{16FA3A9A-DD44-419D-B16F-349370935F9A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2626;p39">
              <a:extLst>
                <a:ext uri="{FF2B5EF4-FFF2-40B4-BE49-F238E27FC236}">
                  <a16:creationId xmlns:a16="http://schemas.microsoft.com/office/drawing/2014/main" id="{005A4B41-AF3F-4052-87F4-AC65A4DD0DCC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2627;p39">
              <a:extLst>
                <a:ext uri="{FF2B5EF4-FFF2-40B4-BE49-F238E27FC236}">
                  <a16:creationId xmlns:a16="http://schemas.microsoft.com/office/drawing/2014/main" id="{5D02B36D-D341-448D-B606-8C93DC5C8C19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2628;p39">
              <a:extLst>
                <a:ext uri="{FF2B5EF4-FFF2-40B4-BE49-F238E27FC236}">
                  <a16:creationId xmlns:a16="http://schemas.microsoft.com/office/drawing/2014/main" id="{09ADF273-2605-4AC6-9FD6-093D6D3A5B75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2629;p39">
              <a:extLst>
                <a:ext uri="{FF2B5EF4-FFF2-40B4-BE49-F238E27FC236}">
                  <a16:creationId xmlns:a16="http://schemas.microsoft.com/office/drawing/2014/main" id="{DB04F3B7-F356-4FA1-BDE0-DC6D7871970B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2630;p39">
              <a:extLst>
                <a:ext uri="{FF2B5EF4-FFF2-40B4-BE49-F238E27FC236}">
                  <a16:creationId xmlns:a16="http://schemas.microsoft.com/office/drawing/2014/main" id="{24A072EC-20A4-4D8C-B126-B66428F60440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2631;p39">
              <a:extLst>
                <a:ext uri="{FF2B5EF4-FFF2-40B4-BE49-F238E27FC236}">
                  <a16:creationId xmlns:a16="http://schemas.microsoft.com/office/drawing/2014/main" id="{E043B941-392C-4B91-953C-7DB52D0BB141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2632;p39">
              <a:extLst>
                <a:ext uri="{FF2B5EF4-FFF2-40B4-BE49-F238E27FC236}">
                  <a16:creationId xmlns:a16="http://schemas.microsoft.com/office/drawing/2014/main" id="{AB384CC0-1795-45F9-A41A-76AB23960E0C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2633;p39">
              <a:extLst>
                <a:ext uri="{FF2B5EF4-FFF2-40B4-BE49-F238E27FC236}">
                  <a16:creationId xmlns:a16="http://schemas.microsoft.com/office/drawing/2014/main" id="{02829C31-7479-4382-8321-224AD3243BB4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2634;p39">
              <a:extLst>
                <a:ext uri="{FF2B5EF4-FFF2-40B4-BE49-F238E27FC236}">
                  <a16:creationId xmlns:a16="http://schemas.microsoft.com/office/drawing/2014/main" id="{04FFBB57-11DF-455F-B9A6-E98AA99C584D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2635;p39">
              <a:extLst>
                <a:ext uri="{FF2B5EF4-FFF2-40B4-BE49-F238E27FC236}">
                  <a16:creationId xmlns:a16="http://schemas.microsoft.com/office/drawing/2014/main" id="{D22AECF9-0EC1-49E4-8F6E-16E941BC9348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2636;p39">
              <a:extLst>
                <a:ext uri="{FF2B5EF4-FFF2-40B4-BE49-F238E27FC236}">
                  <a16:creationId xmlns:a16="http://schemas.microsoft.com/office/drawing/2014/main" id="{A2020D38-46EE-4127-BD16-9C9B6E54D4D1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2637;p39">
              <a:extLst>
                <a:ext uri="{FF2B5EF4-FFF2-40B4-BE49-F238E27FC236}">
                  <a16:creationId xmlns:a16="http://schemas.microsoft.com/office/drawing/2014/main" id="{C6612E23-4000-4E66-B2DB-2776E2800C17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2638;p39">
              <a:extLst>
                <a:ext uri="{FF2B5EF4-FFF2-40B4-BE49-F238E27FC236}">
                  <a16:creationId xmlns:a16="http://schemas.microsoft.com/office/drawing/2014/main" id="{94882286-FFB5-4C9F-BC48-7E2F1B3A263C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2639;p39">
              <a:extLst>
                <a:ext uri="{FF2B5EF4-FFF2-40B4-BE49-F238E27FC236}">
                  <a16:creationId xmlns:a16="http://schemas.microsoft.com/office/drawing/2014/main" id="{BC2F086B-C3CD-4945-AF49-B5DB6BAA6671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2640;p39">
              <a:extLst>
                <a:ext uri="{FF2B5EF4-FFF2-40B4-BE49-F238E27FC236}">
                  <a16:creationId xmlns:a16="http://schemas.microsoft.com/office/drawing/2014/main" id="{C7CD15EF-FC7A-400C-9757-5D5A2817CE8C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2641;p39">
              <a:extLst>
                <a:ext uri="{FF2B5EF4-FFF2-40B4-BE49-F238E27FC236}">
                  <a16:creationId xmlns:a16="http://schemas.microsoft.com/office/drawing/2014/main" id="{53C9290C-067C-4588-BCD0-E1250C0D74FA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2642;p39">
              <a:extLst>
                <a:ext uri="{FF2B5EF4-FFF2-40B4-BE49-F238E27FC236}">
                  <a16:creationId xmlns:a16="http://schemas.microsoft.com/office/drawing/2014/main" id="{16DD0028-471B-49A3-AF79-EDB80E956D42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2643;p39">
              <a:extLst>
                <a:ext uri="{FF2B5EF4-FFF2-40B4-BE49-F238E27FC236}">
                  <a16:creationId xmlns:a16="http://schemas.microsoft.com/office/drawing/2014/main" id="{E05C5F26-1D02-4612-BD1A-AC5B6DADCBBE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2644;p39">
              <a:extLst>
                <a:ext uri="{FF2B5EF4-FFF2-40B4-BE49-F238E27FC236}">
                  <a16:creationId xmlns:a16="http://schemas.microsoft.com/office/drawing/2014/main" id="{069759AE-F938-40EC-87E3-DCA7EE79C3A7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2645;p39">
              <a:extLst>
                <a:ext uri="{FF2B5EF4-FFF2-40B4-BE49-F238E27FC236}">
                  <a16:creationId xmlns:a16="http://schemas.microsoft.com/office/drawing/2014/main" id="{9650F000-040C-4B21-814B-F974E891726D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2646;p39">
              <a:extLst>
                <a:ext uri="{FF2B5EF4-FFF2-40B4-BE49-F238E27FC236}">
                  <a16:creationId xmlns:a16="http://schemas.microsoft.com/office/drawing/2014/main" id="{0FBCEE90-C6DE-4C42-B5FF-DD3CF9CE40FC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2647;p39">
              <a:extLst>
                <a:ext uri="{FF2B5EF4-FFF2-40B4-BE49-F238E27FC236}">
                  <a16:creationId xmlns:a16="http://schemas.microsoft.com/office/drawing/2014/main" id="{954742C6-21FD-45A1-B44F-748F2CD99B8B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2648;p39">
              <a:extLst>
                <a:ext uri="{FF2B5EF4-FFF2-40B4-BE49-F238E27FC236}">
                  <a16:creationId xmlns:a16="http://schemas.microsoft.com/office/drawing/2014/main" id="{C0400A68-9FA3-4FEC-8F56-CB0BD8C8EAD3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2649;p39">
              <a:extLst>
                <a:ext uri="{FF2B5EF4-FFF2-40B4-BE49-F238E27FC236}">
                  <a16:creationId xmlns:a16="http://schemas.microsoft.com/office/drawing/2014/main" id="{E456D942-913F-49EB-9744-79BB33570D76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2650;p39">
              <a:extLst>
                <a:ext uri="{FF2B5EF4-FFF2-40B4-BE49-F238E27FC236}">
                  <a16:creationId xmlns:a16="http://schemas.microsoft.com/office/drawing/2014/main" id="{49D81D6A-45AC-49F5-83DA-22673985F69C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2651;p39">
              <a:extLst>
                <a:ext uri="{FF2B5EF4-FFF2-40B4-BE49-F238E27FC236}">
                  <a16:creationId xmlns:a16="http://schemas.microsoft.com/office/drawing/2014/main" id="{78D03BD5-9517-41D0-BA17-6D8562CCDF16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2652;p39">
              <a:extLst>
                <a:ext uri="{FF2B5EF4-FFF2-40B4-BE49-F238E27FC236}">
                  <a16:creationId xmlns:a16="http://schemas.microsoft.com/office/drawing/2014/main" id="{CE4A0F78-7A3B-4FAB-AC80-9F49100FD9FA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2653;p39">
              <a:extLst>
                <a:ext uri="{FF2B5EF4-FFF2-40B4-BE49-F238E27FC236}">
                  <a16:creationId xmlns:a16="http://schemas.microsoft.com/office/drawing/2014/main" id="{72395279-CB77-4F35-96C2-4B6B869B16B1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2654;p39">
              <a:extLst>
                <a:ext uri="{FF2B5EF4-FFF2-40B4-BE49-F238E27FC236}">
                  <a16:creationId xmlns:a16="http://schemas.microsoft.com/office/drawing/2014/main" id="{FC463798-E13D-4008-8395-20B8FFE81D15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2655;p39">
              <a:extLst>
                <a:ext uri="{FF2B5EF4-FFF2-40B4-BE49-F238E27FC236}">
                  <a16:creationId xmlns:a16="http://schemas.microsoft.com/office/drawing/2014/main" id="{D7B473A1-7CBD-4834-B1B9-1F1F2F3DCFB6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2656;p39">
              <a:extLst>
                <a:ext uri="{FF2B5EF4-FFF2-40B4-BE49-F238E27FC236}">
                  <a16:creationId xmlns:a16="http://schemas.microsoft.com/office/drawing/2014/main" id="{361FCD02-2AE5-4D39-BBBC-9E140D5CBC0C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2657;p39">
              <a:extLst>
                <a:ext uri="{FF2B5EF4-FFF2-40B4-BE49-F238E27FC236}">
                  <a16:creationId xmlns:a16="http://schemas.microsoft.com/office/drawing/2014/main" id="{9F182371-B44C-47A6-A25A-4C5367AE9237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2658;p39">
              <a:extLst>
                <a:ext uri="{FF2B5EF4-FFF2-40B4-BE49-F238E27FC236}">
                  <a16:creationId xmlns:a16="http://schemas.microsoft.com/office/drawing/2014/main" id="{848893EF-352A-4F48-AAC8-EFD8B598457E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2659;p39">
              <a:extLst>
                <a:ext uri="{FF2B5EF4-FFF2-40B4-BE49-F238E27FC236}">
                  <a16:creationId xmlns:a16="http://schemas.microsoft.com/office/drawing/2014/main" id="{770F648B-2D57-4EE0-B44E-F2108C0BF1F0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2660;p39">
              <a:extLst>
                <a:ext uri="{FF2B5EF4-FFF2-40B4-BE49-F238E27FC236}">
                  <a16:creationId xmlns:a16="http://schemas.microsoft.com/office/drawing/2014/main" id="{8CAF1BF4-F9C1-414A-8865-207390330E66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2661;p39">
              <a:extLst>
                <a:ext uri="{FF2B5EF4-FFF2-40B4-BE49-F238E27FC236}">
                  <a16:creationId xmlns:a16="http://schemas.microsoft.com/office/drawing/2014/main" id="{B117C714-EF2D-40E5-BDDC-4F99AC7989EE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2662;p39">
              <a:extLst>
                <a:ext uri="{FF2B5EF4-FFF2-40B4-BE49-F238E27FC236}">
                  <a16:creationId xmlns:a16="http://schemas.microsoft.com/office/drawing/2014/main" id="{7DDCDC65-C6A6-4E2C-9589-63F6EAACD7B1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2663;p39">
              <a:extLst>
                <a:ext uri="{FF2B5EF4-FFF2-40B4-BE49-F238E27FC236}">
                  <a16:creationId xmlns:a16="http://schemas.microsoft.com/office/drawing/2014/main" id="{FCA89C89-189F-4B35-825E-2F49B4A579A2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2664;p39">
              <a:extLst>
                <a:ext uri="{FF2B5EF4-FFF2-40B4-BE49-F238E27FC236}">
                  <a16:creationId xmlns:a16="http://schemas.microsoft.com/office/drawing/2014/main" id="{CA3734CF-6306-44C5-B2E0-0143C92522DD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2665;p39">
              <a:extLst>
                <a:ext uri="{FF2B5EF4-FFF2-40B4-BE49-F238E27FC236}">
                  <a16:creationId xmlns:a16="http://schemas.microsoft.com/office/drawing/2014/main" id="{039C3062-AF86-4843-BB6F-43A29A228FE0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2666;p39">
              <a:extLst>
                <a:ext uri="{FF2B5EF4-FFF2-40B4-BE49-F238E27FC236}">
                  <a16:creationId xmlns:a16="http://schemas.microsoft.com/office/drawing/2014/main" id="{08E012F2-4B87-4C2A-BA57-7D2D40BA0B34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2667;p39">
              <a:extLst>
                <a:ext uri="{FF2B5EF4-FFF2-40B4-BE49-F238E27FC236}">
                  <a16:creationId xmlns:a16="http://schemas.microsoft.com/office/drawing/2014/main" id="{BC5EC0DE-8782-4366-8A49-8EA8A38B56A3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2668;p39">
              <a:extLst>
                <a:ext uri="{FF2B5EF4-FFF2-40B4-BE49-F238E27FC236}">
                  <a16:creationId xmlns:a16="http://schemas.microsoft.com/office/drawing/2014/main" id="{49A995E8-8D9C-4BBD-A384-25DBD2E067CD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2669;p39">
              <a:extLst>
                <a:ext uri="{FF2B5EF4-FFF2-40B4-BE49-F238E27FC236}">
                  <a16:creationId xmlns:a16="http://schemas.microsoft.com/office/drawing/2014/main" id="{24E1AACD-9C1D-42E3-9D69-C6722C335224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2670;p39">
              <a:extLst>
                <a:ext uri="{FF2B5EF4-FFF2-40B4-BE49-F238E27FC236}">
                  <a16:creationId xmlns:a16="http://schemas.microsoft.com/office/drawing/2014/main" id="{A0CFCD59-627B-4142-A144-ACDD414CD49E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2671;p39">
              <a:extLst>
                <a:ext uri="{FF2B5EF4-FFF2-40B4-BE49-F238E27FC236}">
                  <a16:creationId xmlns:a16="http://schemas.microsoft.com/office/drawing/2014/main" id="{17C28365-5F83-4898-8EFE-70B8D65D8C83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2672;p39">
              <a:extLst>
                <a:ext uri="{FF2B5EF4-FFF2-40B4-BE49-F238E27FC236}">
                  <a16:creationId xmlns:a16="http://schemas.microsoft.com/office/drawing/2014/main" id="{E294DFD4-8ED5-4CA2-8469-443B90C15037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2673;p39">
              <a:extLst>
                <a:ext uri="{FF2B5EF4-FFF2-40B4-BE49-F238E27FC236}">
                  <a16:creationId xmlns:a16="http://schemas.microsoft.com/office/drawing/2014/main" id="{4DD9B6AE-7358-4AAD-AC74-7F8D92EF3187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2674;p39">
              <a:extLst>
                <a:ext uri="{FF2B5EF4-FFF2-40B4-BE49-F238E27FC236}">
                  <a16:creationId xmlns:a16="http://schemas.microsoft.com/office/drawing/2014/main" id="{D56C9DB9-B1B8-44E8-856B-2E32CA8D1ED6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2675;p39">
              <a:extLst>
                <a:ext uri="{FF2B5EF4-FFF2-40B4-BE49-F238E27FC236}">
                  <a16:creationId xmlns:a16="http://schemas.microsoft.com/office/drawing/2014/main" id="{0E0692CF-78E5-4F47-9CA5-4D5E06883D0C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2676;p39">
              <a:extLst>
                <a:ext uri="{FF2B5EF4-FFF2-40B4-BE49-F238E27FC236}">
                  <a16:creationId xmlns:a16="http://schemas.microsoft.com/office/drawing/2014/main" id="{62CF5902-E9F8-437B-8CEF-724C738B7202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2677;p39">
              <a:extLst>
                <a:ext uri="{FF2B5EF4-FFF2-40B4-BE49-F238E27FC236}">
                  <a16:creationId xmlns:a16="http://schemas.microsoft.com/office/drawing/2014/main" id="{050286DE-7FDD-4D47-933F-F2D54E013E8F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2678;p39">
              <a:extLst>
                <a:ext uri="{FF2B5EF4-FFF2-40B4-BE49-F238E27FC236}">
                  <a16:creationId xmlns:a16="http://schemas.microsoft.com/office/drawing/2014/main" id="{8B6123D5-179F-4C3B-9F96-10F9BFBF2EE2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2679;p39">
              <a:extLst>
                <a:ext uri="{FF2B5EF4-FFF2-40B4-BE49-F238E27FC236}">
                  <a16:creationId xmlns:a16="http://schemas.microsoft.com/office/drawing/2014/main" id="{71A7AA5A-B260-444E-B83E-50B134AE0FF5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2680;p39">
              <a:extLst>
                <a:ext uri="{FF2B5EF4-FFF2-40B4-BE49-F238E27FC236}">
                  <a16:creationId xmlns:a16="http://schemas.microsoft.com/office/drawing/2014/main" id="{35DFEA10-E783-451B-A7FB-05E930F839DE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2681;p39">
              <a:extLst>
                <a:ext uri="{FF2B5EF4-FFF2-40B4-BE49-F238E27FC236}">
                  <a16:creationId xmlns:a16="http://schemas.microsoft.com/office/drawing/2014/main" id="{3D10DF7E-EA27-4C3C-B8A2-E1373E84C80A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2682;p39">
              <a:extLst>
                <a:ext uri="{FF2B5EF4-FFF2-40B4-BE49-F238E27FC236}">
                  <a16:creationId xmlns:a16="http://schemas.microsoft.com/office/drawing/2014/main" id="{DD1FB53C-A86A-40C2-AF51-75CD159CA25B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2683;p39">
              <a:extLst>
                <a:ext uri="{FF2B5EF4-FFF2-40B4-BE49-F238E27FC236}">
                  <a16:creationId xmlns:a16="http://schemas.microsoft.com/office/drawing/2014/main" id="{D10BF5B4-C420-4A55-B9F6-D96B0BAB4559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2684;p39">
              <a:extLst>
                <a:ext uri="{FF2B5EF4-FFF2-40B4-BE49-F238E27FC236}">
                  <a16:creationId xmlns:a16="http://schemas.microsoft.com/office/drawing/2014/main" id="{EB7F249F-9E4C-4CC4-B5D3-5A223D6CE953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2685;p39">
              <a:extLst>
                <a:ext uri="{FF2B5EF4-FFF2-40B4-BE49-F238E27FC236}">
                  <a16:creationId xmlns:a16="http://schemas.microsoft.com/office/drawing/2014/main" id="{7C106342-9AED-4A5E-AAFC-149328392E01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2686;p39">
              <a:extLst>
                <a:ext uri="{FF2B5EF4-FFF2-40B4-BE49-F238E27FC236}">
                  <a16:creationId xmlns:a16="http://schemas.microsoft.com/office/drawing/2014/main" id="{BDB95351-CC95-46ED-9990-46EB894269DF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2687;p39">
              <a:extLst>
                <a:ext uri="{FF2B5EF4-FFF2-40B4-BE49-F238E27FC236}">
                  <a16:creationId xmlns:a16="http://schemas.microsoft.com/office/drawing/2014/main" id="{581B07A3-ECA6-4444-8E81-4ABED16B354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2688;p39">
              <a:extLst>
                <a:ext uri="{FF2B5EF4-FFF2-40B4-BE49-F238E27FC236}">
                  <a16:creationId xmlns:a16="http://schemas.microsoft.com/office/drawing/2014/main" id="{2AE53324-B182-4997-9E12-1889F9EFDDF0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2689;p39">
              <a:extLst>
                <a:ext uri="{FF2B5EF4-FFF2-40B4-BE49-F238E27FC236}">
                  <a16:creationId xmlns:a16="http://schemas.microsoft.com/office/drawing/2014/main" id="{EAB5402F-E9F1-44F2-A069-7F7C059D2872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2690;p39">
              <a:extLst>
                <a:ext uri="{FF2B5EF4-FFF2-40B4-BE49-F238E27FC236}">
                  <a16:creationId xmlns:a16="http://schemas.microsoft.com/office/drawing/2014/main" id="{D311EB4E-BB18-460F-A429-4127950049D2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2691;p39">
              <a:extLst>
                <a:ext uri="{FF2B5EF4-FFF2-40B4-BE49-F238E27FC236}">
                  <a16:creationId xmlns:a16="http://schemas.microsoft.com/office/drawing/2014/main" id="{44F6EA6C-73FE-498F-94ED-6DAFCAD1FA4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2692;p39">
              <a:extLst>
                <a:ext uri="{FF2B5EF4-FFF2-40B4-BE49-F238E27FC236}">
                  <a16:creationId xmlns:a16="http://schemas.microsoft.com/office/drawing/2014/main" id="{A3C3AF91-1396-4F11-8B34-5DAF183A61BD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2693;p39">
              <a:extLst>
                <a:ext uri="{FF2B5EF4-FFF2-40B4-BE49-F238E27FC236}">
                  <a16:creationId xmlns:a16="http://schemas.microsoft.com/office/drawing/2014/main" id="{9868E328-CE8F-4696-B9AB-F320D16220DF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2694;p39">
              <a:extLst>
                <a:ext uri="{FF2B5EF4-FFF2-40B4-BE49-F238E27FC236}">
                  <a16:creationId xmlns:a16="http://schemas.microsoft.com/office/drawing/2014/main" id="{F4991766-1901-42D9-8EC2-B09E99607B24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2695;p39">
              <a:extLst>
                <a:ext uri="{FF2B5EF4-FFF2-40B4-BE49-F238E27FC236}">
                  <a16:creationId xmlns:a16="http://schemas.microsoft.com/office/drawing/2014/main" id="{8998C7A7-7F44-467A-B999-3E9A6A6FD41B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2696;p39">
              <a:extLst>
                <a:ext uri="{FF2B5EF4-FFF2-40B4-BE49-F238E27FC236}">
                  <a16:creationId xmlns:a16="http://schemas.microsoft.com/office/drawing/2014/main" id="{841F1AF7-2BFC-4C98-95CD-9F2E411CD899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2697;p39">
              <a:extLst>
                <a:ext uri="{FF2B5EF4-FFF2-40B4-BE49-F238E27FC236}">
                  <a16:creationId xmlns:a16="http://schemas.microsoft.com/office/drawing/2014/main" id="{A2036801-2CC4-4D33-8B9C-5970FE29EAB8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2698;p39">
              <a:extLst>
                <a:ext uri="{FF2B5EF4-FFF2-40B4-BE49-F238E27FC236}">
                  <a16:creationId xmlns:a16="http://schemas.microsoft.com/office/drawing/2014/main" id="{11127411-0A22-4A65-B477-DC0F3048D67C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2699;p39">
              <a:extLst>
                <a:ext uri="{FF2B5EF4-FFF2-40B4-BE49-F238E27FC236}">
                  <a16:creationId xmlns:a16="http://schemas.microsoft.com/office/drawing/2014/main" id="{AD005F1E-92D5-4C80-BFC3-DE31FAAC58F8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2700;p39">
              <a:extLst>
                <a:ext uri="{FF2B5EF4-FFF2-40B4-BE49-F238E27FC236}">
                  <a16:creationId xmlns:a16="http://schemas.microsoft.com/office/drawing/2014/main" id="{708F9F92-6B61-48AA-854F-5CE11769B836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2701;p39">
              <a:extLst>
                <a:ext uri="{FF2B5EF4-FFF2-40B4-BE49-F238E27FC236}">
                  <a16:creationId xmlns:a16="http://schemas.microsoft.com/office/drawing/2014/main" id="{5D18169B-8D79-45D9-8A59-65659D9A30DA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2702;p39">
              <a:extLst>
                <a:ext uri="{FF2B5EF4-FFF2-40B4-BE49-F238E27FC236}">
                  <a16:creationId xmlns:a16="http://schemas.microsoft.com/office/drawing/2014/main" id="{E448E2FB-2A8B-4818-855D-3AF0181DB1FF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2703;p39">
              <a:extLst>
                <a:ext uri="{FF2B5EF4-FFF2-40B4-BE49-F238E27FC236}">
                  <a16:creationId xmlns:a16="http://schemas.microsoft.com/office/drawing/2014/main" id="{1A314A7C-6008-4EE3-8828-5769A8C82EA8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2704;p39">
              <a:extLst>
                <a:ext uri="{FF2B5EF4-FFF2-40B4-BE49-F238E27FC236}">
                  <a16:creationId xmlns:a16="http://schemas.microsoft.com/office/drawing/2014/main" id="{E5722845-24F5-43E2-A44F-12C7DEC8438A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2705;p39">
              <a:extLst>
                <a:ext uri="{FF2B5EF4-FFF2-40B4-BE49-F238E27FC236}">
                  <a16:creationId xmlns:a16="http://schemas.microsoft.com/office/drawing/2014/main" id="{38361D70-BFA8-459C-8AC7-C03415995EAB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" name="Google Shape;2706;p39">
            <a:extLst>
              <a:ext uri="{FF2B5EF4-FFF2-40B4-BE49-F238E27FC236}">
                <a16:creationId xmlns:a16="http://schemas.microsoft.com/office/drawing/2014/main" id="{623E8E81-C5A3-4A0F-84FE-F007CF0EFEE2}"/>
              </a:ext>
            </a:extLst>
          </p:cNvPr>
          <p:cNvGrpSpPr/>
          <p:nvPr/>
        </p:nvGrpSpPr>
        <p:grpSpPr>
          <a:xfrm>
            <a:off x="6054482" y="-724602"/>
            <a:ext cx="775854" cy="1357219"/>
            <a:chOff x="271325" y="3895325"/>
            <a:chExt cx="360025" cy="629800"/>
          </a:xfrm>
        </p:grpSpPr>
        <p:sp>
          <p:nvSpPr>
            <p:cNvPr id="760" name="Google Shape;2707;p39">
              <a:extLst>
                <a:ext uri="{FF2B5EF4-FFF2-40B4-BE49-F238E27FC236}">
                  <a16:creationId xmlns:a16="http://schemas.microsoft.com/office/drawing/2014/main" id="{E50F9DE4-04DF-4BE7-A6D0-9DB55CC8C725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2708;p39">
              <a:extLst>
                <a:ext uri="{FF2B5EF4-FFF2-40B4-BE49-F238E27FC236}">
                  <a16:creationId xmlns:a16="http://schemas.microsoft.com/office/drawing/2014/main" id="{062F3153-379B-42D4-A140-9106FD05D65B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2709;p39">
              <a:extLst>
                <a:ext uri="{FF2B5EF4-FFF2-40B4-BE49-F238E27FC236}">
                  <a16:creationId xmlns:a16="http://schemas.microsoft.com/office/drawing/2014/main" id="{E4881447-44F7-48FF-BCF2-BD1CA4F0C1B1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2710;p39">
              <a:extLst>
                <a:ext uri="{FF2B5EF4-FFF2-40B4-BE49-F238E27FC236}">
                  <a16:creationId xmlns:a16="http://schemas.microsoft.com/office/drawing/2014/main" id="{C0F4774D-5A3B-4071-BBE2-2655F7C938BA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2711;p39">
              <a:extLst>
                <a:ext uri="{FF2B5EF4-FFF2-40B4-BE49-F238E27FC236}">
                  <a16:creationId xmlns:a16="http://schemas.microsoft.com/office/drawing/2014/main" id="{9E74C376-E68B-4037-A729-10F39040638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2712;p39">
              <a:extLst>
                <a:ext uri="{FF2B5EF4-FFF2-40B4-BE49-F238E27FC236}">
                  <a16:creationId xmlns:a16="http://schemas.microsoft.com/office/drawing/2014/main" id="{E8EE71AE-63BB-4944-A179-CAA61E3BA65A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2713;p39">
              <a:extLst>
                <a:ext uri="{FF2B5EF4-FFF2-40B4-BE49-F238E27FC236}">
                  <a16:creationId xmlns:a16="http://schemas.microsoft.com/office/drawing/2014/main" id="{A28A83E0-8E35-4B1C-85A6-3D9BA1529E87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2714;p39">
              <a:extLst>
                <a:ext uri="{FF2B5EF4-FFF2-40B4-BE49-F238E27FC236}">
                  <a16:creationId xmlns:a16="http://schemas.microsoft.com/office/drawing/2014/main" id="{AFA21C19-BD73-49DC-8312-30AA74323B65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2715;p39">
              <a:extLst>
                <a:ext uri="{FF2B5EF4-FFF2-40B4-BE49-F238E27FC236}">
                  <a16:creationId xmlns:a16="http://schemas.microsoft.com/office/drawing/2014/main" id="{56197CBA-B763-49CC-A9D9-30C7A3CAD262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2716;p39">
              <a:extLst>
                <a:ext uri="{FF2B5EF4-FFF2-40B4-BE49-F238E27FC236}">
                  <a16:creationId xmlns:a16="http://schemas.microsoft.com/office/drawing/2014/main" id="{0E3CC2A2-B0BD-4267-B508-69F5F8271FD9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2717;p39">
              <a:extLst>
                <a:ext uri="{FF2B5EF4-FFF2-40B4-BE49-F238E27FC236}">
                  <a16:creationId xmlns:a16="http://schemas.microsoft.com/office/drawing/2014/main" id="{C85BB7E6-E048-4036-BB72-9A4B44E47322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2718;p39">
              <a:extLst>
                <a:ext uri="{FF2B5EF4-FFF2-40B4-BE49-F238E27FC236}">
                  <a16:creationId xmlns:a16="http://schemas.microsoft.com/office/drawing/2014/main" id="{DD234981-8D6E-451B-8941-16DECD96DE77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2719;p39">
              <a:extLst>
                <a:ext uri="{FF2B5EF4-FFF2-40B4-BE49-F238E27FC236}">
                  <a16:creationId xmlns:a16="http://schemas.microsoft.com/office/drawing/2014/main" id="{76E2BC55-3D96-407E-8A6E-65A6760D28FF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2720;p39">
              <a:extLst>
                <a:ext uri="{FF2B5EF4-FFF2-40B4-BE49-F238E27FC236}">
                  <a16:creationId xmlns:a16="http://schemas.microsoft.com/office/drawing/2014/main" id="{F91D93DC-069A-4D5C-82FE-D26E5D5CCA2F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2721;p39">
              <a:extLst>
                <a:ext uri="{FF2B5EF4-FFF2-40B4-BE49-F238E27FC236}">
                  <a16:creationId xmlns:a16="http://schemas.microsoft.com/office/drawing/2014/main" id="{46722935-D328-400F-B67A-22A06196B68A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2722;p39">
              <a:extLst>
                <a:ext uri="{FF2B5EF4-FFF2-40B4-BE49-F238E27FC236}">
                  <a16:creationId xmlns:a16="http://schemas.microsoft.com/office/drawing/2014/main" id="{9FF47E30-5CBA-4C4B-8B1B-CB236B68487C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2723;p39">
              <a:extLst>
                <a:ext uri="{FF2B5EF4-FFF2-40B4-BE49-F238E27FC236}">
                  <a16:creationId xmlns:a16="http://schemas.microsoft.com/office/drawing/2014/main" id="{4321CB6C-7008-4FFD-89F0-C14D3A7EC54E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2724;p39">
              <a:extLst>
                <a:ext uri="{FF2B5EF4-FFF2-40B4-BE49-F238E27FC236}">
                  <a16:creationId xmlns:a16="http://schemas.microsoft.com/office/drawing/2014/main" id="{19DF66B8-747C-46F6-9B79-3DD436C22A20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2725;p39">
              <a:extLst>
                <a:ext uri="{FF2B5EF4-FFF2-40B4-BE49-F238E27FC236}">
                  <a16:creationId xmlns:a16="http://schemas.microsoft.com/office/drawing/2014/main" id="{4D0F0BCC-CB29-4B46-885A-F8FE58591DD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2726;p39">
              <a:extLst>
                <a:ext uri="{FF2B5EF4-FFF2-40B4-BE49-F238E27FC236}">
                  <a16:creationId xmlns:a16="http://schemas.microsoft.com/office/drawing/2014/main" id="{6CACC845-DE56-4D8B-8E39-9672DB7E13F2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2727;p39">
              <a:extLst>
                <a:ext uri="{FF2B5EF4-FFF2-40B4-BE49-F238E27FC236}">
                  <a16:creationId xmlns:a16="http://schemas.microsoft.com/office/drawing/2014/main" id="{B48CC087-4C35-435B-BAB0-3EEF1AEADAB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2728;p39">
              <a:extLst>
                <a:ext uri="{FF2B5EF4-FFF2-40B4-BE49-F238E27FC236}">
                  <a16:creationId xmlns:a16="http://schemas.microsoft.com/office/drawing/2014/main" id="{DD7DB8B6-C439-454E-8DAA-FD3EA8B4A9FA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2729;p39">
              <a:extLst>
                <a:ext uri="{FF2B5EF4-FFF2-40B4-BE49-F238E27FC236}">
                  <a16:creationId xmlns:a16="http://schemas.microsoft.com/office/drawing/2014/main" id="{56731538-7916-459D-AE16-A901BE396F93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2730;p39">
              <a:extLst>
                <a:ext uri="{FF2B5EF4-FFF2-40B4-BE49-F238E27FC236}">
                  <a16:creationId xmlns:a16="http://schemas.microsoft.com/office/drawing/2014/main" id="{BEAAF4A0-500E-4F86-8EDA-37DB265F007F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2731;p39">
              <a:extLst>
                <a:ext uri="{FF2B5EF4-FFF2-40B4-BE49-F238E27FC236}">
                  <a16:creationId xmlns:a16="http://schemas.microsoft.com/office/drawing/2014/main" id="{6F76D1BA-CB1D-410D-8385-DE62E6232596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2732;p39">
              <a:extLst>
                <a:ext uri="{FF2B5EF4-FFF2-40B4-BE49-F238E27FC236}">
                  <a16:creationId xmlns:a16="http://schemas.microsoft.com/office/drawing/2014/main" id="{65C8AD7F-1250-4F47-B0A9-739147AB2C9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2733;p39">
              <a:extLst>
                <a:ext uri="{FF2B5EF4-FFF2-40B4-BE49-F238E27FC236}">
                  <a16:creationId xmlns:a16="http://schemas.microsoft.com/office/drawing/2014/main" id="{6B6D7B9B-85A2-41B5-8764-522C85FFF912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2734;p39">
              <a:extLst>
                <a:ext uri="{FF2B5EF4-FFF2-40B4-BE49-F238E27FC236}">
                  <a16:creationId xmlns:a16="http://schemas.microsoft.com/office/drawing/2014/main" id="{F5866CFF-88F3-4BFF-9A3B-B0F487CEDC1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2735;p39">
              <a:extLst>
                <a:ext uri="{FF2B5EF4-FFF2-40B4-BE49-F238E27FC236}">
                  <a16:creationId xmlns:a16="http://schemas.microsoft.com/office/drawing/2014/main" id="{EF01D2AC-46EF-48FD-810C-3501F7D2B726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2736;p39">
              <a:extLst>
                <a:ext uri="{FF2B5EF4-FFF2-40B4-BE49-F238E27FC236}">
                  <a16:creationId xmlns:a16="http://schemas.microsoft.com/office/drawing/2014/main" id="{1BF2DF0A-8CD3-4EF2-A38B-B14E183B61E4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2737;p39">
              <a:extLst>
                <a:ext uri="{FF2B5EF4-FFF2-40B4-BE49-F238E27FC236}">
                  <a16:creationId xmlns:a16="http://schemas.microsoft.com/office/drawing/2014/main" id="{F15F840E-1C5F-494B-8604-C43A2A07553E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2738;p39">
              <a:extLst>
                <a:ext uri="{FF2B5EF4-FFF2-40B4-BE49-F238E27FC236}">
                  <a16:creationId xmlns:a16="http://schemas.microsoft.com/office/drawing/2014/main" id="{C2E7E225-2EFC-45EA-B8B5-633F246F758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2739;p39">
              <a:extLst>
                <a:ext uri="{FF2B5EF4-FFF2-40B4-BE49-F238E27FC236}">
                  <a16:creationId xmlns:a16="http://schemas.microsoft.com/office/drawing/2014/main" id="{9E0BF48B-4AB0-4A0C-BA56-1806690E63EC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2740;p39">
              <a:extLst>
                <a:ext uri="{FF2B5EF4-FFF2-40B4-BE49-F238E27FC236}">
                  <a16:creationId xmlns:a16="http://schemas.microsoft.com/office/drawing/2014/main" id="{41E2858F-F83F-4BD2-A942-AD2FBD90D1EE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2741;p39">
              <a:extLst>
                <a:ext uri="{FF2B5EF4-FFF2-40B4-BE49-F238E27FC236}">
                  <a16:creationId xmlns:a16="http://schemas.microsoft.com/office/drawing/2014/main" id="{3B13FD6A-F643-4C19-9994-5A54AA3F6D60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2742;p39">
              <a:extLst>
                <a:ext uri="{FF2B5EF4-FFF2-40B4-BE49-F238E27FC236}">
                  <a16:creationId xmlns:a16="http://schemas.microsoft.com/office/drawing/2014/main" id="{5DD9BF56-C7F0-4A97-9DA6-51DBB15BA653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2743;p39">
              <a:extLst>
                <a:ext uri="{FF2B5EF4-FFF2-40B4-BE49-F238E27FC236}">
                  <a16:creationId xmlns:a16="http://schemas.microsoft.com/office/drawing/2014/main" id="{7415B5EE-CB41-427C-89D0-ED5998173C06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2744;p39">
              <a:extLst>
                <a:ext uri="{FF2B5EF4-FFF2-40B4-BE49-F238E27FC236}">
                  <a16:creationId xmlns:a16="http://schemas.microsoft.com/office/drawing/2014/main" id="{4CF380DF-34DA-403A-9C4F-93F6D547871F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2745;p39">
              <a:extLst>
                <a:ext uri="{FF2B5EF4-FFF2-40B4-BE49-F238E27FC236}">
                  <a16:creationId xmlns:a16="http://schemas.microsoft.com/office/drawing/2014/main" id="{6B0DC736-079E-4BD3-9395-64E8579BA6BE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2746;p39">
              <a:extLst>
                <a:ext uri="{FF2B5EF4-FFF2-40B4-BE49-F238E27FC236}">
                  <a16:creationId xmlns:a16="http://schemas.microsoft.com/office/drawing/2014/main" id="{B7DE4E63-0596-4E27-8E47-15083F8F78D9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2747;p39">
              <a:extLst>
                <a:ext uri="{FF2B5EF4-FFF2-40B4-BE49-F238E27FC236}">
                  <a16:creationId xmlns:a16="http://schemas.microsoft.com/office/drawing/2014/main" id="{634B4B74-2443-49AC-806A-4066EB1B8689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2748;p39">
              <a:extLst>
                <a:ext uri="{FF2B5EF4-FFF2-40B4-BE49-F238E27FC236}">
                  <a16:creationId xmlns:a16="http://schemas.microsoft.com/office/drawing/2014/main" id="{8D7A5851-06B4-4211-B842-9CC95C163BD5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2749;p39">
              <a:extLst>
                <a:ext uri="{FF2B5EF4-FFF2-40B4-BE49-F238E27FC236}">
                  <a16:creationId xmlns:a16="http://schemas.microsoft.com/office/drawing/2014/main" id="{0D632B37-5FB9-4A3D-BE12-0C2DD37219E8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2750;p39">
              <a:extLst>
                <a:ext uri="{FF2B5EF4-FFF2-40B4-BE49-F238E27FC236}">
                  <a16:creationId xmlns:a16="http://schemas.microsoft.com/office/drawing/2014/main" id="{F0E96EB2-DD6F-425E-9792-D2F1535A6EC8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2751;p39">
              <a:extLst>
                <a:ext uri="{FF2B5EF4-FFF2-40B4-BE49-F238E27FC236}">
                  <a16:creationId xmlns:a16="http://schemas.microsoft.com/office/drawing/2014/main" id="{279508BB-21C7-4088-8F5A-43B56444D707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2752;p39">
              <a:extLst>
                <a:ext uri="{FF2B5EF4-FFF2-40B4-BE49-F238E27FC236}">
                  <a16:creationId xmlns:a16="http://schemas.microsoft.com/office/drawing/2014/main" id="{E91104BD-DE11-430C-997C-BC52844BADA2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2753;p39">
              <a:extLst>
                <a:ext uri="{FF2B5EF4-FFF2-40B4-BE49-F238E27FC236}">
                  <a16:creationId xmlns:a16="http://schemas.microsoft.com/office/drawing/2014/main" id="{A5D59A28-9419-49EC-BBE4-27361C7F8CA4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2754;p39">
              <a:extLst>
                <a:ext uri="{FF2B5EF4-FFF2-40B4-BE49-F238E27FC236}">
                  <a16:creationId xmlns:a16="http://schemas.microsoft.com/office/drawing/2014/main" id="{7EBC9AAD-B445-4823-9A43-D021725AF2BD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2755;p39">
              <a:extLst>
                <a:ext uri="{FF2B5EF4-FFF2-40B4-BE49-F238E27FC236}">
                  <a16:creationId xmlns:a16="http://schemas.microsoft.com/office/drawing/2014/main" id="{0DC4A229-2388-402B-9E9B-296CEF4CC3A7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2756;p39">
              <a:extLst>
                <a:ext uri="{FF2B5EF4-FFF2-40B4-BE49-F238E27FC236}">
                  <a16:creationId xmlns:a16="http://schemas.microsoft.com/office/drawing/2014/main" id="{ED44B5A9-CA07-491A-A7EA-CC35447D54D5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2757;p39">
              <a:extLst>
                <a:ext uri="{FF2B5EF4-FFF2-40B4-BE49-F238E27FC236}">
                  <a16:creationId xmlns:a16="http://schemas.microsoft.com/office/drawing/2014/main" id="{50E2B63D-221C-4A9E-AA52-AC0B25804FA4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2758;p39">
              <a:extLst>
                <a:ext uri="{FF2B5EF4-FFF2-40B4-BE49-F238E27FC236}">
                  <a16:creationId xmlns:a16="http://schemas.microsoft.com/office/drawing/2014/main" id="{DFD82384-C272-41EF-A1F1-6801A3CA7998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2759;p39">
              <a:extLst>
                <a:ext uri="{FF2B5EF4-FFF2-40B4-BE49-F238E27FC236}">
                  <a16:creationId xmlns:a16="http://schemas.microsoft.com/office/drawing/2014/main" id="{870634AA-E5D0-4E4E-AF95-35336DD60A74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2760;p39">
              <a:extLst>
                <a:ext uri="{FF2B5EF4-FFF2-40B4-BE49-F238E27FC236}">
                  <a16:creationId xmlns:a16="http://schemas.microsoft.com/office/drawing/2014/main" id="{2B840873-C2AF-4EB9-B2C4-B583DD731B40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2761;p39">
              <a:extLst>
                <a:ext uri="{FF2B5EF4-FFF2-40B4-BE49-F238E27FC236}">
                  <a16:creationId xmlns:a16="http://schemas.microsoft.com/office/drawing/2014/main" id="{A69A8994-7077-47F9-8788-B2F5A2035C63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2762;p39">
              <a:extLst>
                <a:ext uri="{FF2B5EF4-FFF2-40B4-BE49-F238E27FC236}">
                  <a16:creationId xmlns:a16="http://schemas.microsoft.com/office/drawing/2014/main" id="{FB81D99F-1F76-48B1-9710-599AF9B6BE75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2763;p39">
              <a:extLst>
                <a:ext uri="{FF2B5EF4-FFF2-40B4-BE49-F238E27FC236}">
                  <a16:creationId xmlns:a16="http://schemas.microsoft.com/office/drawing/2014/main" id="{3AB536DF-30D7-4775-8A2F-DD35583D638F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2764;p39">
              <a:extLst>
                <a:ext uri="{FF2B5EF4-FFF2-40B4-BE49-F238E27FC236}">
                  <a16:creationId xmlns:a16="http://schemas.microsoft.com/office/drawing/2014/main" id="{7FEE4DC6-156C-45ED-9E4F-17EB2C81AAB4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2765;p39">
              <a:extLst>
                <a:ext uri="{FF2B5EF4-FFF2-40B4-BE49-F238E27FC236}">
                  <a16:creationId xmlns:a16="http://schemas.microsoft.com/office/drawing/2014/main" id="{8A9ED7CD-81B2-4CEC-9287-C9E7554086E3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2766;p39">
              <a:extLst>
                <a:ext uri="{FF2B5EF4-FFF2-40B4-BE49-F238E27FC236}">
                  <a16:creationId xmlns:a16="http://schemas.microsoft.com/office/drawing/2014/main" id="{E7C6D2F6-4471-4B38-9E15-F59C9FB2F370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2767;p39">
              <a:extLst>
                <a:ext uri="{FF2B5EF4-FFF2-40B4-BE49-F238E27FC236}">
                  <a16:creationId xmlns:a16="http://schemas.microsoft.com/office/drawing/2014/main" id="{FBEBEDF0-D5A3-4239-900F-678A376ACFDB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2768;p39">
              <a:extLst>
                <a:ext uri="{FF2B5EF4-FFF2-40B4-BE49-F238E27FC236}">
                  <a16:creationId xmlns:a16="http://schemas.microsoft.com/office/drawing/2014/main" id="{6469D4D4-0566-40D3-99E5-09DCC7150056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2769;p39">
              <a:extLst>
                <a:ext uri="{FF2B5EF4-FFF2-40B4-BE49-F238E27FC236}">
                  <a16:creationId xmlns:a16="http://schemas.microsoft.com/office/drawing/2014/main" id="{AF4BF435-497D-48B4-A344-FDE115ABDA9E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2770;p39">
              <a:extLst>
                <a:ext uri="{FF2B5EF4-FFF2-40B4-BE49-F238E27FC236}">
                  <a16:creationId xmlns:a16="http://schemas.microsoft.com/office/drawing/2014/main" id="{8B424429-2DDA-4807-964B-4180C13AB051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2771;p39">
              <a:extLst>
                <a:ext uri="{FF2B5EF4-FFF2-40B4-BE49-F238E27FC236}">
                  <a16:creationId xmlns:a16="http://schemas.microsoft.com/office/drawing/2014/main" id="{6717A828-C88D-47A3-97A0-DF2A86DB906A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2772;p39">
              <a:extLst>
                <a:ext uri="{FF2B5EF4-FFF2-40B4-BE49-F238E27FC236}">
                  <a16:creationId xmlns:a16="http://schemas.microsoft.com/office/drawing/2014/main" id="{E9E0A858-BF5F-4950-AAE6-FE6EA50B9466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2773;p39">
              <a:extLst>
                <a:ext uri="{FF2B5EF4-FFF2-40B4-BE49-F238E27FC236}">
                  <a16:creationId xmlns:a16="http://schemas.microsoft.com/office/drawing/2014/main" id="{62D5752D-E31F-433D-99F4-423B757EF51D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2774;p39">
              <a:extLst>
                <a:ext uri="{FF2B5EF4-FFF2-40B4-BE49-F238E27FC236}">
                  <a16:creationId xmlns:a16="http://schemas.microsoft.com/office/drawing/2014/main" id="{4C551514-69DE-4F8B-83E4-7D102BDB2F2B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2775;p39">
              <a:extLst>
                <a:ext uri="{FF2B5EF4-FFF2-40B4-BE49-F238E27FC236}">
                  <a16:creationId xmlns:a16="http://schemas.microsoft.com/office/drawing/2014/main" id="{D30D17BF-0345-40D0-BD89-6CEBADAE2D19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2776;p39">
              <a:extLst>
                <a:ext uri="{FF2B5EF4-FFF2-40B4-BE49-F238E27FC236}">
                  <a16:creationId xmlns:a16="http://schemas.microsoft.com/office/drawing/2014/main" id="{D0447871-9A01-4C12-BC8E-C681CC3650C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777;p39">
              <a:extLst>
                <a:ext uri="{FF2B5EF4-FFF2-40B4-BE49-F238E27FC236}">
                  <a16:creationId xmlns:a16="http://schemas.microsoft.com/office/drawing/2014/main" id="{825A079C-5B44-415A-9C33-38DDFA679931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778;p39">
              <a:extLst>
                <a:ext uri="{FF2B5EF4-FFF2-40B4-BE49-F238E27FC236}">
                  <a16:creationId xmlns:a16="http://schemas.microsoft.com/office/drawing/2014/main" id="{80F7891C-6155-4C9E-ADEE-73EC8246F8EF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779;p39">
              <a:extLst>
                <a:ext uri="{FF2B5EF4-FFF2-40B4-BE49-F238E27FC236}">
                  <a16:creationId xmlns:a16="http://schemas.microsoft.com/office/drawing/2014/main" id="{A8F3BC2D-91BC-4E03-A655-83DCEA1FE019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780;p39">
              <a:extLst>
                <a:ext uri="{FF2B5EF4-FFF2-40B4-BE49-F238E27FC236}">
                  <a16:creationId xmlns:a16="http://schemas.microsoft.com/office/drawing/2014/main" id="{A8DD2B71-E9CE-4B5A-9EC2-B7B4F51B7257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781;p39">
              <a:extLst>
                <a:ext uri="{FF2B5EF4-FFF2-40B4-BE49-F238E27FC236}">
                  <a16:creationId xmlns:a16="http://schemas.microsoft.com/office/drawing/2014/main" id="{1D80D1B6-DEF0-453C-8848-4125A4F4B64F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782;p39">
              <a:extLst>
                <a:ext uri="{FF2B5EF4-FFF2-40B4-BE49-F238E27FC236}">
                  <a16:creationId xmlns:a16="http://schemas.microsoft.com/office/drawing/2014/main" id="{696CC028-F3E2-4665-BA63-2DD0F296B894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783;p39">
              <a:extLst>
                <a:ext uri="{FF2B5EF4-FFF2-40B4-BE49-F238E27FC236}">
                  <a16:creationId xmlns:a16="http://schemas.microsoft.com/office/drawing/2014/main" id="{67CF6125-F991-48D6-B113-BEE064327C68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784;p39">
              <a:extLst>
                <a:ext uri="{FF2B5EF4-FFF2-40B4-BE49-F238E27FC236}">
                  <a16:creationId xmlns:a16="http://schemas.microsoft.com/office/drawing/2014/main" id="{1B09DFCD-A49A-49B7-A152-CEAF5C5CB55C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785;p39">
              <a:extLst>
                <a:ext uri="{FF2B5EF4-FFF2-40B4-BE49-F238E27FC236}">
                  <a16:creationId xmlns:a16="http://schemas.microsoft.com/office/drawing/2014/main" id="{7BA170F1-2F84-4F70-8893-B28AFDC6A2FD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786;p39">
              <a:extLst>
                <a:ext uri="{FF2B5EF4-FFF2-40B4-BE49-F238E27FC236}">
                  <a16:creationId xmlns:a16="http://schemas.microsoft.com/office/drawing/2014/main" id="{789B4D3A-38DA-470D-9B2A-DC66F2795B38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787;p39">
              <a:extLst>
                <a:ext uri="{FF2B5EF4-FFF2-40B4-BE49-F238E27FC236}">
                  <a16:creationId xmlns:a16="http://schemas.microsoft.com/office/drawing/2014/main" id="{25E96B5C-A0D2-4895-B40A-CEAC650DF98D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788;p39">
              <a:extLst>
                <a:ext uri="{FF2B5EF4-FFF2-40B4-BE49-F238E27FC236}">
                  <a16:creationId xmlns:a16="http://schemas.microsoft.com/office/drawing/2014/main" id="{C670F9A4-BB4F-433D-A243-9E3000F6FDC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789;p39">
              <a:extLst>
                <a:ext uri="{FF2B5EF4-FFF2-40B4-BE49-F238E27FC236}">
                  <a16:creationId xmlns:a16="http://schemas.microsoft.com/office/drawing/2014/main" id="{EDD37622-FECD-4544-9E7E-DB8FCA213AF3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790;p39">
              <a:extLst>
                <a:ext uri="{FF2B5EF4-FFF2-40B4-BE49-F238E27FC236}">
                  <a16:creationId xmlns:a16="http://schemas.microsoft.com/office/drawing/2014/main" id="{303D2B93-7597-4E8C-99E2-2EDEDB6C11A9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791;p39">
              <a:extLst>
                <a:ext uri="{FF2B5EF4-FFF2-40B4-BE49-F238E27FC236}">
                  <a16:creationId xmlns:a16="http://schemas.microsoft.com/office/drawing/2014/main" id="{26838F61-0A3F-4734-A853-F69678A187E8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792;p39">
              <a:extLst>
                <a:ext uri="{FF2B5EF4-FFF2-40B4-BE49-F238E27FC236}">
                  <a16:creationId xmlns:a16="http://schemas.microsoft.com/office/drawing/2014/main" id="{3320F911-F317-4440-89A4-C0E0600346F3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793;p39">
              <a:extLst>
                <a:ext uri="{FF2B5EF4-FFF2-40B4-BE49-F238E27FC236}">
                  <a16:creationId xmlns:a16="http://schemas.microsoft.com/office/drawing/2014/main" id="{C98957E8-AA59-4E15-96F9-68AFB79CB127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794;p39">
              <a:extLst>
                <a:ext uri="{FF2B5EF4-FFF2-40B4-BE49-F238E27FC236}">
                  <a16:creationId xmlns:a16="http://schemas.microsoft.com/office/drawing/2014/main" id="{6C4AEF0D-46F7-4996-90E0-FD555406F3D1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795;p39">
              <a:extLst>
                <a:ext uri="{FF2B5EF4-FFF2-40B4-BE49-F238E27FC236}">
                  <a16:creationId xmlns:a16="http://schemas.microsoft.com/office/drawing/2014/main" id="{8E64AE52-83B5-44F4-97FE-6992A89C755B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796;p39">
              <a:extLst>
                <a:ext uri="{FF2B5EF4-FFF2-40B4-BE49-F238E27FC236}">
                  <a16:creationId xmlns:a16="http://schemas.microsoft.com/office/drawing/2014/main" id="{0DF4C0B3-5697-4C33-B7B4-28C6A39E890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797;p39">
              <a:extLst>
                <a:ext uri="{FF2B5EF4-FFF2-40B4-BE49-F238E27FC236}">
                  <a16:creationId xmlns:a16="http://schemas.microsoft.com/office/drawing/2014/main" id="{51262B73-9B8A-4E62-9B9C-5025A3AD3BB9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798;p39">
              <a:extLst>
                <a:ext uri="{FF2B5EF4-FFF2-40B4-BE49-F238E27FC236}">
                  <a16:creationId xmlns:a16="http://schemas.microsoft.com/office/drawing/2014/main" id="{315928CF-6C98-4B54-86BF-976EB7839BA1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799;p39">
              <a:extLst>
                <a:ext uri="{FF2B5EF4-FFF2-40B4-BE49-F238E27FC236}">
                  <a16:creationId xmlns:a16="http://schemas.microsoft.com/office/drawing/2014/main" id="{C8C15CA2-CB72-49B5-8053-C39DC26420CA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800;p39">
              <a:extLst>
                <a:ext uri="{FF2B5EF4-FFF2-40B4-BE49-F238E27FC236}">
                  <a16:creationId xmlns:a16="http://schemas.microsoft.com/office/drawing/2014/main" id="{ECA87CAB-4690-40DD-AA45-1F44D3C7029B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801;p39">
              <a:extLst>
                <a:ext uri="{FF2B5EF4-FFF2-40B4-BE49-F238E27FC236}">
                  <a16:creationId xmlns:a16="http://schemas.microsoft.com/office/drawing/2014/main" id="{C8AD5893-05E3-4B0A-9520-61B1E26FCB3F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802;p39">
              <a:extLst>
                <a:ext uri="{FF2B5EF4-FFF2-40B4-BE49-F238E27FC236}">
                  <a16:creationId xmlns:a16="http://schemas.microsoft.com/office/drawing/2014/main" id="{70CA02D3-1831-4237-88E0-B2B5F8584BF7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803;p39">
              <a:extLst>
                <a:ext uri="{FF2B5EF4-FFF2-40B4-BE49-F238E27FC236}">
                  <a16:creationId xmlns:a16="http://schemas.microsoft.com/office/drawing/2014/main" id="{21717647-638D-4481-A0B4-C5ADE2773B6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804;p39">
              <a:extLst>
                <a:ext uri="{FF2B5EF4-FFF2-40B4-BE49-F238E27FC236}">
                  <a16:creationId xmlns:a16="http://schemas.microsoft.com/office/drawing/2014/main" id="{A3D7C5CE-FBB4-4350-BA34-1CB55EE5A943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805;p39">
              <a:extLst>
                <a:ext uri="{FF2B5EF4-FFF2-40B4-BE49-F238E27FC236}">
                  <a16:creationId xmlns:a16="http://schemas.microsoft.com/office/drawing/2014/main" id="{ED7A6DF6-290E-4B31-8011-2539A709C8C7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806;p39">
              <a:extLst>
                <a:ext uri="{FF2B5EF4-FFF2-40B4-BE49-F238E27FC236}">
                  <a16:creationId xmlns:a16="http://schemas.microsoft.com/office/drawing/2014/main" id="{11F1ADDA-8DF4-4035-9ED2-618E9173F476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807;p39">
              <a:extLst>
                <a:ext uri="{FF2B5EF4-FFF2-40B4-BE49-F238E27FC236}">
                  <a16:creationId xmlns:a16="http://schemas.microsoft.com/office/drawing/2014/main" id="{7099D224-4114-418D-A068-7EEE848B9FAC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808;p39">
              <a:extLst>
                <a:ext uri="{FF2B5EF4-FFF2-40B4-BE49-F238E27FC236}">
                  <a16:creationId xmlns:a16="http://schemas.microsoft.com/office/drawing/2014/main" id="{A1BBC3DF-3112-45B4-92D8-0340985BFCD4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809;p39">
              <a:extLst>
                <a:ext uri="{FF2B5EF4-FFF2-40B4-BE49-F238E27FC236}">
                  <a16:creationId xmlns:a16="http://schemas.microsoft.com/office/drawing/2014/main" id="{C2D2BB74-1C53-4CBD-8749-8BDEDAA61131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810;p39">
              <a:extLst>
                <a:ext uri="{FF2B5EF4-FFF2-40B4-BE49-F238E27FC236}">
                  <a16:creationId xmlns:a16="http://schemas.microsoft.com/office/drawing/2014/main" id="{64ED32D0-135D-4FDF-93BD-56C2C041C7F2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811;p39">
              <a:extLst>
                <a:ext uri="{FF2B5EF4-FFF2-40B4-BE49-F238E27FC236}">
                  <a16:creationId xmlns:a16="http://schemas.microsoft.com/office/drawing/2014/main" id="{672858BC-3EA1-46DF-A448-51498BB460D8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812;p39">
              <a:extLst>
                <a:ext uri="{FF2B5EF4-FFF2-40B4-BE49-F238E27FC236}">
                  <a16:creationId xmlns:a16="http://schemas.microsoft.com/office/drawing/2014/main" id="{99107685-7857-4303-B1C8-AA6EE41CBF7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813;p39">
              <a:extLst>
                <a:ext uri="{FF2B5EF4-FFF2-40B4-BE49-F238E27FC236}">
                  <a16:creationId xmlns:a16="http://schemas.microsoft.com/office/drawing/2014/main" id="{EE51B35A-BA14-41AC-932E-C6128334E306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814;p39">
              <a:extLst>
                <a:ext uri="{FF2B5EF4-FFF2-40B4-BE49-F238E27FC236}">
                  <a16:creationId xmlns:a16="http://schemas.microsoft.com/office/drawing/2014/main" id="{887395B9-419D-44BD-AD27-B48B2A34E74C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815;p39">
              <a:extLst>
                <a:ext uri="{FF2B5EF4-FFF2-40B4-BE49-F238E27FC236}">
                  <a16:creationId xmlns:a16="http://schemas.microsoft.com/office/drawing/2014/main" id="{24BFBD61-7C4C-4A4D-8DAD-931FB5EFE9A6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816;p39">
              <a:extLst>
                <a:ext uri="{FF2B5EF4-FFF2-40B4-BE49-F238E27FC236}">
                  <a16:creationId xmlns:a16="http://schemas.microsoft.com/office/drawing/2014/main" id="{F50812F6-9AF0-415B-8E63-D1A98F5F65DA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817;p39">
              <a:extLst>
                <a:ext uri="{FF2B5EF4-FFF2-40B4-BE49-F238E27FC236}">
                  <a16:creationId xmlns:a16="http://schemas.microsoft.com/office/drawing/2014/main" id="{5456308D-E694-4C5A-9377-40906A2D5E85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818;p39">
              <a:extLst>
                <a:ext uri="{FF2B5EF4-FFF2-40B4-BE49-F238E27FC236}">
                  <a16:creationId xmlns:a16="http://schemas.microsoft.com/office/drawing/2014/main" id="{6591AEF4-D82D-4125-A77A-9B1922B4474C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819;p39">
              <a:extLst>
                <a:ext uri="{FF2B5EF4-FFF2-40B4-BE49-F238E27FC236}">
                  <a16:creationId xmlns:a16="http://schemas.microsoft.com/office/drawing/2014/main" id="{388671A3-5236-40D5-9243-3B0B2386ABDB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820;p39">
              <a:extLst>
                <a:ext uri="{FF2B5EF4-FFF2-40B4-BE49-F238E27FC236}">
                  <a16:creationId xmlns:a16="http://schemas.microsoft.com/office/drawing/2014/main" id="{388D8E3A-F4C0-4ED3-9059-EEF39A97101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821;p39">
              <a:extLst>
                <a:ext uri="{FF2B5EF4-FFF2-40B4-BE49-F238E27FC236}">
                  <a16:creationId xmlns:a16="http://schemas.microsoft.com/office/drawing/2014/main" id="{495A7CE8-EA69-4D11-AA43-35A65B946CFE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822;p39">
              <a:extLst>
                <a:ext uri="{FF2B5EF4-FFF2-40B4-BE49-F238E27FC236}">
                  <a16:creationId xmlns:a16="http://schemas.microsoft.com/office/drawing/2014/main" id="{625DD790-822D-4E77-A082-251A403472C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823;p39">
              <a:extLst>
                <a:ext uri="{FF2B5EF4-FFF2-40B4-BE49-F238E27FC236}">
                  <a16:creationId xmlns:a16="http://schemas.microsoft.com/office/drawing/2014/main" id="{43C7E1AF-4DBD-4127-8C6E-4CC737926EC2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824;p39">
              <a:extLst>
                <a:ext uri="{FF2B5EF4-FFF2-40B4-BE49-F238E27FC236}">
                  <a16:creationId xmlns:a16="http://schemas.microsoft.com/office/drawing/2014/main" id="{0889826B-2989-458D-93B8-13DE64E22091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825;p39">
              <a:extLst>
                <a:ext uri="{FF2B5EF4-FFF2-40B4-BE49-F238E27FC236}">
                  <a16:creationId xmlns:a16="http://schemas.microsoft.com/office/drawing/2014/main" id="{7FE130D1-AA5F-410D-BD37-81B1316E7819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826;p39">
              <a:extLst>
                <a:ext uri="{FF2B5EF4-FFF2-40B4-BE49-F238E27FC236}">
                  <a16:creationId xmlns:a16="http://schemas.microsoft.com/office/drawing/2014/main" id="{EA22DEAA-F66E-4ECC-916D-EFE343BEA235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827;p39">
              <a:extLst>
                <a:ext uri="{FF2B5EF4-FFF2-40B4-BE49-F238E27FC236}">
                  <a16:creationId xmlns:a16="http://schemas.microsoft.com/office/drawing/2014/main" id="{55F65E0A-C54F-47D7-89DB-83A0C94084B1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828;p39">
              <a:extLst>
                <a:ext uri="{FF2B5EF4-FFF2-40B4-BE49-F238E27FC236}">
                  <a16:creationId xmlns:a16="http://schemas.microsoft.com/office/drawing/2014/main" id="{6611F9C6-9925-40A5-A496-09E3703D980D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829;p39">
              <a:extLst>
                <a:ext uri="{FF2B5EF4-FFF2-40B4-BE49-F238E27FC236}">
                  <a16:creationId xmlns:a16="http://schemas.microsoft.com/office/drawing/2014/main" id="{9E1CB575-2404-4D12-9DF7-FD55BA7E20BA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830;p39">
              <a:extLst>
                <a:ext uri="{FF2B5EF4-FFF2-40B4-BE49-F238E27FC236}">
                  <a16:creationId xmlns:a16="http://schemas.microsoft.com/office/drawing/2014/main" id="{09B48FF2-0969-4DAC-8866-6FC75B487873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831;p39">
              <a:extLst>
                <a:ext uri="{FF2B5EF4-FFF2-40B4-BE49-F238E27FC236}">
                  <a16:creationId xmlns:a16="http://schemas.microsoft.com/office/drawing/2014/main" id="{F535EDD2-361E-41AE-91EA-A5D03D18D898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832;p39">
              <a:extLst>
                <a:ext uri="{FF2B5EF4-FFF2-40B4-BE49-F238E27FC236}">
                  <a16:creationId xmlns:a16="http://schemas.microsoft.com/office/drawing/2014/main" id="{C61ABCDA-96CD-47BE-BC81-E19EB13F8F6B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833;p39">
              <a:extLst>
                <a:ext uri="{FF2B5EF4-FFF2-40B4-BE49-F238E27FC236}">
                  <a16:creationId xmlns:a16="http://schemas.microsoft.com/office/drawing/2014/main" id="{61B7AEAC-069B-45EC-86C6-9A4581F0E4C0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834;p39">
              <a:extLst>
                <a:ext uri="{FF2B5EF4-FFF2-40B4-BE49-F238E27FC236}">
                  <a16:creationId xmlns:a16="http://schemas.microsoft.com/office/drawing/2014/main" id="{35DC0C40-AAA2-4D2B-8FFC-1336C9628932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835;p39">
              <a:extLst>
                <a:ext uri="{FF2B5EF4-FFF2-40B4-BE49-F238E27FC236}">
                  <a16:creationId xmlns:a16="http://schemas.microsoft.com/office/drawing/2014/main" id="{0EFEBEBE-83F4-4162-A40F-5749BE046279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836;p39">
              <a:extLst>
                <a:ext uri="{FF2B5EF4-FFF2-40B4-BE49-F238E27FC236}">
                  <a16:creationId xmlns:a16="http://schemas.microsoft.com/office/drawing/2014/main" id="{55F1D56D-305B-48B1-A326-7CE88EC9C1CC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837;p39">
              <a:extLst>
                <a:ext uri="{FF2B5EF4-FFF2-40B4-BE49-F238E27FC236}">
                  <a16:creationId xmlns:a16="http://schemas.microsoft.com/office/drawing/2014/main" id="{73CE2D49-D90E-4D8F-81A3-A0E48180E24C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838;p39">
              <a:extLst>
                <a:ext uri="{FF2B5EF4-FFF2-40B4-BE49-F238E27FC236}">
                  <a16:creationId xmlns:a16="http://schemas.microsoft.com/office/drawing/2014/main" id="{11454986-A2FC-4818-ABAB-7570758DBD95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839;p39">
              <a:extLst>
                <a:ext uri="{FF2B5EF4-FFF2-40B4-BE49-F238E27FC236}">
                  <a16:creationId xmlns:a16="http://schemas.microsoft.com/office/drawing/2014/main" id="{0894A27B-4DE0-4AB5-8950-446EB879129B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840;p39">
              <a:extLst>
                <a:ext uri="{FF2B5EF4-FFF2-40B4-BE49-F238E27FC236}">
                  <a16:creationId xmlns:a16="http://schemas.microsoft.com/office/drawing/2014/main" id="{85E80952-F16D-4468-8AE5-E8B69992149C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841;p39">
              <a:extLst>
                <a:ext uri="{FF2B5EF4-FFF2-40B4-BE49-F238E27FC236}">
                  <a16:creationId xmlns:a16="http://schemas.microsoft.com/office/drawing/2014/main" id="{6385B825-1E8C-4BF1-9B07-5AAC8DB9D832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842;p39">
              <a:extLst>
                <a:ext uri="{FF2B5EF4-FFF2-40B4-BE49-F238E27FC236}">
                  <a16:creationId xmlns:a16="http://schemas.microsoft.com/office/drawing/2014/main" id="{52DDBA07-1322-46CC-8FBD-C504580AE178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843;p39">
              <a:extLst>
                <a:ext uri="{FF2B5EF4-FFF2-40B4-BE49-F238E27FC236}">
                  <a16:creationId xmlns:a16="http://schemas.microsoft.com/office/drawing/2014/main" id="{B7C52E64-359E-44DD-B72B-34F6AE02E40D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844;p39">
              <a:extLst>
                <a:ext uri="{FF2B5EF4-FFF2-40B4-BE49-F238E27FC236}">
                  <a16:creationId xmlns:a16="http://schemas.microsoft.com/office/drawing/2014/main" id="{9CD08ADF-60C2-472C-BF50-2C25B42E7345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845;p39">
              <a:extLst>
                <a:ext uri="{FF2B5EF4-FFF2-40B4-BE49-F238E27FC236}">
                  <a16:creationId xmlns:a16="http://schemas.microsoft.com/office/drawing/2014/main" id="{3B2080CE-96F9-43EC-9B51-4649173FF7D2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846;p39">
              <a:extLst>
                <a:ext uri="{FF2B5EF4-FFF2-40B4-BE49-F238E27FC236}">
                  <a16:creationId xmlns:a16="http://schemas.microsoft.com/office/drawing/2014/main" id="{CB44D989-226F-4428-982C-07C62B7E05D8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847;p39">
              <a:extLst>
                <a:ext uri="{FF2B5EF4-FFF2-40B4-BE49-F238E27FC236}">
                  <a16:creationId xmlns:a16="http://schemas.microsoft.com/office/drawing/2014/main" id="{E6887951-90F1-4FCF-B100-E12DC2EFFA67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848;p39">
              <a:extLst>
                <a:ext uri="{FF2B5EF4-FFF2-40B4-BE49-F238E27FC236}">
                  <a16:creationId xmlns:a16="http://schemas.microsoft.com/office/drawing/2014/main" id="{9EF93009-9184-487C-A2A8-970F19FBFF2A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849;p39">
              <a:extLst>
                <a:ext uri="{FF2B5EF4-FFF2-40B4-BE49-F238E27FC236}">
                  <a16:creationId xmlns:a16="http://schemas.microsoft.com/office/drawing/2014/main" id="{D010FA60-AE9F-4E84-ABE9-62A6F9B8CC3F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850;p39">
              <a:extLst>
                <a:ext uri="{FF2B5EF4-FFF2-40B4-BE49-F238E27FC236}">
                  <a16:creationId xmlns:a16="http://schemas.microsoft.com/office/drawing/2014/main" id="{21D6B8CF-6148-48F7-8E04-B666B3C6232E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851;p39">
              <a:extLst>
                <a:ext uri="{FF2B5EF4-FFF2-40B4-BE49-F238E27FC236}">
                  <a16:creationId xmlns:a16="http://schemas.microsoft.com/office/drawing/2014/main" id="{3C97A6D9-CE5F-46EE-A68D-21933846EA9E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852;p39">
              <a:extLst>
                <a:ext uri="{FF2B5EF4-FFF2-40B4-BE49-F238E27FC236}">
                  <a16:creationId xmlns:a16="http://schemas.microsoft.com/office/drawing/2014/main" id="{298973EF-A2EB-466B-805D-112B250738C0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853;p39">
              <a:extLst>
                <a:ext uri="{FF2B5EF4-FFF2-40B4-BE49-F238E27FC236}">
                  <a16:creationId xmlns:a16="http://schemas.microsoft.com/office/drawing/2014/main" id="{7DC030B6-8ABF-46B8-9EAB-6FEAA226DB40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854;p39">
              <a:extLst>
                <a:ext uri="{FF2B5EF4-FFF2-40B4-BE49-F238E27FC236}">
                  <a16:creationId xmlns:a16="http://schemas.microsoft.com/office/drawing/2014/main" id="{0CF79038-7140-4FFB-B83A-2699212D1BF2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855;p39">
              <a:extLst>
                <a:ext uri="{FF2B5EF4-FFF2-40B4-BE49-F238E27FC236}">
                  <a16:creationId xmlns:a16="http://schemas.microsoft.com/office/drawing/2014/main" id="{7A2632E9-BFB4-4588-B685-9BD496B5CD73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856;p39">
              <a:extLst>
                <a:ext uri="{FF2B5EF4-FFF2-40B4-BE49-F238E27FC236}">
                  <a16:creationId xmlns:a16="http://schemas.microsoft.com/office/drawing/2014/main" id="{DFC8DDF3-AC93-4F88-9AEB-95C7E58D2DCA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857;p39">
              <a:extLst>
                <a:ext uri="{FF2B5EF4-FFF2-40B4-BE49-F238E27FC236}">
                  <a16:creationId xmlns:a16="http://schemas.microsoft.com/office/drawing/2014/main" id="{8A5FF530-FF3A-451F-AD1D-75846CB2C938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858;p39">
              <a:extLst>
                <a:ext uri="{FF2B5EF4-FFF2-40B4-BE49-F238E27FC236}">
                  <a16:creationId xmlns:a16="http://schemas.microsoft.com/office/drawing/2014/main" id="{C1724853-41F9-4B7E-96DE-51E132962945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859;p39">
              <a:extLst>
                <a:ext uri="{FF2B5EF4-FFF2-40B4-BE49-F238E27FC236}">
                  <a16:creationId xmlns:a16="http://schemas.microsoft.com/office/drawing/2014/main" id="{42D31A29-1577-40DE-BC67-1567DAEDB4D5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860;p39">
              <a:extLst>
                <a:ext uri="{FF2B5EF4-FFF2-40B4-BE49-F238E27FC236}">
                  <a16:creationId xmlns:a16="http://schemas.microsoft.com/office/drawing/2014/main" id="{D142FA75-60A1-4E52-BB23-769AA6B050C8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861;p39">
              <a:extLst>
                <a:ext uri="{FF2B5EF4-FFF2-40B4-BE49-F238E27FC236}">
                  <a16:creationId xmlns:a16="http://schemas.microsoft.com/office/drawing/2014/main" id="{8923E743-BE1F-4E6F-93A1-A1B981507161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862;p39">
              <a:extLst>
                <a:ext uri="{FF2B5EF4-FFF2-40B4-BE49-F238E27FC236}">
                  <a16:creationId xmlns:a16="http://schemas.microsoft.com/office/drawing/2014/main" id="{1B2EEBDC-A3C9-47CF-AE4E-A57D567CDC89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863;p39">
              <a:extLst>
                <a:ext uri="{FF2B5EF4-FFF2-40B4-BE49-F238E27FC236}">
                  <a16:creationId xmlns:a16="http://schemas.microsoft.com/office/drawing/2014/main" id="{1908DDDA-3C7D-4DA9-A498-B71DB3D5F55F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864;p39">
              <a:extLst>
                <a:ext uri="{FF2B5EF4-FFF2-40B4-BE49-F238E27FC236}">
                  <a16:creationId xmlns:a16="http://schemas.microsoft.com/office/drawing/2014/main" id="{61571A56-4DB5-432F-9C46-26A44D6060B6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865;p39">
              <a:extLst>
                <a:ext uri="{FF2B5EF4-FFF2-40B4-BE49-F238E27FC236}">
                  <a16:creationId xmlns:a16="http://schemas.microsoft.com/office/drawing/2014/main" id="{B88DC673-6636-43F8-839C-96B3F88F1423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866;p39">
              <a:extLst>
                <a:ext uri="{FF2B5EF4-FFF2-40B4-BE49-F238E27FC236}">
                  <a16:creationId xmlns:a16="http://schemas.microsoft.com/office/drawing/2014/main" id="{0A2BD2F8-F64E-407A-AC77-6B43A1953B02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867;p39">
              <a:extLst>
                <a:ext uri="{FF2B5EF4-FFF2-40B4-BE49-F238E27FC236}">
                  <a16:creationId xmlns:a16="http://schemas.microsoft.com/office/drawing/2014/main" id="{745E5E00-5071-471F-9A55-023522C4F9B5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868;p39">
              <a:extLst>
                <a:ext uri="{FF2B5EF4-FFF2-40B4-BE49-F238E27FC236}">
                  <a16:creationId xmlns:a16="http://schemas.microsoft.com/office/drawing/2014/main" id="{9E08C843-46AD-44D4-ADD8-50BA9759D956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869;p39">
              <a:extLst>
                <a:ext uri="{FF2B5EF4-FFF2-40B4-BE49-F238E27FC236}">
                  <a16:creationId xmlns:a16="http://schemas.microsoft.com/office/drawing/2014/main" id="{2E2F42C5-7B84-4F2E-8842-A6AF2C2EEFD1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870;p39">
              <a:extLst>
                <a:ext uri="{FF2B5EF4-FFF2-40B4-BE49-F238E27FC236}">
                  <a16:creationId xmlns:a16="http://schemas.microsoft.com/office/drawing/2014/main" id="{82296B4D-D80B-4088-BB43-5AA4B4C2D055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871;p39">
              <a:extLst>
                <a:ext uri="{FF2B5EF4-FFF2-40B4-BE49-F238E27FC236}">
                  <a16:creationId xmlns:a16="http://schemas.microsoft.com/office/drawing/2014/main" id="{6EBAC64C-921A-4E2A-85C7-68E1D553F22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872;p39">
              <a:extLst>
                <a:ext uri="{FF2B5EF4-FFF2-40B4-BE49-F238E27FC236}">
                  <a16:creationId xmlns:a16="http://schemas.microsoft.com/office/drawing/2014/main" id="{AB8810D0-E1B5-41D1-8777-6C326E31984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873;p39">
              <a:extLst>
                <a:ext uri="{FF2B5EF4-FFF2-40B4-BE49-F238E27FC236}">
                  <a16:creationId xmlns:a16="http://schemas.microsoft.com/office/drawing/2014/main" id="{04B2C58A-4ED6-4EF6-9361-C1446A7617FF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874;p39">
              <a:extLst>
                <a:ext uri="{FF2B5EF4-FFF2-40B4-BE49-F238E27FC236}">
                  <a16:creationId xmlns:a16="http://schemas.microsoft.com/office/drawing/2014/main" id="{A46B6957-EE98-43A3-A027-1FBDEED01914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875;p39">
              <a:extLst>
                <a:ext uri="{FF2B5EF4-FFF2-40B4-BE49-F238E27FC236}">
                  <a16:creationId xmlns:a16="http://schemas.microsoft.com/office/drawing/2014/main" id="{A884F7D1-7A89-4EDB-AA2B-23F64B21B17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876;p39">
              <a:extLst>
                <a:ext uri="{FF2B5EF4-FFF2-40B4-BE49-F238E27FC236}">
                  <a16:creationId xmlns:a16="http://schemas.microsoft.com/office/drawing/2014/main" id="{44E50620-2DE8-450D-818A-F2B08B345308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877;p39">
              <a:extLst>
                <a:ext uri="{FF2B5EF4-FFF2-40B4-BE49-F238E27FC236}">
                  <a16:creationId xmlns:a16="http://schemas.microsoft.com/office/drawing/2014/main" id="{C7B07221-BB73-44CA-AA38-D32A77CF1104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878;p39">
              <a:extLst>
                <a:ext uri="{FF2B5EF4-FFF2-40B4-BE49-F238E27FC236}">
                  <a16:creationId xmlns:a16="http://schemas.microsoft.com/office/drawing/2014/main" id="{C7E46169-5621-4417-B704-1298B60516F3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879;p39">
              <a:extLst>
                <a:ext uri="{FF2B5EF4-FFF2-40B4-BE49-F238E27FC236}">
                  <a16:creationId xmlns:a16="http://schemas.microsoft.com/office/drawing/2014/main" id="{8E78F192-8A92-4143-86E3-C6A39D506799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880;p39">
              <a:extLst>
                <a:ext uri="{FF2B5EF4-FFF2-40B4-BE49-F238E27FC236}">
                  <a16:creationId xmlns:a16="http://schemas.microsoft.com/office/drawing/2014/main" id="{39E7DDF0-850F-43D9-B58E-71734589B128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881;p39">
              <a:extLst>
                <a:ext uri="{FF2B5EF4-FFF2-40B4-BE49-F238E27FC236}">
                  <a16:creationId xmlns:a16="http://schemas.microsoft.com/office/drawing/2014/main" id="{15D39754-289B-43FE-98BD-D8CEAAC9027E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882;p39">
              <a:extLst>
                <a:ext uri="{FF2B5EF4-FFF2-40B4-BE49-F238E27FC236}">
                  <a16:creationId xmlns:a16="http://schemas.microsoft.com/office/drawing/2014/main" id="{66E6CFAA-F9CF-4FC9-A127-231CBDAFD9D2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883;p39">
              <a:extLst>
                <a:ext uri="{FF2B5EF4-FFF2-40B4-BE49-F238E27FC236}">
                  <a16:creationId xmlns:a16="http://schemas.microsoft.com/office/drawing/2014/main" id="{023BE692-D3F3-43D4-A839-379EE0F14568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884;p39">
              <a:extLst>
                <a:ext uri="{FF2B5EF4-FFF2-40B4-BE49-F238E27FC236}">
                  <a16:creationId xmlns:a16="http://schemas.microsoft.com/office/drawing/2014/main" id="{F76AC514-63BA-480B-994A-3954D2300B4D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885;p39">
              <a:extLst>
                <a:ext uri="{FF2B5EF4-FFF2-40B4-BE49-F238E27FC236}">
                  <a16:creationId xmlns:a16="http://schemas.microsoft.com/office/drawing/2014/main" id="{4C21FF06-754B-49F9-8401-99269D0E29E6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886;p39">
              <a:extLst>
                <a:ext uri="{FF2B5EF4-FFF2-40B4-BE49-F238E27FC236}">
                  <a16:creationId xmlns:a16="http://schemas.microsoft.com/office/drawing/2014/main" id="{4361E056-E220-445C-99A7-E737A32A8A40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887;p39">
              <a:extLst>
                <a:ext uri="{FF2B5EF4-FFF2-40B4-BE49-F238E27FC236}">
                  <a16:creationId xmlns:a16="http://schemas.microsoft.com/office/drawing/2014/main" id="{0A8C6BEA-E8CD-4FFD-9F55-02C8F96DE9D3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888;p39">
              <a:extLst>
                <a:ext uri="{FF2B5EF4-FFF2-40B4-BE49-F238E27FC236}">
                  <a16:creationId xmlns:a16="http://schemas.microsoft.com/office/drawing/2014/main" id="{15036DD2-CAEA-4F2D-8139-4A644484C038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889;p39">
              <a:extLst>
                <a:ext uri="{FF2B5EF4-FFF2-40B4-BE49-F238E27FC236}">
                  <a16:creationId xmlns:a16="http://schemas.microsoft.com/office/drawing/2014/main" id="{FB6FAD58-D492-4E6E-8631-1DC70ED6E0AA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890;p39">
              <a:extLst>
                <a:ext uri="{FF2B5EF4-FFF2-40B4-BE49-F238E27FC236}">
                  <a16:creationId xmlns:a16="http://schemas.microsoft.com/office/drawing/2014/main" id="{640E617A-02DE-489C-986E-FF595D2AFA68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891;p39">
              <a:extLst>
                <a:ext uri="{FF2B5EF4-FFF2-40B4-BE49-F238E27FC236}">
                  <a16:creationId xmlns:a16="http://schemas.microsoft.com/office/drawing/2014/main" id="{DE58BEEE-C088-469C-A5E3-2D914B1C542D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892;p39">
              <a:extLst>
                <a:ext uri="{FF2B5EF4-FFF2-40B4-BE49-F238E27FC236}">
                  <a16:creationId xmlns:a16="http://schemas.microsoft.com/office/drawing/2014/main" id="{2AC03B8A-63B7-48E7-AC01-174F39DDF719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893;p39">
              <a:extLst>
                <a:ext uri="{FF2B5EF4-FFF2-40B4-BE49-F238E27FC236}">
                  <a16:creationId xmlns:a16="http://schemas.microsoft.com/office/drawing/2014/main" id="{6DCF0D65-3898-415D-AC80-FD6958F1FAD0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894;p39">
              <a:extLst>
                <a:ext uri="{FF2B5EF4-FFF2-40B4-BE49-F238E27FC236}">
                  <a16:creationId xmlns:a16="http://schemas.microsoft.com/office/drawing/2014/main" id="{2F7DEEE3-2023-4DCC-AC27-BE0596C48B47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895;p39">
              <a:extLst>
                <a:ext uri="{FF2B5EF4-FFF2-40B4-BE49-F238E27FC236}">
                  <a16:creationId xmlns:a16="http://schemas.microsoft.com/office/drawing/2014/main" id="{EE773081-8811-480B-8B4E-A4E28EE1DA62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896;p39">
              <a:extLst>
                <a:ext uri="{FF2B5EF4-FFF2-40B4-BE49-F238E27FC236}">
                  <a16:creationId xmlns:a16="http://schemas.microsoft.com/office/drawing/2014/main" id="{7ABE9B8E-0C04-4B63-B10F-C3171C59F053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897;p39">
              <a:extLst>
                <a:ext uri="{FF2B5EF4-FFF2-40B4-BE49-F238E27FC236}">
                  <a16:creationId xmlns:a16="http://schemas.microsoft.com/office/drawing/2014/main" id="{ABEB6260-1244-4AAE-8891-81F4F1873806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898;p39">
              <a:extLst>
                <a:ext uri="{FF2B5EF4-FFF2-40B4-BE49-F238E27FC236}">
                  <a16:creationId xmlns:a16="http://schemas.microsoft.com/office/drawing/2014/main" id="{3D45F04E-7C57-47AF-8317-631219184033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899;p39">
              <a:extLst>
                <a:ext uri="{FF2B5EF4-FFF2-40B4-BE49-F238E27FC236}">
                  <a16:creationId xmlns:a16="http://schemas.microsoft.com/office/drawing/2014/main" id="{BEB3F84C-0091-4FE9-8D89-37FBB16F34A8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900;p39">
              <a:extLst>
                <a:ext uri="{FF2B5EF4-FFF2-40B4-BE49-F238E27FC236}">
                  <a16:creationId xmlns:a16="http://schemas.microsoft.com/office/drawing/2014/main" id="{FAE78981-C44D-4FE3-AC86-292A85A03C95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901;p39">
              <a:extLst>
                <a:ext uri="{FF2B5EF4-FFF2-40B4-BE49-F238E27FC236}">
                  <a16:creationId xmlns:a16="http://schemas.microsoft.com/office/drawing/2014/main" id="{0890FBE9-56C8-4646-860F-971330ADBDB0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902;p39">
              <a:extLst>
                <a:ext uri="{FF2B5EF4-FFF2-40B4-BE49-F238E27FC236}">
                  <a16:creationId xmlns:a16="http://schemas.microsoft.com/office/drawing/2014/main" id="{65C07D50-68C9-47C3-A1D8-8A5CA9A0DCC0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903;p39">
              <a:extLst>
                <a:ext uri="{FF2B5EF4-FFF2-40B4-BE49-F238E27FC236}">
                  <a16:creationId xmlns:a16="http://schemas.microsoft.com/office/drawing/2014/main" id="{89CFDC2B-43DD-430B-8DC2-82250D9B1C74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904;p39">
              <a:extLst>
                <a:ext uri="{FF2B5EF4-FFF2-40B4-BE49-F238E27FC236}">
                  <a16:creationId xmlns:a16="http://schemas.microsoft.com/office/drawing/2014/main" id="{6064DEDB-5B9E-4ACA-9E79-951501584F36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905;p39">
              <a:extLst>
                <a:ext uri="{FF2B5EF4-FFF2-40B4-BE49-F238E27FC236}">
                  <a16:creationId xmlns:a16="http://schemas.microsoft.com/office/drawing/2014/main" id="{8C205B8A-E6FE-4BCE-B7BF-76915297A92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906;p39">
              <a:extLst>
                <a:ext uri="{FF2B5EF4-FFF2-40B4-BE49-F238E27FC236}">
                  <a16:creationId xmlns:a16="http://schemas.microsoft.com/office/drawing/2014/main" id="{ED930641-A94B-43BE-8839-CEFD3F27F7C4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907;p39">
              <a:extLst>
                <a:ext uri="{FF2B5EF4-FFF2-40B4-BE49-F238E27FC236}">
                  <a16:creationId xmlns:a16="http://schemas.microsoft.com/office/drawing/2014/main" id="{F5318ED8-0100-4C73-A390-93954D1C63B1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908;p39">
              <a:extLst>
                <a:ext uri="{FF2B5EF4-FFF2-40B4-BE49-F238E27FC236}">
                  <a16:creationId xmlns:a16="http://schemas.microsoft.com/office/drawing/2014/main" id="{AFD188E6-3632-4535-A799-61702138BC1A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909;p39">
              <a:extLst>
                <a:ext uri="{FF2B5EF4-FFF2-40B4-BE49-F238E27FC236}">
                  <a16:creationId xmlns:a16="http://schemas.microsoft.com/office/drawing/2014/main" id="{AE9D45B3-CC8B-4C81-9A56-C99186D1529A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910;p39">
              <a:extLst>
                <a:ext uri="{FF2B5EF4-FFF2-40B4-BE49-F238E27FC236}">
                  <a16:creationId xmlns:a16="http://schemas.microsoft.com/office/drawing/2014/main" id="{29C15A25-A939-4031-8587-36DA61213539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911;p39">
              <a:extLst>
                <a:ext uri="{FF2B5EF4-FFF2-40B4-BE49-F238E27FC236}">
                  <a16:creationId xmlns:a16="http://schemas.microsoft.com/office/drawing/2014/main" id="{E81D77E1-E6AE-4AC1-9748-BB11B8937849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912;p39">
              <a:extLst>
                <a:ext uri="{FF2B5EF4-FFF2-40B4-BE49-F238E27FC236}">
                  <a16:creationId xmlns:a16="http://schemas.microsoft.com/office/drawing/2014/main" id="{3B8EC18A-F762-473D-9CB2-A1D66F36FF1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913;p39">
              <a:extLst>
                <a:ext uri="{FF2B5EF4-FFF2-40B4-BE49-F238E27FC236}">
                  <a16:creationId xmlns:a16="http://schemas.microsoft.com/office/drawing/2014/main" id="{0A949DB4-2E63-4A0E-9C1D-EF51E5DC8143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914;p39">
              <a:extLst>
                <a:ext uri="{FF2B5EF4-FFF2-40B4-BE49-F238E27FC236}">
                  <a16:creationId xmlns:a16="http://schemas.microsoft.com/office/drawing/2014/main" id="{28434757-6F61-484E-BFB3-D1E78414EC80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915;p39">
              <a:extLst>
                <a:ext uri="{FF2B5EF4-FFF2-40B4-BE49-F238E27FC236}">
                  <a16:creationId xmlns:a16="http://schemas.microsoft.com/office/drawing/2014/main" id="{DB1BE0FB-484A-4E65-BDDA-2A755CFC0D85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916;p39">
              <a:extLst>
                <a:ext uri="{FF2B5EF4-FFF2-40B4-BE49-F238E27FC236}">
                  <a16:creationId xmlns:a16="http://schemas.microsoft.com/office/drawing/2014/main" id="{6BF69AFB-8B30-4399-A721-34745E0C590E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917;p39">
              <a:extLst>
                <a:ext uri="{FF2B5EF4-FFF2-40B4-BE49-F238E27FC236}">
                  <a16:creationId xmlns:a16="http://schemas.microsoft.com/office/drawing/2014/main" id="{65EDA387-8554-4A87-BD86-6EC4D0EDCEA1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918;p39">
              <a:extLst>
                <a:ext uri="{FF2B5EF4-FFF2-40B4-BE49-F238E27FC236}">
                  <a16:creationId xmlns:a16="http://schemas.microsoft.com/office/drawing/2014/main" id="{555B4AB0-C448-4DAE-A36C-2AC28C002E11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919;p39">
              <a:extLst>
                <a:ext uri="{FF2B5EF4-FFF2-40B4-BE49-F238E27FC236}">
                  <a16:creationId xmlns:a16="http://schemas.microsoft.com/office/drawing/2014/main" id="{CAB9EE6D-C3D9-4849-BCB4-50C572C09A8A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920;p39">
              <a:extLst>
                <a:ext uri="{FF2B5EF4-FFF2-40B4-BE49-F238E27FC236}">
                  <a16:creationId xmlns:a16="http://schemas.microsoft.com/office/drawing/2014/main" id="{0F9E1FAC-5E3E-499A-9F37-AD89A5B93DFD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921;p39">
              <a:extLst>
                <a:ext uri="{FF2B5EF4-FFF2-40B4-BE49-F238E27FC236}">
                  <a16:creationId xmlns:a16="http://schemas.microsoft.com/office/drawing/2014/main" id="{032D9B75-73D6-429B-A965-E428801D89AB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922;p39">
              <a:extLst>
                <a:ext uri="{FF2B5EF4-FFF2-40B4-BE49-F238E27FC236}">
                  <a16:creationId xmlns:a16="http://schemas.microsoft.com/office/drawing/2014/main" id="{A0178AA1-0079-4BBB-B507-D0408A36E25A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923;p39">
              <a:extLst>
                <a:ext uri="{FF2B5EF4-FFF2-40B4-BE49-F238E27FC236}">
                  <a16:creationId xmlns:a16="http://schemas.microsoft.com/office/drawing/2014/main" id="{97BB5FCB-ECA7-49BB-93B6-832D96849100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924;p39">
              <a:extLst>
                <a:ext uri="{FF2B5EF4-FFF2-40B4-BE49-F238E27FC236}">
                  <a16:creationId xmlns:a16="http://schemas.microsoft.com/office/drawing/2014/main" id="{D0A36296-A6A1-4D58-913E-A9AD1E24769A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925;p39">
              <a:extLst>
                <a:ext uri="{FF2B5EF4-FFF2-40B4-BE49-F238E27FC236}">
                  <a16:creationId xmlns:a16="http://schemas.microsoft.com/office/drawing/2014/main" id="{57940A9B-0824-41A4-B01A-45FD70F0FA8A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926;p39">
              <a:extLst>
                <a:ext uri="{FF2B5EF4-FFF2-40B4-BE49-F238E27FC236}">
                  <a16:creationId xmlns:a16="http://schemas.microsoft.com/office/drawing/2014/main" id="{56878F6B-638F-4C99-B1BA-51FA8E79A27B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927;p39">
              <a:extLst>
                <a:ext uri="{FF2B5EF4-FFF2-40B4-BE49-F238E27FC236}">
                  <a16:creationId xmlns:a16="http://schemas.microsoft.com/office/drawing/2014/main" id="{E792937D-C710-45C0-A8E1-82B9412F615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928;p39">
              <a:extLst>
                <a:ext uri="{FF2B5EF4-FFF2-40B4-BE49-F238E27FC236}">
                  <a16:creationId xmlns:a16="http://schemas.microsoft.com/office/drawing/2014/main" id="{A0312C86-ADE2-4EBB-9AF6-8B82F317B40C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929;p39">
              <a:extLst>
                <a:ext uri="{FF2B5EF4-FFF2-40B4-BE49-F238E27FC236}">
                  <a16:creationId xmlns:a16="http://schemas.microsoft.com/office/drawing/2014/main" id="{E85F430A-1C0A-41E7-86DB-511D24A6E469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930;p39">
              <a:extLst>
                <a:ext uri="{FF2B5EF4-FFF2-40B4-BE49-F238E27FC236}">
                  <a16:creationId xmlns:a16="http://schemas.microsoft.com/office/drawing/2014/main" id="{99452BBF-850E-42BB-B817-A2AF62859F2A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931;p39">
              <a:extLst>
                <a:ext uri="{FF2B5EF4-FFF2-40B4-BE49-F238E27FC236}">
                  <a16:creationId xmlns:a16="http://schemas.microsoft.com/office/drawing/2014/main" id="{9A4641FD-08E9-44F0-AD48-D301790CB594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932;p39">
              <a:extLst>
                <a:ext uri="{FF2B5EF4-FFF2-40B4-BE49-F238E27FC236}">
                  <a16:creationId xmlns:a16="http://schemas.microsoft.com/office/drawing/2014/main" id="{8328DD6E-09F9-40B2-BB41-FC8F34D3C3EB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933;p39">
              <a:extLst>
                <a:ext uri="{FF2B5EF4-FFF2-40B4-BE49-F238E27FC236}">
                  <a16:creationId xmlns:a16="http://schemas.microsoft.com/office/drawing/2014/main" id="{BAC23CF5-F4C3-41DA-9F18-D3B71CD4A3FE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934;p39">
              <a:extLst>
                <a:ext uri="{FF2B5EF4-FFF2-40B4-BE49-F238E27FC236}">
                  <a16:creationId xmlns:a16="http://schemas.microsoft.com/office/drawing/2014/main" id="{C1C7E5D4-D179-4AE1-84BC-7ECB87BB6F9B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935;p39">
              <a:extLst>
                <a:ext uri="{FF2B5EF4-FFF2-40B4-BE49-F238E27FC236}">
                  <a16:creationId xmlns:a16="http://schemas.microsoft.com/office/drawing/2014/main" id="{CCF440AF-A9A8-423C-9E4E-B5C03A20477C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936;p39">
              <a:extLst>
                <a:ext uri="{FF2B5EF4-FFF2-40B4-BE49-F238E27FC236}">
                  <a16:creationId xmlns:a16="http://schemas.microsoft.com/office/drawing/2014/main" id="{A1B123BE-B8F1-467C-BC5C-B67A80B1EE67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937;p39">
              <a:extLst>
                <a:ext uri="{FF2B5EF4-FFF2-40B4-BE49-F238E27FC236}">
                  <a16:creationId xmlns:a16="http://schemas.microsoft.com/office/drawing/2014/main" id="{41C6A3FA-6824-4812-8CF7-060AACEC345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938;p39">
              <a:extLst>
                <a:ext uri="{FF2B5EF4-FFF2-40B4-BE49-F238E27FC236}">
                  <a16:creationId xmlns:a16="http://schemas.microsoft.com/office/drawing/2014/main" id="{520E4A39-D6E4-4C66-83BB-913ADB91FD9F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939;p39">
              <a:extLst>
                <a:ext uri="{FF2B5EF4-FFF2-40B4-BE49-F238E27FC236}">
                  <a16:creationId xmlns:a16="http://schemas.microsoft.com/office/drawing/2014/main" id="{1EDC67FB-9F70-477E-B2A8-7CF9A67F175A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940;p39">
              <a:extLst>
                <a:ext uri="{FF2B5EF4-FFF2-40B4-BE49-F238E27FC236}">
                  <a16:creationId xmlns:a16="http://schemas.microsoft.com/office/drawing/2014/main" id="{78775964-1EB9-4CEC-9DAC-EE4BC993E9F7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941;p39">
              <a:extLst>
                <a:ext uri="{FF2B5EF4-FFF2-40B4-BE49-F238E27FC236}">
                  <a16:creationId xmlns:a16="http://schemas.microsoft.com/office/drawing/2014/main" id="{FAE1E193-A87B-42FF-816C-3A2864A7FC3A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942;p39">
              <a:extLst>
                <a:ext uri="{FF2B5EF4-FFF2-40B4-BE49-F238E27FC236}">
                  <a16:creationId xmlns:a16="http://schemas.microsoft.com/office/drawing/2014/main" id="{D18CD26B-EE7F-4914-ACFE-F067FDC4B15E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943;p39">
              <a:extLst>
                <a:ext uri="{FF2B5EF4-FFF2-40B4-BE49-F238E27FC236}">
                  <a16:creationId xmlns:a16="http://schemas.microsoft.com/office/drawing/2014/main" id="{3E3950CE-033A-4D5B-A392-1A731CA74156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944;p39">
              <a:extLst>
                <a:ext uri="{FF2B5EF4-FFF2-40B4-BE49-F238E27FC236}">
                  <a16:creationId xmlns:a16="http://schemas.microsoft.com/office/drawing/2014/main" id="{BF782030-9B3C-4CEA-B2BC-03ADDDD8BEF2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945;p39">
              <a:extLst>
                <a:ext uri="{FF2B5EF4-FFF2-40B4-BE49-F238E27FC236}">
                  <a16:creationId xmlns:a16="http://schemas.microsoft.com/office/drawing/2014/main" id="{83F0917B-98A5-47F9-A37B-DB0BE71CBF97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946;p39">
              <a:extLst>
                <a:ext uri="{FF2B5EF4-FFF2-40B4-BE49-F238E27FC236}">
                  <a16:creationId xmlns:a16="http://schemas.microsoft.com/office/drawing/2014/main" id="{C763D724-3416-4593-8C18-6B56BC0BF2A9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947;p39">
              <a:extLst>
                <a:ext uri="{FF2B5EF4-FFF2-40B4-BE49-F238E27FC236}">
                  <a16:creationId xmlns:a16="http://schemas.microsoft.com/office/drawing/2014/main" id="{B5059BDA-1B51-4064-8126-123248FF4DE6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948;p39">
              <a:extLst>
                <a:ext uri="{FF2B5EF4-FFF2-40B4-BE49-F238E27FC236}">
                  <a16:creationId xmlns:a16="http://schemas.microsoft.com/office/drawing/2014/main" id="{7D2956D2-6AAF-47AB-A9B0-C42C3478C78B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949;p39">
              <a:extLst>
                <a:ext uri="{FF2B5EF4-FFF2-40B4-BE49-F238E27FC236}">
                  <a16:creationId xmlns:a16="http://schemas.microsoft.com/office/drawing/2014/main" id="{046004D5-D6EF-433D-B0C2-6C9561DE3035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950;p39">
              <a:extLst>
                <a:ext uri="{FF2B5EF4-FFF2-40B4-BE49-F238E27FC236}">
                  <a16:creationId xmlns:a16="http://schemas.microsoft.com/office/drawing/2014/main" id="{A6DBD5FB-2E80-4B1D-BCFA-7A1C54CCA31D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951;p39">
              <a:extLst>
                <a:ext uri="{FF2B5EF4-FFF2-40B4-BE49-F238E27FC236}">
                  <a16:creationId xmlns:a16="http://schemas.microsoft.com/office/drawing/2014/main" id="{80E4CF61-9327-4720-A6E9-E7A162863155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952;p39">
              <a:extLst>
                <a:ext uri="{FF2B5EF4-FFF2-40B4-BE49-F238E27FC236}">
                  <a16:creationId xmlns:a16="http://schemas.microsoft.com/office/drawing/2014/main" id="{E635F517-B33B-40E6-B687-4A7EE61B8AF2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953;p39">
              <a:extLst>
                <a:ext uri="{FF2B5EF4-FFF2-40B4-BE49-F238E27FC236}">
                  <a16:creationId xmlns:a16="http://schemas.microsoft.com/office/drawing/2014/main" id="{34181D0A-8404-4C13-AF78-20DD2970AB7A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954;p39">
              <a:extLst>
                <a:ext uri="{FF2B5EF4-FFF2-40B4-BE49-F238E27FC236}">
                  <a16:creationId xmlns:a16="http://schemas.microsoft.com/office/drawing/2014/main" id="{876A7E91-3781-4AC2-8599-16224B0B6150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955;p39">
              <a:extLst>
                <a:ext uri="{FF2B5EF4-FFF2-40B4-BE49-F238E27FC236}">
                  <a16:creationId xmlns:a16="http://schemas.microsoft.com/office/drawing/2014/main" id="{B41B8586-C8B1-40CC-9BB9-E160B80AE58C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956;p39">
              <a:extLst>
                <a:ext uri="{FF2B5EF4-FFF2-40B4-BE49-F238E27FC236}">
                  <a16:creationId xmlns:a16="http://schemas.microsoft.com/office/drawing/2014/main" id="{4252B808-B6E1-4B08-B9A9-2525CD0C60BB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957;p39">
              <a:extLst>
                <a:ext uri="{FF2B5EF4-FFF2-40B4-BE49-F238E27FC236}">
                  <a16:creationId xmlns:a16="http://schemas.microsoft.com/office/drawing/2014/main" id="{ECF98878-3DF2-4323-835D-15F13B5EAD48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958;p39">
              <a:extLst>
                <a:ext uri="{FF2B5EF4-FFF2-40B4-BE49-F238E27FC236}">
                  <a16:creationId xmlns:a16="http://schemas.microsoft.com/office/drawing/2014/main" id="{70DE7379-4A43-4724-B6B1-6634FB165826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959;p39">
              <a:extLst>
                <a:ext uri="{FF2B5EF4-FFF2-40B4-BE49-F238E27FC236}">
                  <a16:creationId xmlns:a16="http://schemas.microsoft.com/office/drawing/2014/main" id="{C178C7ED-C094-4855-99BB-9DF8E8C0A9B8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960;p39">
              <a:extLst>
                <a:ext uri="{FF2B5EF4-FFF2-40B4-BE49-F238E27FC236}">
                  <a16:creationId xmlns:a16="http://schemas.microsoft.com/office/drawing/2014/main" id="{29ED7066-F699-42C5-8D3D-CD442A6AC5B4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961;p39">
              <a:extLst>
                <a:ext uri="{FF2B5EF4-FFF2-40B4-BE49-F238E27FC236}">
                  <a16:creationId xmlns:a16="http://schemas.microsoft.com/office/drawing/2014/main" id="{F0479209-299C-456D-9238-795B4660375F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962;p39">
              <a:extLst>
                <a:ext uri="{FF2B5EF4-FFF2-40B4-BE49-F238E27FC236}">
                  <a16:creationId xmlns:a16="http://schemas.microsoft.com/office/drawing/2014/main" id="{970EC2CB-9CB8-4B26-A9E5-21EE5E4D2FBA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963;p39">
              <a:extLst>
                <a:ext uri="{FF2B5EF4-FFF2-40B4-BE49-F238E27FC236}">
                  <a16:creationId xmlns:a16="http://schemas.microsoft.com/office/drawing/2014/main" id="{7CD7B5EE-45C3-4224-A212-9605D95F7C08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964;p39">
              <a:extLst>
                <a:ext uri="{FF2B5EF4-FFF2-40B4-BE49-F238E27FC236}">
                  <a16:creationId xmlns:a16="http://schemas.microsoft.com/office/drawing/2014/main" id="{6356DAC5-2DB5-4B45-866E-295B581120EA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965;p39">
              <a:extLst>
                <a:ext uri="{FF2B5EF4-FFF2-40B4-BE49-F238E27FC236}">
                  <a16:creationId xmlns:a16="http://schemas.microsoft.com/office/drawing/2014/main" id="{AD63B2FE-EFF0-4E7F-B1C1-B5936DA0C5B0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966;p39">
              <a:extLst>
                <a:ext uri="{FF2B5EF4-FFF2-40B4-BE49-F238E27FC236}">
                  <a16:creationId xmlns:a16="http://schemas.microsoft.com/office/drawing/2014/main" id="{3D1DAD2F-BD39-443C-83DD-5314AF1B340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967;p39">
              <a:extLst>
                <a:ext uri="{FF2B5EF4-FFF2-40B4-BE49-F238E27FC236}">
                  <a16:creationId xmlns:a16="http://schemas.microsoft.com/office/drawing/2014/main" id="{0226115A-F158-46DA-924F-ADA552F46262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968;p39">
              <a:extLst>
                <a:ext uri="{FF2B5EF4-FFF2-40B4-BE49-F238E27FC236}">
                  <a16:creationId xmlns:a16="http://schemas.microsoft.com/office/drawing/2014/main" id="{10584E6C-8256-4759-8801-8E906712CAFD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969;p39">
              <a:extLst>
                <a:ext uri="{FF2B5EF4-FFF2-40B4-BE49-F238E27FC236}">
                  <a16:creationId xmlns:a16="http://schemas.microsoft.com/office/drawing/2014/main" id="{2755F360-0E15-4819-802C-9C791D56249E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970;p39">
              <a:extLst>
                <a:ext uri="{FF2B5EF4-FFF2-40B4-BE49-F238E27FC236}">
                  <a16:creationId xmlns:a16="http://schemas.microsoft.com/office/drawing/2014/main" id="{AF68E635-D10A-4A94-9E4E-195A8B00E96B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971;p39">
              <a:extLst>
                <a:ext uri="{FF2B5EF4-FFF2-40B4-BE49-F238E27FC236}">
                  <a16:creationId xmlns:a16="http://schemas.microsoft.com/office/drawing/2014/main" id="{E19366B2-0F60-41BF-85EB-0C223598EBDA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972;p39">
              <a:extLst>
                <a:ext uri="{FF2B5EF4-FFF2-40B4-BE49-F238E27FC236}">
                  <a16:creationId xmlns:a16="http://schemas.microsoft.com/office/drawing/2014/main" id="{FB369B1C-02C1-4C40-B679-F1E4632AE746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973;p39">
              <a:extLst>
                <a:ext uri="{FF2B5EF4-FFF2-40B4-BE49-F238E27FC236}">
                  <a16:creationId xmlns:a16="http://schemas.microsoft.com/office/drawing/2014/main" id="{84A361D2-FC7F-4C8C-8A55-E8D91C0F4AEC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974;p39">
              <a:extLst>
                <a:ext uri="{FF2B5EF4-FFF2-40B4-BE49-F238E27FC236}">
                  <a16:creationId xmlns:a16="http://schemas.microsoft.com/office/drawing/2014/main" id="{56C6259E-3593-426D-B901-B7A7A9827247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975;p39">
              <a:extLst>
                <a:ext uri="{FF2B5EF4-FFF2-40B4-BE49-F238E27FC236}">
                  <a16:creationId xmlns:a16="http://schemas.microsoft.com/office/drawing/2014/main" id="{E1DF752B-9E95-4ACE-AB52-5DF3D9EEE8BB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976;p39">
              <a:extLst>
                <a:ext uri="{FF2B5EF4-FFF2-40B4-BE49-F238E27FC236}">
                  <a16:creationId xmlns:a16="http://schemas.microsoft.com/office/drawing/2014/main" id="{1308D522-56F4-4D80-B6F3-2B8EE00830D7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977;p39">
              <a:extLst>
                <a:ext uri="{FF2B5EF4-FFF2-40B4-BE49-F238E27FC236}">
                  <a16:creationId xmlns:a16="http://schemas.microsoft.com/office/drawing/2014/main" id="{8C54A317-2B14-41EC-B4E2-ECCCB2B7AFDD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978;p39">
              <a:extLst>
                <a:ext uri="{FF2B5EF4-FFF2-40B4-BE49-F238E27FC236}">
                  <a16:creationId xmlns:a16="http://schemas.microsoft.com/office/drawing/2014/main" id="{589771A7-FE8B-4852-927F-ACFCCFCA160B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979;p39">
              <a:extLst>
                <a:ext uri="{FF2B5EF4-FFF2-40B4-BE49-F238E27FC236}">
                  <a16:creationId xmlns:a16="http://schemas.microsoft.com/office/drawing/2014/main" id="{1A467E8B-B007-4980-8EDC-92779388FC96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980;p39">
              <a:extLst>
                <a:ext uri="{FF2B5EF4-FFF2-40B4-BE49-F238E27FC236}">
                  <a16:creationId xmlns:a16="http://schemas.microsoft.com/office/drawing/2014/main" id="{B1EF96A7-2598-433B-A30A-887BF22E291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981;p39">
              <a:extLst>
                <a:ext uri="{FF2B5EF4-FFF2-40B4-BE49-F238E27FC236}">
                  <a16:creationId xmlns:a16="http://schemas.microsoft.com/office/drawing/2014/main" id="{549CCD61-490F-40A3-B4E7-FAF17BC2228B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982;p39">
              <a:extLst>
                <a:ext uri="{FF2B5EF4-FFF2-40B4-BE49-F238E27FC236}">
                  <a16:creationId xmlns:a16="http://schemas.microsoft.com/office/drawing/2014/main" id="{E0B5EBD6-F12A-4DE0-8EB0-10EB5F44670E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983;p39">
              <a:extLst>
                <a:ext uri="{FF2B5EF4-FFF2-40B4-BE49-F238E27FC236}">
                  <a16:creationId xmlns:a16="http://schemas.microsoft.com/office/drawing/2014/main" id="{1E104BD9-2700-42BA-8EE7-E75086811AA4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984;p39">
              <a:extLst>
                <a:ext uri="{FF2B5EF4-FFF2-40B4-BE49-F238E27FC236}">
                  <a16:creationId xmlns:a16="http://schemas.microsoft.com/office/drawing/2014/main" id="{ACF74889-732D-4739-8F5F-FF9E0DB0D90F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2985;p39">
              <a:extLst>
                <a:ext uri="{FF2B5EF4-FFF2-40B4-BE49-F238E27FC236}">
                  <a16:creationId xmlns:a16="http://schemas.microsoft.com/office/drawing/2014/main" id="{4DB85726-2A2D-40AD-8B39-B17DE9D78E75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2986;p39">
              <a:extLst>
                <a:ext uri="{FF2B5EF4-FFF2-40B4-BE49-F238E27FC236}">
                  <a16:creationId xmlns:a16="http://schemas.microsoft.com/office/drawing/2014/main" id="{68C08C93-6084-4C5B-8516-8058C9178F01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2987;p39">
              <a:extLst>
                <a:ext uri="{FF2B5EF4-FFF2-40B4-BE49-F238E27FC236}">
                  <a16:creationId xmlns:a16="http://schemas.microsoft.com/office/drawing/2014/main" id="{CB70904D-8160-4E2C-A265-CC510D80E58B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2988;p39">
              <a:extLst>
                <a:ext uri="{FF2B5EF4-FFF2-40B4-BE49-F238E27FC236}">
                  <a16:creationId xmlns:a16="http://schemas.microsoft.com/office/drawing/2014/main" id="{E6347190-E94C-41F3-B7BF-6AC42D51F73E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2989;p39">
              <a:extLst>
                <a:ext uri="{FF2B5EF4-FFF2-40B4-BE49-F238E27FC236}">
                  <a16:creationId xmlns:a16="http://schemas.microsoft.com/office/drawing/2014/main" id="{7668D88C-E35E-4610-B790-703C563544EB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2990;p39">
              <a:extLst>
                <a:ext uri="{FF2B5EF4-FFF2-40B4-BE49-F238E27FC236}">
                  <a16:creationId xmlns:a16="http://schemas.microsoft.com/office/drawing/2014/main" id="{6EF07C2C-E334-4169-BD92-5DAA517720A7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2991;p39">
              <a:extLst>
                <a:ext uri="{FF2B5EF4-FFF2-40B4-BE49-F238E27FC236}">
                  <a16:creationId xmlns:a16="http://schemas.microsoft.com/office/drawing/2014/main" id="{B642839A-13A7-414C-906E-A647DAD6BF1B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2992;p39">
              <a:extLst>
                <a:ext uri="{FF2B5EF4-FFF2-40B4-BE49-F238E27FC236}">
                  <a16:creationId xmlns:a16="http://schemas.microsoft.com/office/drawing/2014/main" id="{50145D65-1EBF-4BA5-8695-C060E5BE2D7B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2993;p39">
              <a:extLst>
                <a:ext uri="{FF2B5EF4-FFF2-40B4-BE49-F238E27FC236}">
                  <a16:creationId xmlns:a16="http://schemas.microsoft.com/office/drawing/2014/main" id="{806F0D6C-F68B-4E1A-8EE8-85834046A0B0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2994;p39">
              <a:extLst>
                <a:ext uri="{FF2B5EF4-FFF2-40B4-BE49-F238E27FC236}">
                  <a16:creationId xmlns:a16="http://schemas.microsoft.com/office/drawing/2014/main" id="{9370ADF9-14D8-46AD-8144-BAE032571CF5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2995;p39">
              <a:extLst>
                <a:ext uri="{FF2B5EF4-FFF2-40B4-BE49-F238E27FC236}">
                  <a16:creationId xmlns:a16="http://schemas.microsoft.com/office/drawing/2014/main" id="{F8FA6C8E-C0AF-435E-B72F-FDB8D4D539D2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2996;p39">
              <a:extLst>
                <a:ext uri="{FF2B5EF4-FFF2-40B4-BE49-F238E27FC236}">
                  <a16:creationId xmlns:a16="http://schemas.microsoft.com/office/drawing/2014/main" id="{0749F14E-8C1A-4B36-8B0D-EDD070B40AA1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2997;p39">
              <a:extLst>
                <a:ext uri="{FF2B5EF4-FFF2-40B4-BE49-F238E27FC236}">
                  <a16:creationId xmlns:a16="http://schemas.microsoft.com/office/drawing/2014/main" id="{AA2F15B3-279D-4C47-81BC-70027B01AF9E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2998;p39">
              <a:extLst>
                <a:ext uri="{FF2B5EF4-FFF2-40B4-BE49-F238E27FC236}">
                  <a16:creationId xmlns:a16="http://schemas.microsoft.com/office/drawing/2014/main" id="{160302B5-9F20-4072-BF5C-8572EEA49D34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2999;p39">
              <a:extLst>
                <a:ext uri="{FF2B5EF4-FFF2-40B4-BE49-F238E27FC236}">
                  <a16:creationId xmlns:a16="http://schemas.microsoft.com/office/drawing/2014/main" id="{EBD56CE3-1C2C-4EFF-92AA-44AE95FE1C57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3000;p39">
              <a:extLst>
                <a:ext uri="{FF2B5EF4-FFF2-40B4-BE49-F238E27FC236}">
                  <a16:creationId xmlns:a16="http://schemas.microsoft.com/office/drawing/2014/main" id="{869821D9-9A62-4933-A455-6C1A9EFC926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3001;p39">
              <a:extLst>
                <a:ext uri="{FF2B5EF4-FFF2-40B4-BE49-F238E27FC236}">
                  <a16:creationId xmlns:a16="http://schemas.microsoft.com/office/drawing/2014/main" id="{F04A6A6C-ACEF-42B1-B388-60D05B121739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3002;p39">
              <a:extLst>
                <a:ext uri="{FF2B5EF4-FFF2-40B4-BE49-F238E27FC236}">
                  <a16:creationId xmlns:a16="http://schemas.microsoft.com/office/drawing/2014/main" id="{E2A8DAD8-AA2C-46FB-91C0-BA88B27A39BB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3003;p39">
              <a:extLst>
                <a:ext uri="{FF2B5EF4-FFF2-40B4-BE49-F238E27FC236}">
                  <a16:creationId xmlns:a16="http://schemas.microsoft.com/office/drawing/2014/main" id="{BB0FE029-0E24-411C-AA28-63C559479C5F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3004;p39">
              <a:extLst>
                <a:ext uri="{FF2B5EF4-FFF2-40B4-BE49-F238E27FC236}">
                  <a16:creationId xmlns:a16="http://schemas.microsoft.com/office/drawing/2014/main" id="{4947B34C-616E-4821-A21D-7BA84895EECB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3005;p39">
              <a:extLst>
                <a:ext uri="{FF2B5EF4-FFF2-40B4-BE49-F238E27FC236}">
                  <a16:creationId xmlns:a16="http://schemas.microsoft.com/office/drawing/2014/main" id="{09E06DF8-5883-46EA-B329-05C2437CB160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3006;p39">
              <a:extLst>
                <a:ext uri="{FF2B5EF4-FFF2-40B4-BE49-F238E27FC236}">
                  <a16:creationId xmlns:a16="http://schemas.microsoft.com/office/drawing/2014/main" id="{0E61A37E-5E0E-41E3-812B-82359F7359D5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3007;p39">
              <a:extLst>
                <a:ext uri="{FF2B5EF4-FFF2-40B4-BE49-F238E27FC236}">
                  <a16:creationId xmlns:a16="http://schemas.microsoft.com/office/drawing/2014/main" id="{FE2A3977-8E61-43DB-910C-C23D49F4EF40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3008;p39">
              <a:extLst>
                <a:ext uri="{FF2B5EF4-FFF2-40B4-BE49-F238E27FC236}">
                  <a16:creationId xmlns:a16="http://schemas.microsoft.com/office/drawing/2014/main" id="{22D703BD-0ECF-4F42-AF39-6FDE5CB11055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3009;p39">
              <a:extLst>
                <a:ext uri="{FF2B5EF4-FFF2-40B4-BE49-F238E27FC236}">
                  <a16:creationId xmlns:a16="http://schemas.microsoft.com/office/drawing/2014/main" id="{F7515086-E8A6-404F-96E2-686CA024A4AB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3010;p39">
              <a:extLst>
                <a:ext uri="{FF2B5EF4-FFF2-40B4-BE49-F238E27FC236}">
                  <a16:creationId xmlns:a16="http://schemas.microsoft.com/office/drawing/2014/main" id="{1EDAC302-9AE4-43AF-B8AF-0D90541676FB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3011;p39">
              <a:extLst>
                <a:ext uri="{FF2B5EF4-FFF2-40B4-BE49-F238E27FC236}">
                  <a16:creationId xmlns:a16="http://schemas.microsoft.com/office/drawing/2014/main" id="{596B32D9-0381-4F17-80AC-DF980E9C7985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3012;p39">
              <a:extLst>
                <a:ext uri="{FF2B5EF4-FFF2-40B4-BE49-F238E27FC236}">
                  <a16:creationId xmlns:a16="http://schemas.microsoft.com/office/drawing/2014/main" id="{3D1775C0-38E6-4A07-AA50-8ED395051F1C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3013;p39">
              <a:extLst>
                <a:ext uri="{FF2B5EF4-FFF2-40B4-BE49-F238E27FC236}">
                  <a16:creationId xmlns:a16="http://schemas.microsoft.com/office/drawing/2014/main" id="{703D1BD4-1AD9-4F87-A51E-E59B63E4FB2B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3014;p39">
              <a:extLst>
                <a:ext uri="{FF2B5EF4-FFF2-40B4-BE49-F238E27FC236}">
                  <a16:creationId xmlns:a16="http://schemas.microsoft.com/office/drawing/2014/main" id="{045788D9-E344-48EF-A92C-7B310491DB87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3015;p39">
              <a:extLst>
                <a:ext uri="{FF2B5EF4-FFF2-40B4-BE49-F238E27FC236}">
                  <a16:creationId xmlns:a16="http://schemas.microsoft.com/office/drawing/2014/main" id="{41561FC1-9220-435F-ABCB-2B2D2BAEAFB2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3016;p39">
              <a:extLst>
                <a:ext uri="{FF2B5EF4-FFF2-40B4-BE49-F238E27FC236}">
                  <a16:creationId xmlns:a16="http://schemas.microsoft.com/office/drawing/2014/main" id="{2EAE0ACC-A3A3-4AD6-835B-DBF0B59223AE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3017;p39">
              <a:extLst>
                <a:ext uri="{FF2B5EF4-FFF2-40B4-BE49-F238E27FC236}">
                  <a16:creationId xmlns:a16="http://schemas.microsoft.com/office/drawing/2014/main" id="{790E16FE-6DB0-427D-A725-418A21BAAAD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3018;p39">
              <a:extLst>
                <a:ext uri="{FF2B5EF4-FFF2-40B4-BE49-F238E27FC236}">
                  <a16:creationId xmlns:a16="http://schemas.microsoft.com/office/drawing/2014/main" id="{6F411441-EDD2-4657-BE5A-E9B143B26A83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3019;p39">
              <a:extLst>
                <a:ext uri="{FF2B5EF4-FFF2-40B4-BE49-F238E27FC236}">
                  <a16:creationId xmlns:a16="http://schemas.microsoft.com/office/drawing/2014/main" id="{EB88AD31-7996-4A29-9BD4-1BC0ECC46EE9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3020;p39">
              <a:extLst>
                <a:ext uri="{FF2B5EF4-FFF2-40B4-BE49-F238E27FC236}">
                  <a16:creationId xmlns:a16="http://schemas.microsoft.com/office/drawing/2014/main" id="{BF6FD7DD-C4DB-4C9D-A60B-45ED716E5259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3021;p39">
              <a:extLst>
                <a:ext uri="{FF2B5EF4-FFF2-40B4-BE49-F238E27FC236}">
                  <a16:creationId xmlns:a16="http://schemas.microsoft.com/office/drawing/2014/main" id="{4EDFFB27-AEBF-492E-8B1C-3A9460779648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3022;p39">
              <a:extLst>
                <a:ext uri="{FF2B5EF4-FFF2-40B4-BE49-F238E27FC236}">
                  <a16:creationId xmlns:a16="http://schemas.microsoft.com/office/drawing/2014/main" id="{18712160-0320-41B0-B72E-1014AB9D6378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3023;p39">
              <a:extLst>
                <a:ext uri="{FF2B5EF4-FFF2-40B4-BE49-F238E27FC236}">
                  <a16:creationId xmlns:a16="http://schemas.microsoft.com/office/drawing/2014/main" id="{15105781-7A41-40FC-AA77-33EB5E6219DD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3024;p39">
              <a:extLst>
                <a:ext uri="{FF2B5EF4-FFF2-40B4-BE49-F238E27FC236}">
                  <a16:creationId xmlns:a16="http://schemas.microsoft.com/office/drawing/2014/main" id="{D4FD8D0B-3AE1-4B95-BCA9-92919FC627B6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3025;p39">
              <a:extLst>
                <a:ext uri="{FF2B5EF4-FFF2-40B4-BE49-F238E27FC236}">
                  <a16:creationId xmlns:a16="http://schemas.microsoft.com/office/drawing/2014/main" id="{AAF758EB-FD46-491C-A208-1967914E4122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3026;p39">
              <a:extLst>
                <a:ext uri="{FF2B5EF4-FFF2-40B4-BE49-F238E27FC236}">
                  <a16:creationId xmlns:a16="http://schemas.microsoft.com/office/drawing/2014/main" id="{05E97E19-E962-446B-B829-2F310DDFF2C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3027;p39">
              <a:extLst>
                <a:ext uri="{FF2B5EF4-FFF2-40B4-BE49-F238E27FC236}">
                  <a16:creationId xmlns:a16="http://schemas.microsoft.com/office/drawing/2014/main" id="{2C919380-D477-4EFD-BF3E-21CE0F0CDE81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3028;p39">
              <a:extLst>
                <a:ext uri="{FF2B5EF4-FFF2-40B4-BE49-F238E27FC236}">
                  <a16:creationId xmlns:a16="http://schemas.microsoft.com/office/drawing/2014/main" id="{65064D73-F518-48B5-8E50-59B3F1524B50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3029;p39">
              <a:extLst>
                <a:ext uri="{FF2B5EF4-FFF2-40B4-BE49-F238E27FC236}">
                  <a16:creationId xmlns:a16="http://schemas.microsoft.com/office/drawing/2014/main" id="{42912A5C-B06E-4E48-854D-0207C252BF2E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3030;p39">
              <a:extLst>
                <a:ext uri="{FF2B5EF4-FFF2-40B4-BE49-F238E27FC236}">
                  <a16:creationId xmlns:a16="http://schemas.microsoft.com/office/drawing/2014/main" id="{9853A0D7-F8CD-4B3B-BC0A-FCFC2C3EAE2B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3031;p39">
              <a:extLst>
                <a:ext uri="{FF2B5EF4-FFF2-40B4-BE49-F238E27FC236}">
                  <a16:creationId xmlns:a16="http://schemas.microsoft.com/office/drawing/2014/main" id="{F88FA1B4-F7DD-484F-A46C-7BCA7D8FC34B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3032;p39">
              <a:extLst>
                <a:ext uri="{FF2B5EF4-FFF2-40B4-BE49-F238E27FC236}">
                  <a16:creationId xmlns:a16="http://schemas.microsoft.com/office/drawing/2014/main" id="{B8476724-541B-4E31-B97C-33F38A1944AC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3033;p39">
              <a:extLst>
                <a:ext uri="{FF2B5EF4-FFF2-40B4-BE49-F238E27FC236}">
                  <a16:creationId xmlns:a16="http://schemas.microsoft.com/office/drawing/2014/main" id="{09BEF1C3-DC63-4716-84A6-445B3AE13428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3034;p39">
              <a:extLst>
                <a:ext uri="{FF2B5EF4-FFF2-40B4-BE49-F238E27FC236}">
                  <a16:creationId xmlns:a16="http://schemas.microsoft.com/office/drawing/2014/main" id="{7BA7858A-645D-4129-B25C-62223C3319BB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3035;p39">
              <a:extLst>
                <a:ext uri="{FF2B5EF4-FFF2-40B4-BE49-F238E27FC236}">
                  <a16:creationId xmlns:a16="http://schemas.microsoft.com/office/drawing/2014/main" id="{8E5C3FD0-D44F-418D-9C28-B5E161CB206A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3036;p39">
              <a:extLst>
                <a:ext uri="{FF2B5EF4-FFF2-40B4-BE49-F238E27FC236}">
                  <a16:creationId xmlns:a16="http://schemas.microsoft.com/office/drawing/2014/main" id="{B7AEEBDD-294C-48FA-911B-7A730AF00DC0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3037;p39">
              <a:extLst>
                <a:ext uri="{FF2B5EF4-FFF2-40B4-BE49-F238E27FC236}">
                  <a16:creationId xmlns:a16="http://schemas.microsoft.com/office/drawing/2014/main" id="{2F68902D-2C29-47EB-8999-3C846CDA4146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3038;p39">
              <a:extLst>
                <a:ext uri="{FF2B5EF4-FFF2-40B4-BE49-F238E27FC236}">
                  <a16:creationId xmlns:a16="http://schemas.microsoft.com/office/drawing/2014/main" id="{964E70ED-D60C-4FFE-9977-DE58CA0D938F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3039;p39">
              <a:extLst>
                <a:ext uri="{FF2B5EF4-FFF2-40B4-BE49-F238E27FC236}">
                  <a16:creationId xmlns:a16="http://schemas.microsoft.com/office/drawing/2014/main" id="{D462B0E6-DC08-48BA-8808-ECAEB3F30D4F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3040;p39">
              <a:extLst>
                <a:ext uri="{FF2B5EF4-FFF2-40B4-BE49-F238E27FC236}">
                  <a16:creationId xmlns:a16="http://schemas.microsoft.com/office/drawing/2014/main" id="{37BDDC81-8FD7-4686-8B66-EBDAB335A334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3041;p39">
              <a:extLst>
                <a:ext uri="{FF2B5EF4-FFF2-40B4-BE49-F238E27FC236}">
                  <a16:creationId xmlns:a16="http://schemas.microsoft.com/office/drawing/2014/main" id="{D3600F23-7B5C-4EF4-BF24-38D23422926C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3042;p39">
              <a:extLst>
                <a:ext uri="{FF2B5EF4-FFF2-40B4-BE49-F238E27FC236}">
                  <a16:creationId xmlns:a16="http://schemas.microsoft.com/office/drawing/2014/main" id="{7017A894-089C-431D-B358-122D79E9C5BD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3043;p39">
              <a:extLst>
                <a:ext uri="{FF2B5EF4-FFF2-40B4-BE49-F238E27FC236}">
                  <a16:creationId xmlns:a16="http://schemas.microsoft.com/office/drawing/2014/main" id="{4C04EB4C-2669-4871-B506-ABE93B40997D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3044;p39">
              <a:extLst>
                <a:ext uri="{FF2B5EF4-FFF2-40B4-BE49-F238E27FC236}">
                  <a16:creationId xmlns:a16="http://schemas.microsoft.com/office/drawing/2014/main" id="{A6C52717-9D42-47D9-9364-703B982925F2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3045;p39">
              <a:extLst>
                <a:ext uri="{FF2B5EF4-FFF2-40B4-BE49-F238E27FC236}">
                  <a16:creationId xmlns:a16="http://schemas.microsoft.com/office/drawing/2014/main" id="{146DE581-64D9-4E67-B5AF-A0BCFD838FA0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3046;p39">
              <a:extLst>
                <a:ext uri="{FF2B5EF4-FFF2-40B4-BE49-F238E27FC236}">
                  <a16:creationId xmlns:a16="http://schemas.microsoft.com/office/drawing/2014/main" id="{C08AB7FF-2022-4D41-B57F-6EB7F85B364F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3047;p39">
              <a:extLst>
                <a:ext uri="{FF2B5EF4-FFF2-40B4-BE49-F238E27FC236}">
                  <a16:creationId xmlns:a16="http://schemas.microsoft.com/office/drawing/2014/main" id="{52AFDD32-3203-4CDD-B4F3-CAF7DC836C51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3048;p39">
              <a:extLst>
                <a:ext uri="{FF2B5EF4-FFF2-40B4-BE49-F238E27FC236}">
                  <a16:creationId xmlns:a16="http://schemas.microsoft.com/office/drawing/2014/main" id="{B28338DA-22CB-4519-A682-BE1371AFF5FE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3049;p39">
              <a:extLst>
                <a:ext uri="{FF2B5EF4-FFF2-40B4-BE49-F238E27FC236}">
                  <a16:creationId xmlns:a16="http://schemas.microsoft.com/office/drawing/2014/main" id="{96D6DEF7-9C0B-45DD-85DD-EA46BF6935A5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3050;p39">
              <a:extLst>
                <a:ext uri="{FF2B5EF4-FFF2-40B4-BE49-F238E27FC236}">
                  <a16:creationId xmlns:a16="http://schemas.microsoft.com/office/drawing/2014/main" id="{791D34CA-2358-401F-AC11-1FBD0AE8C859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3051;p39">
              <a:extLst>
                <a:ext uri="{FF2B5EF4-FFF2-40B4-BE49-F238E27FC236}">
                  <a16:creationId xmlns:a16="http://schemas.microsoft.com/office/drawing/2014/main" id="{1C27B297-143D-4E5C-86AB-1C4D7CF12731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3052;p39">
              <a:extLst>
                <a:ext uri="{FF2B5EF4-FFF2-40B4-BE49-F238E27FC236}">
                  <a16:creationId xmlns:a16="http://schemas.microsoft.com/office/drawing/2014/main" id="{B527C40A-5003-4113-B1F3-C16972613A8E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3053;p39">
              <a:extLst>
                <a:ext uri="{FF2B5EF4-FFF2-40B4-BE49-F238E27FC236}">
                  <a16:creationId xmlns:a16="http://schemas.microsoft.com/office/drawing/2014/main" id="{C14FE206-9F8A-40AD-8190-DF047A85C3AF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3054;p39">
              <a:extLst>
                <a:ext uri="{FF2B5EF4-FFF2-40B4-BE49-F238E27FC236}">
                  <a16:creationId xmlns:a16="http://schemas.microsoft.com/office/drawing/2014/main" id="{A2144FE1-A21A-4ED7-8912-B027B44D1624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3055;p39">
              <a:extLst>
                <a:ext uri="{FF2B5EF4-FFF2-40B4-BE49-F238E27FC236}">
                  <a16:creationId xmlns:a16="http://schemas.microsoft.com/office/drawing/2014/main" id="{32D8DC98-82E3-4D7C-B066-899FBF659130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3056;p39">
              <a:extLst>
                <a:ext uri="{FF2B5EF4-FFF2-40B4-BE49-F238E27FC236}">
                  <a16:creationId xmlns:a16="http://schemas.microsoft.com/office/drawing/2014/main" id="{5ABF8B1A-FC1D-44E0-9624-CB3E810FA2B0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3057;p39">
              <a:extLst>
                <a:ext uri="{FF2B5EF4-FFF2-40B4-BE49-F238E27FC236}">
                  <a16:creationId xmlns:a16="http://schemas.microsoft.com/office/drawing/2014/main" id="{A0AECF29-83FC-44DC-BD4E-9D79CF093F8D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3058;p39">
              <a:extLst>
                <a:ext uri="{FF2B5EF4-FFF2-40B4-BE49-F238E27FC236}">
                  <a16:creationId xmlns:a16="http://schemas.microsoft.com/office/drawing/2014/main" id="{EE00349B-44E8-4032-8EFF-A106B3DBFEB3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3059;p39">
              <a:extLst>
                <a:ext uri="{FF2B5EF4-FFF2-40B4-BE49-F238E27FC236}">
                  <a16:creationId xmlns:a16="http://schemas.microsoft.com/office/drawing/2014/main" id="{77CCB154-AD94-4C53-B102-814E0A0316F2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3060;p39">
              <a:extLst>
                <a:ext uri="{FF2B5EF4-FFF2-40B4-BE49-F238E27FC236}">
                  <a16:creationId xmlns:a16="http://schemas.microsoft.com/office/drawing/2014/main" id="{EF995B5C-3D13-45EA-BA44-095D9EA7C8C8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3061;p39">
              <a:extLst>
                <a:ext uri="{FF2B5EF4-FFF2-40B4-BE49-F238E27FC236}">
                  <a16:creationId xmlns:a16="http://schemas.microsoft.com/office/drawing/2014/main" id="{D58FFCFF-67C1-4A5B-BCAE-AABADAE4DAE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3062;p39">
              <a:extLst>
                <a:ext uri="{FF2B5EF4-FFF2-40B4-BE49-F238E27FC236}">
                  <a16:creationId xmlns:a16="http://schemas.microsoft.com/office/drawing/2014/main" id="{3AA9439A-B2DA-4E73-B1E5-39EC8A2BB38C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3063;p39">
              <a:extLst>
                <a:ext uri="{FF2B5EF4-FFF2-40B4-BE49-F238E27FC236}">
                  <a16:creationId xmlns:a16="http://schemas.microsoft.com/office/drawing/2014/main" id="{BE710FBE-E039-46F8-B350-330ABD598B66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3064;p39">
              <a:extLst>
                <a:ext uri="{FF2B5EF4-FFF2-40B4-BE49-F238E27FC236}">
                  <a16:creationId xmlns:a16="http://schemas.microsoft.com/office/drawing/2014/main" id="{118FD341-74F6-428D-91C2-C89CD4B883E3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3065;p39">
              <a:extLst>
                <a:ext uri="{FF2B5EF4-FFF2-40B4-BE49-F238E27FC236}">
                  <a16:creationId xmlns:a16="http://schemas.microsoft.com/office/drawing/2014/main" id="{2DFF9F41-0CA4-48FC-89F7-E7D8B8A268D6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3066;p39">
              <a:extLst>
                <a:ext uri="{FF2B5EF4-FFF2-40B4-BE49-F238E27FC236}">
                  <a16:creationId xmlns:a16="http://schemas.microsoft.com/office/drawing/2014/main" id="{17BC8F5B-EE7A-4202-BC0C-5B29EB181D65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3067;p39">
              <a:extLst>
                <a:ext uri="{FF2B5EF4-FFF2-40B4-BE49-F238E27FC236}">
                  <a16:creationId xmlns:a16="http://schemas.microsoft.com/office/drawing/2014/main" id="{ECC8CA6A-C47F-4C58-8D6A-BAA53022A0CB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3068;p39">
              <a:extLst>
                <a:ext uri="{FF2B5EF4-FFF2-40B4-BE49-F238E27FC236}">
                  <a16:creationId xmlns:a16="http://schemas.microsoft.com/office/drawing/2014/main" id="{5CFDC1C7-D2C2-4EBD-8511-FEAE82662CAF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3069;p39">
              <a:extLst>
                <a:ext uri="{FF2B5EF4-FFF2-40B4-BE49-F238E27FC236}">
                  <a16:creationId xmlns:a16="http://schemas.microsoft.com/office/drawing/2014/main" id="{8FE10C96-7EB9-46A5-A45C-E9EF357FE7E4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3070;p39">
              <a:extLst>
                <a:ext uri="{FF2B5EF4-FFF2-40B4-BE49-F238E27FC236}">
                  <a16:creationId xmlns:a16="http://schemas.microsoft.com/office/drawing/2014/main" id="{EFDFB0EE-82A3-479A-9040-F1CE8D685FCE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3071;p39">
              <a:extLst>
                <a:ext uri="{FF2B5EF4-FFF2-40B4-BE49-F238E27FC236}">
                  <a16:creationId xmlns:a16="http://schemas.microsoft.com/office/drawing/2014/main" id="{D93A8903-151A-4C5C-A99C-541ACC655F4B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3072;p39">
              <a:extLst>
                <a:ext uri="{FF2B5EF4-FFF2-40B4-BE49-F238E27FC236}">
                  <a16:creationId xmlns:a16="http://schemas.microsoft.com/office/drawing/2014/main" id="{40F538E5-7E8C-4452-A469-B4AB0363EE24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3073;p39">
              <a:extLst>
                <a:ext uri="{FF2B5EF4-FFF2-40B4-BE49-F238E27FC236}">
                  <a16:creationId xmlns:a16="http://schemas.microsoft.com/office/drawing/2014/main" id="{724C523F-D5DD-46F7-8BD3-C6F8E69EFC44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3074;p39">
              <a:extLst>
                <a:ext uri="{FF2B5EF4-FFF2-40B4-BE49-F238E27FC236}">
                  <a16:creationId xmlns:a16="http://schemas.microsoft.com/office/drawing/2014/main" id="{6AF054C5-2B5F-407E-B09E-39521B5DE678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3075;p39">
              <a:extLst>
                <a:ext uri="{FF2B5EF4-FFF2-40B4-BE49-F238E27FC236}">
                  <a16:creationId xmlns:a16="http://schemas.microsoft.com/office/drawing/2014/main" id="{5D25E59C-2DC9-433A-B7C8-4C9455DD09C6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3076;p39">
              <a:extLst>
                <a:ext uri="{FF2B5EF4-FFF2-40B4-BE49-F238E27FC236}">
                  <a16:creationId xmlns:a16="http://schemas.microsoft.com/office/drawing/2014/main" id="{8385B98D-0CBE-4D6E-BC71-BFBEE9E62B99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3077;p39">
              <a:extLst>
                <a:ext uri="{FF2B5EF4-FFF2-40B4-BE49-F238E27FC236}">
                  <a16:creationId xmlns:a16="http://schemas.microsoft.com/office/drawing/2014/main" id="{FE5B7916-E74F-4030-BA9F-096D2A72015A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3078;p39">
              <a:extLst>
                <a:ext uri="{FF2B5EF4-FFF2-40B4-BE49-F238E27FC236}">
                  <a16:creationId xmlns:a16="http://schemas.microsoft.com/office/drawing/2014/main" id="{5E27D192-EE0E-4B67-A007-E0991C123389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3079;p39">
              <a:extLst>
                <a:ext uri="{FF2B5EF4-FFF2-40B4-BE49-F238E27FC236}">
                  <a16:creationId xmlns:a16="http://schemas.microsoft.com/office/drawing/2014/main" id="{1F0AB312-7D8F-4861-9281-C242ABDB1657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3080;p39">
              <a:extLst>
                <a:ext uri="{FF2B5EF4-FFF2-40B4-BE49-F238E27FC236}">
                  <a16:creationId xmlns:a16="http://schemas.microsoft.com/office/drawing/2014/main" id="{D0FC8C9B-69E0-4A53-ACDF-A01284C9BD0A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3081;p39">
              <a:extLst>
                <a:ext uri="{FF2B5EF4-FFF2-40B4-BE49-F238E27FC236}">
                  <a16:creationId xmlns:a16="http://schemas.microsoft.com/office/drawing/2014/main" id="{8045FBC0-2ABE-4B07-94EE-21A586EF7942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3082;p39">
              <a:extLst>
                <a:ext uri="{FF2B5EF4-FFF2-40B4-BE49-F238E27FC236}">
                  <a16:creationId xmlns:a16="http://schemas.microsoft.com/office/drawing/2014/main" id="{5F30DC65-5FC4-4526-BFEC-4C1C8C0B5A84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3083;p39">
              <a:extLst>
                <a:ext uri="{FF2B5EF4-FFF2-40B4-BE49-F238E27FC236}">
                  <a16:creationId xmlns:a16="http://schemas.microsoft.com/office/drawing/2014/main" id="{72817FD3-5153-4EB7-9E8E-5A4FECC76E4F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3084;p39">
              <a:extLst>
                <a:ext uri="{FF2B5EF4-FFF2-40B4-BE49-F238E27FC236}">
                  <a16:creationId xmlns:a16="http://schemas.microsoft.com/office/drawing/2014/main" id="{F5EB1B19-E65C-4386-9DEF-63076B5E8A56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3085;p39">
              <a:extLst>
                <a:ext uri="{FF2B5EF4-FFF2-40B4-BE49-F238E27FC236}">
                  <a16:creationId xmlns:a16="http://schemas.microsoft.com/office/drawing/2014/main" id="{9886BB3D-6501-4D56-8614-DE874038CA5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3086;p39">
              <a:extLst>
                <a:ext uri="{FF2B5EF4-FFF2-40B4-BE49-F238E27FC236}">
                  <a16:creationId xmlns:a16="http://schemas.microsoft.com/office/drawing/2014/main" id="{1A5B630D-3BBE-4CD2-85B8-397F37DB9B0C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3087;p39">
              <a:extLst>
                <a:ext uri="{FF2B5EF4-FFF2-40B4-BE49-F238E27FC236}">
                  <a16:creationId xmlns:a16="http://schemas.microsoft.com/office/drawing/2014/main" id="{0C12A8D1-41A0-4B0C-B5A8-074267B4FAAF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3088;p39">
              <a:extLst>
                <a:ext uri="{FF2B5EF4-FFF2-40B4-BE49-F238E27FC236}">
                  <a16:creationId xmlns:a16="http://schemas.microsoft.com/office/drawing/2014/main" id="{6F86788E-5855-4FE8-BEC7-1713042D604E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3089;p39">
              <a:extLst>
                <a:ext uri="{FF2B5EF4-FFF2-40B4-BE49-F238E27FC236}">
                  <a16:creationId xmlns:a16="http://schemas.microsoft.com/office/drawing/2014/main" id="{D333248F-7B80-4068-80B9-990BC46E181E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3090;p39">
              <a:extLst>
                <a:ext uri="{FF2B5EF4-FFF2-40B4-BE49-F238E27FC236}">
                  <a16:creationId xmlns:a16="http://schemas.microsoft.com/office/drawing/2014/main" id="{5A0DF9F8-D67A-4112-90FC-630A08589E5B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3091;p39">
              <a:extLst>
                <a:ext uri="{FF2B5EF4-FFF2-40B4-BE49-F238E27FC236}">
                  <a16:creationId xmlns:a16="http://schemas.microsoft.com/office/drawing/2014/main" id="{21399726-F023-4ACF-8CF4-85AAE852A255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3092;p39">
              <a:extLst>
                <a:ext uri="{FF2B5EF4-FFF2-40B4-BE49-F238E27FC236}">
                  <a16:creationId xmlns:a16="http://schemas.microsoft.com/office/drawing/2014/main" id="{C65DBF32-938C-4FD6-9401-A2D6C9944B3B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3093;p39">
              <a:extLst>
                <a:ext uri="{FF2B5EF4-FFF2-40B4-BE49-F238E27FC236}">
                  <a16:creationId xmlns:a16="http://schemas.microsoft.com/office/drawing/2014/main" id="{7A7D9843-9E09-405F-ABF8-C2EC9E8B2616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3094;p39">
              <a:extLst>
                <a:ext uri="{FF2B5EF4-FFF2-40B4-BE49-F238E27FC236}">
                  <a16:creationId xmlns:a16="http://schemas.microsoft.com/office/drawing/2014/main" id="{CBCF25B7-F2FC-4973-8239-E466688E9D25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3095;p39">
              <a:extLst>
                <a:ext uri="{FF2B5EF4-FFF2-40B4-BE49-F238E27FC236}">
                  <a16:creationId xmlns:a16="http://schemas.microsoft.com/office/drawing/2014/main" id="{152FE2DA-A579-4806-9325-071BE559A5EC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3096;p39">
              <a:extLst>
                <a:ext uri="{FF2B5EF4-FFF2-40B4-BE49-F238E27FC236}">
                  <a16:creationId xmlns:a16="http://schemas.microsoft.com/office/drawing/2014/main" id="{3838CB9E-4CBA-4E99-AFC8-E07D35A1676B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3097;p39">
              <a:extLst>
                <a:ext uri="{FF2B5EF4-FFF2-40B4-BE49-F238E27FC236}">
                  <a16:creationId xmlns:a16="http://schemas.microsoft.com/office/drawing/2014/main" id="{5E1D3A3F-9702-4B51-9E2C-B879207C1D0F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3098;p39">
              <a:extLst>
                <a:ext uri="{FF2B5EF4-FFF2-40B4-BE49-F238E27FC236}">
                  <a16:creationId xmlns:a16="http://schemas.microsoft.com/office/drawing/2014/main" id="{DC1D9E36-E245-4037-8953-69CC81A152FD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3099;p39">
              <a:extLst>
                <a:ext uri="{FF2B5EF4-FFF2-40B4-BE49-F238E27FC236}">
                  <a16:creationId xmlns:a16="http://schemas.microsoft.com/office/drawing/2014/main" id="{CF599CFD-7204-40D8-9AB7-E92444AC7A8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3100;p39">
              <a:extLst>
                <a:ext uri="{FF2B5EF4-FFF2-40B4-BE49-F238E27FC236}">
                  <a16:creationId xmlns:a16="http://schemas.microsoft.com/office/drawing/2014/main" id="{2348C821-3BE7-449E-9486-ABF9CE070911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3101;p39">
              <a:extLst>
                <a:ext uri="{FF2B5EF4-FFF2-40B4-BE49-F238E27FC236}">
                  <a16:creationId xmlns:a16="http://schemas.microsoft.com/office/drawing/2014/main" id="{FC741EB1-F06C-4D2B-AE27-7E949E67F458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3102;p39">
              <a:extLst>
                <a:ext uri="{FF2B5EF4-FFF2-40B4-BE49-F238E27FC236}">
                  <a16:creationId xmlns:a16="http://schemas.microsoft.com/office/drawing/2014/main" id="{F1065214-E795-4008-862A-EC65EF6A5B58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3103;p39">
              <a:extLst>
                <a:ext uri="{FF2B5EF4-FFF2-40B4-BE49-F238E27FC236}">
                  <a16:creationId xmlns:a16="http://schemas.microsoft.com/office/drawing/2014/main" id="{3DAB1996-A686-49AF-8528-C30976CB2FC1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3104;p39">
              <a:extLst>
                <a:ext uri="{FF2B5EF4-FFF2-40B4-BE49-F238E27FC236}">
                  <a16:creationId xmlns:a16="http://schemas.microsoft.com/office/drawing/2014/main" id="{A6D0C7F3-DDB3-4082-B636-59C63976B0E1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3105;p39">
              <a:extLst>
                <a:ext uri="{FF2B5EF4-FFF2-40B4-BE49-F238E27FC236}">
                  <a16:creationId xmlns:a16="http://schemas.microsoft.com/office/drawing/2014/main" id="{7739512F-23A2-4D97-BFDE-60047B503055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3106;p39">
              <a:extLst>
                <a:ext uri="{FF2B5EF4-FFF2-40B4-BE49-F238E27FC236}">
                  <a16:creationId xmlns:a16="http://schemas.microsoft.com/office/drawing/2014/main" id="{4E9FA825-3674-456A-933B-6261E7779E93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3107;p39">
              <a:extLst>
                <a:ext uri="{FF2B5EF4-FFF2-40B4-BE49-F238E27FC236}">
                  <a16:creationId xmlns:a16="http://schemas.microsoft.com/office/drawing/2014/main" id="{AA5D8BA1-A047-4612-8B47-F16BDC170C13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3108;p39">
              <a:extLst>
                <a:ext uri="{FF2B5EF4-FFF2-40B4-BE49-F238E27FC236}">
                  <a16:creationId xmlns:a16="http://schemas.microsoft.com/office/drawing/2014/main" id="{418C6661-6E9F-4433-A970-70B6AD52EC37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3109;p39">
              <a:extLst>
                <a:ext uri="{FF2B5EF4-FFF2-40B4-BE49-F238E27FC236}">
                  <a16:creationId xmlns:a16="http://schemas.microsoft.com/office/drawing/2014/main" id="{AF411F5B-9305-45B7-AED6-4B8DB9A9D55D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3110;p39">
              <a:extLst>
                <a:ext uri="{FF2B5EF4-FFF2-40B4-BE49-F238E27FC236}">
                  <a16:creationId xmlns:a16="http://schemas.microsoft.com/office/drawing/2014/main" id="{313A665D-23E6-4E4E-8293-4B9E6F0591FA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3111;p39">
              <a:extLst>
                <a:ext uri="{FF2B5EF4-FFF2-40B4-BE49-F238E27FC236}">
                  <a16:creationId xmlns:a16="http://schemas.microsoft.com/office/drawing/2014/main" id="{E659676D-F938-4024-972B-669F442DEC85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3112;p39">
              <a:extLst>
                <a:ext uri="{FF2B5EF4-FFF2-40B4-BE49-F238E27FC236}">
                  <a16:creationId xmlns:a16="http://schemas.microsoft.com/office/drawing/2014/main" id="{094F7A6E-2D6A-4A6B-93E9-40E4745CB257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3113;p39">
              <a:extLst>
                <a:ext uri="{FF2B5EF4-FFF2-40B4-BE49-F238E27FC236}">
                  <a16:creationId xmlns:a16="http://schemas.microsoft.com/office/drawing/2014/main" id="{BA3D1989-EE63-45DD-BB26-78B3E4FE66D3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3114;p39">
              <a:extLst>
                <a:ext uri="{FF2B5EF4-FFF2-40B4-BE49-F238E27FC236}">
                  <a16:creationId xmlns:a16="http://schemas.microsoft.com/office/drawing/2014/main" id="{8A07B431-6748-47DF-BF54-70639AF28AF5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3115;p39">
              <a:extLst>
                <a:ext uri="{FF2B5EF4-FFF2-40B4-BE49-F238E27FC236}">
                  <a16:creationId xmlns:a16="http://schemas.microsoft.com/office/drawing/2014/main" id="{70763679-00C3-4F48-8387-4E5516378675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3116;p39">
              <a:extLst>
                <a:ext uri="{FF2B5EF4-FFF2-40B4-BE49-F238E27FC236}">
                  <a16:creationId xmlns:a16="http://schemas.microsoft.com/office/drawing/2014/main" id="{DFC5AF5F-F1BF-402E-8C57-D45E550A1FEA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3117;p39">
              <a:extLst>
                <a:ext uri="{FF2B5EF4-FFF2-40B4-BE49-F238E27FC236}">
                  <a16:creationId xmlns:a16="http://schemas.microsoft.com/office/drawing/2014/main" id="{502FBF8A-3E52-4977-B3E9-3A2FCEBB94DD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3118;p39">
              <a:extLst>
                <a:ext uri="{FF2B5EF4-FFF2-40B4-BE49-F238E27FC236}">
                  <a16:creationId xmlns:a16="http://schemas.microsoft.com/office/drawing/2014/main" id="{B3C2ABDE-46D1-4D86-A667-4E92D905DAA2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3119;p39">
              <a:extLst>
                <a:ext uri="{FF2B5EF4-FFF2-40B4-BE49-F238E27FC236}">
                  <a16:creationId xmlns:a16="http://schemas.microsoft.com/office/drawing/2014/main" id="{AA3CB4D3-B062-45D8-8658-A44CF9C10589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3120;p39">
              <a:extLst>
                <a:ext uri="{FF2B5EF4-FFF2-40B4-BE49-F238E27FC236}">
                  <a16:creationId xmlns:a16="http://schemas.microsoft.com/office/drawing/2014/main" id="{B4327796-7D9E-4814-B8DB-08E09C34DEA6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3121;p39">
              <a:extLst>
                <a:ext uri="{FF2B5EF4-FFF2-40B4-BE49-F238E27FC236}">
                  <a16:creationId xmlns:a16="http://schemas.microsoft.com/office/drawing/2014/main" id="{DD098D25-C069-4BD5-AF3C-97D750AFB253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3122;p39">
              <a:extLst>
                <a:ext uri="{FF2B5EF4-FFF2-40B4-BE49-F238E27FC236}">
                  <a16:creationId xmlns:a16="http://schemas.microsoft.com/office/drawing/2014/main" id="{155E98AD-FCE5-4596-B6EA-4B9F5B1C1757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3123;p39">
              <a:extLst>
                <a:ext uri="{FF2B5EF4-FFF2-40B4-BE49-F238E27FC236}">
                  <a16:creationId xmlns:a16="http://schemas.microsoft.com/office/drawing/2014/main" id="{3523953B-F093-4B6A-8B62-F5A8B5EF641C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3124;p39">
              <a:extLst>
                <a:ext uri="{FF2B5EF4-FFF2-40B4-BE49-F238E27FC236}">
                  <a16:creationId xmlns:a16="http://schemas.microsoft.com/office/drawing/2014/main" id="{FDF71A9F-CEE1-4766-A114-9344C26714B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3125;p39">
              <a:extLst>
                <a:ext uri="{FF2B5EF4-FFF2-40B4-BE49-F238E27FC236}">
                  <a16:creationId xmlns:a16="http://schemas.microsoft.com/office/drawing/2014/main" id="{C139AD2D-42AB-49E7-AFDD-97A1F3323187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3126;p39">
              <a:extLst>
                <a:ext uri="{FF2B5EF4-FFF2-40B4-BE49-F238E27FC236}">
                  <a16:creationId xmlns:a16="http://schemas.microsoft.com/office/drawing/2014/main" id="{1A8AE62F-2C5E-49DC-858C-7D95B0A3E28F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3127;p39">
              <a:extLst>
                <a:ext uri="{FF2B5EF4-FFF2-40B4-BE49-F238E27FC236}">
                  <a16:creationId xmlns:a16="http://schemas.microsoft.com/office/drawing/2014/main" id="{7F689654-0E58-44B6-95FD-DB8D614CBF02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3128;p39">
              <a:extLst>
                <a:ext uri="{FF2B5EF4-FFF2-40B4-BE49-F238E27FC236}">
                  <a16:creationId xmlns:a16="http://schemas.microsoft.com/office/drawing/2014/main" id="{A6DF83FB-CE74-43BA-AF8F-A284C5FC855D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3129;p39">
              <a:extLst>
                <a:ext uri="{FF2B5EF4-FFF2-40B4-BE49-F238E27FC236}">
                  <a16:creationId xmlns:a16="http://schemas.microsoft.com/office/drawing/2014/main" id="{78AE4177-0618-4C2F-AC81-3ACF480742BE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3130;p39">
              <a:extLst>
                <a:ext uri="{FF2B5EF4-FFF2-40B4-BE49-F238E27FC236}">
                  <a16:creationId xmlns:a16="http://schemas.microsoft.com/office/drawing/2014/main" id="{586194A9-6930-4A11-80B5-FB0FE66FF1EF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3131;p39">
              <a:extLst>
                <a:ext uri="{FF2B5EF4-FFF2-40B4-BE49-F238E27FC236}">
                  <a16:creationId xmlns:a16="http://schemas.microsoft.com/office/drawing/2014/main" id="{09347638-9D07-4EB6-BB40-8F57A3483843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3132;p39">
              <a:extLst>
                <a:ext uri="{FF2B5EF4-FFF2-40B4-BE49-F238E27FC236}">
                  <a16:creationId xmlns:a16="http://schemas.microsoft.com/office/drawing/2014/main" id="{BE528314-87A4-4110-8347-F9E7AB80E8D4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3133;p39">
              <a:extLst>
                <a:ext uri="{FF2B5EF4-FFF2-40B4-BE49-F238E27FC236}">
                  <a16:creationId xmlns:a16="http://schemas.microsoft.com/office/drawing/2014/main" id="{05D7A32E-537D-49AF-822C-90EE65F23018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3134;p39">
              <a:extLst>
                <a:ext uri="{FF2B5EF4-FFF2-40B4-BE49-F238E27FC236}">
                  <a16:creationId xmlns:a16="http://schemas.microsoft.com/office/drawing/2014/main" id="{B0A559C0-038D-4F47-AE1F-08B3E09DA82F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3135;p39">
              <a:extLst>
                <a:ext uri="{FF2B5EF4-FFF2-40B4-BE49-F238E27FC236}">
                  <a16:creationId xmlns:a16="http://schemas.microsoft.com/office/drawing/2014/main" id="{5F626AB1-EBA3-42F4-9DC2-9AA7BE56985F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3136;p39">
              <a:extLst>
                <a:ext uri="{FF2B5EF4-FFF2-40B4-BE49-F238E27FC236}">
                  <a16:creationId xmlns:a16="http://schemas.microsoft.com/office/drawing/2014/main" id="{FDDBDE97-3573-49CD-8A39-68F5902A0D25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3137;p39">
              <a:extLst>
                <a:ext uri="{FF2B5EF4-FFF2-40B4-BE49-F238E27FC236}">
                  <a16:creationId xmlns:a16="http://schemas.microsoft.com/office/drawing/2014/main" id="{C9104534-9193-472B-B85E-002C079CE17C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3138;p39">
              <a:extLst>
                <a:ext uri="{FF2B5EF4-FFF2-40B4-BE49-F238E27FC236}">
                  <a16:creationId xmlns:a16="http://schemas.microsoft.com/office/drawing/2014/main" id="{FE576FFD-3411-463F-B42D-4FDD4E53A1CA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3139;p39">
              <a:extLst>
                <a:ext uri="{FF2B5EF4-FFF2-40B4-BE49-F238E27FC236}">
                  <a16:creationId xmlns:a16="http://schemas.microsoft.com/office/drawing/2014/main" id="{2AAA367C-F0A3-497D-B229-7C52E02373D8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3140;p39">
              <a:extLst>
                <a:ext uri="{FF2B5EF4-FFF2-40B4-BE49-F238E27FC236}">
                  <a16:creationId xmlns:a16="http://schemas.microsoft.com/office/drawing/2014/main" id="{D4B683C7-7903-4116-94E1-D2D456A29DDC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3141;p39">
              <a:extLst>
                <a:ext uri="{FF2B5EF4-FFF2-40B4-BE49-F238E27FC236}">
                  <a16:creationId xmlns:a16="http://schemas.microsoft.com/office/drawing/2014/main" id="{E1FEEF20-EEA7-48CD-8AD9-E6D01A648231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3142;p39">
              <a:extLst>
                <a:ext uri="{FF2B5EF4-FFF2-40B4-BE49-F238E27FC236}">
                  <a16:creationId xmlns:a16="http://schemas.microsoft.com/office/drawing/2014/main" id="{4DBC4993-2D3C-431B-833F-199D8D7DA5BA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3143;p39">
              <a:extLst>
                <a:ext uri="{FF2B5EF4-FFF2-40B4-BE49-F238E27FC236}">
                  <a16:creationId xmlns:a16="http://schemas.microsoft.com/office/drawing/2014/main" id="{885CDB11-B03C-4E0E-A0D8-852BBC6FA679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3144;p39">
              <a:extLst>
                <a:ext uri="{FF2B5EF4-FFF2-40B4-BE49-F238E27FC236}">
                  <a16:creationId xmlns:a16="http://schemas.microsoft.com/office/drawing/2014/main" id="{5C2775C0-BFB9-4EE0-8A01-DD0A7BB708E2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3145;p39">
              <a:extLst>
                <a:ext uri="{FF2B5EF4-FFF2-40B4-BE49-F238E27FC236}">
                  <a16:creationId xmlns:a16="http://schemas.microsoft.com/office/drawing/2014/main" id="{4EB41E8F-826B-454B-9DF4-42A5BFAE9DE8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3146;p39">
              <a:extLst>
                <a:ext uri="{FF2B5EF4-FFF2-40B4-BE49-F238E27FC236}">
                  <a16:creationId xmlns:a16="http://schemas.microsoft.com/office/drawing/2014/main" id="{184DAD3C-DBCA-403B-9AD6-7226F3A50230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3147;p39">
              <a:extLst>
                <a:ext uri="{FF2B5EF4-FFF2-40B4-BE49-F238E27FC236}">
                  <a16:creationId xmlns:a16="http://schemas.microsoft.com/office/drawing/2014/main" id="{D4E5D1F4-FE70-438E-AC41-3B637D69BC58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3148;p39">
              <a:extLst>
                <a:ext uri="{FF2B5EF4-FFF2-40B4-BE49-F238E27FC236}">
                  <a16:creationId xmlns:a16="http://schemas.microsoft.com/office/drawing/2014/main" id="{C6CDB28C-C3DD-48B8-A835-1A329949124C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3149;p39">
              <a:extLst>
                <a:ext uri="{FF2B5EF4-FFF2-40B4-BE49-F238E27FC236}">
                  <a16:creationId xmlns:a16="http://schemas.microsoft.com/office/drawing/2014/main" id="{6CF1C182-8516-43AA-9603-AE8328017FA5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3150;p39">
              <a:extLst>
                <a:ext uri="{FF2B5EF4-FFF2-40B4-BE49-F238E27FC236}">
                  <a16:creationId xmlns:a16="http://schemas.microsoft.com/office/drawing/2014/main" id="{E170C8D5-65C7-46C9-9AB4-31DFC5919FD9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3151;p39">
              <a:extLst>
                <a:ext uri="{FF2B5EF4-FFF2-40B4-BE49-F238E27FC236}">
                  <a16:creationId xmlns:a16="http://schemas.microsoft.com/office/drawing/2014/main" id="{5127BC3C-96B6-4CA0-AD9C-26549DC78519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3152;p39">
              <a:extLst>
                <a:ext uri="{FF2B5EF4-FFF2-40B4-BE49-F238E27FC236}">
                  <a16:creationId xmlns:a16="http://schemas.microsoft.com/office/drawing/2014/main" id="{6683E7F0-0F04-4EB7-BBEB-A40EF2240B05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3153;p39">
              <a:extLst>
                <a:ext uri="{FF2B5EF4-FFF2-40B4-BE49-F238E27FC236}">
                  <a16:creationId xmlns:a16="http://schemas.microsoft.com/office/drawing/2014/main" id="{41ACA877-68A5-4136-9C66-5D2234F2FAC9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3154;p39">
              <a:extLst>
                <a:ext uri="{FF2B5EF4-FFF2-40B4-BE49-F238E27FC236}">
                  <a16:creationId xmlns:a16="http://schemas.microsoft.com/office/drawing/2014/main" id="{E328A21A-B0DB-4F4A-9D05-60039040368D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3155;p39">
              <a:extLst>
                <a:ext uri="{FF2B5EF4-FFF2-40B4-BE49-F238E27FC236}">
                  <a16:creationId xmlns:a16="http://schemas.microsoft.com/office/drawing/2014/main" id="{CDFCF1BB-BADE-4030-B9A6-67AA7826F5F4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3156;p39">
              <a:extLst>
                <a:ext uri="{FF2B5EF4-FFF2-40B4-BE49-F238E27FC236}">
                  <a16:creationId xmlns:a16="http://schemas.microsoft.com/office/drawing/2014/main" id="{C292DF6D-89F5-4719-B5E3-3944EA9F25D2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3157;p39">
              <a:extLst>
                <a:ext uri="{FF2B5EF4-FFF2-40B4-BE49-F238E27FC236}">
                  <a16:creationId xmlns:a16="http://schemas.microsoft.com/office/drawing/2014/main" id="{43B001E1-19B3-432B-AA29-326EC649B2CD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3158;p39">
              <a:extLst>
                <a:ext uri="{FF2B5EF4-FFF2-40B4-BE49-F238E27FC236}">
                  <a16:creationId xmlns:a16="http://schemas.microsoft.com/office/drawing/2014/main" id="{7876C3AB-1C60-4615-90F1-03BA2D2854A0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3159;p39">
              <a:extLst>
                <a:ext uri="{FF2B5EF4-FFF2-40B4-BE49-F238E27FC236}">
                  <a16:creationId xmlns:a16="http://schemas.microsoft.com/office/drawing/2014/main" id="{5AE1B2F4-3C18-465A-8FBC-7ECA733224D6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3160;p39">
              <a:extLst>
                <a:ext uri="{FF2B5EF4-FFF2-40B4-BE49-F238E27FC236}">
                  <a16:creationId xmlns:a16="http://schemas.microsoft.com/office/drawing/2014/main" id="{1E561C0C-7830-4238-9623-B312C3E5CEEE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3161;p39">
              <a:extLst>
                <a:ext uri="{FF2B5EF4-FFF2-40B4-BE49-F238E27FC236}">
                  <a16:creationId xmlns:a16="http://schemas.microsoft.com/office/drawing/2014/main" id="{BF879CE4-F657-4DA6-A830-E68E37140776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3162;p39">
              <a:extLst>
                <a:ext uri="{FF2B5EF4-FFF2-40B4-BE49-F238E27FC236}">
                  <a16:creationId xmlns:a16="http://schemas.microsoft.com/office/drawing/2014/main" id="{46D9FEB1-8EF5-48A4-AFBC-26A57E27252E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3163;p39">
              <a:extLst>
                <a:ext uri="{FF2B5EF4-FFF2-40B4-BE49-F238E27FC236}">
                  <a16:creationId xmlns:a16="http://schemas.microsoft.com/office/drawing/2014/main" id="{388CC6B9-1311-4191-88CD-A01E6BA1C1F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3164;p39">
              <a:extLst>
                <a:ext uri="{FF2B5EF4-FFF2-40B4-BE49-F238E27FC236}">
                  <a16:creationId xmlns:a16="http://schemas.microsoft.com/office/drawing/2014/main" id="{2ADEBA45-F11A-4409-96BD-AFD19BD045DC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3165;p39">
              <a:extLst>
                <a:ext uri="{FF2B5EF4-FFF2-40B4-BE49-F238E27FC236}">
                  <a16:creationId xmlns:a16="http://schemas.microsoft.com/office/drawing/2014/main" id="{73FAEA61-21A9-4BBC-B94F-2DEB2D726776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3166;p39">
              <a:extLst>
                <a:ext uri="{FF2B5EF4-FFF2-40B4-BE49-F238E27FC236}">
                  <a16:creationId xmlns:a16="http://schemas.microsoft.com/office/drawing/2014/main" id="{CAA0E84C-C4B3-49E1-A7F8-663713313286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3167;p39">
              <a:extLst>
                <a:ext uri="{FF2B5EF4-FFF2-40B4-BE49-F238E27FC236}">
                  <a16:creationId xmlns:a16="http://schemas.microsoft.com/office/drawing/2014/main" id="{93888D00-2C8B-4447-90C3-A778755DE813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3168;p39">
              <a:extLst>
                <a:ext uri="{FF2B5EF4-FFF2-40B4-BE49-F238E27FC236}">
                  <a16:creationId xmlns:a16="http://schemas.microsoft.com/office/drawing/2014/main" id="{19449651-3440-453A-94F2-5283D4F0330C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3169;p39">
              <a:extLst>
                <a:ext uri="{FF2B5EF4-FFF2-40B4-BE49-F238E27FC236}">
                  <a16:creationId xmlns:a16="http://schemas.microsoft.com/office/drawing/2014/main" id="{3E7E611B-B855-4434-A471-6BF0C1E0AD4E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3170;p39">
              <a:extLst>
                <a:ext uri="{FF2B5EF4-FFF2-40B4-BE49-F238E27FC236}">
                  <a16:creationId xmlns:a16="http://schemas.microsoft.com/office/drawing/2014/main" id="{9765C1F9-0516-4123-9E4A-6FB5B05BB825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3171;p39">
              <a:extLst>
                <a:ext uri="{FF2B5EF4-FFF2-40B4-BE49-F238E27FC236}">
                  <a16:creationId xmlns:a16="http://schemas.microsoft.com/office/drawing/2014/main" id="{235D608B-AF9C-4652-979C-CF908A366426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3172;p39">
              <a:extLst>
                <a:ext uri="{FF2B5EF4-FFF2-40B4-BE49-F238E27FC236}">
                  <a16:creationId xmlns:a16="http://schemas.microsoft.com/office/drawing/2014/main" id="{8933315F-5A2A-43E4-B2C8-D4AA063CBA08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3173;p39">
              <a:extLst>
                <a:ext uri="{FF2B5EF4-FFF2-40B4-BE49-F238E27FC236}">
                  <a16:creationId xmlns:a16="http://schemas.microsoft.com/office/drawing/2014/main" id="{E9FFA2CF-CB4E-4D09-AA59-0A5D42FC4B40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3174;p39">
              <a:extLst>
                <a:ext uri="{FF2B5EF4-FFF2-40B4-BE49-F238E27FC236}">
                  <a16:creationId xmlns:a16="http://schemas.microsoft.com/office/drawing/2014/main" id="{41ACF73F-8504-495F-91A1-4D8AD65C5289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3175;p39">
              <a:extLst>
                <a:ext uri="{FF2B5EF4-FFF2-40B4-BE49-F238E27FC236}">
                  <a16:creationId xmlns:a16="http://schemas.microsoft.com/office/drawing/2014/main" id="{9AF964D7-ADA5-488E-A4E5-169B451506D3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3176;p39">
              <a:extLst>
                <a:ext uri="{FF2B5EF4-FFF2-40B4-BE49-F238E27FC236}">
                  <a16:creationId xmlns:a16="http://schemas.microsoft.com/office/drawing/2014/main" id="{B98B0192-0B4C-4B5C-9628-C586E0C1FABB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3177;p39">
              <a:extLst>
                <a:ext uri="{FF2B5EF4-FFF2-40B4-BE49-F238E27FC236}">
                  <a16:creationId xmlns:a16="http://schemas.microsoft.com/office/drawing/2014/main" id="{EA00D63C-40F8-4462-89EC-0FF6854A568E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3178;p39">
              <a:extLst>
                <a:ext uri="{FF2B5EF4-FFF2-40B4-BE49-F238E27FC236}">
                  <a16:creationId xmlns:a16="http://schemas.microsoft.com/office/drawing/2014/main" id="{19F1DDF2-F421-496B-828A-01EC2178C27C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3179;p39">
              <a:extLst>
                <a:ext uri="{FF2B5EF4-FFF2-40B4-BE49-F238E27FC236}">
                  <a16:creationId xmlns:a16="http://schemas.microsoft.com/office/drawing/2014/main" id="{C0B1E8FB-B750-4EB0-8E89-39EE3888397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3180;p39">
              <a:extLst>
                <a:ext uri="{FF2B5EF4-FFF2-40B4-BE49-F238E27FC236}">
                  <a16:creationId xmlns:a16="http://schemas.microsoft.com/office/drawing/2014/main" id="{30BF059E-CEA9-49CB-A0E3-10CE2FDE174A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3181;p39">
              <a:extLst>
                <a:ext uri="{FF2B5EF4-FFF2-40B4-BE49-F238E27FC236}">
                  <a16:creationId xmlns:a16="http://schemas.microsoft.com/office/drawing/2014/main" id="{FDD257D0-2A44-4BFA-892A-5ABF2856796E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3182;p39">
              <a:extLst>
                <a:ext uri="{FF2B5EF4-FFF2-40B4-BE49-F238E27FC236}">
                  <a16:creationId xmlns:a16="http://schemas.microsoft.com/office/drawing/2014/main" id="{5E64272F-9F4E-4B81-B40F-E44CE4F7E557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3183;p39">
              <a:extLst>
                <a:ext uri="{FF2B5EF4-FFF2-40B4-BE49-F238E27FC236}">
                  <a16:creationId xmlns:a16="http://schemas.microsoft.com/office/drawing/2014/main" id="{49539A1B-2F52-410D-A90C-1F85282BE4E6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3184;p39">
              <a:extLst>
                <a:ext uri="{FF2B5EF4-FFF2-40B4-BE49-F238E27FC236}">
                  <a16:creationId xmlns:a16="http://schemas.microsoft.com/office/drawing/2014/main" id="{7307F41E-7FA0-41BB-9B04-FDA1D9360A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3185;p39">
              <a:extLst>
                <a:ext uri="{FF2B5EF4-FFF2-40B4-BE49-F238E27FC236}">
                  <a16:creationId xmlns:a16="http://schemas.microsoft.com/office/drawing/2014/main" id="{E09CC6BD-3B8A-4001-986F-E9F3BEB5D2D2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3186;p39">
              <a:extLst>
                <a:ext uri="{FF2B5EF4-FFF2-40B4-BE49-F238E27FC236}">
                  <a16:creationId xmlns:a16="http://schemas.microsoft.com/office/drawing/2014/main" id="{28505F1E-64B7-49EC-B6B2-D4F0697C7C5F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3187;p39">
              <a:extLst>
                <a:ext uri="{FF2B5EF4-FFF2-40B4-BE49-F238E27FC236}">
                  <a16:creationId xmlns:a16="http://schemas.microsoft.com/office/drawing/2014/main" id="{676D1D33-C9BC-4192-BFE4-8EC5D76E34FB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3188;p39">
              <a:extLst>
                <a:ext uri="{FF2B5EF4-FFF2-40B4-BE49-F238E27FC236}">
                  <a16:creationId xmlns:a16="http://schemas.microsoft.com/office/drawing/2014/main" id="{DC8E91E9-4264-4C9C-AB5A-8ECAD34E0DEA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3189;p39">
              <a:extLst>
                <a:ext uri="{FF2B5EF4-FFF2-40B4-BE49-F238E27FC236}">
                  <a16:creationId xmlns:a16="http://schemas.microsoft.com/office/drawing/2014/main" id="{D61F504A-139A-4DCB-82E7-812641F03608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3190;p39">
              <a:extLst>
                <a:ext uri="{FF2B5EF4-FFF2-40B4-BE49-F238E27FC236}">
                  <a16:creationId xmlns:a16="http://schemas.microsoft.com/office/drawing/2014/main" id="{5F24CA1E-0B55-4268-904A-E5A113D47916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3191;p39">
              <a:extLst>
                <a:ext uri="{FF2B5EF4-FFF2-40B4-BE49-F238E27FC236}">
                  <a16:creationId xmlns:a16="http://schemas.microsoft.com/office/drawing/2014/main" id="{A0DD17BF-4496-4F48-A6DD-C0B4DE59F163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3192;p39">
              <a:extLst>
                <a:ext uri="{FF2B5EF4-FFF2-40B4-BE49-F238E27FC236}">
                  <a16:creationId xmlns:a16="http://schemas.microsoft.com/office/drawing/2014/main" id="{EB62355F-FA96-4C68-BC25-7A19FD673A6D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3193;p39">
              <a:extLst>
                <a:ext uri="{FF2B5EF4-FFF2-40B4-BE49-F238E27FC236}">
                  <a16:creationId xmlns:a16="http://schemas.microsoft.com/office/drawing/2014/main" id="{87D6A517-FC9B-4AED-848A-F12C15BF328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3194;p39">
              <a:extLst>
                <a:ext uri="{FF2B5EF4-FFF2-40B4-BE49-F238E27FC236}">
                  <a16:creationId xmlns:a16="http://schemas.microsoft.com/office/drawing/2014/main" id="{667D5F33-5833-442C-AA88-95F644E98602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3195;p39">
              <a:extLst>
                <a:ext uri="{FF2B5EF4-FFF2-40B4-BE49-F238E27FC236}">
                  <a16:creationId xmlns:a16="http://schemas.microsoft.com/office/drawing/2014/main" id="{1B243363-416B-45C9-98ED-12BCFDDF6E24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3196;p39">
              <a:extLst>
                <a:ext uri="{FF2B5EF4-FFF2-40B4-BE49-F238E27FC236}">
                  <a16:creationId xmlns:a16="http://schemas.microsoft.com/office/drawing/2014/main" id="{0B05149E-4169-479B-B084-16DA776CE7CC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3197;p39">
              <a:extLst>
                <a:ext uri="{FF2B5EF4-FFF2-40B4-BE49-F238E27FC236}">
                  <a16:creationId xmlns:a16="http://schemas.microsoft.com/office/drawing/2014/main" id="{2F072F08-0573-4F79-A8CA-318D3A124526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3198;p39">
              <a:extLst>
                <a:ext uri="{FF2B5EF4-FFF2-40B4-BE49-F238E27FC236}">
                  <a16:creationId xmlns:a16="http://schemas.microsoft.com/office/drawing/2014/main" id="{EA42765B-5B66-4ECF-BB39-B7CCC90768BC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3199;p39">
              <a:extLst>
                <a:ext uri="{FF2B5EF4-FFF2-40B4-BE49-F238E27FC236}">
                  <a16:creationId xmlns:a16="http://schemas.microsoft.com/office/drawing/2014/main" id="{9E5F854F-00F6-428B-BED8-4705D215AE0E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3200;p39">
              <a:extLst>
                <a:ext uri="{FF2B5EF4-FFF2-40B4-BE49-F238E27FC236}">
                  <a16:creationId xmlns:a16="http://schemas.microsoft.com/office/drawing/2014/main" id="{F9900FAF-ED76-4A78-A6FE-C3425F1CFC57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3201;p39">
              <a:extLst>
                <a:ext uri="{FF2B5EF4-FFF2-40B4-BE49-F238E27FC236}">
                  <a16:creationId xmlns:a16="http://schemas.microsoft.com/office/drawing/2014/main" id="{2C5DF6BB-2AFC-45EC-A3F5-ECAF4860B78D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3202;p39">
              <a:extLst>
                <a:ext uri="{FF2B5EF4-FFF2-40B4-BE49-F238E27FC236}">
                  <a16:creationId xmlns:a16="http://schemas.microsoft.com/office/drawing/2014/main" id="{5BB19EC7-1CC0-4341-8D7D-944A3D48BA7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3203;p39">
              <a:extLst>
                <a:ext uri="{FF2B5EF4-FFF2-40B4-BE49-F238E27FC236}">
                  <a16:creationId xmlns:a16="http://schemas.microsoft.com/office/drawing/2014/main" id="{04E8146A-341A-4019-B8A1-C5C2AE7D9A08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3204;p39">
              <a:extLst>
                <a:ext uri="{FF2B5EF4-FFF2-40B4-BE49-F238E27FC236}">
                  <a16:creationId xmlns:a16="http://schemas.microsoft.com/office/drawing/2014/main" id="{F9CA93A3-B05C-41C4-BE98-CCDAF45D246C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3205;p39">
              <a:extLst>
                <a:ext uri="{FF2B5EF4-FFF2-40B4-BE49-F238E27FC236}">
                  <a16:creationId xmlns:a16="http://schemas.microsoft.com/office/drawing/2014/main" id="{90586863-8259-46F2-B7B1-FD50183E9576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3206;p39">
              <a:extLst>
                <a:ext uri="{FF2B5EF4-FFF2-40B4-BE49-F238E27FC236}">
                  <a16:creationId xmlns:a16="http://schemas.microsoft.com/office/drawing/2014/main" id="{53A7B60B-B45D-42D1-B9A2-A8C6F6F74E14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3207;p39">
              <a:extLst>
                <a:ext uri="{FF2B5EF4-FFF2-40B4-BE49-F238E27FC236}">
                  <a16:creationId xmlns:a16="http://schemas.microsoft.com/office/drawing/2014/main" id="{9CF5E7F8-C7E9-484C-BB87-86E7C0F17720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3208;p39">
              <a:extLst>
                <a:ext uri="{FF2B5EF4-FFF2-40B4-BE49-F238E27FC236}">
                  <a16:creationId xmlns:a16="http://schemas.microsoft.com/office/drawing/2014/main" id="{6BD53DFF-DB5E-4B5A-B9CB-2E3B47EFF225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3209;p39">
              <a:extLst>
                <a:ext uri="{FF2B5EF4-FFF2-40B4-BE49-F238E27FC236}">
                  <a16:creationId xmlns:a16="http://schemas.microsoft.com/office/drawing/2014/main" id="{EE8F01A0-979D-4378-932A-2A083FC42B6C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3210;p39">
              <a:extLst>
                <a:ext uri="{FF2B5EF4-FFF2-40B4-BE49-F238E27FC236}">
                  <a16:creationId xmlns:a16="http://schemas.microsoft.com/office/drawing/2014/main" id="{FC48E1AB-12A4-461E-A337-B2709CE4C0D4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3211;p39">
              <a:extLst>
                <a:ext uri="{FF2B5EF4-FFF2-40B4-BE49-F238E27FC236}">
                  <a16:creationId xmlns:a16="http://schemas.microsoft.com/office/drawing/2014/main" id="{7DD90601-04A7-4CAC-9853-478F6E0F2848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3212;p39">
              <a:extLst>
                <a:ext uri="{FF2B5EF4-FFF2-40B4-BE49-F238E27FC236}">
                  <a16:creationId xmlns:a16="http://schemas.microsoft.com/office/drawing/2014/main" id="{D7557C96-CFDE-490B-8C5D-E24D4CA0CE0F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3213;p39">
              <a:extLst>
                <a:ext uri="{FF2B5EF4-FFF2-40B4-BE49-F238E27FC236}">
                  <a16:creationId xmlns:a16="http://schemas.microsoft.com/office/drawing/2014/main" id="{2A1DEB78-337D-4AA2-9153-8A7E14C7AEAB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3214;p39">
              <a:extLst>
                <a:ext uri="{FF2B5EF4-FFF2-40B4-BE49-F238E27FC236}">
                  <a16:creationId xmlns:a16="http://schemas.microsoft.com/office/drawing/2014/main" id="{F687034B-9009-4A39-80F1-80187902245F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3215;p39">
              <a:extLst>
                <a:ext uri="{FF2B5EF4-FFF2-40B4-BE49-F238E27FC236}">
                  <a16:creationId xmlns:a16="http://schemas.microsoft.com/office/drawing/2014/main" id="{FE1556FC-34B4-440E-8DA4-8E96923584BB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3216;p39">
              <a:extLst>
                <a:ext uri="{FF2B5EF4-FFF2-40B4-BE49-F238E27FC236}">
                  <a16:creationId xmlns:a16="http://schemas.microsoft.com/office/drawing/2014/main" id="{BADCE9FD-D562-4C0D-9C35-4EBAA09AAD43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3217;p39">
              <a:extLst>
                <a:ext uri="{FF2B5EF4-FFF2-40B4-BE49-F238E27FC236}">
                  <a16:creationId xmlns:a16="http://schemas.microsoft.com/office/drawing/2014/main" id="{61A926F7-BE56-4FE0-994B-51CC99A79561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3218;p39">
              <a:extLst>
                <a:ext uri="{FF2B5EF4-FFF2-40B4-BE49-F238E27FC236}">
                  <a16:creationId xmlns:a16="http://schemas.microsoft.com/office/drawing/2014/main" id="{CBCBD9D4-1D1E-4128-93E2-B149AC3DAF52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3219;p39">
              <a:extLst>
                <a:ext uri="{FF2B5EF4-FFF2-40B4-BE49-F238E27FC236}">
                  <a16:creationId xmlns:a16="http://schemas.microsoft.com/office/drawing/2014/main" id="{8300C9C3-5165-48F7-8E21-FDBA935D3750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3220;p39">
              <a:extLst>
                <a:ext uri="{FF2B5EF4-FFF2-40B4-BE49-F238E27FC236}">
                  <a16:creationId xmlns:a16="http://schemas.microsoft.com/office/drawing/2014/main" id="{CE340028-BB7B-4330-948B-4CEAF0A8A65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3221;p39">
              <a:extLst>
                <a:ext uri="{FF2B5EF4-FFF2-40B4-BE49-F238E27FC236}">
                  <a16:creationId xmlns:a16="http://schemas.microsoft.com/office/drawing/2014/main" id="{2424943F-2CC0-4B39-AD55-7FC2D56EE43C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3222;p39">
              <a:extLst>
                <a:ext uri="{FF2B5EF4-FFF2-40B4-BE49-F238E27FC236}">
                  <a16:creationId xmlns:a16="http://schemas.microsoft.com/office/drawing/2014/main" id="{D72BD02D-31FB-4B65-A633-0C35F9817A7D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3223;p39">
              <a:extLst>
                <a:ext uri="{FF2B5EF4-FFF2-40B4-BE49-F238E27FC236}">
                  <a16:creationId xmlns:a16="http://schemas.microsoft.com/office/drawing/2014/main" id="{8E06792A-BAFE-4827-B77A-23059E3DC029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3224;p39">
              <a:extLst>
                <a:ext uri="{FF2B5EF4-FFF2-40B4-BE49-F238E27FC236}">
                  <a16:creationId xmlns:a16="http://schemas.microsoft.com/office/drawing/2014/main" id="{E6E4A7A4-D6A0-41A0-9760-C8A395BD3733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3225;p39">
              <a:extLst>
                <a:ext uri="{FF2B5EF4-FFF2-40B4-BE49-F238E27FC236}">
                  <a16:creationId xmlns:a16="http://schemas.microsoft.com/office/drawing/2014/main" id="{895D2EEF-D6F6-4D69-BFB2-2EBFCF3D9280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3226;p39">
              <a:extLst>
                <a:ext uri="{FF2B5EF4-FFF2-40B4-BE49-F238E27FC236}">
                  <a16:creationId xmlns:a16="http://schemas.microsoft.com/office/drawing/2014/main" id="{1DB7D4A8-7623-4CCD-BF24-325153769DA8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3227;p39">
              <a:extLst>
                <a:ext uri="{FF2B5EF4-FFF2-40B4-BE49-F238E27FC236}">
                  <a16:creationId xmlns:a16="http://schemas.microsoft.com/office/drawing/2014/main" id="{83879DA0-A906-49B2-A7C3-A7B7646B0ECD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3228;p39">
              <a:extLst>
                <a:ext uri="{FF2B5EF4-FFF2-40B4-BE49-F238E27FC236}">
                  <a16:creationId xmlns:a16="http://schemas.microsoft.com/office/drawing/2014/main" id="{B777EBF2-1B19-467E-906A-0C465FF2E5ED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3229;p39">
              <a:extLst>
                <a:ext uri="{FF2B5EF4-FFF2-40B4-BE49-F238E27FC236}">
                  <a16:creationId xmlns:a16="http://schemas.microsoft.com/office/drawing/2014/main" id="{0EB39F33-14C3-41B8-AF7C-B3215AACB3AF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3230;p39">
              <a:extLst>
                <a:ext uri="{FF2B5EF4-FFF2-40B4-BE49-F238E27FC236}">
                  <a16:creationId xmlns:a16="http://schemas.microsoft.com/office/drawing/2014/main" id="{F7C55A48-3695-4FB9-9F7D-BC333D643D88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3231;p39">
              <a:extLst>
                <a:ext uri="{FF2B5EF4-FFF2-40B4-BE49-F238E27FC236}">
                  <a16:creationId xmlns:a16="http://schemas.microsoft.com/office/drawing/2014/main" id="{9BC4565B-19E7-48A3-9384-378906EE2819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3232;p39">
              <a:extLst>
                <a:ext uri="{FF2B5EF4-FFF2-40B4-BE49-F238E27FC236}">
                  <a16:creationId xmlns:a16="http://schemas.microsoft.com/office/drawing/2014/main" id="{6D6BE00E-6358-45EF-8872-1C340CB38772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3233;p39">
              <a:extLst>
                <a:ext uri="{FF2B5EF4-FFF2-40B4-BE49-F238E27FC236}">
                  <a16:creationId xmlns:a16="http://schemas.microsoft.com/office/drawing/2014/main" id="{048B6E61-312C-4495-A808-E3BC004E70EE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3234;p39">
              <a:extLst>
                <a:ext uri="{FF2B5EF4-FFF2-40B4-BE49-F238E27FC236}">
                  <a16:creationId xmlns:a16="http://schemas.microsoft.com/office/drawing/2014/main" id="{E28687FF-006A-4E30-9ACC-958162C3A32A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3235;p39">
              <a:extLst>
                <a:ext uri="{FF2B5EF4-FFF2-40B4-BE49-F238E27FC236}">
                  <a16:creationId xmlns:a16="http://schemas.microsoft.com/office/drawing/2014/main" id="{19C0F4A4-67C5-49A1-B547-7262A8338286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3236;p39">
              <a:extLst>
                <a:ext uri="{FF2B5EF4-FFF2-40B4-BE49-F238E27FC236}">
                  <a16:creationId xmlns:a16="http://schemas.microsoft.com/office/drawing/2014/main" id="{408AF399-1442-4DD9-9A80-946D9416545E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3237;p39">
              <a:extLst>
                <a:ext uri="{FF2B5EF4-FFF2-40B4-BE49-F238E27FC236}">
                  <a16:creationId xmlns:a16="http://schemas.microsoft.com/office/drawing/2014/main" id="{5A83886B-9662-498F-ADA3-025B28D86C21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3238;p39">
              <a:extLst>
                <a:ext uri="{FF2B5EF4-FFF2-40B4-BE49-F238E27FC236}">
                  <a16:creationId xmlns:a16="http://schemas.microsoft.com/office/drawing/2014/main" id="{6EC160BB-EF6C-4E09-89D2-78CB99FC00B4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3239;p39">
              <a:extLst>
                <a:ext uri="{FF2B5EF4-FFF2-40B4-BE49-F238E27FC236}">
                  <a16:creationId xmlns:a16="http://schemas.microsoft.com/office/drawing/2014/main" id="{9D15E83A-B1EA-4353-A6C6-00945E8F17C9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3240;p39">
              <a:extLst>
                <a:ext uri="{FF2B5EF4-FFF2-40B4-BE49-F238E27FC236}">
                  <a16:creationId xmlns:a16="http://schemas.microsoft.com/office/drawing/2014/main" id="{7A276A7C-4CCC-4C89-AF46-B12BEFDCFD00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3241;p39">
              <a:extLst>
                <a:ext uri="{FF2B5EF4-FFF2-40B4-BE49-F238E27FC236}">
                  <a16:creationId xmlns:a16="http://schemas.microsoft.com/office/drawing/2014/main" id="{702F8CD5-0A1A-4F05-B136-677F84C097D5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3242;p39">
              <a:extLst>
                <a:ext uri="{FF2B5EF4-FFF2-40B4-BE49-F238E27FC236}">
                  <a16:creationId xmlns:a16="http://schemas.microsoft.com/office/drawing/2014/main" id="{8CA7A44C-2DB5-4EB7-BEE3-DD140977F84C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3243;p39">
              <a:extLst>
                <a:ext uri="{FF2B5EF4-FFF2-40B4-BE49-F238E27FC236}">
                  <a16:creationId xmlns:a16="http://schemas.microsoft.com/office/drawing/2014/main" id="{0969E042-1D37-4977-BC26-E70C3F07E72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3244;p39">
              <a:extLst>
                <a:ext uri="{FF2B5EF4-FFF2-40B4-BE49-F238E27FC236}">
                  <a16:creationId xmlns:a16="http://schemas.microsoft.com/office/drawing/2014/main" id="{FD5246C0-01AC-4548-B3DD-4B391DC12C55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3245;p39">
              <a:extLst>
                <a:ext uri="{FF2B5EF4-FFF2-40B4-BE49-F238E27FC236}">
                  <a16:creationId xmlns:a16="http://schemas.microsoft.com/office/drawing/2014/main" id="{A114D224-DBCB-46EF-ABA9-708D3B36A0FD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3246;p39">
              <a:extLst>
                <a:ext uri="{FF2B5EF4-FFF2-40B4-BE49-F238E27FC236}">
                  <a16:creationId xmlns:a16="http://schemas.microsoft.com/office/drawing/2014/main" id="{FA5537EC-C4C6-4E4B-B27D-F8F7E4FACCF5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3247;p39">
              <a:extLst>
                <a:ext uri="{FF2B5EF4-FFF2-40B4-BE49-F238E27FC236}">
                  <a16:creationId xmlns:a16="http://schemas.microsoft.com/office/drawing/2014/main" id="{B0A0D3EF-ACE5-4EE9-AC70-AB15DE488D63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3248;p39">
              <a:extLst>
                <a:ext uri="{FF2B5EF4-FFF2-40B4-BE49-F238E27FC236}">
                  <a16:creationId xmlns:a16="http://schemas.microsoft.com/office/drawing/2014/main" id="{BE617A01-2171-40CA-A181-CB3A8CAE0077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3249;p39">
              <a:extLst>
                <a:ext uri="{FF2B5EF4-FFF2-40B4-BE49-F238E27FC236}">
                  <a16:creationId xmlns:a16="http://schemas.microsoft.com/office/drawing/2014/main" id="{8E6BC9DB-A28B-4E27-A873-D3006861B3D7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3250;p39">
              <a:extLst>
                <a:ext uri="{FF2B5EF4-FFF2-40B4-BE49-F238E27FC236}">
                  <a16:creationId xmlns:a16="http://schemas.microsoft.com/office/drawing/2014/main" id="{F8979608-3B27-4842-AB01-09345FD24BBD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3251;p39">
              <a:extLst>
                <a:ext uri="{FF2B5EF4-FFF2-40B4-BE49-F238E27FC236}">
                  <a16:creationId xmlns:a16="http://schemas.microsoft.com/office/drawing/2014/main" id="{6348C1F0-460B-4B2A-B845-662ACF3D36F7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3252;p39">
              <a:extLst>
                <a:ext uri="{FF2B5EF4-FFF2-40B4-BE49-F238E27FC236}">
                  <a16:creationId xmlns:a16="http://schemas.microsoft.com/office/drawing/2014/main" id="{6B7D0799-7D34-462A-9158-595745B90CB1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3253;p39">
              <a:extLst>
                <a:ext uri="{FF2B5EF4-FFF2-40B4-BE49-F238E27FC236}">
                  <a16:creationId xmlns:a16="http://schemas.microsoft.com/office/drawing/2014/main" id="{D4F6D19B-5110-4BA6-81DC-018A90F233FD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3254;p39">
              <a:extLst>
                <a:ext uri="{FF2B5EF4-FFF2-40B4-BE49-F238E27FC236}">
                  <a16:creationId xmlns:a16="http://schemas.microsoft.com/office/drawing/2014/main" id="{B7DE4040-C4CA-4E2D-922C-C53BF1501DF7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3255;p39">
              <a:extLst>
                <a:ext uri="{FF2B5EF4-FFF2-40B4-BE49-F238E27FC236}">
                  <a16:creationId xmlns:a16="http://schemas.microsoft.com/office/drawing/2014/main" id="{A355FD76-1A79-4633-9AA0-9932B0EE3799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3256;p39">
              <a:extLst>
                <a:ext uri="{FF2B5EF4-FFF2-40B4-BE49-F238E27FC236}">
                  <a16:creationId xmlns:a16="http://schemas.microsoft.com/office/drawing/2014/main" id="{764257BA-4FA5-4C59-9F47-62D78EE1F749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3257;p39">
              <a:extLst>
                <a:ext uri="{FF2B5EF4-FFF2-40B4-BE49-F238E27FC236}">
                  <a16:creationId xmlns:a16="http://schemas.microsoft.com/office/drawing/2014/main" id="{8136561D-A741-4A1D-82EB-A45C5BD70D9A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3258;p39">
              <a:extLst>
                <a:ext uri="{FF2B5EF4-FFF2-40B4-BE49-F238E27FC236}">
                  <a16:creationId xmlns:a16="http://schemas.microsoft.com/office/drawing/2014/main" id="{2AE9DF8B-6B2C-4806-89AF-2159565BC0B2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3259;p39">
              <a:extLst>
                <a:ext uri="{FF2B5EF4-FFF2-40B4-BE49-F238E27FC236}">
                  <a16:creationId xmlns:a16="http://schemas.microsoft.com/office/drawing/2014/main" id="{928DA821-1098-40C0-80FB-36705F882693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3260;p39">
              <a:extLst>
                <a:ext uri="{FF2B5EF4-FFF2-40B4-BE49-F238E27FC236}">
                  <a16:creationId xmlns:a16="http://schemas.microsoft.com/office/drawing/2014/main" id="{9CC72C5F-AE34-4FF5-B892-2678FD64D430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3261;p39">
              <a:extLst>
                <a:ext uri="{FF2B5EF4-FFF2-40B4-BE49-F238E27FC236}">
                  <a16:creationId xmlns:a16="http://schemas.microsoft.com/office/drawing/2014/main" id="{5D260196-55C6-4FBC-B5BB-8C5AF7306570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3262;p39">
              <a:extLst>
                <a:ext uri="{FF2B5EF4-FFF2-40B4-BE49-F238E27FC236}">
                  <a16:creationId xmlns:a16="http://schemas.microsoft.com/office/drawing/2014/main" id="{3C8BD1ED-7DE7-4348-BA48-21B04DAC9464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3263;p39">
              <a:extLst>
                <a:ext uri="{FF2B5EF4-FFF2-40B4-BE49-F238E27FC236}">
                  <a16:creationId xmlns:a16="http://schemas.microsoft.com/office/drawing/2014/main" id="{784C5C36-FC29-4B61-8C26-F888346477E6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3264;p39">
              <a:extLst>
                <a:ext uri="{FF2B5EF4-FFF2-40B4-BE49-F238E27FC236}">
                  <a16:creationId xmlns:a16="http://schemas.microsoft.com/office/drawing/2014/main" id="{73A477A4-D315-446A-B4B2-C8CED3B9ED13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3265;p39">
              <a:extLst>
                <a:ext uri="{FF2B5EF4-FFF2-40B4-BE49-F238E27FC236}">
                  <a16:creationId xmlns:a16="http://schemas.microsoft.com/office/drawing/2014/main" id="{673AEE08-05A0-44FD-AF95-484293CD187C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3266;p39">
              <a:extLst>
                <a:ext uri="{FF2B5EF4-FFF2-40B4-BE49-F238E27FC236}">
                  <a16:creationId xmlns:a16="http://schemas.microsoft.com/office/drawing/2014/main" id="{38952FE3-6351-4616-859B-43465E31CB66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3267;p39">
              <a:extLst>
                <a:ext uri="{FF2B5EF4-FFF2-40B4-BE49-F238E27FC236}">
                  <a16:creationId xmlns:a16="http://schemas.microsoft.com/office/drawing/2014/main" id="{992095A6-8D1D-41D1-8867-3FD1DE80313E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3268;p39">
              <a:extLst>
                <a:ext uri="{FF2B5EF4-FFF2-40B4-BE49-F238E27FC236}">
                  <a16:creationId xmlns:a16="http://schemas.microsoft.com/office/drawing/2014/main" id="{54EDBF60-505A-4F3B-98FB-7172F160DC18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3269;p39">
              <a:extLst>
                <a:ext uri="{FF2B5EF4-FFF2-40B4-BE49-F238E27FC236}">
                  <a16:creationId xmlns:a16="http://schemas.microsoft.com/office/drawing/2014/main" id="{D771D6C1-2F34-4052-96A5-CD9B48C65A4B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3270;p39">
              <a:extLst>
                <a:ext uri="{FF2B5EF4-FFF2-40B4-BE49-F238E27FC236}">
                  <a16:creationId xmlns:a16="http://schemas.microsoft.com/office/drawing/2014/main" id="{DD0F3004-7B31-4137-BD35-6C8FB513FA1A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3271;p39">
              <a:extLst>
                <a:ext uri="{FF2B5EF4-FFF2-40B4-BE49-F238E27FC236}">
                  <a16:creationId xmlns:a16="http://schemas.microsoft.com/office/drawing/2014/main" id="{1A932A66-306E-4D8E-936F-55BB3117193F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3272;p39">
              <a:extLst>
                <a:ext uri="{FF2B5EF4-FFF2-40B4-BE49-F238E27FC236}">
                  <a16:creationId xmlns:a16="http://schemas.microsoft.com/office/drawing/2014/main" id="{F2A85B8E-A1B0-4617-B2B5-208F6AA7C3ED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3273;p39">
              <a:extLst>
                <a:ext uri="{FF2B5EF4-FFF2-40B4-BE49-F238E27FC236}">
                  <a16:creationId xmlns:a16="http://schemas.microsoft.com/office/drawing/2014/main" id="{695912BA-CC58-40FB-B310-63220B884A86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3274;p39">
              <a:extLst>
                <a:ext uri="{FF2B5EF4-FFF2-40B4-BE49-F238E27FC236}">
                  <a16:creationId xmlns:a16="http://schemas.microsoft.com/office/drawing/2014/main" id="{B4FD4438-2C56-4B8D-851D-2698F9BB8594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3275;p39">
              <a:extLst>
                <a:ext uri="{FF2B5EF4-FFF2-40B4-BE49-F238E27FC236}">
                  <a16:creationId xmlns:a16="http://schemas.microsoft.com/office/drawing/2014/main" id="{17899E7F-3834-4E0C-A08D-7E8C83979AAD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3276;p39">
              <a:extLst>
                <a:ext uri="{FF2B5EF4-FFF2-40B4-BE49-F238E27FC236}">
                  <a16:creationId xmlns:a16="http://schemas.microsoft.com/office/drawing/2014/main" id="{874419AF-949F-4865-95DF-1C34B4483FC5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3277;p39">
              <a:extLst>
                <a:ext uri="{FF2B5EF4-FFF2-40B4-BE49-F238E27FC236}">
                  <a16:creationId xmlns:a16="http://schemas.microsoft.com/office/drawing/2014/main" id="{37CF29AA-DA4C-42D4-A43A-351EC83DF0E8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3278;p39">
              <a:extLst>
                <a:ext uri="{FF2B5EF4-FFF2-40B4-BE49-F238E27FC236}">
                  <a16:creationId xmlns:a16="http://schemas.microsoft.com/office/drawing/2014/main" id="{DD75136D-9C1F-4FBF-8504-718D67FD0152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3279;p39">
              <a:extLst>
                <a:ext uri="{FF2B5EF4-FFF2-40B4-BE49-F238E27FC236}">
                  <a16:creationId xmlns:a16="http://schemas.microsoft.com/office/drawing/2014/main" id="{00DA271F-0331-41D5-9081-B435E5493645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3280;p39">
              <a:extLst>
                <a:ext uri="{FF2B5EF4-FFF2-40B4-BE49-F238E27FC236}">
                  <a16:creationId xmlns:a16="http://schemas.microsoft.com/office/drawing/2014/main" id="{0041F749-9653-4B43-8DAE-4DE6C902F07D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3281;p39">
              <a:extLst>
                <a:ext uri="{FF2B5EF4-FFF2-40B4-BE49-F238E27FC236}">
                  <a16:creationId xmlns:a16="http://schemas.microsoft.com/office/drawing/2014/main" id="{47CB66C4-537D-4392-9749-F0CFE142FAEB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3282;p39">
              <a:extLst>
                <a:ext uri="{FF2B5EF4-FFF2-40B4-BE49-F238E27FC236}">
                  <a16:creationId xmlns:a16="http://schemas.microsoft.com/office/drawing/2014/main" id="{93ACF4B5-FCBA-4898-B528-C09DE23066F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3283;p39">
              <a:extLst>
                <a:ext uri="{FF2B5EF4-FFF2-40B4-BE49-F238E27FC236}">
                  <a16:creationId xmlns:a16="http://schemas.microsoft.com/office/drawing/2014/main" id="{18D17740-326F-4CA6-963C-43601E0B7DCC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3284;p39">
              <a:extLst>
                <a:ext uri="{FF2B5EF4-FFF2-40B4-BE49-F238E27FC236}">
                  <a16:creationId xmlns:a16="http://schemas.microsoft.com/office/drawing/2014/main" id="{CAA78674-C4B7-4501-9EB7-6BC67227B17D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3285;p39">
              <a:extLst>
                <a:ext uri="{FF2B5EF4-FFF2-40B4-BE49-F238E27FC236}">
                  <a16:creationId xmlns:a16="http://schemas.microsoft.com/office/drawing/2014/main" id="{9B462BB3-F182-44CE-AB8E-0E1C05A32961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3286;p39">
              <a:extLst>
                <a:ext uri="{FF2B5EF4-FFF2-40B4-BE49-F238E27FC236}">
                  <a16:creationId xmlns:a16="http://schemas.microsoft.com/office/drawing/2014/main" id="{DE9C4AE5-1F8C-4290-90F7-F77BA9BB407F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3287;p39">
              <a:extLst>
                <a:ext uri="{FF2B5EF4-FFF2-40B4-BE49-F238E27FC236}">
                  <a16:creationId xmlns:a16="http://schemas.microsoft.com/office/drawing/2014/main" id="{656DD1B2-607D-49AE-A06D-8ABC5D7DE170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3288;p39">
              <a:extLst>
                <a:ext uri="{FF2B5EF4-FFF2-40B4-BE49-F238E27FC236}">
                  <a16:creationId xmlns:a16="http://schemas.microsoft.com/office/drawing/2014/main" id="{78F3D14E-DADD-472D-893C-E02C143ADDBC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3289;p39">
              <a:extLst>
                <a:ext uri="{FF2B5EF4-FFF2-40B4-BE49-F238E27FC236}">
                  <a16:creationId xmlns:a16="http://schemas.microsoft.com/office/drawing/2014/main" id="{48E448EF-83CC-4FE8-96A2-0E7B89C3392C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3290;p39">
              <a:extLst>
                <a:ext uri="{FF2B5EF4-FFF2-40B4-BE49-F238E27FC236}">
                  <a16:creationId xmlns:a16="http://schemas.microsoft.com/office/drawing/2014/main" id="{15A5B365-B354-4DF9-B422-6FEC4E59486E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3291;p39">
              <a:extLst>
                <a:ext uri="{FF2B5EF4-FFF2-40B4-BE49-F238E27FC236}">
                  <a16:creationId xmlns:a16="http://schemas.microsoft.com/office/drawing/2014/main" id="{3DECC614-8F3C-4972-9A45-6DCC3FE8DA2D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3292;p39">
              <a:extLst>
                <a:ext uri="{FF2B5EF4-FFF2-40B4-BE49-F238E27FC236}">
                  <a16:creationId xmlns:a16="http://schemas.microsoft.com/office/drawing/2014/main" id="{A074ED18-E411-4230-9BA7-78E5E003041C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3293;p39">
              <a:extLst>
                <a:ext uri="{FF2B5EF4-FFF2-40B4-BE49-F238E27FC236}">
                  <a16:creationId xmlns:a16="http://schemas.microsoft.com/office/drawing/2014/main" id="{F515408E-57D6-47D1-9983-EFB17DA092EF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3294;p39">
              <a:extLst>
                <a:ext uri="{FF2B5EF4-FFF2-40B4-BE49-F238E27FC236}">
                  <a16:creationId xmlns:a16="http://schemas.microsoft.com/office/drawing/2014/main" id="{0CF046EE-3285-4209-B49E-D2609EAE37C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3295;p39">
              <a:extLst>
                <a:ext uri="{FF2B5EF4-FFF2-40B4-BE49-F238E27FC236}">
                  <a16:creationId xmlns:a16="http://schemas.microsoft.com/office/drawing/2014/main" id="{1D48ACC2-FBB5-477C-9E40-72536458A232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3296;p39">
              <a:extLst>
                <a:ext uri="{FF2B5EF4-FFF2-40B4-BE49-F238E27FC236}">
                  <a16:creationId xmlns:a16="http://schemas.microsoft.com/office/drawing/2014/main" id="{01DE2E89-ADAE-4245-83A9-00FDBF576A3F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3297;p39">
              <a:extLst>
                <a:ext uri="{FF2B5EF4-FFF2-40B4-BE49-F238E27FC236}">
                  <a16:creationId xmlns:a16="http://schemas.microsoft.com/office/drawing/2014/main" id="{59526F98-7B17-4010-A13B-E45E07D7627D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3298;p39">
              <a:extLst>
                <a:ext uri="{FF2B5EF4-FFF2-40B4-BE49-F238E27FC236}">
                  <a16:creationId xmlns:a16="http://schemas.microsoft.com/office/drawing/2014/main" id="{8DEE620C-03EF-4A95-A52C-90708B1B37E1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3299;p39">
              <a:extLst>
                <a:ext uri="{FF2B5EF4-FFF2-40B4-BE49-F238E27FC236}">
                  <a16:creationId xmlns:a16="http://schemas.microsoft.com/office/drawing/2014/main" id="{A54D50CD-30A5-4025-9E7F-FC5CB4D5D836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3300;p39">
              <a:extLst>
                <a:ext uri="{FF2B5EF4-FFF2-40B4-BE49-F238E27FC236}">
                  <a16:creationId xmlns:a16="http://schemas.microsoft.com/office/drawing/2014/main" id="{445A9DA6-A36A-4B86-89FE-BE46F0C44D82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3301;p39">
              <a:extLst>
                <a:ext uri="{FF2B5EF4-FFF2-40B4-BE49-F238E27FC236}">
                  <a16:creationId xmlns:a16="http://schemas.microsoft.com/office/drawing/2014/main" id="{CCB91FD8-1701-41EE-8C1E-E5A910468705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3302;p39">
              <a:extLst>
                <a:ext uri="{FF2B5EF4-FFF2-40B4-BE49-F238E27FC236}">
                  <a16:creationId xmlns:a16="http://schemas.microsoft.com/office/drawing/2014/main" id="{9E727AEE-CE59-48AE-90C1-45ACBD567A5C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3303;p39">
              <a:extLst>
                <a:ext uri="{FF2B5EF4-FFF2-40B4-BE49-F238E27FC236}">
                  <a16:creationId xmlns:a16="http://schemas.microsoft.com/office/drawing/2014/main" id="{EFA60256-BE64-4C4E-AE0B-480898FB0BBF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3304;p39">
              <a:extLst>
                <a:ext uri="{FF2B5EF4-FFF2-40B4-BE49-F238E27FC236}">
                  <a16:creationId xmlns:a16="http://schemas.microsoft.com/office/drawing/2014/main" id="{8BCA6DF7-7B60-4300-BDF5-26906332CA77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3305;p39">
              <a:extLst>
                <a:ext uri="{FF2B5EF4-FFF2-40B4-BE49-F238E27FC236}">
                  <a16:creationId xmlns:a16="http://schemas.microsoft.com/office/drawing/2014/main" id="{26ABE1BD-F984-4D46-8193-1AD07A8BA963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3306;p39">
              <a:extLst>
                <a:ext uri="{FF2B5EF4-FFF2-40B4-BE49-F238E27FC236}">
                  <a16:creationId xmlns:a16="http://schemas.microsoft.com/office/drawing/2014/main" id="{958F1E8B-496D-4466-8493-E233A0194843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3307;p39">
              <a:extLst>
                <a:ext uri="{FF2B5EF4-FFF2-40B4-BE49-F238E27FC236}">
                  <a16:creationId xmlns:a16="http://schemas.microsoft.com/office/drawing/2014/main" id="{88AB6339-E15A-4F8F-87F0-D75024F418D7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3308;p39">
              <a:extLst>
                <a:ext uri="{FF2B5EF4-FFF2-40B4-BE49-F238E27FC236}">
                  <a16:creationId xmlns:a16="http://schemas.microsoft.com/office/drawing/2014/main" id="{390514A6-18B3-43F8-8019-5ED6BD1A66B5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3309;p39">
              <a:extLst>
                <a:ext uri="{FF2B5EF4-FFF2-40B4-BE49-F238E27FC236}">
                  <a16:creationId xmlns:a16="http://schemas.microsoft.com/office/drawing/2014/main" id="{7940D149-E49B-40FE-AAA8-2D0D01EE8E16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3310;p39">
              <a:extLst>
                <a:ext uri="{FF2B5EF4-FFF2-40B4-BE49-F238E27FC236}">
                  <a16:creationId xmlns:a16="http://schemas.microsoft.com/office/drawing/2014/main" id="{457302E5-99DE-4886-8DBE-FF152D86BE81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3311;p39">
              <a:extLst>
                <a:ext uri="{FF2B5EF4-FFF2-40B4-BE49-F238E27FC236}">
                  <a16:creationId xmlns:a16="http://schemas.microsoft.com/office/drawing/2014/main" id="{6DB7B27E-32AE-46AC-A0BF-CCC7080328CE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3312;p39">
              <a:extLst>
                <a:ext uri="{FF2B5EF4-FFF2-40B4-BE49-F238E27FC236}">
                  <a16:creationId xmlns:a16="http://schemas.microsoft.com/office/drawing/2014/main" id="{0580D338-3B4C-4C12-9CCE-2A69E02E5FD2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3313;p39">
              <a:extLst>
                <a:ext uri="{FF2B5EF4-FFF2-40B4-BE49-F238E27FC236}">
                  <a16:creationId xmlns:a16="http://schemas.microsoft.com/office/drawing/2014/main" id="{7FB51C43-2A29-44E4-B188-4AE32D625F7A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3314;p39">
              <a:extLst>
                <a:ext uri="{FF2B5EF4-FFF2-40B4-BE49-F238E27FC236}">
                  <a16:creationId xmlns:a16="http://schemas.microsoft.com/office/drawing/2014/main" id="{3EBA3450-9578-49AB-9ACF-663A4F941C40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3315;p39">
              <a:extLst>
                <a:ext uri="{FF2B5EF4-FFF2-40B4-BE49-F238E27FC236}">
                  <a16:creationId xmlns:a16="http://schemas.microsoft.com/office/drawing/2014/main" id="{05E125D0-B404-4EFB-BBDD-D5200DC83BE5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3316;p39">
              <a:extLst>
                <a:ext uri="{FF2B5EF4-FFF2-40B4-BE49-F238E27FC236}">
                  <a16:creationId xmlns:a16="http://schemas.microsoft.com/office/drawing/2014/main" id="{92078048-F2E9-4E7E-8509-ED893B6467F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3317;p39">
              <a:extLst>
                <a:ext uri="{FF2B5EF4-FFF2-40B4-BE49-F238E27FC236}">
                  <a16:creationId xmlns:a16="http://schemas.microsoft.com/office/drawing/2014/main" id="{515AB364-78CF-460A-AB16-FB52A038A1CF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3318;p39">
              <a:extLst>
                <a:ext uri="{FF2B5EF4-FFF2-40B4-BE49-F238E27FC236}">
                  <a16:creationId xmlns:a16="http://schemas.microsoft.com/office/drawing/2014/main" id="{97353595-A826-4A1F-9944-531FBDC5CF9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3319;p39">
              <a:extLst>
                <a:ext uri="{FF2B5EF4-FFF2-40B4-BE49-F238E27FC236}">
                  <a16:creationId xmlns:a16="http://schemas.microsoft.com/office/drawing/2014/main" id="{BFA5774E-CA10-47BB-9AA2-B52609C2AF3B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3320;p39">
              <a:extLst>
                <a:ext uri="{FF2B5EF4-FFF2-40B4-BE49-F238E27FC236}">
                  <a16:creationId xmlns:a16="http://schemas.microsoft.com/office/drawing/2014/main" id="{20A623AD-BBA0-41E6-94D3-18FCCC498120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3321;p39">
              <a:extLst>
                <a:ext uri="{FF2B5EF4-FFF2-40B4-BE49-F238E27FC236}">
                  <a16:creationId xmlns:a16="http://schemas.microsoft.com/office/drawing/2014/main" id="{8AB8D684-A87C-4AAB-B201-93013B0AFF45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3322;p39">
              <a:extLst>
                <a:ext uri="{FF2B5EF4-FFF2-40B4-BE49-F238E27FC236}">
                  <a16:creationId xmlns:a16="http://schemas.microsoft.com/office/drawing/2014/main" id="{D10960F9-873C-42A3-AACC-CB82F923876A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3323;p39">
              <a:extLst>
                <a:ext uri="{FF2B5EF4-FFF2-40B4-BE49-F238E27FC236}">
                  <a16:creationId xmlns:a16="http://schemas.microsoft.com/office/drawing/2014/main" id="{9E64949B-1173-4274-87D6-02A9DFB10FB6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3324;p39">
              <a:extLst>
                <a:ext uri="{FF2B5EF4-FFF2-40B4-BE49-F238E27FC236}">
                  <a16:creationId xmlns:a16="http://schemas.microsoft.com/office/drawing/2014/main" id="{E692B4ED-BA71-4457-BCD9-FEDBC5DF698E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3325;p39">
              <a:extLst>
                <a:ext uri="{FF2B5EF4-FFF2-40B4-BE49-F238E27FC236}">
                  <a16:creationId xmlns:a16="http://schemas.microsoft.com/office/drawing/2014/main" id="{A68D84AB-F19D-493F-9F90-00451E76A88B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3326;p39">
              <a:extLst>
                <a:ext uri="{FF2B5EF4-FFF2-40B4-BE49-F238E27FC236}">
                  <a16:creationId xmlns:a16="http://schemas.microsoft.com/office/drawing/2014/main" id="{AF16BE80-4E4B-48DF-AF49-F2D5AD6485F0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3327;p39">
              <a:extLst>
                <a:ext uri="{FF2B5EF4-FFF2-40B4-BE49-F238E27FC236}">
                  <a16:creationId xmlns:a16="http://schemas.microsoft.com/office/drawing/2014/main" id="{E92E7AC7-553E-4FD0-8102-0C82B3FEE836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3328;p39">
              <a:extLst>
                <a:ext uri="{FF2B5EF4-FFF2-40B4-BE49-F238E27FC236}">
                  <a16:creationId xmlns:a16="http://schemas.microsoft.com/office/drawing/2014/main" id="{FB650757-7570-48A9-ABC7-E17E1A53C4DA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3329;p39">
              <a:extLst>
                <a:ext uri="{FF2B5EF4-FFF2-40B4-BE49-F238E27FC236}">
                  <a16:creationId xmlns:a16="http://schemas.microsoft.com/office/drawing/2014/main" id="{26CC63FB-8164-414C-9841-5F2C6D25D8AE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3330;p39">
              <a:extLst>
                <a:ext uri="{FF2B5EF4-FFF2-40B4-BE49-F238E27FC236}">
                  <a16:creationId xmlns:a16="http://schemas.microsoft.com/office/drawing/2014/main" id="{2406D1A6-EFF2-4AF5-9F82-3D12E6CA4625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3331;p39">
              <a:extLst>
                <a:ext uri="{FF2B5EF4-FFF2-40B4-BE49-F238E27FC236}">
                  <a16:creationId xmlns:a16="http://schemas.microsoft.com/office/drawing/2014/main" id="{404B562D-AD68-400D-8E32-4C074FAADA11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3332;p39">
              <a:extLst>
                <a:ext uri="{FF2B5EF4-FFF2-40B4-BE49-F238E27FC236}">
                  <a16:creationId xmlns:a16="http://schemas.microsoft.com/office/drawing/2014/main" id="{C85660E2-CE59-4E0D-B9AE-845B182DC158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3333;p39">
              <a:extLst>
                <a:ext uri="{FF2B5EF4-FFF2-40B4-BE49-F238E27FC236}">
                  <a16:creationId xmlns:a16="http://schemas.microsoft.com/office/drawing/2014/main" id="{FD1DDD4E-3FA7-4EBE-ABED-45661205C564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3334;p39">
              <a:extLst>
                <a:ext uri="{FF2B5EF4-FFF2-40B4-BE49-F238E27FC236}">
                  <a16:creationId xmlns:a16="http://schemas.microsoft.com/office/drawing/2014/main" id="{54B2CD2E-4F50-462F-A6E3-0610912647A9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3335;p39">
              <a:extLst>
                <a:ext uri="{FF2B5EF4-FFF2-40B4-BE49-F238E27FC236}">
                  <a16:creationId xmlns:a16="http://schemas.microsoft.com/office/drawing/2014/main" id="{C8AE8075-AB61-4EF3-AF7B-97E021080F16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3336;p39">
              <a:extLst>
                <a:ext uri="{FF2B5EF4-FFF2-40B4-BE49-F238E27FC236}">
                  <a16:creationId xmlns:a16="http://schemas.microsoft.com/office/drawing/2014/main" id="{D8194143-B7CE-4780-8CC5-E026C51BE08A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3337;p39">
              <a:extLst>
                <a:ext uri="{FF2B5EF4-FFF2-40B4-BE49-F238E27FC236}">
                  <a16:creationId xmlns:a16="http://schemas.microsoft.com/office/drawing/2014/main" id="{63E9A667-4BDD-4C18-B9CB-26F1622F1FBF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3338;p39">
              <a:extLst>
                <a:ext uri="{FF2B5EF4-FFF2-40B4-BE49-F238E27FC236}">
                  <a16:creationId xmlns:a16="http://schemas.microsoft.com/office/drawing/2014/main" id="{A764A5EE-89DC-4A3F-BEDF-8794882D4927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3339;p39">
              <a:extLst>
                <a:ext uri="{FF2B5EF4-FFF2-40B4-BE49-F238E27FC236}">
                  <a16:creationId xmlns:a16="http://schemas.microsoft.com/office/drawing/2014/main" id="{E699A6C1-303D-4CD1-8299-5599FE91324F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3340;p39">
              <a:extLst>
                <a:ext uri="{FF2B5EF4-FFF2-40B4-BE49-F238E27FC236}">
                  <a16:creationId xmlns:a16="http://schemas.microsoft.com/office/drawing/2014/main" id="{8722FF61-F47E-43BB-A1BE-EB88CC7C4DA0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3341;p39">
              <a:extLst>
                <a:ext uri="{FF2B5EF4-FFF2-40B4-BE49-F238E27FC236}">
                  <a16:creationId xmlns:a16="http://schemas.microsoft.com/office/drawing/2014/main" id="{ADDD83F3-2905-4253-B92E-ACF6210CB742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3342;p39">
              <a:extLst>
                <a:ext uri="{FF2B5EF4-FFF2-40B4-BE49-F238E27FC236}">
                  <a16:creationId xmlns:a16="http://schemas.microsoft.com/office/drawing/2014/main" id="{B488381B-436C-4951-8982-75D40EE1F139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3343;p39">
              <a:extLst>
                <a:ext uri="{FF2B5EF4-FFF2-40B4-BE49-F238E27FC236}">
                  <a16:creationId xmlns:a16="http://schemas.microsoft.com/office/drawing/2014/main" id="{271D1320-8B6F-4998-9AF8-FBD44E2D94A8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3344;p39">
              <a:extLst>
                <a:ext uri="{FF2B5EF4-FFF2-40B4-BE49-F238E27FC236}">
                  <a16:creationId xmlns:a16="http://schemas.microsoft.com/office/drawing/2014/main" id="{5E475281-F0BF-4313-9759-51FC671AEC93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3345;p39">
              <a:extLst>
                <a:ext uri="{FF2B5EF4-FFF2-40B4-BE49-F238E27FC236}">
                  <a16:creationId xmlns:a16="http://schemas.microsoft.com/office/drawing/2014/main" id="{901DFA16-16E6-46B1-A9B2-B0C1E01C6B6A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3346;p39">
              <a:extLst>
                <a:ext uri="{FF2B5EF4-FFF2-40B4-BE49-F238E27FC236}">
                  <a16:creationId xmlns:a16="http://schemas.microsoft.com/office/drawing/2014/main" id="{76B235C4-9777-44CC-93D6-ABF1B03EC23F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3347;p39">
              <a:extLst>
                <a:ext uri="{FF2B5EF4-FFF2-40B4-BE49-F238E27FC236}">
                  <a16:creationId xmlns:a16="http://schemas.microsoft.com/office/drawing/2014/main" id="{D8FAE2F8-0A5F-4313-8BD6-A1FE56D1483D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3348;p39">
              <a:extLst>
                <a:ext uri="{FF2B5EF4-FFF2-40B4-BE49-F238E27FC236}">
                  <a16:creationId xmlns:a16="http://schemas.microsoft.com/office/drawing/2014/main" id="{6B9C84A4-E904-4070-B69A-8509E67CF2F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3349;p39">
              <a:extLst>
                <a:ext uri="{FF2B5EF4-FFF2-40B4-BE49-F238E27FC236}">
                  <a16:creationId xmlns:a16="http://schemas.microsoft.com/office/drawing/2014/main" id="{643AE758-C226-4BED-AFE9-0BE9052CD3D0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3350;p39">
              <a:extLst>
                <a:ext uri="{FF2B5EF4-FFF2-40B4-BE49-F238E27FC236}">
                  <a16:creationId xmlns:a16="http://schemas.microsoft.com/office/drawing/2014/main" id="{ADCE01A7-4F70-450B-858F-11F7958C2A9B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3351;p39">
              <a:extLst>
                <a:ext uri="{FF2B5EF4-FFF2-40B4-BE49-F238E27FC236}">
                  <a16:creationId xmlns:a16="http://schemas.microsoft.com/office/drawing/2014/main" id="{0CEA0E67-17A0-4E38-9505-C9DF492F69A0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3352;p39">
              <a:extLst>
                <a:ext uri="{FF2B5EF4-FFF2-40B4-BE49-F238E27FC236}">
                  <a16:creationId xmlns:a16="http://schemas.microsoft.com/office/drawing/2014/main" id="{0EC6E5EA-62B7-4285-95FC-D2E5788AE9D2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3353;p39">
              <a:extLst>
                <a:ext uri="{FF2B5EF4-FFF2-40B4-BE49-F238E27FC236}">
                  <a16:creationId xmlns:a16="http://schemas.microsoft.com/office/drawing/2014/main" id="{A6FDFBE7-BB2E-4863-BDE4-928C16697B5A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3354;p39">
              <a:extLst>
                <a:ext uri="{FF2B5EF4-FFF2-40B4-BE49-F238E27FC236}">
                  <a16:creationId xmlns:a16="http://schemas.microsoft.com/office/drawing/2014/main" id="{712C7248-7D47-4693-9094-B2BD8748274D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3355;p39">
              <a:extLst>
                <a:ext uri="{FF2B5EF4-FFF2-40B4-BE49-F238E27FC236}">
                  <a16:creationId xmlns:a16="http://schemas.microsoft.com/office/drawing/2014/main" id="{77A36836-9B29-4989-9693-2E17A8033A85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3356;p39">
              <a:extLst>
                <a:ext uri="{FF2B5EF4-FFF2-40B4-BE49-F238E27FC236}">
                  <a16:creationId xmlns:a16="http://schemas.microsoft.com/office/drawing/2014/main" id="{07011601-A9EF-4F3A-8225-DE3FB763165A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3357;p39">
              <a:extLst>
                <a:ext uri="{FF2B5EF4-FFF2-40B4-BE49-F238E27FC236}">
                  <a16:creationId xmlns:a16="http://schemas.microsoft.com/office/drawing/2014/main" id="{A3511E50-532E-4E7D-8684-762853D09525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3358;p39">
              <a:extLst>
                <a:ext uri="{FF2B5EF4-FFF2-40B4-BE49-F238E27FC236}">
                  <a16:creationId xmlns:a16="http://schemas.microsoft.com/office/drawing/2014/main" id="{D74C9BA1-EE4C-412A-A406-5CD0245A6AD5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3359;p39">
              <a:extLst>
                <a:ext uri="{FF2B5EF4-FFF2-40B4-BE49-F238E27FC236}">
                  <a16:creationId xmlns:a16="http://schemas.microsoft.com/office/drawing/2014/main" id="{F85A8FC0-88A3-436F-A6D2-481667D7A0CD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3360;p39">
              <a:extLst>
                <a:ext uri="{FF2B5EF4-FFF2-40B4-BE49-F238E27FC236}">
                  <a16:creationId xmlns:a16="http://schemas.microsoft.com/office/drawing/2014/main" id="{FBD44E52-6C6D-4DCF-AC68-5273D96B571F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3361;p39">
              <a:extLst>
                <a:ext uri="{FF2B5EF4-FFF2-40B4-BE49-F238E27FC236}">
                  <a16:creationId xmlns:a16="http://schemas.microsoft.com/office/drawing/2014/main" id="{B2D21229-2442-4CFD-8D53-2466FD58DF8D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3362;p39">
              <a:extLst>
                <a:ext uri="{FF2B5EF4-FFF2-40B4-BE49-F238E27FC236}">
                  <a16:creationId xmlns:a16="http://schemas.microsoft.com/office/drawing/2014/main" id="{968BB994-9801-4BE1-800C-25BDBF8DB4D0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3363;p39">
              <a:extLst>
                <a:ext uri="{FF2B5EF4-FFF2-40B4-BE49-F238E27FC236}">
                  <a16:creationId xmlns:a16="http://schemas.microsoft.com/office/drawing/2014/main" id="{10D507F4-0BAA-448F-9434-E24E1C82612F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3364;p39">
              <a:extLst>
                <a:ext uri="{FF2B5EF4-FFF2-40B4-BE49-F238E27FC236}">
                  <a16:creationId xmlns:a16="http://schemas.microsoft.com/office/drawing/2014/main" id="{325BC9B7-B665-4377-B5A8-1E1167C0EDE3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3365;p39">
              <a:extLst>
                <a:ext uri="{FF2B5EF4-FFF2-40B4-BE49-F238E27FC236}">
                  <a16:creationId xmlns:a16="http://schemas.microsoft.com/office/drawing/2014/main" id="{74D1E1F2-6DE4-441F-BAE2-F7D1EBF7AF8F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3366;p39">
              <a:extLst>
                <a:ext uri="{FF2B5EF4-FFF2-40B4-BE49-F238E27FC236}">
                  <a16:creationId xmlns:a16="http://schemas.microsoft.com/office/drawing/2014/main" id="{5D30A848-0F8B-408D-99C6-BDD2A4C4BA78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3367;p39">
              <a:extLst>
                <a:ext uri="{FF2B5EF4-FFF2-40B4-BE49-F238E27FC236}">
                  <a16:creationId xmlns:a16="http://schemas.microsoft.com/office/drawing/2014/main" id="{61EE04FA-6A09-46BF-BC5B-B6BF5C029C39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3368;p39">
              <a:extLst>
                <a:ext uri="{FF2B5EF4-FFF2-40B4-BE49-F238E27FC236}">
                  <a16:creationId xmlns:a16="http://schemas.microsoft.com/office/drawing/2014/main" id="{869D757C-D718-4E75-B016-BD3B4A3A6EBD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3369;p39">
              <a:extLst>
                <a:ext uri="{FF2B5EF4-FFF2-40B4-BE49-F238E27FC236}">
                  <a16:creationId xmlns:a16="http://schemas.microsoft.com/office/drawing/2014/main" id="{A12ED496-E5FF-45E3-B46D-072A3465ADD4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3370;p39">
              <a:extLst>
                <a:ext uri="{FF2B5EF4-FFF2-40B4-BE49-F238E27FC236}">
                  <a16:creationId xmlns:a16="http://schemas.microsoft.com/office/drawing/2014/main" id="{6619C7F8-3D75-452B-842C-1587BBF7FA5A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3371;p39">
              <a:extLst>
                <a:ext uri="{FF2B5EF4-FFF2-40B4-BE49-F238E27FC236}">
                  <a16:creationId xmlns:a16="http://schemas.microsoft.com/office/drawing/2014/main" id="{E300411C-8634-4716-B9DE-B57A201D8823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3372;p39">
              <a:extLst>
                <a:ext uri="{FF2B5EF4-FFF2-40B4-BE49-F238E27FC236}">
                  <a16:creationId xmlns:a16="http://schemas.microsoft.com/office/drawing/2014/main" id="{09CB5153-B653-43B6-A72B-E0144994CDA5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3373;p39">
              <a:extLst>
                <a:ext uri="{FF2B5EF4-FFF2-40B4-BE49-F238E27FC236}">
                  <a16:creationId xmlns:a16="http://schemas.microsoft.com/office/drawing/2014/main" id="{2614208D-785F-44D3-9A5F-B351EBB915E7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3374;p39">
              <a:extLst>
                <a:ext uri="{FF2B5EF4-FFF2-40B4-BE49-F238E27FC236}">
                  <a16:creationId xmlns:a16="http://schemas.microsoft.com/office/drawing/2014/main" id="{DCCA94D3-8497-4F19-9628-D20D20408507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3375;p39">
              <a:extLst>
                <a:ext uri="{FF2B5EF4-FFF2-40B4-BE49-F238E27FC236}">
                  <a16:creationId xmlns:a16="http://schemas.microsoft.com/office/drawing/2014/main" id="{D9C43A03-B26B-43E8-AA6D-E78233087253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3376;p39">
              <a:extLst>
                <a:ext uri="{FF2B5EF4-FFF2-40B4-BE49-F238E27FC236}">
                  <a16:creationId xmlns:a16="http://schemas.microsoft.com/office/drawing/2014/main" id="{AFB1F656-5C5B-4B06-9913-15EBC4E3ABC6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3377;p39">
              <a:extLst>
                <a:ext uri="{FF2B5EF4-FFF2-40B4-BE49-F238E27FC236}">
                  <a16:creationId xmlns:a16="http://schemas.microsoft.com/office/drawing/2014/main" id="{6CB68A19-0D5C-4410-8160-A80EE0BD922B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3378;p39">
              <a:extLst>
                <a:ext uri="{FF2B5EF4-FFF2-40B4-BE49-F238E27FC236}">
                  <a16:creationId xmlns:a16="http://schemas.microsoft.com/office/drawing/2014/main" id="{72E4C7FB-C159-4EC8-842C-415B49A83643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3379;p39">
              <a:extLst>
                <a:ext uri="{FF2B5EF4-FFF2-40B4-BE49-F238E27FC236}">
                  <a16:creationId xmlns:a16="http://schemas.microsoft.com/office/drawing/2014/main" id="{78B4BF7A-4BA9-42D9-9288-B40471476794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3380;p39">
              <a:extLst>
                <a:ext uri="{FF2B5EF4-FFF2-40B4-BE49-F238E27FC236}">
                  <a16:creationId xmlns:a16="http://schemas.microsoft.com/office/drawing/2014/main" id="{4ABA94CA-8054-4798-A4D4-2EC4E12E60D3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3381;p39">
              <a:extLst>
                <a:ext uri="{FF2B5EF4-FFF2-40B4-BE49-F238E27FC236}">
                  <a16:creationId xmlns:a16="http://schemas.microsoft.com/office/drawing/2014/main" id="{D0A1A8AC-A032-43B2-9A0A-8914A3BA1B17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3382;p39">
              <a:extLst>
                <a:ext uri="{FF2B5EF4-FFF2-40B4-BE49-F238E27FC236}">
                  <a16:creationId xmlns:a16="http://schemas.microsoft.com/office/drawing/2014/main" id="{33E1A003-1371-40B4-8EE9-663B3D3B16EA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3383;p39">
              <a:extLst>
                <a:ext uri="{FF2B5EF4-FFF2-40B4-BE49-F238E27FC236}">
                  <a16:creationId xmlns:a16="http://schemas.microsoft.com/office/drawing/2014/main" id="{0739FEA4-B3EB-4411-9ED8-DDC94D7A1645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3384;p39">
              <a:extLst>
                <a:ext uri="{FF2B5EF4-FFF2-40B4-BE49-F238E27FC236}">
                  <a16:creationId xmlns:a16="http://schemas.microsoft.com/office/drawing/2014/main" id="{BD7C1824-DA47-4E66-964E-3AA511357CE8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3385;p39">
              <a:extLst>
                <a:ext uri="{FF2B5EF4-FFF2-40B4-BE49-F238E27FC236}">
                  <a16:creationId xmlns:a16="http://schemas.microsoft.com/office/drawing/2014/main" id="{4AADE66A-59CB-44B5-9DD4-9E181FAA76B2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3386;p39">
              <a:extLst>
                <a:ext uri="{FF2B5EF4-FFF2-40B4-BE49-F238E27FC236}">
                  <a16:creationId xmlns:a16="http://schemas.microsoft.com/office/drawing/2014/main" id="{25082395-A343-4120-8419-674E6EDA8D8A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3387;p39">
              <a:extLst>
                <a:ext uri="{FF2B5EF4-FFF2-40B4-BE49-F238E27FC236}">
                  <a16:creationId xmlns:a16="http://schemas.microsoft.com/office/drawing/2014/main" id="{1A13CC3A-6A1A-4F99-9F1B-3A28EB1B5CA7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3388;p39">
              <a:extLst>
                <a:ext uri="{FF2B5EF4-FFF2-40B4-BE49-F238E27FC236}">
                  <a16:creationId xmlns:a16="http://schemas.microsoft.com/office/drawing/2014/main" id="{EE3177E7-17F3-4F85-9E8E-34DA3A2822D2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3389;p39">
              <a:extLst>
                <a:ext uri="{FF2B5EF4-FFF2-40B4-BE49-F238E27FC236}">
                  <a16:creationId xmlns:a16="http://schemas.microsoft.com/office/drawing/2014/main" id="{E38C07F5-10A0-4531-8AEC-FE900BA52F64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3390;p39">
              <a:extLst>
                <a:ext uri="{FF2B5EF4-FFF2-40B4-BE49-F238E27FC236}">
                  <a16:creationId xmlns:a16="http://schemas.microsoft.com/office/drawing/2014/main" id="{ED3F29EF-6D1E-43DE-84F5-2586AAA2D4E5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3391;p39">
              <a:extLst>
                <a:ext uri="{FF2B5EF4-FFF2-40B4-BE49-F238E27FC236}">
                  <a16:creationId xmlns:a16="http://schemas.microsoft.com/office/drawing/2014/main" id="{D4DEE08C-25A3-4415-BF58-56DA5C11BD34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3392;p39">
              <a:extLst>
                <a:ext uri="{FF2B5EF4-FFF2-40B4-BE49-F238E27FC236}">
                  <a16:creationId xmlns:a16="http://schemas.microsoft.com/office/drawing/2014/main" id="{7806F22A-64B1-49D3-9544-C3B278D608EC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3393;p39">
              <a:extLst>
                <a:ext uri="{FF2B5EF4-FFF2-40B4-BE49-F238E27FC236}">
                  <a16:creationId xmlns:a16="http://schemas.microsoft.com/office/drawing/2014/main" id="{0E99ED4C-0BED-4292-9DBA-131C2A157942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3394;p39">
              <a:extLst>
                <a:ext uri="{FF2B5EF4-FFF2-40B4-BE49-F238E27FC236}">
                  <a16:creationId xmlns:a16="http://schemas.microsoft.com/office/drawing/2014/main" id="{206864BC-8A37-41BA-A7B9-5A3A83B2B6E8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3395;p39">
              <a:extLst>
                <a:ext uri="{FF2B5EF4-FFF2-40B4-BE49-F238E27FC236}">
                  <a16:creationId xmlns:a16="http://schemas.microsoft.com/office/drawing/2014/main" id="{20AEB787-3929-4822-B5DC-57B9DCD02A9D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3396;p39">
              <a:extLst>
                <a:ext uri="{FF2B5EF4-FFF2-40B4-BE49-F238E27FC236}">
                  <a16:creationId xmlns:a16="http://schemas.microsoft.com/office/drawing/2014/main" id="{1C39E8CC-A6D0-443B-B1C3-42EC4AA6E493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3397;p39">
              <a:extLst>
                <a:ext uri="{FF2B5EF4-FFF2-40B4-BE49-F238E27FC236}">
                  <a16:creationId xmlns:a16="http://schemas.microsoft.com/office/drawing/2014/main" id="{D5E0A720-E642-4527-85D5-D2A5221DB891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3398;p39">
              <a:extLst>
                <a:ext uri="{FF2B5EF4-FFF2-40B4-BE49-F238E27FC236}">
                  <a16:creationId xmlns:a16="http://schemas.microsoft.com/office/drawing/2014/main" id="{7ED532C2-4A92-40B7-97A9-B9D52EE4D9D2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3399;p39">
              <a:extLst>
                <a:ext uri="{FF2B5EF4-FFF2-40B4-BE49-F238E27FC236}">
                  <a16:creationId xmlns:a16="http://schemas.microsoft.com/office/drawing/2014/main" id="{F8782160-7AEF-4C75-8780-CCD57BD05D71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3400;p39">
              <a:extLst>
                <a:ext uri="{FF2B5EF4-FFF2-40B4-BE49-F238E27FC236}">
                  <a16:creationId xmlns:a16="http://schemas.microsoft.com/office/drawing/2014/main" id="{0F777201-47BF-49AD-8F01-8338DB6CB14B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3401;p39">
              <a:extLst>
                <a:ext uri="{FF2B5EF4-FFF2-40B4-BE49-F238E27FC236}">
                  <a16:creationId xmlns:a16="http://schemas.microsoft.com/office/drawing/2014/main" id="{E45CD33E-A4F6-4BBD-8B15-DF83B470C727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3402;p39">
              <a:extLst>
                <a:ext uri="{FF2B5EF4-FFF2-40B4-BE49-F238E27FC236}">
                  <a16:creationId xmlns:a16="http://schemas.microsoft.com/office/drawing/2014/main" id="{9A871C7E-3FB2-427A-AD58-308B2959516C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3403;p39">
              <a:extLst>
                <a:ext uri="{FF2B5EF4-FFF2-40B4-BE49-F238E27FC236}">
                  <a16:creationId xmlns:a16="http://schemas.microsoft.com/office/drawing/2014/main" id="{91E0DEF1-58D2-4852-9B15-58CBA2722005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3404;p39">
              <a:extLst>
                <a:ext uri="{FF2B5EF4-FFF2-40B4-BE49-F238E27FC236}">
                  <a16:creationId xmlns:a16="http://schemas.microsoft.com/office/drawing/2014/main" id="{93A91229-E28D-471A-8A32-BBD991DF9D82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3405;p39">
              <a:extLst>
                <a:ext uri="{FF2B5EF4-FFF2-40B4-BE49-F238E27FC236}">
                  <a16:creationId xmlns:a16="http://schemas.microsoft.com/office/drawing/2014/main" id="{99EBABA3-DABB-4502-8913-DF7C268A5744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3406;p39">
              <a:extLst>
                <a:ext uri="{FF2B5EF4-FFF2-40B4-BE49-F238E27FC236}">
                  <a16:creationId xmlns:a16="http://schemas.microsoft.com/office/drawing/2014/main" id="{FFB3B01A-F007-42ED-BCE9-4B20B4512E95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3407;p39">
              <a:extLst>
                <a:ext uri="{FF2B5EF4-FFF2-40B4-BE49-F238E27FC236}">
                  <a16:creationId xmlns:a16="http://schemas.microsoft.com/office/drawing/2014/main" id="{1BF14C40-F7F9-4FF2-AE39-D15FA1046030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3408;p39">
              <a:extLst>
                <a:ext uri="{FF2B5EF4-FFF2-40B4-BE49-F238E27FC236}">
                  <a16:creationId xmlns:a16="http://schemas.microsoft.com/office/drawing/2014/main" id="{FBAC3910-D084-453E-B7DE-EB6F17E0E318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3409;p39">
              <a:extLst>
                <a:ext uri="{FF2B5EF4-FFF2-40B4-BE49-F238E27FC236}">
                  <a16:creationId xmlns:a16="http://schemas.microsoft.com/office/drawing/2014/main" id="{406B66D8-F266-4B25-9955-7D395122FA92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3410;p39">
              <a:extLst>
                <a:ext uri="{FF2B5EF4-FFF2-40B4-BE49-F238E27FC236}">
                  <a16:creationId xmlns:a16="http://schemas.microsoft.com/office/drawing/2014/main" id="{EF582B48-9E62-41C6-86A7-42A627D582A9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3411;p39">
              <a:extLst>
                <a:ext uri="{FF2B5EF4-FFF2-40B4-BE49-F238E27FC236}">
                  <a16:creationId xmlns:a16="http://schemas.microsoft.com/office/drawing/2014/main" id="{B6B3A291-F0A6-41D0-88B5-F5856F717F7B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3412;p39">
              <a:extLst>
                <a:ext uri="{FF2B5EF4-FFF2-40B4-BE49-F238E27FC236}">
                  <a16:creationId xmlns:a16="http://schemas.microsoft.com/office/drawing/2014/main" id="{9C0CDFC5-7F51-432C-B2E6-1D7138A28CE2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3413;p39">
              <a:extLst>
                <a:ext uri="{FF2B5EF4-FFF2-40B4-BE49-F238E27FC236}">
                  <a16:creationId xmlns:a16="http://schemas.microsoft.com/office/drawing/2014/main" id="{48EECAD5-641E-442B-8250-25359E9D7EC3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3414;p39">
              <a:extLst>
                <a:ext uri="{FF2B5EF4-FFF2-40B4-BE49-F238E27FC236}">
                  <a16:creationId xmlns:a16="http://schemas.microsoft.com/office/drawing/2014/main" id="{A055E63A-763D-41D8-8671-A19CB5C6DA4B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3415;p39">
              <a:extLst>
                <a:ext uri="{FF2B5EF4-FFF2-40B4-BE49-F238E27FC236}">
                  <a16:creationId xmlns:a16="http://schemas.microsoft.com/office/drawing/2014/main" id="{5499C587-4FE8-4E9D-A58A-11025AFB4B01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3416;p39">
              <a:extLst>
                <a:ext uri="{FF2B5EF4-FFF2-40B4-BE49-F238E27FC236}">
                  <a16:creationId xmlns:a16="http://schemas.microsoft.com/office/drawing/2014/main" id="{F2A7A84C-0795-40E7-A71F-4C8D2C1CC603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3417;p39">
              <a:extLst>
                <a:ext uri="{FF2B5EF4-FFF2-40B4-BE49-F238E27FC236}">
                  <a16:creationId xmlns:a16="http://schemas.microsoft.com/office/drawing/2014/main" id="{59058014-54F3-4E2A-A931-016B88E4F4C9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3418;p39">
              <a:extLst>
                <a:ext uri="{FF2B5EF4-FFF2-40B4-BE49-F238E27FC236}">
                  <a16:creationId xmlns:a16="http://schemas.microsoft.com/office/drawing/2014/main" id="{87E27E11-E214-42EE-B242-8338C6CD5DC0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3419;p39">
              <a:extLst>
                <a:ext uri="{FF2B5EF4-FFF2-40B4-BE49-F238E27FC236}">
                  <a16:creationId xmlns:a16="http://schemas.microsoft.com/office/drawing/2014/main" id="{4DC74EA0-6797-4476-BEE1-D41EF16E6C34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3420;p39">
              <a:extLst>
                <a:ext uri="{FF2B5EF4-FFF2-40B4-BE49-F238E27FC236}">
                  <a16:creationId xmlns:a16="http://schemas.microsoft.com/office/drawing/2014/main" id="{A31D0D45-06D9-4B61-88DE-25D71968EA35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3421;p39">
              <a:extLst>
                <a:ext uri="{FF2B5EF4-FFF2-40B4-BE49-F238E27FC236}">
                  <a16:creationId xmlns:a16="http://schemas.microsoft.com/office/drawing/2014/main" id="{43E54448-9E90-4B7A-A30E-76E2B61F1E1A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3422;p39">
              <a:extLst>
                <a:ext uri="{FF2B5EF4-FFF2-40B4-BE49-F238E27FC236}">
                  <a16:creationId xmlns:a16="http://schemas.microsoft.com/office/drawing/2014/main" id="{056C9984-4726-4650-8380-6D753D57B992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3423;p39">
              <a:extLst>
                <a:ext uri="{FF2B5EF4-FFF2-40B4-BE49-F238E27FC236}">
                  <a16:creationId xmlns:a16="http://schemas.microsoft.com/office/drawing/2014/main" id="{A090FC21-1F89-4F36-8CD6-7DFF4AEAC059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3424;p39">
              <a:extLst>
                <a:ext uri="{FF2B5EF4-FFF2-40B4-BE49-F238E27FC236}">
                  <a16:creationId xmlns:a16="http://schemas.microsoft.com/office/drawing/2014/main" id="{B5104732-6C5A-4CC4-A1A2-06ECD4CDE56D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3425;p39">
              <a:extLst>
                <a:ext uri="{FF2B5EF4-FFF2-40B4-BE49-F238E27FC236}">
                  <a16:creationId xmlns:a16="http://schemas.microsoft.com/office/drawing/2014/main" id="{2BB11AB7-821B-4FA3-9FFC-4D72B4EA7A8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3426;p39">
              <a:extLst>
                <a:ext uri="{FF2B5EF4-FFF2-40B4-BE49-F238E27FC236}">
                  <a16:creationId xmlns:a16="http://schemas.microsoft.com/office/drawing/2014/main" id="{47818B35-27BC-47D7-9979-CDE2BAD89ECE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3427;p39">
              <a:extLst>
                <a:ext uri="{FF2B5EF4-FFF2-40B4-BE49-F238E27FC236}">
                  <a16:creationId xmlns:a16="http://schemas.microsoft.com/office/drawing/2014/main" id="{181A9E08-70F0-4724-A8C9-B20A4ACBCD08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3428;p39">
              <a:extLst>
                <a:ext uri="{FF2B5EF4-FFF2-40B4-BE49-F238E27FC236}">
                  <a16:creationId xmlns:a16="http://schemas.microsoft.com/office/drawing/2014/main" id="{2175DF8E-20D8-40E3-84B3-9C5BA32740FA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3429;p39">
              <a:extLst>
                <a:ext uri="{FF2B5EF4-FFF2-40B4-BE49-F238E27FC236}">
                  <a16:creationId xmlns:a16="http://schemas.microsoft.com/office/drawing/2014/main" id="{424711FF-3109-40F7-86C1-2194B9E6B9B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3430;p39">
              <a:extLst>
                <a:ext uri="{FF2B5EF4-FFF2-40B4-BE49-F238E27FC236}">
                  <a16:creationId xmlns:a16="http://schemas.microsoft.com/office/drawing/2014/main" id="{2ADE2348-47F4-4EF9-9CCB-991E12E60197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3431;p39">
              <a:extLst>
                <a:ext uri="{FF2B5EF4-FFF2-40B4-BE49-F238E27FC236}">
                  <a16:creationId xmlns:a16="http://schemas.microsoft.com/office/drawing/2014/main" id="{444C426C-0E91-4820-B599-7318A85EB229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3432;p39">
              <a:extLst>
                <a:ext uri="{FF2B5EF4-FFF2-40B4-BE49-F238E27FC236}">
                  <a16:creationId xmlns:a16="http://schemas.microsoft.com/office/drawing/2014/main" id="{0FFC95BB-92D3-4283-95C4-D374EDC151E5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3433;p39">
              <a:extLst>
                <a:ext uri="{FF2B5EF4-FFF2-40B4-BE49-F238E27FC236}">
                  <a16:creationId xmlns:a16="http://schemas.microsoft.com/office/drawing/2014/main" id="{C718B044-0C45-4FAE-81E4-7D73DF04AAC1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3434;p39">
              <a:extLst>
                <a:ext uri="{FF2B5EF4-FFF2-40B4-BE49-F238E27FC236}">
                  <a16:creationId xmlns:a16="http://schemas.microsoft.com/office/drawing/2014/main" id="{5B2EBB75-E6E2-4DDB-BE15-E0F5591ADB1A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3435;p39">
              <a:extLst>
                <a:ext uri="{FF2B5EF4-FFF2-40B4-BE49-F238E27FC236}">
                  <a16:creationId xmlns:a16="http://schemas.microsoft.com/office/drawing/2014/main" id="{F84CDAAC-C6BF-44A5-B762-64FD9A77537D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3436;p39">
              <a:extLst>
                <a:ext uri="{FF2B5EF4-FFF2-40B4-BE49-F238E27FC236}">
                  <a16:creationId xmlns:a16="http://schemas.microsoft.com/office/drawing/2014/main" id="{CAF9ECDE-4755-4FAD-B725-D96671988BA0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3437;p39">
              <a:extLst>
                <a:ext uri="{FF2B5EF4-FFF2-40B4-BE49-F238E27FC236}">
                  <a16:creationId xmlns:a16="http://schemas.microsoft.com/office/drawing/2014/main" id="{34242D28-F391-46B5-B81B-A6A79D17282A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3438;p39">
              <a:extLst>
                <a:ext uri="{FF2B5EF4-FFF2-40B4-BE49-F238E27FC236}">
                  <a16:creationId xmlns:a16="http://schemas.microsoft.com/office/drawing/2014/main" id="{C67593A5-7214-4B0F-BC82-9CCE08DBF2EC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3439;p39">
              <a:extLst>
                <a:ext uri="{FF2B5EF4-FFF2-40B4-BE49-F238E27FC236}">
                  <a16:creationId xmlns:a16="http://schemas.microsoft.com/office/drawing/2014/main" id="{AECD4E4C-045B-4434-9FA8-EF9F3DB46A52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3440;p39">
              <a:extLst>
                <a:ext uri="{FF2B5EF4-FFF2-40B4-BE49-F238E27FC236}">
                  <a16:creationId xmlns:a16="http://schemas.microsoft.com/office/drawing/2014/main" id="{33496DF5-F2B9-442F-B0A7-25F50094C49A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3441;p39">
              <a:extLst>
                <a:ext uri="{FF2B5EF4-FFF2-40B4-BE49-F238E27FC236}">
                  <a16:creationId xmlns:a16="http://schemas.microsoft.com/office/drawing/2014/main" id="{005B01EA-7237-4B4C-B2BF-3D7CFAE2BD70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3442;p39">
              <a:extLst>
                <a:ext uri="{FF2B5EF4-FFF2-40B4-BE49-F238E27FC236}">
                  <a16:creationId xmlns:a16="http://schemas.microsoft.com/office/drawing/2014/main" id="{3ECF0181-053F-433B-AE58-E2778ACF89A4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3443;p39">
              <a:extLst>
                <a:ext uri="{FF2B5EF4-FFF2-40B4-BE49-F238E27FC236}">
                  <a16:creationId xmlns:a16="http://schemas.microsoft.com/office/drawing/2014/main" id="{2E76B4EC-570E-4B88-87C0-3CBF6F7AC88F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01" name="Google Shape;4189;p39">
            <a:extLst>
              <a:ext uri="{FF2B5EF4-FFF2-40B4-BE49-F238E27FC236}">
                <a16:creationId xmlns:a16="http://schemas.microsoft.com/office/drawing/2014/main" id="{4111727A-52CF-42CF-BE57-D4C5540FD6FE}"/>
              </a:ext>
            </a:extLst>
          </p:cNvPr>
          <p:cNvSpPr txBox="1">
            <a:spLocks/>
          </p:cNvSpPr>
          <p:nvPr/>
        </p:nvSpPr>
        <p:spPr>
          <a:xfrm rot="5400000">
            <a:off x="8951547" y="432176"/>
            <a:ext cx="871800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02</a:t>
            </a:r>
          </a:p>
        </p:txBody>
      </p:sp>
      <p:pic>
        <p:nvPicPr>
          <p:cNvPr id="1497" name="Picture 1496">
            <a:extLst>
              <a:ext uri="{FF2B5EF4-FFF2-40B4-BE49-F238E27FC236}">
                <a16:creationId xmlns:a16="http://schemas.microsoft.com/office/drawing/2014/main" id="{A14C1B97-8E77-4A8A-8260-7BA5643CB6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67000" y="57241"/>
            <a:ext cx="777068" cy="871800"/>
          </a:xfrm>
          <a:prstGeom prst="rect">
            <a:avLst/>
          </a:prstGeom>
        </p:spPr>
      </p:pic>
      <p:sp>
        <p:nvSpPr>
          <p:cNvPr id="1498" name="Google Shape;4187;p39">
            <a:extLst>
              <a:ext uri="{FF2B5EF4-FFF2-40B4-BE49-F238E27FC236}">
                <a16:creationId xmlns:a16="http://schemas.microsoft.com/office/drawing/2014/main" id="{79638F34-B14C-4BCE-AA39-209E02BF8A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3322662" y="200978"/>
            <a:ext cx="2498676" cy="584326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SG" sz="4800">
                <a:solidFill>
                  <a:srgbClr val="0070C0"/>
                </a:solidFill>
                <a:latin typeface="iCiel Cadena" panose="02000503000000020004" pitchFamily="2" charset="0"/>
              </a:rPr>
              <a:t>GHI NHỚ</a:t>
            </a:r>
            <a:endParaRPr sz="4800">
              <a:solidFill>
                <a:srgbClr val="0070C0"/>
              </a:solidFill>
              <a:latin typeface="iCiel Cadena" panose="02000503000000020004" pitchFamily="2" charset="0"/>
            </a:endParaRPr>
          </a:p>
        </p:txBody>
      </p:sp>
      <p:sp>
        <p:nvSpPr>
          <p:cNvPr id="1500" name="TextBox 1499">
            <a:extLst>
              <a:ext uri="{FF2B5EF4-FFF2-40B4-BE49-F238E27FC236}">
                <a16:creationId xmlns:a16="http://schemas.microsoft.com/office/drawing/2014/main" id="{1FDD0917-5E8E-49F8-8614-B1EE1DFE7102}"/>
              </a:ext>
            </a:extLst>
          </p:cNvPr>
          <p:cNvSpPr txBox="1"/>
          <p:nvPr/>
        </p:nvSpPr>
        <p:spPr>
          <a:xfrm>
            <a:off x="145652" y="967488"/>
            <a:ext cx="885269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Biên bản là văn bản ghi lại nội dung một cuộc họp hoặc một sự việc đã diễn ra để làm bằng chứng.</a:t>
            </a:r>
            <a:endParaRPr lang="en-US" sz="26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2776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50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7" dur="1200" fill="hold"/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8" dur="1200" fill="hold"/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8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8" dur="1200" fill="hold"/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9" dur="1200" fill="hold"/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8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54" dur="1400" fill="hold"/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55" dur="1400" fill="hold"/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06" grpId="0" animBg="1"/>
          <p:bldP spid="1505" grpId="0" animBg="1"/>
          <p:bldP spid="1503" grpId="0" animBg="1"/>
          <p:bldP spid="150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50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150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50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00" fill="hold"/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00" fill="hold"/>
                                            <p:tgtEl>
                                              <p:spTgt spid="15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502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200" fill="hold"/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200" fill="hold"/>
                                            <p:tgtEl>
                                              <p:spTgt spid="1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50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1502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400" fill="hold"/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400" fill="hold"/>
                                            <p:tgtEl>
                                              <p:spTgt spid="15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06" grpId="0" animBg="1"/>
          <p:bldP spid="1505" grpId="0" animBg="1"/>
          <p:bldP spid="1503" grpId="0" animBg="1"/>
          <p:bldP spid="1500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1965;p39">
            <a:extLst>
              <a:ext uri="{FF2B5EF4-FFF2-40B4-BE49-F238E27FC236}">
                <a16:creationId xmlns:a16="http://schemas.microsoft.com/office/drawing/2014/main" id="{E375C123-7D94-43D4-A26F-70067DDF6905}"/>
              </a:ext>
            </a:extLst>
          </p:cNvPr>
          <p:cNvSpPr/>
          <p:nvPr/>
        </p:nvSpPr>
        <p:spPr>
          <a:xfrm>
            <a:off x="2148607" y="1389660"/>
            <a:ext cx="5257800" cy="1865439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1966;p39">
            <a:extLst>
              <a:ext uri="{FF2B5EF4-FFF2-40B4-BE49-F238E27FC236}">
                <a16:creationId xmlns:a16="http://schemas.microsoft.com/office/drawing/2014/main" id="{14012E21-0358-49F8-9CC5-375F1E2555E1}"/>
              </a:ext>
            </a:extLst>
          </p:cNvPr>
          <p:cNvSpPr/>
          <p:nvPr/>
        </p:nvSpPr>
        <p:spPr>
          <a:xfrm>
            <a:off x="3200400" y="971550"/>
            <a:ext cx="2271909" cy="851627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4187;p39">
            <a:extLst>
              <a:ext uri="{FF2B5EF4-FFF2-40B4-BE49-F238E27FC236}">
                <a16:creationId xmlns:a16="http://schemas.microsoft.com/office/drawing/2014/main" id="{0D95EEC3-6C2C-4735-8B37-9ED3CA8014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2529607" y="1637497"/>
            <a:ext cx="3314991" cy="1439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SG" sz="5400">
                <a:latin typeface="iCiel Cadena" panose="02000503000000020004" pitchFamily="2" charset="0"/>
              </a:rPr>
              <a:t>LUYỆN TẬP</a:t>
            </a:r>
            <a:endParaRPr sz="5400">
              <a:latin typeface="iCiel Cadena" panose="02000503000000020004" pitchFamily="2" charset="0"/>
            </a:endParaRPr>
          </a:p>
        </p:txBody>
      </p:sp>
      <p:sp>
        <p:nvSpPr>
          <p:cNvPr id="33" name="Google Shape;4189;p39">
            <a:extLst>
              <a:ext uri="{FF2B5EF4-FFF2-40B4-BE49-F238E27FC236}">
                <a16:creationId xmlns:a16="http://schemas.microsoft.com/office/drawing/2014/main" id="{B8EFD163-19BE-4AAC-B1E9-8824AEB8D1C0}"/>
              </a:ext>
            </a:extLst>
          </p:cNvPr>
          <p:cNvSpPr txBox="1">
            <a:spLocks/>
          </p:cNvSpPr>
          <p:nvPr/>
        </p:nvSpPr>
        <p:spPr>
          <a:xfrm>
            <a:off x="3846306" y="917742"/>
            <a:ext cx="871800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03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E3E7F61-0FA0-40FC-9195-3292C74276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35240" y="2175493"/>
            <a:ext cx="2705166" cy="30349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266E41-0EEA-436B-85C9-2346591E9FE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63967" y2="58250"/>
                        <a14:foregroundMark x1="60367" y1="5015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8120" y1="49054" x2="83767" y2="71250"/>
                        <a14:foregroundMark x1="83767" y1="71250" x2="83767" y2="71250"/>
                        <a14:foregroundMark x1="66581" y1="58486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6694" y1="37797" x2="72100" y2="33650"/>
                        <a14:foregroundMark x1="72100" y1="33650" x2="72100" y2="33650"/>
                        <a14:foregroundMark x1="76467" y1="32400" x2="85433" y2="34750"/>
                        <a14:foregroundMark x1="61600" y1="81700" x2="61400" y2="8020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4367" y1="42850" x2="67133" y2="53000"/>
                        <a14:backgroundMark x1="61833" y1="36900" x2="66800" y2="52000"/>
                        <a14:backgroundMark x1="66800" y1="52000" x2="66800" y2="52150"/>
                        <a14:backgroundMark x1="64700" y1="33400" x2="65367" y2="49000"/>
                        <a14:backgroundMark x1="61500" y1="40200" x2="66467" y2="49650"/>
                        <a14:backgroundMark x1="66467" y1="49650" x2="66467" y2="49850"/>
                        <a14:backgroundMark x1="64933" y1="36550" x2="66033" y2="46650"/>
                        <a14:backgroundMark x1="64600" y1="35050" x2="67800" y2="52050"/>
                        <a14:backgroundMark x1="67800" y1="52050" x2="67800" y2="52650"/>
                        <a14:backgroundMark x1="65700" y1="35400" x2="66700" y2="52500"/>
                        <a14:backgroundMark x1="63367" y1="38200" x2="64600" y2="44000"/>
                        <a14:backgroundMark x1="64933" y1="52150" x2="66367" y2="63750"/>
                        <a14:backgroundMark x1="37067" y1="61750" x2="37067" y2="61450"/>
                        <a14:backgroundMark x1="36733" y1="63950" x2="37433" y2="48200"/>
                        <a14:backgroundMark x1="37433" y1="48200" x2="36500" y2="50150"/>
                        <a14:backgroundMark x1="36600" y1="52650" x2="35600" y2="45200"/>
                      </a14:backgroundRemoval>
                    </a14:imgEffect>
                  </a14:imgLayer>
                </a14:imgProps>
              </a:ext>
            </a:extLst>
          </a:blip>
          <a:srcRect l="36610" t="26160" r="33868"/>
          <a:stretch/>
        </p:blipFill>
        <p:spPr>
          <a:xfrm>
            <a:off x="213236" y="1785740"/>
            <a:ext cx="2034955" cy="339314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473BA4-DE47-4640-828F-3646A3676D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1532" y="3317480"/>
            <a:ext cx="1671360" cy="187511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8071E1F-3E98-420E-BAFE-1B5F3771672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63967" y2="58250"/>
                        <a14:foregroundMark x1="60367" y1="5015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8120" y1="49054" x2="83767" y2="71250"/>
                        <a14:foregroundMark x1="83767" y1="71250" x2="83767" y2="71250"/>
                        <a14:foregroundMark x1="66581" y1="58486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6694" y1="37797" x2="72100" y2="33650"/>
                        <a14:foregroundMark x1="72100" y1="33650" x2="72100" y2="33650"/>
                        <a14:foregroundMark x1="76467" y1="32400" x2="85433" y2="34750"/>
                        <a14:foregroundMark x1="61600" y1="81700" x2="61400" y2="8020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4367" y1="42850" x2="67133" y2="53000"/>
                        <a14:backgroundMark x1="61833" y1="36900" x2="66800" y2="52000"/>
                        <a14:backgroundMark x1="66800" y1="52000" x2="66800" y2="52150"/>
                        <a14:backgroundMark x1="64700" y1="33400" x2="65367" y2="49000"/>
                        <a14:backgroundMark x1="61500" y1="40200" x2="66467" y2="49650"/>
                        <a14:backgroundMark x1="66467" y1="49650" x2="66467" y2="49850"/>
                        <a14:backgroundMark x1="64933" y1="36550" x2="66033" y2="46650"/>
                        <a14:backgroundMark x1="64600" y1="35050" x2="67800" y2="52050"/>
                        <a14:backgroundMark x1="67800" y1="52050" x2="67800" y2="52650"/>
                        <a14:backgroundMark x1="65700" y1="35400" x2="66700" y2="52500"/>
                        <a14:backgroundMark x1="63367" y1="38200" x2="64600" y2="44000"/>
                        <a14:backgroundMark x1="64933" y1="52150" x2="66367" y2="63750"/>
                        <a14:backgroundMark x1="37067" y1="61750" x2="37067" y2="61450"/>
                        <a14:backgroundMark x1="36733" y1="63950" x2="37433" y2="48200"/>
                        <a14:backgroundMark x1="37433" y1="48200" x2="36500" y2="50150"/>
                        <a14:backgroundMark x1="36600" y1="52650" x2="35600" y2="45200"/>
                      </a14:backgroundRemoval>
                    </a14:imgEffect>
                  </a14:imgLayer>
                </a14:imgProps>
              </a:ext>
            </a:extLst>
          </a:blip>
          <a:srcRect l="36610" t="26160" r="33868"/>
          <a:stretch/>
        </p:blipFill>
        <p:spPr>
          <a:xfrm>
            <a:off x="213237" y="3120334"/>
            <a:ext cx="1234564" cy="2058546"/>
          </a:xfrm>
          <a:prstGeom prst="rect">
            <a:avLst/>
          </a:prstGeom>
        </p:spPr>
      </p:pic>
      <p:sp>
        <p:nvSpPr>
          <p:cNvPr id="4" name="Google Shape;4189;p39">
            <a:extLst>
              <a:ext uri="{FF2B5EF4-FFF2-40B4-BE49-F238E27FC236}">
                <a16:creationId xmlns:a16="http://schemas.microsoft.com/office/drawing/2014/main" id="{BE645459-71F6-4EB8-B60D-030E669D3589}"/>
              </a:ext>
            </a:extLst>
          </p:cNvPr>
          <p:cNvSpPr txBox="1">
            <a:spLocks/>
          </p:cNvSpPr>
          <p:nvPr/>
        </p:nvSpPr>
        <p:spPr>
          <a:xfrm>
            <a:off x="213235" y="209550"/>
            <a:ext cx="8473565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1. Theo b</a:t>
            </a: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ạn, những tr</a:t>
            </a:r>
            <a:r>
              <a:rPr kumimoji="0" lang="vi-V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ường</a:t>
            </a:r>
            <a:r>
              <a:rPr kumimoji="0" lang="en-SG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 hợp</a:t>
            </a:r>
            <a:r>
              <a:rPr lang="en-SG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 nào d</a:t>
            </a:r>
            <a:r>
              <a:rPr lang="vi-VN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ưới</a:t>
            </a:r>
            <a:r>
              <a:rPr lang="en-SG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 đây cần ghi biên bản? Vì sao? </a:t>
            </a:r>
            <a:r>
              <a:rPr kumimoji="0" lang="e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 </a:t>
            </a:r>
          </a:p>
        </p:txBody>
      </p:sp>
      <p:sp>
        <p:nvSpPr>
          <p:cNvPr id="5" name="a) de">
            <a:extLst>
              <a:ext uri="{FF2B5EF4-FFF2-40B4-BE49-F238E27FC236}">
                <a16:creationId xmlns:a16="http://schemas.microsoft.com/office/drawing/2014/main" id="{994F9813-AF79-4C73-8CAC-33DD611E69DB}"/>
              </a:ext>
            </a:extLst>
          </p:cNvPr>
          <p:cNvSpPr txBox="1"/>
          <p:nvPr/>
        </p:nvSpPr>
        <p:spPr>
          <a:xfrm>
            <a:off x="224121" y="1141678"/>
            <a:ext cx="23666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Đại hội chi đội.</a:t>
            </a:r>
            <a:endParaRPr lang="en-US" sz="2000" b="1">
              <a:solidFill>
                <a:sysClr val="windowText" lastClr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b) de">
            <a:extLst>
              <a:ext uri="{FF2B5EF4-FFF2-40B4-BE49-F238E27FC236}">
                <a16:creationId xmlns:a16="http://schemas.microsoft.com/office/drawing/2014/main" id="{116D2B25-C3B9-48BF-BFF2-C778F84C4908}"/>
              </a:ext>
            </a:extLst>
          </p:cNvPr>
          <p:cNvSpPr txBox="1"/>
          <p:nvPr/>
        </p:nvSpPr>
        <p:spPr>
          <a:xfrm>
            <a:off x="213235" y="1584698"/>
            <a:ext cx="33681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Họp lớp phổ biến kế hoạch tham quan một di tích lịch sử. </a:t>
            </a:r>
            <a:endParaRPr lang="en-US" sz="20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c) de">
            <a:extLst>
              <a:ext uri="{FF2B5EF4-FFF2-40B4-BE49-F238E27FC236}">
                <a16:creationId xmlns:a16="http://schemas.microsoft.com/office/drawing/2014/main" id="{E356C1A9-F648-4D94-A0A7-755FBEB5CE5E}"/>
              </a:ext>
            </a:extLst>
          </p:cNvPr>
          <p:cNvSpPr txBox="1"/>
          <p:nvPr/>
        </p:nvSpPr>
        <p:spPr>
          <a:xfrm>
            <a:off x="251208" y="2323594"/>
            <a:ext cx="2408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Bàn giao tài sản.</a:t>
            </a:r>
            <a:endParaRPr lang="en-US" sz="2000" b="1">
              <a:solidFill>
                <a:sysClr val="windowText" lastClr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d) de">
            <a:extLst>
              <a:ext uri="{FF2B5EF4-FFF2-40B4-BE49-F238E27FC236}">
                <a16:creationId xmlns:a16="http://schemas.microsoft.com/office/drawing/2014/main" id="{D1D1ADF4-8697-4504-A1E3-6A9693864C37}"/>
              </a:ext>
            </a:extLst>
          </p:cNvPr>
          <p:cNvSpPr txBox="1"/>
          <p:nvPr/>
        </p:nvSpPr>
        <p:spPr>
          <a:xfrm>
            <a:off x="4552950" y="1050613"/>
            <a:ext cx="3420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Đêm liên hoan văn nghệ.</a:t>
            </a:r>
            <a:endParaRPr lang="en-US" sz="2000" b="1">
              <a:solidFill>
                <a:sysClr val="windowText" lastClr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e) de">
            <a:extLst>
              <a:ext uri="{FF2B5EF4-FFF2-40B4-BE49-F238E27FC236}">
                <a16:creationId xmlns:a16="http://schemas.microsoft.com/office/drawing/2014/main" id="{A0EA692B-20DA-4D5C-9198-EE06941CE1E6}"/>
              </a:ext>
            </a:extLst>
          </p:cNvPr>
          <p:cNvSpPr txBox="1"/>
          <p:nvPr/>
        </p:nvSpPr>
        <p:spPr>
          <a:xfrm>
            <a:off x="4572706" y="1492034"/>
            <a:ext cx="331698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e) Xử lí vi phạm pháp luật về giao thông.</a:t>
            </a:r>
            <a:endParaRPr lang="en-US" sz="2000" b="1">
              <a:solidFill>
                <a:sysClr val="windowText" lastClr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g) de">
            <a:extLst>
              <a:ext uri="{FF2B5EF4-FFF2-40B4-BE49-F238E27FC236}">
                <a16:creationId xmlns:a16="http://schemas.microsoft.com/office/drawing/2014/main" id="{2F5556B0-022F-4BE0-81A8-E58F51E10F7A}"/>
              </a:ext>
            </a:extLst>
          </p:cNvPr>
          <p:cNvSpPr txBox="1"/>
          <p:nvPr/>
        </p:nvSpPr>
        <p:spPr>
          <a:xfrm>
            <a:off x="4591050" y="2173416"/>
            <a:ext cx="43397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000" b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g) Xử lí việc xây dựng nhà trái phép.</a:t>
            </a:r>
            <a:endParaRPr lang="en-US" sz="2000" b="1">
              <a:solidFill>
                <a:sysClr val="windowText" lastClr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a">
            <a:extLst>
              <a:ext uri="{FF2B5EF4-FFF2-40B4-BE49-F238E27FC236}">
                <a16:creationId xmlns:a16="http://schemas.microsoft.com/office/drawing/2014/main" id="{1661948F-782C-4293-B4F1-9241DA84413A}"/>
              </a:ext>
            </a:extLst>
          </p:cNvPr>
          <p:cNvSpPr/>
          <p:nvPr/>
        </p:nvSpPr>
        <p:spPr>
          <a:xfrm>
            <a:off x="1353993" y="3259642"/>
            <a:ext cx="2353609" cy="954107"/>
          </a:xfrm>
          <a:prstGeom prst="wedgeEllipseCallout">
            <a:avLst>
              <a:gd name="adj1" fmla="val -53590"/>
              <a:gd name="adj2" fmla="val -33124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Đại</a:t>
            </a:r>
            <a:r>
              <a:rPr lang="en-SG" sz="2400" b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hội chi đội.</a:t>
            </a:r>
            <a:endParaRPr lang="en-US" sz="2400" b="1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a_traloi">
            <a:extLst>
              <a:ext uri="{FF2B5EF4-FFF2-40B4-BE49-F238E27FC236}">
                <a16:creationId xmlns:a16="http://schemas.microsoft.com/office/drawing/2014/main" id="{6F35924A-8F28-4049-AC0C-E0417AB01CAF}"/>
              </a:ext>
            </a:extLst>
          </p:cNvPr>
          <p:cNvSpPr/>
          <p:nvPr/>
        </p:nvSpPr>
        <p:spPr>
          <a:xfrm>
            <a:off x="3817815" y="2749942"/>
            <a:ext cx="3744742" cy="2058546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 ghi biên bản. Vì cần ghi lại ý  kiến, ch</a:t>
            </a:r>
            <a:r>
              <a:rPr lang="vi-VN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trình công tác cả năm học và kết quả bầu cử để làm bằng chứng và thực hiện. 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b">
            <a:extLst>
              <a:ext uri="{FF2B5EF4-FFF2-40B4-BE49-F238E27FC236}">
                <a16:creationId xmlns:a16="http://schemas.microsoft.com/office/drawing/2014/main" id="{19ED4CD8-0367-4A59-A1CF-82A24A129DE4}"/>
              </a:ext>
            </a:extLst>
          </p:cNvPr>
          <p:cNvSpPr/>
          <p:nvPr/>
        </p:nvSpPr>
        <p:spPr>
          <a:xfrm>
            <a:off x="1360220" y="2863565"/>
            <a:ext cx="2854459" cy="2146585"/>
          </a:xfrm>
          <a:prstGeom prst="wedgeEllipseCallout">
            <a:avLst>
              <a:gd name="adj1" fmla="val -59853"/>
              <a:gd name="adj2" fmla="val -27540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0" lang="en-SG" sz="2400" b="1" i="0" u="none" strike="noStrike" kern="0" cap="none" spc="0" normalizeH="0" baseline="0" noProof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b) Họp lớp phổ biến kế hoạch tham quan một di tích lịch sử.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b_traloi">
            <a:extLst>
              <a:ext uri="{FF2B5EF4-FFF2-40B4-BE49-F238E27FC236}">
                <a16:creationId xmlns:a16="http://schemas.microsoft.com/office/drawing/2014/main" id="{7651CD02-7EBD-4CA8-B660-738BB690B3BD}"/>
              </a:ext>
            </a:extLst>
          </p:cNvPr>
          <p:cNvSpPr/>
          <p:nvPr/>
        </p:nvSpPr>
        <p:spPr>
          <a:xfrm>
            <a:off x="3921501" y="2616045"/>
            <a:ext cx="3657600" cy="2431403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 cần ghi biên bản. Vì đây chỉ là việc phổ biến kế hoạch để mọi ng</a:t>
            </a:r>
            <a:r>
              <a:rPr lang="vi-VN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thực hiện ngay, không có điều gì cần ghi lại làm bằng chứng.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c">
            <a:extLst>
              <a:ext uri="{FF2B5EF4-FFF2-40B4-BE49-F238E27FC236}">
                <a16:creationId xmlns:a16="http://schemas.microsoft.com/office/drawing/2014/main" id="{9BD87B37-5E7C-4272-9A16-9C1CE4BD9399}"/>
              </a:ext>
            </a:extLst>
          </p:cNvPr>
          <p:cNvSpPr/>
          <p:nvPr/>
        </p:nvSpPr>
        <p:spPr>
          <a:xfrm>
            <a:off x="1732025" y="3199781"/>
            <a:ext cx="2269782" cy="1048772"/>
          </a:xfrm>
          <a:prstGeom prst="wedgeEllipseCallout">
            <a:avLst>
              <a:gd name="adj1" fmla="val -62312"/>
              <a:gd name="adj2" fmla="val -29481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0" lang="en-SG" sz="2400" b="1" i="0" u="none" strike="noStrike" kern="0" cap="none" spc="0" normalizeH="0" baseline="0" noProof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c) Bàn giao tài sản.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c_traloi">
            <a:extLst>
              <a:ext uri="{FF2B5EF4-FFF2-40B4-BE49-F238E27FC236}">
                <a16:creationId xmlns:a16="http://schemas.microsoft.com/office/drawing/2014/main" id="{AD59AFDF-C32E-4A82-8FCC-85D3BDDC591E}"/>
              </a:ext>
            </a:extLst>
          </p:cNvPr>
          <p:cNvSpPr/>
          <p:nvPr/>
        </p:nvSpPr>
        <p:spPr>
          <a:xfrm>
            <a:off x="3886200" y="2865970"/>
            <a:ext cx="3657600" cy="1748078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 ghi biên bản. Vì cần ghi lại danh sách và tình trạng của tài sản lúc bàn giao để làm bằng chứng.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d">
            <a:extLst>
              <a:ext uri="{FF2B5EF4-FFF2-40B4-BE49-F238E27FC236}">
                <a16:creationId xmlns:a16="http://schemas.microsoft.com/office/drawing/2014/main" id="{453A417D-FFB7-4E78-A0A7-58F6AF0A7853}"/>
              </a:ext>
            </a:extLst>
          </p:cNvPr>
          <p:cNvSpPr/>
          <p:nvPr/>
        </p:nvSpPr>
        <p:spPr>
          <a:xfrm>
            <a:off x="1801748" y="3008445"/>
            <a:ext cx="2301373" cy="1244716"/>
          </a:xfrm>
          <a:prstGeom prst="wedgeEllipseCallout">
            <a:avLst>
              <a:gd name="adj1" fmla="val -59853"/>
              <a:gd name="adj2" fmla="val 25011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Đê</a:t>
            </a:r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 liên hoan văn nghệ.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d_traloi">
            <a:extLst>
              <a:ext uri="{FF2B5EF4-FFF2-40B4-BE49-F238E27FC236}">
                <a16:creationId xmlns:a16="http://schemas.microsoft.com/office/drawing/2014/main" id="{A9481D2A-BE53-44BA-B4B6-DF93A05B7B91}"/>
              </a:ext>
            </a:extLst>
          </p:cNvPr>
          <p:cNvSpPr/>
          <p:nvPr/>
        </p:nvSpPr>
        <p:spPr>
          <a:xfrm>
            <a:off x="4300813" y="2683448"/>
            <a:ext cx="3157157" cy="2250502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 cần ghi biên bản. Vì đây là một sinh hoạt vui, không có điều gì cần ghi lại để làm bằng chứng.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e">
            <a:extLst>
              <a:ext uri="{FF2B5EF4-FFF2-40B4-BE49-F238E27FC236}">
                <a16:creationId xmlns:a16="http://schemas.microsoft.com/office/drawing/2014/main" id="{BDE80A1C-2853-4216-A8C3-DB57D8E73F52}"/>
              </a:ext>
            </a:extLst>
          </p:cNvPr>
          <p:cNvSpPr/>
          <p:nvPr/>
        </p:nvSpPr>
        <p:spPr>
          <a:xfrm>
            <a:off x="1395518" y="3098629"/>
            <a:ext cx="2968962" cy="1507944"/>
          </a:xfrm>
          <a:prstGeom prst="wedgeEllipseCallout">
            <a:avLst>
              <a:gd name="adj1" fmla="val -47124"/>
              <a:gd name="adj2" fmla="val -43766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e) Xử lí vi phạm pháp luật về giao thông.</a:t>
            </a:r>
          </a:p>
        </p:txBody>
      </p:sp>
      <p:sp>
        <p:nvSpPr>
          <p:cNvPr id="23" name="g_traloi">
            <a:extLst>
              <a:ext uri="{FF2B5EF4-FFF2-40B4-BE49-F238E27FC236}">
                <a16:creationId xmlns:a16="http://schemas.microsoft.com/office/drawing/2014/main" id="{CA54CBDB-D35E-4A66-AB74-7DAA52F8BA65}"/>
              </a:ext>
            </a:extLst>
          </p:cNvPr>
          <p:cNvSpPr/>
          <p:nvPr/>
        </p:nvSpPr>
        <p:spPr>
          <a:xfrm>
            <a:off x="4381119" y="2736952"/>
            <a:ext cx="3074470" cy="1725567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 ghi biên bản. Vì cần ghi lại  tình hình vi phạm và cách xử lí để làm bằng chứng.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g">
            <a:extLst>
              <a:ext uri="{FF2B5EF4-FFF2-40B4-BE49-F238E27FC236}">
                <a16:creationId xmlns:a16="http://schemas.microsoft.com/office/drawing/2014/main" id="{471D5868-AD1F-45B2-A4AC-1AE9F27221F5}"/>
              </a:ext>
            </a:extLst>
          </p:cNvPr>
          <p:cNvSpPr/>
          <p:nvPr/>
        </p:nvSpPr>
        <p:spPr>
          <a:xfrm>
            <a:off x="1483301" y="2970000"/>
            <a:ext cx="2791944" cy="1650246"/>
          </a:xfrm>
          <a:prstGeom prst="wedgeEllipseCallout">
            <a:avLst>
              <a:gd name="adj1" fmla="val -56749"/>
              <a:gd name="adj2" fmla="val -18184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g) Xử lí việc xây dựng</a:t>
            </a:r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nhà trái phép</a:t>
            </a:r>
            <a:r>
              <a:rPr lang="en-US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25" name="e_traloi">
            <a:extLst>
              <a:ext uri="{FF2B5EF4-FFF2-40B4-BE49-F238E27FC236}">
                <a16:creationId xmlns:a16="http://schemas.microsoft.com/office/drawing/2014/main" id="{7A4D94E1-5CAB-42A7-B876-83D9662B8E4F}"/>
              </a:ext>
            </a:extLst>
          </p:cNvPr>
          <p:cNvSpPr/>
          <p:nvPr/>
        </p:nvSpPr>
        <p:spPr>
          <a:xfrm>
            <a:off x="4623107" y="2707423"/>
            <a:ext cx="2818778" cy="2058546"/>
          </a:xfrm>
          <a:prstGeom prst="wedgeRoundRectCallout">
            <a:avLst>
              <a:gd name="adj1" fmla="val 71044"/>
              <a:gd name="adj2" fmla="val -24583"/>
              <a:gd name="adj3" fmla="val 16667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4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 ghi biên bản. Vì cần ghi lại  tình hình vi phạm và cách xử lí để làm bằng chứng. </a:t>
            </a:r>
            <a:endParaRPr lang="en-US" sz="2400" b="1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28" name="v_g" descr="Registration Acknowledgement Prerace And - Yellow Cartoon Tick, HD Png  Download , Transparent Png Image - PNGitem">
            <a:extLst>
              <a:ext uri="{FF2B5EF4-FFF2-40B4-BE49-F238E27FC236}">
                <a16:creationId xmlns:a16="http://schemas.microsoft.com/office/drawing/2014/main" id="{65896649-9B57-4C8B-BE20-400ECD7685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356" b="94098" l="4070" r="95814">
                        <a14:foregroundMark x1="9302" y1="50284" x2="9302" y2="50284"/>
                        <a14:foregroundMark x1="36395" y1="94211" x2="36395" y2="85812"/>
                        <a14:foregroundMark x1="4186" y1="50851" x2="4186" y2="50851"/>
                        <a14:foregroundMark x1="95814" y1="6356" x2="95814" y2="63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5853">
            <a:off x="8295141" y="2200673"/>
            <a:ext cx="746527" cy="76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v_e" descr="Registration Acknowledgement Prerace And - Yellow Cartoon Tick, HD Png  Download , Transparent Png Image - PNGitem">
            <a:extLst>
              <a:ext uri="{FF2B5EF4-FFF2-40B4-BE49-F238E27FC236}">
                <a16:creationId xmlns:a16="http://schemas.microsoft.com/office/drawing/2014/main" id="{EBB73A51-AFF1-4DAD-A1D4-8730D58B8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356" b="94098" l="4070" r="95814">
                        <a14:foregroundMark x1="9302" y1="50284" x2="9302" y2="50284"/>
                        <a14:foregroundMark x1="36395" y1="94211" x2="36395" y2="85812"/>
                        <a14:foregroundMark x1="4186" y1="50851" x2="4186" y2="50851"/>
                        <a14:foregroundMark x1="95814" y1="6356" x2="95814" y2="63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5853">
            <a:off x="8130280" y="1204663"/>
            <a:ext cx="746527" cy="76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v_c" descr="Registration Acknowledgement Prerace And - Yellow Cartoon Tick, HD Png  Download , Transparent Png Image - PNGitem">
            <a:extLst>
              <a:ext uri="{FF2B5EF4-FFF2-40B4-BE49-F238E27FC236}">
                <a16:creationId xmlns:a16="http://schemas.microsoft.com/office/drawing/2014/main" id="{82FA6849-99A2-4AB9-96B7-7449D22D3D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356" b="94098" l="4070" r="95814">
                        <a14:foregroundMark x1="9302" y1="50284" x2="9302" y2="50284"/>
                        <a14:foregroundMark x1="36395" y1="94211" x2="36395" y2="85812"/>
                        <a14:foregroundMark x1="4186" y1="50851" x2="4186" y2="50851"/>
                        <a14:foregroundMark x1="95814" y1="6356" x2="95814" y2="63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5853">
            <a:off x="2406571" y="2118229"/>
            <a:ext cx="746527" cy="76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v_a" descr="Registration Acknowledgement Prerace And - Yellow Cartoon Tick, HD Png  Download , Transparent Png Image - PNGitem">
            <a:extLst>
              <a:ext uri="{FF2B5EF4-FFF2-40B4-BE49-F238E27FC236}">
                <a16:creationId xmlns:a16="http://schemas.microsoft.com/office/drawing/2014/main" id="{4BCAF0B5-BD40-43E1-9802-159165B37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356" b="94098" l="4070" r="95814">
                        <a14:foregroundMark x1="9302" y1="50284" x2="9302" y2="50284"/>
                        <a14:foregroundMark x1="36395" y1="94211" x2="36395" y2="85812"/>
                        <a14:foregroundMark x1="4186" y1="50851" x2="4186" y2="50851"/>
                        <a14:foregroundMark x1="95814" y1="6356" x2="95814" y2="63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5853">
            <a:off x="2217537" y="726175"/>
            <a:ext cx="746527" cy="76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 animBg="1"/>
      <p:bldP spid="11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1743BFCF-8732-4E71-BE9C-145914DD02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12071" y="663536"/>
            <a:ext cx="1141329" cy="1280467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731CCDFA-6D31-4900-A99B-2F6930662C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63967" y2="58250"/>
                        <a14:foregroundMark x1="60367" y1="5015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8120" y1="49054" x2="83767" y2="71250"/>
                        <a14:foregroundMark x1="83767" y1="71250" x2="83767" y2="71250"/>
                        <a14:foregroundMark x1="66581" y1="58486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6694" y1="37797" x2="72100" y2="33650"/>
                        <a14:foregroundMark x1="72100" y1="33650" x2="72100" y2="33650"/>
                        <a14:foregroundMark x1="76467" y1="32400" x2="85433" y2="34750"/>
                        <a14:foregroundMark x1="61600" y1="81700" x2="61400" y2="8020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4367" y1="42850" x2="67133" y2="53000"/>
                        <a14:backgroundMark x1="61833" y1="36900" x2="66800" y2="52000"/>
                        <a14:backgroundMark x1="66800" y1="52000" x2="66800" y2="52150"/>
                        <a14:backgroundMark x1="64700" y1="33400" x2="65367" y2="49000"/>
                        <a14:backgroundMark x1="61500" y1="40200" x2="66467" y2="49650"/>
                        <a14:backgroundMark x1="66467" y1="49650" x2="66467" y2="49850"/>
                        <a14:backgroundMark x1="64933" y1="36550" x2="66033" y2="46650"/>
                        <a14:backgroundMark x1="64600" y1="35050" x2="67800" y2="52050"/>
                        <a14:backgroundMark x1="67800" y1="52050" x2="67800" y2="52650"/>
                        <a14:backgroundMark x1="65700" y1="35400" x2="66700" y2="52500"/>
                        <a14:backgroundMark x1="63367" y1="38200" x2="64600" y2="44000"/>
                        <a14:backgroundMark x1="64933" y1="52150" x2="66367" y2="63750"/>
                        <a14:backgroundMark x1="37067" y1="61750" x2="37067" y2="61450"/>
                        <a14:backgroundMark x1="36733" y1="63950" x2="37433" y2="48200"/>
                        <a14:backgroundMark x1="37433" y1="48200" x2="36500" y2="50150"/>
                        <a14:backgroundMark x1="36600" y1="52650" x2="35600" y2="45200"/>
                      </a14:backgroundRemoval>
                    </a14:imgEffect>
                  </a14:imgLayer>
                </a14:imgProps>
              </a:ext>
            </a:extLst>
          </a:blip>
          <a:srcRect l="36610" t="26160" r="33868"/>
          <a:stretch/>
        </p:blipFill>
        <p:spPr>
          <a:xfrm>
            <a:off x="937059" y="698627"/>
            <a:ext cx="803467" cy="1339723"/>
          </a:xfrm>
          <a:prstGeom prst="rect">
            <a:avLst/>
          </a:prstGeom>
        </p:spPr>
      </p:pic>
      <p:sp>
        <p:nvSpPr>
          <p:cNvPr id="29" name="Google Shape;4189;p39">
            <a:extLst>
              <a:ext uri="{FF2B5EF4-FFF2-40B4-BE49-F238E27FC236}">
                <a16:creationId xmlns:a16="http://schemas.microsoft.com/office/drawing/2014/main" id="{4C84946B-FAB7-411A-826F-038B8E4FAAB8}"/>
              </a:ext>
            </a:extLst>
          </p:cNvPr>
          <p:cNvSpPr txBox="1">
            <a:spLocks/>
          </p:cNvSpPr>
          <p:nvPr/>
        </p:nvSpPr>
        <p:spPr>
          <a:xfrm>
            <a:off x="213235" y="209550"/>
            <a:ext cx="8473565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1. Theo b</a:t>
            </a: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ạn, những tr</a:t>
            </a:r>
            <a:r>
              <a:rPr kumimoji="0" lang="vi-V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ường</a:t>
            </a:r>
            <a:r>
              <a:rPr kumimoji="0" lang="en-SG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 hợp</a:t>
            </a:r>
            <a:r>
              <a:rPr lang="en-SG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 nào d</a:t>
            </a:r>
            <a:r>
              <a:rPr lang="vi-VN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ưới</a:t>
            </a:r>
            <a:r>
              <a:rPr lang="en-SG" sz="2400">
                <a:solidFill>
                  <a:schemeClr val="accent6">
                    <a:lumMod val="50000"/>
                  </a:schemeClr>
                </a:solidFill>
                <a:latin typeface="iCiel Cadena" panose="02000503000000020004" pitchFamily="2" charset="0"/>
              </a:rPr>
              <a:t> đây cần ghi biên bản? Vì sao? </a:t>
            </a:r>
            <a:r>
              <a:rPr kumimoji="0" lang="en" sz="2400" b="0" i="0" u="none" strike="noStrike" kern="0" cap="none" spc="0" normalizeH="0" baseline="0" noProof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DB85A21-C16E-455F-B9D9-D918BE52F289}"/>
              </a:ext>
            </a:extLst>
          </p:cNvPr>
          <p:cNvSpPr txBox="1"/>
          <p:nvPr/>
        </p:nvSpPr>
        <p:spPr>
          <a:xfrm>
            <a:off x="485529" y="2177876"/>
            <a:ext cx="33031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Đại hội chi đội.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DCD5C94-7790-4F8F-AC2C-9DC3F42C6D79}"/>
              </a:ext>
            </a:extLst>
          </p:cNvPr>
          <p:cNvSpPr txBox="1"/>
          <p:nvPr/>
        </p:nvSpPr>
        <p:spPr>
          <a:xfrm>
            <a:off x="5166118" y="2038350"/>
            <a:ext cx="368890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Họp lớp phổ biến kế hoạch tham quan một di tích lịch sử. 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342BF42-5558-4F98-8C7F-2C2AE6A99F13}"/>
              </a:ext>
            </a:extLst>
          </p:cNvPr>
          <p:cNvSpPr txBox="1"/>
          <p:nvPr/>
        </p:nvSpPr>
        <p:spPr>
          <a:xfrm>
            <a:off x="485529" y="2647950"/>
            <a:ext cx="32749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Bàn giao tài sản.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EB37ED5-4A14-4D24-BEA4-14245D0CFEF0}"/>
              </a:ext>
            </a:extLst>
          </p:cNvPr>
          <p:cNvSpPr txBox="1"/>
          <p:nvPr/>
        </p:nvSpPr>
        <p:spPr>
          <a:xfrm>
            <a:off x="5153417" y="3397141"/>
            <a:ext cx="37016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Đêm liên hoan văn nghệ.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CE3CD84-2DA9-441D-8C92-D68E6AC94DC4}"/>
              </a:ext>
            </a:extLst>
          </p:cNvPr>
          <p:cNvSpPr txBox="1"/>
          <p:nvPr/>
        </p:nvSpPr>
        <p:spPr>
          <a:xfrm>
            <a:off x="457345" y="3141643"/>
            <a:ext cx="41908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e) Xử lí vi phạm pháp luật về giao thông.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93EAC25-3F20-4DA8-8D66-0613C6B7611F}"/>
              </a:ext>
            </a:extLst>
          </p:cNvPr>
          <p:cNvSpPr txBox="1"/>
          <p:nvPr/>
        </p:nvSpPr>
        <p:spPr>
          <a:xfrm>
            <a:off x="485529" y="4045935"/>
            <a:ext cx="365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g) Xử lí việc xây dựng nhà trái phép.</a:t>
            </a:r>
            <a:endParaRPr lang="en-US" sz="280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Google Shape;4189;p39">
            <a:extLst>
              <a:ext uri="{FF2B5EF4-FFF2-40B4-BE49-F238E27FC236}">
                <a16:creationId xmlns:a16="http://schemas.microsoft.com/office/drawing/2014/main" id="{D90AB675-63B0-4135-8641-5BCD9F66E946}"/>
              </a:ext>
            </a:extLst>
          </p:cNvPr>
          <p:cNvSpPr txBox="1">
            <a:spLocks/>
          </p:cNvSpPr>
          <p:nvPr/>
        </p:nvSpPr>
        <p:spPr>
          <a:xfrm>
            <a:off x="1773179" y="1080977"/>
            <a:ext cx="1449736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2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Cần ghi biên bản</a:t>
            </a:r>
            <a:endParaRPr kumimoji="0" lang="en" sz="2400" b="0" i="0" u="none" strike="noStrike" kern="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iCiel Cadena" panose="02000503000000020004" pitchFamily="2" charset="0"/>
              <a:cs typeface="Arial"/>
              <a:sym typeface="Arial"/>
            </a:endParaRPr>
          </a:p>
        </p:txBody>
      </p:sp>
      <p:sp>
        <p:nvSpPr>
          <p:cNvPr id="37" name="Google Shape;4189;p39">
            <a:extLst>
              <a:ext uri="{FF2B5EF4-FFF2-40B4-BE49-F238E27FC236}">
                <a16:creationId xmlns:a16="http://schemas.microsoft.com/office/drawing/2014/main" id="{4BB383E0-A480-40C1-BEC8-16D9B6B9C129}"/>
              </a:ext>
            </a:extLst>
          </p:cNvPr>
          <p:cNvSpPr txBox="1">
            <a:spLocks/>
          </p:cNvSpPr>
          <p:nvPr/>
        </p:nvSpPr>
        <p:spPr>
          <a:xfrm>
            <a:off x="5286202" y="986630"/>
            <a:ext cx="1844165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SG" sz="2400">
                <a:solidFill>
                  <a:srgbClr val="0070C0"/>
                </a:solidFill>
                <a:latin typeface="iCiel Cadena" panose="02000503000000020004" pitchFamily="2" charset="0"/>
              </a:rPr>
              <a:t>Không c</a:t>
            </a:r>
            <a:r>
              <a:rPr kumimoji="0" lang="en-SG" sz="2400" b="0" i="0" u="none" strike="noStrike" kern="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ần ghi biên bản</a:t>
            </a:r>
            <a:endParaRPr kumimoji="0" lang="en" sz="2400" b="0" i="0" u="none" strike="noStrike" kern="0" cap="none" spc="0" normalizeH="0" baseline="0" noProof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iCiel Cadena" panose="02000503000000020004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87307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4713;p51">
            <a:extLst>
              <a:ext uri="{FF2B5EF4-FFF2-40B4-BE49-F238E27FC236}">
                <a16:creationId xmlns:a16="http://schemas.microsoft.com/office/drawing/2014/main" id="{17EDBBEE-00FE-4FFB-A23A-7951B2358241}"/>
              </a:ext>
            </a:extLst>
          </p:cNvPr>
          <p:cNvSpPr/>
          <p:nvPr/>
        </p:nvSpPr>
        <p:spPr>
          <a:xfrm>
            <a:off x="3076979" y="815715"/>
            <a:ext cx="3852712" cy="501569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4189;p39">
            <a:extLst>
              <a:ext uri="{FF2B5EF4-FFF2-40B4-BE49-F238E27FC236}">
                <a16:creationId xmlns:a16="http://schemas.microsoft.com/office/drawing/2014/main" id="{EB021F3D-749B-4B11-829E-8156DCF5941A}"/>
              </a:ext>
            </a:extLst>
          </p:cNvPr>
          <p:cNvSpPr txBox="1">
            <a:spLocks/>
          </p:cNvSpPr>
          <p:nvPr/>
        </p:nvSpPr>
        <p:spPr>
          <a:xfrm>
            <a:off x="152400" y="38100"/>
            <a:ext cx="8473565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" sz="2400">
                <a:solidFill>
                  <a:srgbClr val="0070C0"/>
                </a:solidFill>
                <a:latin typeface="iCiel Cadena" panose="02000503000000020004" pitchFamily="2" charset="0"/>
              </a:rPr>
              <a:t>2</a:t>
            </a:r>
            <a:r>
              <a:rPr kumimoji="0" lang="en" sz="2400" b="0" i="0" u="none" strike="noStrike" kern="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. </a:t>
            </a:r>
            <a:r>
              <a:rPr kumimoji="0" lang="en-SG" sz="2400" b="0" i="0" u="none" strike="noStrike" kern="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iCiel Cadena" panose="02000503000000020004" pitchFamily="2" charset="0"/>
                <a:cs typeface="Arial"/>
                <a:sym typeface="Arial"/>
              </a:rPr>
              <a:t>Bạn hãy đặt tên cho các biên bản cần lập ở</a:t>
            </a:r>
            <a:r>
              <a:rPr lang="en-SG" sz="2400">
                <a:solidFill>
                  <a:srgbClr val="0070C0"/>
                </a:solidFill>
                <a:latin typeface="iCiel Cadena" panose="02000503000000020004" pitchFamily="2" charset="0"/>
              </a:rPr>
              <a:t> bài tập 1.</a:t>
            </a:r>
            <a:endParaRPr kumimoji="0" lang="en" sz="2400" b="0" i="0" u="none" strike="noStrike" kern="0" cap="none" spc="0" normalizeH="0" baseline="0" noProof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iCiel Cadena" panose="02000503000000020004" pitchFamily="2" charset="0"/>
              <a:cs typeface="Arial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181115-A2BD-4AAF-BC85-7F8A7327DF2B}"/>
              </a:ext>
            </a:extLst>
          </p:cNvPr>
          <p:cNvSpPr txBox="1"/>
          <p:nvPr/>
        </p:nvSpPr>
        <p:spPr>
          <a:xfrm>
            <a:off x="457175" y="840225"/>
            <a:ext cx="3485315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Đại hội chi đội.</a:t>
            </a:r>
            <a:endParaRPr lang="en-US" sz="26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F28D0B0-89F3-4158-AAF4-B6637BF00E86}"/>
              </a:ext>
            </a:extLst>
          </p:cNvPr>
          <p:cNvSpPr txBox="1"/>
          <p:nvPr/>
        </p:nvSpPr>
        <p:spPr>
          <a:xfrm>
            <a:off x="457176" y="1675053"/>
            <a:ext cx="327493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Bàn giao tài sản.</a:t>
            </a:r>
            <a:endParaRPr lang="en-US" sz="26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A7DB864-299A-4A0F-B756-0B0F09AA80D7}"/>
              </a:ext>
            </a:extLst>
          </p:cNvPr>
          <p:cNvSpPr txBox="1"/>
          <p:nvPr/>
        </p:nvSpPr>
        <p:spPr>
          <a:xfrm>
            <a:off x="457177" y="2419350"/>
            <a:ext cx="65350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e) Xử lí vi phạm pháp luật về giao thông.</a:t>
            </a:r>
            <a:endParaRPr lang="en-US" sz="26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C34B675-D698-45BF-AD4F-91F6F8F923A7}"/>
              </a:ext>
            </a:extLst>
          </p:cNvPr>
          <p:cNvSpPr txBox="1"/>
          <p:nvPr/>
        </p:nvSpPr>
        <p:spPr>
          <a:xfrm>
            <a:off x="762000" y="3690386"/>
            <a:ext cx="523960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g) Xử lí việc xây dựng nhà trái phép.</a:t>
            </a:r>
            <a:endParaRPr lang="en-US" sz="2600" b="1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B7A869C-CB8A-494D-9E8A-27E60B6C7FEB}"/>
              </a:ext>
            </a:extLst>
          </p:cNvPr>
          <p:cNvSpPr txBox="1"/>
          <p:nvPr/>
        </p:nvSpPr>
        <p:spPr>
          <a:xfrm>
            <a:off x="2971800" y="793015"/>
            <a:ext cx="409660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=&gt; Biên bản đại hội chi đội</a:t>
            </a:r>
            <a:endParaRPr lang="en-US" sz="2600" b="1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Google Shape;4713;p51">
            <a:extLst>
              <a:ext uri="{FF2B5EF4-FFF2-40B4-BE49-F238E27FC236}">
                <a16:creationId xmlns:a16="http://schemas.microsoft.com/office/drawing/2014/main" id="{CBE57A1F-CEC4-4177-B698-CE1EADDCB685}"/>
              </a:ext>
            </a:extLst>
          </p:cNvPr>
          <p:cNvSpPr/>
          <p:nvPr/>
        </p:nvSpPr>
        <p:spPr>
          <a:xfrm>
            <a:off x="3508047" y="1688339"/>
            <a:ext cx="4377474" cy="47392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8AFEDBE-7B19-4C73-A840-2A08BCBD83CC}"/>
              </a:ext>
            </a:extLst>
          </p:cNvPr>
          <p:cNvSpPr txBox="1"/>
          <p:nvPr/>
        </p:nvSpPr>
        <p:spPr>
          <a:xfrm>
            <a:off x="3429000" y="1626642"/>
            <a:ext cx="478240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=&gt; Biên bản bàn giao tài sản</a:t>
            </a:r>
            <a:endParaRPr lang="en-US" sz="2600" b="1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Google Shape;4713;p51">
            <a:extLst>
              <a:ext uri="{FF2B5EF4-FFF2-40B4-BE49-F238E27FC236}">
                <a16:creationId xmlns:a16="http://schemas.microsoft.com/office/drawing/2014/main" id="{2C82AD52-C994-4360-8B03-79632EE98AFB}"/>
              </a:ext>
            </a:extLst>
          </p:cNvPr>
          <p:cNvSpPr/>
          <p:nvPr/>
        </p:nvSpPr>
        <p:spPr>
          <a:xfrm>
            <a:off x="361105" y="3019894"/>
            <a:ext cx="7388043" cy="492443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24C8B-4528-40BD-BB6E-C9688108936D}"/>
              </a:ext>
            </a:extLst>
          </p:cNvPr>
          <p:cNvSpPr txBox="1"/>
          <p:nvPr/>
        </p:nvSpPr>
        <p:spPr>
          <a:xfrm>
            <a:off x="304800" y="2994358"/>
            <a:ext cx="782058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=&gt; Biên bản xử lí vi phạm pháp luật về giao thông</a:t>
            </a:r>
            <a:endParaRPr lang="en-US" sz="2600" b="1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4713;p51">
            <a:extLst>
              <a:ext uri="{FF2B5EF4-FFF2-40B4-BE49-F238E27FC236}">
                <a16:creationId xmlns:a16="http://schemas.microsoft.com/office/drawing/2014/main" id="{BA573132-2C8F-4260-8FF6-1EB5E6A38468}"/>
              </a:ext>
            </a:extLst>
          </p:cNvPr>
          <p:cNvSpPr/>
          <p:nvPr/>
        </p:nvSpPr>
        <p:spPr>
          <a:xfrm>
            <a:off x="829080" y="4362923"/>
            <a:ext cx="6409919" cy="492443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06BB3D3-4D1F-47B4-A45A-388A51E986C8}"/>
              </a:ext>
            </a:extLst>
          </p:cNvPr>
          <p:cNvSpPr txBox="1"/>
          <p:nvPr/>
        </p:nvSpPr>
        <p:spPr>
          <a:xfrm>
            <a:off x="763887" y="4327785"/>
            <a:ext cx="677991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=&gt; Biên bản xử lí việc xây dựng nhà trái phép</a:t>
            </a:r>
            <a:endParaRPr lang="en-US" sz="2600" b="1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8772C035-929B-4538-83B4-C41ABCE5471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63967" y2="58250"/>
                        <a14:foregroundMark x1="60367" y1="5015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8120" y1="49054" x2="83767" y2="71250"/>
                        <a14:foregroundMark x1="83767" y1="71250" x2="83767" y2="71250"/>
                        <a14:foregroundMark x1="66581" y1="58486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6694" y1="37797" x2="72100" y2="33650"/>
                        <a14:foregroundMark x1="72100" y1="33650" x2="72100" y2="33650"/>
                        <a14:foregroundMark x1="76467" y1="32400" x2="85433" y2="34750"/>
                        <a14:foregroundMark x1="61600" y1="81700" x2="61400" y2="8020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4367" y1="42850" x2="67133" y2="53000"/>
                        <a14:backgroundMark x1="61833" y1="36900" x2="66800" y2="52000"/>
                        <a14:backgroundMark x1="66800" y1="52000" x2="66800" y2="52150"/>
                        <a14:backgroundMark x1="64700" y1="33400" x2="65367" y2="49000"/>
                        <a14:backgroundMark x1="61500" y1="40200" x2="66467" y2="49650"/>
                        <a14:backgroundMark x1="66467" y1="49650" x2="66467" y2="49850"/>
                        <a14:backgroundMark x1="64933" y1="36550" x2="66033" y2="46650"/>
                        <a14:backgroundMark x1="64600" y1="35050" x2="67800" y2="52050"/>
                        <a14:backgroundMark x1="67800" y1="52050" x2="67800" y2="52650"/>
                        <a14:backgroundMark x1="65700" y1="35400" x2="66700" y2="52500"/>
                        <a14:backgroundMark x1="63367" y1="38200" x2="64600" y2="44000"/>
                        <a14:backgroundMark x1="64933" y1="52150" x2="66367" y2="63750"/>
                        <a14:backgroundMark x1="37067" y1="61750" x2="37067" y2="61450"/>
                        <a14:backgroundMark x1="36733" y1="63950" x2="37433" y2="48200"/>
                        <a14:backgroundMark x1="37433" y1="48200" x2="36500" y2="50150"/>
                        <a14:backgroundMark x1="36600" y1="52650" x2="35600" y2="45200"/>
                      </a14:backgroundRemoval>
                    </a14:imgEffect>
                  </a14:imgLayer>
                </a14:imgProps>
              </a:ext>
            </a:extLst>
          </a:blip>
          <a:srcRect l="36610" t="26160" r="33868"/>
          <a:stretch/>
        </p:blipFill>
        <p:spPr>
          <a:xfrm flipH="1">
            <a:off x="7239000" y="2221506"/>
            <a:ext cx="1814385" cy="30253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24" grpId="0"/>
      <p:bldP spid="2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50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39" name="Google Shape;4439;p50"/>
          <p:cNvGrpSpPr/>
          <p:nvPr/>
        </p:nvGrpSpPr>
        <p:grpSpPr>
          <a:xfrm>
            <a:off x="7901035" y="4511083"/>
            <a:ext cx="687066" cy="632416"/>
            <a:chOff x="7509335" y="4276933"/>
            <a:chExt cx="687066" cy="632416"/>
          </a:xfrm>
        </p:grpSpPr>
        <p:sp>
          <p:nvSpPr>
            <p:cNvPr id="4440" name="Google Shape;4440;p50"/>
            <p:cNvSpPr/>
            <p:nvPr/>
          </p:nvSpPr>
          <p:spPr>
            <a:xfrm>
              <a:off x="7671616" y="4527011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lnTo>
                    <a:pt x="13" y="26"/>
                  </a:lnTo>
                  <a:cubicBezTo>
                    <a:pt x="13" y="26"/>
                    <a:pt x="13" y="26"/>
                    <a:pt x="1" y="38"/>
                  </a:cubicBezTo>
                  <a:cubicBezTo>
                    <a:pt x="13" y="38"/>
                    <a:pt x="26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7674146" y="4524481"/>
              <a:ext cx="1731" cy="2796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1" y="24"/>
                    <a:pt x="4" y="42"/>
                    <a:pt x="8" y="42"/>
                  </a:cubicBezTo>
                  <a:cubicBezTo>
                    <a:pt x="9" y="42"/>
                    <a:pt x="11" y="41"/>
                    <a:pt x="13" y="39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7676675" y="4506975"/>
              <a:ext cx="8387" cy="14244"/>
            </a:xfrm>
            <a:custGeom>
              <a:avLst/>
              <a:gdLst/>
              <a:ahLst/>
              <a:cxnLst/>
              <a:rect l="l" t="t" r="r" b="b"/>
              <a:pathLst>
                <a:path w="126" h="214" extrusionOk="0">
                  <a:moveTo>
                    <a:pt x="126" y="0"/>
                  </a:moveTo>
                  <a:cubicBezTo>
                    <a:pt x="101" y="50"/>
                    <a:pt x="63" y="101"/>
                    <a:pt x="38" y="151"/>
                  </a:cubicBezTo>
                  <a:lnTo>
                    <a:pt x="13" y="201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25" y="214"/>
                    <a:pt x="25" y="214"/>
                    <a:pt x="25" y="201"/>
                  </a:cubicBezTo>
                  <a:lnTo>
                    <a:pt x="50" y="176"/>
                  </a:lnTo>
                  <a:cubicBezTo>
                    <a:pt x="50" y="163"/>
                    <a:pt x="50" y="163"/>
                    <a:pt x="50" y="151"/>
                  </a:cubicBezTo>
                  <a:cubicBezTo>
                    <a:pt x="63" y="126"/>
                    <a:pt x="88" y="75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664095" y="4530339"/>
              <a:ext cx="7588" cy="9319"/>
            </a:xfrm>
            <a:custGeom>
              <a:avLst/>
              <a:gdLst/>
              <a:ahLst/>
              <a:cxnLst/>
              <a:rect l="l" t="t" r="r" b="b"/>
              <a:pathLst>
                <a:path w="114" h="140" extrusionOk="0">
                  <a:moveTo>
                    <a:pt x="101" y="1"/>
                  </a:moveTo>
                  <a:cubicBezTo>
                    <a:pt x="63" y="51"/>
                    <a:pt x="38" y="101"/>
                    <a:pt x="1" y="139"/>
                  </a:cubicBezTo>
                  <a:cubicBezTo>
                    <a:pt x="38" y="101"/>
                    <a:pt x="89" y="5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7779516" y="455543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7630680" y="4562622"/>
              <a:ext cx="4859" cy="4593"/>
            </a:xfrm>
            <a:custGeom>
              <a:avLst/>
              <a:gdLst/>
              <a:ahLst/>
              <a:cxnLst/>
              <a:rect l="l" t="t" r="r" b="b"/>
              <a:pathLst>
                <a:path w="73" h="69" extrusionOk="0">
                  <a:moveTo>
                    <a:pt x="55" y="1"/>
                  </a:moveTo>
                  <a:cubicBezTo>
                    <a:pt x="50" y="1"/>
                    <a:pt x="44" y="3"/>
                    <a:pt x="38" y="6"/>
                  </a:cubicBezTo>
                  <a:cubicBezTo>
                    <a:pt x="38" y="6"/>
                    <a:pt x="25" y="18"/>
                    <a:pt x="25" y="31"/>
                  </a:cubicBezTo>
                  <a:cubicBezTo>
                    <a:pt x="25" y="31"/>
                    <a:pt x="13" y="31"/>
                    <a:pt x="13" y="44"/>
                  </a:cubicBezTo>
                  <a:cubicBezTo>
                    <a:pt x="13" y="44"/>
                    <a:pt x="13" y="56"/>
                    <a:pt x="0" y="56"/>
                  </a:cubicBezTo>
                  <a:cubicBezTo>
                    <a:pt x="0" y="56"/>
                    <a:pt x="13" y="69"/>
                    <a:pt x="25" y="69"/>
                  </a:cubicBezTo>
                  <a:cubicBezTo>
                    <a:pt x="38" y="31"/>
                    <a:pt x="38" y="56"/>
                    <a:pt x="63" y="31"/>
                  </a:cubicBezTo>
                  <a:cubicBezTo>
                    <a:pt x="72" y="13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7626486" y="4568812"/>
              <a:ext cx="3395" cy="5924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1"/>
                  </a:moveTo>
                  <a:cubicBezTo>
                    <a:pt x="25" y="26"/>
                    <a:pt x="13" y="51"/>
                    <a:pt x="0" y="89"/>
                  </a:cubicBezTo>
                  <a:lnTo>
                    <a:pt x="13" y="89"/>
                  </a:lnTo>
                  <a:cubicBezTo>
                    <a:pt x="25" y="64"/>
                    <a:pt x="13" y="64"/>
                    <a:pt x="25" y="51"/>
                  </a:cubicBezTo>
                  <a:cubicBezTo>
                    <a:pt x="25" y="51"/>
                    <a:pt x="25" y="57"/>
                    <a:pt x="33" y="57"/>
                  </a:cubicBezTo>
                  <a:cubicBezTo>
                    <a:pt x="36" y="57"/>
                    <a:pt x="42" y="55"/>
                    <a:pt x="50" y="5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7638202" y="4554634"/>
              <a:ext cx="4193" cy="252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13"/>
                  </a:lnTo>
                  <a:lnTo>
                    <a:pt x="25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7641530" y="4550441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7636471" y="455709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1"/>
                  </a:moveTo>
                  <a:cubicBezTo>
                    <a:pt x="14" y="1"/>
                    <a:pt x="14" y="1"/>
                    <a:pt x="1" y="14"/>
                  </a:cubicBez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7685861" y="440153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0" y="26"/>
                    <a:pt x="13" y="13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7684996" y="4399542"/>
              <a:ext cx="13313" cy="6257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8" y="0"/>
                    <a:pt x="164" y="23"/>
                    <a:pt x="141" y="23"/>
                  </a:cubicBezTo>
                  <a:cubicBezTo>
                    <a:pt x="135" y="23"/>
                    <a:pt x="130" y="22"/>
                    <a:pt x="126" y="18"/>
                  </a:cubicBezTo>
                  <a:cubicBezTo>
                    <a:pt x="38" y="43"/>
                    <a:pt x="101" y="43"/>
                    <a:pt x="76" y="68"/>
                  </a:cubicBezTo>
                  <a:cubicBezTo>
                    <a:pt x="64" y="68"/>
                    <a:pt x="26" y="68"/>
                    <a:pt x="13" y="56"/>
                  </a:cubicBezTo>
                  <a:lnTo>
                    <a:pt x="13" y="56"/>
                  </a:lnTo>
                  <a:cubicBezTo>
                    <a:pt x="1" y="81"/>
                    <a:pt x="13" y="94"/>
                    <a:pt x="38" y="94"/>
                  </a:cubicBezTo>
                  <a:cubicBezTo>
                    <a:pt x="76" y="81"/>
                    <a:pt x="139" y="43"/>
                    <a:pt x="177" y="18"/>
                  </a:cubicBez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7683332" y="4410725"/>
              <a:ext cx="4260" cy="426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6" y="1"/>
                  </a:moveTo>
                  <a:lnTo>
                    <a:pt x="1" y="13"/>
                  </a:lnTo>
                  <a:lnTo>
                    <a:pt x="63" y="6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7572104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7707627" y="4394017"/>
              <a:ext cx="6723" cy="2596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8"/>
                  </a:cubicBezTo>
                  <a:lnTo>
                    <a:pt x="38" y="38"/>
                  </a:lnTo>
                  <a:cubicBezTo>
                    <a:pt x="63" y="26"/>
                    <a:pt x="101" y="13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7701770" y="4398211"/>
              <a:ext cx="3395" cy="86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10"/>
                  </a:cubicBezTo>
                  <a:lnTo>
                    <a:pt x="13" y="10"/>
                  </a:lnTo>
                  <a:lnTo>
                    <a:pt x="50" y="0"/>
                  </a:lnTo>
                  <a:close/>
                  <a:moveTo>
                    <a:pt x="13" y="10"/>
                  </a:moveTo>
                  <a:lnTo>
                    <a:pt x="0" y="13"/>
                  </a:lnTo>
                  <a:cubicBezTo>
                    <a:pt x="4" y="13"/>
                    <a:pt x="8" y="12"/>
                    <a:pt x="13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7588812" y="447515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cubicBezTo>
                    <a:pt x="13" y="26"/>
                    <a:pt x="1" y="38"/>
                    <a:pt x="1" y="38"/>
                  </a:cubicBezTo>
                  <a:cubicBezTo>
                    <a:pt x="13" y="26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7516058" y="4629651"/>
              <a:ext cx="1997" cy="2796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0" y="4"/>
                  </a:cubicBezTo>
                  <a:cubicBezTo>
                    <a:pt x="0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7527773" y="46541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7579626" y="4471630"/>
              <a:ext cx="11515" cy="13845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158" y="0"/>
                  </a:moveTo>
                  <a:cubicBezTo>
                    <a:pt x="156" y="0"/>
                    <a:pt x="154" y="1"/>
                    <a:pt x="151" y="3"/>
                  </a:cubicBezTo>
                  <a:cubicBezTo>
                    <a:pt x="76" y="167"/>
                    <a:pt x="88" y="16"/>
                    <a:pt x="0" y="179"/>
                  </a:cubicBezTo>
                  <a:cubicBezTo>
                    <a:pt x="8" y="199"/>
                    <a:pt x="16" y="207"/>
                    <a:pt x="25" y="207"/>
                  </a:cubicBezTo>
                  <a:cubicBezTo>
                    <a:pt x="46" y="207"/>
                    <a:pt x="74" y="164"/>
                    <a:pt x="126" y="104"/>
                  </a:cubicBezTo>
                  <a:lnTo>
                    <a:pt x="126" y="104"/>
                  </a:lnTo>
                  <a:cubicBezTo>
                    <a:pt x="123" y="106"/>
                    <a:pt x="121" y="107"/>
                    <a:pt x="120" y="107"/>
                  </a:cubicBezTo>
                  <a:cubicBezTo>
                    <a:pt x="105" y="107"/>
                    <a:pt x="173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7531101" y="467258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0"/>
                  </a:moveTo>
                  <a:cubicBezTo>
                    <a:pt x="18" y="0"/>
                    <a:pt x="15" y="0"/>
                    <a:pt x="14" y="3"/>
                  </a:cubicBezTo>
                  <a:lnTo>
                    <a:pt x="14" y="3"/>
                  </a:lnTo>
                  <a:cubicBezTo>
                    <a:pt x="18" y="1"/>
                    <a:pt x="22" y="0"/>
                    <a:pt x="26" y="0"/>
                  </a:cubicBezTo>
                  <a:close/>
                  <a:moveTo>
                    <a:pt x="14" y="3"/>
                  </a:moveTo>
                  <a:cubicBezTo>
                    <a:pt x="6" y="7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8"/>
                    <a:pt x="13" y="5"/>
                    <a:pt x="14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7682533" y="453453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7699240" y="451110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7703434" y="4506909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4"/>
                    <a:pt x="0" y="14"/>
                    <a:pt x="0" y="14"/>
                  </a:cubicBezTo>
                  <a:lnTo>
                    <a:pt x="13" y="14"/>
                  </a:ln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7705098" y="4506110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7729327" y="4492731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7709291" y="450358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7710955" y="4492731"/>
              <a:ext cx="18438" cy="7322"/>
            </a:xfrm>
            <a:custGeom>
              <a:avLst/>
              <a:gdLst/>
              <a:ahLst/>
              <a:cxnLst/>
              <a:rect l="l" t="t" r="r" b="b"/>
              <a:pathLst>
                <a:path w="277" h="110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26" y="51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5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1"/>
                  </a:cubicBezTo>
                  <a:cubicBezTo>
                    <a:pt x="201" y="38"/>
                    <a:pt x="239" y="26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7685861" y="4525347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2" y="7"/>
                  </a:cubicBezTo>
                  <a:cubicBezTo>
                    <a:pt x="13" y="7"/>
                    <a:pt x="13" y="9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7692517" y="4397612"/>
              <a:ext cx="8720" cy="3195"/>
            </a:xfrm>
            <a:custGeom>
              <a:avLst/>
              <a:gdLst/>
              <a:ahLst/>
              <a:cxnLst/>
              <a:rect l="l" t="t" r="r" b="b"/>
              <a:pathLst>
                <a:path w="131" h="48" extrusionOk="0">
                  <a:moveTo>
                    <a:pt x="109" y="1"/>
                  </a:moveTo>
                  <a:cubicBezTo>
                    <a:pt x="102" y="1"/>
                    <a:pt x="88" y="3"/>
                    <a:pt x="64" y="9"/>
                  </a:cubicBezTo>
                  <a:cubicBezTo>
                    <a:pt x="64" y="22"/>
                    <a:pt x="1" y="47"/>
                    <a:pt x="51" y="47"/>
                  </a:cubicBezTo>
                  <a:lnTo>
                    <a:pt x="64" y="35"/>
                  </a:lnTo>
                  <a:cubicBezTo>
                    <a:pt x="83" y="25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695047" y="4514497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38" y="13"/>
                    <a:pt x="26" y="25"/>
                    <a:pt x="1" y="38"/>
                  </a:cubicBezTo>
                  <a:lnTo>
                    <a:pt x="13" y="38"/>
                  </a:lnTo>
                  <a:lnTo>
                    <a:pt x="38" y="25"/>
                  </a:ln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7697576" y="4512766"/>
              <a:ext cx="865" cy="1797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1"/>
                  </a:moveTo>
                  <a:cubicBezTo>
                    <a:pt x="0" y="14"/>
                    <a:pt x="0" y="14"/>
                    <a:pt x="0" y="26"/>
                  </a:cubicBezTo>
                  <a:cubicBezTo>
                    <a:pt x="0" y="26"/>
                    <a:pt x="13" y="1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691718" y="4519489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7736050" y="448188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7724335" y="4549576"/>
              <a:ext cx="1731" cy="466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2" y="6"/>
                    <a:pt x="16" y="6"/>
                  </a:cubicBezTo>
                  <a:cubicBezTo>
                    <a:pt x="19" y="6"/>
                    <a:pt x="21" y="5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7735184" y="4537062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38" y="0"/>
                  </a:moveTo>
                  <a:cubicBezTo>
                    <a:pt x="30" y="0"/>
                    <a:pt x="27" y="0"/>
                    <a:pt x="26" y="4"/>
                  </a:cubicBezTo>
                  <a:lnTo>
                    <a:pt x="26" y="4"/>
                  </a:lnTo>
                  <a:cubicBezTo>
                    <a:pt x="30" y="2"/>
                    <a:pt x="34" y="0"/>
                    <a:pt x="38" y="0"/>
                  </a:cubicBezTo>
                  <a:close/>
                  <a:moveTo>
                    <a:pt x="26" y="4"/>
                  </a:moveTo>
                  <a:cubicBezTo>
                    <a:pt x="18" y="10"/>
                    <a:pt x="9" y="21"/>
                    <a:pt x="1" y="38"/>
                  </a:cubicBezTo>
                  <a:lnTo>
                    <a:pt x="13" y="38"/>
                  </a:lnTo>
                  <a:lnTo>
                    <a:pt x="13" y="51"/>
                  </a:lnTo>
                  <a:cubicBezTo>
                    <a:pt x="26" y="51"/>
                    <a:pt x="26" y="38"/>
                    <a:pt x="26" y="13"/>
                  </a:cubicBezTo>
                  <a:cubicBezTo>
                    <a:pt x="26" y="9"/>
                    <a:pt x="26" y="6"/>
                    <a:pt x="26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7675810" y="4596436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lnTo>
                    <a:pt x="26" y="1"/>
                  </a:lnTo>
                  <a:cubicBezTo>
                    <a:pt x="1" y="13"/>
                    <a:pt x="1" y="13"/>
                    <a:pt x="13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7732721" y="449273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7630347" y="4623394"/>
              <a:ext cx="2862" cy="1065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7746101" y="4516161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9" y="6"/>
                    <a:pt x="16" y="13"/>
                    <a:pt x="13" y="19"/>
                  </a:cubicBezTo>
                  <a:lnTo>
                    <a:pt x="25" y="0"/>
                  </a:lnTo>
                  <a:close/>
                  <a:moveTo>
                    <a:pt x="13" y="19"/>
                  </a:moveTo>
                  <a:lnTo>
                    <a:pt x="0" y="38"/>
                  </a:lnTo>
                  <a:cubicBezTo>
                    <a:pt x="6" y="32"/>
                    <a:pt x="10" y="25"/>
                    <a:pt x="13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7751958" y="4488537"/>
              <a:ext cx="4193" cy="666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0" y="1"/>
                  </a:moveTo>
                  <a:cubicBezTo>
                    <a:pt x="13" y="7"/>
                    <a:pt x="22" y="10"/>
                    <a:pt x="31" y="10"/>
                  </a:cubicBezTo>
                  <a:cubicBezTo>
                    <a:pt x="41" y="10"/>
                    <a:pt x="50" y="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7730991" y="4489402"/>
              <a:ext cx="5125" cy="1731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0"/>
                  </a:moveTo>
                  <a:cubicBezTo>
                    <a:pt x="51" y="0"/>
                    <a:pt x="26" y="13"/>
                    <a:pt x="1" y="25"/>
                  </a:cubicBezTo>
                  <a:lnTo>
                    <a:pt x="13" y="25"/>
                  </a:lnTo>
                  <a:cubicBezTo>
                    <a:pt x="64" y="25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7634008" y="4615673"/>
              <a:ext cx="1731" cy="67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7749429" y="4488138"/>
              <a:ext cx="2596" cy="466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5" y="1"/>
                  </a:moveTo>
                  <a:cubicBezTo>
                    <a:pt x="2" y="1"/>
                    <a:pt x="0" y="2"/>
                    <a:pt x="0" y="7"/>
                  </a:cubicBezTo>
                  <a:lnTo>
                    <a:pt x="38" y="7"/>
                  </a:lnTo>
                  <a:cubicBezTo>
                    <a:pt x="21" y="7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7524445" y="4664197"/>
              <a:ext cx="2529" cy="67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7525244" y="466253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7539488" y="456295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7531967" y="4562955"/>
              <a:ext cx="14244" cy="11782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4"/>
                    <a:pt x="101" y="101"/>
                    <a:pt x="0" y="177"/>
                  </a:cubicBezTo>
                  <a:cubicBezTo>
                    <a:pt x="76" y="139"/>
                    <a:pt x="151" y="89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7554531" y="4632380"/>
              <a:ext cx="7588" cy="5924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8" y="1"/>
                    <a:pt x="38" y="13"/>
                    <a:pt x="1" y="39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76" y="76"/>
                  </a:cubicBezTo>
                  <a:cubicBezTo>
                    <a:pt x="76" y="76"/>
                    <a:pt x="76" y="64"/>
                    <a:pt x="76" y="64"/>
                  </a:cubicBezTo>
                  <a:cubicBezTo>
                    <a:pt x="88" y="39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7684197" y="440486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7570440" y="4496924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3" y="13"/>
                    <a:pt x="0" y="25"/>
                    <a:pt x="13" y="3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7562918" y="4567148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25" y="1"/>
                  </a:moveTo>
                  <a:lnTo>
                    <a:pt x="0" y="76"/>
                  </a:lnTo>
                  <a:cubicBezTo>
                    <a:pt x="9" y="76"/>
                    <a:pt x="17" y="71"/>
                    <a:pt x="29" y="71"/>
                  </a:cubicBezTo>
                  <a:cubicBezTo>
                    <a:pt x="35" y="71"/>
                    <a:pt x="42" y="72"/>
                    <a:pt x="50" y="76"/>
                  </a:cubicBezTo>
                  <a:cubicBezTo>
                    <a:pt x="50" y="51"/>
                    <a:pt x="38" y="2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7509335" y="4396547"/>
              <a:ext cx="245150" cy="277898"/>
            </a:xfrm>
            <a:custGeom>
              <a:avLst/>
              <a:gdLst/>
              <a:ahLst/>
              <a:cxnLst/>
              <a:rect l="l" t="t" r="r" b="b"/>
              <a:pathLst>
                <a:path w="3683" h="4175" extrusionOk="0">
                  <a:moveTo>
                    <a:pt x="3303" y="262"/>
                  </a:moveTo>
                  <a:cubicBezTo>
                    <a:pt x="3300" y="263"/>
                    <a:pt x="3296" y="264"/>
                    <a:pt x="3293" y="264"/>
                  </a:cubicBezTo>
                  <a:lnTo>
                    <a:pt x="3268" y="289"/>
                  </a:lnTo>
                  <a:cubicBezTo>
                    <a:pt x="3296" y="275"/>
                    <a:pt x="3306" y="267"/>
                    <a:pt x="3303" y="262"/>
                  </a:cubicBezTo>
                  <a:close/>
                  <a:moveTo>
                    <a:pt x="3193" y="415"/>
                  </a:moveTo>
                  <a:cubicBezTo>
                    <a:pt x="3195" y="420"/>
                    <a:pt x="3197" y="424"/>
                    <a:pt x="3200" y="428"/>
                  </a:cubicBezTo>
                  <a:lnTo>
                    <a:pt x="3200" y="428"/>
                  </a:lnTo>
                  <a:cubicBezTo>
                    <a:pt x="3207" y="426"/>
                    <a:pt x="3215" y="424"/>
                    <a:pt x="3223" y="422"/>
                  </a:cubicBezTo>
                  <a:lnTo>
                    <a:pt x="3223" y="422"/>
                  </a:lnTo>
                  <a:cubicBezTo>
                    <a:pt x="3230" y="432"/>
                    <a:pt x="3235" y="435"/>
                    <a:pt x="3239" y="435"/>
                  </a:cubicBezTo>
                  <a:cubicBezTo>
                    <a:pt x="3248" y="435"/>
                    <a:pt x="3252" y="421"/>
                    <a:pt x="3254" y="421"/>
                  </a:cubicBezTo>
                  <a:cubicBezTo>
                    <a:pt x="3256" y="421"/>
                    <a:pt x="3256" y="431"/>
                    <a:pt x="3256" y="465"/>
                  </a:cubicBezTo>
                  <a:lnTo>
                    <a:pt x="3277" y="465"/>
                  </a:lnTo>
                  <a:cubicBezTo>
                    <a:pt x="3278" y="465"/>
                    <a:pt x="3279" y="465"/>
                    <a:pt x="3281" y="464"/>
                  </a:cubicBezTo>
                  <a:lnTo>
                    <a:pt x="3281" y="464"/>
                  </a:lnTo>
                  <a:cubicBezTo>
                    <a:pt x="3281" y="465"/>
                    <a:pt x="3281" y="465"/>
                    <a:pt x="3281" y="465"/>
                  </a:cubicBezTo>
                  <a:lnTo>
                    <a:pt x="3277" y="465"/>
                  </a:lnTo>
                  <a:cubicBezTo>
                    <a:pt x="3258" y="469"/>
                    <a:pt x="3238" y="474"/>
                    <a:pt x="3218" y="478"/>
                  </a:cubicBezTo>
                  <a:lnTo>
                    <a:pt x="3218" y="478"/>
                  </a:lnTo>
                  <a:cubicBezTo>
                    <a:pt x="3218" y="457"/>
                    <a:pt x="3209" y="445"/>
                    <a:pt x="3200" y="428"/>
                  </a:cubicBezTo>
                  <a:lnTo>
                    <a:pt x="3200" y="428"/>
                  </a:lnTo>
                  <a:cubicBezTo>
                    <a:pt x="3191" y="430"/>
                    <a:pt x="3182" y="432"/>
                    <a:pt x="3173" y="434"/>
                  </a:cubicBezTo>
                  <a:lnTo>
                    <a:pt x="3173" y="434"/>
                  </a:lnTo>
                  <a:lnTo>
                    <a:pt x="3193" y="415"/>
                  </a:lnTo>
                  <a:close/>
                  <a:moveTo>
                    <a:pt x="3168" y="440"/>
                  </a:moveTo>
                  <a:cubicBezTo>
                    <a:pt x="3180" y="453"/>
                    <a:pt x="3205" y="465"/>
                    <a:pt x="3205" y="478"/>
                  </a:cubicBezTo>
                  <a:lnTo>
                    <a:pt x="3217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8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7" y="478"/>
                  </a:lnTo>
                  <a:cubicBezTo>
                    <a:pt x="3204" y="481"/>
                    <a:pt x="3190" y="483"/>
                    <a:pt x="3176" y="486"/>
                  </a:cubicBezTo>
                  <a:lnTo>
                    <a:pt x="3176" y="486"/>
                  </a:lnTo>
                  <a:cubicBezTo>
                    <a:pt x="3182" y="483"/>
                    <a:pt x="3187" y="481"/>
                    <a:pt x="3193" y="478"/>
                  </a:cubicBezTo>
                  <a:cubicBezTo>
                    <a:pt x="3180" y="465"/>
                    <a:pt x="3180" y="453"/>
                    <a:pt x="3168" y="440"/>
                  </a:cubicBezTo>
                  <a:close/>
                  <a:moveTo>
                    <a:pt x="3176" y="486"/>
                  </a:moveTo>
                  <a:cubicBezTo>
                    <a:pt x="3172" y="488"/>
                    <a:pt x="3168" y="490"/>
                    <a:pt x="3164" y="492"/>
                  </a:cubicBezTo>
                  <a:lnTo>
                    <a:pt x="3164" y="492"/>
                  </a:lnTo>
                  <a:cubicBezTo>
                    <a:pt x="3161" y="491"/>
                    <a:pt x="3158" y="490"/>
                    <a:pt x="3155" y="490"/>
                  </a:cubicBezTo>
                  <a:cubicBezTo>
                    <a:pt x="3162" y="489"/>
                    <a:pt x="3169" y="488"/>
                    <a:pt x="3176" y="486"/>
                  </a:cubicBezTo>
                  <a:close/>
                  <a:moveTo>
                    <a:pt x="2471" y="137"/>
                  </a:moveTo>
                  <a:cubicBezTo>
                    <a:pt x="2445" y="137"/>
                    <a:pt x="2399" y="216"/>
                    <a:pt x="2363" y="239"/>
                  </a:cubicBezTo>
                  <a:cubicBezTo>
                    <a:pt x="2351" y="252"/>
                    <a:pt x="2326" y="277"/>
                    <a:pt x="2301" y="277"/>
                  </a:cubicBezTo>
                  <a:cubicBezTo>
                    <a:pt x="2275" y="302"/>
                    <a:pt x="2250" y="314"/>
                    <a:pt x="2225" y="314"/>
                  </a:cubicBezTo>
                  <a:cubicBezTo>
                    <a:pt x="2175" y="340"/>
                    <a:pt x="2125" y="352"/>
                    <a:pt x="2074" y="390"/>
                  </a:cubicBezTo>
                  <a:lnTo>
                    <a:pt x="2175" y="365"/>
                  </a:lnTo>
                  <a:lnTo>
                    <a:pt x="2175" y="365"/>
                  </a:lnTo>
                  <a:cubicBezTo>
                    <a:pt x="2162" y="390"/>
                    <a:pt x="1999" y="465"/>
                    <a:pt x="1961" y="478"/>
                  </a:cubicBezTo>
                  <a:cubicBezTo>
                    <a:pt x="1973" y="489"/>
                    <a:pt x="2077" y="480"/>
                    <a:pt x="2078" y="515"/>
                  </a:cubicBezTo>
                  <a:lnTo>
                    <a:pt x="2099" y="515"/>
                  </a:lnTo>
                  <a:cubicBezTo>
                    <a:pt x="2099" y="503"/>
                    <a:pt x="2099" y="503"/>
                    <a:pt x="2112" y="503"/>
                  </a:cubicBezTo>
                  <a:cubicBezTo>
                    <a:pt x="2125" y="490"/>
                    <a:pt x="2150" y="478"/>
                    <a:pt x="2162" y="465"/>
                  </a:cubicBezTo>
                  <a:cubicBezTo>
                    <a:pt x="2200" y="440"/>
                    <a:pt x="2225" y="415"/>
                    <a:pt x="2263" y="390"/>
                  </a:cubicBezTo>
                  <a:cubicBezTo>
                    <a:pt x="2338" y="352"/>
                    <a:pt x="2414" y="302"/>
                    <a:pt x="2489" y="264"/>
                  </a:cubicBezTo>
                  <a:lnTo>
                    <a:pt x="2490" y="264"/>
                  </a:lnTo>
                  <a:cubicBezTo>
                    <a:pt x="2468" y="221"/>
                    <a:pt x="2459" y="173"/>
                    <a:pt x="2476" y="139"/>
                  </a:cubicBezTo>
                  <a:cubicBezTo>
                    <a:pt x="2475" y="138"/>
                    <a:pt x="2473" y="137"/>
                    <a:pt x="2471" y="137"/>
                  </a:cubicBezTo>
                  <a:close/>
                  <a:moveTo>
                    <a:pt x="3096" y="534"/>
                  </a:moveTo>
                  <a:cubicBezTo>
                    <a:pt x="3093" y="536"/>
                    <a:pt x="3090" y="538"/>
                    <a:pt x="3088" y="539"/>
                  </a:cubicBezTo>
                  <a:lnTo>
                    <a:pt x="3088" y="539"/>
                  </a:lnTo>
                  <a:cubicBezTo>
                    <a:pt x="3090" y="537"/>
                    <a:pt x="3093" y="536"/>
                    <a:pt x="3096" y="534"/>
                  </a:cubicBezTo>
                  <a:close/>
                  <a:moveTo>
                    <a:pt x="2941" y="478"/>
                  </a:moveTo>
                  <a:cubicBezTo>
                    <a:pt x="2830" y="530"/>
                    <a:pt x="2791" y="552"/>
                    <a:pt x="2799" y="552"/>
                  </a:cubicBezTo>
                  <a:cubicBezTo>
                    <a:pt x="2807" y="552"/>
                    <a:pt x="2856" y="533"/>
                    <a:pt x="2929" y="503"/>
                  </a:cubicBezTo>
                  <a:cubicBezTo>
                    <a:pt x="2929" y="503"/>
                    <a:pt x="2929" y="490"/>
                    <a:pt x="2941" y="478"/>
                  </a:cubicBezTo>
                  <a:close/>
                  <a:moveTo>
                    <a:pt x="3006" y="533"/>
                  </a:moveTo>
                  <a:cubicBezTo>
                    <a:pt x="2951" y="547"/>
                    <a:pt x="2898" y="567"/>
                    <a:pt x="2853" y="578"/>
                  </a:cubicBezTo>
                  <a:lnTo>
                    <a:pt x="2877" y="613"/>
                  </a:lnTo>
                  <a:lnTo>
                    <a:pt x="2877" y="613"/>
                  </a:lnTo>
                  <a:cubicBezTo>
                    <a:pt x="2920" y="586"/>
                    <a:pt x="2964" y="559"/>
                    <a:pt x="3006" y="533"/>
                  </a:cubicBezTo>
                  <a:close/>
                  <a:moveTo>
                    <a:pt x="2890" y="610"/>
                  </a:moveTo>
                  <a:cubicBezTo>
                    <a:pt x="2886" y="612"/>
                    <a:pt x="2881" y="613"/>
                    <a:pt x="2877" y="614"/>
                  </a:cubicBezTo>
                  <a:lnTo>
                    <a:pt x="2877" y="614"/>
                  </a:lnTo>
                  <a:lnTo>
                    <a:pt x="2879" y="616"/>
                  </a:lnTo>
                  <a:cubicBezTo>
                    <a:pt x="2882" y="614"/>
                    <a:pt x="2886" y="612"/>
                    <a:pt x="2890" y="610"/>
                  </a:cubicBezTo>
                  <a:close/>
                  <a:moveTo>
                    <a:pt x="2074" y="515"/>
                  </a:moveTo>
                  <a:cubicBezTo>
                    <a:pt x="2032" y="550"/>
                    <a:pt x="1992" y="584"/>
                    <a:pt x="1956" y="617"/>
                  </a:cubicBezTo>
                  <a:lnTo>
                    <a:pt x="1956" y="617"/>
                  </a:lnTo>
                  <a:cubicBezTo>
                    <a:pt x="1996" y="590"/>
                    <a:pt x="2037" y="560"/>
                    <a:pt x="2074" y="528"/>
                  </a:cubicBezTo>
                  <a:cubicBezTo>
                    <a:pt x="2077" y="523"/>
                    <a:pt x="2078" y="519"/>
                    <a:pt x="2078" y="515"/>
                  </a:cubicBezTo>
                  <a:close/>
                  <a:moveTo>
                    <a:pt x="2697" y="454"/>
                  </a:moveTo>
                  <a:cubicBezTo>
                    <a:pt x="2669" y="469"/>
                    <a:pt x="2647" y="485"/>
                    <a:pt x="2627" y="501"/>
                  </a:cubicBezTo>
                  <a:lnTo>
                    <a:pt x="2627" y="501"/>
                  </a:lnTo>
                  <a:cubicBezTo>
                    <a:pt x="2636" y="496"/>
                    <a:pt x="2645" y="492"/>
                    <a:pt x="2653" y="488"/>
                  </a:cubicBezTo>
                  <a:lnTo>
                    <a:pt x="2653" y="488"/>
                  </a:lnTo>
                  <a:cubicBezTo>
                    <a:pt x="2633" y="501"/>
                    <a:pt x="2611" y="514"/>
                    <a:pt x="2590" y="528"/>
                  </a:cubicBezTo>
                  <a:cubicBezTo>
                    <a:pt x="2602" y="520"/>
                    <a:pt x="2614" y="511"/>
                    <a:pt x="2627" y="501"/>
                  </a:cubicBezTo>
                  <a:lnTo>
                    <a:pt x="2627" y="501"/>
                  </a:lnTo>
                  <a:cubicBezTo>
                    <a:pt x="2610" y="509"/>
                    <a:pt x="2594" y="518"/>
                    <a:pt x="2577" y="528"/>
                  </a:cubicBezTo>
                  <a:cubicBezTo>
                    <a:pt x="2502" y="553"/>
                    <a:pt x="2426" y="591"/>
                    <a:pt x="2338" y="641"/>
                  </a:cubicBezTo>
                  <a:cubicBezTo>
                    <a:pt x="2446" y="569"/>
                    <a:pt x="2568" y="510"/>
                    <a:pt x="2697" y="454"/>
                  </a:cubicBezTo>
                  <a:close/>
                  <a:moveTo>
                    <a:pt x="2720" y="558"/>
                  </a:moveTo>
                  <a:lnTo>
                    <a:pt x="2720" y="558"/>
                  </a:lnTo>
                  <a:cubicBezTo>
                    <a:pt x="2629" y="598"/>
                    <a:pt x="2541" y="640"/>
                    <a:pt x="2455" y="688"/>
                  </a:cubicBezTo>
                  <a:lnTo>
                    <a:pt x="2455" y="688"/>
                  </a:lnTo>
                  <a:cubicBezTo>
                    <a:pt x="2403" y="726"/>
                    <a:pt x="2354" y="763"/>
                    <a:pt x="2313" y="805"/>
                  </a:cubicBezTo>
                  <a:cubicBezTo>
                    <a:pt x="2326" y="805"/>
                    <a:pt x="2338" y="817"/>
                    <a:pt x="2351" y="817"/>
                  </a:cubicBezTo>
                  <a:cubicBezTo>
                    <a:pt x="2483" y="714"/>
                    <a:pt x="2607" y="629"/>
                    <a:pt x="2720" y="558"/>
                  </a:cubicBezTo>
                  <a:close/>
                  <a:moveTo>
                    <a:pt x="3205" y="0"/>
                  </a:moveTo>
                  <a:lnTo>
                    <a:pt x="3155" y="13"/>
                  </a:lnTo>
                  <a:lnTo>
                    <a:pt x="3054" y="38"/>
                  </a:lnTo>
                  <a:cubicBezTo>
                    <a:pt x="2929" y="76"/>
                    <a:pt x="2803" y="126"/>
                    <a:pt x="2690" y="176"/>
                  </a:cubicBezTo>
                  <a:cubicBezTo>
                    <a:pt x="2665" y="189"/>
                    <a:pt x="2640" y="189"/>
                    <a:pt x="2615" y="201"/>
                  </a:cubicBezTo>
                  <a:cubicBezTo>
                    <a:pt x="2577" y="226"/>
                    <a:pt x="2552" y="239"/>
                    <a:pt x="2514" y="252"/>
                  </a:cubicBezTo>
                  <a:cubicBezTo>
                    <a:pt x="2514" y="252"/>
                    <a:pt x="2502" y="252"/>
                    <a:pt x="2502" y="264"/>
                  </a:cubicBezTo>
                  <a:lnTo>
                    <a:pt x="2490" y="264"/>
                  </a:lnTo>
                  <a:cubicBezTo>
                    <a:pt x="2495" y="274"/>
                    <a:pt x="2500" y="284"/>
                    <a:pt x="2506" y="294"/>
                  </a:cubicBezTo>
                  <a:lnTo>
                    <a:pt x="2506" y="294"/>
                  </a:lnTo>
                  <a:cubicBezTo>
                    <a:pt x="2551" y="274"/>
                    <a:pt x="2594" y="263"/>
                    <a:pt x="2627" y="252"/>
                  </a:cubicBezTo>
                  <a:lnTo>
                    <a:pt x="2627" y="252"/>
                  </a:lnTo>
                  <a:cubicBezTo>
                    <a:pt x="2596" y="262"/>
                    <a:pt x="2557" y="281"/>
                    <a:pt x="2516" y="308"/>
                  </a:cubicBezTo>
                  <a:lnTo>
                    <a:pt x="2516" y="308"/>
                  </a:lnTo>
                  <a:cubicBezTo>
                    <a:pt x="2513" y="303"/>
                    <a:pt x="2510" y="298"/>
                    <a:pt x="2506" y="294"/>
                  </a:cubicBezTo>
                  <a:lnTo>
                    <a:pt x="2506" y="294"/>
                  </a:lnTo>
                  <a:cubicBezTo>
                    <a:pt x="2501" y="296"/>
                    <a:pt x="2495" y="299"/>
                    <a:pt x="2489" y="302"/>
                  </a:cubicBezTo>
                  <a:cubicBezTo>
                    <a:pt x="2401" y="352"/>
                    <a:pt x="2313" y="390"/>
                    <a:pt x="2238" y="440"/>
                  </a:cubicBezTo>
                  <a:cubicBezTo>
                    <a:pt x="2200" y="465"/>
                    <a:pt x="2162" y="490"/>
                    <a:pt x="2125" y="515"/>
                  </a:cubicBezTo>
                  <a:cubicBezTo>
                    <a:pt x="2112" y="528"/>
                    <a:pt x="2087" y="541"/>
                    <a:pt x="2062" y="553"/>
                  </a:cubicBezTo>
                  <a:lnTo>
                    <a:pt x="2062" y="566"/>
                  </a:lnTo>
                  <a:lnTo>
                    <a:pt x="2049" y="566"/>
                  </a:lnTo>
                  <a:cubicBezTo>
                    <a:pt x="2037" y="591"/>
                    <a:pt x="2012" y="603"/>
                    <a:pt x="1986" y="629"/>
                  </a:cubicBezTo>
                  <a:cubicBezTo>
                    <a:pt x="1910" y="683"/>
                    <a:pt x="1852" y="748"/>
                    <a:pt x="1805" y="797"/>
                  </a:cubicBezTo>
                  <a:lnTo>
                    <a:pt x="1805" y="797"/>
                  </a:lnTo>
                  <a:cubicBezTo>
                    <a:pt x="1833" y="786"/>
                    <a:pt x="1861" y="776"/>
                    <a:pt x="1887" y="768"/>
                  </a:cubicBezTo>
                  <a:lnTo>
                    <a:pt x="1887" y="768"/>
                  </a:lnTo>
                  <a:cubicBezTo>
                    <a:pt x="1852" y="800"/>
                    <a:pt x="1819" y="834"/>
                    <a:pt x="1785" y="867"/>
                  </a:cubicBezTo>
                  <a:cubicBezTo>
                    <a:pt x="1773" y="880"/>
                    <a:pt x="1760" y="892"/>
                    <a:pt x="1760" y="905"/>
                  </a:cubicBezTo>
                  <a:lnTo>
                    <a:pt x="1748" y="905"/>
                  </a:lnTo>
                  <a:cubicBezTo>
                    <a:pt x="1748" y="918"/>
                    <a:pt x="1735" y="930"/>
                    <a:pt x="1722" y="943"/>
                  </a:cubicBezTo>
                  <a:cubicBezTo>
                    <a:pt x="1748" y="930"/>
                    <a:pt x="1760" y="918"/>
                    <a:pt x="1773" y="905"/>
                  </a:cubicBezTo>
                  <a:cubicBezTo>
                    <a:pt x="1773" y="905"/>
                    <a:pt x="1785" y="892"/>
                    <a:pt x="1785" y="892"/>
                  </a:cubicBezTo>
                  <a:cubicBezTo>
                    <a:pt x="1823" y="867"/>
                    <a:pt x="1886" y="817"/>
                    <a:pt x="1949" y="754"/>
                  </a:cubicBezTo>
                  <a:cubicBezTo>
                    <a:pt x="1952" y="751"/>
                    <a:pt x="1955" y="749"/>
                    <a:pt x="1958" y="747"/>
                  </a:cubicBezTo>
                  <a:lnTo>
                    <a:pt x="1958" y="747"/>
                  </a:lnTo>
                  <a:cubicBezTo>
                    <a:pt x="1936" y="753"/>
                    <a:pt x="1912" y="760"/>
                    <a:pt x="1887" y="768"/>
                  </a:cubicBezTo>
                  <a:lnTo>
                    <a:pt x="1887" y="768"/>
                  </a:lnTo>
                  <a:cubicBezTo>
                    <a:pt x="1930" y="727"/>
                    <a:pt x="1975" y="689"/>
                    <a:pt x="2024" y="654"/>
                  </a:cubicBezTo>
                  <a:cubicBezTo>
                    <a:pt x="2200" y="503"/>
                    <a:pt x="2363" y="402"/>
                    <a:pt x="2489" y="327"/>
                  </a:cubicBezTo>
                  <a:cubicBezTo>
                    <a:pt x="2498" y="320"/>
                    <a:pt x="2507" y="314"/>
                    <a:pt x="2516" y="308"/>
                  </a:cubicBezTo>
                  <a:lnTo>
                    <a:pt x="2516" y="308"/>
                  </a:lnTo>
                  <a:cubicBezTo>
                    <a:pt x="2530" y="326"/>
                    <a:pt x="2545" y="341"/>
                    <a:pt x="2560" y="351"/>
                  </a:cubicBezTo>
                  <a:lnTo>
                    <a:pt x="2560" y="351"/>
                  </a:lnTo>
                  <a:cubicBezTo>
                    <a:pt x="2587" y="338"/>
                    <a:pt x="2614" y="325"/>
                    <a:pt x="2642" y="312"/>
                  </a:cubicBezTo>
                  <a:lnTo>
                    <a:pt x="2642" y="312"/>
                  </a:lnTo>
                  <a:cubicBezTo>
                    <a:pt x="2650" y="305"/>
                    <a:pt x="2657" y="297"/>
                    <a:pt x="2665" y="289"/>
                  </a:cubicBezTo>
                  <a:cubicBezTo>
                    <a:pt x="2703" y="252"/>
                    <a:pt x="2740" y="214"/>
                    <a:pt x="2753" y="201"/>
                  </a:cubicBezTo>
                  <a:cubicBezTo>
                    <a:pt x="2765" y="176"/>
                    <a:pt x="2753" y="176"/>
                    <a:pt x="2740" y="164"/>
                  </a:cubicBezTo>
                  <a:cubicBezTo>
                    <a:pt x="2791" y="139"/>
                    <a:pt x="2828" y="126"/>
                    <a:pt x="2866" y="113"/>
                  </a:cubicBezTo>
                  <a:cubicBezTo>
                    <a:pt x="2916" y="101"/>
                    <a:pt x="2967" y="76"/>
                    <a:pt x="3004" y="63"/>
                  </a:cubicBezTo>
                  <a:cubicBezTo>
                    <a:pt x="3042" y="51"/>
                    <a:pt x="3080" y="38"/>
                    <a:pt x="3117" y="25"/>
                  </a:cubicBezTo>
                  <a:cubicBezTo>
                    <a:pt x="3142" y="25"/>
                    <a:pt x="3180" y="13"/>
                    <a:pt x="3205" y="0"/>
                  </a:cubicBezTo>
                  <a:close/>
                  <a:moveTo>
                    <a:pt x="1936" y="523"/>
                  </a:moveTo>
                  <a:cubicBezTo>
                    <a:pt x="1889" y="523"/>
                    <a:pt x="1744" y="634"/>
                    <a:pt x="1697" y="634"/>
                  </a:cubicBezTo>
                  <a:cubicBezTo>
                    <a:pt x="1692" y="634"/>
                    <a:pt x="1687" y="632"/>
                    <a:pt x="1685" y="629"/>
                  </a:cubicBezTo>
                  <a:cubicBezTo>
                    <a:pt x="1597" y="717"/>
                    <a:pt x="1484" y="805"/>
                    <a:pt x="1383" y="880"/>
                  </a:cubicBezTo>
                  <a:cubicBezTo>
                    <a:pt x="1423" y="860"/>
                    <a:pt x="1508" y="802"/>
                    <a:pt x="1531" y="802"/>
                  </a:cubicBezTo>
                  <a:cubicBezTo>
                    <a:pt x="1538" y="802"/>
                    <a:pt x="1539" y="806"/>
                    <a:pt x="1534" y="817"/>
                  </a:cubicBezTo>
                  <a:cubicBezTo>
                    <a:pt x="1396" y="918"/>
                    <a:pt x="1471" y="880"/>
                    <a:pt x="1408" y="955"/>
                  </a:cubicBezTo>
                  <a:cubicBezTo>
                    <a:pt x="1501" y="909"/>
                    <a:pt x="1624" y="863"/>
                    <a:pt x="1751" y="817"/>
                  </a:cubicBezTo>
                  <a:lnTo>
                    <a:pt x="1751" y="817"/>
                  </a:lnTo>
                  <a:cubicBezTo>
                    <a:pt x="1745" y="821"/>
                    <a:pt x="1739" y="825"/>
                    <a:pt x="1735" y="830"/>
                  </a:cubicBezTo>
                  <a:cubicBezTo>
                    <a:pt x="1722" y="855"/>
                    <a:pt x="1710" y="867"/>
                    <a:pt x="1697" y="880"/>
                  </a:cubicBezTo>
                  <a:cubicBezTo>
                    <a:pt x="1697" y="892"/>
                    <a:pt x="1697" y="892"/>
                    <a:pt x="1697" y="905"/>
                  </a:cubicBezTo>
                  <a:lnTo>
                    <a:pt x="1710" y="905"/>
                  </a:lnTo>
                  <a:cubicBezTo>
                    <a:pt x="1710" y="905"/>
                    <a:pt x="1710" y="905"/>
                    <a:pt x="1722" y="892"/>
                  </a:cubicBezTo>
                  <a:cubicBezTo>
                    <a:pt x="1722" y="892"/>
                    <a:pt x="1722" y="892"/>
                    <a:pt x="1735" y="880"/>
                  </a:cubicBezTo>
                  <a:cubicBezTo>
                    <a:pt x="1748" y="867"/>
                    <a:pt x="1760" y="842"/>
                    <a:pt x="1785" y="817"/>
                  </a:cubicBezTo>
                  <a:cubicBezTo>
                    <a:pt x="1792" y="811"/>
                    <a:pt x="1798" y="804"/>
                    <a:pt x="1805" y="797"/>
                  </a:cubicBezTo>
                  <a:lnTo>
                    <a:pt x="1805" y="797"/>
                  </a:lnTo>
                  <a:cubicBezTo>
                    <a:pt x="1799" y="799"/>
                    <a:pt x="1792" y="802"/>
                    <a:pt x="1785" y="805"/>
                  </a:cubicBezTo>
                  <a:cubicBezTo>
                    <a:pt x="1774" y="809"/>
                    <a:pt x="1762" y="813"/>
                    <a:pt x="1751" y="817"/>
                  </a:cubicBezTo>
                  <a:lnTo>
                    <a:pt x="1751" y="817"/>
                  </a:lnTo>
                  <a:cubicBezTo>
                    <a:pt x="1763" y="809"/>
                    <a:pt x="1777" y="800"/>
                    <a:pt x="1785" y="792"/>
                  </a:cubicBezTo>
                  <a:cubicBezTo>
                    <a:pt x="1827" y="742"/>
                    <a:pt x="1885" y="681"/>
                    <a:pt x="1956" y="617"/>
                  </a:cubicBezTo>
                  <a:lnTo>
                    <a:pt x="1956" y="617"/>
                  </a:lnTo>
                  <a:cubicBezTo>
                    <a:pt x="1832" y="698"/>
                    <a:pt x="1705" y="750"/>
                    <a:pt x="1642" y="750"/>
                  </a:cubicBezTo>
                  <a:cubicBezTo>
                    <a:pt x="1628" y="750"/>
                    <a:pt x="1617" y="747"/>
                    <a:pt x="1609" y="742"/>
                  </a:cubicBezTo>
                  <a:lnTo>
                    <a:pt x="1949" y="528"/>
                  </a:lnTo>
                  <a:cubicBezTo>
                    <a:pt x="1946" y="524"/>
                    <a:pt x="1942" y="523"/>
                    <a:pt x="1936" y="523"/>
                  </a:cubicBezTo>
                  <a:close/>
                  <a:moveTo>
                    <a:pt x="2489" y="892"/>
                  </a:moveTo>
                  <a:cubicBezTo>
                    <a:pt x="2439" y="918"/>
                    <a:pt x="2388" y="943"/>
                    <a:pt x="2338" y="980"/>
                  </a:cubicBezTo>
                  <a:cubicBezTo>
                    <a:pt x="2338" y="980"/>
                    <a:pt x="2351" y="993"/>
                    <a:pt x="2351" y="993"/>
                  </a:cubicBezTo>
                  <a:cubicBezTo>
                    <a:pt x="2376" y="980"/>
                    <a:pt x="2388" y="955"/>
                    <a:pt x="2414" y="943"/>
                  </a:cubicBezTo>
                  <a:lnTo>
                    <a:pt x="2426" y="930"/>
                  </a:lnTo>
                  <a:cubicBezTo>
                    <a:pt x="2451" y="918"/>
                    <a:pt x="2476" y="905"/>
                    <a:pt x="2489" y="892"/>
                  </a:cubicBezTo>
                  <a:close/>
                  <a:moveTo>
                    <a:pt x="2943" y="628"/>
                  </a:moveTo>
                  <a:lnTo>
                    <a:pt x="2943" y="628"/>
                  </a:lnTo>
                  <a:cubicBezTo>
                    <a:pt x="2848" y="665"/>
                    <a:pt x="2756" y="706"/>
                    <a:pt x="2669" y="750"/>
                  </a:cubicBezTo>
                  <a:lnTo>
                    <a:pt x="2669" y="750"/>
                  </a:lnTo>
                  <a:cubicBezTo>
                    <a:pt x="2597" y="821"/>
                    <a:pt x="2525" y="869"/>
                    <a:pt x="2489" y="905"/>
                  </a:cubicBezTo>
                  <a:cubicBezTo>
                    <a:pt x="2439" y="955"/>
                    <a:pt x="2414" y="980"/>
                    <a:pt x="2414" y="993"/>
                  </a:cubicBezTo>
                  <a:cubicBezTo>
                    <a:pt x="2638" y="804"/>
                    <a:pt x="2818" y="693"/>
                    <a:pt x="2943" y="628"/>
                  </a:cubicBezTo>
                  <a:close/>
                  <a:moveTo>
                    <a:pt x="2313" y="993"/>
                  </a:moveTo>
                  <a:lnTo>
                    <a:pt x="2301" y="1006"/>
                  </a:lnTo>
                  <a:cubicBezTo>
                    <a:pt x="2301" y="1006"/>
                    <a:pt x="2301" y="1006"/>
                    <a:pt x="2313" y="1018"/>
                  </a:cubicBezTo>
                  <a:lnTo>
                    <a:pt x="2313" y="993"/>
                  </a:lnTo>
                  <a:close/>
                  <a:moveTo>
                    <a:pt x="2803" y="1094"/>
                  </a:moveTo>
                  <a:lnTo>
                    <a:pt x="2816" y="1106"/>
                  </a:lnTo>
                  <a:cubicBezTo>
                    <a:pt x="2803" y="1106"/>
                    <a:pt x="2803" y="1106"/>
                    <a:pt x="2803" y="1094"/>
                  </a:cubicBezTo>
                  <a:close/>
                  <a:moveTo>
                    <a:pt x="2740" y="1094"/>
                  </a:moveTo>
                  <a:lnTo>
                    <a:pt x="2740" y="1094"/>
                  </a:lnTo>
                  <a:cubicBezTo>
                    <a:pt x="2703" y="1119"/>
                    <a:pt x="2665" y="1131"/>
                    <a:pt x="2640" y="1156"/>
                  </a:cubicBezTo>
                  <a:cubicBezTo>
                    <a:pt x="2677" y="1131"/>
                    <a:pt x="2703" y="1119"/>
                    <a:pt x="2740" y="1094"/>
                  </a:cubicBezTo>
                  <a:close/>
                  <a:moveTo>
                    <a:pt x="2690" y="968"/>
                  </a:moveTo>
                  <a:lnTo>
                    <a:pt x="2690" y="968"/>
                  </a:lnTo>
                  <a:cubicBezTo>
                    <a:pt x="2652" y="993"/>
                    <a:pt x="2590" y="1018"/>
                    <a:pt x="2552" y="1043"/>
                  </a:cubicBezTo>
                  <a:cubicBezTo>
                    <a:pt x="2543" y="1062"/>
                    <a:pt x="2540" y="1073"/>
                    <a:pt x="2530" y="1073"/>
                  </a:cubicBezTo>
                  <a:cubicBezTo>
                    <a:pt x="2526" y="1073"/>
                    <a:pt x="2521" y="1072"/>
                    <a:pt x="2514" y="1068"/>
                  </a:cubicBezTo>
                  <a:cubicBezTo>
                    <a:pt x="2476" y="1094"/>
                    <a:pt x="2439" y="1119"/>
                    <a:pt x="2401" y="1144"/>
                  </a:cubicBezTo>
                  <a:cubicBezTo>
                    <a:pt x="2457" y="1096"/>
                    <a:pt x="2472" y="1078"/>
                    <a:pt x="2457" y="1078"/>
                  </a:cubicBezTo>
                  <a:cubicBezTo>
                    <a:pt x="2448" y="1078"/>
                    <a:pt x="2429" y="1084"/>
                    <a:pt x="2401" y="1094"/>
                  </a:cubicBezTo>
                  <a:cubicBezTo>
                    <a:pt x="2401" y="1106"/>
                    <a:pt x="2414" y="1106"/>
                    <a:pt x="2414" y="1106"/>
                  </a:cubicBezTo>
                  <a:lnTo>
                    <a:pt x="2388" y="1106"/>
                  </a:lnTo>
                  <a:cubicBezTo>
                    <a:pt x="2376" y="1119"/>
                    <a:pt x="2363" y="1119"/>
                    <a:pt x="2338" y="1131"/>
                  </a:cubicBezTo>
                  <a:cubicBezTo>
                    <a:pt x="2351" y="1150"/>
                    <a:pt x="2373" y="1153"/>
                    <a:pt x="2396" y="1153"/>
                  </a:cubicBezTo>
                  <a:cubicBezTo>
                    <a:pt x="2408" y="1153"/>
                    <a:pt x="2420" y="1152"/>
                    <a:pt x="2432" y="1152"/>
                  </a:cubicBezTo>
                  <a:cubicBezTo>
                    <a:pt x="2443" y="1152"/>
                    <a:pt x="2454" y="1153"/>
                    <a:pt x="2464" y="1156"/>
                  </a:cubicBezTo>
                  <a:cubicBezTo>
                    <a:pt x="2451" y="1169"/>
                    <a:pt x="2451" y="1169"/>
                    <a:pt x="2464" y="1181"/>
                  </a:cubicBezTo>
                  <a:cubicBezTo>
                    <a:pt x="2527" y="1106"/>
                    <a:pt x="2652" y="1006"/>
                    <a:pt x="2690" y="968"/>
                  </a:cubicBezTo>
                  <a:close/>
                  <a:moveTo>
                    <a:pt x="2627" y="1156"/>
                  </a:moveTo>
                  <a:cubicBezTo>
                    <a:pt x="2590" y="1181"/>
                    <a:pt x="2552" y="1194"/>
                    <a:pt x="2527" y="1207"/>
                  </a:cubicBezTo>
                  <a:lnTo>
                    <a:pt x="2539" y="1232"/>
                  </a:lnTo>
                  <a:cubicBezTo>
                    <a:pt x="2552" y="1219"/>
                    <a:pt x="2564" y="1207"/>
                    <a:pt x="2590" y="1194"/>
                  </a:cubicBezTo>
                  <a:lnTo>
                    <a:pt x="2640" y="1156"/>
                  </a:lnTo>
                  <a:close/>
                  <a:moveTo>
                    <a:pt x="2288" y="1006"/>
                  </a:moveTo>
                  <a:cubicBezTo>
                    <a:pt x="2225" y="1056"/>
                    <a:pt x="2175" y="1094"/>
                    <a:pt x="2112" y="1144"/>
                  </a:cubicBezTo>
                  <a:cubicBezTo>
                    <a:pt x="2086" y="1164"/>
                    <a:pt x="2063" y="1185"/>
                    <a:pt x="2040" y="1205"/>
                  </a:cubicBezTo>
                  <a:lnTo>
                    <a:pt x="2040" y="1205"/>
                  </a:lnTo>
                  <a:cubicBezTo>
                    <a:pt x="2053" y="1213"/>
                    <a:pt x="2064" y="1222"/>
                    <a:pt x="2074" y="1232"/>
                  </a:cubicBezTo>
                  <a:lnTo>
                    <a:pt x="2074" y="1207"/>
                  </a:lnTo>
                  <a:lnTo>
                    <a:pt x="2074" y="1207"/>
                  </a:lnTo>
                  <a:cubicBezTo>
                    <a:pt x="2094" y="1221"/>
                    <a:pt x="2094" y="1230"/>
                    <a:pt x="2091" y="1239"/>
                  </a:cubicBezTo>
                  <a:lnTo>
                    <a:pt x="2091" y="1239"/>
                  </a:lnTo>
                  <a:cubicBezTo>
                    <a:pt x="2124" y="1203"/>
                    <a:pt x="2161" y="1166"/>
                    <a:pt x="2200" y="1131"/>
                  </a:cubicBezTo>
                  <a:lnTo>
                    <a:pt x="2187" y="1119"/>
                  </a:lnTo>
                  <a:cubicBezTo>
                    <a:pt x="2175" y="1106"/>
                    <a:pt x="2187" y="1106"/>
                    <a:pt x="2187" y="1106"/>
                  </a:cubicBezTo>
                  <a:cubicBezTo>
                    <a:pt x="2192" y="1102"/>
                    <a:pt x="2196" y="1101"/>
                    <a:pt x="2200" y="1101"/>
                  </a:cubicBezTo>
                  <a:cubicBezTo>
                    <a:pt x="2207" y="1101"/>
                    <a:pt x="2213" y="1106"/>
                    <a:pt x="2213" y="1106"/>
                  </a:cubicBezTo>
                  <a:lnTo>
                    <a:pt x="2250" y="1081"/>
                  </a:lnTo>
                  <a:cubicBezTo>
                    <a:pt x="2238" y="1068"/>
                    <a:pt x="2238" y="1068"/>
                    <a:pt x="2238" y="1056"/>
                  </a:cubicBezTo>
                  <a:lnTo>
                    <a:pt x="2238" y="1056"/>
                  </a:lnTo>
                  <a:cubicBezTo>
                    <a:pt x="2242" y="1060"/>
                    <a:pt x="2246" y="1061"/>
                    <a:pt x="2250" y="1061"/>
                  </a:cubicBezTo>
                  <a:cubicBezTo>
                    <a:pt x="2259" y="1061"/>
                    <a:pt x="2267" y="1056"/>
                    <a:pt x="2275" y="1056"/>
                  </a:cubicBezTo>
                  <a:lnTo>
                    <a:pt x="2301" y="1031"/>
                  </a:lnTo>
                  <a:cubicBezTo>
                    <a:pt x="2301" y="1031"/>
                    <a:pt x="2301" y="1018"/>
                    <a:pt x="2288" y="1006"/>
                  </a:cubicBezTo>
                  <a:close/>
                  <a:moveTo>
                    <a:pt x="3645" y="1207"/>
                  </a:moveTo>
                  <a:cubicBezTo>
                    <a:pt x="3635" y="1207"/>
                    <a:pt x="3625" y="1207"/>
                    <a:pt x="3615" y="1207"/>
                  </a:cubicBezTo>
                  <a:lnTo>
                    <a:pt x="3615" y="1207"/>
                  </a:lnTo>
                  <a:cubicBezTo>
                    <a:pt x="3613" y="1220"/>
                    <a:pt x="3611" y="1233"/>
                    <a:pt x="3609" y="1244"/>
                  </a:cubicBezTo>
                  <a:lnTo>
                    <a:pt x="3635" y="1244"/>
                  </a:lnTo>
                  <a:cubicBezTo>
                    <a:pt x="3638" y="1232"/>
                    <a:pt x="3645" y="1216"/>
                    <a:pt x="3645" y="1207"/>
                  </a:cubicBezTo>
                  <a:close/>
                  <a:moveTo>
                    <a:pt x="2527" y="1219"/>
                  </a:moveTo>
                  <a:cubicBezTo>
                    <a:pt x="2514" y="1219"/>
                    <a:pt x="2502" y="1219"/>
                    <a:pt x="2502" y="1232"/>
                  </a:cubicBezTo>
                  <a:cubicBezTo>
                    <a:pt x="2502" y="1232"/>
                    <a:pt x="2514" y="1244"/>
                    <a:pt x="2514" y="1257"/>
                  </a:cubicBezTo>
                  <a:lnTo>
                    <a:pt x="2527" y="1244"/>
                  </a:lnTo>
                  <a:lnTo>
                    <a:pt x="2527" y="1232"/>
                  </a:lnTo>
                  <a:lnTo>
                    <a:pt x="2527" y="1219"/>
                  </a:lnTo>
                  <a:close/>
                  <a:moveTo>
                    <a:pt x="3635" y="1244"/>
                  </a:moveTo>
                  <a:cubicBezTo>
                    <a:pt x="3634" y="1246"/>
                    <a:pt x="3634" y="1248"/>
                    <a:pt x="3633" y="1250"/>
                  </a:cubicBezTo>
                  <a:lnTo>
                    <a:pt x="3633" y="1250"/>
                  </a:lnTo>
                  <a:cubicBezTo>
                    <a:pt x="3643" y="1248"/>
                    <a:pt x="3652" y="1246"/>
                    <a:pt x="3658" y="1246"/>
                  </a:cubicBezTo>
                  <a:lnTo>
                    <a:pt x="3658" y="1246"/>
                  </a:lnTo>
                  <a:cubicBezTo>
                    <a:pt x="3658" y="1248"/>
                    <a:pt x="3658" y="1252"/>
                    <a:pt x="3658" y="1257"/>
                  </a:cubicBezTo>
                  <a:cubicBezTo>
                    <a:pt x="3666" y="1249"/>
                    <a:pt x="3665" y="1246"/>
                    <a:pt x="3658" y="1246"/>
                  </a:cubicBezTo>
                  <a:cubicBezTo>
                    <a:pt x="3658" y="1246"/>
                    <a:pt x="3658" y="1246"/>
                    <a:pt x="3658" y="1246"/>
                  </a:cubicBezTo>
                  <a:lnTo>
                    <a:pt x="3658" y="1246"/>
                  </a:lnTo>
                  <a:cubicBezTo>
                    <a:pt x="3658" y="1245"/>
                    <a:pt x="3658" y="1244"/>
                    <a:pt x="3658" y="1244"/>
                  </a:cubicBezTo>
                  <a:close/>
                  <a:moveTo>
                    <a:pt x="2031" y="1200"/>
                  </a:moveTo>
                  <a:cubicBezTo>
                    <a:pt x="2008" y="1223"/>
                    <a:pt x="1984" y="1246"/>
                    <a:pt x="1961" y="1269"/>
                  </a:cubicBezTo>
                  <a:cubicBezTo>
                    <a:pt x="1961" y="1272"/>
                    <a:pt x="1961" y="1273"/>
                    <a:pt x="1960" y="1275"/>
                  </a:cubicBezTo>
                  <a:lnTo>
                    <a:pt x="1960" y="1275"/>
                  </a:lnTo>
                  <a:cubicBezTo>
                    <a:pt x="1988" y="1252"/>
                    <a:pt x="2014" y="1228"/>
                    <a:pt x="2040" y="1205"/>
                  </a:cubicBezTo>
                  <a:lnTo>
                    <a:pt x="2040" y="1205"/>
                  </a:lnTo>
                  <a:cubicBezTo>
                    <a:pt x="2037" y="1203"/>
                    <a:pt x="2034" y="1202"/>
                    <a:pt x="2031" y="1200"/>
                  </a:cubicBezTo>
                  <a:close/>
                  <a:moveTo>
                    <a:pt x="1960" y="1275"/>
                  </a:moveTo>
                  <a:cubicBezTo>
                    <a:pt x="1955" y="1279"/>
                    <a:pt x="1950" y="1283"/>
                    <a:pt x="1945" y="1287"/>
                  </a:cubicBezTo>
                  <a:lnTo>
                    <a:pt x="1945" y="1287"/>
                  </a:lnTo>
                  <a:cubicBezTo>
                    <a:pt x="1952" y="1283"/>
                    <a:pt x="1958" y="1280"/>
                    <a:pt x="1960" y="1275"/>
                  </a:cubicBezTo>
                  <a:close/>
                  <a:moveTo>
                    <a:pt x="1945" y="1287"/>
                  </a:moveTo>
                  <a:cubicBezTo>
                    <a:pt x="1942" y="1289"/>
                    <a:pt x="1939" y="1291"/>
                    <a:pt x="1936" y="1295"/>
                  </a:cubicBezTo>
                  <a:cubicBezTo>
                    <a:pt x="1939" y="1292"/>
                    <a:pt x="1942" y="1290"/>
                    <a:pt x="1945" y="1287"/>
                  </a:cubicBezTo>
                  <a:close/>
                  <a:moveTo>
                    <a:pt x="2376" y="1307"/>
                  </a:moveTo>
                  <a:cubicBezTo>
                    <a:pt x="2376" y="1320"/>
                    <a:pt x="2388" y="1320"/>
                    <a:pt x="2388" y="1320"/>
                  </a:cubicBezTo>
                  <a:cubicBezTo>
                    <a:pt x="2388" y="1320"/>
                    <a:pt x="2401" y="1307"/>
                    <a:pt x="2376" y="1307"/>
                  </a:cubicBezTo>
                  <a:close/>
                  <a:moveTo>
                    <a:pt x="2091" y="1239"/>
                  </a:moveTo>
                  <a:cubicBezTo>
                    <a:pt x="2061" y="1272"/>
                    <a:pt x="2033" y="1305"/>
                    <a:pt x="2006" y="1338"/>
                  </a:cubicBezTo>
                  <a:lnTo>
                    <a:pt x="2006" y="1338"/>
                  </a:lnTo>
                  <a:lnTo>
                    <a:pt x="2099" y="1307"/>
                  </a:lnTo>
                  <a:cubicBezTo>
                    <a:pt x="2069" y="1269"/>
                    <a:pt x="2085" y="1254"/>
                    <a:pt x="2091" y="1239"/>
                  </a:cubicBezTo>
                  <a:close/>
                  <a:moveTo>
                    <a:pt x="2006" y="1338"/>
                  </a:moveTo>
                  <a:lnTo>
                    <a:pt x="1986" y="1345"/>
                  </a:lnTo>
                  <a:cubicBezTo>
                    <a:pt x="1990" y="1346"/>
                    <a:pt x="1993" y="1348"/>
                    <a:pt x="1997" y="1350"/>
                  </a:cubicBezTo>
                  <a:lnTo>
                    <a:pt x="1997" y="1350"/>
                  </a:lnTo>
                  <a:cubicBezTo>
                    <a:pt x="2000" y="1346"/>
                    <a:pt x="2003" y="1342"/>
                    <a:pt x="2006" y="1338"/>
                  </a:cubicBezTo>
                  <a:close/>
                  <a:moveTo>
                    <a:pt x="2049" y="1379"/>
                  </a:moveTo>
                  <a:cubicBezTo>
                    <a:pt x="2054" y="1381"/>
                    <a:pt x="2059" y="1383"/>
                    <a:pt x="2062" y="1383"/>
                  </a:cubicBezTo>
                  <a:cubicBezTo>
                    <a:pt x="2052" y="1393"/>
                    <a:pt x="2050" y="1411"/>
                    <a:pt x="2076" y="1411"/>
                  </a:cubicBezTo>
                  <a:cubicBezTo>
                    <a:pt x="2082" y="1411"/>
                    <a:pt x="2090" y="1410"/>
                    <a:pt x="2099" y="1408"/>
                  </a:cubicBezTo>
                  <a:lnTo>
                    <a:pt x="2099" y="1408"/>
                  </a:lnTo>
                  <a:cubicBezTo>
                    <a:pt x="2072" y="1418"/>
                    <a:pt x="2047" y="1429"/>
                    <a:pt x="2025" y="1442"/>
                  </a:cubicBezTo>
                  <a:lnTo>
                    <a:pt x="2025" y="1442"/>
                  </a:lnTo>
                  <a:cubicBezTo>
                    <a:pt x="2016" y="1440"/>
                    <a:pt x="2007" y="1437"/>
                    <a:pt x="1999" y="1433"/>
                  </a:cubicBezTo>
                  <a:cubicBezTo>
                    <a:pt x="2015" y="1416"/>
                    <a:pt x="2032" y="1398"/>
                    <a:pt x="2049" y="1379"/>
                  </a:cubicBezTo>
                  <a:close/>
                  <a:moveTo>
                    <a:pt x="2025" y="1442"/>
                  </a:moveTo>
                  <a:cubicBezTo>
                    <a:pt x="2040" y="1446"/>
                    <a:pt x="2055" y="1449"/>
                    <a:pt x="2074" y="1454"/>
                  </a:cubicBezTo>
                  <a:lnTo>
                    <a:pt x="2074" y="1454"/>
                  </a:lnTo>
                  <a:cubicBezTo>
                    <a:pt x="2069" y="1453"/>
                    <a:pt x="2063" y="1453"/>
                    <a:pt x="2057" y="1453"/>
                  </a:cubicBezTo>
                  <a:cubicBezTo>
                    <a:pt x="2036" y="1453"/>
                    <a:pt x="2011" y="1457"/>
                    <a:pt x="1993" y="1463"/>
                  </a:cubicBezTo>
                  <a:lnTo>
                    <a:pt x="1993" y="1463"/>
                  </a:lnTo>
                  <a:cubicBezTo>
                    <a:pt x="2003" y="1456"/>
                    <a:pt x="2014" y="1449"/>
                    <a:pt x="2025" y="1442"/>
                  </a:cubicBezTo>
                  <a:close/>
                  <a:moveTo>
                    <a:pt x="1993" y="1463"/>
                  </a:moveTo>
                  <a:lnTo>
                    <a:pt x="1993" y="1463"/>
                  </a:lnTo>
                  <a:cubicBezTo>
                    <a:pt x="1972" y="1478"/>
                    <a:pt x="1954" y="1494"/>
                    <a:pt x="1938" y="1512"/>
                  </a:cubicBezTo>
                  <a:lnTo>
                    <a:pt x="1938" y="1512"/>
                  </a:lnTo>
                  <a:cubicBezTo>
                    <a:pt x="1945" y="1502"/>
                    <a:pt x="1953" y="1493"/>
                    <a:pt x="1961" y="1483"/>
                  </a:cubicBezTo>
                  <a:cubicBezTo>
                    <a:pt x="1961" y="1483"/>
                    <a:pt x="1974" y="1471"/>
                    <a:pt x="1974" y="1471"/>
                  </a:cubicBezTo>
                  <a:cubicBezTo>
                    <a:pt x="1979" y="1468"/>
                    <a:pt x="1985" y="1466"/>
                    <a:pt x="1993" y="1463"/>
                  </a:cubicBezTo>
                  <a:close/>
                  <a:moveTo>
                    <a:pt x="1938" y="1512"/>
                  </a:moveTo>
                  <a:cubicBezTo>
                    <a:pt x="1921" y="1532"/>
                    <a:pt x="1905" y="1553"/>
                    <a:pt x="1891" y="1572"/>
                  </a:cubicBezTo>
                  <a:lnTo>
                    <a:pt x="1891" y="1572"/>
                  </a:lnTo>
                  <a:cubicBezTo>
                    <a:pt x="1904" y="1551"/>
                    <a:pt x="1920" y="1530"/>
                    <a:pt x="1938" y="1512"/>
                  </a:cubicBezTo>
                  <a:close/>
                  <a:moveTo>
                    <a:pt x="855" y="1571"/>
                  </a:moveTo>
                  <a:lnTo>
                    <a:pt x="855" y="1571"/>
                  </a:lnTo>
                  <a:cubicBezTo>
                    <a:pt x="856" y="1573"/>
                    <a:pt x="857" y="1574"/>
                    <a:pt x="858" y="1576"/>
                  </a:cubicBezTo>
                  <a:lnTo>
                    <a:pt x="858" y="1576"/>
                  </a:lnTo>
                  <a:cubicBezTo>
                    <a:pt x="857" y="1574"/>
                    <a:pt x="856" y="1573"/>
                    <a:pt x="855" y="1571"/>
                  </a:cubicBezTo>
                  <a:close/>
                  <a:moveTo>
                    <a:pt x="918" y="1584"/>
                  </a:moveTo>
                  <a:cubicBezTo>
                    <a:pt x="918" y="1584"/>
                    <a:pt x="918" y="1596"/>
                    <a:pt x="906" y="1609"/>
                  </a:cubicBezTo>
                  <a:cubicBezTo>
                    <a:pt x="918" y="1596"/>
                    <a:pt x="918" y="1596"/>
                    <a:pt x="918" y="1584"/>
                  </a:cubicBezTo>
                  <a:close/>
                  <a:moveTo>
                    <a:pt x="889" y="1682"/>
                  </a:moveTo>
                  <a:cubicBezTo>
                    <a:pt x="876" y="1722"/>
                    <a:pt x="863" y="1763"/>
                    <a:pt x="852" y="1804"/>
                  </a:cubicBezTo>
                  <a:lnTo>
                    <a:pt x="852" y="1804"/>
                  </a:lnTo>
                  <a:cubicBezTo>
                    <a:pt x="841" y="1790"/>
                    <a:pt x="837" y="1769"/>
                    <a:pt x="843" y="1747"/>
                  </a:cubicBezTo>
                  <a:lnTo>
                    <a:pt x="843" y="1747"/>
                  </a:lnTo>
                  <a:cubicBezTo>
                    <a:pt x="843" y="1748"/>
                    <a:pt x="843" y="1749"/>
                    <a:pt x="844" y="1749"/>
                  </a:cubicBezTo>
                  <a:cubicBezTo>
                    <a:pt x="848" y="1749"/>
                    <a:pt x="866" y="1721"/>
                    <a:pt x="889" y="1682"/>
                  </a:cubicBezTo>
                  <a:close/>
                  <a:moveTo>
                    <a:pt x="918" y="1797"/>
                  </a:moveTo>
                  <a:cubicBezTo>
                    <a:pt x="887" y="1828"/>
                    <a:pt x="858" y="1857"/>
                    <a:pt x="830" y="1885"/>
                  </a:cubicBezTo>
                  <a:lnTo>
                    <a:pt x="830" y="1885"/>
                  </a:lnTo>
                  <a:cubicBezTo>
                    <a:pt x="837" y="1858"/>
                    <a:pt x="844" y="1831"/>
                    <a:pt x="852" y="1804"/>
                  </a:cubicBezTo>
                  <a:lnTo>
                    <a:pt x="852" y="1804"/>
                  </a:lnTo>
                  <a:cubicBezTo>
                    <a:pt x="858" y="1813"/>
                    <a:pt x="867" y="1818"/>
                    <a:pt x="878" y="1818"/>
                  </a:cubicBezTo>
                  <a:cubicBezTo>
                    <a:pt x="890" y="1818"/>
                    <a:pt x="904" y="1812"/>
                    <a:pt x="918" y="1797"/>
                  </a:cubicBezTo>
                  <a:close/>
                  <a:moveTo>
                    <a:pt x="830" y="1885"/>
                  </a:moveTo>
                  <a:cubicBezTo>
                    <a:pt x="821" y="1921"/>
                    <a:pt x="813" y="1956"/>
                    <a:pt x="805" y="1989"/>
                  </a:cubicBezTo>
                  <a:lnTo>
                    <a:pt x="805" y="1989"/>
                  </a:lnTo>
                  <a:cubicBezTo>
                    <a:pt x="788" y="1989"/>
                    <a:pt x="767" y="1987"/>
                    <a:pt x="748" y="1987"/>
                  </a:cubicBezTo>
                  <a:cubicBezTo>
                    <a:pt x="732" y="1987"/>
                    <a:pt x="718" y="1988"/>
                    <a:pt x="708" y="1995"/>
                  </a:cubicBezTo>
                  <a:lnTo>
                    <a:pt x="708" y="1995"/>
                  </a:lnTo>
                  <a:cubicBezTo>
                    <a:pt x="751" y="1959"/>
                    <a:pt x="790" y="1923"/>
                    <a:pt x="830" y="1885"/>
                  </a:cubicBezTo>
                  <a:close/>
                  <a:moveTo>
                    <a:pt x="830" y="1986"/>
                  </a:moveTo>
                  <a:lnTo>
                    <a:pt x="830" y="1986"/>
                  </a:lnTo>
                  <a:cubicBezTo>
                    <a:pt x="822" y="2004"/>
                    <a:pt x="810" y="2021"/>
                    <a:pt x="796" y="2035"/>
                  </a:cubicBezTo>
                  <a:lnTo>
                    <a:pt x="796" y="2035"/>
                  </a:lnTo>
                  <a:cubicBezTo>
                    <a:pt x="799" y="2020"/>
                    <a:pt x="802" y="2005"/>
                    <a:pt x="805" y="1989"/>
                  </a:cubicBezTo>
                  <a:lnTo>
                    <a:pt x="805" y="1989"/>
                  </a:lnTo>
                  <a:cubicBezTo>
                    <a:pt x="806" y="1989"/>
                    <a:pt x="806" y="1989"/>
                    <a:pt x="807" y="1989"/>
                  </a:cubicBezTo>
                  <a:cubicBezTo>
                    <a:pt x="816" y="1989"/>
                    <a:pt x="825" y="1989"/>
                    <a:pt x="830" y="1986"/>
                  </a:cubicBezTo>
                  <a:close/>
                  <a:moveTo>
                    <a:pt x="2023" y="2143"/>
                  </a:moveTo>
                  <a:cubicBezTo>
                    <a:pt x="2022" y="2152"/>
                    <a:pt x="2015" y="2169"/>
                    <a:pt x="2003" y="2194"/>
                  </a:cubicBezTo>
                  <a:lnTo>
                    <a:pt x="2003" y="2194"/>
                  </a:lnTo>
                  <a:lnTo>
                    <a:pt x="1999" y="2187"/>
                  </a:lnTo>
                  <a:cubicBezTo>
                    <a:pt x="1999" y="2174"/>
                    <a:pt x="1986" y="2162"/>
                    <a:pt x="1999" y="2162"/>
                  </a:cubicBezTo>
                  <a:cubicBezTo>
                    <a:pt x="2009" y="2157"/>
                    <a:pt x="2017" y="2150"/>
                    <a:pt x="2023" y="2143"/>
                  </a:cubicBezTo>
                  <a:close/>
                  <a:moveTo>
                    <a:pt x="3105" y="2212"/>
                  </a:moveTo>
                  <a:cubicBezTo>
                    <a:pt x="3102" y="2213"/>
                    <a:pt x="3099" y="2214"/>
                    <a:pt x="3097" y="2215"/>
                  </a:cubicBezTo>
                  <a:lnTo>
                    <a:pt x="3097" y="2215"/>
                  </a:lnTo>
                  <a:cubicBezTo>
                    <a:pt x="3100" y="2214"/>
                    <a:pt x="3102" y="2213"/>
                    <a:pt x="3105" y="2212"/>
                  </a:cubicBezTo>
                  <a:close/>
                  <a:moveTo>
                    <a:pt x="1509" y="2262"/>
                  </a:moveTo>
                  <a:lnTo>
                    <a:pt x="1509" y="2262"/>
                  </a:lnTo>
                  <a:cubicBezTo>
                    <a:pt x="1509" y="2262"/>
                    <a:pt x="1508" y="2262"/>
                    <a:pt x="1508" y="2262"/>
                  </a:cubicBezTo>
                  <a:lnTo>
                    <a:pt x="1509" y="2262"/>
                  </a:lnTo>
                  <a:cubicBezTo>
                    <a:pt x="1509" y="2262"/>
                    <a:pt x="1509" y="2262"/>
                    <a:pt x="1509" y="2262"/>
                  </a:cubicBezTo>
                  <a:close/>
                  <a:moveTo>
                    <a:pt x="1421" y="2262"/>
                  </a:moveTo>
                  <a:lnTo>
                    <a:pt x="1421" y="2275"/>
                  </a:lnTo>
                  <a:lnTo>
                    <a:pt x="1446" y="2275"/>
                  </a:lnTo>
                  <a:cubicBezTo>
                    <a:pt x="1471" y="2287"/>
                    <a:pt x="1446" y="2325"/>
                    <a:pt x="1459" y="2338"/>
                  </a:cubicBezTo>
                  <a:cubicBezTo>
                    <a:pt x="1476" y="2311"/>
                    <a:pt x="1493" y="2286"/>
                    <a:pt x="1508" y="2262"/>
                  </a:cubicBezTo>
                  <a:close/>
                  <a:moveTo>
                    <a:pt x="1446" y="2350"/>
                  </a:moveTo>
                  <a:cubicBezTo>
                    <a:pt x="1408" y="2363"/>
                    <a:pt x="1396" y="2388"/>
                    <a:pt x="1383" y="2400"/>
                  </a:cubicBezTo>
                  <a:cubicBezTo>
                    <a:pt x="1358" y="2451"/>
                    <a:pt x="1320" y="2501"/>
                    <a:pt x="1308" y="2551"/>
                  </a:cubicBezTo>
                  <a:cubicBezTo>
                    <a:pt x="1308" y="2551"/>
                    <a:pt x="1308" y="2564"/>
                    <a:pt x="1320" y="2564"/>
                  </a:cubicBezTo>
                  <a:cubicBezTo>
                    <a:pt x="1283" y="2576"/>
                    <a:pt x="1270" y="2652"/>
                    <a:pt x="1232" y="2715"/>
                  </a:cubicBezTo>
                  <a:lnTo>
                    <a:pt x="1195" y="2802"/>
                  </a:lnTo>
                  <a:cubicBezTo>
                    <a:pt x="1195" y="2802"/>
                    <a:pt x="1195" y="2815"/>
                    <a:pt x="1195" y="2815"/>
                  </a:cubicBezTo>
                  <a:cubicBezTo>
                    <a:pt x="1283" y="2627"/>
                    <a:pt x="1371" y="2476"/>
                    <a:pt x="1446" y="2350"/>
                  </a:cubicBezTo>
                  <a:close/>
                  <a:moveTo>
                    <a:pt x="2609" y="2991"/>
                  </a:moveTo>
                  <a:cubicBezTo>
                    <a:pt x="2603" y="2995"/>
                    <a:pt x="2596" y="2999"/>
                    <a:pt x="2590" y="3004"/>
                  </a:cubicBezTo>
                  <a:cubicBezTo>
                    <a:pt x="2600" y="2993"/>
                    <a:pt x="2602" y="2991"/>
                    <a:pt x="2609" y="2991"/>
                  </a:cubicBezTo>
                  <a:close/>
                  <a:moveTo>
                    <a:pt x="742" y="2978"/>
                  </a:moveTo>
                  <a:lnTo>
                    <a:pt x="742" y="3004"/>
                  </a:lnTo>
                  <a:lnTo>
                    <a:pt x="780" y="3016"/>
                  </a:lnTo>
                  <a:lnTo>
                    <a:pt x="793" y="3016"/>
                  </a:lnTo>
                  <a:cubicBezTo>
                    <a:pt x="767" y="3004"/>
                    <a:pt x="755" y="2991"/>
                    <a:pt x="742" y="2978"/>
                  </a:cubicBezTo>
                  <a:close/>
                  <a:moveTo>
                    <a:pt x="2652" y="2966"/>
                  </a:moveTo>
                  <a:lnTo>
                    <a:pt x="2652" y="2966"/>
                  </a:lnTo>
                  <a:cubicBezTo>
                    <a:pt x="2652" y="2966"/>
                    <a:pt x="2637" y="2974"/>
                    <a:pt x="2612" y="2989"/>
                  </a:cubicBezTo>
                  <a:lnTo>
                    <a:pt x="2612" y="2989"/>
                  </a:lnTo>
                  <a:cubicBezTo>
                    <a:pt x="2610" y="2988"/>
                    <a:pt x="2608" y="2988"/>
                    <a:pt x="2605" y="2988"/>
                  </a:cubicBezTo>
                  <a:cubicBezTo>
                    <a:pt x="2588" y="2988"/>
                    <a:pt x="2557" y="3008"/>
                    <a:pt x="2527" y="3029"/>
                  </a:cubicBezTo>
                  <a:lnTo>
                    <a:pt x="2536" y="3029"/>
                  </a:lnTo>
                  <a:cubicBezTo>
                    <a:pt x="2541" y="3025"/>
                    <a:pt x="2546" y="3020"/>
                    <a:pt x="2552" y="3016"/>
                  </a:cubicBezTo>
                  <a:lnTo>
                    <a:pt x="2577" y="3016"/>
                  </a:lnTo>
                  <a:lnTo>
                    <a:pt x="2652" y="2966"/>
                  </a:lnTo>
                  <a:close/>
                  <a:moveTo>
                    <a:pt x="2536" y="3029"/>
                  </a:moveTo>
                  <a:lnTo>
                    <a:pt x="2536" y="3029"/>
                  </a:lnTo>
                  <a:cubicBezTo>
                    <a:pt x="2532" y="3032"/>
                    <a:pt x="2528" y="3035"/>
                    <a:pt x="2524" y="3037"/>
                  </a:cubicBezTo>
                  <a:lnTo>
                    <a:pt x="2524" y="3037"/>
                  </a:lnTo>
                  <a:cubicBezTo>
                    <a:pt x="2533" y="3034"/>
                    <a:pt x="2542" y="3031"/>
                    <a:pt x="2552" y="3029"/>
                  </a:cubicBezTo>
                  <a:close/>
                  <a:moveTo>
                    <a:pt x="3230" y="126"/>
                  </a:moveTo>
                  <a:lnTo>
                    <a:pt x="3230" y="126"/>
                  </a:lnTo>
                  <a:cubicBezTo>
                    <a:pt x="3205" y="126"/>
                    <a:pt x="3180" y="139"/>
                    <a:pt x="3155" y="139"/>
                  </a:cubicBezTo>
                  <a:lnTo>
                    <a:pt x="3142" y="139"/>
                  </a:lnTo>
                  <a:cubicBezTo>
                    <a:pt x="3105" y="151"/>
                    <a:pt x="3067" y="164"/>
                    <a:pt x="3042" y="164"/>
                  </a:cubicBezTo>
                  <a:cubicBezTo>
                    <a:pt x="2906" y="206"/>
                    <a:pt x="2770" y="254"/>
                    <a:pt x="2642" y="312"/>
                  </a:cubicBezTo>
                  <a:lnTo>
                    <a:pt x="2642" y="312"/>
                  </a:lnTo>
                  <a:cubicBezTo>
                    <a:pt x="2613" y="341"/>
                    <a:pt x="2590" y="365"/>
                    <a:pt x="2590" y="365"/>
                  </a:cubicBezTo>
                  <a:cubicBezTo>
                    <a:pt x="2580" y="363"/>
                    <a:pt x="2570" y="358"/>
                    <a:pt x="2560" y="351"/>
                  </a:cubicBezTo>
                  <a:lnTo>
                    <a:pt x="2560" y="351"/>
                  </a:lnTo>
                  <a:cubicBezTo>
                    <a:pt x="2527" y="367"/>
                    <a:pt x="2495" y="385"/>
                    <a:pt x="2464" y="402"/>
                  </a:cubicBezTo>
                  <a:lnTo>
                    <a:pt x="2451" y="402"/>
                  </a:lnTo>
                  <a:cubicBezTo>
                    <a:pt x="2376" y="453"/>
                    <a:pt x="2301" y="490"/>
                    <a:pt x="2238" y="541"/>
                  </a:cubicBezTo>
                  <a:cubicBezTo>
                    <a:pt x="2200" y="566"/>
                    <a:pt x="2162" y="591"/>
                    <a:pt x="2125" y="616"/>
                  </a:cubicBezTo>
                  <a:lnTo>
                    <a:pt x="2125" y="629"/>
                  </a:lnTo>
                  <a:cubicBezTo>
                    <a:pt x="2074" y="654"/>
                    <a:pt x="2024" y="691"/>
                    <a:pt x="1986" y="729"/>
                  </a:cubicBezTo>
                  <a:cubicBezTo>
                    <a:pt x="1977" y="739"/>
                    <a:pt x="1967" y="741"/>
                    <a:pt x="1958" y="747"/>
                  </a:cubicBezTo>
                  <a:lnTo>
                    <a:pt x="1958" y="747"/>
                  </a:lnTo>
                  <a:cubicBezTo>
                    <a:pt x="2011" y="732"/>
                    <a:pt x="2055" y="723"/>
                    <a:pt x="2087" y="717"/>
                  </a:cubicBezTo>
                  <a:lnTo>
                    <a:pt x="2087" y="717"/>
                  </a:lnTo>
                  <a:lnTo>
                    <a:pt x="1949" y="805"/>
                  </a:lnTo>
                  <a:lnTo>
                    <a:pt x="1936" y="842"/>
                  </a:lnTo>
                  <a:cubicBezTo>
                    <a:pt x="1836" y="905"/>
                    <a:pt x="1697" y="955"/>
                    <a:pt x="1572" y="993"/>
                  </a:cubicBezTo>
                  <a:cubicBezTo>
                    <a:pt x="1459" y="1018"/>
                    <a:pt x="1333" y="1043"/>
                    <a:pt x="1308" y="1068"/>
                  </a:cubicBezTo>
                  <a:cubicBezTo>
                    <a:pt x="1255" y="1156"/>
                    <a:pt x="1301" y="1176"/>
                    <a:pt x="1346" y="1176"/>
                  </a:cubicBezTo>
                  <a:cubicBezTo>
                    <a:pt x="1365" y="1176"/>
                    <a:pt x="1384" y="1173"/>
                    <a:pt x="1396" y="1169"/>
                  </a:cubicBezTo>
                  <a:lnTo>
                    <a:pt x="1396" y="1169"/>
                  </a:lnTo>
                  <a:cubicBezTo>
                    <a:pt x="1245" y="1395"/>
                    <a:pt x="1107" y="1345"/>
                    <a:pt x="969" y="1596"/>
                  </a:cubicBezTo>
                  <a:lnTo>
                    <a:pt x="1006" y="1496"/>
                  </a:lnTo>
                  <a:lnTo>
                    <a:pt x="1006" y="1496"/>
                  </a:lnTo>
                  <a:cubicBezTo>
                    <a:pt x="977" y="1532"/>
                    <a:pt x="926" y="1620"/>
                    <a:pt x="889" y="1682"/>
                  </a:cubicBezTo>
                  <a:lnTo>
                    <a:pt x="889" y="1682"/>
                  </a:lnTo>
                  <a:cubicBezTo>
                    <a:pt x="894" y="1666"/>
                    <a:pt x="900" y="1650"/>
                    <a:pt x="906" y="1634"/>
                  </a:cubicBezTo>
                  <a:lnTo>
                    <a:pt x="906" y="1609"/>
                  </a:lnTo>
                  <a:cubicBezTo>
                    <a:pt x="881" y="1634"/>
                    <a:pt x="881" y="1659"/>
                    <a:pt x="855" y="1684"/>
                  </a:cubicBezTo>
                  <a:cubicBezTo>
                    <a:pt x="818" y="1672"/>
                    <a:pt x="918" y="1558"/>
                    <a:pt x="931" y="1496"/>
                  </a:cubicBezTo>
                  <a:lnTo>
                    <a:pt x="931" y="1496"/>
                  </a:lnTo>
                  <a:cubicBezTo>
                    <a:pt x="900" y="1516"/>
                    <a:pt x="886" y="1585"/>
                    <a:pt x="869" y="1585"/>
                  </a:cubicBezTo>
                  <a:cubicBezTo>
                    <a:pt x="865" y="1585"/>
                    <a:pt x="862" y="1582"/>
                    <a:pt x="858" y="1576"/>
                  </a:cubicBezTo>
                  <a:lnTo>
                    <a:pt x="858" y="1576"/>
                  </a:lnTo>
                  <a:cubicBezTo>
                    <a:pt x="888" y="1636"/>
                    <a:pt x="780" y="1686"/>
                    <a:pt x="780" y="1760"/>
                  </a:cubicBezTo>
                  <a:lnTo>
                    <a:pt x="755" y="1747"/>
                  </a:lnTo>
                  <a:cubicBezTo>
                    <a:pt x="755" y="1760"/>
                    <a:pt x="755" y="1797"/>
                    <a:pt x="742" y="1810"/>
                  </a:cubicBezTo>
                  <a:lnTo>
                    <a:pt x="730" y="1772"/>
                  </a:lnTo>
                  <a:cubicBezTo>
                    <a:pt x="717" y="1835"/>
                    <a:pt x="629" y="1885"/>
                    <a:pt x="617" y="1948"/>
                  </a:cubicBezTo>
                  <a:cubicBezTo>
                    <a:pt x="650" y="1893"/>
                    <a:pt x="663" y="1881"/>
                    <a:pt x="673" y="1881"/>
                  </a:cubicBezTo>
                  <a:cubicBezTo>
                    <a:pt x="680" y="1881"/>
                    <a:pt x="684" y="1888"/>
                    <a:pt x="692" y="1888"/>
                  </a:cubicBezTo>
                  <a:cubicBezTo>
                    <a:pt x="698" y="1888"/>
                    <a:pt x="705" y="1885"/>
                    <a:pt x="717" y="1873"/>
                  </a:cubicBezTo>
                  <a:lnTo>
                    <a:pt x="717" y="1873"/>
                  </a:lnTo>
                  <a:cubicBezTo>
                    <a:pt x="667" y="2023"/>
                    <a:pt x="592" y="1948"/>
                    <a:pt x="516" y="2111"/>
                  </a:cubicBezTo>
                  <a:cubicBezTo>
                    <a:pt x="525" y="2093"/>
                    <a:pt x="556" y="2060"/>
                    <a:pt x="565" y="2060"/>
                  </a:cubicBezTo>
                  <a:cubicBezTo>
                    <a:pt x="569" y="2060"/>
                    <a:pt x="570" y="2064"/>
                    <a:pt x="566" y="2074"/>
                  </a:cubicBezTo>
                  <a:cubicBezTo>
                    <a:pt x="554" y="2099"/>
                    <a:pt x="516" y="2136"/>
                    <a:pt x="491" y="2162"/>
                  </a:cubicBezTo>
                  <a:cubicBezTo>
                    <a:pt x="475" y="2199"/>
                    <a:pt x="473" y="2210"/>
                    <a:pt x="478" y="2210"/>
                  </a:cubicBezTo>
                  <a:cubicBezTo>
                    <a:pt x="487" y="2210"/>
                    <a:pt x="513" y="2179"/>
                    <a:pt x="524" y="2179"/>
                  </a:cubicBezTo>
                  <a:cubicBezTo>
                    <a:pt x="527" y="2179"/>
                    <a:pt x="529" y="2182"/>
                    <a:pt x="529" y="2187"/>
                  </a:cubicBezTo>
                  <a:cubicBezTo>
                    <a:pt x="466" y="2224"/>
                    <a:pt x="516" y="2250"/>
                    <a:pt x="504" y="2287"/>
                  </a:cubicBezTo>
                  <a:lnTo>
                    <a:pt x="466" y="2287"/>
                  </a:lnTo>
                  <a:cubicBezTo>
                    <a:pt x="390" y="2413"/>
                    <a:pt x="516" y="2325"/>
                    <a:pt x="441" y="2438"/>
                  </a:cubicBezTo>
                  <a:lnTo>
                    <a:pt x="428" y="2388"/>
                  </a:lnTo>
                  <a:lnTo>
                    <a:pt x="416" y="2451"/>
                  </a:lnTo>
                  <a:lnTo>
                    <a:pt x="378" y="2438"/>
                  </a:lnTo>
                  <a:cubicBezTo>
                    <a:pt x="378" y="2501"/>
                    <a:pt x="365" y="2513"/>
                    <a:pt x="328" y="2576"/>
                  </a:cubicBezTo>
                  <a:cubicBezTo>
                    <a:pt x="332" y="2574"/>
                    <a:pt x="336" y="2573"/>
                    <a:pt x="340" y="2573"/>
                  </a:cubicBezTo>
                  <a:cubicBezTo>
                    <a:pt x="360" y="2573"/>
                    <a:pt x="376" y="2597"/>
                    <a:pt x="365" y="2639"/>
                  </a:cubicBezTo>
                  <a:cubicBezTo>
                    <a:pt x="355" y="2650"/>
                    <a:pt x="348" y="2652"/>
                    <a:pt x="344" y="2652"/>
                  </a:cubicBezTo>
                  <a:cubicBezTo>
                    <a:pt x="339" y="2652"/>
                    <a:pt x="336" y="2650"/>
                    <a:pt x="334" y="2650"/>
                  </a:cubicBezTo>
                  <a:cubicBezTo>
                    <a:pt x="330" y="2650"/>
                    <a:pt x="326" y="2656"/>
                    <a:pt x="315" y="2689"/>
                  </a:cubicBezTo>
                  <a:cubicBezTo>
                    <a:pt x="315" y="2677"/>
                    <a:pt x="290" y="2664"/>
                    <a:pt x="328" y="2627"/>
                  </a:cubicBezTo>
                  <a:cubicBezTo>
                    <a:pt x="328" y="2627"/>
                    <a:pt x="315" y="2614"/>
                    <a:pt x="315" y="2601"/>
                  </a:cubicBezTo>
                  <a:cubicBezTo>
                    <a:pt x="277" y="2652"/>
                    <a:pt x="277" y="2702"/>
                    <a:pt x="265" y="2727"/>
                  </a:cubicBezTo>
                  <a:cubicBezTo>
                    <a:pt x="265" y="2727"/>
                    <a:pt x="277" y="2702"/>
                    <a:pt x="277" y="2702"/>
                  </a:cubicBezTo>
                  <a:cubicBezTo>
                    <a:pt x="277" y="2740"/>
                    <a:pt x="277" y="2777"/>
                    <a:pt x="277" y="2802"/>
                  </a:cubicBezTo>
                  <a:cubicBezTo>
                    <a:pt x="272" y="2813"/>
                    <a:pt x="269" y="2817"/>
                    <a:pt x="266" y="2817"/>
                  </a:cubicBezTo>
                  <a:cubicBezTo>
                    <a:pt x="263" y="2817"/>
                    <a:pt x="260" y="2810"/>
                    <a:pt x="252" y="2802"/>
                  </a:cubicBezTo>
                  <a:lnTo>
                    <a:pt x="252" y="2802"/>
                  </a:lnTo>
                  <a:cubicBezTo>
                    <a:pt x="252" y="2815"/>
                    <a:pt x="265" y="2828"/>
                    <a:pt x="252" y="2865"/>
                  </a:cubicBezTo>
                  <a:cubicBezTo>
                    <a:pt x="240" y="2865"/>
                    <a:pt x="215" y="2865"/>
                    <a:pt x="215" y="2815"/>
                  </a:cubicBezTo>
                  <a:lnTo>
                    <a:pt x="202" y="2916"/>
                  </a:lnTo>
                  <a:cubicBezTo>
                    <a:pt x="191" y="2927"/>
                    <a:pt x="170" y="2968"/>
                    <a:pt x="165" y="2968"/>
                  </a:cubicBezTo>
                  <a:cubicBezTo>
                    <a:pt x="165" y="2968"/>
                    <a:pt x="164" y="2967"/>
                    <a:pt x="164" y="2966"/>
                  </a:cubicBezTo>
                  <a:lnTo>
                    <a:pt x="164" y="2966"/>
                  </a:lnTo>
                  <a:cubicBezTo>
                    <a:pt x="142" y="3010"/>
                    <a:pt x="168" y="3072"/>
                    <a:pt x="159" y="3138"/>
                  </a:cubicBezTo>
                  <a:lnTo>
                    <a:pt x="159" y="3138"/>
                  </a:lnTo>
                  <a:cubicBezTo>
                    <a:pt x="183" y="3085"/>
                    <a:pt x="212" y="3029"/>
                    <a:pt x="240" y="2978"/>
                  </a:cubicBezTo>
                  <a:cubicBezTo>
                    <a:pt x="315" y="2865"/>
                    <a:pt x="403" y="2752"/>
                    <a:pt x="453" y="2727"/>
                  </a:cubicBezTo>
                  <a:cubicBezTo>
                    <a:pt x="441" y="2727"/>
                    <a:pt x="340" y="2765"/>
                    <a:pt x="315" y="2777"/>
                  </a:cubicBezTo>
                  <a:lnTo>
                    <a:pt x="554" y="2601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763" y="2416"/>
                    <a:pt x="764" y="2415"/>
                    <a:pt x="764" y="2414"/>
                  </a:cubicBezTo>
                  <a:lnTo>
                    <a:pt x="764" y="2414"/>
                  </a:lnTo>
                  <a:cubicBezTo>
                    <a:pt x="752" y="2419"/>
                    <a:pt x="740" y="2420"/>
                    <a:pt x="728" y="2420"/>
                  </a:cubicBezTo>
                  <a:cubicBezTo>
                    <a:pt x="689" y="2420"/>
                    <a:pt x="646" y="2404"/>
                    <a:pt x="601" y="2404"/>
                  </a:cubicBezTo>
                  <a:cubicBezTo>
                    <a:pt x="553" y="2404"/>
                    <a:pt x="503" y="2423"/>
                    <a:pt x="453" y="2501"/>
                  </a:cubicBezTo>
                  <a:cubicBezTo>
                    <a:pt x="466" y="2451"/>
                    <a:pt x="478" y="2388"/>
                    <a:pt x="554" y="2287"/>
                  </a:cubicBezTo>
                  <a:cubicBezTo>
                    <a:pt x="554" y="2306"/>
                    <a:pt x="589" y="2339"/>
                    <a:pt x="617" y="2339"/>
                  </a:cubicBezTo>
                  <a:cubicBezTo>
                    <a:pt x="626" y="2339"/>
                    <a:pt x="635" y="2335"/>
                    <a:pt x="642" y="2325"/>
                  </a:cubicBezTo>
                  <a:cubicBezTo>
                    <a:pt x="617" y="2200"/>
                    <a:pt x="641" y="2236"/>
                    <a:pt x="666" y="2066"/>
                  </a:cubicBezTo>
                  <a:lnTo>
                    <a:pt x="666" y="2066"/>
                  </a:lnTo>
                  <a:cubicBezTo>
                    <a:pt x="665" y="2082"/>
                    <a:pt x="675" y="2089"/>
                    <a:pt x="691" y="2089"/>
                  </a:cubicBezTo>
                  <a:cubicBezTo>
                    <a:pt x="719" y="2089"/>
                    <a:pt x="763" y="2068"/>
                    <a:pt x="796" y="2035"/>
                  </a:cubicBezTo>
                  <a:lnTo>
                    <a:pt x="796" y="2035"/>
                  </a:lnTo>
                  <a:cubicBezTo>
                    <a:pt x="789" y="2074"/>
                    <a:pt x="783" y="2108"/>
                    <a:pt x="780" y="2136"/>
                  </a:cubicBezTo>
                  <a:cubicBezTo>
                    <a:pt x="780" y="2213"/>
                    <a:pt x="790" y="2252"/>
                    <a:pt x="826" y="2252"/>
                  </a:cubicBezTo>
                  <a:cubicBezTo>
                    <a:pt x="831" y="2252"/>
                    <a:pt x="837" y="2251"/>
                    <a:pt x="843" y="2250"/>
                  </a:cubicBezTo>
                  <a:lnTo>
                    <a:pt x="843" y="2250"/>
                  </a:lnTo>
                  <a:cubicBezTo>
                    <a:pt x="812" y="2312"/>
                    <a:pt x="786" y="2366"/>
                    <a:pt x="764" y="2414"/>
                  </a:cubicBezTo>
                  <a:lnTo>
                    <a:pt x="764" y="2414"/>
                  </a:lnTo>
                  <a:cubicBezTo>
                    <a:pt x="765" y="2414"/>
                    <a:pt x="766" y="2413"/>
                    <a:pt x="767" y="2413"/>
                  </a:cubicBezTo>
                  <a:lnTo>
                    <a:pt x="767" y="2413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662" y="2640"/>
                    <a:pt x="652" y="2726"/>
                    <a:pt x="642" y="2777"/>
                  </a:cubicBezTo>
                  <a:cubicBezTo>
                    <a:pt x="642" y="2828"/>
                    <a:pt x="654" y="2840"/>
                    <a:pt x="629" y="2953"/>
                  </a:cubicBezTo>
                  <a:cubicBezTo>
                    <a:pt x="629" y="2966"/>
                    <a:pt x="629" y="2978"/>
                    <a:pt x="629" y="2991"/>
                  </a:cubicBezTo>
                  <a:cubicBezTo>
                    <a:pt x="629" y="3004"/>
                    <a:pt x="629" y="3016"/>
                    <a:pt x="629" y="3016"/>
                  </a:cubicBezTo>
                  <a:cubicBezTo>
                    <a:pt x="629" y="3029"/>
                    <a:pt x="617" y="3029"/>
                    <a:pt x="617" y="3041"/>
                  </a:cubicBezTo>
                  <a:cubicBezTo>
                    <a:pt x="617" y="3041"/>
                    <a:pt x="617" y="3054"/>
                    <a:pt x="617" y="3066"/>
                  </a:cubicBezTo>
                  <a:lnTo>
                    <a:pt x="617" y="3092"/>
                  </a:lnTo>
                  <a:cubicBezTo>
                    <a:pt x="692" y="3079"/>
                    <a:pt x="592" y="3054"/>
                    <a:pt x="642" y="3029"/>
                  </a:cubicBezTo>
                  <a:lnTo>
                    <a:pt x="642" y="3029"/>
                  </a:lnTo>
                  <a:cubicBezTo>
                    <a:pt x="708" y="3051"/>
                    <a:pt x="648" y="3121"/>
                    <a:pt x="701" y="3121"/>
                  </a:cubicBezTo>
                  <a:cubicBezTo>
                    <a:pt x="708" y="3121"/>
                    <a:pt x="717" y="3120"/>
                    <a:pt x="730" y="3117"/>
                  </a:cubicBezTo>
                  <a:cubicBezTo>
                    <a:pt x="767" y="3092"/>
                    <a:pt x="717" y="3092"/>
                    <a:pt x="755" y="3066"/>
                  </a:cubicBezTo>
                  <a:lnTo>
                    <a:pt x="755" y="3066"/>
                  </a:lnTo>
                  <a:cubicBezTo>
                    <a:pt x="755" y="3079"/>
                    <a:pt x="767" y="3079"/>
                    <a:pt x="793" y="3079"/>
                  </a:cubicBezTo>
                  <a:cubicBezTo>
                    <a:pt x="793" y="3066"/>
                    <a:pt x="805" y="3054"/>
                    <a:pt x="793" y="3054"/>
                  </a:cubicBezTo>
                  <a:lnTo>
                    <a:pt x="830" y="3041"/>
                  </a:lnTo>
                  <a:lnTo>
                    <a:pt x="780" y="3016"/>
                  </a:lnTo>
                  <a:lnTo>
                    <a:pt x="742" y="3016"/>
                  </a:lnTo>
                  <a:cubicBezTo>
                    <a:pt x="742" y="3029"/>
                    <a:pt x="755" y="3029"/>
                    <a:pt x="755" y="3041"/>
                  </a:cubicBezTo>
                  <a:cubicBezTo>
                    <a:pt x="692" y="3041"/>
                    <a:pt x="692" y="3041"/>
                    <a:pt x="692" y="3029"/>
                  </a:cubicBezTo>
                  <a:lnTo>
                    <a:pt x="667" y="3041"/>
                  </a:lnTo>
                  <a:cubicBezTo>
                    <a:pt x="667" y="3029"/>
                    <a:pt x="667" y="3016"/>
                    <a:pt x="667" y="3016"/>
                  </a:cubicBezTo>
                  <a:lnTo>
                    <a:pt x="654" y="3016"/>
                  </a:lnTo>
                  <a:cubicBezTo>
                    <a:pt x="667" y="3004"/>
                    <a:pt x="667" y="3004"/>
                    <a:pt x="667" y="3004"/>
                  </a:cubicBezTo>
                  <a:lnTo>
                    <a:pt x="667" y="2991"/>
                  </a:lnTo>
                  <a:cubicBezTo>
                    <a:pt x="667" y="2991"/>
                    <a:pt x="680" y="2978"/>
                    <a:pt x="680" y="2978"/>
                  </a:cubicBezTo>
                  <a:lnTo>
                    <a:pt x="692" y="2978"/>
                  </a:lnTo>
                  <a:cubicBezTo>
                    <a:pt x="692" y="2966"/>
                    <a:pt x="680" y="2966"/>
                    <a:pt x="680" y="2953"/>
                  </a:cubicBezTo>
                  <a:lnTo>
                    <a:pt x="680" y="2941"/>
                  </a:lnTo>
                  <a:cubicBezTo>
                    <a:pt x="680" y="2941"/>
                    <a:pt x="680" y="2928"/>
                    <a:pt x="692" y="2928"/>
                  </a:cubicBezTo>
                  <a:cubicBezTo>
                    <a:pt x="692" y="2928"/>
                    <a:pt x="692" y="2928"/>
                    <a:pt x="692" y="2941"/>
                  </a:cubicBezTo>
                  <a:cubicBezTo>
                    <a:pt x="705" y="2890"/>
                    <a:pt x="818" y="2840"/>
                    <a:pt x="881" y="2815"/>
                  </a:cubicBezTo>
                  <a:cubicBezTo>
                    <a:pt x="881" y="2802"/>
                    <a:pt x="893" y="2777"/>
                    <a:pt x="906" y="2752"/>
                  </a:cubicBezTo>
                  <a:cubicBezTo>
                    <a:pt x="899" y="2746"/>
                    <a:pt x="890" y="2743"/>
                    <a:pt x="879" y="2743"/>
                  </a:cubicBezTo>
                  <a:cubicBezTo>
                    <a:pt x="868" y="2743"/>
                    <a:pt x="855" y="2746"/>
                    <a:pt x="843" y="2752"/>
                  </a:cubicBezTo>
                  <a:cubicBezTo>
                    <a:pt x="840" y="2750"/>
                    <a:pt x="838" y="2749"/>
                    <a:pt x="837" y="2749"/>
                  </a:cubicBezTo>
                  <a:cubicBezTo>
                    <a:pt x="823" y="2749"/>
                    <a:pt x="828" y="2819"/>
                    <a:pt x="751" y="2819"/>
                  </a:cubicBezTo>
                  <a:cubicBezTo>
                    <a:pt x="741" y="2819"/>
                    <a:pt x="730" y="2818"/>
                    <a:pt x="717" y="2815"/>
                  </a:cubicBezTo>
                  <a:cubicBezTo>
                    <a:pt x="893" y="2752"/>
                    <a:pt x="680" y="2740"/>
                    <a:pt x="830" y="2639"/>
                  </a:cubicBezTo>
                  <a:lnTo>
                    <a:pt x="830" y="2639"/>
                  </a:lnTo>
                  <a:cubicBezTo>
                    <a:pt x="840" y="2646"/>
                    <a:pt x="851" y="2648"/>
                    <a:pt x="862" y="2648"/>
                  </a:cubicBezTo>
                  <a:cubicBezTo>
                    <a:pt x="887" y="2648"/>
                    <a:pt x="914" y="2636"/>
                    <a:pt x="938" y="2636"/>
                  </a:cubicBezTo>
                  <a:cubicBezTo>
                    <a:pt x="944" y="2636"/>
                    <a:pt x="950" y="2637"/>
                    <a:pt x="956" y="2639"/>
                  </a:cubicBezTo>
                  <a:cubicBezTo>
                    <a:pt x="956" y="2627"/>
                    <a:pt x="956" y="2627"/>
                    <a:pt x="956" y="2627"/>
                  </a:cubicBezTo>
                  <a:cubicBezTo>
                    <a:pt x="956" y="2601"/>
                    <a:pt x="931" y="2601"/>
                    <a:pt x="906" y="2589"/>
                  </a:cubicBezTo>
                  <a:lnTo>
                    <a:pt x="956" y="2564"/>
                  </a:lnTo>
                  <a:cubicBezTo>
                    <a:pt x="868" y="2526"/>
                    <a:pt x="855" y="2564"/>
                    <a:pt x="843" y="2476"/>
                  </a:cubicBezTo>
                  <a:lnTo>
                    <a:pt x="843" y="2476"/>
                  </a:lnTo>
                  <a:cubicBezTo>
                    <a:pt x="847" y="2480"/>
                    <a:pt x="853" y="2482"/>
                    <a:pt x="859" y="2482"/>
                  </a:cubicBezTo>
                  <a:cubicBezTo>
                    <a:pt x="882" y="2482"/>
                    <a:pt x="916" y="2457"/>
                    <a:pt x="940" y="2457"/>
                  </a:cubicBezTo>
                  <a:cubicBezTo>
                    <a:pt x="946" y="2457"/>
                    <a:pt x="952" y="2459"/>
                    <a:pt x="956" y="2463"/>
                  </a:cubicBezTo>
                  <a:cubicBezTo>
                    <a:pt x="969" y="2438"/>
                    <a:pt x="969" y="2426"/>
                    <a:pt x="943" y="2400"/>
                  </a:cubicBezTo>
                  <a:lnTo>
                    <a:pt x="943" y="2413"/>
                  </a:lnTo>
                  <a:lnTo>
                    <a:pt x="906" y="2438"/>
                  </a:lnTo>
                  <a:lnTo>
                    <a:pt x="906" y="2438"/>
                  </a:lnTo>
                  <a:lnTo>
                    <a:pt x="918" y="2400"/>
                  </a:lnTo>
                  <a:lnTo>
                    <a:pt x="931" y="2388"/>
                  </a:lnTo>
                  <a:cubicBezTo>
                    <a:pt x="931" y="2388"/>
                    <a:pt x="943" y="2400"/>
                    <a:pt x="943" y="2400"/>
                  </a:cubicBezTo>
                  <a:cubicBezTo>
                    <a:pt x="969" y="2312"/>
                    <a:pt x="1044" y="2338"/>
                    <a:pt x="1031" y="2250"/>
                  </a:cubicBezTo>
                  <a:lnTo>
                    <a:pt x="1031" y="2250"/>
                  </a:lnTo>
                  <a:lnTo>
                    <a:pt x="994" y="2262"/>
                  </a:lnTo>
                  <a:cubicBezTo>
                    <a:pt x="969" y="2149"/>
                    <a:pt x="1094" y="2023"/>
                    <a:pt x="1132" y="1910"/>
                  </a:cubicBezTo>
                  <a:lnTo>
                    <a:pt x="1132" y="1910"/>
                  </a:lnTo>
                  <a:lnTo>
                    <a:pt x="1082" y="1935"/>
                  </a:lnTo>
                  <a:cubicBezTo>
                    <a:pt x="1094" y="1910"/>
                    <a:pt x="1082" y="1847"/>
                    <a:pt x="1144" y="1835"/>
                  </a:cubicBezTo>
                  <a:cubicBezTo>
                    <a:pt x="1144" y="1835"/>
                    <a:pt x="1144" y="1847"/>
                    <a:pt x="1144" y="1860"/>
                  </a:cubicBezTo>
                  <a:cubicBezTo>
                    <a:pt x="1170" y="1860"/>
                    <a:pt x="1232" y="1860"/>
                    <a:pt x="1258" y="1835"/>
                  </a:cubicBezTo>
                  <a:lnTo>
                    <a:pt x="1220" y="1810"/>
                  </a:lnTo>
                  <a:lnTo>
                    <a:pt x="1258" y="1810"/>
                  </a:lnTo>
                  <a:cubicBezTo>
                    <a:pt x="1270" y="1791"/>
                    <a:pt x="1251" y="1791"/>
                    <a:pt x="1232" y="1791"/>
                  </a:cubicBezTo>
                  <a:cubicBezTo>
                    <a:pt x="1214" y="1791"/>
                    <a:pt x="1195" y="1791"/>
                    <a:pt x="1207" y="1772"/>
                  </a:cubicBezTo>
                  <a:cubicBezTo>
                    <a:pt x="1358" y="1772"/>
                    <a:pt x="1333" y="1596"/>
                    <a:pt x="1471" y="1596"/>
                  </a:cubicBezTo>
                  <a:cubicBezTo>
                    <a:pt x="1458" y="1587"/>
                    <a:pt x="1448" y="1584"/>
                    <a:pt x="1439" y="1584"/>
                  </a:cubicBezTo>
                  <a:cubicBezTo>
                    <a:pt x="1408" y="1584"/>
                    <a:pt x="1400" y="1627"/>
                    <a:pt x="1376" y="1627"/>
                  </a:cubicBezTo>
                  <a:cubicBezTo>
                    <a:pt x="1368" y="1627"/>
                    <a:pt x="1359" y="1622"/>
                    <a:pt x="1346" y="1609"/>
                  </a:cubicBezTo>
                  <a:cubicBezTo>
                    <a:pt x="1371" y="1609"/>
                    <a:pt x="1396" y="1609"/>
                    <a:pt x="1421" y="1584"/>
                  </a:cubicBezTo>
                  <a:lnTo>
                    <a:pt x="1358" y="1571"/>
                  </a:lnTo>
                  <a:cubicBezTo>
                    <a:pt x="1471" y="1458"/>
                    <a:pt x="1547" y="1433"/>
                    <a:pt x="1597" y="1320"/>
                  </a:cubicBezTo>
                  <a:lnTo>
                    <a:pt x="1609" y="1332"/>
                  </a:lnTo>
                  <a:cubicBezTo>
                    <a:pt x="1660" y="1295"/>
                    <a:pt x="1660" y="1269"/>
                    <a:pt x="1622" y="1232"/>
                  </a:cubicBezTo>
                  <a:lnTo>
                    <a:pt x="1622" y="1232"/>
                  </a:lnTo>
                  <a:cubicBezTo>
                    <a:pt x="1647" y="1244"/>
                    <a:pt x="1647" y="1269"/>
                    <a:pt x="1672" y="1269"/>
                  </a:cubicBezTo>
                  <a:cubicBezTo>
                    <a:pt x="1584" y="1131"/>
                    <a:pt x="1861" y="1181"/>
                    <a:pt x="1785" y="1094"/>
                  </a:cubicBezTo>
                  <a:lnTo>
                    <a:pt x="1785" y="1094"/>
                  </a:lnTo>
                  <a:cubicBezTo>
                    <a:pt x="1866" y="1144"/>
                    <a:pt x="1963" y="1162"/>
                    <a:pt x="2031" y="1200"/>
                  </a:cubicBezTo>
                  <a:lnTo>
                    <a:pt x="2031" y="1200"/>
                  </a:lnTo>
                  <a:cubicBezTo>
                    <a:pt x="2045" y="1185"/>
                    <a:pt x="2060" y="1171"/>
                    <a:pt x="2074" y="1156"/>
                  </a:cubicBezTo>
                  <a:cubicBezTo>
                    <a:pt x="2087" y="1144"/>
                    <a:pt x="2099" y="1131"/>
                    <a:pt x="2112" y="1119"/>
                  </a:cubicBezTo>
                  <a:lnTo>
                    <a:pt x="2162" y="1081"/>
                  </a:lnTo>
                  <a:lnTo>
                    <a:pt x="2213" y="1043"/>
                  </a:lnTo>
                  <a:cubicBezTo>
                    <a:pt x="2225" y="1031"/>
                    <a:pt x="2238" y="1018"/>
                    <a:pt x="2250" y="1006"/>
                  </a:cubicBezTo>
                  <a:lnTo>
                    <a:pt x="2275" y="993"/>
                  </a:lnTo>
                  <a:lnTo>
                    <a:pt x="2275" y="980"/>
                  </a:lnTo>
                  <a:lnTo>
                    <a:pt x="2288" y="980"/>
                  </a:lnTo>
                  <a:cubicBezTo>
                    <a:pt x="2326" y="955"/>
                    <a:pt x="2376" y="918"/>
                    <a:pt x="2426" y="880"/>
                  </a:cubicBezTo>
                  <a:cubicBezTo>
                    <a:pt x="2451" y="867"/>
                    <a:pt x="2476" y="855"/>
                    <a:pt x="2502" y="842"/>
                  </a:cubicBezTo>
                  <a:cubicBezTo>
                    <a:pt x="2555" y="810"/>
                    <a:pt x="2611" y="780"/>
                    <a:pt x="2669" y="750"/>
                  </a:cubicBezTo>
                  <a:lnTo>
                    <a:pt x="2669" y="750"/>
                  </a:lnTo>
                  <a:cubicBezTo>
                    <a:pt x="2672" y="747"/>
                    <a:pt x="2675" y="744"/>
                    <a:pt x="2677" y="742"/>
                  </a:cubicBezTo>
                  <a:cubicBezTo>
                    <a:pt x="2735" y="703"/>
                    <a:pt x="2801" y="661"/>
                    <a:pt x="2867" y="619"/>
                  </a:cubicBezTo>
                  <a:lnTo>
                    <a:pt x="2867" y="619"/>
                  </a:lnTo>
                  <a:lnTo>
                    <a:pt x="2879" y="616"/>
                  </a:lnTo>
                  <a:cubicBezTo>
                    <a:pt x="2878" y="616"/>
                    <a:pt x="2877" y="615"/>
                    <a:pt x="2876" y="615"/>
                  </a:cubicBezTo>
                  <a:lnTo>
                    <a:pt x="2876" y="615"/>
                  </a:lnTo>
                  <a:cubicBezTo>
                    <a:pt x="2875" y="615"/>
                    <a:pt x="2873" y="615"/>
                    <a:pt x="2872" y="616"/>
                  </a:cubicBezTo>
                  <a:lnTo>
                    <a:pt x="2872" y="616"/>
                  </a:lnTo>
                  <a:cubicBezTo>
                    <a:pt x="2873" y="615"/>
                    <a:pt x="2874" y="615"/>
                    <a:pt x="2875" y="614"/>
                  </a:cubicBezTo>
                  <a:lnTo>
                    <a:pt x="2875" y="614"/>
                  </a:lnTo>
                  <a:cubicBezTo>
                    <a:pt x="2875" y="614"/>
                    <a:pt x="2876" y="614"/>
                    <a:pt x="2876" y="615"/>
                  </a:cubicBezTo>
                  <a:lnTo>
                    <a:pt x="2876" y="615"/>
                  </a:lnTo>
                  <a:cubicBezTo>
                    <a:pt x="2876" y="615"/>
                    <a:pt x="2877" y="614"/>
                    <a:pt x="2877" y="614"/>
                  </a:cubicBezTo>
                  <a:lnTo>
                    <a:pt x="2877" y="614"/>
                  </a:lnTo>
                  <a:lnTo>
                    <a:pt x="2877" y="613"/>
                  </a:lnTo>
                  <a:lnTo>
                    <a:pt x="2877" y="613"/>
                  </a:lnTo>
                  <a:cubicBezTo>
                    <a:pt x="2876" y="613"/>
                    <a:pt x="2875" y="614"/>
                    <a:pt x="2875" y="614"/>
                  </a:cubicBezTo>
                  <a:lnTo>
                    <a:pt x="2875" y="614"/>
                  </a:lnTo>
                  <a:cubicBezTo>
                    <a:pt x="2853" y="602"/>
                    <a:pt x="2852" y="591"/>
                    <a:pt x="2828" y="591"/>
                  </a:cubicBezTo>
                  <a:cubicBezTo>
                    <a:pt x="2703" y="641"/>
                    <a:pt x="2564" y="691"/>
                    <a:pt x="2439" y="767"/>
                  </a:cubicBezTo>
                  <a:cubicBezTo>
                    <a:pt x="2353" y="820"/>
                    <a:pt x="2313" y="855"/>
                    <a:pt x="2288" y="880"/>
                  </a:cubicBezTo>
                  <a:lnTo>
                    <a:pt x="2288" y="880"/>
                  </a:lnTo>
                  <a:lnTo>
                    <a:pt x="2288" y="880"/>
                  </a:lnTo>
                  <a:cubicBezTo>
                    <a:pt x="2288" y="867"/>
                    <a:pt x="2275" y="855"/>
                    <a:pt x="2263" y="842"/>
                  </a:cubicBezTo>
                  <a:cubicBezTo>
                    <a:pt x="2206" y="899"/>
                    <a:pt x="2159" y="946"/>
                    <a:pt x="2125" y="980"/>
                  </a:cubicBezTo>
                  <a:lnTo>
                    <a:pt x="2125" y="980"/>
                  </a:lnTo>
                  <a:cubicBezTo>
                    <a:pt x="2162" y="955"/>
                    <a:pt x="2275" y="892"/>
                    <a:pt x="2275" y="892"/>
                  </a:cubicBezTo>
                  <a:cubicBezTo>
                    <a:pt x="2279" y="889"/>
                    <a:pt x="2283" y="885"/>
                    <a:pt x="2288" y="880"/>
                  </a:cubicBezTo>
                  <a:lnTo>
                    <a:pt x="2288" y="880"/>
                  </a:lnTo>
                  <a:lnTo>
                    <a:pt x="2275" y="905"/>
                  </a:lnTo>
                  <a:cubicBezTo>
                    <a:pt x="2150" y="999"/>
                    <a:pt x="2077" y="1050"/>
                    <a:pt x="2063" y="1050"/>
                  </a:cubicBezTo>
                  <a:cubicBezTo>
                    <a:pt x="2060" y="1050"/>
                    <a:pt x="2060" y="1048"/>
                    <a:pt x="2062" y="1043"/>
                  </a:cubicBezTo>
                  <a:cubicBezTo>
                    <a:pt x="2068" y="1037"/>
                    <a:pt x="2090" y="1015"/>
                    <a:pt x="2125" y="980"/>
                  </a:cubicBezTo>
                  <a:lnTo>
                    <a:pt x="2125" y="980"/>
                  </a:lnTo>
                  <a:cubicBezTo>
                    <a:pt x="2119" y="984"/>
                    <a:pt x="2113" y="986"/>
                    <a:pt x="2110" y="986"/>
                  </a:cubicBezTo>
                  <a:cubicBezTo>
                    <a:pt x="2089" y="986"/>
                    <a:pt x="2114" y="926"/>
                    <a:pt x="2326" y="767"/>
                  </a:cubicBezTo>
                  <a:cubicBezTo>
                    <a:pt x="2368" y="739"/>
                    <a:pt x="2411" y="713"/>
                    <a:pt x="2455" y="688"/>
                  </a:cubicBezTo>
                  <a:lnTo>
                    <a:pt x="2455" y="688"/>
                  </a:lnTo>
                  <a:cubicBezTo>
                    <a:pt x="2499" y="657"/>
                    <a:pt x="2544" y="625"/>
                    <a:pt x="2590" y="591"/>
                  </a:cubicBezTo>
                  <a:cubicBezTo>
                    <a:pt x="2677" y="541"/>
                    <a:pt x="2778" y="478"/>
                    <a:pt x="2866" y="428"/>
                  </a:cubicBezTo>
                  <a:cubicBezTo>
                    <a:pt x="2874" y="423"/>
                    <a:pt x="2883" y="419"/>
                    <a:pt x="2891" y="415"/>
                  </a:cubicBezTo>
                  <a:lnTo>
                    <a:pt x="2891" y="415"/>
                  </a:lnTo>
                  <a:cubicBezTo>
                    <a:pt x="2891" y="415"/>
                    <a:pt x="2891" y="415"/>
                    <a:pt x="2891" y="415"/>
                  </a:cubicBezTo>
                  <a:cubicBezTo>
                    <a:pt x="2879" y="415"/>
                    <a:pt x="2841" y="428"/>
                    <a:pt x="2753" y="453"/>
                  </a:cubicBezTo>
                  <a:cubicBezTo>
                    <a:pt x="2723" y="460"/>
                    <a:pt x="2689" y="472"/>
                    <a:pt x="2653" y="488"/>
                  </a:cubicBezTo>
                  <a:lnTo>
                    <a:pt x="2653" y="488"/>
                  </a:lnTo>
                  <a:cubicBezTo>
                    <a:pt x="2687" y="467"/>
                    <a:pt x="2720" y="449"/>
                    <a:pt x="2751" y="431"/>
                  </a:cubicBezTo>
                  <a:lnTo>
                    <a:pt x="2751" y="431"/>
                  </a:lnTo>
                  <a:cubicBezTo>
                    <a:pt x="2733" y="439"/>
                    <a:pt x="2715" y="447"/>
                    <a:pt x="2697" y="454"/>
                  </a:cubicBezTo>
                  <a:lnTo>
                    <a:pt x="2697" y="454"/>
                  </a:lnTo>
                  <a:cubicBezTo>
                    <a:pt x="2707" y="449"/>
                    <a:pt x="2717" y="444"/>
                    <a:pt x="2728" y="440"/>
                  </a:cubicBezTo>
                  <a:cubicBezTo>
                    <a:pt x="2778" y="402"/>
                    <a:pt x="2828" y="377"/>
                    <a:pt x="2891" y="340"/>
                  </a:cubicBezTo>
                  <a:cubicBezTo>
                    <a:pt x="2939" y="320"/>
                    <a:pt x="2994" y="294"/>
                    <a:pt x="3045" y="266"/>
                  </a:cubicBezTo>
                  <a:lnTo>
                    <a:pt x="3045" y="266"/>
                  </a:lnTo>
                  <a:cubicBezTo>
                    <a:pt x="3035" y="268"/>
                    <a:pt x="3027" y="269"/>
                    <a:pt x="3021" y="269"/>
                  </a:cubicBezTo>
                  <a:cubicBezTo>
                    <a:pt x="2998" y="269"/>
                    <a:pt x="3018" y="252"/>
                    <a:pt x="3105" y="214"/>
                  </a:cubicBezTo>
                  <a:cubicBezTo>
                    <a:pt x="3147" y="203"/>
                    <a:pt x="3178" y="195"/>
                    <a:pt x="3201" y="190"/>
                  </a:cubicBezTo>
                  <a:lnTo>
                    <a:pt x="3201" y="190"/>
                  </a:lnTo>
                  <a:cubicBezTo>
                    <a:pt x="3166" y="202"/>
                    <a:pt x="3141" y="215"/>
                    <a:pt x="3092" y="239"/>
                  </a:cubicBezTo>
                  <a:cubicBezTo>
                    <a:pt x="3077" y="248"/>
                    <a:pt x="3061" y="257"/>
                    <a:pt x="3045" y="266"/>
                  </a:cubicBezTo>
                  <a:lnTo>
                    <a:pt x="3045" y="266"/>
                  </a:lnTo>
                  <a:cubicBezTo>
                    <a:pt x="3048" y="265"/>
                    <a:pt x="3051" y="265"/>
                    <a:pt x="3054" y="264"/>
                  </a:cubicBezTo>
                  <a:cubicBezTo>
                    <a:pt x="3074" y="254"/>
                    <a:pt x="3110" y="244"/>
                    <a:pt x="3156" y="234"/>
                  </a:cubicBezTo>
                  <a:lnTo>
                    <a:pt x="3156" y="234"/>
                  </a:lnTo>
                  <a:cubicBezTo>
                    <a:pt x="3134" y="244"/>
                    <a:pt x="3111" y="255"/>
                    <a:pt x="3092" y="264"/>
                  </a:cubicBezTo>
                  <a:cubicBezTo>
                    <a:pt x="3000" y="310"/>
                    <a:pt x="2888" y="356"/>
                    <a:pt x="2751" y="431"/>
                  </a:cubicBezTo>
                  <a:lnTo>
                    <a:pt x="2751" y="431"/>
                  </a:lnTo>
                  <a:cubicBezTo>
                    <a:pt x="2785" y="417"/>
                    <a:pt x="2819" y="404"/>
                    <a:pt x="2853" y="390"/>
                  </a:cubicBezTo>
                  <a:cubicBezTo>
                    <a:pt x="2931" y="357"/>
                    <a:pt x="3017" y="333"/>
                    <a:pt x="3105" y="311"/>
                  </a:cubicBezTo>
                  <a:lnTo>
                    <a:pt x="3105" y="311"/>
                  </a:lnTo>
                  <a:cubicBezTo>
                    <a:pt x="3044" y="340"/>
                    <a:pt x="2972" y="375"/>
                    <a:pt x="2891" y="415"/>
                  </a:cubicBezTo>
                  <a:lnTo>
                    <a:pt x="2891" y="415"/>
                  </a:lnTo>
                  <a:cubicBezTo>
                    <a:pt x="2916" y="428"/>
                    <a:pt x="2791" y="478"/>
                    <a:pt x="2652" y="566"/>
                  </a:cubicBezTo>
                  <a:cubicBezTo>
                    <a:pt x="2716" y="537"/>
                    <a:pt x="2781" y="508"/>
                    <a:pt x="2850" y="481"/>
                  </a:cubicBezTo>
                  <a:lnTo>
                    <a:pt x="2850" y="481"/>
                  </a:lnTo>
                  <a:cubicBezTo>
                    <a:pt x="2809" y="504"/>
                    <a:pt x="2765" y="530"/>
                    <a:pt x="2720" y="558"/>
                  </a:cubicBezTo>
                  <a:lnTo>
                    <a:pt x="2720" y="558"/>
                  </a:lnTo>
                  <a:cubicBezTo>
                    <a:pt x="2793" y="526"/>
                    <a:pt x="2867" y="496"/>
                    <a:pt x="2941" y="465"/>
                  </a:cubicBezTo>
                  <a:cubicBezTo>
                    <a:pt x="2954" y="459"/>
                    <a:pt x="2960" y="456"/>
                    <a:pt x="2963" y="456"/>
                  </a:cubicBezTo>
                  <a:cubicBezTo>
                    <a:pt x="2967" y="456"/>
                    <a:pt x="2967" y="459"/>
                    <a:pt x="2967" y="465"/>
                  </a:cubicBezTo>
                  <a:cubicBezTo>
                    <a:pt x="2967" y="478"/>
                    <a:pt x="2967" y="478"/>
                    <a:pt x="2967" y="490"/>
                  </a:cubicBezTo>
                  <a:cubicBezTo>
                    <a:pt x="2992" y="478"/>
                    <a:pt x="3029" y="478"/>
                    <a:pt x="3080" y="465"/>
                  </a:cubicBezTo>
                  <a:cubicBezTo>
                    <a:pt x="3080" y="453"/>
                    <a:pt x="3080" y="440"/>
                    <a:pt x="3080" y="428"/>
                  </a:cubicBezTo>
                  <a:cubicBezTo>
                    <a:pt x="3080" y="428"/>
                    <a:pt x="3080" y="415"/>
                    <a:pt x="3080" y="415"/>
                  </a:cubicBezTo>
                  <a:cubicBezTo>
                    <a:pt x="3080" y="415"/>
                    <a:pt x="3080" y="415"/>
                    <a:pt x="3092" y="428"/>
                  </a:cubicBezTo>
                  <a:cubicBezTo>
                    <a:pt x="3105" y="440"/>
                    <a:pt x="3105" y="440"/>
                    <a:pt x="3105" y="453"/>
                  </a:cubicBezTo>
                  <a:cubicBezTo>
                    <a:pt x="3122" y="448"/>
                    <a:pt x="3147" y="441"/>
                    <a:pt x="3173" y="434"/>
                  </a:cubicBezTo>
                  <a:lnTo>
                    <a:pt x="3173" y="434"/>
                  </a:lnTo>
                  <a:lnTo>
                    <a:pt x="3168" y="440"/>
                  </a:lnTo>
                  <a:cubicBezTo>
                    <a:pt x="3120" y="466"/>
                    <a:pt x="3065" y="498"/>
                    <a:pt x="3006" y="533"/>
                  </a:cubicBezTo>
                  <a:lnTo>
                    <a:pt x="3006" y="533"/>
                  </a:lnTo>
                  <a:cubicBezTo>
                    <a:pt x="3011" y="532"/>
                    <a:pt x="3015" y="531"/>
                    <a:pt x="3019" y="530"/>
                  </a:cubicBezTo>
                  <a:lnTo>
                    <a:pt x="3019" y="530"/>
                  </a:lnTo>
                  <a:cubicBezTo>
                    <a:pt x="3031" y="542"/>
                    <a:pt x="3042" y="553"/>
                    <a:pt x="3042" y="553"/>
                  </a:cubicBezTo>
                  <a:cubicBezTo>
                    <a:pt x="2984" y="565"/>
                    <a:pt x="2936" y="587"/>
                    <a:pt x="2890" y="610"/>
                  </a:cubicBezTo>
                  <a:lnTo>
                    <a:pt x="2890" y="610"/>
                  </a:lnTo>
                  <a:cubicBezTo>
                    <a:pt x="2931" y="598"/>
                    <a:pt x="2985" y="581"/>
                    <a:pt x="3043" y="566"/>
                  </a:cubicBezTo>
                  <a:lnTo>
                    <a:pt x="3043" y="566"/>
                  </a:lnTo>
                  <a:cubicBezTo>
                    <a:pt x="3019" y="580"/>
                    <a:pt x="2993" y="596"/>
                    <a:pt x="2967" y="616"/>
                  </a:cubicBezTo>
                  <a:cubicBezTo>
                    <a:pt x="2959" y="620"/>
                    <a:pt x="2951" y="624"/>
                    <a:pt x="2943" y="628"/>
                  </a:cubicBezTo>
                  <a:lnTo>
                    <a:pt x="2943" y="628"/>
                  </a:lnTo>
                  <a:cubicBezTo>
                    <a:pt x="3012" y="601"/>
                    <a:pt x="3083" y="576"/>
                    <a:pt x="3155" y="553"/>
                  </a:cubicBezTo>
                  <a:lnTo>
                    <a:pt x="3155" y="541"/>
                  </a:lnTo>
                  <a:cubicBezTo>
                    <a:pt x="3117" y="548"/>
                    <a:pt x="3079" y="556"/>
                    <a:pt x="3043" y="566"/>
                  </a:cubicBezTo>
                  <a:lnTo>
                    <a:pt x="3043" y="566"/>
                  </a:lnTo>
                  <a:cubicBezTo>
                    <a:pt x="3059" y="556"/>
                    <a:pt x="3073" y="548"/>
                    <a:pt x="3087" y="539"/>
                  </a:cubicBezTo>
                  <a:lnTo>
                    <a:pt x="3087" y="539"/>
                  </a:lnTo>
                  <a:lnTo>
                    <a:pt x="3086" y="540"/>
                  </a:lnTo>
                  <a:lnTo>
                    <a:pt x="3086" y="540"/>
                  </a:lnTo>
                  <a:cubicBezTo>
                    <a:pt x="3087" y="539"/>
                    <a:pt x="3087" y="539"/>
                    <a:pt x="3088" y="539"/>
                  </a:cubicBezTo>
                  <a:lnTo>
                    <a:pt x="3088" y="539"/>
                  </a:lnTo>
                  <a:cubicBezTo>
                    <a:pt x="3087" y="539"/>
                    <a:pt x="3087" y="539"/>
                    <a:pt x="3087" y="539"/>
                  </a:cubicBezTo>
                  <a:lnTo>
                    <a:pt x="3087" y="539"/>
                  </a:lnTo>
                  <a:lnTo>
                    <a:pt x="3155" y="528"/>
                  </a:lnTo>
                  <a:lnTo>
                    <a:pt x="3142" y="515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31" y="511"/>
                    <a:pt x="3119" y="519"/>
                    <a:pt x="3105" y="528"/>
                  </a:cubicBezTo>
                  <a:cubicBezTo>
                    <a:pt x="3102" y="530"/>
                    <a:pt x="3099" y="532"/>
                    <a:pt x="3096" y="534"/>
                  </a:cubicBezTo>
                  <a:lnTo>
                    <a:pt x="3096" y="534"/>
                  </a:lnTo>
                  <a:cubicBezTo>
                    <a:pt x="3101" y="529"/>
                    <a:pt x="3105" y="522"/>
                    <a:pt x="3105" y="515"/>
                  </a:cubicBezTo>
                  <a:lnTo>
                    <a:pt x="3117" y="503"/>
                  </a:lnTo>
                  <a:lnTo>
                    <a:pt x="3142" y="490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50" y="500"/>
                    <a:pt x="3157" y="496"/>
                    <a:pt x="3164" y="492"/>
                  </a:cubicBezTo>
                  <a:lnTo>
                    <a:pt x="3164" y="492"/>
                  </a:lnTo>
                  <a:cubicBezTo>
                    <a:pt x="3173" y="496"/>
                    <a:pt x="3180" y="503"/>
                    <a:pt x="3180" y="503"/>
                  </a:cubicBezTo>
                  <a:cubicBezTo>
                    <a:pt x="3193" y="503"/>
                    <a:pt x="3193" y="515"/>
                    <a:pt x="3193" y="515"/>
                  </a:cubicBezTo>
                  <a:cubicBezTo>
                    <a:pt x="3243" y="503"/>
                    <a:pt x="3293" y="490"/>
                    <a:pt x="3343" y="478"/>
                  </a:cubicBezTo>
                  <a:lnTo>
                    <a:pt x="3362" y="472"/>
                  </a:lnTo>
                  <a:lnTo>
                    <a:pt x="3362" y="472"/>
                  </a:lnTo>
                  <a:cubicBezTo>
                    <a:pt x="3356" y="478"/>
                    <a:pt x="3354" y="480"/>
                    <a:pt x="3343" y="490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48" y="501"/>
                    <a:pt x="3352" y="500"/>
                    <a:pt x="3356" y="499"/>
                  </a:cubicBezTo>
                  <a:lnTo>
                    <a:pt x="3356" y="499"/>
                  </a:lnTo>
                  <a:cubicBezTo>
                    <a:pt x="3352" y="502"/>
                    <a:pt x="3348" y="503"/>
                    <a:pt x="3343" y="503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29" y="503"/>
                    <a:pt x="3313" y="503"/>
                    <a:pt x="3293" y="503"/>
                  </a:cubicBezTo>
                  <a:cubicBezTo>
                    <a:pt x="3306" y="503"/>
                    <a:pt x="3331" y="503"/>
                    <a:pt x="3343" y="515"/>
                  </a:cubicBezTo>
                  <a:lnTo>
                    <a:pt x="3386" y="505"/>
                  </a:lnTo>
                  <a:lnTo>
                    <a:pt x="3386" y="505"/>
                  </a:lnTo>
                  <a:cubicBezTo>
                    <a:pt x="3383" y="508"/>
                    <a:pt x="3381" y="512"/>
                    <a:pt x="3381" y="515"/>
                  </a:cubicBezTo>
                  <a:cubicBezTo>
                    <a:pt x="3394" y="503"/>
                    <a:pt x="3394" y="503"/>
                    <a:pt x="3394" y="503"/>
                  </a:cubicBezTo>
                  <a:lnTo>
                    <a:pt x="3394" y="503"/>
                  </a:lnTo>
                  <a:lnTo>
                    <a:pt x="3394" y="503"/>
                  </a:lnTo>
                  <a:cubicBezTo>
                    <a:pt x="3397" y="499"/>
                    <a:pt x="3398" y="498"/>
                    <a:pt x="3397" y="498"/>
                  </a:cubicBezTo>
                  <a:cubicBezTo>
                    <a:pt x="3396" y="498"/>
                    <a:pt x="3395" y="498"/>
                    <a:pt x="3394" y="499"/>
                  </a:cubicBezTo>
                  <a:lnTo>
                    <a:pt x="3394" y="499"/>
                  </a:lnTo>
                  <a:lnTo>
                    <a:pt x="3394" y="490"/>
                  </a:lnTo>
                  <a:lnTo>
                    <a:pt x="3381" y="490"/>
                  </a:lnTo>
                  <a:cubicBezTo>
                    <a:pt x="3373" y="495"/>
                    <a:pt x="3364" y="497"/>
                    <a:pt x="3356" y="499"/>
                  </a:cubicBezTo>
                  <a:lnTo>
                    <a:pt x="3356" y="499"/>
                  </a:lnTo>
                  <a:cubicBezTo>
                    <a:pt x="3363" y="495"/>
                    <a:pt x="3369" y="486"/>
                    <a:pt x="3369" y="478"/>
                  </a:cubicBezTo>
                  <a:cubicBezTo>
                    <a:pt x="3381" y="478"/>
                    <a:pt x="3381" y="478"/>
                    <a:pt x="3381" y="465"/>
                  </a:cubicBezTo>
                  <a:lnTo>
                    <a:pt x="3381" y="465"/>
                  </a:lnTo>
                  <a:lnTo>
                    <a:pt x="3362" y="472"/>
                  </a:lnTo>
                  <a:lnTo>
                    <a:pt x="3362" y="472"/>
                  </a:lnTo>
                  <a:cubicBezTo>
                    <a:pt x="3364" y="470"/>
                    <a:pt x="3366" y="468"/>
                    <a:pt x="3369" y="465"/>
                  </a:cubicBezTo>
                  <a:cubicBezTo>
                    <a:pt x="3369" y="453"/>
                    <a:pt x="3381" y="453"/>
                    <a:pt x="3381" y="453"/>
                  </a:cubicBezTo>
                  <a:lnTo>
                    <a:pt x="3331" y="453"/>
                  </a:lnTo>
                  <a:cubicBezTo>
                    <a:pt x="3315" y="457"/>
                    <a:pt x="3298" y="460"/>
                    <a:pt x="3281" y="464"/>
                  </a:cubicBezTo>
                  <a:lnTo>
                    <a:pt x="3281" y="464"/>
                  </a:lnTo>
                  <a:cubicBezTo>
                    <a:pt x="3281" y="452"/>
                    <a:pt x="3281" y="427"/>
                    <a:pt x="3306" y="415"/>
                  </a:cubicBezTo>
                  <a:cubicBezTo>
                    <a:pt x="3306" y="428"/>
                    <a:pt x="3306" y="428"/>
                    <a:pt x="3306" y="440"/>
                  </a:cubicBezTo>
                  <a:cubicBezTo>
                    <a:pt x="3354" y="414"/>
                    <a:pt x="3355" y="404"/>
                    <a:pt x="3331" y="404"/>
                  </a:cubicBezTo>
                  <a:cubicBezTo>
                    <a:pt x="3309" y="404"/>
                    <a:pt x="3267" y="412"/>
                    <a:pt x="3223" y="422"/>
                  </a:cubicBezTo>
                  <a:lnTo>
                    <a:pt x="3223" y="422"/>
                  </a:lnTo>
                  <a:cubicBezTo>
                    <a:pt x="3221" y="420"/>
                    <a:pt x="3220" y="418"/>
                    <a:pt x="3218" y="415"/>
                  </a:cubicBezTo>
                  <a:cubicBezTo>
                    <a:pt x="3268" y="377"/>
                    <a:pt x="3306" y="352"/>
                    <a:pt x="3331" y="340"/>
                  </a:cubicBezTo>
                  <a:cubicBezTo>
                    <a:pt x="3339" y="335"/>
                    <a:pt x="3339" y="334"/>
                    <a:pt x="3335" y="334"/>
                  </a:cubicBezTo>
                  <a:cubicBezTo>
                    <a:pt x="3327" y="334"/>
                    <a:pt x="3302" y="340"/>
                    <a:pt x="3293" y="340"/>
                  </a:cubicBezTo>
                  <a:lnTo>
                    <a:pt x="3230" y="352"/>
                  </a:lnTo>
                  <a:cubicBezTo>
                    <a:pt x="3193" y="365"/>
                    <a:pt x="3142" y="377"/>
                    <a:pt x="3105" y="390"/>
                  </a:cubicBezTo>
                  <a:cubicBezTo>
                    <a:pt x="3016" y="417"/>
                    <a:pt x="2931" y="448"/>
                    <a:pt x="2850" y="481"/>
                  </a:cubicBezTo>
                  <a:lnTo>
                    <a:pt x="2850" y="481"/>
                  </a:lnTo>
                  <a:cubicBezTo>
                    <a:pt x="2931" y="434"/>
                    <a:pt x="3004" y="396"/>
                    <a:pt x="3067" y="365"/>
                  </a:cubicBezTo>
                  <a:lnTo>
                    <a:pt x="3180" y="302"/>
                  </a:lnTo>
                  <a:cubicBezTo>
                    <a:pt x="3197" y="296"/>
                    <a:pt x="3212" y="288"/>
                    <a:pt x="3225" y="279"/>
                  </a:cubicBezTo>
                  <a:lnTo>
                    <a:pt x="3225" y="279"/>
                  </a:lnTo>
                  <a:lnTo>
                    <a:pt x="3142" y="302"/>
                  </a:lnTo>
                  <a:cubicBezTo>
                    <a:pt x="3130" y="305"/>
                    <a:pt x="3118" y="308"/>
                    <a:pt x="3105" y="311"/>
                  </a:cubicBezTo>
                  <a:lnTo>
                    <a:pt x="3105" y="311"/>
                  </a:lnTo>
                  <a:cubicBezTo>
                    <a:pt x="3139" y="295"/>
                    <a:pt x="3170" y="280"/>
                    <a:pt x="3197" y="268"/>
                  </a:cubicBezTo>
                  <a:lnTo>
                    <a:pt x="3197" y="268"/>
                  </a:lnTo>
                  <a:cubicBezTo>
                    <a:pt x="3147" y="275"/>
                    <a:pt x="3092" y="285"/>
                    <a:pt x="3054" y="289"/>
                  </a:cubicBezTo>
                  <a:cubicBezTo>
                    <a:pt x="3105" y="277"/>
                    <a:pt x="3168" y="264"/>
                    <a:pt x="3218" y="252"/>
                  </a:cubicBezTo>
                  <a:cubicBezTo>
                    <a:pt x="3228" y="246"/>
                    <a:pt x="3243" y="241"/>
                    <a:pt x="3258" y="237"/>
                  </a:cubicBezTo>
                  <a:lnTo>
                    <a:pt x="3258" y="237"/>
                  </a:lnTo>
                  <a:cubicBezTo>
                    <a:pt x="3257" y="238"/>
                    <a:pt x="3256" y="238"/>
                    <a:pt x="3256" y="239"/>
                  </a:cubicBezTo>
                  <a:cubicBezTo>
                    <a:pt x="3239" y="247"/>
                    <a:pt x="3219" y="257"/>
                    <a:pt x="3197" y="268"/>
                  </a:cubicBezTo>
                  <a:lnTo>
                    <a:pt x="3197" y="268"/>
                  </a:lnTo>
                  <a:cubicBezTo>
                    <a:pt x="3217" y="265"/>
                    <a:pt x="3237" y="262"/>
                    <a:pt x="3253" y="260"/>
                  </a:cubicBezTo>
                  <a:lnTo>
                    <a:pt x="3253" y="260"/>
                  </a:lnTo>
                  <a:cubicBezTo>
                    <a:pt x="3244" y="266"/>
                    <a:pt x="3235" y="273"/>
                    <a:pt x="3225" y="279"/>
                  </a:cubicBezTo>
                  <a:lnTo>
                    <a:pt x="3225" y="279"/>
                  </a:lnTo>
                  <a:lnTo>
                    <a:pt x="3281" y="264"/>
                  </a:lnTo>
                  <a:cubicBezTo>
                    <a:pt x="3289" y="262"/>
                    <a:pt x="3295" y="261"/>
                    <a:pt x="3299" y="260"/>
                  </a:cubicBezTo>
                  <a:lnTo>
                    <a:pt x="3299" y="260"/>
                  </a:lnTo>
                  <a:cubicBezTo>
                    <a:pt x="3301" y="261"/>
                    <a:pt x="3303" y="261"/>
                    <a:pt x="3303" y="262"/>
                  </a:cubicBezTo>
                  <a:lnTo>
                    <a:pt x="3303" y="262"/>
                  </a:lnTo>
                  <a:cubicBezTo>
                    <a:pt x="3309" y="261"/>
                    <a:pt x="3313" y="259"/>
                    <a:pt x="3309" y="259"/>
                  </a:cubicBezTo>
                  <a:cubicBezTo>
                    <a:pt x="3307" y="259"/>
                    <a:pt x="3304" y="259"/>
                    <a:pt x="3299" y="260"/>
                  </a:cubicBezTo>
                  <a:lnTo>
                    <a:pt x="3299" y="260"/>
                  </a:lnTo>
                  <a:cubicBezTo>
                    <a:pt x="3296" y="259"/>
                    <a:pt x="3291" y="258"/>
                    <a:pt x="3284" y="258"/>
                  </a:cubicBezTo>
                  <a:cubicBezTo>
                    <a:pt x="3276" y="258"/>
                    <a:pt x="3265" y="259"/>
                    <a:pt x="3253" y="260"/>
                  </a:cubicBezTo>
                  <a:lnTo>
                    <a:pt x="3253" y="260"/>
                  </a:lnTo>
                  <a:cubicBezTo>
                    <a:pt x="3258" y="257"/>
                    <a:pt x="3263" y="254"/>
                    <a:pt x="3268" y="252"/>
                  </a:cubicBezTo>
                  <a:lnTo>
                    <a:pt x="3306" y="226"/>
                  </a:lnTo>
                  <a:cubicBezTo>
                    <a:pt x="3298" y="226"/>
                    <a:pt x="3278" y="231"/>
                    <a:pt x="3258" y="237"/>
                  </a:cubicBezTo>
                  <a:lnTo>
                    <a:pt x="3258" y="237"/>
                  </a:lnTo>
                  <a:cubicBezTo>
                    <a:pt x="3270" y="225"/>
                    <a:pt x="3281" y="213"/>
                    <a:pt x="3293" y="201"/>
                  </a:cubicBezTo>
                  <a:lnTo>
                    <a:pt x="3293" y="201"/>
                  </a:lnTo>
                  <a:cubicBezTo>
                    <a:pt x="3256" y="214"/>
                    <a:pt x="3218" y="226"/>
                    <a:pt x="3193" y="226"/>
                  </a:cubicBezTo>
                  <a:cubicBezTo>
                    <a:pt x="3180" y="229"/>
                    <a:pt x="3168" y="232"/>
                    <a:pt x="3156" y="234"/>
                  </a:cubicBezTo>
                  <a:lnTo>
                    <a:pt x="3156" y="234"/>
                  </a:lnTo>
                  <a:cubicBezTo>
                    <a:pt x="3216" y="207"/>
                    <a:pt x="3272" y="182"/>
                    <a:pt x="3249" y="182"/>
                  </a:cubicBezTo>
                  <a:cubicBezTo>
                    <a:pt x="3242" y="182"/>
                    <a:pt x="3227" y="184"/>
                    <a:pt x="3201" y="190"/>
                  </a:cubicBezTo>
                  <a:lnTo>
                    <a:pt x="3201" y="190"/>
                  </a:lnTo>
                  <a:cubicBezTo>
                    <a:pt x="3203" y="190"/>
                    <a:pt x="3204" y="189"/>
                    <a:pt x="3205" y="189"/>
                  </a:cubicBezTo>
                  <a:lnTo>
                    <a:pt x="3243" y="164"/>
                  </a:lnTo>
                  <a:cubicBezTo>
                    <a:pt x="3256" y="164"/>
                    <a:pt x="3268" y="151"/>
                    <a:pt x="3268" y="151"/>
                  </a:cubicBezTo>
                  <a:lnTo>
                    <a:pt x="3268" y="151"/>
                  </a:lnTo>
                  <a:cubicBezTo>
                    <a:pt x="3155" y="176"/>
                    <a:pt x="3042" y="189"/>
                    <a:pt x="2967" y="226"/>
                  </a:cubicBezTo>
                  <a:cubicBezTo>
                    <a:pt x="2851" y="251"/>
                    <a:pt x="2785" y="276"/>
                    <a:pt x="2781" y="276"/>
                  </a:cubicBezTo>
                  <a:cubicBezTo>
                    <a:pt x="2778" y="276"/>
                    <a:pt x="2794" y="269"/>
                    <a:pt x="2828" y="252"/>
                  </a:cubicBezTo>
                  <a:cubicBezTo>
                    <a:pt x="2853" y="239"/>
                    <a:pt x="2866" y="239"/>
                    <a:pt x="2891" y="226"/>
                  </a:cubicBezTo>
                  <a:cubicBezTo>
                    <a:pt x="2929" y="214"/>
                    <a:pt x="2979" y="189"/>
                    <a:pt x="3042" y="176"/>
                  </a:cubicBezTo>
                  <a:cubicBezTo>
                    <a:pt x="3054" y="164"/>
                    <a:pt x="3080" y="164"/>
                    <a:pt x="3092" y="164"/>
                  </a:cubicBezTo>
                  <a:cubicBezTo>
                    <a:pt x="3117" y="151"/>
                    <a:pt x="3142" y="151"/>
                    <a:pt x="3168" y="139"/>
                  </a:cubicBezTo>
                  <a:cubicBezTo>
                    <a:pt x="3193" y="139"/>
                    <a:pt x="3205" y="126"/>
                    <a:pt x="3230" y="126"/>
                  </a:cubicBezTo>
                  <a:close/>
                  <a:moveTo>
                    <a:pt x="617" y="3092"/>
                  </a:moveTo>
                  <a:lnTo>
                    <a:pt x="617" y="3104"/>
                  </a:lnTo>
                  <a:lnTo>
                    <a:pt x="617" y="3117"/>
                  </a:lnTo>
                  <a:lnTo>
                    <a:pt x="617" y="3142"/>
                  </a:lnTo>
                  <a:lnTo>
                    <a:pt x="604" y="3142"/>
                  </a:lnTo>
                  <a:cubicBezTo>
                    <a:pt x="604" y="3154"/>
                    <a:pt x="604" y="3167"/>
                    <a:pt x="604" y="3179"/>
                  </a:cubicBezTo>
                  <a:cubicBezTo>
                    <a:pt x="604" y="3192"/>
                    <a:pt x="604" y="3205"/>
                    <a:pt x="604" y="3217"/>
                  </a:cubicBezTo>
                  <a:lnTo>
                    <a:pt x="642" y="3217"/>
                  </a:lnTo>
                  <a:cubicBezTo>
                    <a:pt x="642" y="3205"/>
                    <a:pt x="617" y="3192"/>
                    <a:pt x="617" y="3192"/>
                  </a:cubicBezTo>
                  <a:lnTo>
                    <a:pt x="680" y="3179"/>
                  </a:lnTo>
                  <a:cubicBezTo>
                    <a:pt x="579" y="3167"/>
                    <a:pt x="717" y="3092"/>
                    <a:pt x="617" y="3092"/>
                  </a:cubicBezTo>
                  <a:close/>
                  <a:moveTo>
                    <a:pt x="841" y="3195"/>
                  </a:moveTo>
                  <a:cubicBezTo>
                    <a:pt x="840" y="3195"/>
                    <a:pt x="837" y="3198"/>
                    <a:pt x="830" y="3205"/>
                  </a:cubicBezTo>
                  <a:lnTo>
                    <a:pt x="830" y="3217"/>
                  </a:lnTo>
                  <a:lnTo>
                    <a:pt x="843" y="3205"/>
                  </a:lnTo>
                  <a:cubicBezTo>
                    <a:pt x="843" y="3198"/>
                    <a:pt x="843" y="3195"/>
                    <a:pt x="841" y="3195"/>
                  </a:cubicBezTo>
                  <a:close/>
                  <a:moveTo>
                    <a:pt x="843" y="3242"/>
                  </a:moveTo>
                  <a:cubicBezTo>
                    <a:pt x="830" y="3242"/>
                    <a:pt x="830" y="3242"/>
                    <a:pt x="818" y="3255"/>
                  </a:cubicBezTo>
                  <a:cubicBezTo>
                    <a:pt x="830" y="3255"/>
                    <a:pt x="830" y="3242"/>
                    <a:pt x="843" y="3242"/>
                  </a:cubicBezTo>
                  <a:close/>
                  <a:moveTo>
                    <a:pt x="667" y="3293"/>
                  </a:moveTo>
                  <a:cubicBezTo>
                    <a:pt x="658" y="3293"/>
                    <a:pt x="655" y="3299"/>
                    <a:pt x="655" y="3303"/>
                  </a:cubicBezTo>
                  <a:lnTo>
                    <a:pt x="655" y="3303"/>
                  </a:lnTo>
                  <a:cubicBezTo>
                    <a:pt x="659" y="3299"/>
                    <a:pt x="664" y="3296"/>
                    <a:pt x="667" y="3293"/>
                  </a:cubicBezTo>
                  <a:close/>
                  <a:moveTo>
                    <a:pt x="92" y="3297"/>
                  </a:moveTo>
                  <a:cubicBezTo>
                    <a:pt x="89" y="3300"/>
                    <a:pt x="89" y="3305"/>
                    <a:pt x="89" y="3305"/>
                  </a:cubicBezTo>
                  <a:cubicBezTo>
                    <a:pt x="90" y="3302"/>
                    <a:pt x="91" y="3300"/>
                    <a:pt x="92" y="3297"/>
                  </a:cubicBezTo>
                  <a:close/>
                  <a:moveTo>
                    <a:pt x="2143" y="3305"/>
                  </a:moveTo>
                  <a:lnTo>
                    <a:pt x="2143" y="3305"/>
                  </a:lnTo>
                  <a:cubicBezTo>
                    <a:pt x="2134" y="3310"/>
                    <a:pt x="2119" y="3318"/>
                    <a:pt x="2112" y="3318"/>
                  </a:cubicBezTo>
                  <a:lnTo>
                    <a:pt x="2143" y="3305"/>
                  </a:lnTo>
                  <a:close/>
                  <a:moveTo>
                    <a:pt x="667" y="3242"/>
                  </a:moveTo>
                  <a:cubicBezTo>
                    <a:pt x="642" y="3267"/>
                    <a:pt x="629" y="3267"/>
                    <a:pt x="604" y="3267"/>
                  </a:cubicBezTo>
                  <a:cubicBezTo>
                    <a:pt x="604" y="3293"/>
                    <a:pt x="604" y="3305"/>
                    <a:pt x="604" y="3318"/>
                  </a:cubicBezTo>
                  <a:lnTo>
                    <a:pt x="604" y="3343"/>
                  </a:lnTo>
                  <a:cubicBezTo>
                    <a:pt x="623" y="3324"/>
                    <a:pt x="641" y="3313"/>
                    <a:pt x="654" y="3303"/>
                  </a:cubicBezTo>
                  <a:lnTo>
                    <a:pt x="654" y="3303"/>
                  </a:lnTo>
                  <a:lnTo>
                    <a:pt x="654" y="3305"/>
                  </a:lnTo>
                  <a:cubicBezTo>
                    <a:pt x="654" y="3305"/>
                    <a:pt x="654" y="3304"/>
                    <a:pt x="655" y="3303"/>
                  </a:cubicBezTo>
                  <a:lnTo>
                    <a:pt x="655" y="3303"/>
                  </a:lnTo>
                  <a:cubicBezTo>
                    <a:pt x="655" y="3303"/>
                    <a:pt x="654" y="3303"/>
                    <a:pt x="654" y="3303"/>
                  </a:cubicBezTo>
                  <a:lnTo>
                    <a:pt x="654" y="3303"/>
                  </a:lnTo>
                  <a:lnTo>
                    <a:pt x="654" y="3267"/>
                  </a:lnTo>
                  <a:cubicBezTo>
                    <a:pt x="667" y="3267"/>
                    <a:pt x="667" y="3267"/>
                    <a:pt x="680" y="3280"/>
                  </a:cubicBezTo>
                  <a:cubicBezTo>
                    <a:pt x="680" y="3267"/>
                    <a:pt x="680" y="3255"/>
                    <a:pt x="667" y="3242"/>
                  </a:cubicBezTo>
                  <a:close/>
                  <a:moveTo>
                    <a:pt x="114" y="3381"/>
                  </a:moveTo>
                  <a:cubicBezTo>
                    <a:pt x="114" y="3387"/>
                    <a:pt x="114" y="3392"/>
                    <a:pt x="114" y="3396"/>
                  </a:cubicBezTo>
                  <a:lnTo>
                    <a:pt x="114" y="3396"/>
                  </a:lnTo>
                  <a:cubicBezTo>
                    <a:pt x="115" y="3392"/>
                    <a:pt x="116" y="3389"/>
                    <a:pt x="117" y="3386"/>
                  </a:cubicBezTo>
                  <a:lnTo>
                    <a:pt x="117" y="3386"/>
                  </a:lnTo>
                  <a:cubicBezTo>
                    <a:pt x="116" y="3384"/>
                    <a:pt x="115" y="3382"/>
                    <a:pt x="114" y="3381"/>
                  </a:cubicBezTo>
                  <a:close/>
                  <a:moveTo>
                    <a:pt x="114" y="3396"/>
                  </a:moveTo>
                  <a:cubicBezTo>
                    <a:pt x="111" y="3404"/>
                    <a:pt x="106" y="3412"/>
                    <a:pt x="101" y="3418"/>
                  </a:cubicBezTo>
                  <a:cubicBezTo>
                    <a:pt x="111" y="3409"/>
                    <a:pt x="113" y="3406"/>
                    <a:pt x="114" y="3396"/>
                  </a:cubicBezTo>
                  <a:close/>
                  <a:moveTo>
                    <a:pt x="826" y="3409"/>
                  </a:moveTo>
                  <a:cubicBezTo>
                    <a:pt x="824" y="3412"/>
                    <a:pt x="821" y="3415"/>
                    <a:pt x="818" y="3418"/>
                  </a:cubicBezTo>
                  <a:cubicBezTo>
                    <a:pt x="826" y="3418"/>
                    <a:pt x="829" y="3413"/>
                    <a:pt x="826" y="3409"/>
                  </a:cubicBezTo>
                  <a:close/>
                  <a:moveTo>
                    <a:pt x="3431" y="892"/>
                  </a:moveTo>
                  <a:cubicBezTo>
                    <a:pt x="3293" y="905"/>
                    <a:pt x="3092" y="943"/>
                    <a:pt x="2891" y="1043"/>
                  </a:cubicBezTo>
                  <a:cubicBezTo>
                    <a:pt x="2891" y="1056"/>
                    <a:pt x="2891" y="1056"/>
                    <a:pt x="2891" y="1056"/>
                  </a:cubicBezTo>
                  <a:cubicBezTo>
                    <a:pt x="2853" y="1068"/>
                    <a:pt x="2828" y="1081"/>
                    <a:pt x="2803" y="1094"/>
                  </a:cubicBezTo>
                  <a:lnTo>
                    <a:pt x="2728" y="1131"/>
                  </a:lnTo>
                  <a:lnTo>
                    <a:pt x="2728" y="1144"/>
                  </a:lnTo>
                  <a:lnTo>
                    <a:pt x="2715" y="1144"/>
                  </a:lnTo>
                  <a:lnTo>
                    <a:pt x="2615" y="1219"/>
                  </a:lnTo>
                  <a:lnTo>
                    <a:pt x="2602" y="1219"/>
                  </a:lnTo>
                  <a:cubicBezTo>
                    <a:pt x="2590" y="1232"/>
                    <a:pt x="2564" y="1244"/>
                    <a:pt x="2552" y="1257"/>
                  </a:cubicBezTo>
                  <a:cubicBezTo>
                    <a:pt x="2414" y="1357"/>
                    <a:pt x="2301" y="1471"/>
                    <a:pt x="2225" y="1571"/>
                  </a:cubicBezTo>
                  <a:lnTo>
                    <a:pt x="2238" y="1584"/>
                  </a:lnTo>
                  <a:lnTo>
                    <a:pt x="2213" y="1584"/>
                  </a:lnTo>
                  <a:cubicBezTo>
                    <a:pt x="2187" y="1634"/>
                    <a:pt x="2162" y="1672"/>
                    <a:pt x="2125" y="1709"/>
                  </a:cubicBezTo>
                  <a:cubicBezTo>
                    <a:pt x="2150" y="1709"/>
                    <a:pt x="2175" y="1709"/>
                    <a:pt x="2175" y="1722"/>
                  </a:cubicBezTo>
                  <a:cubicBezTo>
                    <a:pt x="2175" y="1722"/>
                    <a:pt x="2175" y="1734"/>
                    <a:pt x="2175" y="1734"/>
                  </a:cubicBezTo>
                  <a:cubicBezTo>
                    <a:pt x="2162" y="1734"/>
                    <a:pt x="2150" y="1747"/>
                    <a:pt x="2137" y="1747"/>
                  </a:cubicBezTo>
                  <a:lnTo>
                    <a:pt x="2125" y="1722"/>
                  </a:lnTo>
                  <a:cubicBezTo>
                    <a:pt x="2112" y="1734"/>
                    <a:pt x="2099" y="1760"/>
                    <a:pt x="2087" y="1785"/>
                  </a:cubicBezTo>
                  <a:lnTo>
                    <a:pt x="2099" y="1785"/>
                  </a:lnTo>
                  <a:cubicBezTo>
                    <a:pt x="2087" y="1797"/>
                    <a:pt x="2087" y="1797"/>
                    <a:pt x="2087" y="1797"/>
                  </a:cubicBezTo>
                  <a:lnTo>
                    <a:pt x="2074" y="1797"/>
                  </a:lnTo>
                  <a:cubicBezTo>
                    <a:pt x="2074" y="1797"/>
                    <a:pt x="2074" y="1797"/>
                    <a:pt x="2074" y="1785"/>
                  </a:cubicBezTo>
                  <a:cubicBezTo>
                    <a:pt x="2070" y="1794"/>
                    <a:pt x="2065" y="1803"/>
                    <a:pt x="2061" y="1812"/>
                  </a:cubicBezTo>
                  <a:lnTo>
                    <a:pt x="2061" y="1812"/>
                  </a:lnTo>
                  <a:lnTo>
                    <a:pt x="2074" y="1772"/>
                  </a:lnTo>
                  <a:cubicBezTo>
                    <a:pt x="2112" y="1709"/>
                    <a:pt x="2150" y="1646"/>
                    <a:pt x="2187" y="1584"/>
                  </a:cubicBezTo>
                  <a:lnTo>
                    <a:pt x="2187" y="1571"/>
                  </a:lnTo>
                  <a:lnTo>
                    <a:pt x="2200" y="1571"/>
                  </a:lnTo>
                  <a:lnTo>
                    <a:pt x="2263" y="1496"/>
                  </a:lnTo>
                  <a:lnTo>
                    <a:pt x="2213" y="1496"/>
                  </a:lnTo>
                  <a:cubicBezTo>
                    <a:pt x="2225" y="1483"/>
                    <a:pt x="2225" y="1483"/>
                    <a:pt x="2225" y="1483"/>
                  </a:cubicBezTo>
                  <a:lnTo>
                    <a:pt x="2263" y="1496"/>
                  </a:lnTo>
                  <a:cubicBezTo>
                    <a:pt x="2313" y="1433"/>
                    <a:pt x="2363" y="1383"/>
                    <a:pt x="2426" y="1332"/>
                  </a:cubicBezTo>
                  <a:lnTo>
                    <a:pt x="2489" y="1269"/>
                  </a:lnTo>
                  <a:lnTo>
                    <a:pt x="2426" y="1269"/>
                  </a:lnTo>
                  <a:lnTo>
                    <a:pt x="2401" y="1332"/>
                  </a:lnTo>
                  <a:cubicBezTo>
                    <a:pt x="2401" y="1320"/>
                    <a:pt x="2388" y="1320"/>
                    <a:pt x="2388" y="1320"/>
                  </a:cubicBezTo>
                  <a:lnTo>
                    <a:pt x="2388" y="1320"/>
                  </a:lnTo>
                  <a:cubicBezTo>
                    <a:pt x="2388" y="1320"/>
                    <a:pt x="2388" y="1320"/>
                    <a:pt x="2401" y="1332"/>
                  </a:cubicBezTo>
                  <a:lnTo>
                    <a:pt x="2351" y="1332"/>
                  </a:lnTo>
                  <a:cubicBezTo>
                    <a:pt x="2363" y="1332"/>
                    <a:pt x="2363" y="1320"/>
                    <a:pt x="2376" y="1307"/>
                  </a:cubicBezTo>
                  <a:lnTo>
                    <a:pt x="2376" y="1307"/>
                  </a:lnTo>
                  <a:cubicBezTo>
                    <a:pt x="2371" y="1308"/>
                    <a:pt x="2367" y="1309"/>
                    <a:pt x="2363" y="1309"/>
                  </a:cubicBezTo>
                  <a:cubicBezTo>
                    <a:pt x="2329" y="1309"/>
                    <a:pt x="2330" y="1277"/>
                    <a:pt x="2320" y="1277"/>
                  </a:cubicBezTo>
                  <a:cubicBezTo>
                    <a:pt x="2316" y="1277"/>
                    <a:pt x="2310" y="1282"/>
                    <a:pt x="2301" y="1295"/>
                  </a:cubicBezTo>
                  <a:cubicBezTo>
                    <a:pt x="2301" y="1269"/>
                    <a:pt x="2250" y="1257"/>
                    <a:pt x="2288" y="1219"/>
                  </a:cubicBezTo>
                  <a:lnTo>
                    <a:pt x="2288" y="1219"/>
                  </a:lnTo>
                  <a:cubicBezTo>
                    <a:pt x="2351" y="1244"/>
                    <a:pt x="2338" y="1269"/>
                    <a:pt x="2376" y="1307"/>
                  </a:cubicBezTo>
                  <a:cubicBezTo>
                    <a:pt x="2388" y="1295"/>
                    <a:pt x="2388" y="1295"/>
                    <a:pt x="2401" y="1282"/>
                  </a:cubicBezTo>
                  <a:lnTo>
                    <a:pt x="2401" y="1282"/>
                  </a:lnTo>
                  <a:cubicBezTo>
                    <a:pt x="2396" y="1284"/>
                    <a:pt x="2392" y="1284"/>
                    <a:pt x="2389" y="1284"/>
                  </a:cubicBezTo>
                  <a:cubicBezTo>
                    <a:pt x="2370" y="1284"/>
                    <a:pt x="2395" y="1250"/>
                    <a:pt x="2439" y="1207"/>
                  </a:cubicBezTo>
                  <a:cubicBezTo>
                    <a:pt x="2401" y="1181"/>
                    <a:pt x="2363" y="1169"/>
                    <a:pt x="2326" y="1144"/>
                  </a:cubicBezTo>
                  <a:cubicBezTo>
                    <a:pt x="2275" y="1181"/>
                    <a:pt x="2200" y="1232"/>
                    <a:pt x="2137" y="1295"/>
                  </a:cubicBezTo>
                  <a:lnTo>
                    <a:pt x="2175" y="1295"/>
                  </a:lnTo>
                  <a:lnTo>
                    <a:pt x="2150" y="1345"/>
                  </a:lnTo>
                  <a:cubicBezTo>
                    <a:pt x="2137" y="1332"/>
                    <a:pt x="2099" y="1332"/>
                    <a:pt x="2137" y="1307"/>
                  </a:cubicBezTo>
                  <a:lnTo>
                    <a:pt x="2125" y="1307"/>
                  </a:lnTo>
                  <a:cubicBezTo>
                    <a:pt x="2096" y="1329"/>
                    <a:pt x="2072" y="1354"/>
                    <a:pt x="2049" y="1379"/>
                  </a:cubicBezTo>
                  <a:lnTo>
                    <a:pt x="2049" y="1379"/>
                  </a:lnTo>
                  <a:cubicBezTo>
                    <a:pt x="2035" y="1373"/>
                    <a:pt x="2014" y="1360"/>
                    <a:pt x="1997" y="1350"/>
                  </a:cubicBezTo>
                  <a:lnTo>
                    <a:pt x="1997" y="1350"/>
                  </a:lnTo>
                  <a:cubicBezTo>
                    <a:pt x="1971" y="1383"/>
                    <a:pt x="1947" y="1415"/>
                    <a:pt x="1924" y="1445"/>
                  </a:cubicBezTo>
                  <a:cubicBezTo>
                    <a:pt x="1873" y="1521"/>
                    <a:pt x="1823" y="1596"/>
                    <a:pt x="1798" y="1646"/>
                  </a:cubicBezTo>
                  <a:cubicBezTo>
                    <a:pt x="1783" y="1690"/>
                    <a:pt x="1779" y="1709"/>
                    <a:pt x="1784" y="1709"/>
                  </a:cubicBezTo>
                  <a:cubicBezTo>
                    <a:pt x="1793" y="1709"/>
                    <a:pt x="1832" y="1649"/>
                    <a:pt x="1891" y="1572"/>
                  </a:cubicBezTo>
                  <a:lnTo>
                    <a:pt x="1891" y="1572"/>
                  </a:lnTo>
                  <a:cubicBezTo>
                    <a:pt x="1875" y="1596"/>
                    <a:pt x="1861" y="1621"/>
                    <a:pt x="1848" y="1646"/>
                  </a:cubicBezTo>
                  <a:cubicBezTo>
                    <a:pt x="1798" y="1734"/>
                    <a:pt x="1760" y="1822"/>
                    <a:pt x="1647" y="1898"/>
                  </a:cubicBezTo>
                  <a:cubicBezTo>
                    <a:pt x="1647" y="1910"/>
                    <a:pt x="1685" y="1910"/>
                    <a:pt x="1710" y="1910"/>
                  </a:cubicBezTo>
                  <a:cubicBezTo>
                    <a:pt x="1609" y="1935"/>
                    <a:pt x="1722" y="1948"/>
                    <a:pt x="1722" y="1973"/>
                  </a:cubicBezTo>
                  <a:lnTo>
                    <a:pt x="1584" y="1998"/>
                  </a:lnTo>
                  <a:cubicBezTo>
                    <a:pt x="1609" y="2023"/>
                    <a:pt x="1647" y="2011"/>
                    <a:pt x="1672" y="2023"/>
                  </a:cubicBezTo>
                  <a:cubicBezTo>
                    <a:pt x="1647" y="2111"/>
                    <a:pt x="1484" y="2186"/>
                    <a:pt x="1509" y="2262"/>
                  </a:cubicBezTo>
                  <a:lnTo>
                    <a:pt x="1509" y="2262"/>
                  </a:lnTo>
                  <a:cubicBezTo>
                    <a:pt x="1618" y="2100"/>
                    <a:pt x="1686" y="2022"/>
                    <a:pt x="1697" y="2011"/>
                  </a:cubicBezTo>
                  <a:cubicBezTo>
                    <a:pt x="1699" y="2010"/>
                    <a:pt x="1700" y="2010"/>
                    <a:pt x="1702" y="2010"/>
                  </a:cubicBezTo>
                  <a:cubicBezTo>
                    <a:pt x="1719" y="2010"/>
                    <a:pt x="1693" y="2096"/>
                    <a:pt x="1635" y="2237"/>
                  </a:cubicBezTo>
                  <a:cubicBezTo>
                    <a:pt x="1572" y="2338"/>
                    <a:pt x="1471" y="2513"/>
                    <a:pt x="1421" y="2639"/>
                  </a:cubicBezTo>
                  <a:cubicBezTo>
                    <a:pt x="1630" y="2243"/>
                    <a:pt x="1916" y="1847"/>
                    <a:pt x="1959" y="1847"/>
                  </a:cubicBezTo>
                  <a:cubicBezTo>
                    <a:pt x="1965" y="1847"/>
                    <a:pt x="1966" y="1855"/>
                    <a:pt x="1961" y="1873"/>
                  </a:cubicBezTo>
                  <a:lnTo>
                    <a:pt x="1836" y="2061"/>
                  </a:lnTo>
                  <a:lnTo>
                    <a:pt x="1986" y="1986"/>
                  </a:lnTo>
                  <a:lnTo>
                    <a:pt x="1986" y="1986"/>
                  </a:lnTo>
                  <a:cubicBezTo>
                    <a:pt x="1748" y="2350"/>
                    <a:pt x="1672" y="2513"/>
                    <a:pt x="1660" y="2564"/>
                  </a:cubicBezTo>
                  <a:cubicBezTo>
                    <a:pt x="1657" y="2575"/>
                    <a:pt x="1657" y="2580"/>
                    <a:pt x="1659" y="2580"/>
                  </a:cubicBezTo>
                  <a:cubicBezTo>
                    <a:pt x="1666" y="2580"/>
                    <a:pt x="1702" y="2519"/>
                    <a:pt x="1760" y="2451"/>
                  </a:cubicBezTo>
                  <a:cubicBezTo>
                    <a:pt x="1838" y="2338"/>
                    <a:pt x="1943" y="2202"/>
                    <a:pt x="1994" y="2152"/>
                  </a:cubicBezTo>
                  <a:lnTo>
                    <a:pt x="1994" y="2152"/>
                  </a:lnTo>
                  <a:cubicBezTo>
                    <a:pt x="1985" y="2170"/>
                    <a:pt x="1983" y="2192"/>
                    <a:pt x="1990" y="2219"/>
                  </a:cubicBezTo>
                  <a:lnTo>
                    <a:pt x="1990" y="2219"/>
                  </a:lnTo>
                  <a:cubicBezTo>
                    <a:pt x="1995" y="2210"/>
                    <a:pt x="1999" y="2202"/>
                    <a:pt x="2003" y="2194"/>
                  </a:cubicBezTo>
                  <a:lnTo>
                    <a:pt x="2003" y="2194"/>
                  </a:lnTo>
                  <a:lnTo>
                    <a:pt x="2024" y="2237"/>
                  </a:lnTo>
                  <a:cubicBezTo>
                    <a:pt x="2037" y="2287"/>
                    <a:pt x="2074" y="2350"/>
                    <a:pt x="2074" y="2400"/>
                  </a:cubicBezTo>
                  <a:cubicBezTo>
                    <a:pt x="2087" y="2463"/>
                    <a:pt x="2099" y="2526"/>
                    <a:pt x="2112" y="2589"/>
                  </a:cubicBezTo>
                  <a:cubicBezTo>
                    <a:pt x="2137" y="2652"/>
                    <a:pt x="2162" y="2702"/>
                    <a:pt x="2187" y="2777"/>
                  </a:cubicBezTo>
                  <a:cubicBezTo>
                    <a:pt x="2137" y="2664"/>
                    <a:pt x="2099" y="2589"/>
                    <a:pt x="2087" y="2501"/>
                  </a:cubicBezTo>
                  <a:cubicBezTo>
                    <a:pt x="2074" y="2451"/>
                    <a:pt x="2074" y="2413"/>
                    <a:pt x="2062" y="2388"/>
                  </a:cubicBezTo>
                  <a:cubicBezTo>
                    <a:pt x="2049" y="2350"/>
                    <a:pt x="2037" y="2312"/>
                    <a:pt x="2024" y="2287"/>
                  </a:cubicBezTo>
                  <a:cubicBezTo>
                    <a:pt x="2006" y="2261"/>
                    <a:pt x="1996" y="2238"/>
                    <a:pt x="1990" y="2219"/>
                  </a:cubicBezTo>
                  <a:lnTo>
                    <a:pt x="1990" y="2219"/>
                  </a:lnTo>
                  <a:cubicBezTo>
                    <a:pt x="1985" y="2228"/>
                    <a:pt x="1980" y="2238"/>
                    <a:pt x="1974" y="2250"/>
                  </a:cubicBezTo>
                  <a:lnTo>
                    <a:pt x="1974" y="2262"/>
                  </a:lnTo>
                  <a:cubicBezTo>
                    <a:pt x="1974" y="2262"/>
                    <a:pt x="1961" y="2262"/>
                    <a:pt x="1961" y="2275"/>
                  </a:cubicBezTo>
                  <a:cubicBezTo>
                    <a:pt x="1936" y="2325"/>
                    <a:pt x="1886" y="2413"/>
                    <a:pt x="1823" y="2513"/>
                  </a:cubicBezTo>
                  <a:cubicBezTo>
                    <a:pt x="1823" y="2539"/>
                    <a:pt x="1810" y="2551"/>
                    <a:pt x="1798" y="2576"/>
                  </a:cubicBezTo>
                  <a:cubicBezTo>
                    <a:pt x="1785" y="2601"/>
                    <a:pt x="1760" y="2639"/>
                    <a:pt x="1748" y="2677"/>
                  </a:cubicBezTo>
                  <a:cubicBezTo>
                    <a:pt x="1735" y="2664"/>
                    <a:pt x="1735" y="2664"/>
                    <a:pt x="1735" y="2652"/>
                  </a:cubicBezTo>
                  <a:lnTo>
                    <a:pt x="1722" y="2715"/>
                  </a:lnTo>
                  <a:cubicBezTo>
                    <a:pt x="1712" y="2715"/>
                    <a:pt x="1692" y="2742"/>
                    <a:pt x="1678" y="2742"/>
                  </a:cubicBezTo>
                  <a:cubicBezTo>
                    <a:pt x="1676" y="2742"/>
                    <a:pt x="1674" y="2741"/>
                    <a:pt x="1672" y="2740"/>
                  </a:cubicBezTo>
                  <a:lnTo>
                    <a:pt x="1672" y="2740"/>
                  </a:lnTo>
                  <a:cubicBezTo>
                    <a:pt x="1647" y="2777"/>
                    <a:pt x="1685" y="2815"/>
                    <a:pt x="1647" y="2865"/>
                  </a:cubicBezTo>
                  <a:cubicBezTo>
                    <a:pt x="1647" y="2865"/>
                    <a:pt x="1647" y="2878"/>
                    <a:pt x="1647" y="2890"/>
                  </a:cubicBezTo>
                  <a:cubicBezTo>
                    <a:pt x="1622" y="2928"/>
                    <a:pt x="1584" y="2978"/>
                    <a:pt x="1597" y="3016"/>
                  </a:cubicBezTo>
                  <a:lnTo>
                    <a:pt x="1547" y="3066"/>
                  </a:lnTo>
                  <a:cubicBezTo>
                    <a:pt x="1544" y="3073"/>
                    <a:pt x="1545" y="3075"/>
                    <a:pt x="1547" y="3075"/>
                  </a:cubicBezTo>
                  <a:cubicBezTo>
                    <a:pt x="1554" y="3075"/>
                    <a:pt x="1581" y="3045"/>
                    <a:pt x="1593" y="3045"/>
                  </a:cubicBezTo>
                  <a:cubicBezTo>
                    <a:pt x="1598" y="3045"/>
                    <a:pt x="1600" y="3051"/>
                    <a:pt x="1597" y="3066"/>
                  </a:cubicBezTo>
                  <a:cubicBezTo>
                    <a:pt x="1597" y="3117"/>
                    <a:pt x="1559" y="3104"/>
                    <a:pt x="1547" y="3117"/>
                  </a:cubicBezTo>
                  <a:cubicBezTo>
                    <a:pt x="1559" y="3142"/>
                    <a:pt x="1584" y="3167"/>
                    <a:pt x="1534" y="3230"/>
                  </a:cubicBezTo>
                  <a:cubicBezTo>
                    <a:pt x="1534" y="3217"/>
                    <a:pt x="1547" y="3192"/>
                    <a:pt x="1547" y="3179"/>
                  </a:cubicBezTo>
                  <a:lnTo>
                    <a:pt x="1547" y="3179"/>
                  </a:lnTo>
                  <a:lnTo>
                    <a:pt x="1509" y="3230"/>
                  </a:lnTo>
                  <a:cubicBezTo>
                    <a:pt x="1501" y="3205"/>
                    <a:pt x="1503" y="3186"/>
                    <a:pt x="1495" y="3186"/>
                  </a:cubicBezTo>
                  <a:cubicBezTo>
                    <a:pt x="1491" y="3186"/>
                    <a:pt x="1484" y="3191"/>
                    <a:pt x="1471" y="3205"/>
                  </a:cubicBezTo>
                  <a:cubicBezTo>
                    <a:pt x="1477" y="3203"/>
                    <a:pt x="1482" y="3202"/>
                    <a:pt x="1486" y="3202"/>
                  </a:cubicBezTo>
                  <a:cubicBezTo>
                    <a:pt x="1532" y="3202"/>
                    <a:pt x="1469" y="3318"/>
                    <a:pt x="1515" y="3318"/>
                  </a:cubicBezTo>
                  <a:cubicBezTo>
                    <a:pt x="1517" y="3318"/>
                    <a:pt x="1519" y="3318"/>
                    <a:pt x="1521" y="3318"/>
                  </a:cubicBezTo>
                  <a:lnTo>
                    <a:pt x="1521" y="3318"/>
                  </a:lnTo>
                  <a:lnTo>
                    <a:pt x="1509" y="3330"/>
                  </a:lnTo>
                  <a:lnTo>
                    <a:pt x="1521" y="3343"/>
                  </a:lnTo>
                  <a:cubicBezTo>
                    <a:pt x="1509" y="3330"/>
                    <a:pt x="1509" y="3330"/>
                    <a:pt x="1496" y="3330"/>
                  </a:cubicBezTo>
                  <a:cubicBezTo>
                    <a:pt x="1503" y="3349"/>
                    <a:pt x="1521" y="3349"/>
                    <a:pt x="1545" y="3349"/>
                  </a:cubicBezTo>
                  <a:cubicBezTo>
                    <a:pt x="1569" y="3349"/>
                    <a:pt x="1597" y="3349"/>
                    <a:pt x="1622" y="3368"/>
                  </a:cubicBezTo>
                  <a:cubicBezTo>
                    <a:pt x="1635" y="3368"/>
                    <a:pt x="1635" y="3381"/>
                    <a:pt x="1609" y="3381"/>
                  </a:cubicBezTo>
                  <a:cubicBezTo>
                    <a:pt x="1635" y="3381"/>
                    <a:pt x="1647" y="3393"/>
                    <a:pt x="1672" y="3393"/>
                  </a:cubicBezTo>
                  <a:lnTo>
                    <a:pt x="1660" y="3393"/>
                  </a:lnTo>
                  <a:lnTo>
                    <a:pt x="1722" y="3406"/>
                  </a:lnTo>
                  <a:cubicBezTo>
                    <a:pt x="1735" y="3406"/>
                    <a:pt x="1773" y="3406"/>
                    <a:pt x="1798" y="3393"/>
                  </a:cubicBezTo>
                  <a:lnTo>
                    <a:pt x="1798" y="3393"/>
                  </a:lnTo>
                  <a:cubicBezTo>
                    <a:pt x="1798" y="3406"/>
                    <a:pt x="1773" y="3406"/>
                    <a:pt x="1773" y="3406"/>
                  </a:cubicBezTo>
                  <a:lnTo>
                    <a:pt x="1823" y="3406"/>
                  </a:lnTo>
                  <a:cubicBezTo>
                    <a:pt x="1823" y="3406"/>
                    <a:pt x="1773" y="3418"/>
                    <a:pt x="1748" y="3418"/>
                  </a:cubicBezTo>
                  <a:cubicBezTo>
                    <a:pt x="1736" y="3429"/>
                    <a:pt x="1736" y="3433"/>
                    <a:pt x="1742" y="3433"/>
                  </a:cubicBezTo>
                  <a:cubicBezTo>
                    <a:pt x="1752" y="3433"/>
                    <a:pt x="1778" y="3423"/>
                    <a:pt x="1800" y="3423"/>
                  </a:cubicBezTo>
                  <a:cubicBezTo>
                    <a:pt x="1809" y="3423"/>
                    <a:pt x="1818" y="3425"/>
                    <a:pt x="1823" y="3431"/>
                  </a:cubicBezTo>
                  <a:lnTo>
                    <a:pt x="1785" y="3431"/>
                  </a:lnTo>
                  <a:cubicBezTo>
                    <a:pt x="1760" y="3456"/>
                    <a:pt x="1798" y="3443"/>
                    <a:pt x="1798" y="3456"/>
                  </a:cubicBezTo>
                  <a:cubicBezTo>
                    <a:pt x="1810" y="3443"/>
                    <a:pt x="1810" y="3431"/>
                    <a:pt x="1861" y="3418"/>
                  </a:cubicBezTo>
                  <a:cubicBezTo>
                    <a:pt x="1861" y="3418"/>
                    <a:pt x="1873" y="3418"/>
                    <a:pt x="1911" y="3406"/>
                  </a:cubicBezTo>
                  <a:lnTo>
                    <a:pt x="1911" y="3406"/>
                  </a:lnTo>
                  <a:cubicBezTo>
                    <a:pt x="1903" y="3410"/>
                    <a:pt x="1900" y="3411"/>
                    <a:pt x="1901" y="3411"/>
                  </a:cubicBezTo>
                  <a:cubicBezTo>
                    <a:pt x="1902" y="3411"/>
                    <a:pt x="1906" y="3410"/>
                    <a:pt x="1913" y="3408"/>
                  </a:cubicBezTo>
                  <a:lnTo>
                    <a:pt x="1913" y="3408"/>
                  </a:lnTo>
                  <a:cubicBezTo>
                    <a:pt x="1905" y="3412"/>
                    <a:pt x="1896" y="3415"/>
                    <a:pt x="1886" y="3418"/>
                  </a:cubicBezTo>
                  <a:lnTo>
                    <a:pt x="1936" y="3406"/>
                  </a:lnTo>
                  <a:cubicBezTo>
                    <a:pt x="1928" y="3406"/>
                    <a:pt x="1919" y="3407"/>
                    <a:pt x="1913" y="3408"/>
                  </a:cubicBezTo>
                  <a:lnTo>
                    <a:pt x="1913" y="3408"/>
                  </a:lnTo>
                  <a:cubicBezTo>
                    <a:pt x="1937" y="3399"/>
                    <a:pt x="1955" y="3390"/>
                    <a:pt x="1974" y="3381"/>
                  </a:cubicBezTo>
                  <a:cubicBezTo>
                    <a:pt x="1999" y="3381"/>
                    <a:pt x="1974" y="3393"/>
                    <a:pt x="1949" y="3406"/>
                  </a:cubicBezTo>
                  <a:cubicBezTo>
                    <a:pt x="1974" y="3393"/>
                    <a:pt x="1999" y="3381"/>
                    <a:pt x="2024" y="3368"/>
                  </a:cubicBezTo>
                  <a:cubicBezTo>
                    <a:pt x="2049" y="3355"/>
                    <a:pt x="2087" y="3330"/>
                    <a:pt x="2150" y="3305"/>
                  </a:cubicBezTo>
                  <a:cubicBezTo>
                    <a:pt x="2152" y="3303"/>
                    <a:pt x="2153" y="3302"/>
                    <a:pt x="2152" y="3302"/>
                  </a:cubicBezTo>
                  <a:lnTo>
                    <a:pt x="2152" y="3302"/>
                  </a:lnTo>
                  <a:lnTo>
                    <a:pt x="2175" y="3293"/>
                  </a:lnTo>
                  <a:cubicBezTo>
                    <a:pt x="2175" y="3288"/>
                    <a:pt x="2173" y="3287"/>
                    <a:pt x="2171" y="3287"/>
                  </a:cubicBezTo>
                  <a:cubicBezTo>
                    <a:pt x="2166" y="3287"/>
                    <a:pt x="2158" y="3293"/>
                    <a:pt x="2150" y="3293"/>
                  </a:cubicBezTo>
                  <a:cubicBezTo>
                    <a:pt x="2187" y="3280"/>
                    <a:pt x="2200" y="3267"/>
                    <a:pt x="2238" y="3242"/>
                  </a:cubicBezTo>
                  <a:cubicBezTo>
                    <a:pt x="2301" y="3217"/>
                    <a:pt x="2213" y="3242"/>
                    <a:pt x="2301" y="3192"/>
                  </a:cubicBezTo>
                  <a:lnTo>
                    <a:pt x="2301" y="3192"/>
                  </a:lnTo>
                  <a:cubicBezTo>
                    <a:pt x="2300" y="3192"/>
                    <a:pt x="2275" y="3205"/>
                    <a:pt x="2250" y="3217"/>
                  </a:cubicBezTo>
                  <a:cubicBezTo>
                    <a:pt x="2338" y="3167"/>
                    <a:pt x="2313" y="3167"/>
                    <a:pt x="2401" y="3117"/>
                  </a:cubicBezTo>
                  <a:lnTo>
                    <a:pt x="2401" y="3104"/>
                  </a:lnTo>
                  <a:cubicBezTo>
                    <a:pt x="2412" y="3104"/>
                    <a:pt x="2468" y="3077"/>
                    <a:pt x="2524" y="3037"/>
                  </a:cubicBezTo>
                  <a:lnTo>
                    <a:pt x="2524" y="3037"/>
                  </a:lnTo>
                  <a:cubicBezTo>
                    <a:pt x="2494" y="3048"/>
                    <a:pt x="2469" y="3062"/>
                    <a:pt x="2444" y="3072"/>
                  </a:cubicBezTo>
                  <a:lnTo>
                    <a:pt x="2444" y="3072"/>
                  </a:lnTo>
                  <a:cubicBezTo>
                    <a:pt x="2449" y="3069"/>
                    <a:pt x="2451" y="3066"/>
                    <a:pt x="2451" y="3066"/>
                  </a:cubicBezTo>
                  <a:cubicBezTo>
                    <a:pt x="2443" y="3066"/>
                    <a:pt x="2440" y="3072"/>
                    <a:pt x="2436" y="3076"/>
                  </a:cubicBezTo>
                  <a:lnTo>
                    <a:pt x="2436" y="3076"/>
                  </a:lnTo>
                  <a:cubicBezTo>
                    <a:pt x="2433" y="3077"/>
                    <a:pt x="2429" y="3078"/>
                    <a:pt x="2426" y="3079"/>
                  </a:cubicBezTo>
                  <a:cubicBezTo>
                    <a:pt x="2426" y="3079"/>
                    <a:pt x="2439" y="3066"/>
                    <a:pt x="2464" y="3054"/>
                  </a:cubicBezTo>
                  <a:lnTo>
                    <a:pt x="2464" y="3054"/>
                  </a:lnTo>
                  <a:lnTo>
                    <a:pt x="2439" y="3064"/>
                  </a:lnTo>
                  <a:lnTo>
                    <a:pt x="2439" y="3029"/>
                  </a:lnTo>
                  <a:cubicBezTo>
                    <a:pt x="2527" y="2966"/>
                    <a:pt x="2652" y="2890"/>
                    <a:pt x="2740" y="2815"/>
                  </a:cubicBezTo>
                  <a:lnTo>
                    <a:pt x="2740" y="2815"/>
                  </a:lnTo>
                  <a:cubicBezTo>
                    <a:pt x="2677" y="2853"/>
                    <a:pt x="2652" y="2853"/>
                    <a:pt x="2590" y="2865"/>
                  </a:cubicBezTo>
                  <a:cubicBezTo>
                    <a:pt x="2640" y="2865"/>
                    <a:pt x="2527" y="2928"/>
                    <a:pt x="2514" y="2966"/>
                  </a:cubicBezTo>
                  <a:cubicBezTo>
                    <a:pt x="2514" y="2957"/>
                    <a:pt x="2511" y="2955"/>
                    <a:pt x="2507" y="2955"/>
                  </a:cubicBezTo>
                  <a:cubicBezTo>
                    <a:pt x="2499" y="2955"/>
                    <a:pt x="2485" y="2966"/>
                    <a:pt x="2476" y="2966"/>
                  </a:cubicBezTo>
                  <a:lnTo>
                    <a:pt x="2577" y="2890"/>
                  </a:lnTo>
                  <a:lnTo>
                    <a:pt x="2577" y="2890"/>
                  </a:lnTo>
                  <a:cubicBezTo>
                    <a:pt x="2562" y="2894"/>
                    <a:pt x="2554" y="2896"/>
                    <a:pt x="2549" y="2896"/>
                  </a:cubicBezTo>
                  <a:cubicBezTo>
                    <a:pt x="2538" y="2896"/>
                    <a:pt x="2548" y="2887"/>
                    <a:pt x="2539" y="2878"/>
                  </a:cubicBezTo>
                  <a:cubicBezTo>
                    <a:pt x="2627" y="2853"/>
                    <a:pt x="2640" y="2802"/>
                    <a:pt x="2690" y="2765"/>
                  </a:cubicBezTo>
                  <a:lnTo>
                    <a:pt x="2690" y="2765"/>
                  </a:lnTo>
                  <a:cubicBezTo>
                    <a:pt x="2652" y="2777"/>
                    <a:pt x="2615" y="2802"/>
                    <a:pt x="2602" y="2828"/>
                  </a:cubicBezTo>
                  <a:cubicBezTo>
                    <a:pt x="2552" y="2815"/>
                    <a:pt x="2753" y="2740"/>
                    <a:pt x="2715" y="2727"/>
                  </a:cubicBezTo>
                  <a:lnTo>
                    <a:pt x="2715" y="2727"/>
                  </a:lnTo>
                  <a:cubicBezTo>
                    <a:pt x="2715" y="2740"/>
                    <a:pt x="2715" y="2740"/>
                    <a:pt x="2690" y="2740"/>
                  </a:cubicBezTo>
                  <a:cubicBezTo>
                    <a:pt x="2733" y="2718"/>
                    <a:pt x="2739" y="2687"/>
                    <a:pt x="2716" y="2687"/>
                  </a:cubicBezTo>
                  <a:cubicBezTo>
                    <a:pt x="2714" y="2687"/>
                    <a:pt x="2713" y="2687"/>
                    <a:pt x="2711" y="2687"/>
                  </a:cubicBezTo>
                  <a:lnTo>
                    <a:pt x="2711" y="2687"/>
                  </a:lnTo>
                  <a:cubicBezTo>
                    <a:pt x="2745" y="2629"/>
                    <a:pt x="2837" y="2512"/>
                    <a:pt x="2929" y="2501"/>
                  </a:cubicBezTo>
                  <a:cubicBezTo>
                    <a:pt x="2916" y="2501"/>
                    <a:pt x="2816" y="2513"/>
                    <a:pt x="2803" y="2513"/>
                  </a:cubicBezTo>
                  <a:cubicBezTo>
                    <a:pt x="2916" y="2476"/>
                    <a:pt x="3042" y="2426"/>
                    <a:pt x="3155" y="2400"/>
                  </a:cubicBezTo>
                  <a:cubicBezTo>
                    <a:pt x="3114" y="2400"/>
                    <a:pt x="3050" y="2389"/>
                    <a:pt x="2991" y="2389"/>
                  </a:cubicBezTo>
                  <a:cubicBezTo>
                    <a:pt x="2941" y="2389"/>
                    <a:pt x="2895" y="2397"/>
                    <a:pt x="2866" y="2426"/>
                  </a:cubicBezTo>
                  <a:cubicBezTo>
                    <a:pt x="2866" y="2413"/>
                    <a:pt x="2866" y="2388"/>
                    <a:pt x="2904" y="2350"/>
                  </a:cubicBezTo>
                  <a:cubicBezTo>
                    <a:pt x="2913" y="2359"/>
                    <a:pt x="2953" y="2368"/>
                    <a:pt x="2980" y="2368"/>
                  </a:cubicBezTo>
                  <a:cubicBezTo>
                    <a:pt x="2991" y="2368"/>
                    <a:pt x="3001" y="2366"/>
                    <a:pt x="3004" y="2363"/>
                  </a:cubicBezTo>
                  <a:cubicBezTo>
                    <a:pt x="2955" y="2325"/>
                    <a:pt x="2979" y="2337"/>
                    <a:pt x="2955" y="2289"/>
                  </a:cubicBezTo>
                  <a:lnTo>
                    <a:pt x="2955" y="2289"/>
                  </a:lnTo>
                  <a:cubicBezTo>
                    <a:pt x="2957" y="2291"/>
                    <a:pt x="2964" y="2292"/>
                    <a:pt x="2974" y="2292"/>
                  </a:cubicBezTo>
                  <a:cubicBezTo>
                    <a:pt x="3007" y="2292"/>
                    <a:pt x="3070" y="2281"/>
                    <a:pt x="3080" y="2262"/>
                  </a:cubicBezTo>
                  <a:cubicBezTo>
                    <a:pt x="3071" y="2262"/>
                    <a:pt x="3029" y="2257"/>
                    <a:pt x="2999" y="2257"/>
                  </a:cubicBezTo>
                  <a:cubicBezTo>
                    <a:pt x="2988" y="2257"/>
                    <a:pt x="2979" y="2257"/>
                    <a:pt x="2973" y="2259"/>
                  </a:cubicBezTo>
                  <a:lnTo>
                    <a:pt x="2973" y="2259"/>
                  </a:lnTo>
                  <a:cubicBezTo>
                    <a:pt x="3018" y="2238"/>
                    <a:pt x="3062" y="2226"/>
                    <a:pt x="3097" y="2215"/>
                  </a:cubicBezTo>
                  <a:lnTo>
                    <a:pt x="3097" y="2215"/>
                  </a:lnTo>
                  <a:cubicBezTo>
                    <a:pt x="3094" y="2215"/>
                    <a:pt x="3091" y="2215"/>
                    <a:pt x="3089" y="2215"/>
                  </a:cubicBezTo>
                  <a:cubicBezTo>
                    <a:pt x="3062" y="2215"/>
                    <a:pt x="3025" y="2195"/>
                    <a:pt x="3004" y="2174"/>
                  </a:cubicBezTo>
                  <a:lnTo>
                    <a:pt x="3004" y="2174"/>
                  </a:lnTo>
                  <a:cubicBezTo>
                    <a:pt x="3005" y="2175"/>
                    <a:pt x="3006" y="2176"/>
                    <a:pt x="3007" y="2176"/>
                  </a:cubicBezTo>
                  <a:cubicBezTo>
                    <a:pt x="3021" y="2176"/>
                    <a:pt x="3044" y="2110"/>
                    <a:pt x="3067" y="2099"/>
                  </a:cubicBezTo>
                  <a:lnTo>
                    <a:pt x="3067" y="2136"/>
                  </a:lnTo>
                  <a:cubicBezTo>
                    <a:pt x="3105" y="2049"/>
                    <a:pt x="3243" y="2099"/>
                    <a:pt x="3281" y="2023"/>
                  </a:cubicBezTo>
                  <a:cubicBezTo>
                    <a:pt x="3256" y="2023"/>
                    <a:pt x="3155" y="1998"/>
                    <a:pt x="3180" y="1961"/>
                  </a:cubicBezTo>
                  <a:cubicBezTo>
                    <a:pt x="3214" y="1961"/>
                    <a:pt x="3314" y="1972"/>
                    <a:pt x="3392" y="1972"/>
                  </a:cubicBezTo>
                  <a:cubicBezTo>
                    <a:pt x="3431" y="1972"/>
                    <a:pt x="3465" y="1969"/>
                    <a:pt x="3482" y="1961"/>
                  </a:cubicBezTo>
                  <a:lnTo>
                    <a:pt x="3469" y="1935"/>
                  </a:lnTo>
                  <a:lnTo>
                    <a:pt x="3507" y="1910"/>
                  </a:lnTo>
                  <a:cubicBezTo>
                    <a:pt x="3475" y="1904"/>
                    <a:pt x="3419" y="1901"/>
                    <a:pt x="3359" y="1901"/>
                  </a:cubicBezTo>
                  <a:cubicBezTo>
                    <a:pt x="3300" y="1901"/>
                    <a:pt x="3237" y="1904"/>
                    <a:pt x="3193" y="1910"/>
                  </a:cubicBezTo>
                  <a:cubicBezTo>
                    <a:pt x="3193" y="1873"/>
                    <a:pt x="3168" y="1898"/>
                    <a:pt x="3205" y="1847"/>
                  </a:cubicBezTo>
                  <a:cubicBezTo>
                    <a:pt x="3202" y="1841"/>
                    <a:pt x="3198" y="1839"/>
                    <a:pt x="3193" y="1839"/>
                  </a:cubicBezTo>
                  <a:cubicBezTo>
                    <a:pt x="3176" y="1839"/>
                    <a:pt x="3152" y="1863"/>
                    <a:pt x="3142" y="1873"/>
                  </a:cubicBezTo>
                  <a:cubicBezTo>
                    <a:pt x="3168" y="1835"/>
                    <a:pt x="3193" y="1797"/>
                    <a:pt x="3218" y="1760"/>
                  </a:cubicBezTo>
                  <a:cubicBezTo>
                    <a:pt x="3225" y="1766"/>
                    <a:pt x="3232" y="1769"/>
                    <a:pt x="3240" y="1769"/>
                  </a:cubicBezTo>
                  <a:cubicBezTo>
                    <a:pt x="3266" y="1769"/>
                    <a:pt x="3294" y="1737"/>
                    <a:pt x="3315" y="1737"/>
                  </a:cubicBezTo>
                  <a:cubicBezTo>
                    <a:pt x="3321" y="1737"/>
                    <a:pt x="3326" y="1740"/>
                    <a:pt x="3331" y="1747"/>
                  </a:cubicBezTo>
                  <a:lnTo>
                    <a:pt x="3218" y="1822"/>
                  </a:lnTo>
                  <a:cubicBezTo>
                    <a:pt x="3236" y="1832"/>
                    <a:pt x="3263" y="1837"/>
                    <a:pt x="3291" y="1837"/>
                  </a:cubicBezTo>
                  <a:cubicBezTo>
                    <a:pt x="3339" y="1837"/>
                    <a:pt x="3390" y="1820"/>
                    <a:pt x="3406" y="1772"/>
                  </a:cubicBezTo>
                  <a:cubicBezTo>
                    <a:pt x="3406" y="1747"/>
                    <a:pt x="3343" y="1722"/>
                    <a:pt x="3331" y="1722"/>
                  </a:cubicBezTo>
                  <a:cubicBezTo>
                    <a:pt x="3343" y="1722"/>
                    <a:pt x="3394" y="1684"/>
                    <a:pt x="3394" y="1659"/>
                  </a:cubicBezTo>
                  <a:lnTo>
                    <a:pt x="3394" y="1659"/>
                  </a:lnTo>
                  <a:lnTo>
                    <a:pt x="3356" y="1672"/>
                  </a:lnTo>
                  <a:cubicBezTo>
                    <a:pt x="3369" y="1621"/>
                    <a:pt x="3431" y="1659"/>
                    <a:pt x="3431" y="1584"/>
                  </a:cubicBezTo>
                  <a:cubicBezTo>
                    <a:pt x="3442" y="1573"/>
                    <a:pt x="3434" y="1516"/>
                    <a:pt x="3440" y="1516"/>
                  </a:cubicBezTo>
                  <a:lnTo>
                    <a:pt x="3440" y="1516"/>
                  </a:lnTo>
                  <a:cubicBezTo>
                    <a:pt x="3441" y="1516"/>
                    <a:pt x="3442" y="1517"/>
                    <a:pt x="3444" y="1521"/>
                  </a:cubicBezTo>
                  <a:cubicBezTo>
                    <a:pt x="3457" y="1584"/>
                    <a:pt x="3557" y="1709"/>
                    <a:pt x="3582" y="1734"/>
                  </a:cubicBezTo>
                  <a:cubicBezTo>
                    <a:pt x="3582" y="1722"/>
                    <a:pt x="3582" y="1722"/>
                    <a:pt x="3582" y="1722"/>
                  </a:cubicBezTo>
                  <a:cubicBezTo>
                    <a:pt x="3620" y="1646"/>
                    <a:pt x="3645" y="1546"/>
                    <a:pt x="3670" y="1458"/>
                  </a:cubicBezTo>
                  <a:cubicBezTo>
                    <a:pt x="3670" y="1408"/>
                    <a:pt x="3683" y="1357"/>
                    <a:pt x="3683" y="1320"/>
                  </a:cubicBezTo>
                  <a:cubicBezTo>
                    <a:pt x="3683" y="1310"/>
                    <a:pt x="3678" y="1308"/>
                    <a:pt x="3670" y="1308"/>
                  </a:cubicBezTo>
                  <a:cubicBezTo>
                    <a:pt x="3661" y="1308"/>
                    <a:pt x="3650" y="1311"/>
                    <a:pt x="3638" y="1311"/>
                  </a:cubicBezTo>
                  <a:cubicBezTo>
                    <a:pt x="3632" y="1311"/>
                    <a:pt x="3626" y="1310"/>
                    <a:pt x="3620" y="1307"/>
                  </a:cubicBezTo>
                  <a:cubicBezTo>
                    <a:pt x="3617" y="1310"/>
                    <a:pt x="3614" y="1312"/>
                    <a:pt x="3610" y="1314"/>
                  </a:cubicBezTo>
                  <a:lnTo>
                    <a:pt x="3610" y="1314"/>
                  </a:lnTo>
                  <a:cubicBezTo>
                    <a:pt x="3617" y="1297"/>
                    <a:pt x="3625" y="1279"/>
                    <a:pt x="3633" y="1257"/>
                  </a:cubicBezTo>
                  <a:cubicBezTo>
                    <a:pt x="3633" y="1255"/>
                    <a:pt x="3633" y="1253"/>
                    <a:pt x="3633" y="1250"/>
                  </a:cubicBezTo>
                  <a:lnTo>
                    <a:pt x="3633" y="1250"/>
                  </a:lnTo>
                  <a:cubicBezTo>
                    <a:pt x="3624" y="1252"/>
                    <a:pt x="3615" y="1254"/>
                    <a:pt x="3607" y="1256"/>
                  </a:cubicBezTo>
                  <a:lnTo>
                    <a:pt x="3607" y="1256"/>
                  </a:lnTo>
                  <a:cubicBezTo>
                    <a:pt x="3601" y="1281"/>
                    <a:pt x="3596" y="1303"/>
                    <a:pt x="3592" y="1318"/>
                  </a:cubicBezTo>
                  <a:lnTo>
                    <a:pt x="3592" y="1318"/>
                  </a:lnTo>
                  <a:cubicBezTo>
                    <a:pt x="3599" y="1317"/>
                    <a:pt x="3605" y="1316"/>
                    <a:pt x="3610" y="1314"/>
                  </a:cubicBezTo>
                  <a:lnTo>
                    <a:pt x="3610" y="1314"/>
                  </a:lnTo>
                  <a:cubicBezTo>
                    <a:pt x="3605" y="1325"/>
                    <a:pt x="3600" y="1335"/>
                    <a:pt x="3595" y="1345"/>
                  </a:cubicBezTo>
                  <a:cubicBezTo>
                    <a:pt x="3592" y="1348"/>
                    <a:pt x="3589" y="1350"/>
                    <a:pt x="3588" y="1350"/>
                  </a:cubicBezTo>
                  <a:cubicBezTo>
                    <a:pt x="3584" y="1350"/>
                    <a:pt x="3587" y="1339"/>
                    <a:pt x="3592" y="1318"/>
                  </a:cubicBezTo>
                  <a:lnTo>
                    <a:pt x="3592" y="1318"/>
                  </a:lnTo>
                  <a:cubicBezTo>
                    <a:pt x="3581" y="1320"/>
                    <a:pt x="3569" y="1320"/>
                    <a:pt x="3557" y="1320"/>
                  </a:cubicBezTo>
                  <a:lnTo>
                    <a:pt x="3519" y="1307"/>
                  </a:lnTo>
                  <a:lnTo>
                    <a:pt x="3494" y="1307"/>
                  </a:lnTo>
                  <a:lnTo>
                    <a:pt x="3419" y="1295"/>
                  </a:lnTo>
                  <a:cubicBezTo>
                    <a:pt x="3457" y="1295"/>
                    <a:pt x="3532" y="1269"/>
                    <a:pt x="3595" y="1257"/>
                  </a:cubicBezTo>
                  <a:cubicBezTo>
                    <a:pt x="3598" y="1257"/>
                    <a:pt x="3602" y="1256"/>
                    <a:pt x="3607" y="1256"/>
                  </a:cubicBezTo>
                  <a:lnTo>
                    <a:pt x="3607" y="1256"/>
                  </a:lnTo>
                  <a:cubicBezTo>
                    <a:pt x="3607" y="1252"/>
                    <a:pt x="3608" y="1248"/>
                    <a:pt x="3609" y="1244"/>
                  </a:cubicBezTo>
                  <a:lnTo>
                    <a:pt x="3494" y="1244"/>
                  </a:lnTo>
                  <a:cubicBezTo>
                    <a:pt x="3457" y="1257"/>
                    <a:pt x="3406" y="1257"/>
                    <a:pt x="3356" y="1269"/>
                  </a:cubicBezTo>
                  <a:lnTo>
                    <a:pt x="3350" y="1269"/>
                  </a:lnTo>
                  <a:cubicBezTo>
                    <a:pt x="3378" y="1260"/>
                    <a:pt x="3406" y="1251"/>
                    <a:pt x="3431" y="1244"/>
                  </a:cubicBezTo>
                  <a:lnTo>
                    <a:pt x="3457" y="1244"/>
                  </a:lnTo>
                  <a:cubicBezTo>
                    <a:pt x="3482" y="1232"/>
                    <a:pt x="3519" y="1219"/>
                    <a:pt x="3545" y="1219"/>
                  </a:cubicBezTo>
                  <a:lnTo>
                    <a:pt x="3570" y="1219"/>
                  </a:lnTo>
                  <a:cubicBezTo>
                    <a:pt x="3585" y="1212"/>
                    <a:pt x="3600" y="1209"/>
                    <a:pt x="3615" y="1207"/>
                  </a:cubicBezTo>
                  <a:lnTo>
                    <a:pt x="3615" y="1207"/>
                  </a:lnTo>
                  <a:cubicBezTo>
                    <a:pt x="3617" y="1195"/>
                    <a:pt x="3619" y="1182"/>
                    <a:pt x="3620" y="1169"/>
                  </a:cubicBezTo>
                  <a:cubicBezTo>
                    <a:pt x="3620" y="1169"/>
                    <a:pt x="3633" y="1156"/>
                    <a:pt x="3620" y="1156"/>
                  </a:cubicBezTo>
                  <a:lnTo>
                    <a:pt x="3595" y="1156"/>
                  </a:lnTo>
                  <a:cubicBezTo>
                    <a:pt x="3570" y="1156"/>
                    <a:pt x="3545" y="1169"/>
                    <a:pt x="3532" y="1169"/>
                  </a:cubicBezTo>
                  <a:cubicBezTo>
                    <a:pt x="3482" y="1169"/>
                    <a:pt x="3431" y="1181"/>
                    <a:pt x="3394" y="1194"/>
                  </a:cubicBezTo>
                  <a:cubicBezTo>
                    <a:pt x="3293" y="1219"/>
                    <a:pt x="3193" y="1244"/>
                    <a:pt x="3105" y="1282"/>
                  </a:cubicBezTo>
                  <a:cubicBezTo>
                    <a:pt x="2916" y="1357"/>
                    <a:pt x="2765" y="1458"/>
                    <a:pt x="2703" y="1496"/>
                  </a:cubicBezTo>
                  <a:cubicBezTo>
                    <a:pt x="2685" y="1506"/>
                    <a:pt x="2673" y="1512"/>
                    <a:pt x="2669" y="1512"/>
                  </a:cubicBezTo>
                  <a:cubicBezTo>
                    <a:pt x="2659" y="1512"/>
                    <a:pt x="2699" y="1476"/>
                    <a:pt x="2816" y="1395"/>
                  </a:cubicBezTo>
                  <a:lnTo>
                    <a:pt x="2816" y="1395"/>
                  </a:lnTo>
                  <a:cubicBezTo>
                    <a:pt x="2815" y="1396"/>
                    <a:pt x="2814" y="1397"/>
                    <a:pt x="2815" y="1397"/>
                  </a:cubicBezTo>
                  <a:cubicBezTo>
                    <a:pt x="2818" y="1397"/>
                    <a:pt x="2877" y="1356"/>
                    <a:pt x="2889" y="1356"/>
                  </a:cubicBezTo>
                  <a:cubicBezTo>
                    <a:pt x="2890" y="1356"/>
                    <a:pt x="2891" y="1356"/>
                    <a:pt x="2891" y="1357"/>
                  </a:cubicBezTo>
                  <a:cubicBezTo>
                    <a:pt x="2992" y="1295"/>
                    <a:pt x="3105" y="1244"/>
                    <a:pt x="3218" y="1194"/>
                  </a:cubicBezTo>
                  <a:lnTo>
                    <a:pt x="3218" y="1194"/>
                  </a:lnTo>
                  <a:cubicBezTo>
                    <a:pt x="2791" y="1345"/>
                    <a:pt x="2615" y="1521"/>
                    <a:pt x="2502" y="1596"/>
                  </a:cubicBezTo>
                  <a:cubicBezTo>
                    <a:pt x="2401" y="1684"/>
                    <a:pt x="2376" y="1697"/>
                    <a:pt x="2351" y="1709"/>
                  </a:cubicBezTo>
                  <a:cubicBezTo>
                    <a:pt x="2326" y="1722"/>
                    <a:pt x="2288" y="1722"/>
                    <a:pt x="2213" y="1835"/>
                  </a:cubicBezTo>
                  <a:cubicBezTo>
                    <a:pt x="2187" y="1873"/>
                    <a:pt x="2162" y="1898"/>
                    <a:pt x="2150" y="1948"/>
                  </a:cubicBezTo>
                  <a:cubicBezTo>
                    <a:pt x="2137" y="1973"/>
                    <a:pt x="2137" y="1998"/>
                    <a:pt x="2125" y="2023"/>
                  </a:cubicBezTo>
                  <a:cubicBezTo>
                    <a:pt x="2112" y="2049"/>
                    <a:pt x="2074" y="2074"/>
                    <a:pt x="2049" y="2111"/>
                  </a:cubicBezTo>
                  <a:cubicBezTo>
                    <a:pt x="2042" y="2119"/>
                    <a:pt x="2034" y="2131"/>
                    <a:pt x="2023" y="2143"/>
                  </a:cubicBezTo>
                  <a:lnTo>
                    <a:pt x="2023" y="2143"/>
                  </a:lnTo>
                  <a:cubicBezTo>
                    <a:pt x="2024" y="2136"/>
                    <a:pt x="2023" y="2133"/>
                    <a:pt x="2020" y="2133"/>
                  </a:cubicBezTo>
                  <a:cubicBezTo>
                    <a:pt x="2015" y="2133"/>
                    <a:pt x="2006" y="2140"/>
                    <a:pt x="1994" y="2152"/>
                  </a:cubicBezTo>
                  <a:lnTo>
                    <a:pt x="1994" y="2152"/>
                  </a:lnTo>
                  <a:cubicBezTo>
                    <a:pt x="2013" y="2109"/>
                    <a:pt x="2065" y="2085"/>
                    <a:pt x="2087" y="2049"/>
                  </a:cubicBezTo>
                  <a:cubicBezTo>
                    <a:pt x="2125" y="1986"/>
                    <a:pt x="2137" y="1923"/>
                    <a:pt x="2200" y="1822"/>
                  </a:cubicBezTo>
                  <a:cubicBezTo>
                    <a:pt x="2263" y="1734"/>
                    <a:pt x="2351" y="1621"/>
                    <a:pt x="2527" y="1483"/>
                  </a:cubicBezTo>
                  <a:cubicBezTo>
                    <a:pt x="2652" y="1357"/>
                    <a:pt x="2791" y="1244"/>
                    <a:pt x="2954" y="1156"/>
                  </a:cubicBezTo>
                  <a:cubicBezTo>
                    <a:pt x="2961" y="1155"/>
                    <a:pt x="2967" y="1155"/>
                    <a:pt x="2970" y="1155"/>
                  </a:cubicBezTo>
                  <a:cubicBezTo>
                    <a:pt x="2994" y="1155"/>
                    <a:pt x="2970" y="1172"/>
                    <a:pt x="2988" y="1172"/>
                  </a:cubicBezTo>
                  <a:cubicBezTo>
                    <a:pt x="2999" y="1172"/>
                    <a:pt x="3027" y="1165"/>
                    <a:pt x="3092" y="1144"/>
                  </a:cubicBezTo>
                  <a:cubicBezTo>
                    <a:pt x="3256" y="1068"/>
                    <a:pt x="3343" y="1031"/>
                    <a:pt x="3356" y="1018"/>
                  </a:cubicBezTo>
                  <a:cubicBezTo>
                    <a:pt x="3361" y="1014"/>
                    <a:pt x="3355" y="1011"/>
                    <a:pt x="3341" y="1011"/>
                  </a:cubicBezTo>
                  <a:cubicBezTo>
                    <a:pt x="3318" y="1011"/>
                    <a:pt x="3269" y="1019"/>
                    <a:pt x="3205" y="1043"/>
                  </a:cubicBezTo>
                  <a:cubicBezTo>
                    <a:pt x="2992" y="1081"/>
                    <a:pt x="2640" y="1244"/>
                    <a:pt x="2451" y="1420"/>
                  </a:cubicBezTo>
                  <a:cubicBezTo>
                    <a:pt x="2451" y="1433"/>
                    <a:pt x="2451" y="1433"/>
                    <a:pt x="2464" y="1445"/>
                  </a:cubicBezTo>
                  <a:cubicBezTo>
                    <a:pt x="2464" y="1458"/>
                    <a:pt x="2464" y="1471"/>
                    <a:pt x="2464" y="1483"/>
                  </a:cubicBezTo>
                  <a:cubicBezTo>
                    <a:pt x="2451" y="1471"/>
                    <a:pt x="2451" y="1471"/>
                    <a:pt x="2439" y="1471"/>
                  </a:cubicBezTo>
                  <a:cubicBezTo>
                    <a:pt x="2426" y="1458"/>
                    <a:pt x="2414" y="1458"/>
                    <a:pt x="2401" y="1458"/>
                  </a:cubicBezTo>
                  <a:cubicBezTo>
                    <a:pt x="2401" y="1458"/>
                    <a:pt x="2388" y="1445"/>
                    <a:pt x="2388" y="1445"/>
                  </a:cubicBezTo>
                  <a:cubicBezTo>
                    <a:pt x="2401" y="1445"/>
                    <a:pt x="2414" y="1445"/>
                    <a:pt x="2426" y="1433"/>
                  </a:cubicBezTo>
                  <a:cubicBezTo>
                    <a:pt x="2439" y="1433"/>
                    <a:pt x="2439" y="1433"/>
                    <a:pt x="2439" y="1420"/>
                  </a:cubicBezTo>
                  <a:lnTo>
                    <a:pt x="2439" y="1420"/>
                  </a:lnTo>
                  <a:lnTo>
                    <a:pt x="2439" y="1420"/>
                  </a:lnTo>
                  <a:cubicBezTo>
                    <a:pt x="2564" y="1295"/>
                    <a:pt x="2866" y="1094"/>
                    <a:pt x="3142" y="1006"/>
                  </a:cubicBezTo>
                  <a:cubicBezTo>
                    <a:pt x="3406" y="905"/>
                    <a:pt x="3607" y="892"/>
                    <a:pt x="3431" y="892"/>
                  </a:cubicBezTo>
                  <a:close/>
                  <a:moveTo>
                    <a:pt x="617" y="3443"/>
                  </a:moveTo>
                  <a:lnTo>
                    <a:pt x="617" y="3468"/>
                  </a:lnTo>
                  <a:cubicBezTo>
                    <a:pt x="617" y="3456"/>
                    <a:pt x="629" y="3456"/>
                    <a:pt x="642" y="3443"/>
                  </a:cubicBezTo>
                  <a:close/>
                  <a:moveTo>
                    <a:pt x="629" y="3556"/>
                  </a:moveTo>
                  <a:cubicBezTo>
                    <a:pt x="629" y="3556"/>
                    <a:pt x="629" y="3556"/>
                    <a:pt x="629" y="3569"/>
                  </a:cubicBezTo>
                  <a:cubicBezTo>
                    <a:pt x="629" y="3569"/>
                    <a:pt x="629" y="3582"/>
                    <a:pt x="629" y="3594"/>
                  </a:cubicBezTo>
                  <a:lnTo>
                    <a:pt x="642" y="3594"/>
                  </a:lnTo>
                  <a:lnTo>
                    <a:pt x="629" y="3556"/>
                  </a:lnTo>
                  <a:close/>
                  <a:moveTo>
                    <a:pt x="629" y="3619"/>
                  </a:moveTo>
                  <a:lnTo>
                    <a:pt x="642" y="3644"/>
                  </a:lnTo>
                  <a:lnTo>
                    <a:pt x="642" y="3657"/>
                  </a:lnTo>
                  <a:lnTo>
                    <a:pt x="654" y="3670"/>
                  </a:lnTo>
                  <a:cubicBezTo>
                    <a:pt x="654" y="3657"/>
                    <a:pt x="654" y="3657"/>
                    <a:pt x="654" y="3644"/>
                  </a:cubicBezTo>
                  <a:cubicBezTo>
                    <a:pt x="654" y="3644"/>
                    <a:pt x="654" y="3632"/>
                    <a:pt x="654" y="3632"/>
                  </a:cubicBezTo>
                  <a:lnTo>
                    <a:pt x="642" y="3632"/>
                  </a:lnTo>
                  <a:cubicBezTo>
                    <a:pt x="642" y="3619"/>
                    <a:pt x="642" y="3619"/>
                    <a:pt x="629" y="3619"/>
                  </a:cubicBezTo>
                  <a:close/>
                  <a:moveTo>
                    <a:pt x="147" y="3602"/>
                  </a:moveTo>
                  <a:cubicBezTo>
                    <a:pt x="158" y="3602"/>
                    <a:pt x="169" y="3632"/>
                    <a:pt x="202" y="3657"/>
                  </a:cubicBezTo>
                  <a:cubicBezTo>
                    <a:pt x="202" y="3644"/>
                    <a:pt x="202" y="3632"/>
                    <a:pt x="202" y="3607"/>
                  </a:cubicBezTo>
                  <a:cubicBezTo>
                    <a:pt x="212" y="3627"/>
                    <a:pt x="214" y="3639"/>
                    <a:pt x="221" y="3650"/>
                  </a:cubicBezTo>
                  <a:lnTo>
                    <a:pt x="221" y="3650"/>
                  </a:lnTo>
                  <a:cubicBezTo>
                    <a:pt x="223" y="3648"/>
                    <a:pt x="225" y="3646"/>
                    <a:pt x="227" y="3644"/>
                  </a:cubicBezTo>
                  <a:lnTo>
                    <a:pt x="227" y="3644"/>
                  </a:lnTo>
                  <a:cubicBezTo>
                    <a:pt x="227" y="3648"/>
                    <a:pt x="226" y="3652"/>
                    <a:pt x="225" y="3655"/>
                  </a:cubicBezTo>
                  <a:lnTo>
                    <a:pt x="225" y="3655"/>
                  </a:lnTo>
                  <a:cubicBezTo>
                    <a:pt x="224" y="3653"/>
                    <a:pt x="223" y="3652"/>
                    <a:pt x="221" y="3650"/>
                  </a:cubicBezTo>
                  <a:lnTo>
                    <a:pt x="221" y="3650"/>
                  </a:lnTo>
                  <a:cubicBezTo>
                    <a:pt x="210" y="3660"/>
                    <a:pt x="200" y="3667"/>
                    <a:pt x="189" y="3671"/>
                  </a:cubicBezTo>
                  <a:lnTo>
                    <a:pt x="189" y="3671"/>
                  </a:lnTo>
                  <a:cubicBezTo>
                    <a:pt x="177" y="3648"/>
                    <a:pt x="162" y="3629"/>
                    <a:pt x="141" y="3629"/>
                  </a:cubicBezTo>
                  <a:cubicBezTo>
                    <a:pt x="136" y="3629"/>
                    <a:pt x="132" y="3630"/>
                    <a:pt x="127" y="3632"/>
                  </a:cubicBezTo>
                  <a:cubicBezTo>
                    <a:pt x="135" y="3610"/>
                    <a:pt x="141" y="3602"/>
                    <a:pt x="147" y="3602"/>
                  </a:cubicBezTo>
                  <a:close/>
                  <a:moveTo>
                    <a:pt x="1182" y="3770"/>
                  </a:moveTo>
                  <a:cubicBezTo>
                    <a:pt x="1163" y="3776"/>
                    <a:pt x="1163" y="3776"/>
                    <a:pt x="1163" y="3776"/>
                  </a:cubicBezTo>
                  <a:cubicBezTo>
                    <a:pt x="1163" y="3776"/>
                    <a:pt x="1163" y="3776"/>
                    <a:pt x="1144" y="3783"/>
                  </a:cubicBezTo>
                  <a:lnTo>
                    <a:pt x="1157" y="3783"/>
                  </a:lnTo>
                  <a:cubicBezTo>
                    <a:pt x="1162" y="3780"/>
                    <a:pt x="1170" y="3776"/>
                    <a:pt x="1182" y="3770"/>
                  </a:cubicBezTo>
                  <a:close/>
                  <a:moveTo>
                    <a:pt x="1144" y="3783"/>
                  </a:moveTo>
                  <a:cubicBezTo>
                    <a:pt x="1144" y="3783"/>
                    <a:pt x="1141" y="3786"/>
                    <a:pt x="1138" y="3789"/>
                  </a:cubicBezTo>
                  <a:lnTo>
                    <a:pt x="1138" y="3789"/>
                  </a:lnTo>
                  <a:cubicBezTo>
                    <a:pt x="1139" y="3789"/>
                    <a:pt x="1139" y="3789"/>
                    <a:pt x="1140" y="3789"/>
                  </a:cubicBezTo>
                  <a:cubicBezTo>
                    <a:pt x="1140" y="3789"/>
                    <a:pt x="1140" y="3789"/>
                    <a:pt x="1140" y="3789"/>
                  </a:cubicBezTo>
                  <a:lnTo>
                    <a:pt x="1140" y="3789"/>
                  </a:lnTo>
                  <a:cubicBezTo>
                    <a:pt x="1139" y="3789"/>
                    <a:pt x="1139" y="3789"/>
                    <a:pt x="1137" y="3790"/>
                  </a:cubicBezTo>
                  <a:lnTo>
                    <a:pt x="1137" y="3790"/>
                  </a:lnTo>
                  <a:cubicBezTo>
                    <a:pt x="1138" y="3789"/>
                    <a:pt x="1138" y="3789"/>
                    <a:pt x="1138" y="3789"/>
                  </a:cubicBezTo>
                  <a:lnTo>
                    <a:pt x="1138" y="3789"/>
                  </a:lnTo>
                  <a:cubicBezTo>
                    <a:pt x="1134" y="3789"/>
                    <a:pt x="1130" y="3790"/>
                    <a:pt x="1119" y="3795"/>
                  </a:cubicBezTo>
                  <a:cubicBezTo>
                    <a:pt x="1128" y="3792"/>
                    <a:pt x="1134" y="3791"/>
                    <a:pt x="1137" y="3790"/>
                  </a:cubicBezTo>
                  <a:lnTo>
                    <a:pt x="1137" y="3790"/>
                  </a:lnTo>
                  <a:cubicBezTo>
                    <a:pt x="1136" y="3791"/>
                    <a:pt x="1135" y="3792"/>
                    <a:pt x="1135" y="3793"/>
                  </a:cubicBezTo>
                  <a:lnTo>
                    <a:pt x="1135" y="3793"/>
                  </a:lnTo>
                  <a:cubicBezTo>
                    <a:pt x="1137" y="3791"/>
                    <a:pt x="1139" y="3790"/>
                    <a:pt x="1140" y="3789"/>
                  </a:cubicBezTo>
                  <a:lnTo>
                    <a:pt x="1140" y="3789"/>
                  </a:lnTo>
                  <a:cubicBezTo>
                    <a:pt x="1145" y="3789"/>
                    <a:pt x="1152" y="3789"/>
                    <a:pt x="1170" y="3783"/>
                  </a:cubicBezTo>
                  <a:lnTo>
                    <a:pt x="1157" y="3783"/>
                  </a:lnTo>
                  <a:cubicBezTo>
                    <a:pt x="1147" y="3787"/>
                    <a:pt x="1146" y="3788"/>
                    <a:pt x="1140" y="3789"/>
                  </a:cubicBezTo>
                  <a:lnTo>
                    <a:pt x="1140" y="3789"/>
                  </a:lnTo>
                  <a:cubicBezTo>
                    <a:pt x="1146" y="3785"/>
                    <a:pt x="1148" y="3783"/>
                    <a:pt x="1144" y="3783"/>
                  </a:cubicBezTo>
                  <a:close/>
                  <a:moveTo>
                    <a:pt x="1135" y="3793"/>
                  </a:moveTo>
                  <a:cubicBezTo>
                    <a:pt x="1133" y="3793"/>
                    <a:pt x="1132" y="3794"/>
                    <a:pt x="1130" y="3795"/>
                  </a:cubicBezTo>
                  <a:lnTo>
                    <a:pt x="1132" y="3795"/>
                  </a:lnTo>
                  <a:cubicBezTo>
                    <a:pt x="1132" y="3795"/>
                    <a:pt x="1133" y="3794"/>
                    <a:pt x="1135" y="3793"/>
                  </a:cubicBezTo>
                  <a:close/>
                  <a:moveTo>
                    <a:pt x="1073" y="3809"/>
                  </a:moveTo>
                  <a:cubicBezTo>
                    <a:pt x="1071" y="3811"/>
                    <a:pt x="1069" y="3813"/>
                    <a:pt x="1066" y="3815"/>
                  </a:cubicBezTo>
                  <a:lnTo>
                    <a:pt x="1066" y="3815"/>
                  </a:lnTo>
                  <a:cubicBezTo>
                    <a:pt x="1067" y="3814"/>
                    <a:pt x="1068" y="3814"/>
                    <a:pt x="1069" y="3814"/>
                  </a:cubicBezTo>
                  <a:lnTo>
                    <a:pt x="1069" y="3814"/>
                  </a:lnTo>
                  <a:lnTo>
                    <a:pt x="1056" y="3820"/>
                  </a:lnTo>
                  <a:lnTo>
                    <a:pt x="1056" y="3820"/>
                  </a:lnTo>
                  <a:cubicBezTo>
                    <a:pt x="1060" y="3818"/>
                    <a:pt x="1064" y="3817"/>
                    <a:pt x="1066" y="3815"/>
                  </a:cubicBezTo>
                  <a:lnTo>
                    <a:pt x="1066" y="3815"/>
                  </a:lnTo>
                  <a:cubicBezTo>
                    <a:pt x="1063" y="3815"/>
                    <a:pt x="1061" y="3817"/>
                    <a:pt x="1058" y="3819"/>
                  </a:cubicBezTo>
                  <a:lnTo>
                    <a:pt x="1058" y="3819"/>
                  </a:lnTo>
                  <a:cubicBezTo>
                    <a:pt x="1060" y="3817"/>
                    <a:pt x="1066" y="3812"/>
                    <a:pt x="1073" y="3809"/>
                  </a:cubicBezTo>
                  <a:close/>
                  <a:moveTo>
                    <a:pt x="159" y="3138"/>
                  </a:moveTo>
                  <a:lnTo>
                    <a:pt x="159" y="3138"/>
                  </a:lnTo>
                  <a:cubicBezTo>
                    <a:pt x="130" y="3199"/>
                    <a:pt x="106" y="3256"/>
                    <a:pt x="92" y="3297"/>
                  </a:cubicBezTo>
                  <a:lnTo>
                    <a:pt x="92" y="3297"/>
                  </a:lnTo>
                  <a:cubicBezTo>
                    <a:pt x="94" y="3294"/>
                    <a:pt x="97" y="3293"/>
                    <a:pt x="101" y="3293"/>
                  </a:cubicBezTo>
                  <a:cubicBezTo>
                    <a:pt x="105" y="3287"/>
                    <a:pt x="108" y="3285"/>
                    <a:pt x="111" y="3285"/>
                  </a:cubicBezTo>
                  <a:cubicBezTo>
                    <a:pt x="125" y="3285"/>
                    <a:pt x="131" y="3341"/>
                    <a:pt x="117" y="3386"/>
                  </a:cubicBezTo>
                  <a:lnTo>
                    <a:pt x="117" y="3386"/>
                  </a:lnTo>
                  <a:cubicBezTo>
                    <a:pt x="136" y="3422"/>
                    <a:pt x="100" y="3458"/>
                    <a:pt x="64" y="3494"/>
                  </a:cubicBezTo>
                  <a:cubicBezTo>
                    <a:pt x="26" y="3531"/>
                    <a:pt x="1" y="3582"/>
                    <a:pt x="39" y="3594"/>
                  </a:cubicBezTo>
                  <a:cubicBezTo>
                    <a:pt x="39" y="3582"/>
                    <a:pt x="39" y="3569"/>
                    <a:pt x="39" y="3556"/>
                  </a:cubicBezTo>
                  <a:cubicBezTo>
                    <a:pt x="39" y="3544"/>
                    <a:pt x="51" y="3531"/>
                    <a:pt x="51" y="3519"/>
                  </a:cubicBezTo>
                  <a:cubicBezTo>
                    <a:pt x="76" y="3506"/>
                    <a:pt x="89" y="3494"/>
                    <a:pt x="101" y="3494"/>
                  </a:cubicBezTo>
                  <a:cubicBezTo>
                    <a:pt x="76" y="3544"/>
                    <a:pt x="89" y="3582"/>
                    <a:pt x="89" y="3619"/>
                  </a:cubicBezTo>
                  <a:cubicBezTo>
                    <a:pt x="89" y="3657"/>
                    <a:pt x="76" y="3682"/>
                    <a:pt x="14" y="3682"/>
                  </a:cubicBezTo>
                  <a:cubicBezTo>
                    <a:pt x="34" y="3713"/>
                    <a:pt x="38" y="3736"/>
                    <a:pt x="67" y="3736"/>
                  </a:cubicBezTo>
                  <a:cubicBezTo>
                    <a:pt x="73" y="3736"/>
                    <a:pt x="80" y="3735"/>
                    <a:pt x="89" y="3732"/>
                  </a:cubicBezTo>
                  <a:lnTo>
                    <a:pt x="89" y="3732"/>
                  </a:lnTo>
                  <a:cubicBezTo>
                    <a:pt x="76" y="3770"/>
                    <a:pt x="76" y="3808"/>
                    <a:pt x="76" y="3845"/>
                  </a:cubicBezTo>
                  <a:cubicBezTo>
                    <a:pt x="76" y="3838"/>
                    <a:pt x="85" y="3831"/>
                    <a:pt x="97" y="3831"/>
                  </a:cubicBezTo>
                  <a:cubicBezTo>
                    <a:pt x="105" y="3831"/>
                    <a:pt x="116" y="3835"/>
                    <a:pt x="127" y="3845"/>
                  </a:cubicBezTo>
                  <a:cubicBezTo>
                    <a:pt x="89" y="3795"/>
                    <a:pt x="152" y="3720"/>
                    <a:pt x="89" y="3695"/>
                  </a:cubicBezTo>
                  <a:cubicBezTo>
                    <a:pt x="126" y="3676"/>
                    <a:pt x="156" y="3685"/>
                    <a:pt x="189" y="3671"/>
                  </a:cubicBezTo>
                  <a:lnTo>
                    <a:pt x="189" y="3671"/>
                  </a:lnTo>
                  <a:cubicBezTo>
                    <a:pt x="198" y="3687"/>
                    <a:pt x="206" y="3706"/>
                    <a:pt x="215" y="3723"/>
                  </a:cubicBezTo>
                  <a:lnTo>
                    <a:pt x="215" y="3723"/>
                  </a:lnTo>
                  <a:cubicBezTo>
                    <a:pt x="218" y="3703"/>
                    <a:pt x="221" y="3682"/>
                    <a:pt x="225" y="3655"/>
                  </a:cubicBezTo>
                  <a:lnTo>
                    <a:pt x="225" y="3655"/>
                  </a:lnTo>
                  <a:cubicBezTo>
                    <a:pt x="226" y="3656"/>
                    <a:pt x="227" y="3656"/>
                    <a:pt x="227" y="3657"/>
                  </a:cubicBezTo>
                  <a:cubicBezTo>
                    <a:pt x="240" y="3594"/>
                    <a:pt x="189" y="3544"/>
                    <a:pt x="152" y="3519"/>
                  </a:cubicBezTo>
                  <a:cubicBezTo>
                    <a:pt x="164" y="3494"/>
                    <a:pt x="215" y="3531"/>
                    <a:pt x="189" y="3468"/>
                  </a:cubicBezTo>
                  <a:cubicBezTo>
                    <a:pt x="182" y="3438"/>
                    <a:pt x="174" y="3428"/>
                    <a:pt x="167" y="3428"/>
                  </a:cubicBezTo>
                  <a:cubicBezTo>
                    <a:pt x="154" y="3428"/>
                    <a:pt x="143" y="3456"/>
                    <a:pt x="135" y="3456"/>
                  </a:cubicBezTo>
                  <a:cubicBezTo>
                    <a:pt x="132" y="3456"/>
                    <a:pt x="129" y="3452"/>
                    <a:pt x="127" y="3443"/>
                  </a:cubicBezTo>
                  <a:lnTo>
                    <a:pt x="164" y="3393"/>
                  </a:lnTo>
                  <a:cubicBezTo>
                    <a:pt x="114" y="3330"/>
                    <a:pt x="152" y="3255"/>
                    <a:pt x="164" y="3192"/>
                  </a:cubicBezTo>
                  <a:cubicBezTo>
                    <a:pt x="164" y="3179"/>
                    <a:pt x="152" y="3167"/>
                    <a:pt x="152" y="3167"/>
                  </a:cubicBezTo>
                  <a:cubicBezTo>
                    <a:pt x="155" y="3157"/>
                    <a:pt x="157" y="3147"/>
                    <a:pt x="159" y="3138"/>
                  </a:cubicBezTo>
                  <a:close/>
                  <a:moveTo>
                    <a:pt x="931" y="3896"/>
                  </a:moveTo>
                  <a:cubicBezTo>
                    <a:pt x="927" y="3896"/>
                    <a:pt x="923" y="3898"/>
                    <a:pt x="918" y="3901"/>
                  </a:cubicBezTo>
                  <a:lnTo>
                    <a:pt x="918" y="3901"/>
                  </a:lnTo>
                  <a:cubicBezTo>
                    <a:pt x="922" y="3900"/>
                    <a:pt x="926" y="3898"/>
                    <a:pt x="931" y="3896"/>
                  </a:cubicBezTo>
                  <a:close/>
                  <a:moveTo>
                    <a:pt x="805" y="3104"/>
                  </a:moveTo>
                  <a:cubicBezTo>
                    <a:pt x="767" y="3179"/>
                    <a:pt x="742" y="3255"/>
                    <a:pt x="705" y="3343"/>
                  </a:cubicBezTo>
                  <a:cubicBezTo>
                    <a:pt x="742" y="3355"/>
                    <a:pt x="767" y="3355"/>
                    <a:pt x="780" y="3368"/>
                  </a:cubicBezTo>
                  <a:lnTo>
                    <a:pt x="755" y="3381"/>
                  </a:lnTo>
                  <a:lnTo>
                    <a:pt x="780" y="3406"/>
                  </a:lnTo>
                  <a:cubicBezTo>
                    <a:pt x="755" y="3406"/>
                    <a:pt x="730" y="3406"/>
                    <a:pt x="692" y="3393"/>
                  </a:cubicBezTo>
                  <a:cubicBezTo>
                    <a:pt x="680" y="3418"/>
                    <a:pt x="680" y="3443"/>
                    <a:pt x="667" y="3481"/>
                  </a:cubicBezTo>
                  <a:cubicBezTo>
                    <a:pt x="654" y="3481"/>
                    <a:pt x="629" y="3481"/>
                    <a:pt x="617" y="3468"/>
                  </a:cubicBezTo>
                  <a:lnTo>
                    <a:pt x="617" y="3481"/>
                  </a:lnTo>
                  <a:cubicBezTo>
                    <a:pt x="617" y="3519"/>
                    <a:pt x="629" y="3556"/>
                    <a:pt x="642" y="3594"/>
                  </a:cubicBezTo>
                  <a:lnTo>
                    <a:pt x="667" y="3594"/>
                  </a:lnTo>
                  <a:lnTo>
                    <a:pt x="667" y="3644"/>
                  </a:lnTo>
                  <a:lnTo>
                    <a:pt x="667" y="3670"/>
                  </a:lnTo>
                  <a:lnTo>
                    <a:pt x="654" y="3670"/>
                  </a:lnTo>
                  <a:lnTo>
                    <a:pt x="654" y="3695"/>
                  </a:lnTo>
                  <a:lnTo>
                    <a:pt x="680" y="3695"/>
                  </a:lnTo>
                  <a:cubicBezTo>
                    <a:pt x="680" y="3695"/>
                    <a:pt x="690" y="3685"/>
                    <a:pt x="692" y="3682"/>
                  </a:cubicBezTo>
                  <a:lnTo>
                    <a:pt x="692" y="3682"/>
                  </a:lnTo>
                  <a:cubicBezTo>
                    <a:pt x="680" y="3695"/>
                    <a:pt x="680" y="3695"/>
                    <a:pt x="680" y="3707"/>
                  </a:cubicBezTo>
                  <a:lnTo>
                    <a:pt x="692" y="3745"/>
                  </a:lnTo>
                  <a:lnTo>
                    <a:pt x="680" y="3745"/>
                  </a:lnTo>
                  <a:cubicBezTo>
                    <a:pt x="717" y="3808"/>
                    <a:pt x="755" y="3845"/>
                    <a:pt x="780" y="3871"/>
                  </a:cubicBezTo>
                  <a:cubicBezTo>
                    <a:pt x="818" y="3896"/>
                    <a:pt x="843" y="3908"/>
                    <a:pt x="855" y="3908"/>
                  </a:cubicBezTo>
                  <a:cubicBezTo>
                    <a:pt x="865" y="3911"/>
                    <a:pt x="874" y="3912"/>
                    <a:pt x="881" y="3912"/>
                  </a:cubicBezTo>
                  <a:cubicBezTo>
                    <a:pt x="899" y="3912"/>
                    <a:pt x="910" y="3906"/>
                    <a:pt x="918" y="3901"/>
                  </a:cubicBezTo>
                  <a:lnTo>
                    <a:pt x="918" y="3901"/>
                  </a:lnTo>
                  <a:cubicBezTo>
                    <a:pt x="914" y="3903"/>
                    <a:pt x="910" y="3903"/>
                    <a:pt x="906" y="3903"/>
                  </a:cubicBezTo>
                  <a:cubicBezTo>
                    <a:pt x="893" y="3903"/>
                    <a:pt x="879" y="3894"/>
                    <a:pt x="855" y="3871"/>
                  </a:cubicBezTo>
                  <a:lnTo>
                    <a:pt x="830" y="3858"/>
                  </a:lnTo>
                  <a:cubicBezTo>
                    <a:pt x="818" y="3858"/>
                    <a:pt x="818" y="3845"/>
                    <a:pt x="805" y="3833"/>
                  </a:cubicBezTo>
                  <a:cubicBezTo>
                    <a:pt x="818" y="3833"/>
                    <a:pt x="830" y="3845"/>
                    <a:pt x="843" y="3845"/>
                  </a:cubicBezTo>
                  <a:cubicBezTo>
                    <a:pt x="881" y="3820"/>
                    <a:pt x="830" y="3820"/>
                    <a:pt x="805" y="3820"/>
                  </a:cubicBezTo>
                  <a:cubicBezTo>
                    <a:pt x="855" y="3795"/>
                    <a:pt x="918" y="3795"/>
                    <a:pt x="956" y="3795"/>
                  </a:cubicBezTo>
                  <a:cubicBezTo>
                    <a:pt x="981" y="3795"/>
                    <a:pt x="931" y="3808"/>
                    <a:pt x="943" y="3808"/>
                  </a:cubicBezTo>
                  <a:cubicBezTo>
                    <a:pt x="949" y="3813"/>
                    <a:pt x="957" y="3815"/>
                    <a:pt x="966" y="3815"/>
                  </a:cubicBezTo>
                  <a:cubicBezTo>
                    <a:pt x="992" y="3815"/>
                    <a:pt x="1027" y="3801"/>
                    <a:pt x="1040" y="3801"/>
                  </a:cubicBezTo>
                  <a:cubicBezTo>
                    <a:pt x="1045" y="3801"/>
                    <a:pt x="1047" y="3802"/>
                    <a:pt x="1044" y="3808"/>
                  </a:cubicBezTo>
                  <a:cubicBezTo>
                    <a:pt x="1019" y="3833"/>
                    <a:pt x="981" y="3845"/>
                    <a:pt x="956" y="3845"/>
                  </a:cubicBezTo>
                  <a:cubicBezTo>
                    <a:pt x="951" y="3848"/>
                    <a:pt x="948" y="3849"/>
                    <a:pt x="946" y="3849"/>
                  </a:cubicBezTo>
                  <a:cubicBezTo>
                    <a:pt x="940" y="3849"/>
                    <a:pt x="956" y="3833"/>
                    <a:pt x="956" y="3833"/>
                  </a:cubicBezTo>
                  <a:lnTo>
                    <a:pt x="956" y="3833"/>
                  </a:lnTo>
                  <a:lnTo>
                    <a:pt x="943" y="3845"/>
                  </a:lnTo>
                  <a:lnTo>
                    <a:pt x="918" y="3845"/>
                  </a:lnTo>
                  <a:cubicBezTo>
                    <a:pt x="906" y="3858"/>
                    <a:pt x="956" y="3871"/>
                    <a:pt x="943" y="3871"/>
                  </a:cubicBezTo>
                  <a:cubicBezTo>
                    <a:pt x="956" y="3871"/>
                    <a:pt x="969" y="3871"/>
                    <a:pt x="981" y="3858"/>
                  </a:cubicBezTo>
                  <a:lnTo>
                    <a:pt x="969" y="3858"/>
                  </a:lnTo>
                  <a:cubicBezTo>
                    <a:pt x="994" y="3845"/>
                    <a:pt x="1019" y="3845"/>
                    <a:pt x="1019" y="3833"/>
                  </a:cubicBezTo>
                  <a:cubicBezTo>
                    <a:pt x="1044" y="3833"/>
                    <a:pt x="1081" y="3821"/>
                    <a:pt x="1082" y="3820"/>
                  </a:cubicBezTo>
                  <a:lnTo>
                    <a:pt x="1082" y="3820"/>
                  </a:lnTo>
                  <a:lnTo>
                    <a:pt x="1050" y="3831"/>
                  </a:lnTo>
                  <a:lnTo>
                    <a:pt x="1050" y="3831"/>
                  </a:lnTo>
                  <a:cubicBezTo>
                    <a:pt x="1050" y="3831"/>
                    <a:pt x="1050" y="3830"/>
                    <a:pt x="1050" y="3830"/>
                  </a:cubicBezTo>
                  <a:lnTo>
                    <a:pt x="1050" y="3830"/>
                  </a:lnTo>
                  <a:cubicBezTo>
                    <a:pt x="1049" y="3830"/>
                    <a:pt x="1048" y="3831"/>
                    <a:pt x="1044" y="3833"/>
                  </a:cubicBezTo>
                  <a:lnTo>
                    <a:pt x="1050" y="3831"/>
                  </a:lnTo>
                  <a:lnTo>
                    <a:pt x="1050" y="3831"/>
                  </a:lnTo>
                  <a:cubicBezTo>
                    <a:pt x="1047" y="3834"/>
                    <a:pt x="1034" y="3842"/>
                    <a:pt x="1037" y="3842"/>
                  </a:cubicBezTo>
                  <a:cubicBezTo>
                    <a:pt x="1038" y="3842"/>
                    <a:pt x="1043" y="3839"/>
                    <a:pt x="1056" y="3833"/>
                  </a:cubicBezTo>
                  <a:lnTo>
                    <a:pt x="1082" y="3820"/>
                  </a:lnTo>
                  <a:cubicBezTo>
                    <a:pt x="1095" y="3814"/>
                    <a:pt x="1116" y="3803"/>
                    <a:pt x="1130" y="3795"/>
                  </a:cubicBezTo>
                  <a:lnTo>
                    <a:pt x="1119" y="3795"/>
                  </a:lnTo>
                  <a:cubicBezTo>
                    <a:pt x="1094" y="3812"/>
                    <a:pt x="1080" y="3812"/>
                    <a:pt x="1069" y="3814"/>
                  </a:cubicBezTo>
                  <a:lnTo>
                    <a:pt x="1069" y="3814"/>
                  </a:lnTo>
                  <a:lnTo>
                    <a:pt x="1082" y="3808"/>
                  </a:lnTo>
                  <a:cubicBezTo>
                    <a:pt x="1079" y="3808"/>
                    <a:pt x="1076" y="3808"/>
                    <a:pt x="1073" y="3809"/>
                  </a:cubicBezTo>
                  <a:lnTo>
                    <a:pt x="1073" y="3809"/>
                  </a:lnTo>
                  <a:cubicBezTo>
                    <a:pt x="1084" y="3800"/>
                    <a:pt x="1089" y="3792"/>
                    <a:pt x="1107" y="3783"/>
                  </a:cubicBezTo>
                  <a:cubicBezTo>
                    <a:pt x="1107" y="3783"/>
                    <a:pt x="1107" y="3770"/>
                    <a:pt x="1094" y="3770"/>
                  </a:cubicBezTo>
                  <a:cubicBezTo>
                    <a:pt x="1094" y="3770"/>
                    <a:pt x="1069" y="3783"/>
                    <a:pt x="1069" y="3783"/>
                  </a:cubicBezTo>
                  <a:cubicBezTo>
                    <a:pt x="1056" y="3783"/>
                    <a:pt x="1044" y="3770"/>
                    <a:pt x="1044" y="3770"/>
                  </a:cubicBezTo>
                  <a:cubicBezTo>
                    <a:pt x="1031" y="3758"/>
                    <a:pt x="956" y="3770"/>
                    <a:pt x="981" y="3720"/>
                  </a:cubicBezTo>
                  <a:cubicBezTo>
                    <a:pt x="969" y="3720"/>
                    <a:pt x="956" y="3720"/>
                    <a:pt x="943" y="3707"/>
                  </a:cubicBezTo>
                  <a:lnTo>
                    <a:pt x="969" y="3695"/>
                  </a:lnTo>
                  <a:cubicBezTo>
                    <a:pt x="947" y="3684"/>
                    <a:pt x="953" y="3654"/>
                    <a:pt x="939" y="3654"/>
                  </a:cubicBezTo>
                  <a:cubicBezTo>
                    <a:pt x="937" y="3654"/>
                    <a:pt x="934" y="3655"/>
                    <a:pt x="931" y="3657"/>
                  </a:cubicBezTo>
                  <a:cubicBezTo>
                    <a:pt x="969" y="3619"/>
                    <a:pt x="893" y="3582"/>
                    <a:pt x="893" y="3556"/>
                  </a:cubicBezTo>
                  <a:lnTo>
                    <a:pt x="868" y="3556"/>
                  </a:lnTo>
                  <a:cubicBezTo>
                    <a:pt x="868" y="3544"/>
                    <a:pt x="855" y="3519"/>
                    <a:pt x="843" y="3494"/>
                  </a:cubicBezTo>
                  <a:lnTo>
                    <a:pt x="818" y="3506"/>
                  </a:lnTo>
                  <a:cubicBezTo>
                    <a:pt x="793" y="3494"/>
                    <a:pt x="818" y="3443"/>
                    <a:pt x="818" y="3406"/>
                  </a:cubicBezTo>
                  <a:cubicBezTo>
                    <a:pt x="822" y="3406"/>
                    <a:pt x="825" y="3407"/>
                    <a:pt x="826" y="3409"/>
                  </a:cubicBezTo>
                  <a:lnTo>
                    <a:pt x="826" y="3409"/>
                  </a:lnTo>
                  <a:cubicBezTo>
                    <a:pt x="871" y="3354"/>
                    <a:pt x="782" y="3340"/>
                    <a:pt x="818" y="3280"/>
                  </a:cubicBezTo>
                  <a:cubicBezTo>
                    <a:pt x="805" y="3280"/>
                    <a:pt x="818" y="3267"/>
                    <a:pt x="818" y="3255"/>
                  </a:cubicBezTo>
                  <a:cubicBezTo>
                    <a:pt x="818" y="3255"/>
                    <a:pt x="818" y="3242"/>
                    <a:pt x="818" y="3230"/>
                  </a:cubicBezTo>
                  <a:cubicBezTo>
                    <a:pt x="818" y="3230"/>
                    <a:pt x="818" y="3230"/>
                    <a:pt x="818" y="3217"/>
                  </a:cubicBezTo>
                  <a:lnTo>
                    <a:pt x="818" y="3205"/>
                  </a:lnTo>
                  <a:lnTo>
                    <a:pt x="805" y="3217"/>
                  </a:lnTo>
                  <a:cubicBezTo>
                    <a:pt x="805" y="3205"/>
                    <a:pt x="805" y="3205"/>
                    <a:pt x="793" y="3205"/>
                  </a:cubicBezTo>
                  <a:cubicBezTo>
                    <a:pt x="830" y="3179"/>
                    <a:pt x="793" y="3179"/>
                    <a:pt x="818" y="3154"/>
                  </a:cubicBezTo>
                  <a:lnTo>
                    <a:pt x="818" y="3142"/>
                  </a:lnTo>
                  <a:cubicBezTo>
                    <a:pt x="818" y="3129"/>
                    <a:pt x="818" y="3117"/>
                    <a:pt x="805" y="3104"/>
                  </a:cubicBezTo>
                  <a:close/>
                  <a:moveTo>
                    <a:pt x="353" y="3946"/>
                  </a:moveTo>
                  <a:cubicBezTo>
                    <a:pt x="353" y="3952"/>
                    <a:pt x="350" y="3955"/>
                    <a:pt x="347" y="3955"/>
                  </a:cubicBezTo>
                  <a:cubicBezTo>
                    <a:pt x="346" y="3955"/>
                    <a:pt x="345" y="3955"/>
                    <a:pt x="344" y="3955"/>
                  </a:cubicBezTo>
                  <a:lnTo>
                    <a:pt x="344" y="3955"/>
                  </a:lnTo>
                  <a:cubicBezTo>
                    <a:pt x="344" y="3955"/>
                    <a:pt x="344" y="3955"/>
                    <a:pt x="344" y="3955"/>
                  </a:cubicBezTo>
                  <a:lnTo>
                    <a:pt x="344" y="3955"/>
                  </a:lnTo>
                  <a:lnTo>
                    <a:pt x="344" y="3954"/>
                  </a:lnTo>
                  <a:lnTo>
                    <a:pt x="344" y="3954"/>
                  </a:lnTo>
                  <a:cubicBezTo>
                    <a:pt x="344" y="3954"/>
                    <a:pt x="344" y="3955"/>
                    <a:pt x="344" y="3955"/>
                  </a:cubicBezTo>
                  <a:lnTo>
                    <a:pt x="344" y="3955"/>
                  </a:lnTo>
                  <a:cubicBezTo>
                    <a:pt x="347" y="3952"/>
                    <a:pt x="350" y="3949"/>
                    <a:pt x="353" y="3946"/>
                  </a:cubicBezTo>
                  <a:close/>
                  <a:moveTo>
                    <a:pt x="215" y="3723"/>
                  </a:moveTo>
                  <a:lnTo>
                    <a:pt x="215" y="3723"/>
                  </a:lnTo>
                  <a:cubicBezTo>
                    <a:pt x="210" y="3754"/>
                    <a:pt x="204" y="3779"/>
                    <a:pt x="189" y="3808"/>
                  </a:cubicBezTo>
                  <a:cubicBezTo>
                    <a:pt x="164" y="3845"/>
                    <a:pt x="139" y="3896"/>
                    <a:pt x="127" y="3933"/>
                  </a:cubicBezTo>
                  <a:lnTo>
                    <a:pt x="215" y="3984"/>
                  </a:lnTo>
                  <a:lnTo>
                    <a:pt x="189" y="3996"/>
                  </a:lnTo>
                  <a:lnTo>
                    <a:pt x="265" y="3971"/>
                  </a:lnTo>
                  <a:lnTo>
                    <a:pt x="265" y="3971"/>
                  </a:lnTo>
                  <a:cubicBezTo>
                    <a:pt x="252" y="3984"/>
                    <a:pt x="240" y="3996"/>
                    <a:pt x="252" y="3996"/>
                  </a:cubicBezTo>
                  <a:cubicBezTo>
                    <a:pt x="265" y="3996"/>
                    <a:pt x="265" y="3984"/>
                    <a:pt x="277" y="3984"/>
                  </a:cubicBezTo>
                  <a:cubicBezTo>
                    <a:pt x="277" y="3984"/>
                    <a:pt x="277" y="3990"/>
                    <a:pt x="273" y="3993"/>
                  </a:cubicBezTo>
                  <a:lnTo>
                    <a:pt x="273" y="3993"/>
                  </a:lnTo>
                  <a:cubicBezTo>
                    <a:pt x="302" y="3983"/>
                    <a:pt x="323" y="3972"/>
                    <a:pt x="344" y="3955"/>
                  </a:cubicBezTo>
                  <a:lnTo>
                    <a:pt x="344" y="3955"/>
                  </a:lnTo>
                  <a:lnTo>
                    <a:pt x="354" y="3980"/>
                  </a:lnTo>
                  <a:lnTo>
                    <a:pt x="354" y="3980"/>
                  </a:lnTo>
                  <a:cubicBezTo>
                    <a:pt x="362" y="3969"/>
                    <a:pt x="370" y="3958"/>
                    <a:pt x="378" y="3946"/>
                  </a:cubicBezTo>
                  <a:lnTo>
                    <a:pt x="353" y="3946"/>
                  </a:lnTo>
                  <a:cubicBezTo>
                    <a:pt x="340" y="3933"/>
                    <a:pt x="328" y="3921"/>
                    <a:pt x="315" y="3908"/>
                  </a:cubicBezTo>
                  <a:lnTo>
                    <a:pt x="315" y="3908"/>
                  </a:lnTo>
                  <a:cubicBezTo>
                    <a:pt x="318" y="3911"/>
                    <a:pt x="320" y="3912"/>
                    <a:pt x="322" y="3912"/>
                  </a:cubicBezTo>
                  <a:cubicBezTo>
                    <a:pt x="332" y="3912"/>
                    <a:pt x="338" y="3893"/>
                    <a:pt x="328" y="3883"/>
                  </a:cubicBezTo>
                  <a:cubicBezTo>
                    <a:pt x="328" y="3808"/>
                    <a:pt x="240" y="3858"/>
                    <a:pt x="265" y="3783"/>
                  </a:cubicBezTo>
                  <a:lnTo>
                    <a:pt x="265" y="3783"/>
                  </a:lnTo>
                  <a:cubicBezTo>
                    <a:pt x="265" y="3795"/>
                    <a:pt x="265" y="3795"/>
                    <a:pt x="265" y="3808"/>
                  </a:cubicBezTo>
                  <a:lnTo>
                    <a:pt x="277" y="3783"/>
                  </a:lnTo>
                  <a:lnTo>
                    <a:pt x="277" y="3770"/>
                  </a:lnTo>
                  <a:cubicBezTo>
                    <a:pt x="275" y="3771"/>
                    <a:pt x="272" y="3771"/>
                    <a:pt x="270" y="3771"/>
                  </a:cubicBezTo>
                  <a:cubicBezTo>
                    <a:pt x="245" y="3771"/>
                    <a:pt x="229" y="3749"/>
                    <a:pt x="215" y="3723"/>
                  </a:cubicBezTo>
                  <a:close/>
                  <a:moveTo>
                    <a:pt x="273" y="3993"/>
                  </a:moveTo>
                  <a:cubicBezTo>
                    <a:pt x="271" y="3994"/>
                    <a:pt x="268" y="3995"/>
                    <a:pt x="265" y="3996"/>
                  </a:cubicBezTo>
                  <a:cubicBezTo>
                    <a:pt x="269" y="3996"/>
                    <a:pt x="271" y="3995"/>
                    <a:pt x="273" y="3993"/>
                  </a:cubicBezTo>
                  <a:close/>
                  <a:moveTo>
                    <a:pt x="354" y="3980"/>
                  </a:moveTo>
                  <a:cubicBezTo>
                    <a:pt x="334" y="4003"/>
                    <a:pt x="308" y="4021"/>
                    <a:pt x="265" y="4021"/>
                  </a:cubicBezTo>
                  <a:cubicBezTo>
                    <a:pt x="290" y="4021"/>
                    <a:pt x="315" y="4034"/>
                    <a:pt x="328" y="4034"/>
                  </a:cubicBezTo>
                  <a:cubicBezTo>
                    <a:pt x="303" y="4084"/>
                    <a:pt x="303" y="4072"/>
                    <a:pt x="303" y="4109"/>
                  </a:cubicBezTo>
                  <a:cubicBezTo>
                    <a:pt x="313" y="4109"/>
                    <a:pt x="323" y="4101"/>
                    <a:pt x="340" y="4098"/>
                  </a:cubicBezTo>
                  <a:lnTo>
                    <a:pt x="340" y="4098"/>
                  </a:lnTo>
                  <a:cubicBezTo>
                    <a:pt x="344" y="4094"/>
                    <a:pt x="348" y="4089"/>
                    <a:pt x="353" y="4084"/>
                  </a:cubicBezTo>
                  <a:lnTo>
                    <a:pt x="365" y="4097"/>
                  </a:lnTo>
                  <a:cubicBezTo>
                    <a:pt x="403" y="4034"/>
                    <a:pt x="303" y="4084"/>
                    <a:pt x="378" y="4021"/>
                  </a:cubicBezTo>
                  <a:lnTo>
                    <a:pt x="378" y="4021"/>
                  </a:lnTo>
                  <a:cubicBezTo>
                    <a:pt x="378" y="4037"/>
                    <a:pt x="388" y="4048"/>
                    <a:pt x="398" y="4048"/>
                  </a:cubicBezTo>
                  <a:cubicBezTo>
                    <a:pt x="404" y="4048"/>
                    <a:pt x="411" y="4044"/>
                    <a:pt x="416" y="4034"/>
                  </a:cubicBezTo>
                  <a:cubicBezTo>
                    <a:pt x="416" y="4034"/>
                    <a:pt x="403" y="4021"/>
                    <a:pt x="390" y="4021"/>
                  </a:cubicBezTo>
                  <a:cubicBezTo>
                    <a:pt x="393" y="4019"/>
                    <a:pt x="395" y="4018"/>
                    <a:pt x="397" y="4018"/>
                  </a:cubicBezTo>
                  <a:cubicBezTo>
                    <a:pt x="402" y="4018"/>
                    <a:pt x="404" y="4025"/>
                    <a:pt x="409" y="4025"/>
                  </a:cubicBezTo>
                  <a:cubicBezTo>
                    <a:pt x="411" y="4025"/>
                    <a:pt x="413" y="4024"/>
                    <a:pt x="416" y="4021"/>
                  </a:cubicBezTo>
                  <a:cubicBezTo>
                    <a:pt x="403" y="4009"/>
                    <a:pt x="378" y="4009"/>
                    <a:pt x="365" y="4009"/>
                  </a:cubicBezTo>
                  <a:lnTo>
                    <a:pt x="354" y="3980"/>
                  </a:lnTo>
                  <a:close/>
                  <a:moveTo>
                    <a:pt x="386" y="4095"/>
                  </a:moveTo>
                  <a:cubicBezTo>
                    <a:pt x="380" y="4095"/>
                    <a:pt x="371" y="4102"/>
                    <a:pt x="360" y="4111"/>
                  </a:cubicBezTo>
                  <a:lnTo>
                    <a:pt x="360" y="4111"/>
                  </a:lnTo>
                  <a:cubicBezTo>
                    <a:pt x="370" y="4110"/>
                    <a:pt x="383" y="4108"/>
                    <a:pt x="394" y="4106"/>
                  </a:cubicBezTo>
                  <a:lnTo>
                    <a:pt x="394" y="4106"/>
                  </a:lnTo>
                  <a:cubicBezTo>
                    <a:pt x="396" y="4108"/>
                    <a:pt x="399" y="4109"/>
                    <a:pt x="403" y="4109"/>
                  </a:cubicBezTo>
                  <a:cubicBezTo>
                    <a:pt x="390" y="4116"/>
                    <a:pt x="387" y="4123"/>
                    <a:pt x="387" y="4127"/>
                  </a:cubicBezTo>
                  <a:lnTo>
                    <a:pt x="387" y="4127"/>
                  </a:lnTo>
                  <a:cubicBezTo>
                    <a:pt x="398" y="4121"/>
                    <a:pt x="410" y="4115"/>
                    <a:pt x="416" y="4109"/>
                  </a:cubicBezTo>
                  <a:cubicBezTo>
                    <a:pt x="427" y="4104"/>
                    <a:pt x="427" y="4102"/>
                    <a:pt x="422" y="4102"/>
                  </a:cubicBezTo>
                  <a:cubicBezTo>
                    <a:pt x="417" y="4102"/>
                    <a:pt x="406" y="4104"/>
                    <a:pt x="394" y="4106"/>
                  </a:cubicBezTo>
                  <a:lnTo>
                    <a:pt x="394" y="4106"/>
                  </a:lnTo>
                  <a:cubicBezTo>
                    <a:pt x="390" y="4102"/>
                    <a:pt x="390" y="4097"/>
                    <a:pt x="390" y="4097"/>
                  </a:cubicBezTo>
                  <a:cubicBezTo>
                    <a:pt x="389" y="4096"/>
                    <a:pt x="388" y="4095"/>
                    <a:pt x="386" y="4095"/>
                  </a:cubicBezTo>
                  <a:close/>
                  <a:moveTo>
                    <a:pt x="387" y="4127"/>
                  </a:moveTo>
                  <a:cubicBezTo>
                    <a:pt x="379" y="4132"/>
                    <a:pt x="370" y="4137"/>
                    <a:pt x="367" y="4142"/>
                  </a:cubicBezTo>
                  <a:lnTo>
                    <a:pt x="367" y="4142"/>
                  </a:lnTo>
                  <a:lnTo>
                    <a:pt x="390" y="4134"/>
                  </a:lnTo>
                  <a:cubicBezTo>
                    <a:pt x="390" y="4134"/>
                    <a:pt x="388" y="4132"/>
                    <a:pt x="387" y="4127"/>
                  </a:cubicBezTo>
                  <a:close/>
                  <a:moveTo>
                    <a:pt x="367" y="4142"/>
                  </a:moveTo>
                  <a:lnTo>
                    <a:pt x="353" y="4147"/>
                  </a:lnTo>
                  <a:cubicBezTo>
                    <a:pt x="355" y="4150"/>
                    <a:pt x="358" y="4151"/>
                    <a:pt x="361" y="4152"/>
                  </a:cubicBezTo>
                  <a:lnTo>
                    <a:pt x="361" y="4152"/>
                  </a:lnTo>
                  <a:lnTo>
                    <a:pt x="365" y="4147"/>
                  </a:lnTo>
                  <a:lnTo>
                    <a:pt x="365" y="4147"/>
                  </a:lnTo>
                  <a:cubicBezTo>
                    <a:pt x="365" y="4145"/>
                    <a:pt x="366" y="4144"/>
                    <a:pt x="367" y="4142"/>
                  </a:cubicBezTo>
                  <a:close/>
                  <a:moveTo>
                    <a:pt x="353" y="4097"/>
                  </a:moveTo>
                  <a:cubicBezTo>
                    <a:pt x="348" y="4097"/>
                    <a:pt x="344" y="4097"/>
                    <a:pt x="340" y="4098"/>
                  </a:cubicBezTo>
                  <a:lnTo>
                    <a:pt x="340" y="4098"/>
                  </a:lnTo>
                  <a:cubicBezTo>
                    <a:pt x="321" y="4123"/>
                    <a:pt x="335" y="4127"/>
                    <a:pt x="303" y="4160"/>
                  </a:cubicBezTo>
                  <a:cubicBezTo>
                    <a:pt x="317" y="4152"/>
                    <a:pt x="341" y="4128"/>
                    <a:pt x="360" y="4111"/>
                  </a:cubicBezTo>
                  <a:lnTo>
                    <a:pt x="360" y="4111"/>
                  </a:lnTo>
                  <a:cubicBezTo>
                    <a:pt x="357" y="4111"/>
                    <a:pt x="355" y="4111"/>
                    <a:pt x="353" y="4111"/>
                  </a:cubicBezTo>
                  <a:cubicBezTo>
                    <a:pt x="342" y="4111"/>
                    <a:pt x="338" y="4108"/>
                    <a:pt x="353" y="4097"/>
                  </a:cubicBezTo>
                  <a:close/>
                  <a:moveTo>
                    <a:pt x="403" y="4134"/>
                  </a:moveTo>
                  <a:lnTo>
                    <a:pt x="403" y="4134"/>
                  </a:lnTo>
                  <a:cubicBezTo>
                    <a:pt x="403" y="4134"/>
                    <a:pt x="403" y="4134"/>
                    <a:pt x="403" y="4135"/>
                  </a:cubicBezTo>
                  <a:lnTo>
                    <a:pt x="403" y="4135"/>
                  </a:lnTo>
                  <a:cubicBezTo>
                    <a:pt x="385" y="4143"/>
                    <a:pt x="374" y="4152"/>
                    <a:pt x="364" y="4152"/>
                  </a:cubicBezTo>
                  <a:cubicBezTo>
                    <a:pt x="363" y="4152"/>
                    <a:pt x="362" y="4152"/>
                    <a:pt x="361" y="4152"/>
                  </a:cubicBezTo>
                  <a:lnTo>
                    <a:pt x="361" y="4152"/>
                  </a:lnTo>
                  <a:lnTo>
                    <a:pt x="353" y="4160"/>
                  </a:lnTo>
                  <a:cubicBezTo>
                    <a:pt x="378" y="4160"/>
                    <a:pt x="378" y="4147"/>
                    <a:pt x="402" y="4135"/>
                  </a:cubicBezTo>
                  <a:lnTo>
                    <a:pt x="402" y="4135"/>
                  </a:lnTo>
                  <a:cubicBezTo>
                    <a:pt x="387" y="4143"/>
                    <a:pt x="382" y="4150"/>
                    <a:pt x="382" y="4152"/>
                  </a:cubicBezTo>
                  <a:lnTo>
                    <a:pt x="382" y="4152"/>
                  </a:lnTo>
                  <a:cubicBezTo>
                    <a:pt x="380" y="4153"/>
                    <a:pt x="377" y="4155"/>
                    <a:pt x="374" y="4157"/>
                  </a:cubicBezTo>
                  <a:lnTo>
                    <a:pt x="374" y="4157"/>
                  </a:lnTo>
                  <a:cubicBezTo>
                    <a:pt x="377" y="4155"/>
                    <a:pt x="380" y="4154"/>
                    <a:pt x="383" y="4152"/>
                  </a:cubicBezTo>
                  <a:lnTo>
                    <a:pt x="383" y="4152"/>
                  </a:lnTo>
                  <a:cubicBezTo>
                    <a:pt x="384" y="4152"/>
                    <a:pt x="385" y="4152"/>
                    <a:pt x="387" y="4150"/>
                  </a:cubicBezTo>
                  <a:lnTo>
                    <a:pt x="387" y="4150"/>
                  </a:lnTo>
                  <a:cubicBezTo>
                    <a:pt x="396" y="4145"/>
                    <a:pt x="403" y="4140"/>
                    <a:pt x="403" y="4134"/>
                  </a:cubicBezTo>
                  <a:close/>
                  <a:moveTo>
                    <a:pt x="374" y="4157"/>
                  </a:moveTo>
                  <a:cubicBezTo>
                    <a:pt x="363" y="4162"/>
                    <a:pt x="351" y="4167"/>
                    <a:pt x="340" y="4172"/>
                  </a:cubicBezTo>
                  <a:cubicBezTo>
                    <a:pt x="338" y="4174"/>
                    <a:pt x="338" y="4175"/>
                    <a:pt x="339" y="4175"/>
                  </a:cubicBezTo>
                  <a:cubicBezTo>
                    <a:pt x="342" y="4175"/>
                    <a:pt x="360" y="4165"/>
                    <a:pt x="374" y="41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7562053" y="4650818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26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7529437" y="4655810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7517256" y="4605622"/>
              <a:ext cx="1398" cy="186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8" y="1"/>
                  </a:moveTo>
                  <a:cubicBezTo>
                    <a:pt x="0" y="23"/>
                    <a:pt x="2" y="28"/>
                    <a:pt x="7" y="28"/>
                  </a:cubicBezTo>
                  <a:cubicBezTo>
                    <a:pt x="10" y="28"/>
                    <a:pt x="15" y="26"/>
                    <a:pt x="20" y="2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7518587" y="4607286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7532765" y="4662999"/>
              <a:ext cx="932" cy="399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7580491" y="464915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7581290" y="46491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7557061" y="4642897"/>
              <a:ext cx="7588" cy="7988"/>
            </a:xfrm>
            <a:custGeom>
              <a:avLst/>
              <a:gdLst/>
              <a:ahLst/>
              <a:cxnLst/>
              <a:rect l="l" t="t" r="r" b="b"/>
              <a:pathLst>
                <a:path w="114" h="120" extrusionOk="0">
                  <a:moveTo>
                    <a:pt x="40" y="1"/>
                  </a:moveTo>
                  <a:cubicBezTo>
                    <a:pt x="27" y="1"/>
                    <a:pt x="13" y="2"/>
                    <a:pt x="0" y="6"/>
                  </a:cubicBezTo>
                  <a:cubicBezTo>
                    <a:pt x="25" y="57"/>
                    <a:pt x="63" y="94"/>
                    <a:pt x="76" y="119"/>
                  </a:cubicBezTo>
                  <a:cubicBezTo>
                    <a:pt x="101" y="119"/>
                    <a:pt x="101" y="107"/>
                    <a:pt x="113" y="94"/>
                  </a:cubicBezTo>
                  <a:cubicBezTo>
                    <a:pt x="88" y="69"/>
                    <a:pt x="101" y="57"/>
                    <a:pt x="76" y="19"/>
                  </a:cubicBezTo>
                  <a:cubicBezTo>
                    <a:pt x="76" y="19"/>
                    <a:pt x="88" y="19"/>
                    <a:pt x="101" y="6"/>
                  </a:cubicBezTo>
                  <a:cubicBezTo>
                    <a:pt x="92" y="6"/>
                    <a:pt x="67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7632677" y="4550707"/>
              <a:ext cx="4726" cy="1464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30" y="15"/>
                    <a:pt x="44" y="15"/>
                  </a:cubicBezTo>
                  <a:cubicBezTo>
                    <a:pt x="54" y="15"/>
                    <a:pt x="63" y="15"/>
                    <a:pt x="68" y="17"/>
                  </a:cubicBezTo>
                  <a:lnTo>
                    <a:pt x="68" y="17"/>
                  </a:lnTo>
                  <a:cubicBezTo>
                    <a:pt x="57" y="5"/>
                    <a:pt x="43" y="1"/>
                    <a:pt x="31" y="1"/>
                  </a:cubicBezTo>
                  <a:close/>
                  <a:moveTo>
                    <a:pt x="68" y="17"/>
                  </a:moveTo>
                  <a:cubicBezTo>
                    <a:pt x="69" y="19"/>
                    <a:pt x="70" y="20"/>
                    <a:pt x="71" y="22"/>
                  </a:cubicBezTo>
                  <a:cubicBezTo>
                    <a:pt x="71" y="20"/>
                    <a:pt x="69" y="18"/>
                    <a:pt x="68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7626486" y="4529540"/>
              <a:ext cx="865" cy="339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1"/>
                  </a:lnTo>
                  <a:cubicBezTo>
                    <a:pt x="13" y="38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7628151" y="4518624"/>
              <a:ext cx="5924" cy="9319"/>
            </a:xfrm>
            <a:custGeom>
              <a:avLst/>
              <a:gdLst/>
              <a:ahLst/>
              <a:cxnLst/>
              <a:rect l="l" t="t" r="r" b="b"/>
              <a:pathLst>
                <a:path w="89" h="140" extrusionOk="0">
                  <a:moveTo>
                    <a:pt x="88" y="1"/>
                  </a:moveTo>
                  <a:cubicBezTo>
                    <a:pt x="0" y="1"/>
                    <a:pt x="76" y="76"/>
                    <a:pt x="38" y="101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7648186" y="4516161"/>
              <a:ext cx="1797" cy="799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1" y="9"/>
                    <a:pt x="5" y="11"/>
                    <a:pt x="9" y="11"/>
                  </a:cubicBezTo>
                  <a:cubicBezTo>
                    <a:pt x="18" y="11"/>
                    <a:pt x="26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7647387" y="450777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7645923" y="4508373"/>
              <a:ext cx="2330" cy="2796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3" y="1"/>
                  </a:moveTo>
                  <a:cubicBezTo>
                    <a:pt x="0" y="1"/>
                    <a:pt x="3" y="4"/>
                    <a:pt x="22" y="17"/>
                  </a:cubicBezTo>
                  <a:cubicBezTo>
                    <a:pt x="16" y="13"/>
                    <a:pt x="12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7641863" y="4511102"/>
              <a:ext cx="4726" cy="3062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8" y="13"/>
                    <a:pt x="49" y="17"/>
                    <a:pt x="39" y="17"/>
                  </a:cubicBezTo>
                  <a:cubicBezTo>
                    <a:pt x="30" y="17"/>
                    <a:pt x="21" y="13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7626486" y="4516161"/>
              <a:ext cx="3262" cy="3395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13"/>
                    <a:pt x="13" y="13"/>
                    <a:pt x="0" y="13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34"/>
                    <a:pt x="49" y="12"/>
                    <a:pt x="25" y="0"/>
                  </a:cubicBezTo>
                  <a:close/>
                  <a:moveTo>
                    <a:pt x="23" y="47"/>
                  </a:moveTo>
                  <a:lnTo>
                    <a:pt x="23" y="47"/>
                  </a:lnTo>
                  <a:cubicBezTo>
                    <a:pt x="24" y="49"/>
                    <a:pt x="24" y="50"/>
                    <a:pt x="25" y="50"/>
                  </a:cubicBezTo>
                  <a:lnTo>
                    <a:pt x="23" y="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7652380" y="449858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0"/>
                  </a:move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7641530" y="4504446"/>
              <a:ext cx="2596" cy="5059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7664095" y="4495260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1" y="0"/>
                  </a:moveTo>
                  <a:lnTo>
                    <a:pt x="38" y="50"/>
                  </a:lnTo>
                  <a:lnTo>
                    <a:pt x="38" y="50"/>
                  </a:lnTo>
                  <a:lnTo>
                    <a:pt x="13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7670818" y="4487672"/>
              <a:ext cx="865" cy="2596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3"/>
                    <a:pt x="12" y="34"/>
                  </a:cubicBezTo>
                  <a:lnTo>
                    <a:pt x="12" y="34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4"/>
                  </a:moveTo>
                  <a:lnTo>
                    <a:pt x="12" y="34"/>
                  </a:lnTo>
                  <a:cubicBezTo>
                    <a:pt x="13" y="37"/>
                    <a:pt x="13" y="39"/>
                    <a:pt x="13" y="39"/>
                  </a:cubicBezTo>
                  <a:lnTo>
                    <a:pt x="13" y="39"/>
                  </a:lnTo>
                  <a:cubicBezTo>
                    <a:pt x="13" y="37"/>
                    <a:pt x="13" y="35"/>
                    <a:pt x="12" y="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7657438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cubicBezTo>
                    <a:pt x="0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7656573" y="449605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7641530" y="4497590"/>
              <a:ext cx="5924" cy="3594"/>
            </a:xfrm>
            <a:custGeom>
              <a:avLst/>
              <a:gdLst/>
              <a:ahLst/>
              <a:cxnLst/>
              <a:rect l="l" t="t" r="r" b="b"/>
              <a:pathLst>
                <a:path w="89" h="54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7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7649917" y="4495260"/>
              <a:ext cx="3395" cy="252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8" y="0"/>
                  </a:moveTo>
                  <a:lnTo>
                    <a:pt x="0" y="13"/>
                  </a:lnTo>
                  <a:cubicBezTo>
                    <a:pt x="13" y="25"/>
                    <a:pt x="38" y="25"/>
                    <a:pt x="50" y="3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7651581" y="4493529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lnTo>
                    <a:pt x="13" y="26"/>
                  </a:ln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7662431" y="4485209"/>
              <a:ext cx="3395" cy="4127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51" y="0"/>
                  </a:moveTo>
                  <a:lnTo>
                    <a:pt x="51" y="0"/>
                  </a:lnTo>
                  <a:cubicBezTo>
                    <a:pt x="38" y="13"/>
                    <a:pt x="13" y="25"/>
                    <a:pt x="1" y="38"/>
                  </a:cubicBezTo>
                  <a:cubicBezTo>
                    <a:pt x="9" y="47"/>
                    <a:pt x="24" y="61"/>
                    <a:pt x="36" y="61"/>
                  </a:cubicBezTo>
                  <a:cubicBezTo>
                    <a:pt x="42" y="61"/>
                    <a:pt x="47" y="58"/>
                    <a:pt x="51" y="51"/>
                  </a:cubicBezTo>
                  <a:cubicBezTo>
                    <a:pt x="38" y="38"/>
                    <a:pt x="51" y="25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7660767" y="4491067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7660767" y="4487672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cubicBezTo>
                    <a:pt x="0" y="1"/>
                    <a:pt x="0" y="14"/>
                    <a:pt x="13" y="26"/>
                  </a:cubicBezTo>
                  <a:cubicBezTo>
                    <a:pt x="13" y="26"/>
                    <a:pt x="13" y="14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7662431" y="449186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7660767" y="4489402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3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38"/>
                    <a:pt x="26" y="38"/>
                  </a:cubicBezTo>
                  <a:cubicBezTo>
                    <a:pt x="26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7636471" y="4492331"/>
              <a:ext cx="932" cy="466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4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4" y="6"/>
                  </a:lnTo>
                  <a:cubicBezTo>
                    <a:pt x="14" y="6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7585483" y="451782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7646522" y="4486873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3" y="13"/>
                    <a:pt x="1" y="13"/>
                    <a:pt x="1" y="26"/>
                  </a:cubicBezTo>
                  <a:cubicBezTo>
                    <a:pt x="1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7558525" y="4599964"/>
              <a:ext cx="1065" cy="73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4"/>
                    <a:pt x="16" y="10"/>
                  </a:cubicBezTo>
                  <a:cubicBezTo>
                    <a:pt x="10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7552002" y="46332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7551203" y="4629052"/>
              <a:ext cx="2529" cy="339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13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7654044" y="4481881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13" y="13"/>
                  </a:lnTo>
                  <a:lnTo>
                    <a:pt x="39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7650715" y="4476822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3" y="1"/>
                  </a:moveTo>
                  <a:cubicBezTo>
                    <a:pt x="13" y="9"/>
                    <a:pt x="13" y="18"/>
                    <a:pt x="9" y="18"/>
                  </a:cubicBezTo>
                  <a:lnTo>
                    <a:pt x="9" y="18"/>
                  </a:lnTo>
                  <a:lnTo>
                    <a:pt x="1" y="13"/>
                  </a:lnTo>
                  <a:lnTo>
                    <a:pt x="1" y="13"/>
                  </a:lnTo>
                  <a:cubicBezTo>
                    <a:pt x="4" y="17"/>
                    <a:pt x="7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1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7803811" y="478214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13"/>
                  </a:ln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7805741" y="4781282"/>
              <a:ext cx="1464" cy="1997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9" y="1"/>
                  </a:moveTo>
                  <a:cubicBezTo>
                    <a:pt x="9" y="11"/>
                    <a:pt x="1" y="29"/>
                    <a:pt x="4" y="29"/>
                  </a:cubicBezTo>
                  <a:cubicBezTo>
                    <a:pt x="5" y="29"/>
                    <a:pt x="6" y="28"/>
                    <a:pt x="9" y="26"/>
                  </a:cubicBezTo>
                  <a:lnTo>
                    <a:pt x="21" y="13"/>
                  </a:lnTo>
                  <a:lnTo>
                    <a:pt x="9" y="13"/>
                  </a:lnTo>
                  <a:cubicBezTo>
                    <a:pt x="9" y="9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7807938" y="4768768"/>
              <a:ext cx="9319" cy="10051"/>
            </a:xfrm>
            <a:custGeom>
              <a:avLst/>
              <a:gdLst/>
              <a:ahLst/>
              <a:cxnLst/>
              <a:rect l="l" t="t" r="r" b="b"/>
              <a:pathLst>
                <a:path w="140" h="151" extrusionOk="0">
                  <a:moveTo>
                    <a:pt x="139" y="0"/>
                  </a:moveTo>
                  <a:cubicBezTo>
                    <a:pt x="118" y="21"/>
                    <a:pt x="101" y="40"/>
                    <a:pt x="88" y="56"/>
                  </a:cubicBezTo>
                  <a:lnTo>
                    <a:pt x="88" y="56"/>
                  </a:lnTo>
                  <a:cubicBezTo>
                    <a:pt x="104" y="38"/>
                    <a:pt x="120" y="19"/>
                    <a:pt x="139" y="0"/>
                  </a:cubicBezTo>
                  <a:close/>
                  <a:moveTo>
                    <a:pt x="88" y="56"/>
                  </a:moveTo>
                  <a:cubicBezTo>
                    <a:pt x="73" y="73"/>
                    <a:pt x="57" y="88"/>
                    <a:pt x="39" y="101"/>
                  </a:cubicBezTo>
                  <a:lnTo>
                    <a:pt x="14" y="138"/>
                  </a:lnTo>
                  <a:lnTo>
                    <a:pt x="1" y="138"/>
                  </a:lnTo>
                  <a:cubicBezTo>
                    <a:pt x="14" y="138"/>
                    <a:pt x="14" y="151"/>
                    <a:pt x="26" y="151"/>
                  </a:cubicBezTo>
                  <a:cubicBezTo>
                    <a:pt x="26" y="151"/>
                    <a:pt x="26" y="151"/>
                    <a:pt x="26" y="138"/>
                  </a:cubicBezTo>
                  <a:lnTo>
                    <a:pt x="51" y="126"/>
                  </a:lnTo>
                  <a:cubicBezTo>
                    <a:pt x="51" y="113"/>
                    <a:pt x="51" y="113"/>
                    <a:pt x="51" y="101"/>
                  </a:cubicBezTo>
                  <a:cubicBezTo>
                    <a:pt x="59" y="93"/>
                    <a:pt x="70" y="78"/>
                    <a:pt x="88" y="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7797088" y="4784610"/>
              <a:ext cx="5924" cy="6789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9"/>
                    <a:pt x="26" y="64"/>
                    <a:pt x="1" y="101"/>
                  </a:cubicBezTo>
                  <a:cubicBezTo>
                    <a:pt x="26" y="64"/>
                    <a:pt x="63" y="39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7778717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7794559" y="4718580"/>
              <a:ext cx="932" cy="8387"/>
            </a:xfrm>
            <a:custGeom>
              <a:avLst/>
              <a:gdLst/>
              <a:ahLst/>
              <a:cxnLst/>
              <a:rect l="l" t="t" r="r" b="b"/>
              <a:pathLst>
                <a:path w="14" h="126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88"/>
                    <a:pt x="14" y="113"/>
                    <a:pt x="14" y="126"/>
                  </a:cubicBezTo>
                  <a:cubicBezTo>
                    <a:pt x="14" y="101"/>
                    <a:pt x="14" y="6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7795424" y="4697479"/>
              <a:ext cx="1731" cy="31950"/>
            </a:xfrm>
            <a:custGeom>
              <a:avLst/>
              <a:gdLst/>
              <a:ahLst/>
              <a:cxnLst/>
              <a:rect l="l" t="t" r="r" b="b"/>
              <a:pathLst>
                <a:path w="26" h="480" extrusionOk="0">
                  <a:moveTo>
                    <a:pt x="8" y="0"/>
                  </a:move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380"/>
                    <a:pt x="13" y="443"/>
                    <a:pt x="1" y="443"/>
                  </a:cubicBezTo>
                  <a:cubicBezTo>
                    <a:pt x="7" y="471"/>
                    <a:pt x="11" y="479"/>
                    <a:pt x="14" y="479"/>
                  </a:cubicBezTo>
                  <a:cubicBezTo>
                    <a:pt x="17" y="479"/>
                    <a:pt x="20" y="474"/>
                    <a:pt x="26" y="468"/>
                  </a:cubicBezTo>
                  <a:cubicBezTo>
                    <a:pt x="13" y="355"/>
                    <a:pt x="13" y="229"/>
                    <a:pt x="13" y="78"/>
                  </a:cubicBezTo>
                  <a:cubicBezTo>
                    <a:pt x="10" y="22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7797088" y="4742010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3"/>
                  </a:moveTo>
                  <a:cubicBezTo>
                    <a:pt x="1" y="21"/>
                    <a:pt x="6" y="23"/>
                    <a:pt x="13" y="25"/>
                  </a:cubicBezTo>
                  <a:lnTo>
                    <a:pt x="13" y="25"/>
                  </a:lnTo>
                  <a:lnTo>
                    <a:pt x="1" y="13"/>
                  </a:lnTo>
                  <a:close/>
                  <a:moveTo>
                    <a:pt x="26" y="0"/>
                  </a:moveTo>
                  <a:lnTo>
                    <a:pt x="26" y="25"/>
                  </a:lnTo>
                  <a:cubicBezTo>
                    <a:pt x="21" y="25"/>
                    <a:pt x="17" y="25"/>
                    <a:pt x="13" y="25"/>
                  </a:cubicBezTo>
                  <a:lnTo>
                    <a:pt x="13" y="25"/>
                  </a:lnTo>
                  <a:lnTo>
                    <a:pt x="38" y="50"/>
                  </a:lnTo>
                  <a:lnTo>
                    <a:pt x="51" y="5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7731856" y="471105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7838757" y="4663332"/>
              <a:ext cx="5258" cy="1864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5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5" y="13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7796289" y="4679241"/>
              <a:ext cx="67" cy="9252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51"/>
                    <a:pt x="0" y="89"/>
                    <a:pt x="0" y="1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7695047" y="4761247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3" y="13"/>
                    <a:pt x="13" y="13"/>
                    <a:pt x="1" y="25"/>
                  </a:cubicBezTo>
                  <a:cubicBezTo>
                    <a:pt x="13" y="25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7687525" y="4758451"/>
              <a:ext cx="9052" cy="8986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22" y="1"/>
                  </a:moveTo>
                  <a:cubicBezTo>
                    <a:pt x="120" y="1"/>
                    <a:pt x="117" y="2"/>
                    <a:pt x="114" y="4"/>
                  </a:cubicBezTo>
                  <a:cubicBezTo>
                    <a:pt x="93" y="45"/>
                    <a:pt x="81" y="51"/>
                    <a:pt x="70" y="51"/>
                  </a:cubicBezTo>
                  <a:cubicBezTo>
                    <a:pt x="65" y="51"/>
                    <a:pt x="61" y="49"/>
                    <a:pt x="56" y="49"/>
                  </a:cubicBezTo>
                  <a:cubicBezTo>
                    <a:pt x="43" y="49"/>
                    <a:pt x="27" y="56"/>
                    <a:pt x="0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41" y="134"/>
                    <a:pt x="63" y="101"/>
                    <a:pt x="114" y="67"/>
                  </a:cubicBezTo>
                  <a:lnTo>
                    <a:pt x="114" y="67"/>
                  </a:lnTo>
                  <a:cubicBezTo>
                    <a:pt x="110" y="70"/>
                    <a:pt x="107" y="71"/>
                    <a:pt x="105" y="71"/>
                  </a:cubicBezTo>
                  <a:cubicBezTo>
                    <a:pt x="92" y="71"/>
                    <a:pt x="13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7854000" y="476291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7874035" y="476790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7876565" y="4772096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7876565" y="477376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7874901" y="479299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17"/>
                    <a:pt x="0" y="8"/>
                    <a:pt x="5" y="8"/>
                  </a:cubicBezTo>
                  <a:cubicBezTo>
                    <a:pt x="7" y="8"/>
                    <a:pt x="9" y="9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7877364" y="4777089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7875700" y="4779618"/>
              <a:ext cx="2596" cy="13446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20"/>
                    <a:pt x="39" y="56"/>
                    <a:pt x="26" y="100"/>
                  </a:cubicBezTo>
                  <a:lnTo>
                    <a:pt x="26" y="100"/>
                  </a:lnTo>
                  <a:cubicBezTo>
                    <a:pt x="39" y="75"/>
                    <a:pt x="39" y="51"/>
                    <a:pt x="39" y="26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1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2"/>
                  </a:cubicBezTo>
                  <a:lnTo>
                    <a:pt x="26" y="102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2"/>
                  </a:moveTo>
                  <a:lnTo>
                    <a:pt x="26" y="102"/>
                  </a:lnTo>
                  <a:cubicBezTo>
                    <a:pt x="23" y="113"/>
                    <a:pt x="19" y="126"/>
                    <a:pt x="13" y="139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2"/>
                    <a:pt x="1" y="202"/>
                  </a:cubicBezTo>
                  <a:cubicBezTo>
                    <a:pt x="13" y="177"/>
                    <a:pt x="26" y="139"/>
                    <a:pt x="26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7861522" y="476204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7847277" y="4661668"/>
              <a:ext cx="9252" cy="2596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1"/>
                  </a:moveTo>
                  <a:cubicBezTo>
                    <a:pt x="1" y="1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7869842" y="4765374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9"/>
                  </a:lnTo>
                  <a:lnTo>
                    <a:pt x="39" y="39"/>
                  </a:lnTo>
                  <a:cubicBezTo>
                    <a:pt x="39" y="39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7872371" y="4767903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7866514" y="4763709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7869842" y="4789669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7872371" y="4792997"/>
              <a:ext cx="2596" cy="3728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38" y="1"/>
                  </a:moveTo>
                  <a:cubicBezTo>
                    <a:pt x="27" y="12"/>
                    <a:pt x="26" y="13"/>
                    <a:pt x="26" y="22"/>
                  </a:cubicBezTo>
                  <a:lnTo>
                    <a:pt x="26" y="22"/>
                  </a:lnTo>
                  <a:cubicBezTo>
                    <a:pt x="30" y="16"/>
                    <a:pt x="34" y="9"/>
                    <a:pt x="38" y="1"/>
                  </a:cubicBezTo>
                  <a:close/>
                  <a:moveTo>
                    <a:pt x="26" y="22"/>
                  </a:moveTo>
                  <a:cubicBezTo>
                    <a:pt x="17" y="34"/>
                    <a:pt x="9" y="42"/>
                    <a:pt x="1" y="51"/>
                  </a:cubicBezTo>
                  <a:cubicBezTo>
                    <a:pt x="4" y="54"/>
                    <a:pt x="6" y="56"/>
                    <a:pt x="8" y="56"/>
                  </a:cubicBezTo>
                  <a:cubicBezTo>
                    <a:pt x="14" y="56"/>
                    <a:pt x="16" y="44"/>
                    <a:pt x="26" y="26"/>
                  </a:cubicBezTo>
                  <a:cubicBezTo>
                    <a:pt x="26" y="24"/>
                    <a:pt x="26" y="23"/>
                    <a:pt x="26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7863186" y="46625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7730991" y="4712722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" y="13"/>
                    <a:pt x="1" y="13"/>
                    <a:pt x="1" y="25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7716813" y="4769567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38" y="1"/>
                  </a:moveTo>
                  <a:lnTo>
                    <a:pt x="0" y="51"/>
                  </a:lnTo>
                  <a:cubicBezTo>
                    <a:pt x="13" y="51"/>
                    <a:pt x="25" y="64"/>
                    <a:pt x="38" y="76"/>
                  </a:cubicBezTo>
                  <a:cubicBezTo>
                    <a:pt x="51" y="51"/>
                    <a:pt x="51" y="26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7646522" y="4669190"/>
              <a:ext cx="234766" cy="207542"/>
            </a:xfrm>
            <a:custGeom>
              <a:avLst/>
              <a:gdLst/>
              <a:ahLst/>
              <a:cxnLst/>
              <a:rect l="l" t="t" r="r" b="b"/>
              <a:pathLst>
                <a:path w="3527" h="3118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8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507" y="403"/>
                    <a:pt x="3494" y="403"/>
                  </a:cubicBezTo>
                  <a:close/>
                  <a:moveTo>
                    <a:pt x="3230" y="503"/>
                  </a:moveTo>
                  <a:cubicBezTo>
                    <a:pt x="3230" y="503"/>
                    <a:pt x="3229" y="503"/>
                    <a:pt x="3229" y="504"/>
                  </a:cubicBezTo>
                  <a:lnTo>
                    <a:pt x="3229" y="504"/>
                  </a:lnTo>
                  <a:cubicBezTo>
                    <a:pt x="3229" y="504"/>
                    <a:pt x="3230" y="504"/>
                    <a:pt x="3231" y="504"/>
                  </a:cubicBezTo>
                  <a:lnTo>
                    <a:pt x="3231" y="504"/>
                  </a:lnTo>
                  <a:cubicBezTo>
                    <a:pt x="3231" y="504"/>
                    <a:pt x="3230" y="504"/>
                    <a:pt x="3230" y="503"/>
                  </a:cubicBezTo>
                  <a:close/>
                  <a:moveTo>
                    <a:pt x="3321" y="524"/>
                  </a:moveTo>
                  <a:cubicBezTo>
                    <a:pt x="3305" y="524"/>
                    <a:pt x="3280" y="525"/>
                    <a:pt x="3243" y="529"/>
                  </a:cubicBezTo>
                  <a:cubicBezTo>
                    <a:pt x="3250" y="536"/>
                    <a:pt x="3253" y="539"/>
                    <a:pt x="3257" y="543"/>
                  </a:cubicBezTo>
                  <a:lnTo>
                    <a:pt x="3257" y="543"/>
                  </a:lnTo>
                  <a:cubicBezTo>
                    <a:pt x="3265" y="545"/>
                    <a:pt x="3273" y="547"/>
                    <a:pt x="3281" y="550"/>
                  </a:cubicBezTo>
                  <a:lnTo>
                    <a:pt x="3281" y="550"/>
                  </a:lnTo>
                  <a:cubicBezTo>
                    <a:pt x="3336" y="534"/>
                    <a:pt x="3360" y="524"/>
                    <a:pt x="3321" y="524"/>
                  </a:cubicBezTo>
                  <a:close/>
                  <a:moveTo>
                    <a:pt x="3130" y="541"/>
                  </a:moveTo>
                  <a:lnTo>
                    <a:pt x="3130" y="541"/>
                  </a:lnTo>
                  <a:cubicBezTo>
                    <a:pt x="3105" y="554"/>
                    <a:pt x="3079" y="554"/>
                    <a:pt x="3054" y="566"/>
                  </a:cubicBezTo>
                  <a:cubicBezTo>
                    <a:pt x="3092" y="554"/>
                    <a:pt x="3105" y="554"/>
                    <a:pt x="3130" y="541"/>
                  </a:cubicBezTo>
                  <a:close/>
                  <a:moveTo>
                    <a:pt x="3332" y="620"/>
                  </a:moveTo>
                  <a:lnTo>
                    <a:pt x="3332" y="620"/>
                  </a:lnTo>
                  <a:cubicBezTo>
                    <a:pt x="3332" y="622"/>
                    <a:pt x="3332" y="624"/>
                    <a:pt x="3331" y="626"/>
                  </a:cubicBezTo>
                  <a:lnTo>
                    <a:pt x="3331" y="626"/>
                  </a:lnTo>
                  <a:cubicBezTo>
                    <a:pt x="3331" y="625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5"/>
                    <a:pt x="3331" y="635"/>
                    <a:pt x="3331" y="626"/>
                  </a:cubicBezTo>
                  <a:lnTo>
                    <a:pt x="3331" y="626"/>
                  </a:lnTo>
                  <a:cubicBezTo>
                    <a:pt x="3335" y="634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9"/>
                    <a:pt x="3352" y="645"/>
                    <a:pt x="3356" y="642"/>
                  </a:cubicBezTo>
                  <a:lnTo>
                    <a:pt x="3356" y="642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4" y="631"/>
                    <a:pt x="3332" y="620"/>
                  </a:cubicBezTo>
                  <a:close/>
                  <a:moveTo>
                    <a:pt x="1220" y="654"/>
                  </a:moveTo>
                  <a:lnTo>
                    <a:pt x="1220" y="654"/>
                  </a:lnTo>
                  <a:cubicBezTo>
                    <a:pt x="1221" y="657"/>
                    <a:pt x="1223" y="660"/>
                    <a:pt x="1224" y="662"/>
                  </a:cubicBezTo>
                  <a:lnTo>
                    <a:pt x="1224" y="662"/>
                  </a:lnTo>
                  <a:cubicBezTo>
                    <a:pt x="1223" y="660"/>
                    <a:pt x="1221" y="657"/>
                    <a:pt x="1220" y="654"/>
                  </a:cubicBezTo>
                  <a:close/>
                  <a:moveTo>
                    <a:pt x="1308" y="667"/>
                  </a:moveTo>
                  <a:cubicBezTo>
                    <a:pt x="1308" y="679"/>
                    <a:pt x="1308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42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3382" y="454"/>
                  </a:moveTo>
                  <a:lnTo>
                    <a:pt x="3394" y="466"/>
                  </a:lnTo>
                  <a:cubicBezTo>
                    <a:pt x="3400" y="469"/>
                    <a:pt x="3405" y="472"/>
                    <a:pt x="3410" y="475"/>
                  </a:cubicBezTo>
                  <a:lnTo>
                    <a:pt x="3410" y="475"/>
                  </a:lnTo>
                  <a:cubicBezTo>
                    <a:pt x="3370" y="485"/>
                    <a:pt x="3319" y="496"/>
                    <a:pt x="3264" y="510"/>
                  </a:cubicBezTo>
                  <a:lnTo>
                    <a:pt x="3264" y="510"/>
                  </a:lnTo>
                  <a:cubicBezTo>
                    <a:pt x="3253" y="508"/>
                    <a:pt x="3242" y="506"/>
                    <a:pt x="3231" y="504"/>
                  </a:cubicBezTo>
                  <a:lnTo>
                    <a:pt x="3231" y="504"/>
                  </a:lnTo>
                  <a:cubicBezTo>
                    <a:pt x="3243" y="516"/>
                    <a:pt x="3243" y="516"/>
                    <a:pt x="3243" y="516"/>
                  </a:cubicBezTo>
                  <a:cubicBezTo>
                    <a:pt x="3250" y="514"/>
                    <a:pt x="3257" y="512"/>
                    <a:pt x="3264" y="510"/>
                  </a:cubicBezTo>
                  <a:lnTo>
                    <a:pt x="3264" y="510"/>
                  </a:lnTo>
                  <a:cubicBezTo>
                    <a:pt x="3274" y="512"/>
                    <a:pt x="3283" y="514"/>
                    <a:pt x="3293" y="516"/>
                  </a:cubicBezTo>
                  <a:cubicBezTo>
                    <a:pt x="3349" y="524"/>
                    <a:pt x="3394" y="542"/>
                    <a:pt x="3430" y="561"/>
                  </a:cubicBezTo>
                  <a:lnTo>
                    <a:pt x="3430" y="561"/>
                  </a:lnTo>
                  <a:lnTo>
                    <a:pt x="3444" y="554"/>
                  </a:lnTo>
                  <a:cubicBezTo>
                    <a:pt x="3458" y="547"/>
                    <a:pt x="3468" y="540"/>
                    <a:pt x="3476" y="533"/>
                  </a:cubicBezTo>
                  <a:lnTo>
                    <a:pt x="3476" y="533"/>
                  </a:lnTo>
                  <a:cubicBezTo>
                    <a:pt x="3488" y="552"/>
                    <a:pt x="3494" y="572"/>
                    <a:pt x="3494" y="591"/>
                  </a:cubicBezTo>
                  <a:cubicBezTo>
                    <a:pt x="3494" y="598"/>
                    <a:pt x="3494" y="601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1"/>
                  </a:cubicBezTo>
                  <a:lnTo>
                    <a:pt x="3430" y="561"/>
                  </a:lnTo>
                  <a:lnTo>
                    <a:pt x="3394" y="579"/>
                  </a:lnTo>
                  <a:lnTo>
                    <a:pt x="3363" y="587"/>
                  </a:lnTo>
                  <a:lnTo>
                    <a:pt x="3363" y="587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1" y="576"/>
                    <a:pt x="3324" y="585"/>
                    <a:pt x="3326" y="594"/>
                  </a:cubicBezTo>
                  <a:lnTo>
                    <a:pt x="3326" y="594"/>
                  </a:lnTo>
                  <a:lnTo>
                    <a:pt x="3331" y="591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29" y="608"/>
                    <a:pt x="3328" y="601"/>
                    <a:pt x="3326" y="594"/>
                  </a:cubicBezTo>
                  <a:lnTo>
                    <a:pt x="3326" y="594"/>
                  </a:lnTo>
                  <a:lnTo>
                    <a:pt x="3319" y="597"/>
                  </a:lnTo>
                  <a:lnTo>
                    <a:pt x="3319" y="597"/>
                  </a:lnTo>
                  <a:cubicBezTo>
                    <a:pt x="3312" y="583"/>
                    <a:pt x="3303" y="571"/>
                    <a:pt x="3293" y="566"/>
                  </a:cubicBezTo>
                  <a:cubicBezTo>
                    <a:pt x="3293" y="566"/>
                    <a:pt x="3293" y="566"/>
                    <a:pt x="3293" y="554"/>
                  </a:cubicBezTo>
                  <a:cubicBezTo>
                    <a:pt x="3289" y="552"/>
                    <a:pt x="3285" y="551"/>
                    <a:pt x="3281" y="550"/>
                  </a:cubicBezTo>
                  <a:lnTo>
                    <a:pt x="3281" y="550"/>
                  </a:lnTo>
                  <a:cubicBezTo>
                    <a:pt x="3277" y="551"/>
                    <a:pt x="3273" y="552"/>
                    <a:pt x="3268" y="554"/>
                  </a:cubicBezTo>
                  <a:cubicBezTo>
                    <a:pt x="3263" y="548"/>
                    <a:pt x="3260" y="545"/>
                    <a:pt x="3257" y="543"/>
                  </a:cubicBezTo>
                  <a:lnTo>
                    <a:pt x="3257" y="543"/>
                  </a:lnTo>
                  <a:cubicBezTo>
                    <a:pt x="3244" y="539"/>
                    <a:pt x="3231" y="536"/>
                    <a:pt x="3218" y="533"/>
                  </a:cubicBezTo>
                  <a:lnTo>
                    <a:pt x="3218" y="533"/>
                  </a:lnTo>
                  <a:cubicBezTo>
                    <a:pt x="3221" y="544"/>
                    <a:pt x="3232" y="554"/>
                    <a:pt x="3243" y="554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66"/>
                    <a:pt x="3142" y="554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7"/>
                    <a:pt x="2979" y="642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30"/>
                    <a:pt x="2715" y="742"/>
                  </a:cubicBezTo>
                  <a:lnTo>
                    <a:pt x="2702" y="755"/>
                  </a:lnTo>
                  <a:lnTo>
                    <a:pt x="2677" y="755"/>
                  </a:lnTo>
                  <a:cubicBezTo>
                    <a:pt x="2691" y="706"/>
                    <a:pt x="2693" y="693"/>
                    <a:pt x="2689" y="693"/>
                  </a:cubicBezTo>
                  <a:cubicBezTo>
                    <a:pt x="2684" y="693"/>
                    <a:pt x="2672" y="709"/>
                    <a:pt x="2657" y="709"/>
                  </a:cubicBezTo>
                  <a:cubicBezTo>
                    <a:pt x="2647" y="709"/>
                    <a:pt x="2637" y="702"/>
                    <a:pt x="2627" y="679"/>
                  </a:cubicBezTo>
                  <a:cubicBezTo>
                    <a:pt x="2795" y="583"/>
                    <a:pt x="2940" y="545"/>
                    <a:pt x="3084" y="509"/>
                  </a:cubicBezTo>
                  <a:lnTo>
                    <a:pt x="3084" y="509"/>
                  </a:lnTo>
                  <a:cubicBezTo>
                    <a:pt x="3102" y="513"/>
                    <a:pt x="3148" y="518"/>
                    <a:pt x="3206" y="530"/>
                  </a:cubicBezTo>
                  <a:lnTo>
                    <a:pt x="3206" y="530"/>
                  </a:lnTo>
                  <a:lnTo>
                    <a:pt x="3218" y="529"/>
                  </a:lnTo>
                  <a:lnTo>
                    <a:pt x="3218" y="529"/>
                  </a:lnTo>
                  <a:cubicBezTo>
                    <a:pt x="3216" y="530"/>
                    <a:pt x="3213" y="531"/>
                    <a:pt x="3211" y="531"/>
                  </a:cubicBezTo>
                  <a:lnTo>
                    <a:pt x="3211" y="531"/>
                  </a:lnTo>
                  <a:cubicBezTo>
                    <a:pt x="3210" y="531"/>
                    <a:pt x="3208" y="531"/>
                    <a:pt x="3206" y="530"/>
                  </a:cubicBezTo>
                  <a:lnTo>
                    <a:pt x="3206" y="530"/>
                  </a:lnTo>
                  <a:lnTo>
                    <a:pt x="3130" y="541"/>
                  </a:lnTo>
                  <a:cubicBezTo>
                    <a:pt x="3164" y="541"/>
                    <a:pt x="3188" y="541"/>
                    <a:pt x="3211" y="531"/>
                  </a:cubicBezTo>
                  <a:lnTo>
                    <a:pt x="3211" y="531"/>
                  </a:lnTo>
                  <a:cubicBezTo>
                    <a:pt x="3214" y="532"/>
                    <a:pt x="3216" y="532"/>
                    <a:pt x="3218" y="533"/>
                  </a:cubicBezTo>
                  <a:lnTo>
                    <a:pt x="3218" y="533"/>
                  </a:lnTo>
                  <a:cubicBezTo>
                    <a:pt x="3218" y="531"/>
                    <a:pt x="3218" y="530"/>
                    <a:pt x="3218" y="529"/>
                  </a:cubicBezTo>
                  <a:cubicBezTo>
                    <a:pt x="3218" y="517"/>
                    <a:pt x="3218" y="505"/>
                    <a:pt x="3229" y="504"/>
                  </a:cubicBezTo>
                  <a:lnTo>
                    <a:pt x="3229" y="504"/>
                  </a:lnTo>
                  <a:cubicBezTo>
                    <a:pt x="3202" y="499"/>
                    <a:pt x="3175" y="495"/>
                    <a:pt x="3151" y="492"/>
                  </a:cubicBezTo>
                  <a:lnTo>
                    <a:pt x="3151" y="492"/>
                  </a:lnTo>
                  <a:cubicBezTo>
                    <a:pt x="3135" y="496"/>
                    <a:pt x="3119" y="500"/>
                    <a:pt x="3105" y="503"/>
                  </a:cubicBezTo>
                  <a:cubicBezTo>
                    <a:pt x="3098" y="505"/>
                    <a:pt x="3091" y="507"/>
                    <a:pt x="3084" y="509"/>
                  </a:cubicBezTo>
                  <a:lnTo>
                    <a:pt x="3084" y="509"/>
                  </a:lnTo>
                  <a:cubicBezTo>
                    <a:pt x="3068" y="504"/>
                    <a:pt x="3074" y="500"/>
                    <a:pt x="3117" y="491"/>
                  </a:cubicBezTo>
                  <a:cubicBezTo>
                    <a:pt x="3128" y="491"/>
                    <a:pt x="3139" y="491"/>
                    <a:pt x="3151" y="492"/>
                  </a:cubicBezTo>
                  <a:lnTo>
                    <a:pt x="3151" y="492"/>
                  </a:lnTo>
                  <a:cubicBezTo>
                    <a:pt x="3191" y="484"/>
                    <a:pt x="3236" y="475"/>
                    <a:pt x="3280" y="466"/>
                  </a:cubicBezTo>
                  <a:cubicBezTo>
                    <a:pt x="3311" y="466"/>
                    <a:pt x="3349" y="458"/>
                    <a:pt x="3382" y="454"/>
                  </a:cubicBezTo>
                  <a:close/>
                  <a:moveTo>
                    <a:pt x="1249" y="762"/>
                  </a:moveTo>
                  <a:cubicBezTo>
                    <a:pt x="1247" y="770"/>
                    <a:pt x="1245" y="778"/>
                    <a:pt x="1242" y="786"/>
                  </a:cubicBezTo>
                  <a:lnTo>
                    <a:pt x="1242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17" y="717"/>
                    <a:pt x="3117" y="717"/>
                  </a:cubicBezTo>
                  <a:cubicBezTo>
                    <a:pt x="3029" y="742"/>
                    <a:pt x="2941" y="767"/>
                    <a:pt x="2828" y="818"/>
                  </a:cubicBezTo>
                  <a:lnTo>
                    <a:pt x="2816" y="792"/>
                  </a:lnTo>
                  <a:cubicBezTo>
                    <a:pt x="2878" y="755"/>
                    <a:pt x="2929" y="755"/>
                    <a:pt x="2979" y="730"/>
                  </a:cubicBezTo>
                  <a:cubicBezTo>
                    <a:pt x="3029" y="704"/>
                    <a:pt x="3079" y="679"/>
                    <a:pt x="3117" y="667"/>
                  </a:cubicBezTo>
                  <a:close/>
                  <a:moveTo>
                    <a:pt x="3042" y="767"/>
                  </a:moveTo>
                  <a:cubicBezTo>
                    <a:pt x="3029" y="780"/>
                    <a:pt x="3017" y="792"/>
                    <a:pt x="3004" y="805"/>
                  </a:cubicBezTo>
                  <a:lnTo>
                    <a:pt x="2929" y="830"/>
                  </a:lnTo>
                  <a:cubicBezTo>
                    <a:pt x="2941" y="818"/>
                    <a:pt x="2979" y="792"/>
                    <a:pt x="3042" y="767"/>
                  </a:cubicBezTo>
                  <a:close/>
                  <a:moveTo>
                    <a:pt x="3465" y="728"/>
                  </a:moveTo>
                  <a:cubicBezTo>
                    <a:pt x="3466" y="728"/>
                    <a:pt x="3468" y="728"/>
                    <a:pt x="3469" y="730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44" y="805"/>
                    <a:pt x="3482" y="792"/>
                    <a:pt x="3456" y="780"/>
                  </a:cubicBezTo>
                  <a:cubicBezTo>
                    <a:pt x="3456" y="769"/>
                    <a:pt x="3456" y="728"/>
                    <a:pt x="3465" y="728"/>
                  </a:cubicBezTo>
                  <a:close/>
                  <a:moveTo>
                    <a:pt x="2652" y="893"/>
                  </a:moveTo>
                  <a:lnTo>
                    <a:pt x="2652" y="893"/>
                  </a:lnTo>
                  <a:cubicBezTo>
                    <a:pt x="2646" y="899"/>
                    <a:pt x="2640" y="902"/>
                    <a:pt x="2633" y="906"/>
                  </a:cubicBezTo>
                  <a:lnTo>
                    <a:pt x="2652" y="893"/>
                  </a:lnTo>
                  <a:close/>
                  <a:moveTo>
                    <a:pt x="3494" y="855"/>
                  </a:moveTo>
                  <a:cubicBezTo>
                    <a:pt x="3494" y="873"/>
                    <a:pt x="3492" y="885"/>
                    <a:pt x="3482" y="906"/>
                  </a:cubicBezTo>
                  <a:cubicBezTo>
                    <a:pt x="3494" y="906"/>
                    <a:pt x="3494" y="893"/>
                    <a:pt x="3494" y="893"/>
                  </a:cubicBezTo>
                  <a:cubicBezTo>
                    <a:pt x="3507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5"/>
                  </a:cubicBezTo>
                  <a:close/>
                  <a:moveTo>
                    <a:pt x="994" y="900"/>
                  </a:moveTo>
                  <a:cubicBezTo>
                    <a:pt x="989" y="905"/>
                    <a:pt x="984" y="912"/>
                    <a:pt x="981" y="918"/>
                  </a:cubicBezTo>
                  <a:cubicBezTo>
                    <a:pt x="985" y="911"/>
                    <a:pt x="990" y="905"/>
                    <a:pt x="994" y="900"/>
                  </a:cubicBezTo>
                  <a:close/>
                  <a:moveTo>
                    <a:pt x="1242" y="786"/>
                  </a:moveTo>
                  <a:cubicBezTo>
                    <a:pt x="1279" y="790"/>
                    <a:pt x="1342" y="792"/>
                    <a:pt x="1333" y="830"/>
                  </a:cubicBezTo>
                  <a:cubicBezTo>
                    <a:pt x="1290" y="885"/>
                    <a:pt x="1239" y="931"/>
                    <a:pt x="1189" y="965"/>
                  </a:cubicBezTo>
                  <a:lnTo>
                    <a:pt x="1189" y="965"/>
                  </a:lnTo>
                  <a:cubicBezTo>
                    <a:pt x="1208" y="901"/>
                    <a:pt x="1227" y="842"/>
                    <a:pt x="1242" y="786"/>
                  </a:cubicBezTo>
                  <a:close/>
                  <a:moveTo>
                    <a:pt x="871" y="1106"/>
                  </a:moveTo>
                  <a:cubicBezTo>
                    <a:pt x="853" y="1138"/>
                    <a:pt x="902" y="1133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51" y="1124"/>
                    <a:pt x="861" y="1114"/>
                    <a:pt x="871" y="1106"/>
                  </a:cubicBezTo>
                  <a:close/>
                  <a:moveTo>
                    <a:pt x="2036" y="1157"/>
                  </a:moveTo>
                  <a:cubicBezTo>
                    <a:pt x="2112" y="1182"/>
                    <a:pt x="2212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3"/>
                    <a:pt x="2388" y="1283"/>
                  </a:cubicBezTo>
                  <a:lnTo>
                    <a:pt x="2376" y="1283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21" y="1278"/>
                  </a:moveTo>
                  <a:lnTo>
                    <a:pt x="1810" y="1295"/>
                  </a:lnTo>
                  <a:cubicBezTo>
                    <a:pt x="1809" y="1296"/>
                    <a:pt x="1808" y="1296"/>
                    <a:pt x="1807" y="1297"/>
                  </a:cubicBezTo>
                  <a:lnTo>
                    <a:pt x="1807" y="1297"/>
                  </a:lnTo>
                  <a:cubicBezTo>
                    <a:pt x="1801" y="1292"/>
                    <a:pt x="1798" y="1287"/>
                    <a:pt x="1798" y="1283"/>
                  </a:cubicBezTo>
                  <a:cubicBezTo>
                    <a:pt x="1806" y="1282"/>
                    <a:pt x="1814" y="1280"/>
                    <a:pt x="1821" y="1278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3004" y="13"/>
                    <a:pt x="2929" y="26"/>
                  </a:cubicBezTo>
                  <a:cubicBezTo>
                    <a:pt x="2790" y="64"/>
                    <a:pt x="2677" y="64"/>
                    <a:pt x="2527" y="126"/>
                  </a:cubicBezTo>
                  <a:cubicBezTo>
                    <a:pt x="2464" y="152"/>
                    <a:pt x="2401" y="177"/>
                    <a:pt x="2338" y="202"/>
                  </a:cubicBezTo>
                  <a:lnTo>
                    <a:pt x="2288" y="227"/>
                  </a:lnTo>
                  <a:cubicBezTo>
                    <a:pt x="2285" y="225"/>
                    <a:pt x="2284" y="224"/>
                    <a:pt x="2283" y="224"/>
                  </a:cubicBezTo>
                  <a:lnTo>
                    <a:pt x="2283" y="224"/>
                  </a:lnTo>
                  <a:cubicBezTo>
                    <a:pt x="2279" y="224"/>
                    <a:pt x="2288" y="244"/>
                    <a:pt x="2288" y="265"/>
                  </a:cubicBezTo>
                  <a:lnTo>
                    <a:pt x="2288" y="315"/>
                  </a:lnTo>
                  <a:cubicBezTo>
                    <a:pt x="2288" y="378"/>
                    <a:pt x="2288" y="441"/>
                    <a:pt x="2275" y="503"/>
                  </a:cubicBezTo>
                  <a:cubicBezTo>
                    <a:pt x="2275" y="617"/>
                    <a:pt x="2275" y="730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1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5" y="1107"/>
                    <a:pt x="2087" y="1093"/>
                    <a:pt x="2071" y="1078"/>
                  </a:cubicBezTo>
                  <a:lnTo>
                    <a:pt x="2071" y="1078"/>
                  </a:lnTo>
                  <a:cubicBezTo>
                    <a:pt x="2010" y="1083"/>
                    <a:pt x="1976" y="1114"/>
                    <a:pt x="1948" y="1151"/>
                  </a:cubicBezTo>
                  <a:lnTo>
                    <a:pt x="1948" y="1151"/>
                  </a:lnTo>
                  <a:cubicBezTo>
                    <a:pt x="1868" y="1123"/>
                    <a:pt x="1797" y="1102"/>
                    <a:pt x="1735" y="1081"/>
                  </a:cubicBezTo>
                  <a:lnTo>
                    <a:pt x="1697" y="1069"/>
                  </a:lnTo>
                  <a:cubicBezTo>
                    <a:pt x="1691" y="1063"/>
                    <a:pt x="1685" y="1059"/>
                    <a:pt x="1680" y="1059"/>
                  </a:cubicBezTo>
                  <a:cubicBezTo>
                    <a:pt x="1675" y="1059"/>
                    <a:pt x="1672" y="1063"/>
                    <a:pt x="1672" y="1069"/>
                  </a:cubicBezTo>
                  <a:lnTo>
                    <a:pt x="1647" y="1094"/>
                  </a:lnTo>
                  <a:cubicBezTo>
                    <a:pt x="1634" y="1107"/>
                    <a:pt x="1622" y="1132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2"/>
                  </a:lnTo>
                  <a:lnTo>
                    <a:pt x="1710" y="1107"/>
                  </a:lnTo>
                  <a:cubicBezTo>
                    <a:pt x="1710" y="1107"/>
                    <a:pt x="1710" y="1094"/>
                    <a:pt x="1722" y="1094"/>
                  </a:cubicBezTo>
                  <a:lnTo>
                    <a:pt x="1747" y="1107"/>
                  </a:lnTo>
                  <a:lnTo>
                    <a:pt x="1923" y="1169"/>
                  </a:lnTo>
                  <a:lnTo>
                    <a:pt x="1933" y="1172"/>
                  </a:lnTo>
                  <a:lnTo>
                    <a:pt x="1933" y="1172"/>
                  </a:lnTo>
                  <a:cubicBezTo>
                    <a:pt x="1938" y="1165"/>
                    <a:pt x="1943" y="1158"/>
                    <a:pt x="1948" y="1151"/>
                  </a:cubicBezTo>
                  <a:lnTo>
                    <a:pt x="1948" y="1151"/>
                  </a:lnTo>
                  <a:cubicBezTo>
                    <a:pt x="1964" y="1157"/>
                    <a:pt x="1981" y="1163"/>
                    <a:pt x="1999" y="1169"/>
                  </a:cubicBezTo>
                  <a:cubicBezTo>
                    <a:pt x="2087" y="1207"/>
                    <a:pt x="2187" y="1232"/>
                    <a:pt x="2288" y="1270"/>
                  </a:cubicBezTo>
                  <a:lnTo>
                    <a:pt x="2351" y="1295"/>
                  </a:lnTo>
                  <a:lnTo>
                    <a:pt x="2388" y="1308"/>
                  </a:lnTo>
                  <a:lnTo>
                    <a:pt x="2413" y="1320"/>
                  </a:lnTo>
                  <a:cubicBezTo>
                    <a:pt x="2413" y="1320"/>
                    <a:pt x="2413" y="1308"/>
                    <a:pt x="2413" y="1295"/>
                  </a:cubicBezTo>
                  <a:cubicBezTo>
                    <a:pt x="2413" y="1245"/>
                    <a:pt x="2413" y="1195"/>
                    <a:pt x="2413" y="1132"/>
                  </a:cubicBezTo>
                  <a:cubicBezTo>
                    <a:pt x="2413" y="1031"/>
                    <a:pt x="2426" y="918"/>
                    <a:pt x="2426" y="805"/>
                  </a:cubicBezTo>
                  <a:lnTo>
                    <a:pt x="2426" y="642"/>
                  </a:lnTo>
                  <a:lnTo>
                    <a:pt x="2426" y="566"/>
                  </a:lnTo>
                  <a:cubicBezTo>
                    <a:pt x="2426" y="541"/>
                    <a:pt x="2451" y="554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205" y="277"/>
                    <a:pt x="3004" y="277"/>
                  </a:cubicBezTo>
                  <a:lnTo>
                    <a:pt x="2740" y="340"/>
                  </a:lnTo>
                  <a:lnTo>
                    <a:pt x="2451" y="466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9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3"/>
                    <a:pt x="2388" y="742"/>
                    <a:pt x="2388" y="642"/>
                  </a:cubicBezTo>
                  <a:cubicBezTo>
                    <a:pt x="2388" y="579"/>
                    <a:pt x="2388" y="529"/>
                    <a:pt x="2388" y="478"/>
                  </a:cubicBezTo>
                  <a:cubicBezTo>
                    <a:pt x="2401" y="453"/>
                    <a:pt x="2439" y="453"/>
                    <a:pt x="2464" y="441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7"/>
                    <a:pt x="3205" y="177"/>
                  </a:cubicBezTo>
                  <a:lnTo>
                    <a:pt x="3142" y="177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4" y="202"/>
                    <a:pt x="2929" y="214"/>
                    <a:pt x="2903" y="214"/>
                  </a:cubicBezTo>
                  <a:cubicBezTo>
                    <a:pt x="2891" y="214"/>
                    <a:pt x="2866" y="227"/>
                    <a:pt x="2853" y="227"/>
                  </a:cubicBezTo>
                  <a:lnTo>
                    <a:pt x="2853" y="227"/>
                  </a:lnTo>
                  <a:cubicBezTo>
                    <a:pt x="2866" y="227"/>
                    <a:pt x="2891" y="214"/>
                    <a:pt x="2916" y="202"/>
                  </a:cubicBezTo>
                  <a:lnTo>
                    <a:pt x="2929" y="202"/>
                  </a:lnTo>
                  <a:cubicBezTo>
                    <a:pt x="2966" y="189"/>
                    <a:pt x="2991" y="189"/>
                    <a:pt x="3029" y="177"/>
                  </a:cubicBezTo>
                  <a:cubicBezTo>
                    <a:pt x="3092" y="164"/>
                    <a:pt x="3193" y="152"/>
                    <a:pt x="3255" y="152"/>
                  </a:cubicBezTo>
                  <a:lnTo>
                    <a:pt x="3507" y="152"/>
                  </a:lnTo>
                  <a:cubicBezTo>
                    <a:pt x="3519" y="152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2" y="102"/>
                    <a:pt x="3469" y="89"/>
                  </a:cubicBezTo>
                  <a:lnTo>
                    <a:pt x="3469" y="89"/>
                  </a:lnTo>
                  <a:cubicBezTo>
                    <a:pt x="3489" y="92"/>
                    <a:pt x="3506" y="94"/>
                    <a:pt x="3516" y="94"/>
                  </a:cubicBezTo>
                  <a:cubicBezTo>
                    <a:pt x="3524" y="94"/>
                    <a:pt x="3527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4"/>
                  </a:lnTo>
                  <a:lnTo>
                    <a:pt x="3456" y="64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69" y="89"/>
                    <a:pt x="3469" y="89"/>
                  </a:cubicBezTo>
                  <a:lnTo>
                    <a:pt x="3469" y="89"/>
                  </a:lnTo>
                  <a:cubicBezTo>
                    <a:pt x="3446" y="86"/>
                    <a:pt x="3418" y="81"/>
                    <a:pt x="3394" y="76"/>
                  </a:cubicBezTo>
                  <a:cubicBezTo>
                    <a:pt x="3356" y="64"/>
                    <a:pt x="3331" y="64"/>
                    <a:pt x="3293" y="64"/>
                  </a:cubicBezTo>
                  <a:cubicBezTo>
                    <a:pt x="3331" y="51"/>
                    <a:pt x="3356" y="51"/>
                    <a:pt x="3394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69" y="26"/>
                  </a:lnTo>
                  <a:cubicBezTo>
                    <a:pt x="3456" y="26"/>
                    <a:pt x="3456" y="13"/>
                    <a:pt x="3456" y="13"/>
                  </a:cubicBezTo>
                  <a:lnTo>
                    <a:pt x="3469" y="13"/>
                  </a:lnTo>
                  <a:cubicBezTo>
                    <a:pt x="3469" y="13"/>
                    <a:pt x="3470" y="13"/>
                    <a:pt x="3471" y="13"/>
                  </a:cubicBezTo>
                  <a:lnTo>
                    <a:pt x="3471" y="13"/>
                  </a:lnTo>
                  <a:cubicBezTo>
                    <a:pt x="3475" y="13"/>
                    <a:pt x="3478" y="13"/>
                    <a:pt x="3482" y="13"/>
                  </a:cubicBezTo>
                  <a:lnTo>
                    <a:pt x="3494" y="13"/>
                  </a:lnTo>
                  <a:cubicBezTo>
                    <a:pt x="3494" y="1"/>
                    <a:pt x="3482" y="1"/>
                    <a:pt x="3482" y="1"/>
                  </a:cubicBezTo>
                  <a:cubicBezTo>
                    <a:pt x="3482" y="10"/>
                    <a:pt x="3475" y="12"/>
                    <a:pt x="3471" y="13"/>
                  </a:cubicBezTo>
                  <a:lnTo>
                    <a:pt x="3471" y="13"/>
                  </a:lnTo>
                  <a:cubicBezTo>
                    <a:pt x="3439" y="11"/>
                    <a:pt x="3414" y="1"/>
                    <a:pt x="3368" y="1"/>
                  </a:cubicBezTo>
                  <a:close/>
                  <a:moveTo>
                    <a:pt x="1572" y="1182"/>
                  </a:moveTo>
                  <a:cubicBezTo>
                    <a:pt x="1471" y="1304"/>
                    <a:pt x="1415" y="1377"/>
                    <a:pt x="1429" y="1377"/>
                  </a:cubicBezTo>
                  <a:cubicBezTo>
                    <a:pt x="1439" y="1377"/>
                    <a:pt x="1487" y="1336"/>
                    <a:pt x="1584" y="1245"/>
                  </a:cubicBezTo>
                  <a:lnTo>
                    <a:pt x="1609" y="1232"/>
                  </a:lnTo>
                  <a:cubicBezTo>
                    <a:pt x="1597" y="1220"/>
                    <a:pt x="1584" y="1207"/>
                    <a:pt x="1572" y="1182"/>
                  </a:cubicBezTo>
                  <a:close/>
                  <a:moveTo>
                    <a:pt x="3459" y="1245"/>
                  </a:moveTo>
                  <a:lnTo>
                    <a:pt x="3459" y="1245"/>
                  </a:lnTo>
                  <a:cubicBezTo>
                    <a:pt x="3461" y="1251"/>
                    <a:pt x="3464" y="1259"/>
                    <a:pt x="3469" y="1270"/>
                  </a:cubicBezTo>
                  <a:cubicBezTo>
                    <a:pt x="3470" y="1274"/>
                    <a:pt x="3472" y="1280"/>
                    <a:pt x="3474" y="1286"/>
                  </a:cubicBezTo>
                  <a:lnTo>
                    <a:pt x="3474" y="1286"/>
                  </a:lnTo>
                  <a:cubicBezTo>
                    <a:pt x="3474" y="1285"/>
                    <a:pt x="3475" y="1284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22"/>
                    <a:pt x="3482" y="1324"/>
                  </a:cubicBezTo>
                  <a:lnTo>
                    <a:pt x="3482" y="1324"/>
                  </a:lnTo>
                  <a:cubicBezTo>
                    <a:pt x="3479" y="1309"/>
                    <a:pt x="3476" y="1297"/>
                    <a:pt x="3474" y="1286"/>
                  </a:cubicBezTo>
                  <a:lnTo>
                    <a:pt x="3474" y="1286"/>
                  </a:lnTo>
                  <a:cubicBezTo>
                    <a:pt x="3472" y="1289"/>
                    <a:pt x="3471" y="1292"/>
                    <a:pt x="3469" y="1295"/>
                  </a:cubicBezTo>
                  <a:cubicBezTo>
                    <a:pt x="3444" y="1345"/>
                    <a:pt x="3494" y="1295"/>
                    <a:pt x="3431" y="1396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1"/>
                    <a:pt x="3343" y="1370"/>
                  </a:cubicBezTo>
                  <a:cubicBezTo>
                    <a:pt x="3380" y="1334"/>
                    <a:pt x="3430" y="1291"/>
                    <a:pt x="3459" y="1245"/>
                  </a:cubicBezTo>
                  <a:close/>
                  <a:moveTo>
                    <a:pt x="1597" y="1496"/>
                  </a:moveTo>
                  <a:lnTo>
                    <a:pt x="1597" y="1509"/>
                  </a:lnTo>
                  <a:cubicBezTo>
                    <a:pt x="1597" y="1509"/>
                    <a:pt x="1609" y="1521"/>
                    <a:pt x="1609" y="1521"/>
                  </a:cubicBezTo>
                  <a:cubicBezTo>
                    <a:pt x="1609" y="1509"/>
                    <a:pt x="1597" y="1509"/>
                    <a:pt x="1597" y="1496"/>
                  </a:cubicBezTo>
                  <a:close/>
                  <a:moveTo>
                    <a:pt x="3484" y="1403"/>
                  </a:moveTo>
                  <a:cubicBezTo>
                    <a:pt x="3486" y="1457"/>
                    <a:pt x="3450" y="1501"/>
                    <a:pt x="3394" y="1546"/>
                  </a:cubicBezTo>
                  <a:cubicBezTo>
                    <a:pt x="3449" y="1498"/>
                    <a:pt x="3474" y="1449"/>
                    <a:pt x="3484" y="1403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7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6"/>
                    <a:pt x="918" y="1861"/>
                    <a:pt x="918" y="1848"/>
                  </a:cubicBezTo>
                  <a:close/>
                  <a:moveTo>
                    <a:pt x="1572" y="1604"/>
                  </a:moveTo>
                  <a:cubicBezTo>
                    <a:pt x="1556" y="1604"/>
                    <a:pt x="1542" y="1609"/>
                    <a:pt x="1534" y="1609"/>
                  </a:cubicBezTo>
                  <a:lnTo>
                    <a:pt x="1458" y="1722"/>
                  </a:lnTo>
                  <a:cubicBezTo>
                    <a:pt x="1458" y="1722"/>
                    <a:pt x="1458" y="1735"/>
                    <a:pt x="1458" y="1735"/>
                  </a:cubicBezTo>
                  <a:cubicBezTo>
                    <a:pt x="1433" y="1735"/>
                    <a:pt x="1408" y="1798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33" y="1785"/>
                    <a:pt x="1521" y="1685"/>
                    <a:pt x="1597" y="1609"/>
                  </a:cubicBezTo>
                  <a:cubicBezTo>
                    <a:pt x="1588" y="1605"/>
                    <a:pt x="1580" y="1604"/>
                    <a:pt x="1572" y="1604"/>
                  </a:cubicBezTo>
                  <a:close/>
                  <a:moveTo>
                    <a:pt x="704" y="2049"/>
                  </a:moveTo>
                  <a:cubicBezTo>
                    <a:pt x="692" y="2062"/>
                    <a:pt x="692" y="2074"/>
                    <a:pt x="679" y="2087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30" y="2099"/>
                  </a:lnTo>
                  <a:lnTo>
                    <a:pt x="742" y="2062"/>
                  </a:lnTo>
                  <a:cubicBezTo>
                    <a:pt x="742" y="2074"/>
                    <a:pt x="755" y="2074"/>
                    <a:pt x="755" y="2087"/>
                  </a:cubicBezTo>
                  <a:cubicBezTo>
                    <a:pt x="767" y="2087"/>
                    <a:pt x="767" y="2074"/>
                    <a:pt x="755" y="2049"/>
                  </a:cubicBezTo>
                  <a:cubicBezTo>
                    <a:pt x="751" y="2053"/>
                    <a:pt x="745" y="2055"/>
                    <a:pt x="739" y="2055"/>
                  </a:cubicBezTo>
                  <a:cubicBezTo>
                    <a:pt x="727" y="2055"/>
                    <a:pt x="713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6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54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7"/>
                  </a:moveTo>
                  <a:cubicBezTo>
                    <a:pt x="2507" y="2527"/>
                    <a:pt x="2499" y="2527"/>
                    <a:pt x="2491" y="2528"/>
                  </a:cubicBezTo>
                  <a:lnTo>
                    <a:pt x="2491" y="2528"/>
                  </a:lnTo>
                  <a:cubicBezTo>
                    <a:pt x="2495" y="2529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7"/>
                  </a:cubicBezTo>
                  <a:close/>
                  <a:moveTo>
                    <a:pt x="101" y="2552"/>
                  </a:moveTo>
                  <a:cubicBezTo>
                    <a:pt x="101" y="2552"/>
                    <a:pt x="101" y="2552"/>
                    <a:pt x="101" y="2552"/>
                  </a:cubicBezTo>
                  <a:cubicBezTo>
                    <a:pt x="101" y="2552"/>
                    <a:pt x="101" y="2552"/>
                    <a:pt x="101" y="2552"/>
                  </a:cubicBezTo>
                  <a:close/>
                  <a:moveTo>
                    <a:pt x="1433" y="2677"/>
                  </a:moveTo>
                  <a:cubicBezTo>
                    <a:pt x="1433" y="2677"/>
                    <a:pt x="1433" y="2677"/>
                    <a:pt x="1433" y="2677"/>
                  </a:cubicBezTo>
                  <a:cubicBezTo>
                    <a:pt x="1433" y="2677"/>
                    <a:pt x="1433" y="2677"/>
                    <a:pt x="1433" y="2677"/>
                  </a:cubicBezTo>
                  <a:close/>
                  <a:moveTo>
                    <a:pt x="202" y="2669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5"/>
                    <a:pt x="199" y="2677"/>
                    <a:pt x="202" y="2669"/>
                  </a:cubicBezTo>
                  <a:close/>
                  <a:moveTo>
                    <a:pt x="2323" y="2689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9"/>
                    <a:pt x="2323" y="2689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2"/>
                    <a:pt x="604" y="2792"/>
                  </a:cubicBezTo>
                  <a:lnTo>
                    <a:pt x="604" y="2792"/>
                  </a:lnTo>
                  <a:cubicBezTo>
                    <a:pt x="604" y="2792"/>
                    <a:pt x="604" y="2791"/>
                    <a:pt x="604" y="2790"/>
                  </a:cubicBezTo>
                  <a:close/>
                  <a:moveTo>
                    <a:pt x="1873" y="2942"/>
                  </a:moveTo>
                  <a:cubicBezTo>
                    <a:pt x="1873" y="2948"/>
                    <a:pt x="1869" y="2951"/>
                    <a:pt x="1864" y="2952"/>
                  </a:cubicBezTo>
                  <a:lnTo>
                    <a:pt x="1864" y="2952"/>
                  </a:lnTo>
                  <a:cubicBezTo>
                    <a:pt x="1865" y="2952"/>
                    <a:pt x="1866" y="2952"/>
                    <a:pt x="1867" y="2952"/>
                  </a:cubicBezTo>
                  <a:lnTo>
                    <a:pt x="1867" y="2952"/>
                  </a:lnTo>
                  <a:cubicBezTo>
                    <a:pt x="1864" y="2954"/>
                    <a:pt x="1861" y="2954"/>
                    <a:pt x="1861" y="2954"/>
                  </a:cubicBezTo>
                  <a:cubicBezTo>
                    <a:pt x="1859" y="2954"/>
                    <a:pt x="1859" y="2954"/>
                    <a:pt x="1858" y="2954"/>
                  </a:cubicBezTo>
                  <a:lnTo>
                    <a:pt x="1858" y="2954"/>
                  </a:lnTo>
                  <a:cubicBezTo>
                    <a:pt x="1860" y="2953"/>
                    <a:pt x="1862" y="2953"/>
                    <a:pt x="1864" y="2952"/>
                  </a:cubicBezTo>
                  <a:lnTo>
                    <a:pt x="1864" y="2952"/>
                  </a:lnTo>
                  <a:cubicBezTo>
                    <a:pt x="1862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2" y="2952"/>
                    <a:pt x="1859" y="2945"/>
                    <a:pt x="1873" y="2942"/>
                  </a:cubicBezTo>
                  <a:close/>
                  <a:moveTo>
                    <a:pt x="1999" y="2929"/>
                  </a:moveTo>
                  <a:lnTo>
                    <a:pt x="1999" y="2929"/>
                  </a:lnTo>
                  <a:cubicBezTo>
                    <a:pt x="1999" y="2929"/>
                    <a:pt x="1974" y="2929"/>
                    <a:pt x="1936" y="2941"/>
                  </a:cubicBezTo>
                  <a:lnTo>
                    <a:pt x="1948" y="2941"/>
                  </a:lnTo>
                  <a:cubicBezTo>
                    <a:pt x="1961" y="2941"/>
                    <a:pt x="1974" y="2954"/>
                    <a:pt x="1974" y="2954"/>
                  </a:cubicBezTo>
                  <a:lnTo>
                    <a:pt x="2036" y="2929"/>
                  </a:lnTo>
                  <a:lnTo>
                    <a:pt x="2036" y="2929"/>
                  </a:lnTo>
                  <a:cubicBezTo>
                    <a:pt x="2036" y="2929"/>
                    <a:pt x="2019" y="2929"/>
                    <a:pt x="1999" y="2936"/>
                  </a:cubicBezTo>
                  <a:lnTo>
                    <a:pt x="1999" y="2936"/>
                  </a:lnTo>
                  <a:cubicBezTo>
                    <a:pt x="1999" y="2934"/>
                    <a:pt x="1999" y="2932"/>
                    <a:pt x="1999" y="2929"/>
                  </a:cubicBezTo>
                  <a:close/>
                  <a:moveTo>
                    <a:pt x="3487" y="322"/>
                  </a:moveTo>
                  <a:lnTo>
                    <a:pt x="3487" y="322"/>
                  </a:lnTo>
                  <a:cubicBezTo>
                    <a:pt x="3458" y="340"/>
                    <a:pt x="3357" y="343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1"/>
                    <a:pt x="2853" y="453"/>
                    <a:pt x="2753" y="491"/>
                  </a:cubicBezTo>
                  <a:cubicBezTo>
                    <a:pt x="2816" y="453"/>
                    <a:pt x="2866" y="441"/>
                    <a:pt x="2916" y="415"/>
                  </a:cubicBezTo>
                  <a:cubicBezTo>
                    <a:pt x="2979" y="390"/>
                    <a:pt x="3042" y="365"/>
                    <a:pt x="3079" y="353"/>
                  </a:cubicBezTo>
                  <a:lnTo>
                    <a:pt x="3079" y="353"/>
                  </a:lnTo>
                  <a:cubicBezTo>
                    <a:pt x="2991" y="365"/>
                    <a:pt x="2878" y="403"/>
                    <a:pt x="2765" y="441"/>
                  </a:cubicBezTo>
                  <a:lnTo>
                    <a:pt x="2589" y="529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7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3" y="1172"/>
                  </a:lnTo>
                  <a:lnTo>
                    <a:pt x="1933" y="1172"/>
                  </a:lnTo>
                  <a:cubicBezTo>
                    <a:pt x="1918" y="1194"/>
                    <a:pt x="1904" y="1217"/>
                    <a:pt x="1887" y="1235"/>
                  </a:cubicBezTo>
                  <a:lnTo>
                    <a:pt x="1887" y="1235"/>
                  </a:lnTo>
                  <a:cubicBezTo>
                    <a:pt x="1945" y="1249"/>
                    <a:pt x="2004" y="1272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6"/>
                    <a:pt x="2451" y="1421"/>
                  </a:cubicBezTo>
                  <a:lnTo>
                    <a:pt x="2489" y="1421"/>
                  </a:lnTo>
                  <a:cubicBezTo>
                    <a:pt x="2489" y="1421"/>
                    <a:pt x="2489" y="1408"/>
                    <a:pt x="2489" y="1396"/>
                  </a:cubicBezTo>
                  <a:lnTo>
                    <a:pt x="2489" y="1320"/>
                  </a:lnTo>
                  <a:cubicBezTo>
                    <a:pt x="2489" y="1274"/>
                    <a:pt x="2489" y="1228"/>
                    <a:pt x="2490" y="1181"/>
                  </a:cubicBezTo>
                  <a:lnTo>
                    <a:pt x="2490" y="1181"/>
                  </a:lnTo>
                  <a:cubicBezTo>
                    <a:pt x="2489" y="1182"/>
                    <a:pt x="2489" y="1182"/>
                    <a:pt x="2489" y="1182"/>
                  </a:cubicBezTo>
                  <a:cubicBezTo>
                    <a:pt x="2489" y="1182"/>
                    <a:pt x="2489" y="1182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9" y="1174"/>
                    <a:pt x="2509" y="1167"/>
                    <a:pt x="2519" y="1160"/>
                  </a:cubicBezTo>
                  <a:lnTo>
                    <a:pt x="2519" y="1160"/>
                  </a:lnTo>
                  <a:cubicBezTo>
                    <a:pt x="2516" y="1214"/>
                    <a:pt x="2514" y="1271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1"/>
                  </a:lnTo>
                  <a:cubicBezTo>
                    <a:pt x="2325" y="1396"/>
                    <a:pt x="2250" y="1370"/>
                    <a:pt x="2162" y="1345"/>
                  </a:cubicBezTo>
                  <a:cubicBezTo>
                    <a:pt x="2074" y="1308"/>
                    <a:pt x="1986" y="1283"/>
                    <a:pt x="1886" y="1245"/>
                  </a:cubicBezTo>
                  <a:cubicBezTo>
                    <a:pt x="1884" y="1245"/>
                    <a:pt x="1881" y="1244"/>
                    <a:pt x="1879" y="1244"/>
                  </a:cubicBezTo>
                  <a:lnTo>
                    <a:pt x="1879" y="1244"/>
                  </a:lnTo>
                  <a:cubicBezTo>
                    <a:pt x="1863" y="1260"/>
                    <a:pt x="1845" y="1272"/>
                    <a:pt x="1821" y="1278"/>
                  </a:cubicBezTo>
                  <a:lnTo>
                    <a:pt x="1821" y="1278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1"/>
                    <a:pt x="1856" y="1239"/>
                    <a:pt x="1861" y="1239"/>
                  </a:cubicBezTo>
                  <a:cubicBezTo>
                    <a:pt x="1867" y="1239"/>
                    <a:pt x="1873" y="1242"/>
                    <a:pt x="1879" y="1244"/>
                  </a:cubicBezTo>
                  <a:lnTo>
                    <a:pt x="1879" y="1244"/>
                  </a:lnTo>
                  <a:cubicBezTo>
                    <a:pt x="1882" y="1241"/>
                    <a:pt x="1885" y="1238"/>
                    <a:pt x="1887" y="1235"/>
                  </a:cubicBezTo>
                  <a:lnTo>
                    <a:pt x="1887" y="1235"/>
                  </a:lnTo>
                  <a:cubicBezTo>
                    <a:pt x="1883" y="1234"/>
                    <a:pt x="1878" y="1233"/>
                    <a:pt x="1873" y="1232"/>
                  </a:cubicBezTo>
                  <a:cubicBezTo>
                    <a:pt x="1861" y="1220"/>
                    <a:pt x="1848" y="1220"/>
                    <a:pt x="1835" y="1220"/>
                  </a:cubicBezTo>
                  <a:lnTo>
                    <a:pt x="1810" y="1232"/>
                  </a:lnTo>
                  <a:cubicBezTo>
                    <a:pt x="1810" y="1245"/>
                    <a:pt x="1798" y="1257"/>
                    <a:pt x="1785" y="1270"/>
                  </a:cubicBezTo>
                  <a:cubicBezTo>
                    <a:pt x="1771" y="1298"/>
                    <a:pt x="1757" y="1318"/>
                    <a:pt x="1747" y="1333"/>
                  </a:cubicBezTo>
                  <a:lnTo>
                    <a:pt x="1747" y="1333"/>
                  </a:ln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21"/>
                    <a:pt x="1790" y="1306"/>
                    <a:pt x="1807" y="1297"/>
                  </a:cubicBezTo>
                  <a:lnTo>
                    <a:pt x="1807" y="1297"/>
                  </a:lnTo>
                  <a:cubicBezTo>
                    <a:pt x="1815" y="1305"/>
                    <a:pt x="1828" y="1312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9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8" y="1336"/>
                    <a:pt x="1747" y="1333"/>
                  </a:cubicBezTo>
                  <a:lnTo>
                    <a:pt x="1747" y="1333"/>
                  </a:lnTo>
                  <a:cubicBezTo>
                    <a:pt x="1740" y="1344"/>
                    <a:pt x="1735" y="1352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6" y="1373"/>
                    <a:pt x="1799" y="1384"/>
                    <a:pt x="1810" y="1396"/>
                  </a:cubicBezTo>
                  <a:cubicBezTo>
                    <a:pt x="1785" y="1446"/>
                    <a:pt x="1647" y="1446"/>
                    <a:pt x="1659" y="1534"/>
                  </a:cubicBezTo>
                  <a:cubicBezTo>
                    <a:pt x="1647" y="1534"/>
                    <a:pt x="1622" y="1521"/>
                    <a:pt x="1609" y="1521"/>
                  </a:cubicBezTo>
                  <a:cubicBezTo>
                    <a:pt x="1622" y="1546"/>
                    <a:pt x="1597" y="1572"/>
                    <a:pt x="1609" y="1597"/>
                  </a:cubicBezTo>
                  <a:cubicBezTo>
                    <a:pt x="1672" y="1521"/>
                    <a:pt x="1735" y="1471"/>
                    <a:pt x="1773" y="1433"/>
                  </a:cubicBezTo>
                  <a:cubicBezTo>
                    <a:pt x="1798" y="1408"/>
                    <a:pt x="1823" y="1396"/>
                    <a:pt x="1823" y="1396"/>
                  </a:cubicBezTo>
                  <a:lnTo>
                    <a:pt x="1823" y="1396"/>
                  </a:lnTo>
                  <a:cubicBezTo>
                    <a:pt x="1848" y="1408"/>
                    <a:pt x="1823" y="1458"/>
                    <a:pt x="1747" y="1572"/>
                  </a:cubicBezTo>
                  <a:cubicBezTo>
                    <a:pt x="1697" y="1647"/>
                    <a:pt x="1584" y="1760"/>
                    <a:pt x="1521" y="1861"/>
                  </a:cubicBezTo>
                  <a:cubicBezTo>
                    <a:pt x="1659" y="1710"/>
                    <a:pt x="1810" y="1546"/>
                    <a:pt x="1886" y="1471"/>
                  </a:cubicBezTo>
                  <a:cubicBezTo>
                    <a:pt x="1943" y="1413"/>
                    <a:pt x="1985" y="1383"/>
                    <a:pt x="2003" y="1383"/>
                  </a:cubicBezTo>
                  <a:cubicBezTo>
                    <a:pt x="2013" y="1383"/>
                    <a:pt x="2016" y="1391"/>
                    <a:pt x="2011" y="1408"/>
                  </a:cubicBezTo>
                  <a:lnTo>
                    <a:pt x="1923" y="1509"/>
                  </a:lnTo>
                  <a:lnTo>
                    <a:pt x="2024" y="1509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6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4"/>
                    <a:pt x="1810" y="1848"/>
                  </a:cubicBezTo>
                  <a:cubicBezTo>
                    <a:pt x="1902" y="1765"/>
                    <a:pt x="2015" y="1666"/>
                    <a:pt x="2038" y="1666"/>
                  </a:cubicBezTo>
                  <a:cubicBezTo>
                    <a:pt x="2049" y="1666"/>
                    <a:pt x="2037" y="1692"/>
                    <a:pt x="1986" y="1760"/>
                  </a:cubicBezTo>
                  <a:cubicBezTo>
                    <a:pt x="1986" y="1760"/>
                    <a:pt x="1986" y="1773"/>
                    <a:pt x="1986" y="1773"/>
                  </a:cubicBezTo>
                  <a:cubicBezTo>
                    <a:pt x="1948" y="1810"/>
                    <a:pt x="1911" y="1873"/>
                    <a:pt x="1848" y="1949"/>
                  </a:cubicBezTo>
                  <a:cubicBezTo>
                    <a:pt x="1835" y="1961"/>
                    <a:pt x="1823" y="1986"/>
                    <a:pt x="1823" y="1999"/>
                  </a:cubicBezTo>
                  <a:cubicBezTo>
                    <a:pt x="1798" y="2024"/>
                    <a:pt x="1785" y="2036"/>
                    <a:pt x="1773" y="2062"/>
                  </a:cubicBezTo>
                  <a:cubicBezTo>
                    <a:pt x="1760" y="2062"/>
                    <a:pt x="1760" y="2049"/>
                    <a:pt x="1760" y="2036"/>
                  </a:cubicBezTo>
                  <a:lnTo>
                    <a:pt x="1747" y="2087"/>
                  </a:lnTo>
                  <a:cubicBezTo>
                    <a:pt x="1735" y="2087"/>
                    <a:pt x="1710" y="2099"/>
                    <a:pt x="1710" y="2099"/>
                  </a:cubicBezTo>
                  <a:cubicBezTo>
                    <a:pt x="1672" y="2112"/>
                    <a:pt x="1697" y="2175"/>
                    <a:pt x="1659" y="2200"/>
                  </a:cubicBezTo>
                  <a:cubicBezTo>
                    <a:pt x="1659" y="2212"/>
                    <a:pt x="1659" y="2212"/>
                    <a:pt x="1659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6"/>
                    <a:pt x="1550" y="2346"/>
                  </a:cubicBezTo>
                  <a:cubicBezTo>
                    <a:pt x="1556" y="2346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0" y="2386"/>
                    <a:pt x="1541" y="2386"/>
                  </a:cubicBezTo>
                  <a:cubicBezTo>
                    <a:pt x="1538" y="2386"/>
                    <a:pt x="1536" y="2386"/>
                    <a:pt x="1534" y="2388"/>
                  </a:cubicBezTo>
                  <a:cubicBezTo>
                    <a:pt x="1546" y="2413"/>
                    <a:pt x="1559" y="2451"/>
                    <a:pt x="1509" y="2476"/>
                  </a:cubicBezTo>
                  <a:cubicBezTo>
                    <a:pt x="1509" y="2464"/>
                    <a:pt x="1521" y="2464"/>
                    <a:pt x="1521" y="2451"/>
                  </a:cubicBezTo>
                  <a:lnTo>
                    <a:pt x="1521" y="2451"/>
                  </a:lnTo>
                  <a:lnTo>
                    <a:pt x="1496" y="2464"/>
                  </a:lnTo>
                  <a:cubicBezTo>
                    <a:pt x="1477" y="2435"/>
                    <a:pt x="1487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2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2"/>
                  </a:cubicBezTo>
                  <a:lnTo>
                    <a:pt x="1458" y="2552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51" y="2648"/>
                  </a:cubicBezTo>
                  <a:cubicBezTo>
                    <a:pt x="1448" y="2648"/>
                    <a:pt x="1446" y="2645"/>
                    <a:pt x="1446" y="2640"/>
                  </a:cubicBezTo>
                  <a:lnTo>
                    <a:pt x="1446" y="2677"/>
                  </a:lnTo>
                  <a:cubicBezTo>
                    <a:pt x="1446" y="2684"/>
                    <a:pt x="1443" y="2687"/>
                    <a:pt x="1440" y="2687"/>
                  </a:cubicBezTo>
                  <a:cubicBezTo>
                    <a:pt x="1436" y="2687"/>
                    <a:pt x="1433" y="2684"/>
                    <a:pt x="1433" y="2677"/>
                  </a:cubicBezTo>
                  <a:cubicBezTo>
                    <a:pt x="1433" y="2698"/>
                    <a:pt x="1425" y="2711"/>
                    <a:pt x="1422" y="2729"/>
                  </a:cubicBezTo>
                  <a:lnTo>
                    <a:pt x="1422" y="2729"/>
                  </a:lnTo>
                  <a:cubicBezTo>
                    <a:pt x="1421" y="2728"/>
                    <a:pt x="1421" y="2728"/>
                    <a:pt x="1421" y="2728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9"/>
                  </a:cubicBezTo>
                  <a:lnTo>
                    <a:pt x="1422" y="2729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46" y="2790"/>
                    <a:pt x="1446" y="2803"/>
                  </a:cubicBezTo>
                  <a:cubicBezTo>
                    <a:pt x="1442" y="2805"/>
                    <a:pt x="1439" y="2806"/>
                    <a:pt x="1436" y="2806"/>
                  </a:cubicBezTo>
                  <a:cubicBezTo>
                    <a:pt x="1418" y="2806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33" y="2790"/>
                    <a:pt x="1383" y="2853"/>
                  </a:cubicBezTo>
                  <a:cubicBezTo>
                    <a:pt x="1383" y="2841"/>
                    <a:pt x="1370" y="2828"/>
                    <a:pt x="1370" y="2816"/>
                  </a:cubicBezTo>
                  <a:cubicBezTo>
                    <a:pt x="1333" y="2841"/>
                    <a:pt x="1345" y="2866"/>
                    <a:pt x="1320" y="2904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2" y="2857"/>
                    <a:pt x="1408" y="2866"/>
                  </a:cubicBezTo>
                  <a:cubicBezTo>
                    <a:pt x="1396" y="2878"/>
                    <a:pt x="1396" y="2891"/>
                    <a:pt x="1421" y="2904"/>
                  </a:cubicBezTo>
                  <a:cubicBezTo>
                    <a:pt x="1396" y="2904"/>
                    <a:pt x="1396" y="2929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1"/>
                    <a:pt x="1425" y="3001"/>
                  </a:cubicBezTo>
                  <a:cubicBezTo>
                    <a:pt x="1432" y="3001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7"/>
                    <a:pt x="1521" y="3017"/>
                    <a:pt x="1584" y="3017"/>
                  </a:cubicBezTo>
                  <a:cubicBezTo>
                    <a:pt x="1609" y="3017"/>
                    <a:pt x="1647" y="3004"/>
                    <a:pt x="1659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4" y="2959"/>
                    <a:pt x="1845" y="2959"/>
                  </a:cubicBezTo>
                  <a:cubicBezTo>
                    <a:pt x="1871" y="2959"/>
                    <a:pt x="1913" y="2950"/>
                    <a:pt x="1948" y="2941"/>
                  </a:cubicBezTo>
                  <a:cubicBezTo>
                    <a:pt x="1919" y="2941"/>
                    <a:pt x="1890" y="2949"/>
                    <a:pt x="1867" y="2952"/>
                  </a:cubicBezTo>
                  <a:lnTo>
                    <a:pt x="1867" y="2952"/>
                  </a:lnTo>
                  <a:cubicBezTo>
                    <a:pt x="1870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7" y="2942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9"/>
                    <a:pt x="1873" y="2929"/>
                    <a:pt x="1886" y="2916"/>
                  </a:cubicBezTo>
                  <a:cubicBezTo>
                    <a:pt x="1961" y="2904"/>
                    <a:pt x="2074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8" y="2904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08" y="2855"/>
                    <a:pt x="2016" y="2856"/>
                    <a:pt x="2023" y="2856"/>
                  </a:cubicBezTo>
                  <a:cubicBezTo>
                    <a:pt x="2069" y="2856"/>
                    <a:pt x="2092" y="2826"/>
                    <a:pt x="2124" y="2816"/>
                  </a:cubicBezTo>
                  <a:cubicBezTo>
                    <a:pt x="2099" y="2816"/>
                    <a:pt x="2074" y="2828"/>
                    <a:pt x="2049" y="2841"/>
                  </a:cubicBezTo>
                  <a:cubicBezTo>
                    <a:pt x="2024" y="2816"/>
                    <a:pt x="2175" y="2816"/>
                    <a:pt x="2150" y="2803"/>
                  </a:cubicBezTo>
                  <a:lnTo>
                    <a:pt x="2137" y="2803"/>
                  </a:lnTo>
                  <a:cubicBezTo>
                    <a:pt x="2167" y="2793"/>
                    <a:pt x="2182" y="2774"/>
                    <a:pt x="2166" y="2774"/>
                  </a:cubicBezTo>
                  <a:cubicBezTo>
                    <a:pt x="2162" y="2774"/>
                    <a:pt x="2157" y="2775"/>
                    <a:pt x="2150" y="2778"/>
                  </a:cubicBezTo>
                  <a:cubicBezTo>
                    <a:pt x="2173" y="2755"/>
                    <a:pt x="2250" y="2689"/>
                    <a:pt x="2321" y="2689"/>
                  </a:cubicBezTo>
                  <a:cubicBezTo>
                    <a:pt x="2322" y="2689"/>
                    <a:pt x="2323" y="2689"/>
                    <a:pt x="2323" y="2689"/>
                  </a:cubicBezTo>
                  <a:lnTo>
                    <a:pt x="2323" y="2689"/>
                  </a:lnTo>
                  <a:cubicBezTo>
                    <a:pt x="2297" y="2685"/>
                    <a:pt x="2247" y="2677"/>
                    <a:pt x="2238" y="2677"/>
                  </a:cubicBezTo>
                  <a:cubicBezTo>
                    <a:pt x="2338" y="2665"/>
                    <a:pt x="2439" y="2665"/>
                    <a:pt x="2527" y="2665"/>
                  </a:cubicBezTo>
                  <a:cubicBezTo>
                    <a:pt x="2476" y="2655"/>
                    <a:pt x="2393" y="2620"/>
                    <a:pt x="2330" y="2620"/>
                  </a:cubicBezTo>
                  <a:cubicBezTo>
                    <a:pt x="2314" y="2620"/>
                    <a:pt x="2300" y="2622"/>
                    <a:pt x="2288" y="2627"/>
                  </a:cubicBezTo>
                  <a:cubicBezTo>
                    <a:pt x="2288" y="2615"/>
                    <a:pt x="2288" y="2602"/>
                    <a:pt x="2338" y="2589"/>
                  </a:cubicBezTo>
                  <a:cubicBezTo>
                    <a:pt x="2338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5"/>
                  </a:cubicBezTo>
                  <a:cubicBezTo>
                    <a:pt x="2377" y="2578"/>
                    <a:pt x="2399" y="2589"/>
                    <a:pt x="2378" y="2555"/>
                  </a:cubicBezTo>
                  <a:lnTo>
                    <a:pt x="2378" y="2555"/>
                  </a:lnTo>
                  <a:cubicBezTo>
                    <a:pt x="2388" y="2563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8"/>
                  </a:cubicBezTo>
                  <a:lnTo>
                    <a:pt x="2491" y="2528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9"/>
                  </a:cubicBezTo>
                  <a:lnTo>
                    <a:pt x="2476" y="2464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6" y="2443"/>
                    <a:pt x="2605" y="2451"/>
                    <a:pt x="2639" y="2451"/>
                  </a:cubicBezTo>
                  <a:cubicBezTo>
                    <a:pt x="2659" y="2451"/>
                    <a:pt x="2677" y="2448"/>
                    <a:pt x="2690" y="2439"/>
                  </a:cubicBezTo>
                  <a:cubicBezTo>
                    <a:pt x="2665" y="2439"/>
                    <a:pt x="2564" y="2401"/>
                    <a:pt x="2589" y="2363"/>
                  </a:cubicBezTo>
                  <a:lnTo>
                    <a:pt x="2589" y="2363"/>
                  </a:lnTo>
                  <a:cubicBezTo>
                    <a:pt x="2636" y="2375"/>
                    <a:pt x="2800" y="2440"/>
                    <a:pt x="2874" y="2440"/>
                  </a:cubicBezTo>
                  <a:cubicBezTo>
                    <a:pt x="2881" y="2440"/>
                    <a:pt x="2886" y="2440"/>
                    <a:pt x="2891" y="2439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14" y="2288"/>
                  </a:cubicBezTo>
                  <a:cubicBezTo>
                    <a:pt x="2610" y="2279"/>
                    <a:pt x="2603" y="2277"/>
                    <a:pt x="2595" y="2277"/>
                  </a:cubicBezTo>
                  <a:cubicBezTo>
                    <a:pt x="2580" y="2277"/>
                    <a:pt x="2560" y="2288"/>
                    <a:pt x="2552" y="2288"/>
                  </a:cubicBezTo>
                  <a:lnTo>
                    <a:pt x="2614" y="2212"/>
                  </a:lnTo>
                  <a:cubicBezTo>
                    <a:pt x="2626" y="2224"/>
                    <a:pt x="2638" y="2227"/>
                    <a:pt x="2651" y="2227"/>
                  </a:cubicBezTo>
                  <a:cubicBezTo>
                    <a:pt x="2671" y="2227"/>
                    <a:pt x="2693" y="2218"/>
                    <a:pt x="2714" y="2218"/>
                  </a:cubicBezTo>
                  <a:cubicBezTo>
                    <a:pt x="2723" y="2218"/>
                    <a:pt x="2732" y="2219"/>
                    <a:pt x="2740" y="2225"/>
                  </a:cubicBezTo>
                  <a:cubicBezTo>
                    <a:pt x="2702" y="2238"/>
                    <a:pt x="2652" y="2250"/>
                    <a:pt x="2614" y="2263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1"/>
                    <a:pt x="2747" y="2216"/>
                    <a:pt x="2730" y="2202"/>
                  </a:cubicBezTo>
                  <a:lnTo>
                    <a:pt x="2730" y="2202"/>
                  </a:lnTo>
                  <a:cubicBezTo>
                    <a:pt x="2733" y="2204"/>
                    <a:pt x="2737" y="2205"/>
                    <a:pt x="2740" y="2205"/>
                  </a:cubicBezTo>
                  <a:cubicBezTo>
                    <a:pt x="2749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5"/>
                    <a:pt x="2765" y="2175"/>
                    <a:pt x="2753" y="2175"/>
                  </a:cubicBezTo>
                  <a:cubicBezTo>
                    <a:pt x="2757" y="2170"/>
                    <a:pt x="2763" y="2169"/>
                    <a:pt x="2771" y="2169"/>
                  </a:cubicBezTo>
                  <a:cubicBezTo>
                    <a:pt x="2791" y="2169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3" y="2175"/>
                    <a:pt x="2991" y="2288"/>
                    <a:pt x="3029" y="2313"/>
                  </a:cubicBezTo>
                  <a:cubicBezTo>
                    <a:pt x="3079" y="2263"/>
                    <a:pt x="3117" y="2200"/>
                    <a:pt x="3167" y="2137"/>
                  </a:cubicBezTo>
                  <a:cubicBezTo>
                    <a:pt x="3218" y="2087"/>
                    <a:pt x="3268" y="2024"/>
                    <a:pt x="3306" y="1974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6"/>
                    <a:pt x="3268" y="1923"/>
                  </a:cubicBezTo>
                  <a:cubicBezTo>
                    <a:pt x="3243" y="1936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6"/>
                  </a:lnTo>
                  <a:cubicBezTo>
                    <a:pt x="3280" y="1873"/>
                    <a:pt x="3293" y="1848"/>
                    <a:pt x="3306" y="1835"/>
                  </a:cubicBezTo>
                  <a:cubicBezTo>
                    <a:pt x="3331" y="1810"/>
                    <a:pt x="3356" y="1773"/>
                    <a:pt x="3368" y="1747"/>
                  </a:cubicBezTo>
                  <a:lnTo>
                    <a:pt x="3381" y="1747"/>
                  </a:lnTo>
                  <a:lnTo>
                    <a:pt x="3406" y="1685"/>
                  </a:lnTo>
                  <a:lnTo>
                    <a:pt x="3406" y="1685"/>
                  </a:lnTo>
                  <a:cubicBezTo>
                    <a:pt x="3381" y="1722"/>
                    <a:pt x="3368" y="1760"/>
                    <a:pt x="3331" y="1785"/>
                  </a:cubicBezTo>
                  <a:lnTo>
                    <a:pt x="3318" y="1798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3"/>
                    <a:pt x="3069" y="1963"/>
                  </a:cubicBezTo>
                  <a:cubicBezTo>
                    <a:pt x="3038" y="1963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9" y="1483"/>
                    <a:pt x="3486" y="1433"/>
                    <a:pt x="3486" y="1389"/>
                  </a:cubicBezTo>
                  <a:lnTo>
                    <a:pt x="3486" y="1389"/>
                  </a:lnTo>
                  <a:cubicBezTo>
                    <a:pt x="3493" y="1345"/>
                    <a:pt x="3487" y="1305"/>
                    <a:pt x="3482" y="1270"/>
                  </a:cubicBezTo>
                  <a:cubicBezTo>
                    <a:pt x="3481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0"/>
                    <a:pt x="3466" y="1246"/>
                    <a:pt x="3462" y="1240"/>
                  </a:cubicBezTo>
                  <a:lnTo>
                    <a:pt x="3462" y="1240"/>
                  </a:lnTo>
                  <a:cubicBezTo>
                    <a:pt x="3461" y="1242"/>
                    <a:pt x="3460" y="1244"/>
                    <a:pt x="3459" y="1245"/>
                  </a:cubicBezTo>
                  <a:lnTo>
                    <a:pt x="3459" y="1245"/>
                  </a:lnTo>
                  <a:cubicBezTo>
                    <a:pt x="3458" y="1240"/>
                    <a:pt x="3458" y="1237"/>
                    <a:pt x="3459" y="1237"/>
                  </a:cubicBezTo>
                  <a:lnTo>
                    <a:pt x="3459" y="1237"/>
                  </a:lnTo>
                  <a:cubicBezTo>
                    <a:pt x="3460" y="1237"/>
                    <a:pt x="3461" y="1238"/>
                    <a:pt x="3462" y="1240"/>
                  </a:cubicBezTo>
                  <a:lnTo>
                    <a:pt x="3462" y="1240"/>
                  </a:lnTo>
                  <a:cubicBezTo>
                    <a:pt x="3465" y="1236"/>
                    <a:pt x="3468" y="1232"/>
                    <a:pt x="3470" y="1227"/>
                  </a:cubicBezTo>
                  <a:lnTo>
                    <a:pt x="3470" y="1227"/>
                  </a:lnTo>
                  <a:cubicBezTo>
                    <a:pt x="3475" y="1240"/>
                    <a:pt x="3479" y="1254"/>
                    <a:pt x="3481" y="1269"/>
                  </a:cubicBezTo>
                  <a:lnTo>
                    <a:pt x="3481" y="1269"/>
                  </a:lnTo>
                  <a:cubicBezTo>
                    <a:pt x="3493" y="1237"/>
                    <a:pt x="3494" y="1200"/>
                    <a:pt x="3485" y="1165"/>
                  </a:cubicBezTo>
                  <a:lnTo>
                    <a:pt x="3485" y="1165"/>
                  </a:lnTo>
                  <a:cubicBezTo>
                    <a:pt x="3484" y="1175"/>
                    <a:pt x="3483" y="1185"/>
                    <a:pt x="3482" y="1195"/>
                  </a:cubicBezTo>
                  <a:cubicBezTo>
                    <a:pt x="3479" y="1205"/>
                    <a:pt x="3475" y="1216"/>
                    <a:pt x="3470" y="1227"/>
                  </a:cubicBezTo>
                  <a:lnTo>
                    <a:pt x="3470" y="1227"/>
                  </a:lnTo>
                  <a:cubicBezTo>
                    <a:pt x="3467" y="1220"/>
                    <a:pt x="3464" y="1214"/>
                    <a:pt x="3461" y="1208"/>
                  </a:cubicBezTo>
                  <a:lnTo>
                    <a:pt x="3461" y="1208"/>
                  </a:lnTo>
                  <a:cubicBezTo>
                    <a:pt x="3442" y="1237"/>
                    <a:pt x="3412" y="1263"/>
                    <a:pt x="3368" y="1283"/>
                  </a:cubicBezTo>
                  <a:cubicBezTo>
                    <a:pt x="3269" y="1341"/>
                    <a:pt x="3158" y="1393"/>
                    <a:pt x="3131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8"/>
                    <a:pt x="3255" y="1270"/>
                    <a:pt x="3318" y="1232"/>
                  </a:cubicBezTo>
                  <a:cubicBezTo>
                    <a:pt x="3357" y="1213"/>
                    <a:pt x="3397" y="1185"/>
                    <a:pt x="3430" y="1156"/>
                  </a:cubicBezTo>
                  <a:lnTo>
                    <a:pt x="3430" y="1156"/>
                  </a:lnTo>
                  <a:cubicBezTo>
                    <a:pt x="3441" y="1172"/>
                    <a:pt x="3452" y="1189"/>
                    <a:pt x="3461" y="1208"/>
                  </a:cubicBezTo>
                  <a:lnTo>
                    <a:pt x="3461" y="1208"/>
                  </a:lnTo>
                  <a:cubicBezTo>
                    <a:pt x="3471" y="1192"/>
                    <a:pt x="3479" y="1177"/>
                    <a:pt x="3484" y="1160"/>
                  </a:cubicBezTo>
                  <a:lnTo>
                    <a:pt x="3484" y="1160"/>
                  </a:lnTo>
                  <a:cubicBezTo>
                    <a:pt x="3484" y="1162"/>
                    <a:pt x="3485" y="1164"/>
                    <a:pt x="3485" y="1165"/>
                  </a:cubicBezTo>
                  <a:lnTo>
                    <a:pt x="3485" y="1165"/>
                  </a:lnTo>
                  <a:cubicBezTo>
                    <a:pt x="3485" y="1161"/>
                    <a:pt x="3486" y="1157"/>
                    <a:pt x="3486" y="1153"/>
                  </a:cubicBezTo>
                  <a:lnTo>
                    <a:pt x="3486" y="1153"/>
                  </a:lnTo>
                  <a:cubicBezTo>
                    <a:pt x="3485" y="1156"/>
                    <a:pt x="3485" y="1158"/>
                    <a:pt x="3484" y="1160"/>
                  </a:cubicBezTo>
                  <a:lnTo>
                    <a:pt x="3484" y="1160"/>
                  </a:lnTo>
                  <a:cubicBezTo>
                    <a:pt x="3480" y="1146"/>
                    <a:pt x="3474" y="1131"/>
                    <a:pt x="3467" y="1117"/>
                  </a:cubicBezTo>
                  <a:lnTo>
                    <a:pt x="3467" y="1117"/>
                  </a:lnTo>
                  <a:cubicBezTo>
                    <a:pt x="3464" y="1122"/>
                    <a:pt x="3461" y="1127"/>
                    <a:pt x="3456" y="1132"/>
                  </a:cubicBezTo>
                  <a:cubicBezTo>
                    <a:pt x="3448" y="1140"/>
                    <a:pt x="3439" y="1148"/>
                    <a:pt x="3430" y="1156"/>
                  </a:cubicBezTo>
                  <a:lnTo>
                    <a:pt x="3430" y="1156"/>
                  </a:lnTo>
                  <a:cubicBezTo>
                    <a:pt x="3417" y="1137"/>
                    <a:pt x="3403" y="1121"/>
                    <a:pt x="3394" y="1107"/>
                  </a:cubicBezTo>
                  <a:cubicBezTo>
                    <a:pt x="3318" y="1044"/>
                    <a:pt x="3293" y="1031"/>
                    <a:pt x="3280" y="1006"/>
                  </a:cubicBezTo>
                  <a:cubicBezTo>
                    <a:pt x="3268" y="993"/>
                    <a:pt x="3243" y="956"/>
                    <a:pt x="3142" y="943"/>
                  </a:cubicBezTo>
                  <a:cubicBezTo>
                    <a:pt x="3092" y="943"/>
                    <a:pt x="3029" y="943"/>
                    <a:pt x="2903" y="968"/>
                  </a:cubicBezTo>
                  <a:cubicBezTo>
                    <a:pt x="2798" y="1004"/>
                    <a:pt x="2659" y="1061"/>
                    <a:pt x="2519" y="1160"/>
                  </a:cubicBezTo>
                  <a:lnTo>
                    <a:pt x="2519" y="1160"/>
                  </a:lnTo>
                  <a:cubicBezTo>
                    <a:pt x="2519" y="1160"/>
                    <a:pt x="2519" y="1159"/>
                    <a:pt x="2519" y="1159"/>
                  </a:cubicBezTo>
                  <a:lnTo>
                    <a:pt x="2519" y="1159"/>
                  </a:lnTo>
                  <a:cubicBezTo>
                    <a:pt x="2509" y="1166"/>
                    <a:pt x="2499" y="1174"/>
                    <a:pt x="2490" y="1181"/>
                  </a:cubicBezTo>
                  <a:lnTo>
                    <a:pt x="2490" y="1181"/>
                  </a:lnTo>
                  <a:cubicBezTo>
                    <a:pt x="2491" y="1115"/>
                    <a:pt x="2494" y="1048"/>
                    <a:pt x="2501" y="981"/>
                  </a:cubicBezTo>
                  <a:cubicBezTo>
                    <a:pt x="2501" y="931"/>
                    <a:pt x="2501" y="868"/>
                    <a:pt x="2501" y="818"/>
                  </a:cubicBezTo>
                  <a:cubicBezTo>
                    <a:pt x="2501" y="792"/>
                    <a:pt x="2501" y="755"/>
                    <a:pt x="2501" y="730"/>
                  </a:cubicBezTo>
                  <a:lnTo>
                    <a:pt x="2552" y="704"/>
                  </a:lnTo>
                  <a:lnTo>
                    <a:pt x="2589" y="692"/>
                  </a:lnTo>
                  <a:cubicBezTo>
                    <a:pt x="2589" y="704"/>
                    <a:pt x="2614" y="742"/>
                    <a:pt x="2614" y="767"/>
                  </a:cubicBezTo>
                  <a:lnTo>
                    <a:pt x="2602" y="767"/>
                  </a:lnTo>
                  <a:cubicBezTo>
                    <a:pt x="2589" y="755"/>
                    <a:pt x="2564" y="730"/>
                    <a:pt x="2552" y="704"/>
                  </a:cubicBezTo>
                  <a:lnTo>
                    <a:pt x="2552" y="704"/>
                  </a:lnTo>
                  <a:cubicBezTo>
                    <a:pt x="2552" y="730"/>
                    <a:pt x="2564" y="755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05"/>
                  </a:cubicBezTo>
                  <a:cubicBezTo>
                    <a:pt x="2527" y="855"/>
                    <a:pt x="2527" y="906"/>
                    <a:pt x="2527" y="956"/>
                  </a:cubicBezTo>
                  <a:cubicBezTo>
                    <a:pt x="2527" y="1015"/>
                    <a:pt x="2522" y="1083"/>
                    <a:pt x="2519" y="1159"/>
                  </a:cubicBezTo>
                  <a:lnTo>
                    <a:pt x="2519" y="1159"/>
                  </a:lnTo>
                  <a:cubicBezTo>
                    <a:pt x="2739" y="990"/>
                    <a:pt x="2870" y="955"/>
                    <a:pt x="2966" y="943"/>
                  </a:cubicBezTo>
                  <a:cubicBezTo>
                    <a:pt x="3017" y="931"/>
                    <a:pt x="3067" y="931"/>
                    <a:pt x="3155" y="931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3" y="1093"/>
                    <a:pt x="3461" y="1105"/>
                    <a:pt x="3467" y="1117"/>
                  </a:cubicBezTo>
                  <a:lnTo>
                    <a:pt x="3467" y="1117"/>
                  </a:lnTo>
                  <a:cubicBezTo>
                    <a:pt x="3471" y="1111"/>
                    <a:pt x="3474" y="1107"/>
                    <a:pt x="3482" y="1107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6" y="1112"/>
                    <a:pt x="3487" y="1133"/>
                    <a:pt x="3486" y="1153"/>
                  </a:cubicBezTo>
                  <a:lnTo>
                    <a:pt x="3486" y="1153"/>
                  </a:lnTo>
                  <a:cubicBezTo>
                    <a:pt x="3492" y="1129"/>
                    <a:pt x="3493" y="1105"/>
                    <a:pt x="3491" y="1081"/>
                  </a:cubicBezTo>
                  <a:lnTo>
                    <a:pt x="3491" y="1081"/>
                  </a:lnTo>
                  <a:cubicBezTo>
                    <a:pt x="3488" y="1086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cubicBezTo>
                    <a:pt x="3444" y="993"/>
                    <a:pt x="3444" y="993"/>
                    <a:pt x="3444" y="1006"/>
                  </a:cubicBezTo>
                  <a:cubicBezTo>
                    <a:pt x="3431" y="1006"/>
                    <a:pt x="3431" y="1019"/>
                    <a:pt x="3431" y="1019"/>
                  </a:cubicBezTo>
                  <a:cubicBezTo>
                    <a:pt x="3431" y="1006"/>
                    <a:pt x="3431" y="1006"/>
                    <a:pt x="3431" y="993"/>
                  </a:cubicBezTo>
                  <a:cubicBezTo>
                    <a:pt x="3431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1"/>
                  </a:cubicBezTo>
                  <a:cubicBezTo>
                    <a:pt x="3431" y="943"/>
                    <a:pt x="3431" y="956"/>
                    <a:pt x="3431" y="956"/>
                  </a:cubicBezTo>
                  <a:lnTo>
                    <a:pt x="3444" y="968"/>
                  </a:lnTo>
                  <a:cubicBezTo>
                    <a:pt x="3467" y="997"/>
                    <a:pt x="3486" y="1037"/>
                    <a:pt x="3491" y="1081"/>
                  </a:cubicBezTo>
                  <a:lnTo>
                    <a:pt x="3491" y="1081"/>
                  </a:lnTo>
                  <a:cubicBezTo>
                    <a:pt x="3493" y="1077"/>
                    <a:pt x="3494" y="1073"/>
                    <a:pt x="3494" y="1069"/>
                  </a:cubicBezTo>
                  <a:cubicBezTo>
                    <a:pt x="3494" y="1056"/>
                    <a:pt x="3494" y="1031"/>
                    <a:pt x="3494" y="1019"/>
                  </a:cubicBezTo>
                  <a:lnTo>
                    <a:pt x="3482" y="993"/>
                  </a:lnTo>
                  <a:cubicBezTo>
                    <a:pt x="3469" y="931"/>
                    <a:pt x="3406" y="868"/>
                    <a:pt x="3318" y="843"/>
                  </a:cubicBezTo>
                  <a:lnTo>
                    <a:pt x="3306" y="843"/>
                  </a:lnTo>
                  <a:cubicBezTo>
                    <a:pt x="3268" y="830"/>
                    <a:pt x="3230" y="818"/>
                    <a:pt x="3205" y="818"/>
                  </a:cubicBezTo>
                  <a:cubicBezTo>
                    <a:pt x="3205" y="830"/>
                    <a:pt x="3218" y="843"/>
                    <a:pt x="3205" y="855"/>
                  </a:cubicBezTo>
                  <a:cubicBezTo>
                    <a:pt x="3193" y="855"/>
                    <a:pt x="3180" y="843"/>
                    <a:pt x="3180" y="830"/>
                  </a:cubicBezTo>
                  <a:lnTo>
                    <a:pt x="3193" y="818"/>
                  </a:lnTo>
                  <a:cubicBezTo>
                    <a:pt x="3167" y="805"/>
                    <a:pt x="3155" y="805"/>
                    <a:pt x="3142" y="805"/>
                  </a:cubicBezTo>
                  <a:cubicBezTo>
                    <a:pt x="3142" y="818"/>
                    <a:pt x="3142" y="818"/>
                    <a:pt x="3142" y="818"/>
                  </a:cubicBezTo>
                  <a:lnTo>
                    <a:pt x="3117" y="818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105" y="805"/>
                    <a:pt x="3117" y="792"/>
                    <a:pt x="3142" y="792"/>
                  </a:cubicBezTo>
                  <a:cubicBezTo>
                    <a:pt x="3193" y="792"/>
                    <a:pt x="3255" y="805"/>
                    <a:pt x="3293" y="818"/>
                  </a:cubicBezTo>
                  <a:lnTo>
                    <a:pt x="3306" y="805"/>
                  </a:lnTo>
                  <a:cubicBezTo>
                    <a:pt x="3306" y="805"/>
                    <a:pt x="3306" y="818"/>
                    <a:pt x="3318" y="818"/>
                  </a:cubicBezTo>
                  <a:cubicBezTo>
                    <a:pt x="3331" y="818"/>
                    <a:pt x="3356" y="830"/>
                    <a:pt x="3368" y="843"/>
                  </a:cubicBezTo>
                  <a:cubicBezTo>
                    <a:pt x="3368" y="818"/>
                    <a:pt x="3356" y="805"/>
                    <a:pt x="3356" y="792"/>
                  </a:cubicBezTo>
                  <a:cubicBezTo>
                    <a:pt x="3368" y="792"/>
                    <a:pt x="3368" y="805"/>
                    <a:pt x="3368" y="805"/>
                  </a:cubicBezTo>
                  <a:lnTo>
                    <a:pt x="3368" y="843"/>
                  </a:lnTo>
                  <a:cubicBezTo>
                    <a:pt x="3419" y="868"/>
                    <a:pt x="3444" y="893"/>
                    <a:pt x="3469" y="918"/>
                  </a:cubicBezTo>
                  <a:lnTo>
                    <a:pt x="3463" y="906"/>
                  </a:lnTo>
                  <a:lnTo>
                    <a:pt x="3463" y="906"/>
                  </a:lnTo>
                  <a:cubicBezTo>
                    <a:pt x="3466" y="909"/>
                    <a:pt x="3469" y="912"/>
                    <a:pt x="3469" y="918"/>
                  </a:cubicBezTo>
                  <a:lnTo>
                    <a:pt x="3482" y="943"/>
                  </a:lnTo>
                  <a:cubicBezTo>
                    <a:pt x="3482" y="947"/>
                    <a:pt x="3482" y="951"/>
                    <a:pt x="3482" y="956"/>
                  </a:cubicBezTo>
                  <a:lnTo>
                    <a:pt x="3482" y="968"/>
                  </a:lnTo>
                  <a:lnTo>
                    <a:pt x="3494" y="956"/>
                  </a:lnTo>
                  <a:cubicBezTo>
                    <a:pt x="3494" y="951"/>
                    <a:pt x="3494" y="947"/>
                    <a:pt x="3494" y="943"/>
                  </a:cubicBezTo>
                  <a:lnTo>
                    <a:pt x="3482" y="931"/>
                  </a:lnTo>
                  <a:cubicBezTo>
                    <a:pt x="3482" y="914"/>
                    <a:pt x="3482" y="903"/>
                    <a:pt x="3482" y="893"/>
                  </a:cubicBezTo>
                  <a:lnTo>
                    <a:pt x="3469" y="880"/>
                  </a:lnTo>
                  <a:lnTo>
                    <a:pt x="3456" y="893"/>
                  </a:lnTo>
                  <a:cubicBezTo>
                    <a:pt x="3456" y="889"/>
                    <a:pt x="3456" y="885"/>
                    <a:pt x="3456" y="880"/>
                  </a:cubicBezTo>
                  <a:cubicBezTo>
                    <a:pt x="3469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7" y="847"/>
                    <a:pt x="3476" y="847"/>
                  </a:cubicBezTo>
                  <a:cubicBezTo>
                    <a:pt x="3481" y="847"/>
                    <a:pt x="3489" y="850"/>
                    <a:pt x="3494" y="855"/>
                  </a:cubicBezTo>
                  <a:lnTo>
                    <a:pt x="3494" y="855"/>
                  </a:lnTo>
                  <a:cubicBezTo>
                    <a:pt x="3494" y="851"/>
                    <a:pt x="3494" y="847"/>
                    <a:pt x="3494" y="843"/>
                  </a:cubicBezTo>
                  <a:cubicBezTo>
                    <a:pt x="3494" y="839"/>
                    <a:pt x="3494" y="834"/>
                    <a:pt x="3494" y="830"/>
                  </a:cubicBezTo>
                  <a:cubicBezTo>
                    <a:pt x="3507" y="818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5"/>
                  </a:cubicBezTo>
                  <a:cubicBezTo>
                    <a:pt x="3494" y="742"/>
                    <a:pt x="3494" y="730"/>
                    <a:pt x="3494" y="717"/>
                  </a:cubicBezTo>
                  <a:cubicBezTo>
                    <a:pt x="3486" y="701"/>
                    <a:pt x="3474" y="681"/>
                    <a:pt x="3456" y="662"/>
                  </a:cubicBezTo>
                  <a:lnTo>
                    <a:pt x="3456" y="662"/>
                  </a:lnTo>
                  <a:cubicBezTo>
                    <a:pt x="3401" y="689"/>
                    <a:pt x="3295" y="708"/>
                    <a:pt x="3155" y="755"/>
                  </a:cubicBezTo>
                  <a:lnTo>
                    <a:pt x="3155" y="742"/>
                  </a:lnTo>
                  <a:lnTo>
                    <a:pt x="3142" y="717"/>
                  </a:lnTo>
                  <a:cubicBezTo>
                    <a:pt x="3193" y="704"/>
                    <a:pt x="3243" y="692"/>
                    <a:pt x="3280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79"/>
                  </a:cubicBezTo>
                  <a:cubicBezTo>
                    <a:pt x="3218" y="679"/>
                    <a:pt x="3230" y="667"/>
                    <a:pt x="3218" y="642"/>
                  </a:cubicBezTo>
                  <a:lnTo>
                    <a:pt x="3319" y="597"/>
                  </a:lnTo>
                  <a:lnTo>
                    <a:pt x="3319" y="597"/>
                  </a:lnTo>
                  <a:cubicBezTo>
                    <a:pt x="3323" y="605"/>
                    <a:pt x="3327" y="615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19"/>
                    <a:pt x="3332" y="620"/>
                  </a:cubicBezTo>
                  <a:lnTo>
                    <a:pt x="3332" y="620"/>
                  </a:lnTo>
                  <a:cubicBezTo>
                    <a:pt x="3333" y="608"/>
                    <a:pt x="3337" y="598"/>
                    <a:pt x="3343" y="591"/>
                  </a:cubicBezTo>
                  <a:lnTo>
                    <a:pt x="3363" y="587"/>
                  </a:lnTo>
                  <a:lnTo>
                    <a:pt x="3363" y="587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2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3" y="639"/>
                    <a:pt x="3445" y="650"/>
                    <a:pt x="3456" y="662"/>
                  </a:cubicBezTo>
                  <a:lnTo>
                    <a:pt x="3456" y="662"/>
                  </a:lnTo>
                  <a:cubicBezTo>
                    <a:pt x="3475" y="652"/>
                    <a:pt x="3488" y="642"/>
                    <a:pt x="3494" y="629"/>
                  </a:cubicBezTo>
                  <a:cubicBezTo>
                    <a:pt x="3507" y="629"/>
                    <a:pt x="3507" y="617"/>
                    <a:pt x="3507" y="617"/>
                  </a:cubicBezTo>
                  <a:cubicBezTo>
                    <a:pt x="3507" y="604"/>
                    <a:pt x="3507" y="591"/>
                    <a:pt x="3507" y="566"/>
                  </a:cubicBezTo>
                  <a:lnTo>
                    <a:pt x="3494" y="566"/>
                  </a:lnTo>
                  <a:lnTo>
                    <a:pt x="3494" y="554"/>
                  </a:lnTo>
                  <a:cubicBezTo>
                    <a:pt x="3494" y="541"/>
                    <a:pt x="3482" y="541"/>
                    <a:pt x="3482" y="529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0" y="530"/>
                    <a:pt x="3478" y="531"/>
                    <a:pt x="3476" y="533"/>
                  </a:cubicBezTo>
                  <a:lnTo>
                    <a:pt x="3476" y="533"/>
                  </a:lnTo>
                  <a:cubicBezTo>
                    <a:pt x="3470" y="521"/>
                    <a:pt x="3461" y="510"/>
                    <a:pt x="3450" y="500"/>
                  </a:cubicBezTo>
                  <a:lnTo>
                    <a:pt x="3450" y="500"/>
                  </a:lnTo>
                  <a:cubicBezTo>
                    <a:pt x="3452" y="501"/>
                    <a:pt x="3454" y="502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0" y="455"/>
                    <a:pt x="3453" y="464"/>
                    <a:pt x="3416" y="473"/>
                  </a:cubicBezTo>
                  <a:lnTo>
                    <a:pt x="3416" y="473"/>
                  </a:lnTo>
                  <a:cubicBezTo>
                    <a:pt x="3406" y="467"/>
                    <a:pt x="3395" y="460"/>
                    <a:pt x="3383" y="454"/>
                  </a:cubicBezTo>
                  <a:lnTo>
                    <a:pt x="3383" y="454"/>
                  </a:lnTo>
                  <a:cubicBezTo>
                    <a:pt x="3391" y="454"/>
                    <a:pt x="3399" y="453"/>
                    <a:pt x="3406" y="453"/>
                  </a:cubicBezTo>
                  <a:cubicBezTo>
                    <a:pt x="3318" y="441"/>
                    <a:pt x="3243" y="441"/>
                    <a:pt x="3243" y="415"/>
                  </a:cubicBezTo>
                  <a:cubicBezTo>
                    <a:pt x="3243" y="415"/>
                    <a:pt x="3268" y="403"/>
                    <a:pt x="3331" y="378"/>
                  </a:cubicBezTo>
                  <a:cubicBezTo>
                    <a:pt x="3356" y="378"/>
                    <a:pt x="3394" y="365"/>
                    <a:pt x="3419" y="353"/>
                  </a:cubicBezTo>
                  <a:cubicBezTo>
                    <a:pt x="3431" y="353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80" y="2225"/>
                  </a:lnTo>
                  <a:lnTo>
                    <a:pt x="780" y="2263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3"/>
                  </a:lnTo>
                  <a:cubicBezTo>
                    <a:pt x="642" y="2250"/>
                    <a:pt x="616" y="2238"/>
                    <a:pt x="616" y="2238"/>
                  </a:cubicBezTo>
                  <a:cubicBezTo>
                    <a:pt x="591" y="2275"/>
                    <a:pt x="579" y="2313"/>
                    <a:pt x="566" y="2351"/>
                  </a:cubicBezTo>
                  <a:lnTo>
                    <a:pt x="566" y="2351"/>
                  </a:lnTo>
                  <a:lnTo>
                    <a:pt x="579" y="2313"/>
                  </a:lnTo>
                  <a:lnTo>
                    <a:pt x="579" y="2313"/>
                  </a:lnTo>
                  <a:cubicBezTo>
                    <a:pt x="579" y="2313"/>
                    <a:pt x="579" y="2313"/>
                    <a:pt x="566" y="2325"/>
                  </a:cubicBezTo>
                  <a:cubicBezTo>
                    <a:pt x="566" y="2325"/>
                    <a:pt x="566" y="2338"/>
                    <a:pt x="554" y="2351"/>
                  </a:cubicBezTo>
                  <a:lnTo>
                    <a:pt x="566" y="2351"/>
                  </a:ln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4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7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7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29" y="3029"/>
                    <a:pt x="516" y="2991"/>
                  </a:cubicBezTo>
                  <a:cubicBezTo>
                    <a:pt x="503" y="2954"/>
                    <a:pt x="491" y="2904"/>
                    <a:pt x="503" y="2841"/>
                  </a:cubicBezTo>
                  <a:cubicBezTo>
                    <a:pt x="503" y="2816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3"/>
                    <a:pt x="503" y="2728"/>
                    <a:pt x="503" y="2715"/>
                  </a:cubicBezTo>
                  <a:cubicBezTo>
                    <a:pt x="516" y="2728"/>
                    <a:pt x="516" y="2740"/>
                    <a:pt x="529" y="2753"/>
                  </a:cubicBezTo>
                  <a:cubicBezTo>
                    <a:pt x="554" y="2740"/>
                    <a:pt x="529" y="2702"/>
                    <a:pt x="529" y="2690"/>
                  </a:cubicBezTo>
                  <a:cubicBezTo>
                    <a:pt x="566" y="2690"/>
                    <a:pt x="604" y="2728"/>
                    <a:pt x="629" y="2765"/>
                  </a:cubicBezTo>
                  <a:cubicBezTo>
                    <a:pt x="629" y="2788"/>
                    <a:pt x="615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4"/>
                    <a:pt x="654" y="2904"/>
                  </a:cubicBezTo>
                  <a:cubicBezTo>
                    <a:pt x="642" y="2912"/>
                    <a:pt x="630" y="2915"/>
                    <a:pt x="620" y="2915"/>
                  </a:cubicBezTo>
                  <a:cubicBezTo>
                    <a:pt x="600" y="2915"/>
                    <a:pt x="583" y="2904"/>
                    <a:pt x="566" y="2904"/>
                  </a:cubicBezTo>
                  <a:cubicBezTo>
                    <a:pt x="554" y="2878"/>
                    <a:pt x="591" y="2866"/>
                    <a:pt x="591" y="2841"/>
                  </a:cubicBezTo>
                  <a:lnTo>
                    <a:pt x="591" y="2841"/>
                  </a:lnTo>
                  <a:lnTo>
                    <a:pt x="579" y="2866"/>
                  </a:lnTo>
                  <a:cubicBezTo>
                    <a:pt x="566" y="2866"/>
                    <a:pt x="554" y="2841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66" y="2954"/>
                    <a:pt x="554" y="2991"/>
                  </a:cubicBezTo>
                  <a:cubicBezTo>
                    <a:pt x="566" y="2991"/>
                    <a:pt x="579" y="3004"/>
                    <a:pt x="579" y="3004"/>
                  </a:cubicBezTo>
                  <a:cubicBezTo>
                    <a:pt x="579" y="2991"/>
                    <a:pt x="579" y="2991"/>
                    <a:pt x="579" y="2991"/>
                  </a:cubicBezTo>
                  <a:cubicBezTo>
                    <a:pt x="581" y="2990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6" y="2998"/>
                    <a:pt x="616" y="2991"/>
                  </a:cubicBezTo>
                  <a:cubicBezTo>
                    <a:pt x="642" y="3004"/>
                    <a:pt x="679" y="3029"/>
                    <a:pt x="667" y="3042"/>
                  </a:cubicBezTo>
                  <a:lnTo>
                    <a:pt x="642" y="3042"/>
                  </a:lnTo>
                  <a:cubicBezTo>
                    <a:pt x="654" y="3042"/>
                    <a:pt x="654" y="3029"/>
                    <a:pt x="642" y="3029"/>
                  </a:cubicBezTo>
                  <a:cubicBezTo>
                    <a:pt x="654" y="3042"/>
                    <a:pt x="604" y="3054"/>
                    <a:pt x="654" y="3054"/>
                  </a:cubicBezTo>
                  <a:lnTo>
                    <a:pt x="679" y="3042"/>
                  </a:lnTo>
                  <a:cubicBezTo>
                    <a:pt x="692" y="3054"/>
                    <a:pt x="742" y="3054"/>
                    <a:pt x="742" y="3067"/>
                  </a:cubicBezTo>
                  <a:cubicBezTo>
                    <a:pt x="755" y="3061"/>
                    <a:pt x="752" y="3061"/>
                    <a:pt x="750" y="3061"/>
                  </a:cubicBezTo>
                  <a:cubicBezTo>
                    <a:pt x="748" y="3061"/>
                    <a:pt x="748" y="3061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7" y="3042"/>
                    <a:pt x="717" y="3042"/>
                  </a:cubicBezTo>
                  <a:cubicBezTo>
                    <a:pt x="742" y="3029"/>
                    <a:pt x="717" y="3029"/>
                    <a:pt x="742" y="3017"/>
                  </a:cubicBezTo>
                  <a:cubicBezTo>
                    <a:pt x="730" y="3017"/>
                    <a:pt x="730" y="3017"/>
                    <a:pt x="730" y="3004"/>
                  </a:cubicBezTo>
                  <a:lnTo>
                    <a:pt x="717" y="3004"/>
                  </a:lnTo>
                  <a:cubicBezTo>
                    <a:pt x="704" y="3004"/>
                    <a:pt x="704" y="3017"/>
                    <a:pt x="704" y="3017"/>
                  </a:cubicBezTo>
                  <a:cubicBezTo>
                    <a:pt x="667" y="3004"/>
                    <a:pt x="667" y="2979"/>
                    <a:pt x="654" y="2966"/>
                  </a:cubicBezTo>
                  <a:lnTo>
                    <a:pt x="654" y="2966"/>
                  </a:lnTo>
                  <a:cubicBezTo>
                    <a:pt x="654" y="2967"/>
                    <a:pt x="660" y="2972"/>
                    <a:pt x="664" y="2972"/>
                  </a:cubicBezTo>
                  <a:cubicBezTo>
                    <a:pt x="665" y="2972"/>
                    <a:pt x="667" y="2971"/>
                    <a:pt x="667" y="2966"/>
                  </a:cubicBezTo>
                  <a:lnTo>
                    <a:pt x="654" y="2954"/>
                  </a:lnTo>
                  <a:cubicBezTo>
                    <a:pt x="663" y="2954"/>
                    <a:pt x="671" y="2943"/>
                    <a:pt x="683" y="2943"/>
                  </a:cubicBezTo>
                  <a:cubicBezTo>
                    <a:pt x="689" y="2943"/>
                    <a:pt x="696" y="2945"/>
                    <a:pt x="704" y="2954"/>
                  </a:cubicBezTo>
                  <a:cubicBezTo>
                    <a:pt x="704" y="2941"/>
                    <a:pt x="704" y="2929"/>
                    <a:pt x="704" y="2929"/>
                  </a:cubicBezTo>
                  <a:cubicBezTo>
                    <a:pt x="717" y="2904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1"/>
                    <a:pt x="679" y="2816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65"/>
                  </a:cubicBezTo>
                  <a:cubicBezTo>
                    <a:pt x="704" y="2652"/>
                    <a:pt x="704" y="2640"/>
                    <a:pt x="717" y="2615"/>
                  </a:cubicBezTo>
                  <a:lnTo>
                    <a:pt x="730" y="2615"/>
                  </a:lnTo>
                  <a:cubicBezTo>
                    <a:pt x="730" y="2602"/>
                    <a:pt x="767" y="2564"/>
                    <a:pt x="742" y="2552"/>
                  </a:cubicBezTo>
                  <a:cubicBezTo>
                    <a:pt x="805" y="2539"/>
                    <a:pt x="780" y="2476"/>
                    <a:pt x="805" y="2439"/>
                  </a:cubicBezTo>
                  <a:lnTo>
                    <a:pt x="780" y="2439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7"/>
                    <a:pt x="809" y="2288"/>
                    <a:pt x="805" y="2288"/>
                  </a:cubicBezTo>
                  <a:cubicBezTo>
                    <a:pt x="808" y="2287"/>
                    <a:pt x="811" y="2286"/>
                    <a:pt x="814" y="2284"/>
                  </a:cubicBezTo>
                  <a:lnTo>
                    <a:pt x="814" y="2284"/>
                  </a:lnTo>
                  <a:cubicBezTo>
                    <a:pt x="814" y="2285"/>
                    <a:pt x="813" y="2285"/>
                    <a:pt x="813" y="2285"/>
                  </a:cubicBezTo>
                  <a:lnTo>
                    <a:pt x="813" y="2285"/>
                  </a:lnTo>
                  <a:cubicBezTo>
                    <a:pt x="814" y="2285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6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1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50"/>
                    <a:pt x="880" y="2150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7"/>
                    <a:pt x="880" y="2087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7"/>
                    <a:pt x="893" y="2077"/>
                  </a:cubicBezTo>
                  <a:cubicBezTo>
                    <a:pt x="912" y="2077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1270" y="629"/>
                  </a:moveTo>
                  <a:cubicBezTo>
                    <a:pt x="1251" y="629"/>
                    <a:pt x="1246" y="671"/>
                    <a:pt x="1235" y="671"/>
                  </a:cubicBezTo>
                  <a:cubicBezTo>
                    <a:pt x="1232" y="671"/>
                    <a:pt x="1228" y="669"/>
                    <a:pt x="1224" y="662"/>
                  </a:cubicBezTo>
                  <a:lnTo>
                    <a:pt x="1224" y="662"/>
                  </a:lnTo>
                  <a:cubicBezTo>
                    <a:pt x="1251" y="716"/>
                    <a:pt x="1182" y="707"/>
                    <a:pt x="1182" y="755"/>
                  </a:cubicBezTo>
                  <a:lnTo>
                    <a:pt x="1169" y="742"/>
                  </a:lnTo>
                  <a:cubicBezTo>
                    <a:pt x="1169" y="755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7"/>
                    <a:pt x="1135" y="807"/>
                  </a:cubicBezTo>
                  <a:cubicBezTo>
                    <a:pt x="1138" y="807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9" y="888"/>
                    <a:pt x="1062" y="815"/>
                    <a:pt x="994" y="900"/>
                  </a:cubicBezTo>
                  <a:lnTo>
                    <a:pt x="994" y="900"/>
                  </a:lnTo>
                  <a:cubicBezTo>
                    <a:pt x="1002" y="892"/>
                    <a:pt x="1010" y="886"/>
                    <a:pt x="1016" y="886"/>
                  </a:cubicBezTo>
                  <a:cubicBezTo>
                    <a:pt x="1021" y="886"/>
                    <a:pt x="1023" y="892"/>
                    <a:pt x="1019" y="906"/>
                  </a:cubicBezTo>
                  <a:cubicBezTo>
                    <a:pt x="993" y="918"/>
                    <a:pt x="968" y="943"/>
                    <a:pt x="943" y="943"/>
                  </a:cubicBezTo>
                  <a:cubicBezTo>
                    <a:pt x="917" y="980"/>
                    <a:pt x="919" y="988"/>
                    <a:pt x="929" y="988"/>
                  </a:cubicBezTo>
                  <a:cubicBezTo>
                    <a:pt x="935" y="988"/>
                    <a:pt x="946" y="984"/>
                    <a:pt x="953" y="983"/>
                  </a:cubicBezTo>
                  <a:lnTo>
                    <a:pt x="953" y="983"/>
                  </a:lnTo>
                  <a:cubicBezTo>
                    <a:pt x="908" y="1036"/>
                    <a:pt x="866" y="1090"/>
                    <a:pt x="830" y="1144"/>
                  </a:cubicBezTo>
                  <a:cubicBezTo>
                    <a:pt x="833" y="1141"/>
                    <a:pt x="838" y="1137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20"/>
                    <a:pt x="730" y="1270"/>
                  </a:cubicBezTo>
                  <a:cubicBezTo>
                    <a:pt x="733" y="1268"/>
                    <a:pt x="736" y="1267"/>
                    <a:pt x="738" y="1267"/>
                  </a:cubicBezTo>
                  <a:cubicBezTo>
                    <a:pt x="754" y="1267"/>
                    <a:pt x="751" y="1300"/>
                    <a:pt x="730" y="1333"/>
                  </a:cubicBezTo>
                  <a:cubicBezTo>
                    <a:pt x="724" y="1339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79" y="1320"/>
                    <a:pt x="717" y="1308"/>
                  </a:cubicBezTo>
                  <a:cubicBezTo>
                    <a:pt x="704" y="1295"/>
                    <a:pt x="704" y="1283"/>
                    <a:pt x="704" y="1283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42" y="1370"/>
                    <a:pt x="642" y="1358"/>
                    <a:pt x="654" y="1358"/>
                  </a:cubicBezTo>
                  <a:lnTo>
                    <a:pt x="616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4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403" y="1722"/>
                  </a:cubicBezTo>
                  <a:cubicBezTo>
                    <a:pt x="403" y="1722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5"/>
                    <a:pt x="282" y="1965"/>
                  </a:cubicBezTo>
                  <a:cubicBezTo>
                    <a:pt x="293" y="1965"/>
                    <a:pt x="299" y="1974"/>
                    <a:pt x="290" y="2011"/>
                  </a:cubicBezTo>
                  <a:cubicBezTo>
                    <a:pt x="279" y="2039"/>
                    <a:pt x="268" y="2045"/>
                    <a:pt x="258" y="2045"/>
                  </a:cubicBezTo>
                  <a:cubicBezTo>
                    <a:pt x="250" y="2045"/>
                    <a:pt x="244" y="2041"/>
                    <a:pt x="238" y="2041"/>
                  </a:cubicBezTo>
                  <a:cubicBezTo>
                    <a:pt x="234" y="2041"/>
                    <a:pt x="230" y="2043"/>
                    <a:pt x="227" y="2049"/>
                  </a:cubicBezTo>
                  <a:cubicBezTo>
                    <a:pt x="227" y="2087"/>
                    <a:pt x="240" y="2150"/>
                    <a:pt x="189" y="2200"/>
                  </a:cubicBezTo>
                  <a:cubicBezTo>
                    <a:pt x="189" y="2175"/>
                    <a:pt x="202" y="2162"/>
                    <a:pt x="202" y="2150"/>
                  </a:cubicBezTo>
                  <a:lnTo>
                    <a:pt x="202" y="2150"/>
                  </a:lnTo>
                  <a:lnTo>
                    <a:pt x="164" y="2187"/>
                  </a:lnTo>
                  <a:cubicBezTo>
                    <a:pt x="155" y="2142"/>
                    <a:pt x="172" y="2109"/>
                    <a:pt x="163" y="2109"/>
                  </a:cubicBezTo>
                  <a:cubicBezTo>
                    <a:pt x="160" y="2109"/>
                    <a:pt x="153" y="2114"/>
                    <a:pt x="139" y="2124"/>
                  </a:cubicBezTo>
                  <a:cubicBezTo>
                    <a:pt x="202" y="2150"/>
                    <a:pt x="76" y="2300"/>
                    <a:pt x="152" y="2325"/>
                  </a:cubicBezTo>
                  <a:lnTo>
                    <a:pt x="126" y="2351"/>
                  </a:lnTo>
                  <a:cubicBezTo>
                    <a:pt x="126" y="2351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4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2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2"/>
                  </a:cubicBezTo>
                  <a:cubicBezTo>
                    <a:pt x="101" y="2577"/>
                    <a:pt x="101" y="2602"/>
                    <a:pt x="101" y="2640"/>
                  </a:cubicBez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5" y="2699"/>
                    <a:pt x="114" y="2687"/>
                    <a:pt x="114" y="2687"/>
                  </a:cubicBezTo>
                  <a:cubicBezTo>
                    <a:pt x="114" y="2687"/>
                    <a:pt x="114" y="2688"/>
                    <a:pt x="114" y="2690"/>
                  </a:cubicBezTo>
                  <a:cubicBezTo>
                    <a:pt x="114" y="2702"/>
                    <a:pt x="114" y="2728"/>
                    <a:pt x="126" y="2740"/>
                  </a:cubicBezTo>
                  <a:cubicBezTo>
                    <a:pt x="122" y="2745"/>
                    <a:pt x="117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8"/>
                    <a:pt x="101" y="2728"/>
                    <a:pt x="64" y="2828"/>
                  </a:cubicBezTo>
                  <a:lnTo>
                    <a:pt x="51" y="2778"/>
                  </a:lnTo>
                  <a:cubicBezTo>
                    <a:pt x="13" y="2816"/>
                    <a:pt x="26" y="2853"/>
                    <a:pt x="1" y="2904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9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8" y="2979"/>
                  </a:lnTo>
                  <a:cubicBezTo>
                    <a:pt x="51" y="3017"/>
                    <a:pt x="76" y="3017"/>
                    <a:pt x="89" y="3029"/>
                  </a:cubicBezTo>
                  <a:cubicBezTo>
                    <a:pt x="89" y="3054"/>
                    <a:pt x="64" y="3067"/>
                    <a:pt x="38" y="3067"/>
                  </a:cubicBezTo>
                  <a:cubicBezTo>
                    <a:pt x="38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5"/>
                    <a:pt x="101" y="3105"/>
                  </a:cubicBezTo>
                  <a:cubicBezTo>
                    <a:pt x="101" y="3105"/>
                    <a:pt x="112" y="3116"/>
                    <a:pt x="124" y="3117"/>
                  </a:cubicBezTo>
                  <a:lnTo>
                    <a:pt x="124" y="3117"/>
                  </a:lnTo>
                  <a:cubicBezTo>
                    <a:pt x="137" y="3117"/>
                    <a:pt x="154" y="3114"/>
                    <a:pt x="164" y="3105"/>
                  </a:cubicBezTo>
                  <a:cubicBezTo>
                    <a:pt x="202" y="3105"/>
                    <a:pt x="101" y="3105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31" y="3086"/>
                    <a:pt x="122" y="3092"/>
                    <a:pt x="114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63" y="3037"/>
                    <a:pt x="174" y="3040"/>
                    <a:pt x="184" y="3040"/>
                  </a:cubicBezTo>
                  <a:cubicBezTo>
                    <a:pt x="210" y="3040"/>
                    <a:pt x="234" y="3022"/>
                    <a:pt x="252" y="3004"/>
                  </a:cubicBezTo>
                  <a:lnTo>
                    <a:pt x="240" y="3004"/>
                  </a:lnTo>
                  <a:cubicBezTo>
                    <a:pt x="214" y="3017"/>
                    <a:pt x="189" y="3017"/>
                    <a:pt x="164" y="3017"/>
                  </a:cubicBezTo>
                  <a:cubicBezTo>
                    <a:pt x="152" y="3017"/>
                    <a:pt x="164" y="3004"/>
                    <a:pt x="177" y="3004"/>
                  </a:cubicBezTo>
                  <a:lnTo>
                    <a:pt x="152" y="3004"/>
                  </a:lnTo>
                  <a:cubicBezTo>
                    <a:pt x="139" y="2979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0" y="2832"/>
                    <a:pt x="248" y="2834"/>
                    <a:pt x="237" y="2834"/>
                  </a:cubicBezTo>
                  <a:cubicBezTo>
                    <a:pt x="214" y="2834"/>
                    <a:pt x="198" y="2828"/>
                    <a:pt x="164" y="2828"/>
                  </a:cubicBezTo>
                  <a:cubicBezTo>
                    <a:pt x="214" y="2853"/>
                    <a:pt x="139" y="2878"/>
                    <a:pt x="152" y="2904"/>
                  </a:cubicBezTo>
                  <a:cubicBezTo>
                    <a:pt x="147" y="2899"/>
                    <a:pt x="143" y="2898"/>
                    <a:pt x="139" y="2898"/>
                  </a:cubicBezTo>
                  <a:cubicBezTo>
                    <a:pt x="131" y="2898"/>
                    <a:pt x="122" y="2904"/>
                    <a:pt x="114" y="2904"/>
                  </a:cubicBezTo>
                  <a:lnTo>
                    <a:pt x="164" y="2841"/>
                  </a:lnTo>
                  <a:lnTo>
                    <a:pt x="164" y="2841"/>
                  </a:lnTo>
                  <a:cubicBezTo>
                    <a:pt x="154" y="2844"/>
                    <a:pt x="147" y="2846"/>
                    <a:pt x="141" y="2846"/>
                  </a:cubicBezTo>
                  <a:cubicBezTo>
                    <a:pt x="126" y="2846"/>
                    <a:pt x="123" y="2834"/>
                    <a:pt x="114" y="2816"/>
                  </a:cubicBezTo>
                  <a:lnTo>
                    <a:pt x="114" y="2816"/>
                  </a:lnTo>
                  <a:cubicBezTo>
                    <a:pt x="121" y="2817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8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1"/>
                    <a:pt x="195" y="2601"/>
                  </a:cubicBezTo>
                  <a:cubicBezTo>
                    <a:pt x="193" y="2601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2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7" y="2325"/>
                  </a:cubicBezTo>
                  <a:lnTo>
                    <a:pt x="227" y="2325"/>
                  </a:lnTo>
                  <a:cubicBezTo>
                    <a:pt x="327" y="2275"/>
                    <a:pt x="415" y="2238"/>
                    <a:pt x="529" y="2187"/>
                  </a:cubicBezTo>
                  <a:cubicBezTo>
                    <a:pt x="485" y="2187"/>
                    <a:pt x="417" y="2139"/>
                    <a:pt x="354" y="2139"/>
                  </a:cubicBezTo>
                  <a:cubicBezTo>
                    <a:pt x="327" y="2139"/>
                    <a:pt x="300" y="2148"/>
                    <a:pt x="277" y="2175"/>
                  </a:cubicBezTo>
                  <a:cubicBezTo>
                    <a:pt x="277" y="2150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3"/>
                    <a:pt x="414" y="2034"/>
                    <a:pt x="404" y="1936"/>
                  </a:cubicBezTo>
                  <a:lnTo>
                    <a:pt x="404" y="1936"/>
                  </a:lnTo>
                  <a:cubicBezTo>
                    <a:pt x="409" y="1943"/>
                    <a:pt x="422" y="1946"/>
                    <a:pt x="437" y="1946"/>
                  </a:cubicBezTo>
                  <a:cubicBezTo>
                    <a:pt x="467" y="1946"/>
                    <a:pt x="509" y="1933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6"/>
                    <a:pt x="504" y="1736"/>
                  </a:cubicBezTo>
                  <a:cubicBezTo>
                    <a:pt x="509" y="1736"/>
                    <a:pt x="568" y="1608"/>
                    <a:pt x="604" y="1584"/>
                  </a:cubicBezTo>
                  <a:lnTo>
                    <a:pt x="604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6"/>
                    <a:pt x="818" y="1308"/>
                  </a:cubicBezTo>
                  <a:cubicBezTo>
                    <a:pt x="855" y="1295"/>
                    <a:pt x="931" y="1283"/>
                    <a:pt x="1019" y="1270"/>
                  </a:cubicBezTo>
                  <a:cubicBezTo>
                    <a:pt x="1066" y="1254"/>
                    <a:pt x="1122" y="1239"/>
                    <a:pt x="1177" y="1214"/>
                  </a:cubicBezTo>
                  <a:lnTo>
                    <a:pt x="1177" y="1214"/>
                  </a:lnTo>
                  <a:cubicBezTo>
                    <a:pt x="1178" y="1212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80"/>
                    <a:pt x="868" y="1220"/>
                  </a:cubicBezTo>
                  <a:cubicBezTo>
                    <a:pt x="893" y="1144"/>
                    <a:pt x="855" y="1182"/>
                    <a:pt x="931" y="1094"/>
                  </a:cubicBezTo>
                  <a:cubicBezTo>
                    <a:pt x="931" y="1083"/>
                    <a:pt x="927" y="1078"/>
                    <a:pt x="921" y="1077"/>
                  </a:cubicBezTo>
                  <a:lnTo>
                    <a:pt x="921" y="1077"/>
                  </a:lnTo>
                  <a:cubicBezTo>
                    <a:pt x="920" y="1079"/>
                    <a:pt x="919" y="1080"/>
                    <a:pt x="918" y="1081"/>
                  </a:cubicBezTo>
                  <a:lnTo>
                    <a:pt x="914" y="1078"/>
                  </a:lnTo>
                  <a:lnTo>
                    <a:pt x="914" y="1078"/>
                  </a:lnTo>
                  <a:cubicBezTo>
                    <a:pt x="903" y="1081"/>
                    <a:pt x="887" y="1092"/>
                    <a:pt x="871" y="1106"/>
                  </a:cubicBezTo>
                  <a:lnTo>
                    <a:pt x="871" y="1106"/>
                  </a:lnTo>
                  <a:cubicBezTo>
                    <a:pt x="876" y="1097"/>
                    <a:pt x="887" y="1085"/>
                    <a:pt x="906" y="1069"/>
                  </a:cubicBezTo>
                  <a:lnTo>
                    <a:pt x="906" y="1069"/>
                  </a:lnTo>
                  <a:lnTo>
                    <a:pt x="914" y="1078"/>
                  </a:lnTo>
                  <a:lnTo>
                    <a:pt x="914" y="1078"/>
                  </a:lnTo>
                  <a:cubicBezTo>
                    <a:pt x="916" y="1077"/>
                    <a:pt x="918" y="1077"/>
                    <a:pt x="919" y="1077"/>
                  </a:cubicBezTo>
                  <a:cubicBezTo>
                    <a:pt x="920" y="1077"/>
                    <a:pt x="920" y="1077"/>
                    <a:pt x="921" y="1077"/>
                  </a:cubicBezTo>
                  <a:lnTo>
                    <a:pt x="921" y="1077"/>
                  </a:lnTo>
                  <a:cubicBezTo>
                    <a:pt x="941" y="1041"/>
                    <a:pt x="920" y="1006"/>
                    <a:pt x="956" y="993"/>
                  </a:cubicBezTo>
                  <a:cubicBezTo>
                    <a:pt x="962" y="985"/>
                    <a:pt x="961" y="982"/>
                    <a:pt x="957" y="982"/>
                  </a:cubicBezTo>
                  <a:cubicBezTo>
                    <a:pt x="955" y="982"/>
                    <a:pt x="954" y="982"/>
                    <a:pt x="953" y="983"/>
                  </a:cubicBezTo>
                  <a:lnTo>
                    <a:pt x="953" y="983"/>
                  </a:lnTo>
                  <a:cubicBezTo>
                    <a:pt x="970" y="961"/>
                    <a:pt x="988" y="940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8"/>
                    <a:pt x="986" y="1041"/>
                    <a:pt x="1001" y="1041"/>
                  </a:cubicBezTo>
                  <a:cubicBezTo>
                    <a:pt x="1043" y="1041"/>
                    <a:pt x="1115" y="1014"/>
                    <a:pt x="1189" y="965"/>
                  </a:cubicBezTo>
                  <a:lnTo>
                    <a:pt x="1189" y="965"/>
                  </a:lnTo>
                  <a:cubicBezTo>
                    <a:pt x="1178" y="998"/>
                    <a:pt x="1168" y="1033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1" y="1181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9"/>
                    <a:pt x="955" y="1572"/>
                    <a:pt x="843" y="1773"/>
                  </a:cubicBezTo>
                  <a:cubicBezTo>
                    <a:pt x="843" y="1785"/>
                    <a:pt x="830" y="1798"/>
                    <a:pt x="830" y="1798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805" y="1861"/>
                    <a:pt x="792" y="1873"/>
                  </a:cubicBezTo>
                  <a:lnTo>
                    <a:pt x="780" y="1886"/>
                  </a:lnTo>
                  <a:cubicBezTo>
                    <a:pt x="780" y="1886"/>
                    <a:pt x="780" y="1886"/>
                    <a:pt x="780" y="1886"/>
                  </a:cubicBezTo>
                  <a:lnTo>
                    <a:pt x="780" y="1886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67" y="1923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4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4"/>
                  </a:cubicBezTo>
                  <a:lnTo>
                    <a:pt x="742" y="1974"/>
                  </a:lnTo>
                  <a:lnTo>
                    <a:pt x="792" y="1999"/>
                  </a:lnTo>
                  <a:cubicBezTo>
                    <a:pt x="730" y="1936"/>
                    <a:pt x="868" y="1949"/>
                    <a:pt x="780" y="1886"/>
                  </a:cubicBezTo>
                  <a:lnTo>
                    <a:pt x="780" y="1886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4"/>
                  </a:cubicBezTo>
                  <a:cubicBezTo>
                    <a:pt x="893" y="1974"/>
                    <a:pt x="855" y="1936"/>
                    <a:pt x="893" y="1936"/>
                  </a:cubicBezTo>
                  <a:cubicBezTo>
                    <a:pt x="906" y="1949"/>
                    <a:pt x="906" y="1961"/>
                    <a:pt x="918" y="1974"/>
                  </a:cubicBezTo>
                  <a:cubicBezTo>
                    <a:pt x="931" y="1961"/>
                    <a:pt x="943" y="1949"/>
                    <a:pt x="931" y="1936"/>
                  </a:cubicBezTo>
                  <a:lnTo>
                    <a:pt x="931" y="1936"/>
                  </a:lnTo>
                  <a:lnTo>
                    <a:pt x="968" y="1949"/>
                  </a:lnTo>
                  <a:lnTo>
                    <a:pt x="943" y="1898"/>
                  </a:lnTo>
                  <a:cubicBezTo>
                    <a:pt x="931" y="1898"/>
                    <a:pt x="918" y="1886"/>
                    <a:pt x="918" y="1886"/>
                  </a:cubicBezTo>
                  <a:lnTo>
                    <a:pt x="906" y="1911"/>
                  </a:lnTo>
                  <a:cubicBezTo>
                    <a:pt x="868" y="1886"/>
                    <a:pt x="868" y="1886"/>
                    <a:pt x="868" y="1873"/>
                  </a:cubicBezTo>
                  <a:lnTo>
                    <a:pt x="843" y="1861"/>
                  </a:lnTo>
                  <a:lnTo>
                    <a:pt x="855" y="1848"/>
                  </a:lnTo>
                  <a:cubicBezTo>
                    <a:pt x="855" y="1848"/>
                    <a:pt x="855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798"/>
                    <a:pt x="880" y="1798"/>
                  </a:cubicBezTo>
                  <a:lnTo>
                    <a:pt x="880" y="1785"/>
                  </a:lnTo>
                  <a:cubicBezTo>
                    <a:pt x="880" y="1785"/>
                    <a:pt x="893" y="1773"/>
                    <a:pt x="893" y="1773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3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5"/>
                    <a:pt x="1056" y="1685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9"/>
                    <a:pt x="1002" y="1719"/>
                  </a:cubicBezTo>
                  <a:cubicBezTo>
                    <a:pt x="988" y="1719"/>
                    <a:pt x="969" y="1710"/>
                    <a:pt x="943" y="1685"/>
                  </a:cubicBezTo>
                  <a:lnTo>
                    <a:pt x="943" y="1685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2"/>
                  </a:cubicBezTo>
                  <a:cubicBezTo>
                    <a:pt x="1094" y="1622"/>
                    <a:pt x="1144" y="1597"/>
                    <a:pt x="1169" y="1622"/>
                  </a:cubicBezTo>
                  <a:lnTo>
                    <a:pt x="1182" y="1622"/>
                  </a:lnTo>
                  <a:cubicBezTo>
                    <a:pt x="1182" y="1597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2"/>
                  </a:lnTo>
                  <a:cubicBezTo>
                    <a:pt x="1132" y="1471"/>
                    <a:pt x="1119" y="1509"/>
                    <a:pt x="1132" y="1421"/>
                  </a:cubicBezTo>
                  <a:lnTo>
                    <a:pt x="1132" y="1421"/>
                  </a:lnTo>
                  <a:cubicBezTo>
                    <a:pt x="1144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207" y="1396"/>
                  </a:lnTo>
                  <a:lnTo>
                    <a:pt x="1220" y="1383"/>
                  </a:lnTo>
                  <a:lnTo>
                    <a:pt x="1220" y="1396"/>
                  </a:lnTo>
                  <a:lnTo>
                    <a:pt x="1220" y="1408"/>
                  </a:lnTo>
                  <a:cubicBezTo>
                    <a:pt x="1257" y="1333"/>
                    <a:pt x="1308" y="1383"/>
                    <a:pt x="1308" y="1308"/>
                  </a:cubicBezTo>
                  <a:lnTo>
                    <a:pt x="1282" y="1295"/>
                  </a:lnTo>
                  <a:cubicBezTo>
                    <a:pt x="1282" y="1169"/>
                    <a:pt x="1421" y="1094"/>
                    <a:pt x="1433" y="1031"/>
                  </a:cubicBezTo>
                  <a:lnTo>
                    <a:pt x="1433" y="1031"/>
                  </a:lnTo>
                  <a:lnTo>
                    <a:pt x="1396" y="1044"/>
                  </a:lnTo>
                  <a:cubicBezTo>
                    <a:pt x="1407" y="1033"/>
                    <a:pt x="1398" y="991"/>
                    <a:pt x="1431" y="991"/>
                  </a:cubicBezTo>
                  <a:cubicBezTo>
                    <a:pt x="1436" y="991"/>
                    <a:pt x="1440" y="992"/>
                    <a:pt x="1446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8" y="1031"/>
                    <a:pt x="1496" y="1044"/>
                    <a:pt x="1521" y="1044"/>
                  </a:cubicBez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2"/>
                    <a:pt x="1537" y="992"/>
                  </a:cubicBezTo>
                  <a:cubicBezTo>
                    <a:pt x="1572" y="992"/>
                    <a:pt x="1587" y="951"/>
                    <a:pt x="1624" y="951"/>
                  </a:cubicBezTo>
                  <a:cubicBezTo>
                    <a:pt x="1637" y="951"/>
                    <a:pt x="1652" y="956"/>
                    <a:pt x="1672" y="968"/>
                  </a:cubicBezTo>
                  <a:cubicBezTo>
                    <a:pt x="1652" y="945"/>
                    <a:pt x="1640" y="938"/>
                    <a:pt x="1631" y="938"/>
                  </a:cubicBezTo>
                  <a:cubicBezTo>
                    <a:pt x="1620" y="938"/>
                    <a:pt x="1614" y="948"/>
                    <a:pt x="1604" y="948"/>
                  </a:cubicBezTo>
                  <a:cubicBezTo>
                    <a:pt x="1597" y="948"/>
                    <a:pt x="1587" y="942"/>
                    <a:pt x="1572" y="918"/>
                  </a:cubicBezTo>
                  <a:cubicBezTo>
                    <a:pt x="1580" y="918"/>
                    <a:pt x="1594" y="924"/>
                    <a:pt x="1606" y="924"/>
                  </a:cubicBezTo>
                  <a:cubicBezTo>
                    <a:pt x="1612" y="924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5" y="866"/>
                    <a:pt x="1672" y="865"/>
                    <a:pt x="1709" y="844"/>
                  </a:cubicBezTo>
                  <a:lnTo>
                    <a:pt x="1709" y="844"/>
                  </a:lnTo>
                  <a:cubicBezTo>
                    <a:pt x="1750" y="860"/>
                    <a:pt x="1791" y="877"/>
                    <a:pt x="1835" y="893"/>
                  </a:cubicBezTo>
                  <a:cubicBezTo>
                    <a:pt x="1898" y="918"/>
                    <a:pt x="2036" y="943"/>
                    <a:pt x="2062" y="968"/>
                  </a:cubicBezTo>
                  <a:cubicBezTo>
                    <a:pt x="2052" y="966"/>
                    <a:pt x="2044" y="965"/>
                    <a:pt x="2037" y="965"/>
                  </a:cubicBezTo>
                  <a:cubicBezTo>
                    <a:pt x="1987" y="965"/>
                    <a:pt x="2013" y="1025"/>
                    <a:pt x="2071" y="1078"/>
                  </a:cubicBezTo>
                  <a:lnTo>
                    <a:pt x="2071" y="1078"/>
                  </a:lnTo>
                  <a:cubicBezTo>
                    <a:pt x="2077" y="1077"/>
                    <a:pt x="2083" y="1077"/>
                    <a:pt x="2089" y="1077"/>
                  </a:cubicBezTo>
                  <a:cubicBezTo>
                    <a:pt x="2104" y="1077"/>
                    <a:pt x="2120" y="1079"/>
                    <a:pt x="2137" y="1081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06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6"/>
                  </a:cubicBezTo>
                  <a:lnTo>
                    <a:pt x="2137" y="906"/>
                  </a:lnTo>
                  <a:lnTo>
                    <a:pt x="2137" y="931"/>
                  </a:lnTo>
                  <a:cubicBezTo>
                    <a:pt x="2099" y="843"/>
                    <a:pt x="1974" y="805"/>
                    <a:pt x="1898" y="730"/>
                  </a:cubicBezTo>
                  <a:lnTo>
                    <a:pt x="1898" y="730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5"/>
                  </a:cubicBezTo>
                  <a:lnTo>
                    <a:pt x="1760" y="755"/>
                  </a:lnTo>
                  <a:cubicBezTo>
                    <a:pt x="1798" y="805"/>
                    <a:pt x="1785" y="818"/>
                    <a:pt x="1760" y="818"/>
                  </a:cubicBezTo>
                  <a:lnTo>
                    <a:pt x="1747" y="805"/>
                  </a:lnTo>
                  <a:cubicBezTo>
                    <a:pt x="1737" y="823"/>
                    <a:pt x="1724" y="835"/>
                    <a:pt x="1709" y="844"/>
                  </a:cubicBezTo>
                  <a:lnTo>
                    <a:pt x="1709" y="844"/>
                  </a:lnTo>
                  <a:cubicBezTo>
                    <a:pt x="1656" y="822"/>
                    <a:pt x="1603" y="801"/>
                    <a:pt x="1546" y="780"/>
                  </a:cubicBezTo>
                  <a:cubicBezTo>
                    <a:pt x="1509" y="755"/>
                    <a:pt x="1458" y="730"/>
                    <a:pt x="1421" y="717"/>
                  </a:cubicBezTo>
                  <a:cubicBezTo>
                    <a:pt x="1396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45" y="704"/>
                  </a:cubicBezTo>
                  <a:cubicBezTo>
                    <a:pt x="1340" y="702"/>
                    <a:pt x="1336" y="701"/>
                    <a:pt x="1333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30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45" y="704"/>
                    <a:pt x="1245" y="730"/>
                    <a:pt x="1232" y="742"/>
                  </a:cubicBezTo>
                  <a:cubicBezTo>
                    <a:pt x="1207" y="704"/>
                    <a:pt x="1270" y="679"/>
                    <a:pt x="1270" y="629"/>
                  </a:cubicBezTo>
                  <a:close/>
                  <a:moveTo>
                    <a:pt x="124" y="3117"/>
                  </a:moveTo>
                  <a:lnTo>
                    <a:pt x="124" y="3117"/>
                  </a:lnTo>
                  <a:cubicBezTo>
                    <a:pt x="120" y="3117"/>
                    <a:pt x="117" y="3117"/>
                    <a:pt x="114" y="3117"/>
                  </a:cubicBezTo>
                  <a:lnTo>
                    <a:pt x="126" y="3117"/>
                  </a:lnTo>
                  <a:cubicBezTo>
                    <a:pt x="126" y="3117"/>
                    <a:pt x="125" y="3117"/>
                    <a:pt x="124" y="3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7670818" y="4781282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0" y="38"/>
                    <a:pt x="25" y="26"/>
                    <a:pt x="25" y="3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7672482" y="478381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7824845" y="4725968"/>
              <a:ext cx="2197" cy="3528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8" y="0"/>
                  </a:moveTo>
                  <a:cubicBezTo>
                    <a:pt x="8" y="0"/>
                    <a:pt x="8" y="1"/>
                    <a:pt x="9" y="3"/>
                  </a:cubicBezTo>
                  <a:lnTo>
                    <a:pt x="9" y="3"/>
                  </a:lnTo>
                  <a:cubicBezTo>
                    <a:pt x="10" y="2"/>
                    <a:pt x="10" y="2"/>
                    <a:pt x="11" y="2"/>
                  </a:cubicBezTo>
                  <a:cubicBezTo>
                    <a:pt x="9" y="1"/>
                    <a:pt x="9" y="0"/>
                    <a:pt x="8" y="0"/>
                  </a:cubicBezTo>
                  <a:close/>
                  <a:moveTo>
                    <a:pt x="9" y="3"/>
                  </a:moveTo>
                  <a:cubicBezTo>
                    <a:pt x="1" y="8"/>
                    <a:pt x="23" y="53"/>
                    <a:pt x="23" y="53"/>
                  </a:cubicBezTo>
                  <a:cubicBezTo>
                    <a:pt x="33" y="43"/>
                    <a:pt x="14" y="12"/>
                    <a:pt x="9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836427" y="4711857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7841419" y="4709993"/>
              <a:ext cx="6789" cy="5258"/>
            </a:xfrm>
            <a:custGeom>
              <a:avLst/>
              <a:gdLst/>
              <a:ahLst/>
              <a:cxnLst/>
              <a:rect l="l" t="t" r="r" b="b"/>
              <a:pathLst>
                <a:path w="102" h="79" extrusionOk="0">
                  <a:moveTo>
                    <a:pt x="72" y="0"/>
                  </a:moveTo>
                  <a:cubicBezTo>
                    <a:pt x="53" y="0"/>
                    <a:pt x="37" y="33"/>
                    <a:pt x="22" y="33"/>
                  </a:cubicBezTo>
                  <a:cubicBezTo>
                    <a:pt x="19" y="33"/>
                    <a:pt x="16" y="32"/>
                    <a:pt x="13" y="29"/>
                  </a:cubicBezTo>
                  <a:lnTo>
                    <a:pt x="1" y="16"/>
                  </a:lnTo>
                  <a:lnTo>
                    <a:pt x="1" y="79"/>
                  </a:lnTo>
                  <a:cubicBezTo>
                    <a:pt x="32" y="68"/>
                    <a:pt x="64" y="23"/>
                    <a:pt x="88" y="23"/>
                  </a:cubicBezTo>
                  <a:cubicBezTo>
                    <a:pt x="93" y="23"/>
                    <a:pt x="97" y="25"/>
                    <a:pt x="101" y="29"/>
                  </a:cubicBezTo>
                  <a:cubicBezTo>
                    <a:pt x="90" y="7"/>
                    <a:pt x="81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7854266" y="4723572"/>
              <a:ext cx="865" cy="799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9" y="1"/>
                  </a:moveTo>
                  <a:cubicBezTo>
                    <a:pt x="0" y="1"/>
                    <a:pt x="9" y="12"/>
                    <a:pt x="11" y="12"/>
                  </a:cubicBezTo>
                  <a:cubicBezTo>
                    <a:pt x="13" y="12"/>
                    <a:pt x="13" y="9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7859857" y="4718580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25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7858127" y="4718247"/>
              <a:ext cx="1797" cy="2862"/>
            </a:xfrm>
            <a:custGeom>
              <a:avLst/>
              <a:gdLst/>
              <a:ahLst/>
              <a:cxnLst/>
              <a:rect l="l" t="t" r="r" b="b"/>
              <a:pathLst>
                <a:path w="27" h="43" extrusionOk="0">
                  <a:moveTo>
                    <a:pt x="15" y="0"/>
                  </a:moveTo>
                  <a:cubicBezTo>
                    <a:pt x="14" y="0"/>
                    <a:pt x="14" y="8"/>
                    <a:pt x="14" y="30"/>
                  </a:cubicBezTo>
                  <a:lnTo>
                    <a:pt x="14" y="30"/>
                  </a:lnTo>
                  <a:lnTo>
                    <a:pt x="26" y="18"/>
                  </a:lnTo>
                  <a:cubicBezTo>
                    <a:pt x="19" y="11"/>
                    <a:pt x="16" y="0"/>
                    <a:pt x="15" y="0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4"/>
                    <a:pt x="1" y="43"/>
                  </a:cubicBezTo>
                  <a:lnTo>
                    <a:pt x="14" y="30"/>
                  </a:lnTo>
                  <a:lnTo>
                    <a:pt x="14" y="30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7854200" y="4716050"/>
              <a:ext cx="3195" cy="4327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5" y="0"/>
                  </a:moveTo>
                  <a:cubicBezTo>
                    <a:pt x="1" y="12"/>
                    <a:pt x="8" y="65"/>
                    <a:pt x="38" y="65"/>
                  </a:cubicBezTo>
                  <a:cubicBezTo>
                    <a:pt x="41" y="65"/>
                    <a:pt x="44" y="64"/>
                    <a:pt x="47" y="63"/>
                  </a:cubicBezTo>
                  <a:cubicBezTo>
                    <a:pt x="35" y="38"/>
                    <a:pt x="10" y="38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7845613" y="4704335"/>
              <a:ext cx="2063" cy="2596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3" y="1"/>
                  </a:moveTo>
                  <a:lnTo>
                    <a:pt x="1" y="36"/>
                  </a:lnTo>
                  <a:lnTo>
                    <a:pt x="1" y="36"/>
                  </a:lnTo>
                  <a:cubicBezTo>
                    <a:pt x="2" y="35"/>
                    <a:pt x="4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6"/>
                  </a:cubicBezTo>
                  <a:lnTo>
                    <a:pt x="13" y="1"/>
                  </a:lnTo>
                  <a:close/>
                  <a:moveTo>
                    <a:pt x="1" y="36"/>
                  </a:moveTo>
                  <a:cubicBezTo>
                    <a:pt x="1" y="36"/>
                    <a:pt x="0" y="37"/>
                    <a:pt x="0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7866514" y="4720710"/>
              <a:ext cx="1731" cy="213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0" y="1"/>
                  </a:moveTo>
                  <a:cubicBezTo>
                    <a:pt x="1" y="1"/>
                    <a:pt x="1" y="13"/>
                    <a:pt x="1" y="31"/>
                  </a:cubicBezTo>
                  <a:lnTo>
                    <a:pt x="26" y="6"/>
                  </a:lnTo>
                  <a:cubicBezTo>
                    <a:pt x="19" y="3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7857328" y="4712722"/>
              <a:ext cx="2596" cy="426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0"/>
                  </a:moveTo>
                  <a:lnTo>
                    <a:pt x="0" y="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871506" y="4728564"/>
              <a:ext cx="932" cy="34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4" y="1"/>
                  </a:moveTo>
                  <a:lnTo>
                    <a:pt x="1" y="51"/>
                  </a:ln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7875700" y="4731959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7870707" y="472277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7869842" y="4721908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7863984" y="4709327"/>
              <a:ext cx="2596" cy="6789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9"/>
                    <a:pt x="13" y="64"/>
                    <a:pt x="1" y="101"/>
                  </a:cubicBezTo>
                  <a:cubicBezTo>
                    <a:pt x="13" y="76"/>
                    <a:pt x="39" y="5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7868178" y="4716050"/>
              <a:ext cx="932" cy="3395"/>
            </a:xfrm>
            <a:custGeom>
              <a:avLst/>
              <a:gdLst/>
              <a:ahLst/>
              <a:cxnLst/>
              <a:rect l="l" t="t" r="r" b="b"/>
              <a:pathLst>
                <a:path w="14" h="51" extrusionOk="0">
                  <a:moveTo>
                    <a:pt x="1" y="0"/>
                  </a:moveTo>
                  <a:cubicBezTo>
                    <a:pt x="1" y="13"/>
                    <a:pt x="1" y="38"/>
                    <a:pt x="1" y="51"/>
                  </a:cubicBezTo>
                  <a:lnTo>
                    <a:pt x="13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7869043" y="4716915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7874901" y="4723572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7" y="38"/>
                    <a:pt x="10" y="35"/>
                    <a:pt x="13" y="35"/>
                  </a:cubicBezTo>
                  <a:cubicBezTo>
                    <a:pt x="16" y="35"/>
                    <a:pt x="19" y="38"/>
                    <a:pt x="25" y="38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7873237" y="472357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7874035" y="4722374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1" y="1"/>
                  </a:moveTo>
                  <a:cubicBezTo>
                    <a:pt x="7" y="1"/>
                    <a:pt x="1" y="10"/>
                    <a:pt x="1" y="19"/>
                  </a:cubicBezTo>
                  <a:lnTo>
                    <a:pt x="13" y="19"/>
                  </a:lnTo>
                  <a:cubicBezTo>
                    <a:pt x="13" y="19"/>
                    <a:pt x="13" y="6"/>
                    <a:pt x="13" y="6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7873237" y="472523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7873237" y="4723572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0" y="1"/>
                    <a:pt x="0" y="13"/>
                  </a:cubicBez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7865715" y="470180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7742706" y="473442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7787037" y="47386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7793760" y="4736951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7792096" y="4731093"/>
              <a:ext cx="3395" cy="426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1"/>
                  </a:moveTo>
                  <a:cubicBezTo>
                    <a:pt x="13" y="1"/>
                    <a:pt x="13" y="13"/>
                    <a:pt x="0" y="13"/>
                  </a:cubicBezTo>
                  <a:lnTo>
                    <a:pt x="51" y="63"/>
                  </a:lnTo>
                  <a:lnTo>
                    <a:pt x="51" y="6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8079783" y="4324592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078984" y="4325457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079783" y="4327121"/>
              <a:ext cx="1797" cy="2529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26" y="38"/>
                  </a:cubicBezTo>
                  <a:cubicBezTo>
                    <a:pt x="26" y="25"/>
                    <a:pt x="26" y="25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079783" y="4322928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093162" y="432039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3"/>
                    <a:pt x="14" y="13"/>
                    <a:pt x="26" y="26"/>
                  </a:cubicBezTo>
                  <a:lnTo>
                    <a:pt x="39" y="13"/>
                  </a:lnTo>
                  <a:cubicBezTo>
                    <a:pt x="39" y="13"/>
                    <a:pt x="26" y="1"/>
                    <a:pt x="14" y="1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2" y="6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094027" y="4319600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26" y="13"/>
                    <a:pt x="13" y="0"/>
                    <a:pt x="1" y="0"/>
                  </a:cubicBezTo>
                  <a:close/>
                  <a:moveTo>
                    <a:pt x="13" y="0"/>
                  </a:moveTo>
                  <a:cubicBezTo>
                    <a:pt x="13" y="0"/>
                    <a:pt x="26" y="13"/>
                    <a:pt x="26" y="13"/>
                  </a:cubicBezTo>
                  <a:lnTo>
                    <a:pt x="38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091498" y="432206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093162" y="4322928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0"/>
                    <a:pt x="1" y="0"/>
                    <a:pt x="14" y="1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4027" y="432206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8097355" y="430868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3" y="1"/>
                    <a:pt x="1" y="1"/>
                    <a:pt x="26" y="13"/>
                  </a:cubicBezTo>
                  <a:cubicBezTo>
                    <a:pt x="38" y="13"/>
                    <a:pt x="26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8083177" y="430535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8145081" y="4331315"/>
              <a:ext cx="7588" cy="3395"/>
            </a:xfrm>
            <a:custGeom>
              <a:avLst/>
              <a:gdLst/>
              <a:ahLst/>
              <a:cxnLst/>
              <a:rect l="l" t="t" r="r" b="b"/>
              <a:pathLst>
                <a:path w="114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24" y="14"/>
                    <a:pt x="47" y="22"/>
                  </a:cubicBezTo>
                  <a:lnTo>
                    <a:pt x="47" y="22"/>
                  </a:lnTo>
                  <a:cubicBezTo>
                    <a:pt x="32" y="11"/>
                    <a:pt x="0" y="0"/>
                    <a:pt x="0" y="0"/>
                  </a:cubicBezTo>
                  <a:close/>
                  <a:moveTo>
                    <a:pt x="47" y="22"/>
                  </a:moveTo>
                  <a:lnTo>
                    <a:pt x="47" y="22"/>
                  </a:lnTo>
                  <a:cubicBezTo>
                    <a:pt x="48" y="23"/>
                    <a:pt x="49" y="24"/>
                    <a:pt x="50" y="25"/>
                  </a:cubicBezTo>
                  <a:cubicBezTo>
                    <a:pt x="52" y="25"/>
                    <a:pt x="54" y="25"/>
                    <a:pt x="55" y="25"/>
                  </a:cubicBezTo>
                  <a:lnTo>
                    <a:pt x="55" y="25"/>
                  </a:lnTo>
                  <a:cubicBezTo>
                    <a:pt x="52" y="24"/>
                    <a:pt x="50" y="23"/>
                    <a:pt x="47" y="22"/>
                  </a:cubicBezTo>
                  <a:close/>
                  <a:moveTo>
                    <a:pt x="55" y="25"/>
                  </a:moveTo>
                  <a:cubicBezTo>
                    <a:pt x="73" y="32"/>
                    <a:pt x="93" y="40"/>
                    <a:pt x="113" y="50"/>
                  </a:cubicBezTo>
                  <a:cubicBezTo>
                    <a:pt x="113" y="50"/>
                    <a:pt x="113" y="50"/>
                    <a:pt x="113" y="38"/>
                  </a:cubicBezTo>
                  <a:cubicBezTo>
                    <a:pt x="90" y="38"/>
                    <a:pt x="77" y="27"/>
                    <a:pt x="5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8148409" y="4336307"/>
              <a:ext cx="3395" cy="932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cubicBezTo>
                    <a:pt x="13" y="1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8092363" y="4276933"/>
              <a:ext cx="92056" cy="69491"/>
            </a:xfrm>
            <a:custGeom>
              <a:avLst/>
              <a:gdLst/>
              <a:ahLst/>
              <a:cxnLst/>
              <a:rect l="l" t="t" r="r" b="b"/>
              <a:pathLst>
                <a:path w="1383" h="1044" extrusionOk="0">
                  <a:moveTo>
                    <a:pt x="553" y="164"/>
                  </a:moveTo>
                  <a:cubicBezTo>
                    <a:pt x="553" y="164"/>
                    <a:pt x="566" y="176"/>
                    <a:pt x="578" y="189"/>
                  </a:cubicBezTo>
                  <a:cubicBezTo>
                    <a:pt x="578" y="189"/>
                    <a:pt x="591" y="201"/>
                    <a:pt x="591" y="201"/>
                  </a:cubicBezTo>
                  <a:cubicBezTo>
                    <a:pt x="604" y="201"/>
                    <a:pt x="604" y="214"/>
                    <a:pt x="616" y="214"/>
                  </a:cubicBezTo>
                  <a:cubicBezTo>
                    <a:pt x="604" y="214"/>
                    <a:pt x="604" y="201"/>
                    <a:pt x="604" y="201"/>
                  </a:cubicBezTo>
                  <a:cubicBezTo>
                    <a:pt x="591" y="189"/>
                    <a:pt x="578" y="189"/>
                    <a:pt x="578" y="176"/>
                  </a:cubicBezTo>
                  <a:cubicBezTo>
                    <a:pt x="566" y="176"/>
                    <a:pt x="566" y="164"/>
                    <a:pt x="553" y="164"/>
                  </a:cubicBezTo>
                  <a:close/>
                  <a:moveTo>
                    <a:pt x="629" y="201"/>
                  </a:moveTo>
                  <a:cubicBezTo>
                    <a:pt x="629" y="201"/>
                    <a:pt x="629" y="214"/>
                    <a:pt x="641" y="214"/>
                  </a:cubicBezTo>
                  <a:cubicBezTo>
                    <a:pt x="641" y="214"/>
                    <a:pt x="629" y="201"/>
                    <a:pt x="629" y="201"/>
                  </a:cubicBezTo>
                  <a:close/>
                  <a:moveTo>
                    <a:pt x="189" y="264"/>
                  </a:moveTo>
                  <a:lnTo>
                    <a:pt x="189" y="264"/>
                  </a:lnTo>
                  <a:cubicBezTo>
                    <a:pt x="195" y="271"/>
                    <a:pt x="195" y="274"/>
                    <a:pt x="194" y="274"/>
                  </a:cubicBezTo>
                  <a:cubicBezTo>
                    <a:pt x="192" y="274"/>
                    <a:pt x="189" y="271"/>
                    <a:pt x="189" y="264"/>
                  </a:cubicBezTo>
                  <a:close/>
                  <a:moveTo>
                    <a:pt x="641" y="264"/>
                  </a:moveTo>
                  <a:cubicBezTo>
                    <a:pt x="641" y="277"/>
                    <a:pt x="654" y="277"/>
                    <a:pt x="654" y="277"/>
                  </a:cubicBezTo>
                  <a:lnTo>
                    <a:pt x="641" y="264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cubicBezTo>
                    <a:pt x="641" y="277"/>
                    <a:pt x="641" y="277"/>
                    <a:pt x="641" y="277"/>
                  </a:cubicBezTo>
                  <a:close/>
                  <a:moveTo>
                    <a:pt x="654" y="277"/>
                  </a:moveTo>
                  <a:cubicBezTo>
                    <a:pt x="654" y="282"/>
                    <a:pt x="656" y="285"/>
                    <a:pt x="659" y="287"/>
                  </a:cubicBezTo>
                  <a:lnTo>
                    <a:pt x="659" y="287"/>
                  </a:lnTo>
                  <a:lnTo>
                    <a:pt x="654" y="277"/>
                  </a:lnTo>
                  <a:close/>
                  <a:moveTo>
                    <a:pt x="648" y="289"/>
                  </a:moveTo>
                  <a:cubicBezTo>
                    <a:pt x="651" y="293"/>
                    <a:pt x="654" y="296"/>
                    <a:pt x="654" y="302"/>
                  </a:cubicBezTo>
                  <a:lnTo>
                    <a:pt x="648" y="289"/>
                  </a:lnTo>
                  <a:close/>
                  <a:moveTo>
                    <a:pt x="679" y="302"/>
                  </a:moveTo>
                  <a:cubicBezTo>
                    <a:pt x="698" y="321"/>
                    <a:pt x="717" y="347"/>
                    <a:pt x="725" y="348"/>
                  </a:cubicBezTo>
                  <a:lnTo>
                    <a:pt x="725" y="348"/>
                  </a:lnTo>
                  <a:cubicBezTo>
                    <a:pt x="712" y="335"/>
                    <a:pt x="699" y="322"/>
                    <a:pt x="679" y="302"/>
                  </a:cubicBezTo>
                  <a:close/>
                  <a:moveTo>
                    <a:pt x="0" y="302"/>
                  </a:moveTo>
                  <a:lnTo>
                    <a:pt x="13" y="314"/>
                  </a:lnTo>
                  <a:cubicBezTo>
                    <a:pt x="26" y="314"/>
                    <a:pt x="26" y="327"/>
                    <a:pt x="38" y="327"/>
                  </a:cubicBezTo>
                  <a:cubicBezTo>
                    <a:pt x="58" y="337"/>
                    <a:pt x="78" y="355"/>
                    <a:pt x="98" y="362"/>
                  </a:cubicBezTo>
                  <a:lnTo>
                    <a:pt x="98" y="362"/>
                  </a:lnTo>
                  <a:cubicBezTo>
                    <a:pt x="85" y="350"/>
                    <a:pt x="62" y="339"/>
                    <a:pt x="51" y="327"/>
                  </a:cubicBezTo>
                  <a:lnTo>
                    <a:pt x="51" y="327"/>
                  </a:lnTo>
                  <a:cubicBezTo>
                    <a:pt x="51" y="328"/>
                    <a:pt x="63" y="340"/>
                    <a:pt x="63" y="340"/>
                  </a:cubicBezTo>
                  <a:cubicBezTo>
                    <a:pt x="51" y="327"/>
                    <a:pt x="38" y="314"/>
                    <a:pt x="26" y="314"/>
                  </a:cubicBezTo>
                  <a:cubicBezTo>
                    <a:pt x="13" y="302"/>
                    <a:pt x="13" y="302"/>
                    <a:pt x="0" y="302"/>
                  </a:cubicBezTo>
                  <a:close/>
                  <a:moveTo>
                    <a:pt x="729" y="340"/>
                  </a:moveTo>
                  <a:cubicBezTo>
                    <a:pt x="729" y="345"/>
                    <a:pt x="728" y="348"/>
                    <a:pt x="725" y="348"/>
                  </a:cubicBezTo>
                  <a:cubicBezTo>
                    <a:pt x="725" y="348"/>
                    <a:pt x="725" y="348"/>
                    <a:pt x="725" y="348"/>
                  </a:cubicBezTo>
                  <a:lnTo>
                    <a:pt x="725" y="348"/>
                  </a:lnTo>
                  <a:cubicBezTo>
                    <a:pt x="737" y="360"/>
                    <a:pt x="749" y="372"/>
                    <a:pt x="767" y="390"/>
                  </a:cubicBezTo>
                  <a:cubicBezTo>
                    <a:pt x="767" y="390"/>
                    <a:pt x="742" y="365"/>
                    <a:pt x="729" y="340"/>
                  </a:cubicBezTo>
                  <a:close/>
                  <a:moveTo>
                    <a:pt x="779" y="415"/>
                  </a:moveTo>
                  <a:lnTo>
                    <a:pt x="779" y="415"/>
                  </a:lnTo>
                  <a:cubicBezTo>
                    <a:pt x="779" y="415"/>
                    <a:pt x="779" y="415"/>
                    <a:pt x="779" y="415"/>
                  </a:cubicBezTo>
                  <a:cubicBezTo>
                    <a:pt x="779" y="415"/>
                    <a:pt x="779" y="415"/>
                    <a:pt x="779" y="415"/>
                  </a:cubicBezTo>
                  <a:close/>
                  <a:moveTo>
                    <a:pt x="767" y="365"/>
                  </a:moveTo>
                  <a:lnTo>
                    <a:pt x="767" y="365"/>
                  </a:lnTo>
                  <a:cubicBezTo>
                    <a:pt x="792" y="390"/>
                    <a:pt x="805" y="402"/>
                    <a:pt x="830" y="428"/>
                  </a:cubicBezTo>
                  <a:lnTo>
                    <a:pt x="830" y="415"/>
                  </a:lnTo>
                  <a:cubicBezTo>
                    <a:pt x="817" y="415"/>
                    <a:pt x="792" y="377"/>
                    <a:pt x="767" y="365"/>
                  </a:cubicBezTo>
                  <a:close/>
                  <a:moveTo>
                    <a:pt x="113" y="434"/>
                  </a:moveTo>
                  <a:lnTo>
                    <a:pt x="126" y="440"/>
                  </a:lnTo>
                  <a:cubicBezTo>
                    <a:pt x="120" y="440"/>
                    <a:pt x="117" y="437"/>
                    <a:pt x="113" y="434"/>
                  </a:cubicBezTo>
                  <a:close/>
                  <a:moveTo>
                    <a:pt x="51" y="478"/>
                  </a:moveTo>
                  <a:lnTo>
                    <a:pt x="63" y="490"/>
                  </a:lnTo>
                  <a:lnTo>
                    <a:pt x="51" y="490"/>
                  </a:lnTo>
                  <a:cubicBezTo>
                    <a:pt x="63" y="490"/>
                    <a:pt x="76" y="503"/>
                    <a:pt x="88" y="503"/>
                  </a:cubicBezTo>
                  <a:cubicBezTo>
                    <a:pt x="88" y="503"/>
                    <a:pt x="76" y="490"/>
                    <a:pt x="51" y="478"/>
                  </a:cubicBezTo>
                  <a:close/>
                  <a:moveTo>
                    <a:pt x="113" y="492"/>
                  </a:moveTo>
                  <a:lnTo>
                    <a:pt x="113" y="492"/>
                  </a:lnTo>
                  <a:cubicBezTo>
                    <a:pt x="133" y="500"/>
                    <a:pt x="156" y="508"/>
                    <a:pt x="164" y="516"/>
                  </a:cubicBezTo>
                  <a:cubicBezTo>
                    <a:pt x="151" y="509"/>
                    <a:pt x="148" y="509"/>
                    <a:pt x="143" y="509"/>
                  </a:cubicBezTo>
                  <a:cubicBezTo>
                    <a:pt x="139" y="509"/>
                    <a:pt x="132" y="509"/>
                    <a:pt x="113" y="503"/>
                  </a:cubicBezTo>
                  <a:lnTo>
                    <a:pt x="113" y="492"/>
                  </a:lnTo>
                  <a:close/>
                  <a:moveTo>
                    <a:pt x="880" y="528"/>
                  </a:moveTo>
                  <a:cubicBezTo>
                    <a:pt x="880" y="541"/>
                    <a:pt x="880" y="541"/>
                    <a:pt x="893" y="541"/>
                  </a:cubicBezTo>
                  <a:lnTo>
                    <a:pt x="880" y="528"/>
                  </a:lnTo>
                  <a:close/>
                  <a:moveTo>
                    <a:pt x="97" y="549"/>
                  </a:moveTo>
                  <a:cubicBezTo>
                    <a:pt x="99" y="551"/>
                    <a:pt x="101" y="553"/>
                    <a:pt x="101" y="553"/>
                  </a:cubicBezTo>
                  <a:cubicBezTo>
                    <a:pt x="103" y="553"/>
                    <a:pt x="104" y="553"/>
                    <a:pt x="105" y="553"/>
                  </a:cubicBezTo>
                  <a:lnTo>
                    <a:pt x="105" y="553"/>
                  </a:lnTo>
                  <a:cubicBezTo>
                    <a:pt x="103" y="552"/>
                    <a:pt x="100" y="550"/>
                    <a:pt x="97" y="549"/>
                  </a:cubicBezTo>
                  <a:close/>
                  <a:moveTo>
                    <a:pt x="855" y="591"/>
                  </a:moveTo>
                  <a:lnTo>
                    <a:pt x="867" y="604"/>
                  </a:lnTo>
                  <a:lnTo>
                    <a:pt x="880" y="604"/>
                  </a:lnTo>
                  <a:cubicBezTo>
                    <a:pt x="880" y="604"/>
                    <a:pt x="867" y="604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8" y="591"/>
                    <a:pt x="880" y="604"/>
                  </a:cubicBezTo>
                  <a:lnTo>
                    <a:pt x="855" y="616"/>
                  </a:lnTo>
                  <a:lnTo>
                    <a:pt x="842" y="604"/>
                  </a:lnTo>
                  <a:cubicBezTo>
                    <a:pt x="855" y="591"/>
                    <a:pt x="855" y="591"/>
                    <a:pt x="855" y="591"/>
                  </a:cubicBezTo>
                  <a:close/>
                  <a:moveTo>
                    <a:pt x="918" y="666"/>
                  </a:moveTo>
                  <a:cubicBezTo>
                    <a:pt x="918" y="679"/>
                    <a:pt x="943" y="691"/>
                    <a:pt x="955" y="704"/>
                  </a:cubicBezTo>
                  <a:cubicBezTo>
                    <a:pt x="943" y="704"/>
                    <a:pt x="918" y="704"/>
                    <a:pt x="905" y="691"/>
                  </a:cubicBezTo>
                  <a:cubicBezTo>
                    <a:pt x="905" y="679"/>
                    <a:pt x="918" y="679"/>
                    <a:pt x="918" y="666"/>
                  </a:cubicBezTo>
                  <a:close/>
                  <a:moveTo>
                    <a:pt x="726" y="757"/>
                  </a:moveTo>
                  <a:cubicBezTo>
                    <a:pt x="729" y="757"/>
                    <a:pt x="736" y="761"/>
                    <a:pt x="742" y="767"/>
                  </a:cubicBezTo>
                  <a:lnTo>
                    <a:pt x="742" y="767"/>
                  </a:lnTo>
                  <a:cubicBezTo>
                    <a:pt x="742" y="767"/>
                    <a:pt x="736" y="761"/>
                    <a:pt x="732" y="761"/>
                  </a:cubicBezTo>
                  <a:cubicBezTo>
                    <a:pt x="731" y="761"/>
                    <a:pt x="729" y="763"/>
                    <a:pt x="729" y="767"/>
                  </a:cubicBezTo>
                  <a:cubicBezTo>
                    <a:pt x="723" y="761"/>
                    <a:pt x="723" y="757"/>
                    <a:pt x="726" y="757"/>
                  </a:cubicBezTo>
                  <a:close/>
                  <a:moveTo>
                    <a:pt x="779" y="767"/>
                  </a:moveTo>
                  <a:cubicBezTo>
                    <a:pt x="779" y="770"/>
                    <a:pt x="780" y="773"/>
                    <a:pt x="782" y="775"/>
                  </a:cubicBezTo>
                  <a:lnTo>
                    <a:pt x="782" y="775"/>
                  </a:lnTo>
                  <a:cubicBezTo>
                    <a:pt x="777" y="773"/>
                    <a:pt x="774" y="771"/>
                    <a:pt x="770" y="770"/>
                  </a:cubicBezTo>
                  <a:lnTo>
                    <a:pt x="770" y="770"/>
                  </a:lnTo>
                  <a:cubicBezTo>
                    <a:pt x="780" y="779"/>
                    <a:pt x="781" y="779"/>
                    <a:pt x="792" y="779"/>
                  </a:cubicBezTo>
                  <a:cubicBezTo>
                    <a:pt x="792" y="779"/>
                    <a:pt x="785" y="779"/>
                    <a:pt x="782" y="775"/>
                  </a:cubicBezTo>
                  <a:lnTo>
                    <a:pt x="782" y="775"/>
                  </a:lnTo>
                  <a:cubicBezTo>
                    <a:pt x="785" y="776"/>
                    <a:pt x="788" y="778"/>
                    <a:pt x="792" y="779"/>
                  </a:cubicBezTo>
                  <a:lnTo>
                    <a:pt x="779" y="767"/>
                  </a:lnTo>
                  <a:close/>
                  <a:moveTo>
                    <a:pt x="757" y="812"/>
                  </a:moveTo>
                  <a:lnTo>
                    <a:pt x="767" y="817"/>
                  </a:lnTo>
                  <a:cubicBezTo>
                    <a:pt x="774" y="817"/>
                    <a:pt x="766" y="813"/>
                    <a:pt x="757" y="812"/>
                  </a:cubicBezTo>
                  <a:close/>
                  <a:moveTo>
                    <a:pt x="842" y="805"/>
                  </a:moveTo>
                  <a:lnTo>
                    <a:pt x="855" y="817"/>
                  </a:lnTo>
                  <a:cubicBezTo>
                    <a:pt x="867" y="817"/>
                    <a:pt x="842" y="805"/>
                    <a:pt x="842" y="805"/>
                  </a:cubicBezTo>
                  <a:close/>
                  <a:moveTo>
                    <a:pt x="742" y="817"/>
                  </a:moveTo>
                  <a:cubicBezTo>
                    <a:pt x="742" y="823"/>
                    <a:pt x="745" y="827"/>
                    <a:pt x="747" y="827"/>
                  </a:cubicBezTo>
                  <a:cubicBezTo>
                    <a:pt x="748" y="827"/>
                    <a:pt x="748" y="823"/>
                    <a:pt x="742" y="817"/>
                  </a:cubicBezTo>
                  <a:close/>
                  <a:moveTo>
                    <a:pt x="729" y="817"/>
                  </a:moveTo>
                  <a:lnTo>
                    <a:pt x="742" y="830"/>
                  </a:lnTo>
                  <a:cubicBezTo>
                    <a:pt x="729" y="817"/>
                    <a:pt x="717" y="817"/>
                    <a:pt x="729" y="817"/>
                  </a:cubicBezTo>
                  <a:close/>
                  <a:moveTo>
                    <a:pt x="403" y="830"/>
                  </a:moveTo>
                  <a:lnTo>
                    <a:pt x="453" y="842"/>
                  </a:lnTo>
                  <a:lnTo>
                    <a:pt x="453" y="842"/>
                  </a:lnTo>
                  <a:cubicBezTo>
                    <a:pt x="453" y="842"/>
                    <a:pt x="453" y="842"/>
                    <a:pt x="453" y="842"/>
                  </a:cubicBezTo>
                  <a:lnTo>
                    <a:pt x="453" y="842"/>
                  </a:lnTo>
                  <a:cubicBezTo>
                    <a:pt x="465" y="855"/>
                    <a:pt x="490" y="855"/>
                    <a:pt x="503" y="855"/>
                  </a:cubicBezTo>
                  <a:lnTo>
                    <a:pt x="453" y="842"/>
                  </a:lnTo>
                  <a:lnTo>
                    <a:pt x="453" y="842"/>
                  </a:lnTo>
                  <a:cubicBezTo>
                    <a:pt x="468" y="845"/>
                    <a:pt x="475" y="846"/>
                    <a:pt x="478" y="846"/>
                  </a:cubicBezTo>
                  <a:cubicBezTo>
                    <a:pt x="487" y="846"/>
                    <a:pt x="413" y="830"/>
                    <a:pt x="403" y="830"/>
                  </a:cubicBezTo>
                  <a:close/>
                  <a:moveTo>
                    <a:pt x="805" y="855"/>
                  </a:moveTo>
                  <a:lnTo>
                    <a:pt x="808" y="856"/>
                  </a:lnTo>
                  <a:lnTo>
                    <a:pt x="808" y="856"/>
                  </a:lnTo>
                  <a:cubicBezTo>
                    <a:pt x="811" y="857"/>
                    <a:pt x="813" y="858"/>
                    <a:pt x="814" y="860"/>
                  </a:cubicBezTo>
                  <a:lnTo>
                    <a:pt x="814" y="860"/>
                  </a:lnTo>
                  <a:lnTo>
                    <a:pt x="808" y="856"/>
                  </a:lnTo>
                  <a:lnTo>
                    <a:pt x="808" y="856"/>
                  </a:lnTo>
                  <a:cubicBezTo>
                    <a:pt x="807" y="856"/>
                    <a:pt x="806" y="856"/>
                    <a:pt x="805" y="856"/>
                  </a:cubicBezTo>
                  <a:lnTo>
                    <a:pt x="805" y="856"/>
                  </a:lnTo>
                  <a:cubicBezTo>
                    <a:pt x="805" y="858"/>
                    <a:pt x="805" y="860"/>
                    <a:pt x="806" y="861"/>
                  </a:cubicBezTo>
                  <a:lnTo>
                    <a:pt x="806" y="861"/>
                  </a:lnTo>
                  <a:cubicBezTo>
                    <a:pt x="810" y="863"/>
                    <a:pt x="814" y="864"/>
                    <a:pt x="817" y="866"/>
                  </a:cubicBezTo>
                  <a:lnTo>
                    <a:pt x="817" y="866"/>
                  </a:lnTo>
                  <a:cubicBezTo>
                    <a:pt x="817" y="863"/>
                    <a:pt x="816" y="861"/>
                    <a:pt x="814" y="860"/>
                  </a:cubicBezTo>
                  <a:lnTo>
                    <a:pt x="814" y="860"/>
                  </a:lnTo>
                  <a:lnTo>
                    <a:pt x="828" y="867"/>
                  </a:lnTo>
                  <a:lnTo>
                    <a:pt x="828" y="867"/>
                  </a:lnTo>
                  <a:cubicBezTo>
                    <a:pt x="828" y="867"/>
                    <a:pt x="828" y="867"/>
                    <a:pt x="828" y="867"/>
                  </a:cubicBezTo>
                  <a:lnTo>
                    <a:pt x="828" y="867"/>
                  </a:lnTo>
                  <a:cubicBezTo>
                    <a:pt x="829" y="867"/>
                    <a:pt x="829" y="867"/>
                    <a:pt x="830" y="867"/>
                  </a:cubicBezTo>
                  <a:lnTo>
                    <a:pt x="822" y="867"/>
                  </a:lnTo>
                  <a:cubicBezTo>
                    <a:pt x="824" y="868"/>
                    <a:pt x="826" y="869"/>
                    <a:pt x="828" y="870"/>
                  </a:cubicBezTo>
                  <a:lnTo>
                    <a:pt x="828" y="870"/>
                  </a:lnTo>
                  <a:cubicBezTo>
                    <a:pt x="825" y="869"/>
                    <a:pt x="821" y="868"/>
                    <a:pt x="817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5" y="867"/>
                    <a:pt x="827" y="867"/>
                    <a:pt x="830" y="867"/>
                  </a:cubicBezTo>
                  <a:lnTo>
                    <a:pt x="828" y="867"/>
                  </a:lnTo>
                  <a:lnTo>
                    <a:pt x="828" y="867"/>
                  </a:lnTo>
                  <a:cubicBezTo>
                    <a:pt x="827" y="867"/>
                    <a:pt x="825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0" y="867"/>
                    <a:pt x="819" y="866"/>
                    <a:pt x="817" y="866"/>
                  </a:cubicBezTo>
                  <a:lnTo>
                    <a:pt x="817" y="866"/>
                  </a:lnTo>
                  <a:cubicBezTo>
                    <a:pt x="817" y="866"/>
                    <a:pt x="817" y="866"/>
                    <a:pt x="817" y="867"/>
                  </a:cubicBezTo>
                  <a:lnTo>
                    <a:pt x="817" y="867"/>
                  </a:lnTo>
                  <a:cubicBezTo>
                    <a:pt x="812" y="866"/>
                    <a:pt x="808" y="865"/>
                    <a:pt x="806" y="861"/>
                  </a:cubicBezTo>
                  <a:lnTo>
                    <a:pt x="806" y="861"/>
                  </a:lnTo>
                  <a:cubicBezTo>
                    <a:pt x="802" y="860"/>
                    <a:pt x="797" y="857"/>
                    <a:pt x="792" y="855"/>
                  </a:cubicBezTo>
                  <a:lnTo>
                    <a:pt x="792" y="855"/>
                  </a:lnTo>
                  <a:cubicBezTo>
                    <a:pt x="797" y="855"/>
                    <a:pt x="801" y="855"/>
                    <a:pt x="805" y="856"/>
                  </a:cubicBezTo>
                  <a:lnTo>
                    <a:pt x="805" y="856"/>
                  </a:lnTo>
                  <a:cubicBezTo>
                    <a:pt x="805" y="855"/>
                    <a:pt x="805" y="855"/>
                    <a:pt x="805" y="855"/>
                  </a:cubicBezTo>
                  <a:close/>
                  <a:moveTo>
                    <a:pt x="943" y="874"/>
                  </a:moveTo>
                  <a:lnTo>
                    <a:pt x="955" y="880"/>
                  </a:lnTo>
                  <a:cubicBezTo>
                    <a:pt x="949" y="880"/>
                    <a:pt x="946" y="877"/>
                    <a:pt x="943" y="874"/>
                  </a:cubicBezTo>
                  <a:close/>
                  <a:moveTo>
                    <a:pt x="729" y="742"/>
                  </a:moveTo>
                  <a:cubicBezTo>
                    <a:pt x="742" y="748"/>
                    <a:pt x="745" y="751"/>
                    <a:pt x="748" y="754"/>
                  </a:cubicBezTo>
                  <a:lnTo>
                    <a:pt x="742" y="754"/>
                  </a:lnTo>
                  <a:cubicBezTo>
                    <a:pt x="750" y="763"/>
                    <a:pt x="758" y="765"/>
                    <a:pt x="770" y="770"/>
                  </a:cubicBezTo>
                  <a:lnTo>
                    <a:pt x="770" y="770"/>
                  </a:lnTo>
                  <a:cubicBezTo>
                    <a:pt x="769" y="769"/>
                    <a:pt x="768" y="768"/>
                    <a:pt x="767" y="767"/>
                  </a:cubicBezTo>
                  <a:cubicBezTo>
                    <a:pt x="761" y="767"/>
                    <a:pt x="758" y="764"/>
                    <a:pt x="756" y="761"/>
                  </a:cubicBezTo>
                  <a:lnTo>
                    <a:pt x="756" y="761"/>
                  </a:lnTo>
                  <a:cubicBezTo>
                    <a:pt x="759" y="762"/>
                    <a:pt x="762" y="764"/>
                    <a:pt x="767" y="767"/>
                  </a:cubicBezTo>
                  <a:cubicBezTo>
                    <a:pt x="749" y="758"/>
                    <a:pt x="762" y="755"/>
                    <a:pt x="759" y="750"/>
                  </a:cubicBezTo>
                  <a:lnTo>
                    <a:pt x="759" y="750"/>
                  </a:lnTo>
                  <a:cubicBezTo>
                    <a:pt x="761" y="751"/>
                    <a:pt x="763" y="753"/>
                    <a:pt x="767" y="754"/>
                  </a:cubicBezTo>
                  <a:cubicBezTo>
                    <a:pt x="754" y="754"/>
                    <a:pt x="792" y="767"/>
                    <a:pt x="805" y="779"/>
                  </a:cubicBezTo>
                  <a:lnTo>
                    <a:pt x="817" y="779"/>
                  </a:lnTo>
                  <a:cubicBezTo>
                    <a:pt x="831" y="789"/>
                    <a:pt x="833" y="791"/>
                    <a:pt x="831" y="791"/>
                  </a:cubicBezTo>
                  <a:cubicBezTo>
                    <a:pt x="830" y="791"/>
                    <a:pt x="828" y="791"/>
                    <a:pt x="827" y="790"/>
                  </a:cubicBezTo>
                  <a:lnTo>
                    <a:pt x="827" y="790"/>
                  </a:lnTo>
                  <a:lnTo>
                    <a:pt x="805" y="779"/>
                  </a:lnTo>
                  <a:cubicBezTo>
                    <a:pt x="794" y="779"/>
                    <a:pt x="801" y="779"/>
                    <a:pt x="818" y="786"/>
                  </a:cubicBezTo>
                  <a:lnTo>
                    <a:pt x="818" y="786"/>
                  </a:lnTo>
                  <a:cubicBezTo>
                    <a:pt x="818" y="786"/>
                    <a:pt x="818" y="786"/>
                    <a:pt x="818" y="786"/>
                  </a:cubicBezTo>
                  <a:cubicBezTo>
                    <a:pt x="818" y="786"/>
                    <a:pt x="818" y="786"/>
                    <a:pt x="818" y="787"/>
                  </a:cubicBezTo>
                  <a:lnTo>
                    <a:pt x="818" y="787"/>
                  </a:lnTo>
                  <a:cubicBezTo>
                    <a:pt x="818" y="787"/>
                    <a:pt x="818" y="786"/>
                    <a:pt x="818" y="786"/>
                  </a:cubicBezTo>
                  <a:lnTo>
                    <a:pt x="818" y="786"/>
                  </a:lnTo>
                  <a:cubicBezTo>
                    <a:pt x="817" y="786"/>
                    <a:pt x="817" y="787"/>
                    <a:pt x="817" y="788"/>
                  </a:cubicBezTo>
                  <a:lnTo>
                    <a:pt x="817" y="788"/>
                  </a:lnTo>
                  <a:cubicBezTo>
                    <a:pt x="817" y="788"/>
                    <a:pt x="817" y="788"/>
                    <a:pt x="817" y="788"/>
                  </a:cubicBezTo>
                  <a:cubicBezTo>
                    <a:pt x="815" y="788"/>
                    <a:pt x="814" y="789"/>
                    <a:pt x="817" y="792"/>
                  </a:cubicBezTo>
                  <a:cubicBezTo>
                    <a:pt x="817" y="790"/>
                    <a:pt x="817" y="789"/>
                    <a:pt x="817" y="788"/>
                  </a:cubicBezTo>
                  <a:lnTo>
                    <a:pt x="817" y="788"/>
                  </a:lnTo>
                  <a:cubicBezTo>
                    <a:pt x="818" y="788"/>
                    <a:pt x="819" y="789"/>
                    <a:pt x="820" y="789"/>
                  </a:cubicBezTo>
                  <a:lnTo>
                    <a:pt x="820" y="789"/>
                  </a:lnTo>
                  <a:cubicBezTo>
                    <a:pt x="819" y="788"/>
                    <a:pt x="818" y="787"/>
                    <a:pt x="818" y="787"/>
                  </a:cubicBezTo>
                  <a:lnTo>
                    <a:pt x="818" y="787"/>
                  </a:lnTo>
                  <a:cubicBezTo>
                    <a:pt x="821" y="788"/>
                    <a:pt x="823" y="789"/>
                    <a:pt x="826" y="790"/>
                  </a:cubicBezTo>
                  <a:lnTo>
                    <a:pt x="826" y="790"/>
                  </a:lnTo>
                  <a:cubicBezTo>
                    <a:pt x="825" y="790"/>
                    <a:pt x="822" y="789"/>
                    <a:pt x="820" y="789"/>
                  </a:cubicBezTo>
                  <a:lnTo>
                    <a:pt x="820" y="789"/>
                  </a:lnTo>
                  <a:cubicBezTo>
                    <a:pt x="822" y="790"/>
                    <a:pt x="825" y="792"/>
                    <a:pt x="830" y="792"/>
                  </a:cubicBezTo>
                  <a:cubicBezTo>
                    <a:pt x="830" y="792"/>
                    <a:pt x="842" y="805"/>
                    <a:pt x="867" y="817"/>
                  </a:cubicBezTo>
                  <a:lnTo>
                    <a:pt x="855" y="805"/>
                  </a:lnTo>
                  <a:lnTo>
                    <a:pt x="855" y="805"/>
                  </a:lnTo>
                  <a:cubicBezTo>
                    <a:pt x="867" y="817"/>
                    <a:pt x="880" y="817"/>
                    <a:pt x="880" y="817"/>
                  </a:cubicBezTo>
                  <a:cubicBezTo>
                    <a:pt x="872" y="817"/>
                    <a:pt x="874" y="823"/>
                    <a:pt x="870" y="823"/>
                  </a:cubicBezTo>
                  <a:cubicBezTo>
                    <a:pt x="867" y="823"/>
                    <a:pt x="863" y="821"/>
                    <a:pt x="855" y="817"/>
                  </a:cubicBezTo>
                  <a:cubicBezTo>
                    <a:pt x="830" y="805"/>
                    <a:pt x="805" y="792"/>
                    <a:pt x="779" y="779"/>
                  </a:cubicBezTo>
                  <a:cubicBezTo>
                    <a:pt x="776" y="778"/>
                    <a:pt x="774" y="777"/>
                    <a:pt x="774" y="777"/>
                  </a:cubicBezTo>
                  <a:lnTo>
                    <a:pt x="774" y="777"/>
                  </a:lnTo>
                  <a:cubicBezTo>
                    <a:pt x="774" y="777"/>
                    <a:pt x="810" y="795"/>
                    <a:pt x="817" y="802"/>
                  </a:cubicBezTo>
                  <a:lnTo>
                    <a:pt x="817" y="802"/>
                  </a:lnTo>
                  <a:cubicBezTo>
                    <a:pt x="814" y="801"/>
                    <a:pt x="809" y="799"/>
                    <a:pt x="805" y="799"/>
                  </a:cubicBezTo>
                  <a:cubicBezTo>
                    <a:pt x="802" y="799"/>
                    <a:pt x="800" y="800"/>
                    <a:pt x="805" y="805"/>
                  </a:cubicBezTo>
                  <a:cubicBezTo>
                    <a:pt x="817" y="805"/>
                    <a:pt x="867" y="830"/>
                    <a:pt x="905" y="842"/>
                  </a:cubicBezTo>
                  <a:cubicBezTo>
                    <a:pt x="897" y="842"/>
                    <a:pt x="883" y="837"/>
                    <a:pt x="882" y="837"/>
                  </a:cubicBezTo>
                  <a:lnTo>
                    <a:pt x="882" y="837"/>
                  </a:lnTo>
                  <a:cubicBezTo>
                    <a:pt x="881" y="837"/>
                    <a:pt x="884" y="838"/>
                    <a:pt x="893" y="842"/>
                  </a:cubicBezTo>
                  <a:cubicBezTo>
                    <a:pt x="905" y="842"/>
                    <a:pt x="905" y="842"/>
                    <a:pt x="918" y="855"/>
                  </a:cubicBezTo>
                  <a:lnTo>
                    <a:pt x="918" y="842"/>
                  </a:lnTo>
                  <a:cubicBezTo>
                    <a:pt x="918" y="842"/>
                    <a:pt x="918" y="830"/>
                    <a:pt x="918" y="830"/>
                  </a:cubicBezTo>
                  <a:cubicBezTo>
                    <a:pt x="943" y="830"/>
                    <a:pt x="955" y="867"/>
                    <a:pt x="955" y="880"/>
                  </a:cubicBezTo>
                  <a:lnTo>
                    <a:pt x="943" y="867"/>
                  </a:lnTo>
                  <a:lnTo>
                    <a:pt x="918" y="867"/>
                  </a:lnTo>
                  <a:lnTo>
                    <a:pt x="930" y="880"/>
                  </a:lnTo>
                  <a:cubicBezTo>
                    <a:pt x="930" y="880"/>
                    <a:pt x="905" y="867"/>
                    <a:pt x="880" y="867"/>
                  </a:cubicBezTo>
                  <a:lnTo>
                    <a:pt x="855" y="855"/>
                  </a:lnTo>
                  <a:cubicBezTo>
                    <a:pt x="830" y="842"/>
                    <a:pt x="805" y="830"/>
                    <a:pt x="779" y="830"/>
                  </a:cubicBezTo>
                  <a:cubicBezTo>
                    <a:pt x="792" y="830"/>
                    <a:pt x="817" y="842"/>
                    <a:pt x="842" y="855"/>
                  </a:cubicBezTo>
                  <a:cubicBezTo>
                    <a:pt x="817" y="855"/>
                    <a:pt x="792" y="842"/>
                    <a:pt x="767" y="842"/>
                  </a:cubicBezTo>
                  <a:cubicBezTo>
                    <a:pt x="760" y="842"/>
                    <a:pt x="757" y="839"/>
                    <a:pt x="756" y="835"/>
                  </a:cubicBezTo>
                  <a:lnTo>
                    <a:pt x="756" y="835"/>
                  </a:lnTo>
                  <a:cubicBezTo>
                    <a:pt x="755" y="835"/>
                    <a:pt x="755" y="835"/>
                    <a:pt x="755" y="835"/>
                  </a:cubicBezTo>
                  <a:cubicBezTo>
                    <a:pt x="751" y="835"/>
                    <a:pt x="745" y="832"/>
                    <a:pt x="754" y="830"/>
                  </a:cubicBezTo>
                  <a:lnTo>
                    <a:pt x="754" y="830"/>
                  </a:lnTo>
                  <a:cubicBezTo>
                    <a:pt x="754" y="831"/>
                    <a:pt x="755" y="833"/>
                    <a:pt x="756" y="835"/>
                  </a:cubicBezTo>
                  <a:lnTo>
                    <a:pt x="756" y="835"/>
                  </a:lnTo>
                  <a:cubicBezTo>
                    <a:pt x="757" y="835"/>
                    <a:pt x="758" y="834"/>
                    <a:pt x="755" y="830"/>
                  </a:cubicBezTo>
                  <a:lnTo>
                    <a:pt x="755" y="830"/>
                  </a:lnTo>
                  <a:cubicBezTo>
                    <a:pt x="755" y="830"/>
                    <a:pt x="755" y="830"/>
                    <a:pt x="754" y="830"/>
                  </a:cubicBezTo>
                  <a:lnTo>
                    <a:pt x="754" y="830"/>
                  </a:lnTo>
                  <a:cubicBezTo>
                    <a:pt x="754" y="830"/>
                    <a:pt x="754" y="830"/>
                    <a:pt x="754" y="830"/>
                  </a:cubicBezTo>
                  <a:lnTo>
                    <a:pt x="754" y="830"/>
                  </a:lnTo>
                  <a:cubicBezTo>
                    <a:pt x="755" y="830"/>
                    <a:pt x="755" y="830"/>
                    <a:pt x="755" y="830"/>
                  </a:cubicBezTo>
                  <a:lnTo>
                    <a:pt x="755" y="830"/>
                  </a:lnTo>
                  <a:cubicBezTo>
                    <a:pt x="758" y="830"/>
                    <a:pt x="762" y="830"/>
                    <a:pt x="767" y="830"/>
                  </a:cubicBezTo>
                  <a:lnTo>
                    <a:pt x="742" y="830"/>
                  </a:lnTo>
                  <a:lnTo>
                    <a:pt x="742" y="817"/>
                  </a:lnTo>
                  <a:cubicBezTo>
                    <a:pt x="742" y="817"/>
                    <a:pt x="742" y="817"/>
                    <a:pt x="742" y="817"/>
                  </a:cubicBezTo>
                  <a:lnTo>
                    <a:pt x="742" y="817"/>
                  </a:lnTo>
                  <a:cubicBezTo>
                    <a:pt x="747" y="819"/>
                    <a:pt x="750" y="820"/>
                    <a:pt x="751" y="820"/>
                  </a:cubicBezTo>
                  <a:cubicBezTo>
                    <a:pt x="753" y="820"/>
                    <a:pt x="748" y="817"/>
                    <a:pt x="742" y="815"/>
                  </a:cubicBezTo>
                  <a:lnTo>
                    <a:pt x="742" y="815"/>
                  </a:lnTo>
                  <a:cubicBezTo>
                    <a:pt x="744" y="812"/>
                    <a:pt x="747" y="812"/>
                    <a:pt x="751" y="812"/>
                  </a:cubicBezTo>
                  <a:cubicBezTo>
                    <a:pt x="753" y="812"/>
                    <a:pt x="755" y="812"/>
                    <a:pt x="757" y="812"/>
                  </a:cubicBezTo>
                  <a:lnTo>
                    <a:pt x="757" y="812"/>
                  </a:lnTo>
                  <a:lnTo>
                    <a:pt x="742" y="805"/>
                  </a:lnTo>
                  <a:cubicBezTo>
                    <a:pt x="729" y="792"/>
                    <a:pt x="729" y="792"/>
                    <a:pt x="729" y="792"/>
                  </a:cubicBezTo>
                  <a:lnTo>
                    <a:pt x="704" y="779"/>
                  </a:lnTo>
                  <a:cubicBezTo>
                    <a:pt x="712" y="779"/>
                    <a:pt x="693" y="774"/>
                    <a:pt x="698" y="774"/>
                  </a:cubicBezTo>
                  <a:cubicBezTo>
                    <a:pt x="700" y="774"/>
                    <a:pt x="708" y="775"/>
                    <a:pt x="729" y="779"/>
                  </a:cubicBezTo>
                  <a:lnTo>
                    <a:pt x="742" y="779"/>
                  </a:lnTo>
                  <a:cubicBezTo>
                    <a:pt x="742" y="779"/>
                    <a:pt x="742" y="779"/>
                    <a:pt x="742" y="779"/>
                  </a:cubicBezTo>
                  <a:lnTo>
                    <a:pt x="742" y="779"/>
                  </a:lnTo>
                  <a:cubicBezTo>
                    <a:pt x="753" y="783"/>
                    <a:pt x="757" y="785"/>
                    <a:pt x="758" y="785"/>
                  </a:cubicBezTo>
                  <a:cubicBezTo>
                    <a:pt x="761" y="785"/>
                    <a:pt x="742" y="776"/>
                    <a:pt x="742" y="767"/>
                  </a:cubicBezTo>
                  <a:lnTo>
                    <a:pt x="742" y="754"/>
                  </a:lnTo>
                  <a:cubicBezTo>
                    <a:pt x="742" y="754"/>
                    <a:pt x="742" y="754"/>
                    <a:pt x="729" y="742"/>
                  </a:cubicBezTo>
                  <a:close/>
                  <a:moveTo>
                    <a:pt x="767" y="867"/>
                  </a:moveTo>
                  <a:cubicBezTo>
                    <a:pt x="783" y="876"/>
                    <a:pt x="800" y="878"/>
                    <a:pt x="823" y="883"/>
                  </a:cubicBezTo>
                  <a:lnTo>
                    <a:pt x="823" y="883"/>
                  </a:lnTo>
                  <a:cubicBezTo>
                    <a:pt x="822" y="882"/>
                    <a:pt x="820" y="881"/>
                    <a:pt x="817" y="880"/>
                  </a:cubicBezTo>
                  <a:cubicBezTo>
                    <a:pt x="805" y="867"/>
                    <a:pt x="779" y="867"/>
                    <a:pt x="767" y="867"/>
                  </a:cubicBezTo>
                  <a:close/>
                  <a:moveTo>
                    <a:pt x="823" y="883"/>
                  </a:moveTo>
                  <a:cubicBezTo>
                    <a:pt x="825" y="884"/>
                    <a:pt x="825" y="884"/>
                    <a:pt x="826" y="884"/>
                  </a:cubicBezTo>
                  <a:cubicBezTo>
                    <a:pt x="826" y="884"/>
                    <a:pt x="826" y="884"/>
                    <a:pt x="826" y="884"/>
                  </a:cubicBezTo>
                  <a:lnTo>
                    <a:pt x="826" y="884"/>
                  </a:lnTo>
                  <a:cubicBezTo>
                    <a:pt x="836" y="885"/>
                    <a:pt x="847" y="888"/>
                    <a:pt x="860" y="891"/>
                  </a:cubicBezTo>
                  <a:lnTo>
                    <a:pt x="860" y="891"/>
                  </a:lnTo>
                  <a:cubicBezTo>
                    <a:pt x="839" y="884"/>
                    <a:pt x="831" y="883"/>
                    <a:pt x="828" y="883"/>
                  </a:cubicBezTo>
                  <a:cubicBezTo>
                    <a:pt x="827" y="883"/>
                    <a:pt x="826" y="883"/>
                    <a:pt x="826" y="884"/>
                  </a:cubicBezTo>
                  <a:lnTo>
                    <a:pt x="826" y="884"/>
                  </a:lnTo>
                  <a:cubicBezTo>
                    <a:pt x="825" y="883"/>
                    <a:pt x="824" y="883"/>
                    <a:pt x="823" y="883"/>
                  </a:cubicBezTo>
                  <a:close/>
                  <a:moveTo>
                    <a:pt x="916" y="890"/>
                  </a:moveTo>
                  <a:lnTo>
                    <a:pt x="916" y="890"/>
                  </a:lnTo>
                  <a:cubicBezTo>
                    <a:pt x="921" y="891"/>
                    <a:pt x="926" y="893"/>
                    <a:pt x="930" y="893"/>
                  </a:cubicBezTo>
                  <a:lnTo>
                    <a:pt x="916" y="890"/>
                  </a:lnTo>
                  <a:close/>
                  <a:moveTo>
                    <a:pt x="858" y="891"/>
                  </a:moveTo>
                  <a:cubicBezTo>
                    <a:pt x="857" y="891"/>
                    <a:pt x="868" y="894"/>
                    <a:pt x="905" y="905"/>
                  </a:cubicBezTo>
                  <a:cubicBezTo>
                    <a:pt x="888" y="899"/>
                    <a:pt x="875" y="895"/>
                    <a:pt x="864" y="892"/>
                  </a:cubicBezTo>
                  <a:lnTo>
                    <a:pt x="864" y="892"/>
                  </a:lnTo>
                  <a:cubicBezTo>
                    <a:pt x="875" y="895"/>
                    <a:pt x="893" y="900"/>
                    <a:pt x="893" y="900"/>
                  </a:cubicBezTo>
                  <a:cubicBezTo>
                    <a:pt x="893" y="900"/>
                    <a:pt x="887" y="898"/>
                    <a:pt x="867" y="893"/>
                  </a:cubicBezTo>
                  <a:cubicBezTo>
                    <a:pt x="865" y="892"/>
                    <a:pt x="863" y="891"/>
                    <a:pt x="860" y="891"/>
                  </a:cubicBezTo>
                  <a:lnTo>
                    <a:pt x="860" y="891"/>
                  </a:lnTo>
                  <a:cubicBezTo>
                    <a:pt x="862" y="891"/>
                    <a:pt x="863" y="892"/>
                    <a:pt x="864" y="892"/>
                  </a:cubicBezTo>
                  <a:lnTo>
                    <a:pt x="864" y="892"/>
                  </a:lnTo>
                  <a:cubicBezTo>
                    <a:pt x="861" y="891"/>
                    <a:pt x="859" y="891"/>
                    <a:pt x="858" y="891"/>
                  </a:cubicBezTo>
                  <a:close/>
                  <a:moveTo>
                    <a:pt x="909" y="896"/>
                  </a:moveTo>
                  <a:cubicBezTo>
                    <a:pt x="912" y="897"/>
                    <a:pt x="918" y="900"/>
                    <a:pt x="930" y="905"/>
                  </a:cubicBezTo>
                  <a:cubicBezTo>
                    <a:pt x="921" y="901"/>
                    <a:pt x="914" y="898"/>
                    <a:pt x="909" y="896"/>
                  </a:cubicBezTo>
                  <a:close/>
                  <a:moveTo>
                    <a:pt x="884" y="908"/>
                  </a:moveTo>
                  <a:cubicBezTo>
                    <a:pt x="893" y="911"/>
                    <a:pt x="902" y="914"/>
                    <a:pt x="918" y="918"/>
                  </a:cubicBezTo>
                  <a:cubicBezTo>
                    <a:pt x="905" y="914"/>
                    <a:pt x="894" y="911"/>
                    <a:pt x="884" y="908"/>
                  </a:cubicBezTo>
                  <a:close/>
                  <a:moveTo>
                    <a:pt x="1219" y="924"/>
                  </a:moveTo>
                  <a:cubicBezTo>
                    <a:pt x="1219" y="930"/>
                    <a:pt x="1219" y="930"/>
                    <a:pt x="1219" y="930"/>
                  </a:cubicBezTo>
                  <a:lnTo>
                    <a:pt x="1232" y="930"/>
                  </a:lnTo>
                  <a:cubicBezTo>
                    <a:pt x="1226" y="930"/>
                    <a:pt x="1222" y="927"/>
                    <a:pt x="1219" y="924"/>
                  </a:cubicBezTo>
                  <a:close/>
                  <a:moveTo>
                    <a:pt x="916" y="942"/>
                  </a:moveTo>
                  <a:lnTo>
                    <a:pt x="916" y="942"/>
                  </a:lnTo>
                  <a:cubicBezTo>
                    <a:pt x="916" y="942"/>
                    <a:pt x="917" y="942"/>
                    <a:pt x="918" y="943"/>
                  </a:cubicBezTo>
                  <a:lnTo>
                    <a:pt x="930" y="943"/>
                  </a:lnTo>
                  <a:cubicBezTo>
                    <a:pt x="926" y="943"/>
                    <a:pt x="921" y="942"/>
                    <a:pt x="916" y="942"/>
                  </a:cubicBezTo>
                  <a:close/>
                  <a:moveTo>
                    <a:pt x="859" y="943"/>
                  </a:moveTo>
                  <a:lnTo>
                    <a:pt x="859" y="943"/>
                  </a:lnTo>
                  <a:cubicBezTo>
                    <a:pt x="865" y="943"/>
                    <a:pt x="871" y="943"/>
                    <a:pt x="876" y="945"/>
                  </a:cubicBezTo>
                  <a:lnTo>
                    <a:pt x="876" y="945"/>
                  </a:lnTo>
                  <a:cubicBezTo>
                    <a:pt x="866" y="943"/>
                    <a:pt x="861" y="943"/>
                    <a:pt x="859" y="943"/>
                  </a:cubicBezTo>
                  <a:close/>
                  <a:moveTo>
                    <a:pt x="884" y="949"/>
                  </a:moveTo>
                  <a:cubicBezTo>
                    <a:pt x="886" y="950"/>
                    <a:pt x="889" y="952"/>
                    <a:pt x="891" y="954"/>
                  </a:cubicBezTo>
                  <a:lnTo>
                    <a:pt x="891" y="954"/>
                  </a:lnTo>
                  <a:cubicBezTo>
                    <a:pt x="889" y="953"/>
                    <a:pt x="887" y="953"/>
                    <a:pt x="886" y="953"/>
                  </a:cubicBezTo>
                  <a:lnTo>
                    <a:pt x="886" y="953"/>
                  </a:lnTo>
                  <a:cubicBezTo>
                    <a:pt x="888" y="954"/>
                    <a:pt x="890" y="955"/>
                    <a:pt x="893" y="955"/>
                  </a:cubicBezTo>
                  <a:cubicBezTo>
                    <a:pt x="892" y="955"/>
                    <a:pt x="891" y="954"/>
                    <a:pt x="891" y="954"/>
                  </a:cubicBezTo>
                  <a:lnTo>
                    <a:pt x="891" y="954"/>
                  </a:lnTo>
                  <a:cubicBezTo>
                    <a:pt x="899" y="955"/>
                    <a:pt x="909" y="955"/>
                    <a:pt x="918" y="955"/>
                  </a:cubicBezTo>
                  <a:lnTo>
                    <a:pt x="884" y="949"/>
                  </a:lnTo>
                  <a:close/>
                  <a:moveTo>
                    <a:pt x="930" y="943"/>
                  </a:moveTo>
                  <a:cubicBezTo>
                    <a:pt x="930" y="943"/>
                    <a:pt x="943" y="955"/>
                    <a:pt x="943" y="955"/>
                  </a:cubicBezTo>
                  <a:cubicBezTo>
                    <a:pt x="981" y="955"/>
                    <a:pt x="943" y="943"/>
                    <a:pt x="943" y="943"/>
                  </a:cubicBezTo>
                  <a:close/>
                  <a:moveTo>
                    <a:pt x="1244" y="955"/>
                  </a:move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close/>
                  <a:moveTo>
                    <a:pt x="1244" y="956"/>
                  </a:moveTo>
                  <a:cubicBezTo>
                    <a:pt x="1245" y="956"/>
                    <a:pt x="1245" y="956"/>
                    <a:pt x="1246" y="957"/>
                  </a:cubicBezTo>
                  <a:lnTo>
                    <a:pt x="1246" y="957"/>
                  </a:lnTo>
                  <a:cubicBezTo>
                    <a:pt x="1246" y="957"/>
                    <a:pt x="1246" y="957"/>
                    <a:pt x="1247" y="958"/>
                  </a:cubicBezTo>
                  <a:lnTo>
                    <a:pt x="1247" y="958"/>
                  </a:lnTo>
                  <a:cubicBezTo>
                    <a:pt x="1246" y="957"/>
                    <a:pt x="1245" y="957"/>
                    <a:pt x="1244" y="956"/>
                  </a:cubicBezTo>
                  <a:lnTo>
                    <a:pt x="1244" y="956"/>
                  </a:lnTo>
                  <a:cubicBezTo>
                    <a:pt x="1244" y="956"/>
                    <a:pt x="1244" y="956"/>
                    <a:pt x="1244" y="956"/>
                  </a:cubicBezTo>
                  <a:close/>
                  <a:moveTo>
                    <a:pt x="1239" y="951"/>
                  </a:moveTo>
                  <a:cubicBezTo>
                    <a:pt x="1240" y="952"/>
                    <a:pt x="1242" y="953"/>
                    <a:pt x="1243" y="954"/>
                  </a:cubicBezTo>
                  <a:lnTo>
                    <a:pt x="1243" y="954"/>
                  </a:lnTo>
                  <a:cubicBezTo>
                    <a:pt x="1243" y="954"/>
                    <a:pt x="1244" y="955"/>
                    <a:pt x="1244" y="955"/>
                  </a:cubicBezTo>
                  <a:cubicBezTo>
                    <a:pt x="1245" y="955"/>
                    <a:pt x="1245" y="955"/>
                    <a:pt x="1246" y="956"/>
                  </a:cubicBezTo>
                  <a:lnTo>
                    <a:pt x="1246" y="956"/>
                  </a:lnTo>
                  <a:cubicBezTo>
                    <a:pt x="1248" y="957"/>
                    <a:pt x="1250" y="958"/>
                    <a:pt x="1252" y="959"/>
                  </a:cubicBezTo>
                  <a:lnTo>
                    <a:pt x="1252" y="959"/>
                  </a:lnTo>
                  <a:cubicBezTo>
                    <a:pt x="1247" y="957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lnTo>
                    <a:pt x="1244" y="955"/>
                  </a:ln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6"/>
                    <a:pt x="1244" y="956"/>
                  </a:cubicBezTo>
                  <a:lnTo>
                    <a:pt x="1244" y="956"/>
                  </a:lnTo>
                  <a:cubicBezTo>
                    <a:pt x="1243" y="954"/>
                    <a:pt x="1241" y="953"/>
                    <a:pt x="1239" y="951"/>
                  </a:cubicBezTo>
                  <a:close/>
                  <a:moveTo>
                    <a:pt x="1249" y="957"/>
                  </a:moveTo>
                  <a:cubicBezTo>
                    <a:pt x="1252" y="958"/>
                    <a:pt x="1254" y="960"/>
                    <a:pt x="1258" y="963"/>
                  </a:cubicBezTo>
                  <a:lnTo>
                    <a:pt x="1258" y="963"/>
                  </a:lnTo>
                  <a:cubicBezTo>
                    <a:pt x="1256" y="962"/>
                    <a:pt x="1255" y="961"/>
                    <a:pt x="1254" y="960"/>
                  </a:cubicBezTo>
                  <a:lnTo>
                    <a:pt x="1254" y="960"/>
                  </a:lnTo>
                  <a:cubicBezTo>
                    <a:pt x="1254" y="961"/>
                    <a:pt x="1255" y="961"/>
                    <a:pt x="1255" y="961"/>
                  </a:cubicBezTo>
                  <a:lnTo>
                    <a:pt x="1255" y="961"/>
                  </a:lnTo>
                  <a:cubicBezTo>
                    <a:pt x="1254" y="961"/>
                    <a:pt x="1253" y="960"/>
                    <a:pt x="1252" y="959"/>
                  </a:cubicBezTo>
                  <a:lnTo>
                    <a:pt x="1252" y="959"/>
                  </a:lnTo>
                  <a:cubicBezTo>
                    <a:pt x="1252" y="959"/>
                    <a:pt x="1253" y="960"/>
                    <a:pt x="1254" y="960"/>
                  </a:cubicBezTo>
                  <a:lnTo>
                    <a:pt x="1254" y="960"/>
                  </a:lnTo>
                  <a:cubicBezTo>
                    <a:pt x="1252" y="959"/>
                    <a:pt x="1251" y="958"/>
                    <a:pt x="1249" y="957"/>
                  </a:cubicBezTo>
                  <a:close/>
                  <a:moveTo>
                    <a:pt x="1245" y="957"/>
                  </a:moveTo>
                  <a:cubicBezTo>
                    <a:pt x="1247" y="959"/>
                    <a:pt x="1249" y="960"/>
                    <a:pt x="1252" y="962"/>
                  </a:cubicBezTo>
                  <a:lnTo>
                    <a:pt x="1252" y="962"/>
                  </a:lnTo>
                  <a:cubicBezTo>
                    <a:pt x="1250" y="960"/>
                    <a:pt x="1248" y="959"/>
                    <a:pt x="1247" y="958"/>
                  </a:cubicBezTo>
                  <a:lnTo>
                    <a:pt x="1247" y="958"/>
                  </a:lnTo>
                  <a:cubicBezTo>
                    <a:pt x="1247" y="958"/>
                    <a:pt x="1248" y="958"/>
                    <a:pt x="1248" y="959"/>
                  </a:cubicBezTo>
                  <a:lnTo>
                    <a:pt x="1248" y="959"/>
                  </a:lnTo>
                  <a:cubicBezTo>
                    <a:pt x="1251" y="960"/>
                    <a:pt x="1253" y="962"/>
                    <a:pt x="1255" y="964"/>
                  </a:cubicBezTo>
                  <a:lnTo>
                    <a:pt x="1255" y="964"/>
                  </a:lnTo>
                  <a:cubicBezTo>
                    <a:pt x="1254" y="963"/>
                    <a:pt x="1253" y="963"/>
                    <a:pt x="1252" y="962"/>
                  </a:cubicBezTo>
                  <a:lnTo>
                    <a:pt x="1252" y="962"/>
                  </a:lnTo>
                  <a:cubicBezTo>
                    <a:pt x="1253" y="963"/>
                    <a:pt x="1254" y="963"/>
                    <a:pt x="1255" y="964"/>
                  </a:cubicBezTo>
                  <a:lnTo>
                    <a:pt x="1255" y="964"/>
                  </a:lnTo>
                  <a:cubicBezTo>
                    <a:pt x="1252" y="962"/>
                    <a:pt x="1248" y="960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7"/>
                    <a:pt x="1245" y="957"/>
                  </a:cubicBezTo>
                  <a:close/>
                  <a:moveTo>
                    <a:pt x="1244" y="955"/>
                  </a:moveTo>
                  <a:cubicBezTo>
                    <a:pt x="1244" y="955"/>
                    <a:pt x="1255" y="962"/>
                    <a:pt x="1267" y="971"/>
                  </a:cubicBezTo>
                  <a:lnTo>
                    <a:pt x="1267" y="971"/>
                  </a:lnTo>
                  <a:cubicBezTo>
                    <a:pt x="1268" y="971"/>
                    <a:pt x="1268" y="972"/>
                    <a:pt x="1269" y="972"/>
                  </a:cubicBezTo>
                  <a:lnTo>
                    <a:pt x="1269" y="972"/>
                  </a:lnTo>
                  <a:cubicBezTo>
                    <a:pt x="1267" y="972"/>
                    <a:pt x="1266" y="971"/>
                    <a:pt x="1264" y="970"/>
                  </a:cubicBezTo>
                  <a:lnTo>
                    <a:pt x="1264" y="970"/>
                  </a:lnTo>
                  <a:cubicBezTo>
                    <a:pt x="1265" y="970"/>
                    <a:pt x="1266" y="971"/>
                    <a:pt x="1267" y="972"/>
                  </a:cubicBezTo>
                  <a:lnTo>
                    <a:pt x="1267" y="972"/>
                  </a:lnTo>
                  <a:cubicBezTo>
                    <a:pt x="1265" y="971"/>
                    <a:pt x="1264" y="970"/>
                    <a:pt x="1262" y="968"/>
                  </a:cubicBezTo>
                  <a:lnTo>
                    <a:pt x="1262" y="968"/>
                  </a:lnTo>
                  <a:lnTo>
                    <a:pt x="1261" y="968"/>
                  </a:lnTo>
                  <a:lnTo>
                    <a:pt x="1261" y="968"/>
                  </a:lnTo>
                  <a:cubicBezTo>
                    <a:pt x="1262" y="969"/>
                    <a:pt x="1263" y="969"/>
                    <a:pt x="1264" y="970"/>
                  </a:cubicBezTo>
                  <a:lnTo>
                    <a:pt x="1264" y="970"/>
                  </a:lnTo>
                  <a:cubicBezTo>
                    <a:pt x="1261" y="968"/>
                    <a:pt x="1258" y="965"/>
                    <a:pt x="1255" y="963"/>
                  </a:cubicBezTo>
                  <a:lnTo>
                    <a:pt x="1255" y="963"/>
                  </a:lnTo>
                  <a:lnTo>
                    <a:pt x="1244" y="955"/>
                  </a:lnTo>
                  <a:close/>
                  <a:moveTo>
                    <a:pt x="1207" y="943"/>
                  </a:moveTo>
                  <a:lnTo>
                    <a:pt x="1207" y="943"/>
                  </a:lnTo>
                  <a:cubicBezTo>
                    <a:pt x="1228" y="953"/>
                    <a:pt x="1240" y="964"/>
                    <a:pt x="1258" y="974"/>
                  </a:cubicBezTo>
                  <a:lnTo>
                    <a:pt x="1258" y="974"/>
                  </a:lnTo>
                  <a:cubicBezTo>
                    <a:pt x="1256" y="974"/>
                    <a:pt x="1255" y="973"/>
                    <a:pt x="1254" y="973"/>
                  </a:cubicBezTo>
                  <a:cubicBezTo>
                    <a:pt x="1253" y="973"/>
                    <a:pt x="1253" y="973"/>
                    <a:pt x="1253" y="974"/>
                  </a:cubicBezTo>
                  <a:lnTo>
                    <a:pt x="1253" y="974"/>
                  </a:lnTo>
                  <a:cubicBezTo>
                    <a:pt x="1233" y="961"/>
                    <a:pt x="1214" y="950"/>
                    <a:pt x="1207" y="943"/>
                  </a:cubicBezTo>
                  <a:close/>
                  <a:moveTo>
                    <a:pt x="1269" y="972"/>
                  </a:moveTo>
                  <a:cubicBezTo>
                    <a:pt x="1269" y="973"/>
                    <a:pt x="1270" y="973"/>
                    <a:pt x="1270" y="973"/>
                  </a:cubicBezTo>
                  <a:lnTo>
                    <a:pt x="1270" y="973"/>
                  </a:lnTo>
                  <a:cubicBezTo>
                    <a:pt x="1271" y="974"/>
                    <a:pt x="1272" y="975"/>
                    <a:pt x="1273" y="975"/>
                  </a:cubicBezTo>
                  <a:lnTo>
                    <a:pt x="1273" y="975"/>
                  </a:lnTo>
                  <a:cubicBezTo>
                    <a:pt x="1272" y="975"/>
                    <a:pt x="1271" y="974"/>
                    <a:pt x="1270" y="974"/>
                  </a:cubicBezTo>
                  <a:lnTo>
                    <a:pt x="1270" y="974"/>
                  </a:lnTo>
                  <a:cubicBezTo>
                    <a:pt x="1270" y="973"/>
                    <a:pt x="1269" y="973"/>
                    <a:pt x="1269" y="972"/>
                  </a:cubicBezTo>
                  <a:close/>
                  <a:moveTo>
                    <a:pt x="1263" y="975"/>
                  </a:moveTo>
                  <a:cubicBezTo>
                    <a:pt x="1264" y="976"/>
                    <a:pt x="1266" y="977"/>
                    <a:pt x="1267" y="978"/>
                  </a:cubicBezTo>
                  <a:lnTo>
                    <a:pt x="1267" y="978"/>
                  </a:lnTo>
                  <a:cubicBezTo>
                    <a:pt x="1266" y="978"/>
                    <a:pt x="1265" y="977"/>
                    <a:pt x="1264" y="977"/>
                  </a:cubicBezTo>
                  <a:lnTo>
                    <a:pt x="1264" y="977"/>
                  </a:lnTo>
                  <a:cubicBezTo>
                    <a:pt x="1264" y="976"/>
                    <a:pt x="1263" y="976"/>
                    <a:pt x="1263" y="975"/>
                  </a:cubicBezTo>
                  <a:close/>
                  <a:moveTo>
                    <a:pt x="1275" y="979"/>
                  </a:moveTo>
                  <a:lnTo>
                    <a:pt x="1275" y="979"/>
                  </a:lnTo>
                  <a:cubicBezTo>
                    <a:pt x="1275" y="979"/>
                    <a:pt x="1275" y="979"/>
                    <a:pt x="1276" y="980"/>
                  </a:cubicBezTo>
                  <a:lnTo>
                    <a:pt x="1276" y="980"/>
                  </a:lnTo>
                  <a:cubicBezTo>
                    <a:pt x="1277" y="981"/>
                    <a:pt x="1279" y="982"/>
                    <a:pt x="1280" y="983"/>
                  </a:cubicBezTo>
                  <a:lnTo>
                    <a:pt x="1280" y="983"/>
                  </a:lnTo>
                  <a:lnTo>
                    <a:pt x="1275" y="979"/>
                  </a:lnTo>
                  <a:close/>
                  <a:moveTo>
                    <a:pt x="1280" y="980"/>
                  </a:moveTo>
                  <a:lnTo>
                    <a:pt x="1280" y="980"/>
                  </a:lnTo>
                  <a:cubicBezTo>
                    <a:pt x="1286" y="985"/>
                    <a:pt x="1291" y="989"/>
                    <a:pt x="1295" y="993"/>
                  </a:cubicBezTo>
                  <a:lnTo>
                    <a:pt x="1295" y="993"/>
                  </a:lnTo>
                  <a:cubicBezTo>
                    <a:pt x="1294" y="992"/>
                    <a:pt x="1288" y="987"/>
                    <a:pt x="1281" y="980"/>
                  </a:cubicBezTo>
                  <a:lnTo>
                    <a:pt x="1281" y="980"/>
                  </a:lnTo>
                  <a:cubicBezTo>
                    <a:pt x="1281" y="980"/>
                    <a:pt x="1280" y="980"/>
                    <a:pt x="1280" y="980"/>
                  </a:cubicBezTo>
                  <a:close/>
                  <a:moveTo>
                    <a:pt x="1257" y="980"/>
                  </a:moveTo>
                  <a:cubicBezTo>
                    <a:pt x="1257" y="980"/>
                    <a:pt x="1257" y="980"/>
                    <a:pt x="1257" y="980"/>
                  </a:cubicBezTo>
                  <a:lnTo>
                    <a:pt x="1257" y="980"/>
                  </a:lnTo>
                  <a:lnTo>
                    <a:pt x="1263" y="986"/>
                  </a:lnTo>
                  <a:lnTo>
                    <a:pt x="1263" y="986"/>
                  </a:lnTo>
                  <a:cubicBezTo>
                    <a:pt x="1261" y="986"/>
                    <a:pt x="1260" y="985"/>
                    <a:pt x="1258" y="985"/>
                  </a:cubicBezTo>
                  <a:lnTo>
                    <a:pt x="1258" y="985"/>
                  </a:lnTo>
                  <a:cubicBezTo>
                    <a:pt x="1263" y="988"/>
                    <a:pt x="1267" y="990"/>
                    <a:pt x="1270" y="993"/>
                  </a:cubicBezTo>
                  <a:lnTo>
                    <a:pt x="1263" y="986"/>
                  </a:lnTo>
                  <a:lnTo>
                    <a:pt x="1263" y="986"/>
                  </a:lnTo>
                  <a:cubicBezTo>
                    <a:pt x="1265" y="987"/>
                    <a:pt x="1267" y="988"/>
                    <a:pt x="1269" y="989"/>
                  </a:cubicBezTo>
                  <a:lnTo>
                    <a:pt x="1269" y="989"/>
                  </a:lnTo>
                  <a:cubicBezTo>
                    <a:pt x="1268" y="988"/>
                    <a:pt x="1268" y="987"/>
                    <a:pt x="1267" y="986"/>
                  </a:cubicBezTo>
                  <a:lnTo>
                    <a:pt x="1267" y="986"/>
                  </a:lnTo>
                  <a:cubicBezTo>
                    <a:pt x="1267" y="986"/>
                    <a:pt x="1268" y="986"/>
                    <a:pt x="1268" y="986"/>
                  </a:cubicBezTo>
                  <a:lnTo>
                    <a:pt x="1268" y="986"/>
                  </a:lnTo>
                  <a:cubicBezTo>
                    <a:pt x="1267" y="985"/>
                    <a:pt x="1267" y="985"/>
                    <a:pt x="1266" y="984"/>
                  </a:cubicBezTo>
                  <a:lnTo>
                    <a:pt x="1266" y="984"/>
                  </a:lnTo>
                  <a:cubicBezTo>
                    <a:pt x="1267" y="985"/>
                    <a:pt x="1267" y="985"/>
                    <a:pt x="1267" y="986"/>
                  </a:cubicBezTo>
                  <a:lnTo>
                    <a:pt x="1267" y="986"/>
                  </a:lnTo>
                  <a:cubicBezTo>
                    <a:pt x="1264" y="984"/>
                    <a:pt x="1261" y="983"/>
                    <a:pt x="1257" y="980"/>
                  </a:cubicBezTo>
                  <a:lnTo>
                    <a:pt x="1257" y="980"/>
                  </a:lnTo>
                  <a:lnTo>
                    <a:pt x="1265" y="983"/>
                  </a:lnTo>
                  <a:lnTo>
                    <a:pt x="1265" y="983"/>
                  </a:lnTo>
                  <a:cubicBezTo>
                    <a:pt x="1265" y="983"/>
                    <a:pt x="1266" y="984"/>
                    <a:pt x="1266" y="984"/>
                  </a:cubicBezTo>
                  <a:lnTo>
                    <a:pt x="1266" y="984"/>
                  </a:lnTo>
                  <a:cubicBezTo>
                    <a:pt x="1266" y="984"/>
                    <a:pt x="1266" y="984"/>
                    <a:pt x="1265" y="983"/>
                  </a:cubicBezTo>
                  <a:lnTo>
                    <a:pt x="1265" y="983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66" y="983"/>
                    <a:pt x="1265" y="982"/>
                    <a:pt x="1263" y="980"/>
                  </a:cubicBez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cubicBezTo>
                    <a:pt x="1282" y="993"/>
                    <a:pt x="1282" y="993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83" y="993"/>
                    <a:pt x="1284" y="993"/>
                  </a:cubicBezTo>
                  <a:lnTo>
                    <a:pt x="1284" y="993"/>
                  </a:lnTo>
                  <a:cubicBezTo>
                    <a:pt x="1284" y="993"/>
                    <a:pt x="1284" y="993"/>
                    <a:pt x="1284" y="993"/>
                  </a:cubicBezTo>
                  <a:close/>
                  <a:moveTo>
                    <a:pt x="1282" y="993"/>
                  </a:moveTo>
                  <a:lnTo>
                    <a:pt x="1283" y="994"/>
                  </a:lnTo>
                  <a:lnTo>
                    <a:pt x="1282" y="993"/>
                  </a:lnTo>
                  <a:close/>
                  <a:moveTo>
                    <a:pt x="1294" y="990"/>
                  </a:moveTo>
                  <a:cubicBezTo>
                    <a:pt x="1294" y="991"/>
                    <a:pt x="1295" y="992"/>
                    <a:pt x="1295" y="993"/>
                  </a:cubicBezTo>
                  <a:cubicBezTo>
                    <a:pt x="1297" y="993"/>
                    <a:pt x="1299" y="993"/>
                    <a:pt x="1300" y="994"/>
                  </a:cubicBezTo>
                  <a:lnTo>
                    <a:pt x="1300" y="994"/>
                  </a:lnTo>
                  <a:cubicBezTo>
                    <a:pt x="1298" y="993"/>
                    <a:pt x="1296" y="992"/>
                    <a:pt x="1294" y="990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93" y="993"/>
                  </a:moveTo>
                  <a:lnTo>
                    <a:pt x="1293" y="993"/>
                  </a:lnTo>
                  <a:cubicBezTo>
                    <a:pt x="1294" y="993"/>
                    <a:pt x="1294" y="994"/>
                    <a:pt x="1295" y="994"/>
                  </a:cubicBezTo>
                  <a:lnTo>
                    <a:pt x="1295" y="994"/>
                  </a:lnTo>
                  <a:cubicBezTo>
                    <a:pt x="1294" y="994"/>
                    <a:pt x="1294" y="993"/>
                    <a:pt x="1293" y="993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83" y="994"/>
                  </a:moveTo>
                  <a:lnTo>
                    <a:pt x="1284" y="995"/>
                  </a:lnTo>
                  <a:lnTo>
                    <a:pt x="1283" y="994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300" y="994"/>
                  </a:moveTo>
                  <a:cubicBezTo>
                    <a:pt x="1301" y="994"/>
                    <a:pt x="1301" y="994"/>
                    <a:pt x="1301" y="995"/>
                  </a:cubicBezTo>
                  <a:lnTo>
                    <a:pt x="1301" y="995"/>
                  </a:lnTo>
                  <a:cubicBezTo>
                    <a:pt x="1301" y="994"/>
                    <a:pt x="1301" y="994"/>
                    <a:pt x="1300" y="994"/>
                  </a:cubicBez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5" y="996"/>
                  </a:lnTo>
                  <a:lnTo>
                    <a:pt x="1284" y="995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6" y="996"/>
                  </a:lnTo>
                  <a:lnTo>
                    <a:pt x="1285" y="996"/>
                  </a:lnTo>
                  <a:close/>
                  <a:moveTo>
                    <a:pt x="1286" y="996"/>
                  </a:moveTo>
                  <a:lnTo>
                    <a:pt x="1286" y="996"/>
                  </a:lnTo>
                  <a:lnTo>
                    <a:pt x="1286" y="996"/>
                  </a:lnTo>
                  <a:close/>
                  <a:moveTo>
                    <a:pt x="1286" y="996"/>
                  </a:moveTo>
                  <a:lnTo>
                    <a:pt x="1287" y="998"/>
                  </a:lnTo>
                  <a:lnTo>
                    <a:pt x="1286" y="996"/>
                  </a:lnTo>
                  <a:close/>
                  <a:moveTo>
                    <a:pt x="1264" y="980"/>
                  </a:moveTo>
                  <a:lnTo>
                    <a:pt x="1264" y="980"/>
                  </a:lnTo>
                  <a:cubicBezTo>
                    <a:pt x="1266" y="982"/>
                    <a:pt x="1268" y="983"/>
                    <a:pt x="1270" y="985"/>
                  </a:cubicBezTo>
                  <a:lnTo>
                    <a:pt x="1270" y="985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71" y="986"/>
                    <a:pt x="1274" y="988"/>
                    <a:pt x="1277" y="990"/>
                  </a:cubicBezTo>
                  <a:lnTo>
                    <a:pt x="1277" y="990"/>
                  </a:lnTo>
                  <a:cubicBezTo>
                    <a:pt x="1274" y="989"/>
                    <a:pt x="1271" y="988"/>
                    <a:pt x="1268" y="986"/>
                  </a:cubicBezTo>
                  <a:lnTo>
                    <a:pt x="1268" y="986"/>
                  </a:lnTo>
                  <a:cubicBezTo>
                    <a:pt x="1268" y="987"/>
                    <a:pt x="1269" y="988"/>
                    <a:pt x="1269" y="989"/>
                  </a:cubicBezTo>
                  <a:lnTo>
                    <a:pt x="1269" y="989"/>
                  </a:lnTo>
                  <a:cubicBezTo>
                    <a:pt x="1269" y="989"/>
                    <a:pt x="1269" y="989"/>
                    <a:pt x="1269" y="989"/>
                  </a:cubicBezTo>
                  <a:lnTo>
                    <a:pt x="1269" y="989"/>
                  </a:lnTo>
                  <a:cubicBezTo>
                    <a:pt x="1270" y="991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0" y="991"/>
                    <a:pt x="1269" y="990"/>
                    <a:pt x="1269" y="989"/>
                  </a:cubicBezTo>
                  <a:lnTo>
                    <a:pt x="1269" y="989"/>
                  </a:lnTo>
                  <a:cubicBezTo>
                    <a:pt x="1275" y="992"/>
                    <a:pt x="1281" y="995"/>
                    <a:pt x="1280" y="996"/>
                  </a:cubicBezTo>
                  <a:lnTo>
                    <a:pt x="1280" y="996"/>
                  </a:lnTo>
                  <a:cubicBezTo>
                    <a:pt x="1277" y="994"/>
                    <a:pt x="1273" y="993"/>
                    <a:pt x="1270" y="993"/>
                  </a:cubicBezTo>
                  <a:cubicBezTo>
                    <a:pt x="1270" y="993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5" y="995"/>
                    <a:pt x="1278" y="996"/>
                    <a:pt x="1280" y="996"/>
                  </a:cubicBezTo>
                  <a:cubicBezTo>
                    <a:pt x="1280" y="996"/>
                    <a:pt x="1280" y="996"/>
                    <a:pt x="1280" y="996"/>
                  </a:cubicBezTo>
                  <a:lnTo>
                    <a:pt x="1280" y="996"/>
                  </a:lnTo>
                  <a:cubicBezTo>
                    <a:pt x="1283" y="996"/>
                    <a:pt x="1285" y="998"/>
                    <a:pt x="1287" y="999"/>
                  </a:cubicBezTo>
                  <a:lnTo>
                    <a:pt x="1287" y="999"/>
                  </a:lnTo>
                  <a:cubicBezTo>
                    <a:pt x="1284" y="996"/>
                    <a:pt x="1280" y="993"/>
                    <a:pt x="1277" y="990"/>
                  </a:cubicBezTo>
                  <a:lnTo>
                    <a:pt x="1277" y="990"/>
                  </a:lnTo>
                  <a:cubicBezTo>
                    <a:pt x="1279" y="991"/>
                    <a:pt x="1280" y="992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76" y="989"/>
                    <a:pt x="1270" y="985"/>
                  </a:cubicBezTo>
                  <a:lnTo>
                    <a:pt x="1270" y="985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69" y="984"/>
                    <a:pt x="1268" y="982"/>
                    <a:pt x="1267" y="980"/>
                  </a:cubicBezTo>
                  <a:close/>
                  <a:moveTo>
                    <a:pt x="1287" y="998"/>
                  </a:moveTo>
                  <a:lnTo>
                    <a:pt x="1288" y="999"/>
                  </a:lnTo>
                  <a:lnTo>
                    <a:pt x="1287" y="998"/>
                  </a:lnTo>
                  <a:close/>
                  <a:moveTo>
                    <a:pt x="1288" y="999"/>
                  </a:moveTo>
                  <a:lnTo>
                    <a:pt x="1288" y="999"/>
                  </a:lnTo>
                  <a:lnTo>
                    <a:pt x="1288" y="999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5" y="1006"/>
                  </a:lnTo>
                  <a:lnTo>
                    <a:pt x="1292" y="1003"/>
                  </a:lnTo>
                  <a:close/>
                  <a:moveTo>
                    <a:pt x="1305" y="996"/>
                  </a:moveTo>
                  <a:cubicBezTo>
                    <a:pt x="1305" y="996"/>
                    <a:pt x="1305" y="996"/>
                    <a:pt x="1305" y="996"/>
                  </a:cubicBezTo>
                  <a:cubicBezTo>
                    <a:pt x="1305" y="996"/>
                    <a:pt x="1305" y="996"/>
                    <a:pt x="1305" y="996"/>
                  </a:cubicBezTo>
                  <a:lnTo>
                    <a:pt x="1305" y="996"/>
                  </a:lnTo>
                  <a:lnTo>
                    <a:pt x="1320" y="1006"/>
                  </a:lnTo>
                  <a:lnTo>
                    <a:pt x="1320" y="1006"/>
                  </a:lnTo>
                  <a:cubicBezTo>
                    <a:pt x="1315" y="1002"/>
                    <a:pt x="1310" y="999"/>
                    <a:pt x="1305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73" y="996"/>
                  </a:moveTo>
                  <a:lnTo>
                    <a:pt x="1273" y="996"/>
                  </a:lnTo>
                  <a:cubicBezTo>
                    <a:pt x="1285" y="1006"/>
                    <a:pt x="1295" y="1006"/>
                    <a:pt x="1295" y="1006"/>
                  </a:cubicBezTo>
                  <a:cubicBezTo>
                    <a:pt x="1294" y="1005"/>
                    <a:pt x="1292" y="1003"/>
                    <a:pt x="1291" y="1002"/>
                  </a:cubicBezTo>
                  <a:lnTo>
                    <a:pt x="1291" y="1002"/>
                  </a:lnTo>
                  <a:cubicBezTo>
                    <a:pt x="1291" y="1002"/>
                    <a:pt x="1291" y="1002"/>
                    <a:pt x="1291" y="1002"/>
                  </a:cubicBezTo>
                  <a:lnTo>
                    <a:pt x="1291" y="1002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cubicBezTo>
                    <a:pt x="1288" y="999"/>
                    <a:pt x="1288" y="999"/>
                    <a:pt x="1287" y="999"/>
                  </a:cubicBezTo>
                  <a:lnTo>
                    <a:pt x="1287" y="999"/>
                  </a:lnTo>
                  <a:cubicBezTo>
                    <a:pt x="1289" y="1000"/>
                    <a:pt x="1290" y="1001"/>
                    <a:pt x="1291" y="1002"/>
                  </a:cubicBezTo>
                  <a:lnTo>
                    <a:pt x="1291" y="1002"/>
                  </a:lnTo>
                  <a:cubicBezTo>
                    <a:pt x="1285" y="1001"/>
                    <a:pt x="1279" y="998"/>
                    <a:pt x="1273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3"/>
                  </a:moveTo>
                  <a:cubicBezTo>
                    <a:pt x="1295" y="1004"/>
                    <a:pt x="1295" y="1005"/>
                    <a:pt x="1295" y="1006"/>
                  </a:cubicBezTo>
                  <a:lnTo>
                    <a:pt x="1307" y="1006"/>
                  </a:lnTo>
                  <a:cubicBezTo>
                    <a:pt x="1304" y="1006"/>
                    <a:pt x="1299" y="1005"/>
                    <a:pt x="1295" y="1003"/>
                  </a:cubicBezTo>
                  <a:close/>
                  <a:moveTo>
                    <a:pt x="1282" y="1006"/>
                  </a:moveTo>
                  <a:cubicBezTo>
                    <a:pt x="1280" y="1006"/>
                    <a:pt x="1281" y="1007"/>
                    <a:pt x="1285" y="1008"/>
                  </a:cubicBezTo>
                  <a:lnTo>
                    <a:pt x="1285" y="1008"/>
                  </a:lnTo>
                  <a:cubicBezTo>
                    <a:pt x="1283" y="1007"/>
                    <a:pt x="1282" y="1006"/>
                    <a:pt x="1282" y="1006"/>
                  </a:cubicBezTo>
                  <a:close/>
                  <a:moveTo>
                    <a:pt x="1303" y="1014"/>
                  </a:moveTo>
                  <a:lnTo>
                    <a:pt x="1303" y="1014"/>
                  </a:lnTo>
                  <a:cubicBezTo>
                    <a:pt x="1304" y="1014"/>
                    <a:pt x="1306" y="1015"/>
                    <a:pt x="1307" y="1016"/>
                  </a:cubicBezTo>
                  <a:lnTo>
                    <a:pt x="1307" y="1016"/>
                  </a:lnTo>
                  <a:cubicBezTo>
                    <a:pt x="1306" y="1015"/>
                    <a:pt x="1305" y="1015"/>
                    <a:pt x="1304" y="1015"/>
                  </a:cubicBezTo>
                  <a:lnTo>
                    <a:pt x="1304" y="1015"/>
                  </a:lnTo>
                  <a:lnTo>
                    <a:pt x="1303" y="1014"/>
                  </a:lnTo>
                  <a:close/>
                  <a:moveTo>
                    <a:pt x="1306" y="1013"/>
                  </a:moveTo>
                  <a:cubicBezTo>
                    <a:pt x="1307" y="1013"/>
                    <a:pt x="1308" y="1014"/>
                    <a:pt x="1309" y="1014"/>
                  </a:cubicBezTo>
                  <a:lnTo>
                    <a:pt x="1309" y="1014"/>
                  </a:lnTo>
                  <a:cubicBezTo>
                    <a:pt x="1310" y="1015"/>
                    <a:pt x="1310" y="1015"/>
                    <a:pt x="1310" y="1016"/>
                  </a:cubicBezTo>
                  <a:lnTo>
                    <a:pt x="1310" y="1016"/>
                  </a:lnTo>
                  <a:cubicBezTo>
                    <a:pt x="1310" y="1016"/>
                    <a:pt x="1310" y="1016"/>
                    <a:pt x="1310" y="1016"/>
                  </a:cubicBez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8" y="1016"/>
                    <a:pt x="1308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4"/>
                    <a:pt x="1307" y="1013"/>
                    <a:pt x="1306" y="1013"/>
                  </a:cubicBezTo>
                  <a:close/>
                  <a:moveTo>
                    <a:pt x="1310" y="1016"/>
                  </a:moveTo>
                  <a:cubicBezTo>
                    <a:pt x="1310" y="1016"/>
                    <a:pt x="1311" y="1016"/>
                    <a:pt x="1311" y="1016"/>
                  </a:cubicBezTo>
                  <a:lnTo>
                    <a:pt x="1311" y="1016"/>
                  </a:lnTo>
                  <a:cubicBezTo>
                    <a:pt x="1312" y="1016"/>
                    <a:pt x="1313" y="1017"/>
                    <a:pt x="1314" y="1018"/>
                  </a:cubicBezTo>
                  <a:lnTo>
                    <a:pt x="1314" y="1018"/>
                  </a:lnTo>
                  <a:cubicBezTo>
                    <a:pt x="1313" y="1017"/>
                    <a:pt x="1312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10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09" y="1017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10" y="1016"/>
                    <a:pt x="1310" y="1017"/>
                  </a:cubicBezTo>
                  <a:lnTo>
                    <a:pt x="1310" y="1017"/>
                  </a:lnTo>
                  <a:cubicBezTo>
                    <a:pt x="1310" y="1016"/>
                    <a:pt x="1310" y="1016"/>
                    <a:pt x="1310" y="1016"/>
                  </a:cubicBezTo>
                  <a:close/>
                  <a:moveTo>
                    <a:pt x="1307" y="1018"/>
                  </a:moveTo>
                  <a:lnTo>
                    <a:pt x="1307" y="1018"/>
                  </a:lnTo>
                  <a:cubicBezTo>
                    <a:pt x="1308" y="1019"/>
                    <a:pt x="1309" y="1020"/>
                    <a:pt x="1310" y="1021"/>
                  </a:cubicBezTo>
                  <a:lnTo>
                    <a:pt x="1310" y="1021"/>
                  </a:lnTo>
                  <a:cubicBezTo>
                    <a:pt x="1310" y="1021"/>
                    <a:pt x="1310" y="1021"/>
                    <a:pt x="1310" y="1021"/>
                  </a:cubicBezTo>
                  <a:lnTo>
                    <a:pt x="1310" y="1021"/>
                  </a:lnTo>
                  <a:cubicBezTo>
                    <a:pt x="1309" y="1020"/>
                    <a:pt x="1308" y="1019"/>
                    <a:pt x="1307" y="1018"/>
                  </a:cubicBezTo>
                  <a:close/>
                  <a:moveTo>
                    <a:pt x="1315" y="1018"/>
                  </a:moveTo>
                  <a:cubicBezTo>
                    <a:pt x="1318" y="1020"/>
                    <a:pt x="1319" y="1021"/>
                    <a:pt x="1320" y="1022"/>
                  </a:cubicBezTo>
                  <a:lnTo>
                    <a:pt x="1320" y="1022"/>
                  </a:lnTo>
                  <a:cubicBezTo>
                    <a:pt x="1318" y="1021"/>
                    <a:pt x="1315" y="1019"/>
                    <a:pt x="1313" y="1018"/>
                  </a:cubicBezTo>
                  <a:close/>
                  <a:moveTo>
                    <a:pt x="1319" y="1019"/>
                  </a:moveTo>
                  <a:lnTo>
                    <a:pt x="1319" y="1019"/>
                  </a:lnTo>
                  <a:cubicBezTo>
                    <a:pt x="1320" y="1019"/>
                    <a:pt x="1320" y="1019"/>
                    <a:pt x="1320" y="1019"/>
                  </a:cubicBezTo>
                  <a:lnTo>
                    <a:pt x="1320" y="1019"/>
                  </a:lnTo>
                  <a:cubicBezTo>
                    <a:pt x="1321" y="1020"/>
                    <a:pt x="1323" y="1021"/>
                    <a:pt x="1325" y="1022"/>
                  </a:cubicBezTo>
                  <a:lnTo>
                    <a:pt x="1325" y="1022"/>
                  </a:lnTo>
                  <a:cubicBezTo>
                    <a:pt x="1323" y="1021"/>
                    <a:pt x="1321" y="1020"/>
                    <a:pt x="1319" y="1019"/>
                  </a:cubicBezTo>
                  <a:close/>
                  <a:moveTo>
                    <a:pt x="1317" y="1021"/>
                  </a:moveTo>
                  <a:lnTo>
                    <a:pt x="1321" y="1023"/>
                  </a:lnTo>
                  <a:lnTo>
                    <a:pt x="1321" y="1023"/>
                  </a:lnTo>
                  <a:cubicBezTo>
                    <a:pt x="1321" y="1023"/>
                    <a:pt x="1321" y="1023"/>
                    <a:pt x="1321" y="1023"/>
                  </a:cubicBezTo>
                  <a:cubicBezTo>
                    <a:pt x="1320" y="1023"/>
                    <a:pt x="1319" y="1022"/>
                    <a:pt x="1317" y="1021"/>
                  </a:cubicBezTo>
                  <a:close/>
                  <a:moveTo>
                    <a:pt x="1289" y="1021"/>
                  </a:moveTo>
                  <a:cubicBezTo>
                    <a:pt x="1289" y="1021"/>
                    <a:pt x="1289" y="1022"/>
                    <a:pt x="1289" y="1022"/>
                  </a:cubicBezTo>
                  <a:lnTo>
                    <a:pt x="1289" y="1022"/>
                  </a:lnTo>
                  <a:cubicBezTo>
                    <a:pt x="1293" y="1023"/>
                    <a:pt x="1297" y="1025"/>
                    <a:pt x="1300" y="1026"/>
                  </a:cubicBezTo>
                  <a:lnTo>
                    <a:pt x="1300" y="1026"/>
                  </a:lnTo>
                  <a:cubicBezTo>
                    <a:pt x="1299" y="1026"/>
                    <a:pt x="1297" y="1025"/>
                    <a:pt x="1296" y="1025"/>
                  </a:cubicBezTo>
                  <a:lnTo>
                    <a:pt x="1296" y="1025"/>
                  </a:lnTo>
                  <a:lnTo>
                    <a:pt x="1289" y="1021"/>
                  </a:lnTo>
                  <a:close/>
                  <a:moveTo>
                    <a:pt x="1286" y="1022"/>
                  </a:moveTo>
                  <a:cubicBezTo>
                    <a:pt x="1289" y="1023"/>
                    <a:pt x="1291" y="1024"/>
                    <a:pt x="1294" y="1025"/>
                  </a:cubicBezTo>
                  <a:lnTo>
                    <a:pt x="1294" y="1025"/>
                  </a:lnTo>
                  <a:cubicBezTo>
                    <a:pt x="1293" y="1025"/>
                    <a:pt x="1292" y="1025"/>
                    <a:pt x="1290" y="1024"/>
                  </a:cubicBezTo>
                  <a:lnTo>
                    <a:pt x="1290" y="1024"/>
                  </a:lnTo>
                  <a:cubicBezTo>
                    <a:pt x="1290" y="1024"/>
                    <a:pt x="1289" y="1024"/>
                    <a:pt x="1288" y="1024"/>
                  </a:cubicBezTo>
                  <a:cubicBezTo>
                    <a:pt x="1289" y="1025"/>
                    <a:pt x="1289" y="1026"/>
                    <a:pt x="1290" y="1026"/>
                  </a:cubicBezTo>
                  <a:lnTo>
                    <a:pt x="1290" y="1026"/>
                  </a:lnTo>
                  <a:cubicBezTo>
                    <a:pt x="1289" y="1026"/>
                    <a:pt x="1288" y="1025"/>
                    <a:pt x="1287" y="1025"/>
                  </a:cubicBezTo>
                  <a:lnTo>
                    <a:pt x="1287" y="1025"/>
                  </a:lnTo>
                  <a:cubicBezTo>
                    <a:pt x="1285" y="1024"/>
                    <a:pt x="1287" y="1024"/>
                    <a:pt x="1288" y="1024"/>
                  </a:cubicBezTo>
                  <a:cubicBezTo>
                    <a:pt x="1288" y="1024"/>
                    <a:pt x="1288" y="1024"/>
                    <a:pt x="1288" y="1024"/>
                  </a:cubicBezTo>
                  <a:lnTo>
                    <a:pt x="1288" y="1024"/>
                  </a:lnTo>
                  <a:cubicBezTo>
                    <a:pt x="1289" y="1024"/>
                    <a:pt x="1290" y="1024"/>
                    <a:pt x="1290" y="1024"/>
                  </a:cubicBezTo>
                  <a:lnTo>
                    <a:pt x="1290" y="1024"/>
                  </a:lnTo>
                  <a:cubicBezTo>
                    <a:pt x="1291" y="1024"/>
                    <a:pt x="1290" y="1024"/>
                    <a:pt x="1287" y="1023"/>
                  </a:cubicBezTo>
                  <a:lnTo>
                    <a:pt x="1287" y="1023"/>
                  </a:lnTo>
                  <a:cubicBezTo>
                    <a:pt x="1286" y="1022"/>
                    <a:pt x="1286" y="1022"/>
                    <a:pt x="1286" y="1022"/>
                  </a:cubicBezTo>
                  <a:close/>
                  <a:moveTo>
                    <a:pt x="1322" y="1023"/>
                  </a:moveTo>
                  <a:lnTo>
                    <a:pt x="1331" y="1026"/>
                  </a:lnTo>
                  <a:lnTo>
                    <a:pt x="1331" y="1026"/>
                  </a:lnTo>
                  <a:cubicBezTo>
                    <a:pt x="1330" y="1026"/>
                    <a:pt x="1330" y="1026"/>
                    <a:pt x="1330" y="1025"/>
                  </a:cubicBezTo>
                  <a:lnTo>
                    <a:pt x="1330" y="1025"/>
                  </a:lnTo>
                  <a:cubicBezTo>
                    <a:pt x="1331" y="1026"/>
                    <a:pt x="1332" y="1026"/>
                    <a:pt x="1332" y="1027"/>
                  </a:cubicBezTo>
                  <a:lnTo>
                    <a:pt x="1332" y="1027"/>
                  </a:lnTo>
                  <a:lnTo>
                    <a:pt x="1331" y="1026"/>
                  </a:lnTo>
                  <a:lnTo>
                    <a:pt x="1331" y="1026"/>
                  </a:lnTo>
                  <a:cubicBezTo>
                    <a:pt x="1331" y="1026"/>
                    <a:pt x="1331" y="1026"/>
                    <a:pt x="1331" y="1026"/>
                  </a:cubicBezTo>
                  <a:lnTo>
                    <a:pt x="1331" y="1026"/>
                  </a:lnTo>
                  <a:cubicBezTo>
                    <a:pt x="1328" y="1026"/>
                    <a:pt x="1326" y="1025"/>
                    <a:pt x="1324" y="1024"/>
                  </a:cubicBezTo>
                  <a:lnTo>
                    <a:pt x="1324" y="1024"/>
                  </a:lnTo>
                  <a:cubicBezTo>
                    <a:pt x="1323" y="1024"/>
                    <a:pt x="1323" y="1024"/>
                    <a:pt x="1322" y="1023"/>
                  </a:cubicBezTo>
                  <a:close/>
                  <a:moveTo>
                    <a:pt x="1290" y="1026"/>
                  </a:moveTo>
                  <a:lnTo>
                    <a:pt x="1290" y="1026"/>
                  </a:lnTo>
                  <a:cubicBezTo>
                    <a:pt x="1291" y="1026"/>
                    <a:pt x="1292" y="1027"/>
                    <a:pt x="1293" y="1027"/>
                  </a:cubicBezTo>
                  <a:lnTo>
                    <a:pt x="1293" y="1027"/>
                  </a:lnTo>
                  <a:cubicBezTo>
                    <a:pt x="1294" y="1027"/>
                    <a:pt x="1294" y="1027"/>
                    <a:pt x="1294" y="1027"/>
                  </a:cubicBezTo>
                  <a:lnTo>
                    <a:pt x="1294" y="1027"/>
                  </a:lnTo>
                  <a:cubicBezTo>
                    <a:pt x="1292" y="1027"/>
                    <a:pt x="1291" y="1027"/>
                    <a:pt x="1290" y="1026"/>
                  </a:cubicBezTo>
                  <a:lnTo>
                    <a:pt x="1290" y="1026"/>
                  </a:lnTo>
                  <a:cubicBezTo>
                    <a:pt x="1290" y="1026"/>
                    <a:pt x="1290" y="1026"/>
                    <a:pt x="1290" y="1026"/>
                  </a:cubicBezTo>
                  <a:close/>
                  <a:moveTo>
                    <a:pt x="1340" y="1031"/>
                  </a:move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cubicBezTo>
                    <a:pt x="1341" y="1031"/>
                    <a:pt x="1342" y="1031"/>
                    <a:pt x="1346" y="1032"/>
                  </a:cubicBezTo>
                  <a:lnTo>
                    <a:pt x="1346" y="1032"/>
                  </a:lnTo>
                  <a:cubicBezTo>
                    <a:pt x="1346" y="1031"/>
                    <a:pt x="1345" y="1031"/>
                    <a:pt x="1345" y="1031"/>
                  </a:cubicBezTo>
                  <a:close/>
                  <a:moveTo>
                    <a:pt x="214" y="0"/>
                  </a:moveTo>
                  <a:lnTo>
                    <a:pt x="201" y="13"/>
                  </a:lnTo>
                  <a:cubicBezTo>
                    <a:pt x="189" y="25"/>
                    <a:pt x="151" y="51"/>
                    <a:pt x="126" y="63"/>
                  </a:cubicBezTo>
                  <a:cubicBezTo>
                    <a:pt x="151" y="88"/>
                    <a:pt x="239" y="164"/>
                    <a:pt x="277" y="176"/>
                  </a:cubicBezTo>
                  <a:cubicBezTo>
                    <a:pt x="281" y="180"/>
                    <a:pt x="280" y="182"/>
                    <a:pt x="276" y="182"/>
                  </a:cubicBezTo>
                  <a:cubicBezTo>
                    <a:pt x="268" y="182"/>
                    <a:pt x="252" y="176"/>
                    <a:pt x="252" y="176"/>
                  </a:cubicBezTo>
                  <a:cubicBezTo>
                    <a:pt x="247" y="171"/>
                    <a:pt x="244" y="169"/>
                    <a:pt x="243" y="169"/>
                  </a:cubicBezTo>
                  <a:lnTo>
                    <a:pt x="243" y="169"/>
                  </a:lnTo>
                  <a:cubicBezTo>
                    <a:pt x="240" y="169"/>
                    <a:pt x="256" y="191"/>
                    <a:pt x="254" y="191"/>
                  </a:cubicBezTo>
                  <a:cubicBezTo>
                    <a:pt x="254" y="191"/>
                    <a:pt x="253" y="190"/>
                    <a:pt x="252" y="189"/>
                  </a:cubicBezTo>
                  <a:lnTo>
                    <a:pt x="239" y="176"/>
                  </a:lnTo>
                  <a:lnTo>
                    <a:pt x="239" y="176"/>
                  </a:lnTo>
                  <a:cubicBezTo>
                    <a:pt x="239" y="176"/>
                    <a:pt x="239" y="182"/>
                    <a:pt x="243" y="186"/>
                  </a:cubicBezTo>
                  <a:lnTo>
                    <a:pt x="243" y="186"/>
                  </a:lnTo>
                  <a:cubicBezTo>
                    <a:pt x="227" y="177"/>
                    <a:pt x="199" y="151"/>
                    <a:pt x="189" y="151"/>
                  </a:cubicBezTo>
                  <a:cubicBezTo>
                    <a:pt x="176" y="151"/>
                    <a:pt x="227" y="201"/>
                    <a:pt x="252" y="214"/>
                  </a:cubicBezTo>
                  <a:lnTo>
                    <a:pt x="239" y="189"/>
                  </a:lnTo>
                  <a:lnTo>
                    <a:pt x="239" y="189"/>
                  </a:lnTo>
                  <a:cubicBezTo>
                    <a:pt x="252" y="201"/>
                    <a:pt x="252" y="214"/>
                    <a:pt x="277" y="227"/>
                  </a:cubicBezTo>
                  <a:lnTo>
                    <a:pt x="264" y="239"/>
                  </a:lnTo>
                  <a:cubicBezTo>
                    <a:pt x="264" y="239"/>
                    <a:pt x="264" y="227"/>
                    <a:pt x="239" y="214"/>
                  </a:cubicBezTo>
                  <a:cubicBezTo>
                    <a:pt x="239" y="218"/>
                    <a:pt x="239" y="220"/>
                    <a:pt x="239" y="220"/>
                  </a:cubicBezTo>
                  <a:cubicBezTo>
                    <a:pt x="238" y="220"/>
                    <a:pt x="235" y="214"/>
                    <a:pt x="227" y="214"/>
                  </a:cubicBezTo>
                  <a:cubicBezTo>
                    <a:pt x="205" y="192"/>
                    <a:pt x="145" y="133"/>
                    <a:pt x="113" y="101"/>
                  </a:cubicBezTo>
                  <a:lnTo>
                    <a:pt x="113" y="101"/>
                  </a:lnTo>
                  <a:lnTo>
                    <a:pt x="88" y="88"/>
                  </a:lnTo>
                  <a:lnTo>
                    <a:pt x="88" y="88"/>
                  </a:lnTo>
                  <a:cubicBezTo>
                    <a:pt x="101" y="113"/>
                    <a:pt x="189" y="189"/>
                    <a:pt x="214" y="214"/>
                  </a:cubicBezTo>
                  <a:cubicBezTo>
                    <a:pt x="201" y="214"/>
                    <a:pt x="151" y="176"/>
                    <a:pt x="151" y="164"/>
                  </a:cubicBezTo>
                  <a:lnTo>
                    <a:pt x="151" y="164"/>
                  </a:lnTo>
                  <a:cubicBezTo>
                    <a:pt x="139" y="176"/>
                    <a:pt x="214" y="227"/>
                    <a:pt x="201" y="227"/>
                  </a:cubicBezTo>
                  <a:lnTo>
                    <a:pt x="214" y="239"/>
                  </a:lnTo>
                  <a:cubicBezTo>
                    <a:pt x="201" y="239"/>
                    <a:pt x="164" y="214"/>
                    <a:pt x="151" y="214"/>
                  </a:cubicBezTo>
                  <a:cubicBezTo>
                    <a:pt x="141" y="214"/>
                    <a:pt x="174" y="240"/>
                    <a:pt x="192" y="249"/>
                  </a:cubicBezTo>
                  <a:lnTo>
                    <a:pt x="192" y="249"/>
                  </a:lnTo>
                  <a:cubicBezTo>
                    <a:pt x="166" y="241"/>
                    <a:pt x="173" y="249"/>
                    <a:pt x="139" y="227"/>
                  </a:cubicBezTo>
                  <a:lnTo>
                    <a:pt x="139" y="227"/>
                  </a:lnTo>
                  <a:cubicBezTo>
                    <a:pt x="139" y="227"/>
                    <a:pt x="139" y="228"/>
                    <a:pt x="139" y="229"/>
                  </a:cubicBezTo>
                  <a:lnTo>
                    <a:pt x="139" y="229"/>
                  </a:lnTo>
                  <a:cubicBezTo>
                    <a:pt x="113" y="212"/>
                    <a:pt x="83" y="195"/>
                    <a:pt x="63" y="189"/>
                  </a:cubicBezTo>
                  <a:lnTo>
                    <a:pt x="63" y="189"/>
                  </a:lnTo>
                  <a:lnTo>
                    <a:pt x="176" y="277"/>
                  </a:lnTo>
                  <a:cubicBezTo>
                    <a:pt x="176" y="277"/>
                    <a:pt x="139" y="252"/>
                    <a:pt x="126" y="252"/>
                  </a:cubicBezTo>
                  <a:cubicBezTo>
                    <a:pt x="164" y="277"/>
                    <a:pt x="164" y="289"/>
                    <a:pt x="151" y="302"/>
                  </a:cubicBezTo>
                  <a:cubicBezTo>
                    <a:pt x="145" y="296"/>
                    <a:pt x="139" y="293"/>
                    <a:pt x="135" y="293"/>
                  </a:cubicBezTo>
                  <a:cubicBezTo>
                    <a:pt x="132" y="293"/>
                    <a:pt x="132" y="296"/>
                    <a:pt x="139" y="302"/>
                  </a:cubicBezTo>
                  <a:cubicBezTo>
                    <a:pt x="126" y="289"/>
                    <a:pt x="126" y="289"/>
                    <a:pt x="126" y="289"/>
                  </a:cubicBezTo>
                  <a:cubicBezTo>
                    <a:pt x="124" y="288"/>
                    <a:pt x="122" y="288"/>
                    <a:pt x="122" y="288"/>
                  </a:cubicBezTo>
                  <a:lnTo>
                    <a:pt x="122" y="288"/>
                  </a:lnTo>
                  <a:cubicBezTo>
                    <a:pt x="117" y="288"/>
                    <a:pt x="162" y="320"/>
                    <a:pt x="161" y="320"/>
                  </a:cubicBezTo>
                  <a:cubicBezTo>
                    <a:pt x="160" y="320"/>
                    <a:pt x="158" y="319"/>
                    <a:pt x="151" y="314"/>
                  </a:cubicBezTo>
                  <a:cubicBezTo>
                    <a:pt x="151" y="314"/>
                    <a:pt x="139" y="302"/>
                    <a:pt x="126" y="302"/>
                  </a:cubicBezTo>
                  <a:cubicBezTo>
                    <a:pt x="139" y="314"/>
                    <a:pt x="113" y="314"/>
                    <a:pt x="164" y="340"/>
                  </a:cubicBezTo>
                  <a:cubicBezTo>
                    <a:pt x="151" y="340"/>
                    <a:pt x="151" y="340"/>
                    <a:pt x="126" y="327"/>
                  </a:cubicBezTo>
                  <a:lnTo>
                    <a:pt x="126" y="327"/>
                  </a:lnTo>
                  <a:lnTo>
                    <a:pt x="151" y="352"/>
                  </a:lnTo>
                  <a:cubicBezTo>
                    <a:pt x="151" y="352"/>
                    <a:pt x="139" y="340"/>
                    <a:pt x="126" y="340"/>
                  </a:cubicBezTo>
                  <a:cubicBezTo>
                    <a:pt x="136" y="340"/>
                    <a:pt x="114" y="324"/>
                    <a:pt x="118" y="324"/>
                  </a:cubicBezTo>
                  <a:cubicBezTo>
                    <a:pt x="119" y="324"/>
                    <a:pt x="121" y="325"/>
                    <a:pt x="126" y="327"/>
                  </a:cubicBezTo>
                  <a:cubicBezTo>
                    <a:pt x="101" y="302"/>
                    <a:pt x="88" y="302"/>
                    <a:pt x="63" y="289"/>
                  </a:cubicBezTo>
                  <a:lnTo>
                    <a:pt x="63" y="289"/>
                  </a:lnTo>
                  <a:cubicBezTo>
                    <a:pt x="76" y="302"/>
                    <a:pt x="113" y="340"/>
                    <a:pt x="139" y="365"/>
                  </a:cubicBezTo>
                  <a:lnTo>
                    <a:pt x="126" y="365"/>
                  </a:lnTo>
                  <a:lnTo>
                    <a:pt x="101" y="352"/>
                  </a:lnTo>
                  <a:lnTo>
                    <a:pt x="101" y="352"/>
                  </a:lnTo>
                  <a:cubicBezTo>
                    <a:pt x="101" y="360"/>
                    <a:pt x="106" y="363"/>
                    <a:pt x="106" y="364"/>
                  </a:cubicBezTo>
                  <a:lnTo>
                    <a:pt x="106" y="364"/>
                  </a:lnTo>
                  <a:cubicBezTo>
                    <a:pt x="104" y="364"/>
                    <a:pt x="101" y="363"/>
                    <a:pt x="98" y="362"/>
                  </a:cubicBezTo>
                  <a:lnTo>
                    <a:pt x="98" y="362"/>
                  </a:lnTo>
                  <a:cubicBezTo>
                    <a:pt x="99" y="363"/>
                    <a:pt x="100" y="364"/>
                    <a:pt x="101" y="365"/>
                  </a:cubicBezTo>
                  <a:cubicBezTo>
                    <a:pt x="106" y="365"/>
                    <a:pt x="107" y="365"/>
                    <a:pt x="106" y="364"/>
                  </a:cubicBezTo>
                  <a:lnTo>
                    <a:pt x="106" y="364"/>
                  </a:lnTo>
                  <a:cubicBezTo>
                    <a:pt x="109" y="365"/>
                    <a:pt x="111" y="365"/>
                    <a:pt x="113" y="365"/>
                  </a:cubicBezTo>
                  <a:lnTo>
                    <a:pt x="88" y="365"/>
                  </a:lnTo>
                  <a:cubicBezTo>
                    <a:pt x="113" y="390"/>
                    <a:pt x="113" y="390"/>
                    <a:pt x="126" y="402"/>
                  </a:cubicBezTo>
                  <a:cubicBezTo>
                    <a:pt x="113" y="402"/>
                    <a:pt x="113" y="390"/>
                    <a:pt x="101" y="390"/>
                  </a:cubicBezTo>
                  <a:cubicBezTo>
                    <a:pt x="115" y="399"/>
                    <a:pt x="112" y="402"/>
                    <a:pt x="103" y="402"/>
                  </a:cubicBezTo>
                  <a:cubicBezTo>
                    <a:pt x="94" y="402"/>
                    <a:pt x="79" y="399"/>
                    <a:pt x="73" y="399"/>
                  </a:cubicBezTo>
                  <a:cubicBezTo>
                    <a:pt x="70" y="399"/>
                    <a:pt x="70" y="400"/>
                    <a:pt x="76" y="402"/>
                  </a:cubicBezTo>
                  <a:cubicBezTo>
                    <a:pt x="88" y="415"/>
                    <a:pt x="113" y="415"/>
                    <a:pt x="113" y="428"/>
                  </a:cubicBezTo>
                  <a:lnTo>
                    <a:pt x="101" y="428"/>
                  </a:lnTo>
                  <a:cubicBezTo>
                    <a:pt x="113" y="440"/>
                    <a:pt x="126" y="453"/>
                    <a:pt x="113" y="453"/>
                  </a:cubicBezTo>
                  <a:cubicBezTo>
                    <a:pt x="113" y="465"/>
                    <a:pt x="164" y="478"/>
                    <a:pt x="151" y="478"/>
                  </a:cubicBezTo>
                  <a:cubicBezTo>
                    <a:pt x="126" y="465"/>
                    <a:pt x="113" y="465"/>
                    <a:pt x="101" y="465"/>
                  </a:cubicBezTo>
                  <a:cubicBezTo>
                    <a:pt x="113" y="478"/>
                    <a:pt x="126" y="478"/>
                    <a:pt x="139" y="490"/>
                  </a:cubicBezTo>
                  <a:lnTo>
                    <a:pt x="113" y="478"/>
                  </a:lnTo>
                  <a:lnTo>
                    <a:pt x="88" y="478"/>
                  </a:lnTo>
                  <a:cubicBezTo>
                    <a:pt x="93" y="482"/>
                    <a:pt x="101" y="486"/>
                    <a:pt x="111" y="490"/>
                  </a:cubicBezTo>
                  <a:lnTo>
                    <a:pt x="111" y="490"/>
                  </a:lnTo>
                  <a:cubicBezTo>
                    <a:pt x="78" y="491"/>
                    <a:pt x="116" y="512"/>
                    <a:pt x="112" y="512"/>
                  </a:cubicBezTo>
                  <a:cubicBezTo>
                    <a:pt x="110" y="512"/>
                    <a:pt x="104" y="509"/>
                    <a:pt x="88" y="503"/>
                  </a:cubicBezTo>
                  <a:lnTo>
                    <a:pt x="76" y="503"/>
                  </a:lnTo>
                  <a:lnTo>
                    <a:pt x="88" y="516"/>
                  </a:lnTo>
                  <a:lnTo>
                    <a:pt x="76" y="516"/>
                  </a:lnTo>
                  <a:lnTo>
                    <a:pt x="88" y="528"/>
                  </a:lnTo>
                  <a:cubicBezTo>
                    <a:pt x="76" y="516"/>
                    <a:pt x="63" y="516"/>
                    <a:pt x="63" y="516"/>
                  </a:cubicBezTo>
                  <a:lnTo>
                    <a:pt x="63" y="516"/>
                  </a:lnTo>
                  <a:cubicBezTo>
                    <a:pt x="57" y="522"/>
                    <a:pt x="75" y="533"/>
                    <a:pt x="90" y="541"/>
                  </a:cubicBezTo>
                  <a:lnTo>
                    <a:pt x="76" y="541"/>
                  </a:lnTo>
                  <a:cubicBezTo>
                    <a:pt x="85" y="544"/>
                    <a:pt x="92" y="547"/>
                    <a:pt x="97" y="549"/>
                  </a:cubicBezTo>
                  <a:lnTo>
                    <a:pt x="97" y="549"/>
                  </a:lnTo>
                  <a:cubicBezTo>
                    <a:pt x="96" y="547"/>
                    <a:pt x="95" y="545"/>
                    <a:pt x="95" y="544"/>
                  </a:cubicBezTo>
                  <a:lnTo>
                    <a:pt x="95" y="544"/>
                  </a:lnTo>
                  <a:cubicBezTo>
                    <a:pt x="103" y="548"/>
                    <a:pt x="109" y="552"/>
                    <a:pt x="105" y="553"/>
                  </a:cubicBezTo>
                  <a:lnTo>
                    <a:pt x="105" y="553"/>
                  </a:lnTo>
                  <a:cubicBezTo>
                    <a:pt x="128" y="567"/>
                    <a:pt x="90" y="571"/>
                    <a:pt x="151" y="591"/>
                  </a:cubicBezTo>
                  <a:cubicBezTo>
                    <a:pt x="113" y="591"/>
                    <a:pt x="126" y="591"/>
                    <a:pt x="101" y="566"/>
                  </a:cubicBezTo>
                  <a:lnTo>
                    <a:pt x="76" y="566"/>
                  </a:lnTo>
                  <a:cubicBezTo>
                    <a:pt x="71" y="563"/>
                    <a:pt x="68" y="562"/>
                    <a:pt x="67" y="562"/>
                  </a:cubicBezTo>
                  <a:cubicBezTo>
                    <a:pt x="60" y="562"/>
                    <a:pt x="81" y="581"/>
                    <a:pt x="101" y="591"/>
                  </a:cubicBezTo>
                  <a:cubicBezTo>
                    <a:pt x="91" y="591"/>
                    <a:pt x="65" y="575"/>
                    <a:pt x="61" y="575"/>
                  </a:cubicBezTo>
                  <a:cubicBezTo>
                    <a:pt x="60" y="575"/>
                    <a:pt x="61" y="576"/>
                    <a:pt x="63" y="578"/>
                  </a:cubicBezTo>
                  <a:cubicBezTo>
                    <a:pt x="63" y="591"/>
                    <a:pt x="101" y="591"/>
                    <a:pt x="113" y="604"/>
                  </a:cubicBezTo>
                  <a:lnTo>
                    <a:pt x="76" y="591"/>
                  </a:lnTo>
                  <a:lnTo>
                    <a:pt x="76" y="591"/>
                  </a:lnTo>
                  <a:cubicBezTo>
                    <a:pt x="101" y="616"/>
                    <a:pt x="76" y="604"/>
                    <a:pt x="76" y="616"/>
                  </a:cubicBezTo>
                  <a:cubicBezTo>
                    <a:pt x="63" y="629"/>
                    <a:pt x="113" y="654"/>
                    <a:pt x="101" y="654"/>
                  </a:cubicBezTo>
                  <a:cubicBezTo>
                    <a:pt x="88" y="641"/>
                    <a:pt x="76" y="641"/>
                    <a:pt x="63" y="641"/>
                  </a:cubicBezTo>
                  <a:lnTo>
                    <a:pt x="76" y="654"/>
                  </a:lnTo>
                  <a:lnTo>
                    <a:pt x="76" y="654"/>
                  </a:lnTo>
                  <a:cubicBezTo>
                    <a:pt x="72" y="654"/>
                    <a:pt x="68" y="654"/>
                    <a:pt x="63" y="654"/>
                  </a:cubicBezTo>
                  <a:lnTo>
                    <a:pt x="63" y="666"/>
                  </a:lnTo>
                  <a:cubicBezTo>
                    <a:pt x="63" y="666"/>
                    <a:pt x="63" y="666"/>
                    <a:pt x="63" y="679"/>
                  </a:cubicBezTo>
                  <a:cubicBezTo>
                    <a:pt x="63" y="691"/>
                    <a:pt x="63" y="704"/>
                    <a:pt x="63" y="717"/>
                  </a:cubicBezTo>
                  <a:cubicBezTo>
                    <a:pt x="71" y="737"/>
                    <a:pt x="82" y="744"/>
                    <a:pt x="94" y="744"/>
                  </a:cubicBezTo>
                  <a:cubicBezTo>
                    <a:pt x="124" y="744"/>
                    <a:pt x="162" y="705"/>
                    <a:pt x="185" y="705"/>
                  </a:cubicBezTo>
                  <a:cubicBezTo>
                    <a:pt x="201" y="705"/>
                    <a:pt x="210" y="725"/>
                    <a:pt x="201" y="792"/>
                  </a:cubicBezTo>
                  <a:lnTo>
                    <a:pt x="277" y="792"/>
                  </a:lnTo>
                  <a:lnTo>
                    <a:pt x="264" y="817"/>
                  </a:lnTo>
                  <a:cubicBezTo>
                    <a:pt x="274" y="822"/>
                    <a:pt x="281" y="824"/>
                    <a:pt x="288" y="824"/>
                  </a:cubicBezTo>
                  <a:cubicBezTo>
                    <a:pt x="320" y="824"/>
                    <a:pt x="332" y="783"/>
                    <a:pt x="352" y="742"/>
                  </a:cubicBezTo>
                  <a:cubicBezTo>
                    <a:pt x="365" y="767"/>
                    <a:pt x="352" y="779"/>
                    <a:pt x="352" y="792"/>
                  </a:cubicBezTo>
                  <a:cubicBezTo>
                    <a:pt x="381" y="814"/>
                    <a:pt x="398" y="827"/>
                    <a:pt x="414" y="827"/>
                  </a:cubicBezTo>
                  <a:cubicBezTo>
                    <a:pt x="426" y="827"/>
                    <a:pt x="437" y="820"/>
                    <a:pt x="453" y="805"/>
                  </a:cubicBezTo>
                  <a:cubicBezTo>
                    <a:pt x="465" y="792"/>
                    <a:pt x="478" y="779"/>
                    <a:pt x="490" y="767"/>
                  </a:cubicBezTo>
                  <a:lnTo>
                    <a:pt x="490" y="779"/>
                  </a:lnTo>
                  <a:cubicBezTo>
                    <a:pt x="478" y="779"/>
                    <a:pt x="503" y="792"/>
                    <a:pt x="478" y="792"/>
                  </a:cubicBezTo>
                  <a:lnTo>
                    <a:pt x="490" y="792"/>
                  </a:lnTo>
                  <a:lnTo>
                    <a:pt x="490" y="805"/>
                  </a:lnTo>
                  <a:lnTo>
                    <a:pt x="453" y="805"/>
                  </a:lnTo>
                  <a:cubicBezTo>
                    <a:pt x="465" y="817"/>
                    <a:pt x="465" y="817"/>
                    <a:pt x="490" y="817"/>
                  </a:cubicBezTo>
                  <a:cubicBezTo>
                    <a:pt x="503" y="817"/>
                    <a:pt x="503" y="830"/>
                    <a:pt x="516" y="830"/>
                  </a:cubicBezTo>
                  <a:cubicBezTo>
                    <a:pt x="503" y="830"/>
                    <a:pt x="503" y="830"/>
                    <a:pt x="490" y="817"/>
                  </a:cubicBezTo>
                  <a:lnTo>
                    <a:pt x="453" y="817"/>
                  </a:lnTo>
                  <a:cubicBezTo>
                    <a:pt x="478" y="823"/>
                    <a:pt x="468" y="823"/>
                    <a:pt x="454" y="823"/>
                  </a:cubicBezTo>
                  <a:cubicBezTo>
                    <a:pt x="440" y="823"/>
                    <a:pt x="421" y="823"/>
                    <a:pt x="428" y="830"/>
                  </a:cubicBezTo>
                  <a:cubicBezTo>
                    <a:pt x="453" y="830"/>
                    <a:pt x="478" y="842"/>
                    <a:pt x="503" y="855"/>
                  </a:cubicBezTo>
                  <a:cubicBezTo>
                    <a:pt x="423" y="855"/>
                    <a:pt x="519" y="887"/>
                    <a:pt x="471" y="887"/>
                  </a:cubicBezTo>
                  <a:cubicBezTo>
                    <a:pt x="459" y="887"/>
                    <a:pt x="438" y="885"/>
                    <a:pt x="403" y="880"/>
                  </a:cubicBezTo>
                  <a:lnTo>
                    <a:pt x="403" y="880"/>
                  </a:lnTo>
                  <a:cubicBezTo>
                    <a:pt x="440" y="893"/>
                    <a:pt x="440" y="893"/>
                    <a:pt x="440" y="893"/>
                  </a:cubicBezTo>
                  <a:cubicBezTo>
                    <a:pt x="453" y="893"/>
                    <a:pt x="490" y="905"/>
                    <a:pt x="516" y="905"/>
                  </a:cubicBezTo>
                  <a:lnTo>
                    <a:pt x="440" y="905"/>
                  </a:lnTo>
                  <a:cubicBezTo>
                    <a:pt x="478" y="911"/>
                    <a:pt x="481" y="911"/>
                    <a:pt x="483" y="911"/>
                  </a:cubicBezTo>
                  <a:cubicBezTo>
                    <a:pt x="484" y="911"/>
                    <a:pt x="484" y="911"/>
                    <a:pt x="516" y="918"/>
                  </a:cubicBezTo>
                  <a:lnTo>
                    <a:pt x="503" y="918"/>
                  </a:lnTo>
                  <a:cubicBezTo>
                    <a:pt x="585" y="929"/>
                    <a:pt x="678" y="941"/>
                    <a:pt x="782" y="953"/>
                  </a:cubicBezTo>
                  <a:lnTo>
                    <a:pt x="782" y="953"/>
                  </a:lnTo>
                  <a:cubicBezTo>
                    <a:pt x="781" y="953"/>
                    <a:pt x="780" y="953"/>
                    <a:pt x="780" y="953"/>
                  </a:cubicBezTo>
                  <a:cubicBezTo>
                    <a:pt x="771" y="953"/>
                    <a:pt x="843" y="964"/>
                    <a:pt x="849" y="964"/>
                  </a:cubicBezTo>
                  <a:cubicBezTo>
                    <a:pt x="851" y="964"/>
                    <a:pt x="841" y="962"/>
                    <a:pt x="805" y="955"/>
                  </a:cubicBezTo>
                  <a:lnTo>
                    <a:pt x="842" y="955"/>
                  </a:lnTo>
                  <a:cubicBezTo>
                    <a:pt x="842" y="951"/>
                    <a:pt x="847" y="950"/>
                    <a:pt x="853" y="950"/>
                  </a:cubicBezTo>
                  <a:cubicBezTo>
                    <a:pt x="861" y="950"/>
                    <a:pt x="873" y="952"/>
                    <a:pt x="886" y="953"/>
                  </a:cubicBezTo>
                  <a:lnTo>
                    <a:pt x="886" y="953"/>
                  </a:lnTo>
                  <a:cubicBezTo>
                    <a:pt x="855" y="943"/>
                    <a:pt x="855" y="943"/>
                    <a:pt x="853" y="943"/>
                  </a:cubicBezTo>
                  <a:cubicBezTo>
                    <a:pt x="852" y="943"/>
                    <a:pt x="849" y="943"/>
                    <a:pt x="805" y="930"/>
                  </a:cubicBezTo>
                  <a:lnTo>
                    <a:pt x="805" y="930"/>
                  </a:lnTo>
                  <a:cubicBezTo>
                    <a:pt x="855" y="943"/>
                    <a:pt x="855" y="943"/>
                    <a:pt x="858" y="943"/>
                  </a:cubicBezTo>
                  <a:cubicBezTo>
                    <a:pt x="858" y="943"/>
                    <a:pt x="859" y="943"/>
                    <a:pt x="859" y="943"/>
                  </a:cubicBezTo>
                  <a:lnTo>
                    <a:pt x="859" y="943"/>
                  </a:lnTo>
                  <a:cubicBezTo>
                    <a:pt x="858" y="943"/>
                    <a:pt x="856" y="943"/>
                    <a:pt x="855" y="943"/>
                  </a:cubicBezTo>
                  <a:lnTo>
                    <a:pt x="884" y="949"/>
                  </a:lnTo>
                  <a:lnTo>
                    <a:pt x="884" y="949"/>
                  </a:lnTo>
                  <a:cubicBezTo>
                    <a:pt x="882" y="947"/>
                    <a:pt x="879" y="946"/>
                    <a:pt x="876" y="945"/>
                  </a:cubicBezTo>
                  <a:lnTo>
                    <a:pt x="876" y="945"/>
                  </a:lnTo>
                  <a:cubicBezTo>
                    <a:pt x="887" y="947"/>
                    <a:pt x="903" y="950"/>
                    <a:pt x="930" y="955"/>
                  </a:cubicBezTo>
                  <a:cubicBezTo>
                    <a:pt x="930" y="944"/>
                    <a:pt x="880" y="943"/>
                    <a:pt x="869" y="934"/>
                  </a:cubicBezTo>
                  <a:lnTo>
                    <a:pt x="869" y="934"/>
                  </a:lnTo>
                  <a:lnTo>
                    <a:pt x="855" y="930"/>
                  </a:lnTo>
                  <a:cubicBezTo>
                    <a:pt x="858" y="930"/>
                    <a:pt x="862" y="931"/>
                    <a:pt x="868" y="932"/>
                  </a:cubicBezTo>
                  <a:lnTo>
                    <a:pt x="868" y="932"/>
                  </a:lnTo>
                  <a:cubicBezTo>
                    <a:pt x="868" y="932"/>
                    <a:pt x="867" y="931"/>
                    <a:pt x="867" y="930"/>
                  </a:cubicBezTo>
                  <a:lnTo>
                    <a:pt x="867" y="930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78" y="934"/>
                    <a:pt x="872" y="933"/>
                    <a:pt x="868" y="932"/>
                  </a:cubicBezTo>
                  <a:lnTo>
                    <a:pt x="868" y="932"/>
                  </a:lnTo>
                  <a:cubicBezTo>
                    <a:pt x="868" y="933"/>
                    <a:pt x="869" y="933"/>
                    <a:pt x="869" y="934"/>
                  </a:cubicBezTo>
                  <a:lnTo>
                    <a:pt x="869" y="934"/>
                  </a:lnTo>
                  <a:lnTo>
                    <a:pt x="905" y="943"/>
                  </a:lnTo>
                  <a:lnTo>
                    <a:pt x="905" y="943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93" y="938"/>
                    <a:pt x="905" y="940"/>
                    <a:pt x="916" y="942"/>
                  </a:cubicBezTo>
                  <a:lnTo>
                    <a:pt x="916" y="942"/>
                  </a:lnTo>
                  <a:cubicBezTo>
                    <a:pt x="896" y="931"/>
                    <a:pt x="941" y="942"/>
                    <a:pt x="867" y="918"/>
                  </a:cubicBezTo>
                  <a:lnTo>
                    <a:pt x="849" y="908"/>
                  </a:lnTo>
                  <a:lnTo>
                    <a:pt x="849" y="908"/>
                  </a:lnTo>
                  <a:cubicBezTo>
                    <a:pt x="850" y="909"/>
                    <a:pt x="852" y="909"/>
                    <a:pt x="853" y="909"/>
                  </a:cubicBezTo>
                  <a:cubicBezTo>
                    <a:pt x="856" y="909"/>
                    <a:pt x="858" y="908"/>
                    <a:pt x="855" y="905"/>
                  </a:cubicBezTo>
                  <a:cubicBezTo>
                    <a:pt x="830" y="905"/>
                    <a:pt x="817" y="893"/>
                    <a:pt x="817" y="893"/>
                  </a:cubicBezTo>
                  <a:lnTo>
                    <a:pt x="817" y="893"/>
                  </a:lnTo>
                  <a:cubicBezTo>
                    <a:pt x="843" y="901"/>
                    <a:pt x="862" y="904"/>
                    <a:pt x="884" y="908"/>
                  </a:cubicBezTo>
                  <a:lnTo>
                    <a:pt x="884" y="908"/>
                  </a:lnTo>
                  <a:cubicBezTo>
                    <a:pt x="867" y="903"/>
                    <a:pt x="853" y="899"/>
                    <a:pt x="805" y="886"/>
                  </a:cubicBezTo>
                  <a:lnTo>
                    <a:pt x="805" y="886"/>
                  </a:lnTo>
                  <a:cubicBezTo>
                    <a:pt x="784" y="876"/>
                    <a:pt x="765" y="867"/>
                    <a:pt x="754" y="867"/>
                  </a:cubicBezTo>
                  <a:lnTo>
                    <a:pt x="767" y="867"/>
                  </a:lnTo>
                  <a:cubicBezTo>
                    <a:pt x="767" y="855"/>
                    <a:pt x="767" y="855"/>
                    <a:pt x="767" y="855"/>
                  </a:cubicBezTo>
                  <a:cubicBezTo>
                    <a:pt x="785" y="861"/>
                    <a:pt x="813" y="869"/>
                    <a:pt x="839" y="877"/>
                  </a:cubicBezTo>
                  <a:lnTo>
                    <a:pt x="839" y="877"/>
                  </a:lnTo>
                  <a:cubicBezTo>
                    <a:pt x="836" y="874"/>
                    <a:pt x="832" y="872"/>
                    <a:pt x="828" y="870"/>
                  </a:cubicBezTo>
                  <a:lnTo>
                    <a:pt x="828" y="870"/>
                  </a:lnTo>
                  <a:cubicBezTo>
                    <a:pt x="830" y="871"/>
                    <a:pt x="832" y="871"/>
                    <a:pt x="834" y="872"/>
                  </a:cubicBezTo>
                  <a:lnTo>
                    <a:pt x="834" y="872"/>
                  </a:lnTo>
                  <a:lnTo>
                    <a:pt x="830" y="867"/>
                  </a:lnTo>
                  <a:lnTo>
                    <a:pt x="830" y="867"/>
                  </a:lnTo>
                  <a:cubicBezTo>
                    <a:pt x="874" y="880"/>
                    <a:pt x="880" y="880"/>
                    <a:pt x="883" y="880"/>
                  </a:cubicBezTo>
                  <a:cubicBezTo>
                    <a:pt x="886" y="880"/>
                    <a:pt x="886" y="880"/>
                    <a:pt x="905" y="888"/>
                  </a:cubicBezTo>
                  <a:lnTo>
                    <a:pt x="905" y="888"/>
                  </a:lnTo>
                  <a:lnTo>
                    <a:pt x="867" y="880"/>
                  </a:lnTo>
                  <a:cubicBezTo>
                    <a:pt x="867" y="880"/>
                    <a:pt x="867" y="880"/>
                    <a:pt x="834" y="872"/>
                  </a:cubicBezTo>
                  <a:lnTo>
                    <a:pt x="834" y="872"/>
                  </a:lnTo>
                  <a:lnTo>
                    <a:pt x="839" y="877"/>
                  </a:lnTo>
                  <a:lnTo>
                    <a:pt x="839" y="877"/>
                  </a:lnTo>
                  <a:cubicBezTo>
                    <a:pt x="839" y="877"/>
                    <a:pt x="839" y="877"/>
                    <a:pt x="839" y="877"/>
                  </a:cubicBezTo>
                  <a:lnTo>
                    <a:pt x="839" y="877"/>
                  </a:lnTo>
                  <a:cubicBezTo>
                    <a:pt x="840" y="878"/>
                    <a:pt x="841" y="879"/>
                    <a:pt x="842" y="880"/>
                  </a:cubicBezTo>
                  <a:lnTo>
                    <a:pt x="839" y="877"/>
                  </a:lnTo>
                  <a:lnTo>
                    <a:pt x="839" y="877"/>
                  </a:lnTo>
                  <a:cubicBezTo>
                    <a:pt x="868" y="886"/>
                    <a:pt x="893" y="893"/>
                    <a:pt x="893" y="893"/>
                  </a:cubicBezTo>
                  <a:lnTo>
                    <a:pt x="867" y="880"/>
                  </a:lnTo>
                  <a:lnTo>
                    <a:pt x="867" y="880"/>
                  </a:lnTo>
                  <a:cubicBezTo>
                    <a:pt x="880" y="884"/>
                    <a:pt x="889" y="886"/>
                    <a:pt x="894" y="887"/>
                  </a:cubicBezTo>
                  <a:lnTo>
                    <a:pt x="894" y="887"/>
                  </a:lnTo>
                  <a:cubicBezTo>
                    <a:pt x="894" y="888"/>
                    <a:pt x="897" y="890"/>
                    <a:pt x="909" y="896"/>
                  </a:cubicBezTo>
                  <a:lnTo>
                    <a:pt x="909" y="896"/>
                  </a:lnTo>
                  <a:cubicBezTo>
                    <a:pt x="906" y="894"/>
                    <a:pt x="906" y="893"/>
                    <a:pt x="908" y="893"/>
                  </a:cubicBezTo>
                  <a:cubicBezTo>
                    <a:pt x="913" y="893"/>
                    <a:pt x="925" y="896"/>
                    <a:pt x="927" y="896"/>
                  </a:cubicBezTo>
                  <a:cubicBezTo>
                    <a:pt x="928" y="896"/>
                    <a:pt x="926" y="895"/>
                    <a:pt x="918" y="893"/>
                  </a:cubicBezTo>
                  <a:cubicBezTo>
                    <a:pt x="913" y="891"/>
                    <a:pt x="909" y="889"/>
                    <a:pt x="905" y="888"/>
                  </a:cubicBezTo>
                  <a:lnTo>
                    <a:pt x="905" y="888"/>
                  </a:lnTo>
                  <a:lnTo>
                    <a:pt x="916" y="890"/>
                  </a:lnTo>
                  <a:lnTo>
                    <a:pt x="916" y="890"/>
                  </a:lnTo>
                  <a:cubicBezTo>
                    <a:pt x="905" y="886"/>
                    <a:pt x="893" y="880"/>
                    <a:pt x="893" y="880"/>
                  </a:cubicBezTo>
                  <a:lnTo>
                    <a:pt x="893" y="880"/>
                  </a:lnTo>
                  <a:lnTo>
                    <a:pt x="930" y="893"/>
                  </a:lnTo>
                  <a:lnTo>
                    <a:pt x="930" y="905"/>
                  </a:lnTo>
                  <a:lnTo>
                    <a:pt x="943" y="905"/>
                  </a:lnTo>
                  <a:cubicBezTo>
                    <a:pt x="968" y="918"/>
                    <a:pt x="1006" y="930"/>
                    <a:pt x="1006" y="955"/>
                  </a:cubicBezTo>
                  <a:cubicBezTo>
                    <a:pt x="1031" y="955"/>
                    <a:pt x="1069" y="968"/>
                    <a:pt x="1094" y="980"/>
                  </a:cubicBezTo>
                  <a:cubicBezTo>
                    <a:pt x="1144" y="993"/>
                    <a:pt x="1194" y="1006"/>
                    <a:pt x="1244" y="1018"/>
                  </a:cubicBezTo>
                  <a:lnTo>
                    <a:pt x="1270" y="1018"/>
                  </a:lnTo>
                  <a:cubicBezTo>
                    <a:pt x="1273" y="1018"/>
                    <a:pt x="1279" y="1019"/>
                    <a:pt x="1284" y="1020"/>
                  </a:cubicBezTo>
                  <a:lnTo>
                    <a:pt x="1284" y="1020"/>
                  </a:lnTo>
                  <a:cubicBezTo>
                    <a:pt x="1285" y="1021"/>
                    <a:pt x="1285" y="1021"/>
                    <a:pt x="1286" y="1022"/>
                  </a:cubicBezTo>
                  <a:lnTo>
                    <a:pt x="1286" y="1022"/>
                  </a:lnTo>
                  <a:cubicBezTo>
                    <a:pt x="1281" y="1020"/>
                    <a:pt x="1277" y="1019"/>
                    <a:pt x="1273" y="1019"/>
                  </a:cubicBezTo>
                  <a:lnTo>
                    <a:pt x="1273" y="1019"/>
                  </a:lnTo>
                  <a:cubicBezTo>
                    <a:pt x="1272" y="1019"/>
                    <a:pt x="1271" y="1018"/>
                    <a:pt x="1270" y="1018"/>
                  </a:cubicBezTo>
                  <a:lnTo>
                    <a:pt x="1270" y="1018"/>
                  </a:lnTo>
                  <a:cubicBezTo>
                    <a:pt x="1270" y="1018"/>
                    <a:pt x="1270" y="1018"/>
                    <a:pt x="1270" y="1018"/>
                  </a:cubicBezTo>
                  <a:cubicBezTo>
                    <a:pt x="1268" y="1018"/>
                    <a:pt x="1267" y="1018"/>
                    <a:pt x="1266" y="1018"/>
                  </a:cubicBezTo>
                  <a:lnTo>
                    <a:pt x="1266" y="1018"/>
                  </a:lnTo>
                  <a:cubicBezTo>
                    <a:pt x="1263" y="1018"/>
                    <a:pt x="1260" y="1018"/>
                    <a:pt x="1257" y="1018"/>
                  </a:cubicBezTo>
                  <a:cubicBezTo>
                    <a:pt x="1276" y="1024"/>
                    <a:pt x="1279" y="1024"/>
                    <a:pt x="1281" y="1024"/>
                  </a:cubicBezTo>
                  <a:cubicBezTo>
                    <a:pt x="1282" y="1024"/>
                    <a:pt x="1282" y="1024"/>
                    <a:pt x="1295" y="1031"/>
                  </a:cubicBezTo>
                  <a:cubicBezTo>
                    <a:pt x="1300" y="1031"/>
                    <a:pt x="1297" y="1029"/>
                    <a:pt x="1294" y="1027"/>
                  </a:cubicBezTo>
                  <a:lnTo>
                    <a:pt x="1294" y="1027"/>
                  </a:lnTo>
                  <a:cubicBezTo>
                    <a:pt x="1297" y="1028"/>
                    <a:pt x="1301" y="1029"/>
                    <a:pt x="1307" y="1031"/>
                  </a:cubicBezTo>
                  <a:cubicBezTo>
                    <a:pt x="1305" y="1030"/>
                    <a:pt x="1303" y="1029"/>
                    <a:pt x="1301" y="1029"/>
                  </a:cubicBezTo>
                  <a:lnTo>
                    <a:pt x="1301" y="1029"/>
                  </a:lnTo>
                  <a:cubicBezTo>
                    <a:pt x="1302" y="1029"/>
                    <a:pt x="1303" y="1029"/>
                    <a:pt x="1304" y="1029"/>
                  </a:cubicBezTo>
                  <a:lnTo>
                    <a:pt x="1304" y="1029"/>
                  </a:lnTo>
                  <a:cubicBezTo>
                    <a:pt x="1305" y="1030"/>
                    <a:pt x="1306" y="1030"/>
                    <a:pt x="1307" y="1031"/>
                  </a:cubicBezTo>
                  <a:lnTo>
                    <a:pt x="1304" y="1029"/>
                  </a:lnTo>
                  <a:lnTo>
                    <a:pt x="1304" y="1029"/>
                  </a:lnTo>
                  <a:cubicBezTo>
                    <a:pt x="1314" y="1031"/>
                    <a:pt x="1320" y="1031"/>
                    <a:pt x="1320" y="1031"/>
                  </a:cubicBezTo>
                  <a:lnTo>
                    <a:pt x="1319" y="1030"/>
                  </a:lnTo>
                  <a:lnTo>
                    <a:pt x="1319" y="1030"/>
                  </a:lnTo>
                  <a:cubicBezTo>
                    <a:pt x="1319" y="1030"/>
                    <a:pt x="1319" y="1030"/>
                    <a:pt x="1319" y="1030"/>
                  </a:cubicBezTo>
                  <a:lnTo>
                    <a:pt x="1319" y="1030"/>
                  </a:lnTo>
                  <a:cubicBezTo>
                    <a:pt x="1320" y="1031"/>
                    <a:pt x="1320" y="1031"/>
                    <a:pt x="1320" y="1031"/>
                  </a:cubicBezTo>
                  <a:cubicBezTo>
                    <a:pt x="1320" y="1031"/>
                    <a:pt x="1320" y="1030"/>
                    <a:pt x="1319" y="1030"/>
                  </a:cubicBezTo>
                  <a:lnTo>
                    <a:pt x="1319" y="1030"/>
                  </a:lnTo>
                  <a:cubicBezTo>
                    <a:pt x="1324" y="1031"/>
                    <a:pt x="1328" y="1031"/>
                    <a:pt x="1332" y="1031"/>
                  </a:cubicBezTo>
                  <a:cubicBezTo>
                    <a:pt x="1331" y="1031"/>
                    <a:pt x="1330" y="1031"/>
                    <a:pt x="1328" y="1030"/>
                  </a:cubicBezTo>
                  <a:lnTo>
                    <a:pt x="1328" y="1030"/>
                  </a:lnTo>
                  <a:cubicBezTo>
                    <a:pt x="1331" y="1031"/>
                    <a:pt x="1332" y="1031"/>
                    <a:pt x="1332" y="1031"/>
                  </a:cubicBezTo>
                  <a:lnTo>
                    <a:pt x="1332" y="1031"/>
                  </a:lnTo>
                  <a:cubicBezTo>
                    <a:pt x="1327" y="1029"/>
                    <a:pt x="1322" y="1027"/>
                    <a:pt x="1320" y="1027"/>
                  </a:cubicBezTo>
                  <a:lnTo>
                    <a:pt x="1320" y="1027"/>
                  </a:lnTo>
                  <a:cubicBezTo>
                    <a:pt x="1323" y="1028"/>
                    <a:pt x="1326" y="1030"/>
                    <a:pt x="1328" y="1030"/>
                  </a:cubicBezTo>
                  <a:lnTo>
                    <a:pt x="1328" y="1030"/>
                  </a:lnTo>
                  <a:cubicBezTo>
                    <a:pt x="1326" y="1030"/>
                    <a:pt x="1322" y="1029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8" y="1027"/>
                    <a:pt x="1319" y="1027"/>
                  </a:cubicBezTo>
                  <a:cubicBezTo>
                    <a:pt x="1319" y="1027"/>
                    <a:pt x="1320" y="1027"/>
                    <a:pt x="1320" y="1027"/>
                  </a:cubicBezTo>
                  <a:lnTo>
                    <a:pt x="1320" y="1027"/>
                  </a:lnTo>
                  <a:cubicBezTo>
                    <a:pt x="1318" y="1026"/>
                    <a:pt x="1316" y="1025"/>
                    <a:pt x="1313" y="1024"/>
                  </a:cubicBezTo>
                  <a:lnTo>
                    <a:pt x="1313" y="1024"/>
                  </a:lnTo>
                  <a:cubicBezTo>
                    <a:pt x="1315" y="1026"/>
                    <a:pt x="1317" y="1028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6" y="1028"/>
                    <a:pt x="1315" y="1028"/>
                  </a:cubicBezTo>
                  <a:lnTo>
                    <a:pt x="1315" y="1028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301" y="1020"/>
                    <a:pt x="1305" y="1021"/>
                    <a:pt x="1309" y="1022"/>
                  </a:cubicBezTo>
                  <a:lnTo>
                    <a:pt x="1309" y="1022"/>
                  </a:lnTo>
                  <a:cubicBezTo>
                    <a:pt x="1310" y="1023"/>
                    <a:pt x="1312" y="1024"/>
                    <a:pt x="1313" y="1024"/>
                  </a:cubicBezTo>
                  <a:lnTo>
                    <a:pt x="1313" y="1024"/>
                  </a:lnTo>
                  <a:cubicBezTo>
                    <a:pt x="1313" y="1024"/>
                    <a:pt x="1313" y="1023"/>
                    <a:pt x="1312" y="1023"/>
                  </a:cubicBezTo>
                  <a:lnTo>
                    <a:pt x="1312" y="1023"/>
                  </a:lnTo>
                  <a:cubicBezTo>
                    <a:pt x="1313" y="1023"/>
                    <a:pt x="1314" y="1024"/>
                    <a:pt x="1316" y="1024"/>
                  </a:cubicBezTo>
                  <a:lnTo>
                    <a:pt x="1316" y="1024"/>
                  </a:lnTo>
                  <a:cubicBezTo>
                    <a:pt x="1319" y="1026"/>
                    <a:pt x="1322" y="1027"/>
                    <a:pt x="1324" y="1027"/>
                  </a:cubicBezTo>
                  <a:lnTo>
                    <a:pt x="1324" y="1027"/>
                  </a:lnTo>
                  <a:cubicBezTo>
                    <a:pt x="1329" y="1029"/>
                    <a:pt x="1332" y="1031"/>
                    <a:pt x="1332" y="1031"/>
                  </a:cubicBezTo>
                  <a:lnTo>
                    <a:pt x="1340" y="1031"/>
                  </a:lnTo>
                  <a:cubicBezTo>
                    <a:pt x="1342" y="1032"/>
                    <a:pt x="1344" y="1033"/>
                    <a:pt x="1346" y="1034"/>
                  </a:cubicBezTo>
                  <a:lnTo>
                    <a:pt x="1346" y="1034"/>
                  </a:lnTo>
                  <a:cubicBezTo>
                    <a:pt x="1344" y="1033"/>
                    <a:pt x="1342" y="1032"/>
                    <a:pt x="1340" y="1031"/>
                  </a:cubicBez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lnTo>
                    <a:pt x="1340" y="1031"/>
                  </a:lnTo>
                  <a:cubicBezTo>
                    <a:pt x="1339" y="1030"/>
                    <a:pt x="1337" y="1029"/>
                    <a:pt x="1336" y="1028"/>
                  </a:cubicBezTo>
                  <a:lnTo>
                    <a:pt x="1336" y="1028"/>
                  </a:lnTo>
                  <a:cubicBezTo>
                    <a:pt x="1337" y="1029"/>
                    <a:pt x="1339" y="1030"/>
                    <a:pt x="1340" y="1031"/>
                  </a:cubicBezTo>
                  <a:lnTo>
                    <a:pt x="1340" y="1031"/>
                  </a:lnTo>
                  <a:cubicBezTo>
                    <a:pt x="1339" y="1031"/>
                    <a:pt x="1337" y="1030"/>
                    <a:pt x="1330" y="1027"/>
                  </a:cubicBezTo>
                  <a:lnTo>
                    <a:pt x="1330" y="1027"/>
                  </a:lnTo>
                  <a:cubicBezTo>
                    <a:pt x="1330" y="1027"/>
                    <a:pt x="1331" y="1027"/>
                    <a:pt x="1331" y="1026"/>
                  </a:cubicBezTo>
                  <a:lnTo>
                    <a:pt x="1331" y="1026"/>
                  </a:lnTo>
                  <a:cubicBezTo>
                    <a:pt x="1332" y="1027"/>
                    <a:pt x="1332" y="1027"/>
                    <a:pt x="1333" y="1027"/>
                  </a:cubicBezTo>
                  <a:lnTo>
                    <a:pt x="1333" y="1027"/>
                  </a:lnTo>
                  <a:cubicBezTo>
                    <a:pt x="1334" y="1028"/>
                    <a:pt x="1335" y="1028"/>
                    <a:pt x="1336" y="1028"/>
                  </a:cubicBezTo>
                  <a:lnTo>
                    <a:pt x="1336" y="1028"/>
                  </a:lnTo>
                  <a:cubicBezTo>
                    <a:pt x="1335" y="1028"/>
                    <a:pt x="1334" y="1028"/>
                    <a:pt x="1334" y="1027"/>
                  </a:cubicBezTo>
                  <a:lnTo>
                    <a:pt x="1334" y="1027"/>
                  </a:lnTo>
                  <a:cubicBezTo>
                    <a:pt x="1340" y="1029"/>
                    <a:pt x="1345" y="1031"/>
                    <a:pt x="1345" y="1031"/>
                  </a:cubicBezTo>
                  <a:lnTo>
                    <a:pt x="1333" y="1027"/>
                  </a:lnTo>
                  <a:lnTo>
                    <a:pt x="1333" y="1027"/>
                  </a:lnTo>
                  <a:cubicBezTo>
                    <a:pt x="1332" y="1026"/>
                    <a:pt x="1331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29" y="1024"/>
                    <a:pt x="1327" y="1023"/>
                    <a:pt x="1325" y="1022"/>
                  </a:cubicBezTo>
                  <a:lnTo>
                    <a:pt x="1325" y="1022"/>
                  </a:lnTo>
                  <a:cubicBezTo>
                    <a:pt x="1326" y="1023"/>
                    <a:pt x="1328" y="1024"/>
                    <a:pt x="1330" y="1025"/>
                  </a:cubicBezTo>
                  <a:lnTo>
                    <a:pt x="1330" y="1025"/>
                  </a:lnTo>
                  <a:cubicBezTo>
                    <a:pt x="1328" y="1023"/>
                    <a:pt x="1325" y="1022"/>
                    <a:pt x="1323" y="1020"/>
                  </a:cubicBezTo>
                  <a:lnTo>
                    <a:pt x="1323" y="1020"/>
                  </a:lnTo>
                  <a:cubicBezTo>
                    <a:pt x="1323" y="1020"/>
                    <a:pt x="1324" y="1020"/>
                    <a:pt x="1324" y="1021"/>
                  </a:cubicBezTo>
                  <a:lnTo>
                    <a:pt x="1324" y="1021"/>
                  </a:lnTo>
                  <a:cubicBezTo>
                    <a:pt x="1327" y="1022"/>
                    <a:pt x="1329" y="1024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8" y="1028"/>
                    <a:pt x="1345" y="1031"/>
                    <a:pt x="1345" y="1031"/>
                  </a:cubicBezTo>
                  <a:lnTo>
                    <a:pt x="1325" y="1021"/>
                  </a:lnTo>
                  <a:lnTo>
                    <a:pt x="1325" y="1021"/>
                  </a:lnTo>
                  <a:cubicBezTo>
                    <a:pt x="1327" y="1021"/>
                    <a:pt x="1329" y="1022"/>
                    <a:pt x="1329" y="1022"/>
                  </a:cubicBezTo>
                  <a:cubicBezTo>
                    <a:pt x="1330" y="1022"/>
                    <a:pt x="1327" y="1021"/>
                    <a:pt x="1320" y="1018"/>
                  </a:cubicBezTo>
                  <a:lnTo>
                    <a:pt x="1320" y="1018"/>
                  </a:lnTo>
                  <a:lnTo>
                    <a:pt x="1320" y="1018"/>
                  </a:lnTo>
                  <a:lnTo>
                    <a:pt x="1320" y="1018"/>
                  </a:lnTo>
                  <a:cubicBezTo>
                    <a:pt x="1320" y="1018"/>
                    <a:pt x="1320" y="1018"/>
                    <a:pt x="1320" y="1018"/>
                  </a:cubicBezTo>
                  <a:cubicBezTo>
                    <a:pt x="1318" y="1018"/>
                    <a:pt x="1317" y="1017"/>
                    <a:pt x="1316" y="1017"/>
                  </a:cubicBezTo>
                  <a:lnTo>
                    <a:pt x="1316" y="1017"/>
                  </a:lnTo>
                  <a:cubicBezTo>
                    <a:pt x="1316" y="1017"/>
                    <a:pt x="1317" y="1018"/>
                    <a:pt x="1318" y="1018"/>
                  </a:cubicBezTo>
                  <a:lnTo>
                    <a:pt x="1318" y="1018"/>
                  </a:lnTo>
                  <a:cubicBezTo>
                    <a:pt x="1318" y="1018"/>
                    <a:pt x="1318" y="1018"/>
                    <a:pt x="1318" y="1018"/>
                  </a:cubicBezTo>
                  <a:lnTo>
                    <a:pt x="1318" y="1018"/>
                  </a:lnTo>
                  <a:cubicBezTo>
                    <a:pt x="1318" y="1019"/>
                    <a:pt x="1319" y="1019"/>
                    <a:pt x="1319" y="1019"/>
                  </a:cubicBezTo>
                  <a:lnTo>
                    <a:pt x="1319" y="1019"/>
                  </a:lnTo>
                  <a:cubicBezTo>
                    <a:pt x="1318" y="1019"/>
                    <a:pt x="1317" y="1019"/>
                    <a:pt x="1316" y="1018"/>
                  </a:cubicBezTo>
                  <a:lnTo>
                    <a:pt x="1318" y="1018"/>
                  </a:lnTo>
                  <a:cubicBezTo>
                    <a:pt x="1317" y="1018"/>
                    <a:pt x="1316" y="1017"/>
                    <a:pt x="1315" y="1017"/>
                  </a:cubicBezTo>
                  <a:lnTo>
                    <a:pt x="1315" y="1017"/>
                  </a:lnTo>
                  <a:cubicBezTo>
                    <a:pt x="1315" y="1017"/>
                    <a:pt x="1316" y="1017"/>
                    <a:pt x="1316" y="1017"/>
                  </a:cubicBezTo>
                  <a:lnTo>
                    <a:pt x="1316" y="1017"/>
                  </a:lnTo>
                  <a:cubicBezTo>
                    <a:pt x="1313" y="1015"/>
                    <a:pt x="1310" y="1013"/>
                    <a:pt x="1309" y="1010"/>
                  </a:cubicBezTo>
                  <a:lnTo>
                    <a:pt x="1309" y="1010"/>
                  </a:lnTo>
                  <a:cubicBezTo>
                    <a:pt x="1310" y="1011"/>
                    <a:pt x="1311" y="1011"/>
                    <a:pt x="1312" y="1011"/>
                  </a:cubicBezTo>
                  <a:cubicBezTo>
                    <a:pt x="1313" y="1011"/>
                    <a:pt x="1311" y="1010"/>
                    <a:pt x="1307" y="1006"/>
                  </a:cubicBezTo>
                  <a:lnTo>
                    <a:pt x="1307" y="1006"/>
                  </a:lnTo>
                  <a:cubicBezTo>
                    <a:pt x="1320" y="1018"/>
                    <a:pt x="1332" y="1018"/>
                    <a:pt x="1345" y="1031"/>
                  </a:cubicBezTo>
                  <a:lnTo>
                    <a:pt x="1345" y="1031"/>
                  </a:lnTo>
                  <a:cubicBezTo>
                    <a:pt x="1332" y="1018"/>
                    <a:pt x="1308" y="1006"/>
                    <a:pt x="1307" y="1006"/>
                  </a:cubicBezTo>
                  <a:lnTo>
                    <a:pt x="1307" y="1006"/>
                  </a:lnTo>
                  <a:lnTo>
                    <a:pt x="1332" y="1018"/>
                  </a:lnTo>
                  <a:cubicBezTo>
                    <a:pt x="1332" y="1018"/>
                    <a:pt x="1327" y="1012"/>
                    <a:pt x="1319" y="1009"/>
                  </a:cubicBezTo>
                  <a:lnTo>
                    <a:pt x="1319" y="1009"/>
                  </a:lnTo>
                  <a:cubicBezTo>
                    <a:pt x="1320" y="1008"/>
                    <a:pt x="1320" y="1007"/>
                    <a:pt x="1320" y="1006"/>
                  </a:cubicBezTo>
                  <a:lnTo>
                    <a:pt x="1314" y="1006"/>
                  </a:lnTo>
                  <a:cubicBezTo>
                    <a:pt x="1314" y="1006"/>
                    <a:pt x="1315" y="1007"/>
                    <a:pt x="1315" y="1007"/>
                  </a:cubicBezTo>
                  <a:lnTo>
                    <a:pt x="1315" y="1007"/>
                  </a:lnTo>
                  <a:cubicBezTo>
                    <a:pt x="1315" y="1007"/>
                    <a:pt x="1314" y="1007"/>
                    <a:pt x="1314" y="1007"/>
                  </a:cubicBezTo>
                  <a:lnTo>
                    <a:pt x="1314" y="1007"/>
                  </a:lnTo>
                  <a:cubicBezTo>
                    <a:pt x="1313" y="1006"/>
                    <a:pt x="1313" y="1006"/>
                    <a:pt x="1312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7"/>
                    <a:pt x="1308" y="1009"/>
                    <a:pt x="1309" y="1010"/>
                  </a:cubicBezTo>
                  <a:lnTo>
                    <a:pt x="1309" y="1010"/>
                  </a:lnTo>
                  <a:cubicBezTo>
                    <a:pt x="1307" y="1010"/>
                    <a:pt x="1305" y="1009"/>
                    <a:pt x="1302" y="1008"/>
                  </a:cubicBezTo>
                  <a:lnTo>
                    <a:pt x="1302" y="1008"/>
                  </a:lnTo>
                  <a:cubicBezTo>
                    <a:pt x="1303" y="1009"/>
                    <a:pt x="1304" y="1010"/>
                    <a:pt x="1305" y="1011"/>
                  </a:cubicBezTo>
                  <a:lnTo>
                    <a:pt x="1305" y="1011"/>
                  </a:lnTo>
                  <a:cubicBezTo>
                    <a:pt x="1303" y="1010"/>
                    <a:pt x="1300" y="1009"/>
                    <a:pt x="1298" y="1007"/>
                  </a:cubicBezTo>
                  <a:lnTo>
                    <a:pt x="1298" y="1007"/>
                  </a:lnTo>
                  <a:cubicBezTo>
                    <a:pt x="1299" y="1008"/>
                    <a:pt x="1301" y="1008"/>
                    <a:pt x="1302" y="1008"/>
                  </a:cubicBezTo>
                  <a:lnTo>
                    <a:pt x="1302" y="1008"/>
                  </a:lnTo>
                  <a:cubicBezTo>
                    <a:pt x="1300" y="1007"/>
                    <a:pt x="1298" y="1007"/>
                    <a:pt x="1296" y="1006"/>
                  </a:cubicBezTo>
                  <a:lnTo>
                    <a:pt x="1296" y="1006"/>
                  </a:lnTo>
                  <a:cubicBezTo>
                    <a:pt x="1297" y="1007"/>
                    <a:pt x="1297" y="1007"/>
                    <a:pt x="1298" y="1007"/>
                  </a:cubicBezTo>
                  <a:lnTo>
                    <a:pt x="1298" y="1007"/>
                  </a:lnTo>
                  <a:cubicBezTo>
                    <a:pt x="1298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301" y="1009"/>
                    <a:pt x="1304" y="1011"/>
                    <a:pt x="1306" y="1012"/>
                  </a:cubicBezTo>
                  <a:lnTo>
                    <a:pt x="1306" y="1012"/>
                  </a:lnTo>
                  <a:cubicBezTo>
                    <a:pt x="1306" y="1012"/>
                    <a:pt x="1306" y="1012"/>
                    <a:pt x="1306" y="1013"/>
                  </a:cubicBezTo>
                  <a:lnTo>
                    <a:pt x="1306" y="1013"/>
                  </a:lnTo>
                  <a:cubicBezTo>
                    <a:pt x="1304" y="1011"/>
                    <a:pt x="1301" y="1009"/>
                    <a:pt x="1297" y="1007"/>
                  </a:cubicBezTo>
                  <a:lnTo>
                    <a:pt x="1297" y="1007"/>
                  </a:lnTo>
                  <a:cubicBezTo>
                    <a:pt x="1297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297" y="1007"/>
                    <a:pt x="1297" y="1007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cubicBezTo>
                    <a:pt x="1291" y="1006"/>
                    <a:pt x="1286" y="1006"/>
                    <a:pt x="1282" y="1006"/>
                  </a:cubicBezTo>
                  <a:cubicBezTo>
                    <a:pt x="1287" y="1006"/>
                    <a:pt x="1291" y="1006"/>
                    <a:pt x="1295" y="1007"/>
                  </a:cubicBezTo>
                  <a:lnTo>
                    <a:pt x="1295" y="1007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6" y="1007"/>
                  </a:lnTo>
                  <a:lnTo>
                    <a:pt x="1296" y="1007"/>
                  </a:lnTo>
                  <a:cubicBezTo>
                    <a:pt x="1296" y="1007"/>
                    <a:pt x="1295" y="1007"/>
                    <a:pt x="1295" y="1007"/>
                  </a:cubicBezTo>
                  <a:lnTo>
                    <a:pt x="1295" y="1007"/>
                  </a:lnTo>
                  <a:lnTo>
                    <a:pt x="1295" y="1012"/>
                  </a:lnTo>
                  <a:lnTo>
                    <a:pt x="1295" y="1012"/>
                  </a:lnTo>
                  <a:cubicBezTo>
                    <a:pt x="1291" y="1010"/>
                    <a:pt x="1287" y="1009"/>
                    <a:pt x="1285" y="1008"/>
                  </a:cubicBezTo>
                  <a:lnTo>
                    <a:pt x="1285" y="1008"/>
                  </a:lnTo>
                  <a:cubicBezTo>
                    <a:pt x="1287" y="1010"/>
                    <a:pt x="1291" y="1013"/>
                    <a:pt x="1295" y="1015"/>
                  </a:cubicBezTo>
                  <a:lnTo>
                    <a:pt x="1295" y="1015"/>
                  </a:lnTo>
                  <a:lnTo>
                    <a:pt x="1295" y="1015"/>
                  </a:lnTo>
                  <a:lnTo>
                    <a:pt x="1295" y="1015"/>
                  </a:lnTo>
                  <a:cubicBezTo>
                    <a:pt x="1294" y="1015"/>
                    <a:pt x="1293" y="1015"/>
                    <a:pt x="1293" y="1015"/>
                  </a:cubicBezTo>
                  <a:cubicBezTo>
                    <a:pt x="1292" y="1015"/>
                    <a:pt x="1292" y="1016"/>
                    <a:pt x="1295" y="1018"/>
                  </a:cubicBezTo>
                  <a:lnTo>
                    <a:pt x="1295" y="1015"/>
                  </a:lnTo>
                  <a:lnTo>
                    <a:pt x="1295" y="1015"/>
                  </a:lnTo>
                  <a:cubicBezTo>
                    <a:pt x="1297" y="1016"/>
                    <a:pt x="1300" y="1017"/>
                    <a:pt x="1303" y="1019"/>
                  </a:cubicBezTo>
                  <a:lnTo>
                    <a:pt x="1303" y="1019"/>
                  </a:lnTo>
                  <a:cubicBezTo>
                    <a:pt x="1300" y="1019"/>
                    <a:pt x="1297" y="1018"/>
                    <a:pt x="1295" y="1018"/>
                  </a:cubicBezTo>
                  <a:lnTo>
                    <a:pt x="1295" y="1018"/>
                  </a:lnTo>
                  <a:lnTo>
                    <a:pt x="1295" y="1018"/>
                  </a:lnTo>
                  <a:cubicBezTo>
                    <a:pt x="1295" y="1019"/>
                    <a:pt x="1295" y="1019"/>
                    <a:pt x="1296" y="1019"/>
                  </a:cubicBezTo>
                  <a:lnTo>
                    <a:pt x="1296" y="1019"/>
                  </a:lnTo>
                  <a:cubicBezTo>
                    <a:pt x="1296" y="1019"/>
                    <a:pt x="1297" y="1019"/>
                    <a:pt x="1297" y="1020"/>
                  </a:cubicBezTo>
                  <a:lnTo>
                    <a:pt x="1297" y="1020"/>
                  </a:lnTo>
                  <a:cubicBezTo>
                    <a:pt x="1297" y="1019"/>
                    <a:pt x="1296" y="1019"/>
                    <a:pt x="1295" y="1019"/>
                  </a:cubicBezTo>
                  <a:lnTo>
                    <a:pt x="1295" y="1019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297" y="1020"/>
                    <a:pt x="1297" y="1020"/>
                    <a:pt x="1297" y="1020"/>
                  </a:cubicBezTo>
                  <a:lnTo>
                    <a:pt x="1297" y="1020"/>
                  </a:lnTo>
                  <a:cubicBezTo>
                    <a:pt x="1304" y="1023"/>
                    <a:pt x="1306" y="1024"/>
                    <a:pt x="1305" y="1024"/>
                  </a:cubicBezTo>
                  <a:cubicBezTo>
                    <a:pt x="1305" y="1024"/>
                    <a:pt x="1301" y="1022"/>
                    <a:pt x="1296" y="1021"/>
                  </a:cubicBezTo>
                  <a:lnTo>
                    <a:pt x="1296" y="1021"/>
                  </a:lnTo>
                  <a:cubicBezTo>
                    <a:pt x="1296" y="1021"/>
                    <a:pt x="1296" y="1020"/>
                    <a:pt x="1296" y="1019"/>
                  </a:cubicBezTo>
                  <a:lnTo>
                    <a:pt x="1296" y="1019"/>
                  </a:lnTo>
                  <a:cubicBezTo>
                    <a:pt x="1291" y="1019"/>
                    <a:pt x="1287" y="1018"/>
                    <a:pt x="1282" y="1018"/>
                  </a:cubicBezTo>
                  <a:lnTo>
                    <a:pt x="1295" y="1018"/>
                  </a:lnTo>
                  <a:cubicBezTo>
                    <a:pt x="1288" y="1012"/>
                    <a:pt x="1282" y="1009"/>
                    <a:pt x="1277" y="1006"/>
                  </a:cubicBezTo>
                  <a:lnTo>
                    <a:pt x="1277" y="1006"/>
                  </a:lnTo>
                  <a:cubicBezTo>
                    <a:pt x="1279" y="1006"/>
                    <a:pt x="1280" y="1006"/>
                    <a:pt x="1282" y="1006"/>
                  </a:cubicBezTo>
                  <a:lnTo>
                    <a:pt x="1273" y="996"/>
                  </a:lnTo>
                  <a:lnTo>
                    <a:pt x="1273" y="996"/>
                  </a:lnTo>
                  <a:cubicBezTo>
                    <a:pt x="1273" y="996"/>
                    <a:pt x="1273" y="996"/>
                    <a:pt x="1273" y="996"/>
                  </a:cubicBezTo>
                  <a:lnTo>
                    <a:pt x="1273" y="996"/>
                  </a:lnTo>
                  <a:cubicBezTo>
                    <a:pt x="1272" y="995"/>
                    <a:pt x="1271" y="994"/>
                    <a:pt x="1270" y="993"/>
                  </a:cubicBezTo>
                  <a:lnTo>
                    <a:pt x="1270" y="993"/>
                  </a:lnTo>
                  <a:lnTo>
                    <a:pt x="1273" y="996"/>
                  </a:lnTo>
                  <a:lnTo>
                    <a:pt x="1273" y="996"/>
                  </a:lnTo>
                  <a:cubicBezTo>
                    <a:pt x="1272" y="996"/>
                    <a:pt x="1271" y="996"/>
                    <a:pt x="1270" y="995"/>
                  </a:cubicBezTo>
                  <a:lnTo>
                    <a:pt x="1270" y="995"/>
                  </a:lnTo>
                  <a:cubicBezTo>
                    <a:pt x="1270" y="995"/>
                    <a:pt x="1270" y="994"/>
                    <a:pt x="1270" y="993"/>
                  </a:cubicBezTo>
                  <a:lnTo>
                    <a:pt x="1270" y="993"/>
                  </a:lnTo>
                  <a:cubicBezTo>
                    <a:pt x="1270" y="994"/>
                    <a:pt x="1270" y="995"/>
                    <a:pt x="1270" y="995"/>
                  </a:cubicBezTo>
                  <a:lnTo>
                    <a:pt x="1270" y="995"/>
                  </a:lnTo>
                  <a:cubicBezTo>
                    <a:pt x="1265" y="994"/>
                    <a:pt x="1260" y="993"/>
                    <a:pt x="1257" y="993"/>
                  </a:cubicBezTo>
                  <a:cubicBezTo>
                    <a:pt x="1250" y="986"/>
                    <a:pt x="1251" y="984"/>
                    <a:pt x="1254" y="984"/>
                  </a:cubicBezTo>
                  <a:lnTo>
                    <a:pt x="1254" y="984"/>
                  </a:lnTo>
                  <a:cubicBezTo>
                    <a:pt x="1255" y="984"/>
                    <a:pt x="1257" y="984"/>
                    <a:pt x="1258" y="985"/>
                  </a:cubicBezTo>
                  <a:lnTo>
                    <a:pt x="1258" y="985"/>
                  </a:lnTo>
                  <a:cubicBezTo>
                    <a:pt x="1242" y="975"/>
                    <a:pt x="1217" y="965"/>
                    <a:pt x="1207" y="955"/>
                  </a:cubicBezTo>
                  <a:lnTo>
                    <a:pt x="1207" y="955"/>
                  </a:lnTo>
                  <a:cubicBezTo>
                    <a:pt x="1227" y="965"/>
                    <a:pt x="1239" y="975"/>
                    <a:pt x="1256" y="979"/>
                  </a:cubicBezTo>
                  <a:lnTo>
                    <a:pt x="1256" y="979"/>
                  </a:lnTo>
                  <a:cubicBezTo>
                    <a:pt x="1256" y="979"/>
                    <a:pt x="1256" y="980"/>
                    <a:pt x="1257" y="980"/>
                  </a:cubicBezTo>
                  <a:cubicBezTo>
                    <a:pt x="1257" y="980"/>
                    <a:pt x="1257" y="980"/>
                    <a:pt x="1257" y="979"/>
                  </a:cubicBezTo>
                  <a:lnTo>
                    <a:pt x="1257" y="979"/>
                  </a:lnTo>
                  <a:cubicBezTo>
                    <a:pt x="1259" y="980"/>
                    <a:pt x="1260" y="980"/>
                    <a:pt x="1262" y="980"/>
                  </a:cubicBezTo>
                  <a:lnTo>
                    <a:pt x="1262" y="980"/>
                  </a:lnTo>
                  <a:cubicBezTo>
                    <a:pt x="1261" y="979"/>
                    <a:pt x="1259" y="978"/>
                    <a:pt x="1258" y="977"/>
                  </a:cubicBezTo>
                  <a:lnTo>
                    <a:pt x="1258" y="977"/>
                  </a:lnTo>
                  <a:cubicBezTo>
                    <a:pt x="1258" y="976"/>
                    <a:pt x="1259" y="975"/>
                    <a:pt x="1260" y="975"/>
                  </a:cubicBezTo>
                  <a:lnTo>
                    <a:pt x="1260" y="975"/>
                  </a:lnTo>
                  <a:cubicBezTo>
                    <a:pt x="1260" y="975"/>
                    <a:pt x="1260" y="976"/>
                    <a:pt x="1261" y="976"/>
                  </a:cubicBezTo>
                  <a:lnTo>
                    <a:pt x="1261" y="976"/>
                  </a:lnTo>
                  <a:cubicBezTo>
                    <a:pt x="1261" y="976"/>
                    <a:pt x="1262" y="977"/>
                    <a:pt x="1263" y="977"/>
                  </a:cubicBezTo>
                  <a:lnTo>
                    <a:pt x="1263" y="977"/>
                  </a:lnTo>
                  <a:cubicBezTo>
                    <a:pt x="1262" y="977"/>
                    <a:pt x="1262" y="977"/>
                    <a:pt x="1261" y="977"/>
                  </a:cubicBezTo>
                  <a:lnTo>
                    <a:pt x="1261" y="977"/>
                  </a:lnTo>
                  <a:cubicBezTo>
                    <a:pt x="1260" y="977"/>
                    <a:pt x="1262" y="978"/>
                    <a:pt x="1264" y="980"/>
                  </a:cubicBezTo>
                  <a:lnTo>
                    <a:pt x="1264" y="980"/>
                  </a:lnTo>
                  <a:cubicBezTo>
                    <a:pt x="1263" y="980"/>
                    <a:pt x="1263" y="980"/>
                    <a:pt x="1262" y="980"/>
                  </a:cubicBezTo>
                  <a:lnTo>
                    <a:pt x="1262" y="980"/>
                  </a:lnTo>
                  <a:cubicBezTo>
                    <a:pt x="1262" y="980"/>
                    <a:pt x="1263" y="980"/>
                    <a:pt x="1263" y="980"/>
                  </a:cubicBezTo>
                  <a:lnTo>
                    <a:pt x="1264" y="980"/>
                  </a:lnTo>
                  <a:cubicBezTo>
                    <a:pt x="1264" y="980"/>
                    <a:pt x="1264" y="980"/>
                    <a:pt x="1264" y="980"/>
                  </a:cubicBezTo>
                  <a:lnTo>
                    <a:pt x="1264" y="980"/>
                  </a:lnTo>
                  <a:cubicBezTo>
                    <a:pt x="1265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6" y="980"/>
                  </a:cubicBezTo>
                  <a:lnTo>
                    <a:pt x="1266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8" y="980"/>
                    <a:pt x="1269" y="980"/>
                    <a:pt x="1270" y="980"/>
                  </a:cubicBezTo>
                  <a:cubicBezTo>
                    <a:pt x="1268" y="980"/>
                    <a:pt x="1266" y="979"/>
                    <a:pt x="1265" y="978"/>
                  </a:cubicBezTo>
                  <a:lnTo>
                    <a:pt x="1265" y="978"/>
                  </a:lnTo>
                  <a:cubicBezTo>
                    <a:pt x="1265" y="978"/>
                    <a:pt x="1265" y="978"/>
                    <a:pt x="1265" y="978"/>
                  </a:cubicBezTo>
                  <a:lnTo>
                    <a:pt x="1265" y="978"/>
                  </a:lnTo>
                  <a:cubicBezTo>
                    <a:pt x="1266" y="979"/>
                    <a:pt x="1268" y="980"/>
                    <a:pt x="1270" y="980"/>
                  </a:cubicBezTo>
                  <a:lnTo>
                    <a:pt x="1267" y="980"/>
                  </a:lnTo>
                  <a:cubicBezTo>
                    <a:pt x="1271" y="983"/>
                    <a:pt x="1276" y="986"/>
                    <a:pt x="1280" y="988"/>
                  </a:cubicBezTo>
                  <a:lnTo>
                    <a:pt x="1280" y="988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7" y="990"/>
                    <a:pt x="1285" y="989"/>
                    <a:pt x="1283" y="987"/>
                  </a:cubicBezTo>
                  <a:lnTo>
                    <a:pt x="1283" y="987"/>
                  </a:lnTo>
                  <a:cubicBezTo>
                    <a:pt x="1287" y="989"/>
                    <a:pt x="1289" y="991"/>
                    <a:pt x="1291" y="992"/>
                  </a:cubicBezTo>
                  <a:lnTo>
                    <a:pt x="1291" y="992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9" y="991"/>
                    <a:pt x="1289" y="992"/>
                    <a:pt x="1290" y="992"/>
                  </a:cubicBezTo>
                  <a:lnTo>
                    <a:pt x="1290" y="992"/>
                  </a:lnTo>
                  <a:cubicBezTo>
                    <a:pt x="1287" y="991"/>
                    <a:pt x="1284" y="990"/>
                    <a:pt x="1280" y="988"/>
                  </a:cubicBezTo>
                  <a:lnTo>
                    <a:pt x="1280" y="988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75" y="988"/>
                    <a:pt x="1278" y="990"/>
                    <a:pt x="1284" y="993"/>
                  </a:cubicBezTo>
                  <a:lnTo>
                    <a:pt x="1291" y="993"/>
                  </a:lnTo>
                  <a:cubicBezTo>
                    <a:pt x="1292" y="994"/>
                    <a:pt x="1292" y="995"/>
                    <a:pt x="1290" y="995"/>
                  </a:cubicBezTo>
                  <a:cubicBezTo>
                    <a:pt x="1290" y="995"/>
                    <a:pt x="1290" y="995"/>
                    <a:pt x="1289" y="995"/>
                  </a:cubicBezTo>
                  <a:lnTo>
                    <a:pt x="1289" y="995"/>
                  </a:lnTo>
                  <a:cubicBezTo>
                    <a:pt x="1287" y="994"/>
                    <a:pt x="1285" y="993"/>
                    <a:pt x="1284" y="993"/>
                  </a:cubicBezTo>
                  <a:lnTo>
                    <a:pt x="1284" y="993"/>
                  </a:lnTo>
                  <a:cubicBezTo>
                    <a:pt x="1284" y="994"/>
                    <a:pt x="1285" y="994"/>
                    <a:pt x="1285" y="994"/>
                  </a:cubicBezTo>
                  <a:lnTo>
                    <a:pt x="1285" y="994"/>
                  </a:lnTo>
                  <a:cubicBezTo>
                    <a:pt x="1284" y="994"/>
                    <a:pt x="1283" y="993"/>
                    <a:pt x="1282" y="993"/>
                  </a:cubicBezTo>
                  <a:lnTo>
                    <a:pt x="1282" y="993"/>
                  </a:lnTo>
                  <a:cubicBezTo>
                    <a:pt x="1285" y="995"/>
                    <a:pt x="1289" y="996"/>
                    <a:pt x="1293" y="998"/>
                  </a:cubicBezTo>
                  <a:lnTo>
                    <a:pt x="1293" y="998"/>
                  </a:lnTo>
                  <a:cubicBezTo>
                    <a:pt x="1293" y="998"/>
                    <a:pt x="1293" y="998"/>
                    <a:pt x="1292" y="998"/>
                  </a:cubicBezTo>
                  <a:lnTo>
                    <a:pt x="1292" y="998"/>
                  </a:lnTo>
                  <a:cubicBezTo>
                    <a:pt x="1297" y="1000"/>
                    <a:pt x="1302" y="1003"/>
                    <a:pt x="1307" y="1006"/>
                  </a:cubicBezTo>
                  <a:lnTo>
                    <a:pt x="1307" y="1006"/>
                  </a:lnTo>
                  <a:cubicBezTo>
                    <a:pt x="1301" y="1003"/>
                    <a:pt x="1297" y="1000"/>
                    <a:pt x="1293" y="998"/>
                  </a:cubicBezTo>
                  <a:lnTo>
                    <a:pt x="1293" y="998"/>
                  </a:lnTo>
                  <a:cubicBezTo>
                    <a:pt x="1293" y="999"/>
                    <a:pt x="1294" y="1001"/>
                    <a:pt x="1294" y="1002"/>
                  </a:cubicBezTo>
                  <a:lnTo>
                    <a:pt x="1294" y="1002"/>
                  </a:lnTo>
                  <a:cubicBezTo>
                    <a:pt x="1292" y="1001"/>
                    <a:pt x="1290" y="1000"/>
                    <a:pt x="1288" y="999"/>
                  </a:cubicBezTo>
                  <a:lnTo>
                    <a:pt x="1288" y="999"/>
                  </a:lnTo>
                  <a:lnTo>
                    <a:pt x="1291" y="1002"/>
                  </a:lnTo>
                  <a:lnTo>
                    <a:pt x="1291" y="1002"/>
                  </a:lnTo>
                  <a:lnTo>
                    <a:pt x="1292" y="1003"/>
                  </a:lnTo>
                  <a:lnTo>
                    <a:pt x="1291" y="1002"/>
                  </a:lnTo>
                  <a:lnTo>
                    <a:pt x="1291" y="1002"/>
                  </a:lnTo>
                  <a:cubicBezTo>
                    <a:pt x="1292" y="1003"/>
                    <a:pt x="1294" y="1003"/>
                    <a:pt x="1295" y="1003"/>
                  </a:cubicBezTo>
                  <a:lnTo>
                    <a:pt x="1295" y="1003"/>
                  </a:lnTo>
                  <a:cubicBezTo>
                    <a:pt x="1294" y="1003"/>
                    <a:pt x="1294" y="1003"/>
                    <a:pt x="1294" y="1002"/>
                  </a:cubicBezTo>
                  <a:lnTo>
                    <a:pt x="1294" y="1002"/>
                  </a:lnTo>
                  <a:cubicBezTo>
                    <a:pt x="1299" y="1004"/>
                    <a:pt x="1303" y="1006"/>
                    <a:pt x="1307" y="1006"/>
                  </a:cubicBezTo>
                  <a:cubicBezTo>
                    <a:pt x="1307" y="1006"/>
                    <a:pt x="1307" y="1004"/>
                    <a:pt x="1306" y="1001"/>
                  </a:cubicBezTo>
                  <a:lnTo>
                    <a:pt x="1306" y="1001"/>
                  </a:lnTo>
                  <a:cubicBezTo>
                    <a:pt x="1309" y="1003"/>
                    <a:pt x="1311" y="1004"/>
                    <a:pt x="1312" y="1006"/>
                  </a:cubicBezTo>
                  <a:lnTo>
                    <a:pt x="1314" y="1006"/>
                  </a:lnTo>
                  <a:cubicBezTo>
                    <a:pt x="1311" y="1003"/>
                    <a:pt x="1307" y="999"/>
                    <a:pt x="1303" y="995"/>
                  </a:cubicBezTo>
                  <a:lnTo>
                    <a:pt x="1303" y="995"/>
                  </a:lnTo>
                  <a:cubicBezTo>
                    <a:pt x="1304" y="996"/>
                    <a:pt x="1304" y="996"/>
                    <a:pt x="1305" y="996"/>
                  </a:cubicBezTo>
                  <a:lnTo>
                    <a:pt x="1305" y="996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300" y="993"/>
                    <a:pt x="1302" y="994"/>
                    <a:pt x="1303" y="995"/>
                  </a:cubicBezTo>
                  <a:lnTo>
                    <a:pt x="1303" y="995"/>
                  </a:lnTo>
                  <a:cubicBezTo>
                    <a:pt x="1302" y="995"/>
                    <a:pt x="1302" y="995"/>
                    <a:pt x="1301" y="995"/>
                  </a:cubicBezTo>
                  <a:lnTo>
                    <a:pt x="1301" y="995"/>
                  </a:lnTo>
                  <a:cubicBezTo>
                    <a:pt x="1304" y="996"/>
                    <a:pt x="1306" y="999"/>
                    <a:pt x="1306" y="1001"/>
                  </a:cubicBezTo>
                  <a:lnTo>
                    <a:pt x="1306" y="1001"/>
                  </a:lnTo>
                  <a:cubicBezTo>
                    <a:pt x="1301" y="997"/>
                    <a:pt x="1295" y="993"/>
                    <a:pt x="1295" y="993"/>
                  </a:cubicBezTo>
                  <a:lnTo>
                    <a:pt x="1293" y="992"/>
                  </a:lnTo>
                  <a:lnTo>
                    <a:pt x="1293" y="992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2" y="993"/>
                    <a:pt x="1292" y="992"/>
                    <a:pt x="1291" y="992"/>
                  </a:cubicBezTo>
                  <a:lnTo>
                    <a:pt x="1291" y="992"/>
                  </a:lnTo>
                  <a:lnTo>
                    <a:pt x="1293" y="992"/>
                  </a:lnTo>
                  <a:lnTo>
                    <a:pt x="1293" y="992"/>
                  </a:lnTo>
                  <a:cubicBezTo>
                    <a:pt x="1291" y="991"/>
                    <a:pt x="1290" y="990"/>
                    <a:pt x="1289" y="989"/>
                  </a:cubicBezTo>
                  <a:lnTo>
                    <a:pt x="1289" y="989"/>
                  </a:lnTo>
                  <a:cubicBezTo>
                    <a:pt x="1291" y="990"/>
                    <a:pt x="1293" y="992"/>
                    <a:pt x="1295" y="993"/>
                  </a:cubicBezTo>
                  <a:lnTo>
                    <a:pt x="1295" y="993"/>
                  </a:lnTo>
                  <a:lnTo>
                    <a:pt x="1288" y="988"/>
                  </a:lnTo>
                  <a:lnTo>
                    <a:pt x="1288" y="988"/>
                  </a:lnTo>
                  <a:cubicBezTo>
                    <a:pt x="1287" y="987"/>
                    <a:pt x="1285" y="986"/>
                    <a:pt x="1284" y="985"/>
                  </a:cubicBezTo>
                  <a:lnTo>
                    <a:pt x="1284" y="985"/>
                  </a:ln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1" y="990"/>
                    <a:pt x="1287" y="986"/>
                    <a:pt x="1282" y="983"/>
                  </a:cubicBezTo>
                  <a:lnTo>
                    <a:pt x="1282" y="983"/>
                  </a:lnTo>
                  <a:cubicBezTo>
                    <a:pt x="1281" y="982"/>
                    <a:pt x="1280" y="981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79"/>
                    <a:pt x="1277" y="979"/>
                  </a:cubicBezTo>
                  <a:lnTo>
                    <a:pt x="1277" y="979"/>
                  </a:lnTo>
                  <a:cubicBezTo>
                    <a:pt x="1277" y="979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80"/>
                    <a:pt x="1277" y="980"/>
                  </a:cubicBezTo>
                  <a:lnTo>
                    <a:pt x="1277" y="980"/>
                  </a:lnTo>
                  <a:lnTo>
                    <a:pt x="1270" y="974"/>
                  </a:lnTo>
                  <a:lnTo>
                    <a:pt x="1270" y="974"/>
                  </a:lnTo>
                  <a:cubicBezTo>
                    <a:pt x="1272" y="976"/>
                    <a:pt x="1274" y="977"/>
                    <a:pt x="1277" y="979"/>
                  </a:cubicBezTo>
                  <a:lnTo>
                    <a:pt x="1277" y="979"/>
                  </a:lnTo>
                  <a:cubicBezTo>
                    <a:pt x="1276" y="978"/>
                    <a:pt x="1275" y="978"/>
                    <a:pt x="1274" y="977"/>
                  </a:cubicBezTo>
                  <a:lnTo>
                    <a:pt x="1274" y="977"/>
                  </a:lnTo>
                  <a:cubicBezTo>
                    <a:pt x="1276" y="978"/>
                    <a:pt x="1277" y="979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9" y="980"/>
                    <a:pt x="1280" y="980"/>
                  </a:cubicBezTo>
                  <a:lnTo>
                    <a:pt x="1280" y="980"/>
                  </a:lnTo>
                  <a:cubicBezTo>
                    <a:pt x="1277" y="979"/>
                    <a:pt x="1275" y="977"/>
                    <a:pt x="1273" y="975"/>
                  </a:cubicBezTo>
                  <a:lnTo>
                    <a:pt x="1273" y="975"/>
                  </a:lnTo>
                  <a:cubicBezTo>
                    <a:pt x="1276" y="977"/>
                    <a:pt x="1278" y="978"/>
                    <a:pt x="1280" y="980"/>
                  </a:cubicBezTo>
                  <a:lnTo>
                    <a:pt x="1280" y="980"/>
                  </a:lnTo>
                  <a:cubicBezTo>
                    <a:pt x="1280" y="979"/>
                    <a:pt x="1280" y="979"/>
                    <a:pt x="1280" y="979"/>
                  </a:cubicBezTo>
                  <a:lnTo>
                    <a:pt x="1280" y="979"/>
                  </a:lnTo>
                  <a:cubicBezTo>
                    <a:pt x="1281" y="980"/>
                    <a:pt x="1281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1" y="980"/>
                  </a:cubicBezTo>
                  <a:lnTo>
                    <a:pt x="1281" y="980"/>
                  </a:lnTo>
                  <a:cubicBezTo>
                    <a:pt x="1278" y="977"/>
                    <a:pt x="1277" y="976"/>
                    <a:pt x="1274" y="974"/>
                  </a:cubicBezTo>
                  <a:lnTo>
                    <a:pt x="1274" y="974"/>
                  </a:lnTo>
                  <a:cubicBezTo>
                    <a:pt x="1274" y="974"/>
                    <a:pt x="1274" y="974"/>
                    <a:pt x="1273" y="973"/>
                  </a:cubicBezTo>
                  <a:lnTo>
                    <a:pt x="1273" y="973"/>
                  </a:lnTo>
                  <a:cubicBezTo>
                    <a:pt x="1278" y="976"/>
                    <a:pt x="1282" y="980"/>
                    <a:pt x="1286" y="983"/>
                  </a:cubicBezTo>
                  <a:lnTo>
                    <a:pt x="1286" y="983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4" y="982"/>
                    <a:pt x="1286" y="983"/>
                    <a:pt x="1288" y="984"/>
                  </a:cubicBezTo>
                  <a:lnTo>
                    <a:pt x="1288" y="984"/>
                  </a:lnTo>
                  <a:cubicBezTo>
                    <a:pt x="1289" y="985"/>
                    <a:pt x="1290" y="985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1" y="985"/>
                    <a:pt x="1290" y="985"/>
                  </a:cubicBezTo>
                  <a:lnTo>
                    <a:pt x="1290" y="985"/>
                  </a:lnTo>
                  <a:cubicBezTo>
                    <a:pt x="1292" y="987"/>
                    <a:pt x="1294" y="988"/>
                    <a:pt x="1295" y="989"/>
                  </a:cubicBezTo>
                  <a:lnTo>
                    <a:pt x="1295" y="989"/>
                  </a:lnTo>
                  <a:cubicBezTo>
                    <a:pt x="1294" y="988"/>
                    <a:pt x="1292" y="987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2" y="987"/>
                    <a:pt x="1292" y="987"/>
                  </a:cubicBezTo>
                  <a:lnTo>
                    <a:pt x="1292" y="987"/>
                  </a:lnTo>
                  <a:lnTo>
                    <a:pt x="1282" y="980"/>
                  </a:ln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1" y="980"/>
                    <a:pt x="1281" y="980"/>
                    <a:pt x="1280" y="980"/>
                  </a:cubicBezTo>
                  <a:lnTo>
                    <a:pt x="1280" y="980"/>
                  </a:lnTo>
                  <a:cubicBezTo>
                    <a:pt x="1281" y="980"/>
                    <a:pt x="1281" y="980"/>
                    <a:pt x="1281" y="980"/>
                  </a:cubicBezTo>
                  <a:lnTo>
                    <a:pt x="1281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5" y="983"/>
                    <a:pt x="1288" y="987"/>
                    <a:pt x="1294" y="992"/>
                  </a:cubicBezTo>
                  <a:lnTo>
                    <a:pt x="1294" y="992"/>
                  </a:lnTo>
                  <a:cubicBezTo>
                    <a:pt x="1288" y="986"/>
                    <a:pt x="1286" y="984"/>
                    <a:pt x="1286" y="984"/>
                  </a:cubicBezTo>
                  <a:lnTo>
                    <a:pt x="1286" y="984"/>
                  </a:lnTo>
                  <a:cubicBezTo>
                    <a:pt x="1286" y="984"/>
                    <a:pt x="1290" y="987"/>
                    <a:pt x="1294" y="990"/>
                  </a:cubicBezTo>
                  <a:lnTo>
                    <a:pt x="1294" y="990"/>
                  </a:lnTo>
                  <a:cubicBezTo>
                    <a:pt x="1293" y="989"/>
                    <a:pt x="1293" y="988"/>
                    <a:pt x="1292" y="987"/>
                  </a:cubicBezTo>
                  <a:lnTo>
                    <a:pt x="1292" y="987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298" y="991"/>
                    <a:pt x="1297" y="990"/>
                    <a:pt x="1295" y="989"/>
                  </a:cubicBezTo>
                  <a:lnTo>
                    <a:pt x="1295" y="989"/>
                  </a:lnTo>
                  <a:cubicBezTo>
                    <a:pt x="1299" y="991"/>
                    <a:pt x="1302" y="993"/>
                    <a:pt x="1305" y="996"/>
                  </a:cubicBezTo>
                  <a:lnTo>
                    <a:pt x="1305" y="996"/>
                  </a:lnTo>
                  <a:cubicBezTo>
                    <a:pt x="1306" y="996"/>
                    <a:pt x="1307" y="995"/>
                    <a:pt x="1307" y="993"/>
                  </a:cubicBezTo>
                  <a:lnTo>
                    <a:pt x="1289" y="984"/>
                  </a:lnTo>
                  <a:lnTo>
                    <a:pt x="1289" y="984"/>
                  </a:lnTo>
                  <a:cubicBezTo>
                    <a:pt x="1283" y="978"/>
                    <a:pt x="1274" y="972"/>
                    <a:pt x="1265" y="967"/>
                  </a:cubicBezTo>
                  <a:lnTo>
                    <a:pt x="1265" y="967"/>
                  </a:lnTo>
                  <a:cubicBezTo>
                    <a:pt x="1259" y="962"/>
                    <a:pt x="1253" y="958"/>
                    <a:pt x="1249" y="956"/>
                  </a:cubicBezTo>
                  <a:lnTo>
                    <a:pt x="1249" y="956"/>
                  </a:lnTo>
                  <a:cubicBezTo>
                    <a:pt x="1249" y="957"/>
                    <a:pt x="1249" y="957"/>
                    <a:pt x="1249" y="957"/>
                  </a:cubicBezTo>
                  <a:lnTo>
                    <a:pt x="1249" y="957"/>
                  </a:lnTo>
                  <a:cubicBezTo>
                    <a:pt x="1249" y="957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49" y="956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13" y="927"/>
                    <a:pt x="1171" y="895"/>
                    <a:pt x="1157" y="880"/>
                  </a:cubicBezTo>
                  <a:lnTo>
                    <a:pt x="1157" y="880"/>
                  </a:lnTo>
                  <a:cubicBezTo>
                    <a:pt x="1172" y="895"/>
                    <a:pt x="1206" y="925"/>
                    <a:pt x="1239" y="951"/>
                  </a:cubicBezTo>
                  <a:lnTo>
                    <a:pt x="1239" y="951"/>
                  </a:lnTo>
                  <a:cubicBezTo>
                    <a:pt x="1237" y="950"/>
                    <a:pt x="1234" y="949"/>
                    <a:pt x="1232" y="947"/>
                  </a:cubicBezTo>
                  <a:lnTo>
                    <a:pt x="1232" y="947"/>
                  </a:lnTo>
                  <a:cubicBezTo>
                    <a:pt x="1229" y="945"/>
                    <a:pt x="1226" y="943"/>
                    <a:pt x="1223" y="942"/>
                  </a:cubicBezTo>
                  <a:lnTo>
                    <a:pt x="1223" y="942"/>
                  </a:lnTo>
                  <a:cubicBezTo>
                    <a:pt x="1225" y="943"/>
                    <a:pt x="1228" y="945"/>
                    <a:pt x="1230" y="946"/>
                  </a:cubicBezTo>
                  <a:lnTo>
                    <a:pt x="1230" y="946"/>
                  </a:lnTo>
                  <a:cubicBezTo>
                    <a:pt x="1228" y="945"/>
                    <a:pt x="1226" y="945"/>
                    <a:pt x="1225" y="944"/>
                  </a:cubicBezTo>
                  <a:lnTo>
                    <a:pt x="1225" y="944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31" y="950"/>
                    <a:pt x="1219" y="943"/>
                    <a:pt x="1219" y="943"/>
                  </a:cubicBezTo>
                  <a:cubicBezTo>
                    <a:pt x="1221" y="943"/>
                    <a:pt x="1223" y="943"/>
                    <a:pt x="1225" y="944"/>
                  </a:cubicBezTo>
                  <a:lnTo>
                    <a:pt x="1225" y="944"/>
                  </a:lnTo>
                  <a:lnTo>
                    <a:pt x="1169" y="905"/>
                  </a:lnTo>
                  <a:lnTo>
                    <a:pt x="1169" y="905"/>
                  </a:lnTo>
                  <a:cubicBezTo>
                    <a:pt x="1183" y="915"/>
                    <a:pt x="1203" y="928"/>
                    <a:pt x="1223" y="942"/>
                  </a:cubicBezTo>
                  <a:lnTo>
                    <a:pt x="1223" y="942"/>
                  </a:lnTo>
                  <a:cubicBezTo>
                    <a:pt x="1194" y="919"/>
                    <a:pt x="1163" y="894"/>
                    <a:pt x="1156" y="880"/>
                  </a:cubicBezTo>
                  <a:lnTo>
                    <a:pt x="1156" y="880"/>
                  </a:lnTo>
                  <a:cubicBezTo>
                    <a:pt x="1157" y="880"/>
                    <a:pt x="1194" y="905"/>
                    <a:pt x="1207" y="918"/>
                  </a:cubicBezTo>
                  <a:cubicBezTo>
                    <a:pt x="1213" y="918"/>
                    <a:pt x="1216" y="921"/>
                    <a:pt x="1219" y="924"/>
                  </a:cubicBezTo>
                  <a:lnTo>
                    <a:pt x="1219" y="924"/>
                  </a:lnTo>
                  <a:cubicBezTo>
                    <a:pt x="1219" y="922"/>
                    <a:pt x="1219" y="920"/>
                    <a:pt x="1219" y="918"/>
                  </a:cubicBezTo>
                  <a:cubicBezTo>
                    <a:pt x="1219" y="918"/>
                    <a:pt x="1219" y="905"/>
                    <a:pt x="1219" y="905"/>
                  </a:cubicBezTo>
                  <a:cubicBezTo>
                    <a:pt x="1219" y="893"/>
                    <a:pt x="1219" y="893"/>
                    <a:pt x="1219" y="893"/>
                  </a:cubicBezTo>
                  <a:lnTo>
                    <a:pt x="1219" y="880"/>
                  </a:lnTo>
                  <a:cubicBezTo>
                    <a:pt x="1219" y="880"/>
                    <a:pt x="1219" y="867"/>
                    <a:pt x="1219" y="867"/>
                  </a:cubicBezTo>
                  <a:lnTo>
                    <a:pt x="1219" y="855"/>
                  </a:lnTo>
                  <a:lnTo>
                    <a:pt x="1207" y="855"/>
                  </a:lnTo>
                  <a:cubicBezTo>
                    <a:pt x="1207" y="855"/>
                    <a:pt x="1207" y="855"/>
                    <a:pt x="1207" y="867"/>
                  </a:cubicBezTo>
                  <a:cubicBezTo>
                    <a:pt x="1207" y="880"/>
                    <a:pt x="1194" y="880"/>
                    <a:pt x="1194" y="880"/>
                  </a:cubicBezTo>
                  <a:lnTo>
                    <a:pt x="1182" y="867"/>
                  </a:lnTo>
                  <a:cubicBezTo>
                    <a:pt x="1182" y="855"/>
                    <a:pt x="1182" y="842"/>
                    <a:pt x="1169" y="830"/>
                  </a:cubicBezTo>
                  <a:cubicBezTo>
                    <a:pt x="1169" y="830"/>
                    <a:pt x="1169" y="830"/>
                    <a:pt x="1182" y="817"/>
                  </a:cubicBezTo>
                  <a:cubicBezTo>
                    <a:pt x="1169" y="817"/>
                    <a:pt x="1169" y="805"/>
                    <a:pt x="1169" y="805"/>
                  </a:cubicBezTo>
                  <a:lnTo>
                    <a:pt x="1144" y="805"/>
                  </a:lnTo>
                  <a:cubicBezTo>
                    <a:pt x="1144" y="805"/>
                    <a:pt x="1144" y="817"/>
                    <a:pt x="1144" y="817"/>
                  </a:cubicBezTo>
                  <a:lnTo>
                    <a:pt x="1144" y="830"/>
                  </a:lnTo>
                  <a:cubicBezTo>
                    <a:pt x="1144" y="830"/>
                    <a:pt x="1144" y="842"/>
                    <a:pt x="1144" y="842"/>
                  </a:cubicBezTo>
                  <a:lnTo>
                    <a:pt x="1131" y="842"/>
                  </a:lnTo>
                  <a:lnTo>
                    <a:pt x="1131" y="830"/>
                  </a:lnTo>
                  <a:cubicBezTo>
                    <a:pt x="1131" y="817"/>
                    <a:pt x="1106" y="817"/>
                    <a:pt x="1094" y="817"/>
                  </a:cubicBezTo>
                  <a:lnTo>
                    <a:pt x="1069" y="817"/>
                  </a:lnTo>
                  <a:cubicBezTo>
                    <a:pt x="1081" y="805"/>
                    <a:pt x="1081" y="805"/>
                    <a:pt x="1094" y="792"/>
                  </a:cubicBezTo>
                  <a:cubicBezTo>
                    <a:pt x="1081" y="779"/>
                    <a:pt x="1071" y="775"/>
                    <a:pt x="1063" y="775"/>
                  </a:cubicBezTo>
                  <a:cubicBezTo>
                    <a:pt x="1048" y="775"/>
                    <a:pt x="1039" y="792"/>
                    <a:pt x="1031" y="792"/>
                  </a:cubicBezTo>
                  <a:cubicBezTo>
                    <a:pt x="1018" y="792"/>
                    <a:pt x="1018" y="792"/>
                    <a:pt x="1006" y="767"/>
                  </a:cubicBezTo>
                  <a:lnTo>
                    <a:pt x="1043" y="754"/>
                  </a:lnTo>
                  <a:lnTo>
                    <a:pt x="1018" y="742"/>
                  </a:lnTo>
                  <a:lnTo>
                    <a:pt x="1043" y="717"/>
                  </a:lnTo>
                  <a:cubicBezTo>
                    <a:pt x="1006" y="717"/>
                    <a:pt x="993" y="704"/>
                    <a:pt x="981" y="666"/>
                  </a:cubicBezTo>
                  <a:cubicBezTo>
                    <a:pt x="968" y="679"/>
                    <a:pt x="968" y="691"/>
                    <a:pt x="955" y="691"/>
                  </a:cubicBezTo>
                  <a:lnTo>
                    <a:pt x="955" y="704"/>
                  </a:lnTo>
                  <a:cubicBezTo>
                    <a:pt x="943" y="692"/>
                    <a:pt x="931" y="679"/>
                    <a:pt x="918" y="667"/>
                  </a:cubicBezTo>
                  <a:lnTo>
                    <a:pt x="918" y="667"/>
                  </a:lnTo>
                  <a:cubicBezTo>
                    <a:pt x="931" y="679"/>
                    <a:pt x="943" y="691"/>
                    <a:pt x="955" y="691"/>
                  </a:cubicBezTo>
                  <a:cubicBezTo>
                    <a:pt x="939" y="679"/>
                    <a:pt x="934" y="676"/>
                    <a:pt x="934" y="676"/>
                  </a:cubicBezTo>
                  <a:lnTo>
                    <a:pt x="934" y="676"/>
                  </a:lnTo>
                  <a:cubicBezTo>
                    <a:pt x="934" y="676"/>
                    <a:pt x="936" y="678"/>
                    <a:pt x="936" y="678"/>
                  </a:cubicBezTo>
                  <a:cubicBezTo>
                    <a:pt x="935" y="678"/>
                    <a:pt x="932" y="675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cubicBezTo>
                    <a:pt x="918" y="654"/>
                    <a:pt x="918" y="641"/>
                    <a:pt x="918" y="641"/>
                  </a:cubicBezTo>
                  <a:cubicBezTo>
                    <a:pt x="930" y="654"/>
                    <a:pt x="930" y="654"/>
                    <a:pt x="943" y="666"/>
                  </a:cubicBezTo>
                  <a:cubicBezTo>
                    <a:pt x="930" y="654"/>
                    <a:pt x="930" y="641"/>
                    <a:pt x="918" y="641"/>
                  </a:cubicBezTo>
                  <a:lnTo>
                    <a:pt x="930" y="641"/>
                  </a:lnTo>
                  <a:cubicBezTo>
                    <a:pt x="943" y="641"/>
                    <a:pt x="943" y="641"/>
                    <a:pt x="943" y="654"/>
                  </a:cubicBezTo>
                  <a:lnTo>
                    <a:pt x="943" y="666"/>
                  </a:lnTo>
                  <a:lnTo>
                    <a:pt x="955" y="666"/>
                  </a:lnTo>
                  <a:cubicBezTo>
                    <a:pt x="955" y="654"/>
                    <a:pt x="968" y="654"/>
                    <a:pt x="981" y="641"/>
                  </a:cubicBezTo>
                  <a:cubicBezTo>
                    <a:pt x="981" y="604"/>
                    <a:pt x="943" y="604"/>
                    <a:pt x="930" y="591"/>
                  </a:cubicBezTo>
                  <a:lnTo>
                    <a:pt x="930" y="591"/>
                  </a:lnTo>
                  <a:cubicBezTo>
                    <a:pt x="931" y="591"/>
                    <a:pt x="943" y="604"/>
                    <a:pt x="930" y="604"/>
                  </a:cubicBezTo>
                  <a:lnTo>
                    <a:pt x="905" y="604"/>
                  </a:lnTo>
                  <a:lnTo>
                    <a:pt x="880" y="578"/>
                  </a:lnTo>
                  <a:lnTo>
                    <a:pt x="880" y="578"/>
                  </a:lnTo>
                  <a:cubicBezTo>
                    <a:pt x="893" y="591"/>
                    <a:pt x="893" y="604"/>
                    <a:pt x="905" y="604"/>
                  </a:cubicBezTo>
                  <a:lnTo>
                    <a:pt x="893" y="604"/>
                  </a:lnTo>
                  <a:cubicBezTo>
                    <a:pt x="880" y="591"/>
                    <a:pt x="867" y="591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7" y="591"/>
                    <a:pt x="867" y="591"/>
                  </a:cubicBezTo>
                  <a:lnTo>
                    <a:pt x="880" y="578"/>
                  </a:lnTo>
                  <a:lnTo>
                    <a:pt x="842" y="578"/>
                  </a:lnTo>
                  <a:lnTo>
                    <a:pt x="842" y="566"/>
                  </a:lnTo>
                  <a:cubicBezTo>
                    <a:pt x="842" y="553"/>
                    <a:pt x="855" y="553"/>
                    <a:pt x="867" y="541"/>
                  </a:cubicBezTo>
                  <a:lnTo>
                    <a:pt x="880" y="528"/>
                  </a:lnTo>
                  <a:lnTo>
                    <a:pt x="905" y="528"/>
                  </a:lnTo>
                  <a:lnTo>
                    <a:pt x="867" y="516"/>
                  </a:lnTo>
                  <a:lnTo>
                    <a:pt x="855" y="503"/>
                  </a:lnTo>
                  <a:lnTo>
                    <a:pt x="855" y="503"/>
                  </a:lnTo>
                  <a:cubicBezTo>
                    <a:pt x="855" y="503"/>
                    <a:pt x="855" y="503"/>
                    <a:pt x="855" y="503"/>
                  </a:cubicBezTo>
                  <a:lnTo>
                    <a:pt x="855" y="490"/>
                  </a:lnTo>
                  <a:cubicBezTo>
                    <a:pt x="855" y="478"/>
                    <a:pt x="855" y="465"/>
                    <a:pt x="867" y="453"/>
                  </a:cubicBezTo>
                  <a:lnTo>
                    <a:pt x="880" y="453"/>
                  </a:lnTo>
                  <a:cubicBezTo>
                    <a:pt x="880" y="428"/>
                    <a:pt x="855" y="428"/>
                    <a:pt x="830" y="428"/>
                  </a:cubicBezTo>
                  <a:lnTo>
                    <a:pt x="805" y="428"/>
                  </a:lnTo>
                  <a:lnTo>
                    <a:pt x="805" y="415"/>
                  </a:lnTo>
                  <a:cubicBezTo>
                    <a:pt x="805" y="417"/>
                    <a:pt x="804" y="418"/>
                    <a:pt x="803" y="418"/>
                  </a:cubicBezTo>
                  <a:cubicBezTo>
                    <a:pt x="800" y="418"/>
                    <a:pt x="790" y="398"/>
                    <a:pt x="780" y="378"/>
                  </a:cubicBezTo>
                  <a:lnTo>
                    <a:pt x="780" y="378"/>
                  </a:lnTo>
                  <a:lnTo>
                    <a:pt x="792" y="402"/>
                  </a:lnTo>
                  <a:lnTo>
                    <a:pt x="805" y="428"/>
                  </a:lnTo>
                  <a:cubicBezTo>
                    <a:pt x="792" y="428"/>
                    <a:pt x="792" y="428"/>
                    <a:pt x="779" y="415"/>
                  </a:cubicBezTo>
                  <a:lnTo>
                    <a:pt x="767" y="415"/>
                  </a:lnTo>
                  <a:lnTo>
                    <a:pt x="754" y="402"/>
                  </a:lnTo>
                  <a:lnTo>
                    <a:pt x="754" y="402"/>
                  </a:lnTo>
                  <a:cubicBezTo>
                    <a:pt x="754" y="415"/>
                    <a:pt x="767" y="415"/>
                    <a:pt x="767" y="415"/>
                  </a:cubicBezTo>
                  <a:cubicBezTo>
                    <a:pt x="754" y="415"/>
                    <a:pt x="742" y="402"/>
                    <a:pt x="742" y="390"/>
                  </a:cubicBezTo>
                  <a:cubicBezTo>
                    <a:pt x="742" y="390"/>
                    <a:pt x="742" y="390"/>
                    <a:pt x="729" y="402"/>
                  </a:cubicBezTo>
                  <a:cubicBezTo>
                    <a:pt x="724" y="392"/>
                    <a:pt x="721" y="388"/>
                    <a:pt x="720" y="388"/>
                  </a:cubicBezTo>
                  <a:lnTo>
                    <a:pt x="720" y="388"/>
                  </a:lnTo>
                  <a:cubicBezTo>
                    <a:pt x="719" y="388"/>
                    <a:pt x="722" y="395"/>
                    <a:pt x="729" y="402"/>
                  </a:cubicBezTo>
                  <a:lnTo>
                    <a:pt x="717" y="402"/>
                  </a:lnTo>
                  <a:cubicBezTo>
                    <a:pt x="704" y="377"/>
                    <a:pt x="704" y="365"/>
                    <a:pt x="704" y="340"/>
                  </a:cubicBezTo>
                  <a:lnTo>
                    <a:pt x="704" y="340"/>
                  </a:lnTo>
                  <a:cubicBezTo>
                    <a:pt x="704" y="352"/>
                    <a:pt x="704" y="352"/>
                    <a:pt x="717" y="365"/>
                  </a:cubicBezTo>
                  <a:cubicBezTo>
                    <a:pt x="729" y="377"/>
                    <a:pt x="754" y="390"/>
                    <a:pt x="779" y="415"/>
                  </a:cubicBezTo>
                  <a:cubicBezTo>
                    <a:pt x="754" y="390"/>
                    <a:pt x="729" y="365"/>
                    <a:pt x="704" y="340"/>
                  </a:cubicBezTo>
                  <a:cubicBezTo>
                    <a:pt x="692" y="327"/>
                    <a:pt x="692" y="315"/>
                    <a:pt x="679" y="302"/>
                  </a:cubicBezTo>
                  <a:lnTo>
                    <a:pt x="679" y="302"/>
                  </a:lnTo>
                  <a:cubicBezTo>
                    <a:pt x="679" y="302"/>
                    <a:pt x="679" y="302"/>
                    <a:pt x="679" y="302"/>
                  </a:cubicBezTo>
                  <a:cubicBezTo>
                    <a:pt x="679" y="302"/>
                    <a:pt x="679" y="302"/>
                    <a:pt x="679" y="289"/>
                  </a:cubicBezTo>
                  <a:cubicBezTo>
                    <a:pt x="667" y="289"/>
                    <a:pt x="666" y="289"/>
                    <a:pt x="654" y="277"/>
                  </a:cubicBezTo>
                  <a:lnTo>
                    <a:pt x="654" y="277"/>
                  </a:lnTo>
                  <a:cubicBezTo>
                    <a:pt x="666" y="289"/>
                    <a:pt x="666" y="289"/>
                    <a:pt x="666" y="289"/>
                  </a:cubicBezTo>
                  <a:cubicBezTo>
                    <a:pt x="666" y="289"/>
                    <a:pt x="662" y="289"/>
                    <a:pt x="659" y="287"/>
                  </a:cubicBezTo>
                  <a:lnTo>
                    <a:pt x="659" y="287"/>
                  </a:lnTo>
                  <a:lnTo>
                    <a:pt x="666" y="302"/>
                  </a:lnTo>
                  <a:cubicBezTo>
                    <a:pt x="666" y="302"/>
                    <a:pt x="654" y="289"/>
                    <a:pt x="641" y="277"/>
                  </a:cubicBezTo>
                  <a:lnTo>
                    <a:pt x="641" y="277"/>
                  </a:lnTo>
                  <a:lnTo>
                    <a:pt x="648" y="289"/>
                  </a:lnTo>
                  <a:cubicBezTo>
                    <a:pt x="644" y="286"/>
                    <a:pt x="641" y="283"/>
                    <a:pt x="641" y="277"/>
                  </a:cubicBezTo>
                  <a:lnTo>
                    <a:pt x="641" y="289"/>
                  </a:lnTo>
                  <a:lnTo>
                    <a:pt x="654" y="302"/>
                  </a:lnTo>
                  <a:lnTo>
                    <a:pt x="641" y="302"/>
                  </a:lnTo>
                  <a:lnTo>
                    <a:pt x="629" y="289"/>
                  </a:lnTo>
                  <a:lnTo>
                    <a:pt x="629" y="289"/>
                  </a:lnTo>
                  <a:cubicBezTo>
                    <a:pt x="629" y="302"/>
                    <a:pt x="641" y="302"/>
                    <a:pt x="641" y="302"/>
                  </a:cubicBezTo>
                  <a:lnTo>
                    <a:pt x="629" y="302"/>
                  </a:lnTo>
                  <a:lnTo>
                    <a:pt x="629" y="289"/>
                  </a:lnTo>
                  <a:lnTo>
                    <a:pt x="641" y="277"/>
                  </a:lnTo>
                  <a:lnTo>
                    <a:pt x="641" y="264"/>
                  </a:lnTo>
                  <a:lnTo>
                    <a:pt x="654" y="252"/>
                  </a:lnTo>
                  <a:lnTo>
                    <a:pt x="666" y="239"/>
                  </a:lnTo>
                  <a:lnTo>
                    <a:pt x="679" y="214"/>
                  </a:lnTo>
                  <a:lnTo>
                    <a:pt x="666" y="214"/>
                  </a:lnTo>
                  <a:lnTo>
                    <a:pt x="666" y="201"/>
                  </a:lnTo>
                  <a:lnTo>
                    <a:pt x="654" y="201"/>
                  </a:lnTo>
                  <a:cubicBezTo>
                    <a:pt x="666" y="201"/>
                    <a:pt x="666" y="201"/>
                    <a:pt x="666" y="214"/>
                  </a:cubicBezTo>
                  <a:lnTo>
                    <a:pt x="654" y="201"/>
                  </a:lnTo>
                  <a:cubicBezTo>
                    <a:pt x="641" y="189"/>
                    <a:pt x="641" y="189"/>
                    <a:pt x="629" y="176"/>
                  </a:cubicBezTo>
                  <a:lnTo>
                    <a:pt x="629" y="176"/>
                  </a:lnTo>
                  <a:cubicBezTo>
                    <a:pt x="641" y="189"/>
                    <a:pt x="641" y="201"/>
                    <a:pt x="654" y="214"/>
                  </a:cubicBezTo>
                  <a:cubicBezTo>
                    <a:pt x="654" y="214"/>
                    <a:pt x="654" y="214"/>
                    <a:pt x="641" y="227"/>
                  </a:cubicBezTo>
                  <a:cubicBezTo>
                    <a:pt x="641" y="239"/>
                    <a:pt x="629" y="252"/>
                    <a:pt x="616" y="264"/>
                  </a:cubicBezTo>
                  <a:lnTo>
                    <a:pt x="604" y="277"/>
                  </a:lnTo>
                  <a:lnTo>
                    <a:pt x="604" y="289"/>
                  </a:lnTo>
                  <a:lnTo>
                    <a:pt x="591" y="289"/>
                  </a:lnTo>
                  <a:cubicBezTo>
                    <a:pt x="578" y="302"/>
                    <a:pt x="566" y="314"/>
                    <a:pt x="541" y="314"/>
                  </a:cubicBezTo>
                  <a:cubicBezTo>
                    <a:pt x="490" y="302"/>
                    <a:pt x="566" y="239"/>
                    <a:pt x="591" y="214"/>
                  </a:cubicBezTo>
                  <a:lnTo>
                    <a:pt x="591" y="201"/>
                  </a:lnTo>
                  <a:cubicBezTo>
                    <a:pt x="555" y="216"/>
                    <a:pt x="510" y="239"/>
                    <a:pt x="484" y="239"/>
                  </a:cubicBezTo>
                  <a:cubicBezTo>
                    <a:pt x="464" y="239"/>
                    <a:pt x="455" y="226"/>
                    <a:pt x="465" y="189"/>
                  </a:cubicBezTo>
                  <a:cubicBezTo>
                    <a:pt x="470" y="186"/>
                    <a:pt x="474" y="185"/>
                    <a:pt x="478" y="185"/>
                  </a:cubicBezTo>
                  <a:cubicBezTo>
                    <a:pt x="491" y="185"/>
                    <a:pt x="493" y="201"/>
                    <a:pt x="503" y="201"/>
                  </a:cubicBezTo>
                  <a:cubicBezTo>
                    <a:pt x="503" y="176"/>
                    <a:pt x="516" y="151"/>
                    <a:pt x="528" y="139"/>
                  </a:cubicBezTo>
                  <a:cubicBezTo>
                    <a:pt x="629" y="88"/>
                    <a:pt x="616" y="139"/>
                    <a:pt x="666" y="51"/>
                  </a:cubicBezTo>
                  <a:lnTo>
                    <a:pt x="666" y="51"/>
                  </a:lnTo>
                  <a:cubicBezTo>
                    <a:pt x="620" y="91"/>
                    <a:pt x="591" y="103"/>
                    <a:pt x="570" y="103"/>
                  </a:cubicBezTo>
                  <a:cubicBezTo>
                    <a:pt x="535" y="103"/>
                    <a:pt x="524" y="66"/>
                    <a:pt x="490" y="66"/>
                  </a:cubicBezTo>
                  <a:cubicBezTo>
                    <a:pt x="469" y="66"/>
                    <a:pt x="439" y="80"/>
                    <a:pt x="390" y="126"/>
                  </a:cubicBezTo>
                  <a:lnTo>
                    <a:pt x="415" y="76"/>
                  </a:lnTo>
                  <a:cubicBezTo>
                    <a:pt x="415" y="80"/>
                    <a:pt x="416" y="81"/>
                    <a:pt x="418" y="81"/>
                  </a:cubicBezTo>
                  <a:cubicBezTo>
                    <a:pt x="422" y="81"/>
                    <a:pt x="428" y="76"/>
                    <a:pt x="428" y="76"/>
                  </a:cubicBezTo>
                  <a:cubicBezTo>
                    <a:pt x="438" y="52"/>
                    <a:pt x="438" y="44"/>
                    <a:pt x="432" y="44"/>
                  </a:cubicBezTo>
                  <a:cubicBezTo>
                    <a:pt x="411" y="44"/>
                    <a:pt x="321" y="137"/>
                    <a:pt x="281" y="137"/>
                  </a:cubicBezTo>
                  <a:cubicBezTo>
                    <a:pt x="273" y="137"/>
                    <a:pt x="267" y="134"/>
                    <a:pt x="264" y="126"/>
                  </a:cubicBezTo>
                  <a:cubicBezTo>
                    <a:pt x="264" y="113"/>
                    <a:pt x="277" y="101"/>
                    <a:pt x="277" y="88"/>
                  </a:cubicBezTo>
                  <a:lnTo>
                    <a:pt x="277" y="76"/>
                  </a:lnTo>
                  <a:cubicBezTo>
                    <a:pt x="277" y="76"/>
                    <a:pt x="289" y="76"/>
                    <a:pt x="289" y="63"/>
                  </a:cubicBezTo>
                  <a:cubicBezTo>
                    <a:pt x="302" y="63"/>
                    <a:pt x="302" y="51"/>
                    <a:pt x="315" y="51"/>
                  </a:cubicBezTo>
                  <a:lnTo>
                    <a:pt x="302" y="51"/>
                  </a:lnTo>
                  <a:lnTo>
                    <a:pt x="277" y="63"/>
                  </a:lnTo>
                  <a:lnTo>
                    <a:pt x="239" y="63"/>
                  </a:lnTo>
                  <a:cubicBezTo>
                    <a:pt x="239" y="63"/>
                    <a:pt x="239" y="51"/>
                    <a:pt x="239" y="51"/>
                  </a:cubicBezTo>
                  <a:cubicBezTo>
                    <a:pt x="252" y="38"/>
                    <a:pt x="252" y="38"/>
                    <a:pt x="264" y="38"/>
                  </a:cubicBezTo>
                  <a:lnTo>
                    <a:pt x="239" y="25"/>
                  </a:lnTo>
                  <a:lnTo>
                    <a:pt x="227" y="13"/>
                  </a:lnTo>
                  <a:lnTo>
                    <a:pt x="214" y="13"/>
                  </a:lnTo>
                  <a:lnTo>
                    <a:pt x="214" y="0"/>
                  </a:lnTo>
                  <a:close/>
                  <a:moveTo>
                    <a:pt x="1332" y="1031"/>
                  </a:moveTo>
                  <a:cubicBezTo>
                    <a:pt x="1344" y="1037"/>
                    <a:pt x="1348" y="1037"/>
                    <a:pt x="1352" y="1037"/>
                  </a:cubicBezTo>
                  <a:lnTo>
                    <a:pt x="1352" y="1037"/>
                  </a:lnTo>
                  <a:cubicBezTo>
                    <a:pt x="1350" y="1036"/>
                    <a:pt x="1348" y="1035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cubicBezTo>
                    <a:pt x="1343" y="1034"/>
                    <a:pt x="1338" y="1033"/>
                    <a:pt x="1332" y="1031"/>
                  </a:cubicBezTo>
                  <a:close/>
                  <a:moveTo>
                    <a:pt x="1346" y="1032"/>
                  </a:moveTo>
                  <a:cubicBezTo>
                    <a:pt x="1347" y="1033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lnTo>
                    <a:pt x="1346" y="1034"/>
                  </a:lnTo>
                  <a:cubicBezTo>
                    <a:pt x="1346" y="1034"/>
                    <a:pt x="1346" y="1034"/>
                    <a:pt x="1347" y="1034"/>
                  </a:cubicBezTo>
                  <a:lnTo>
                    <a:pt x="1347" y="1034"/>
                  </a:lnTo>
                  <a:cubicBezTo>
                    <a:pt x="1347" y="1034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50" y="1036"/>
                    <a:pt x="1352" y="1036"/>
                    <a:pt x="1355" y="1037"/>
                  </a:cubicBezTo>
                  <a:lnTo>
                    <a:pt x="1355" y="1037"/>
                  </a:lnTo>
                  <a:cubicBezTo>
                    <a:pt x="1354" y="1037"/>
                    <a:pt x="1354" y="1037"/>
                    <a:pt x="1353" y="1037"/>
                  </a:cubicBezTo>
                  <a:cubicBezTo>
                    <a:pt x="1353" y="1037"/>
                    <a:pt x="1352" y="1037"/>
                    <a:pt x="1352" y="1037"/>
                  </a:cubicBezTo>
                  <a:lnTo>
                    <a:pt x="1352" y="1037"/>
                  </a:lnTo>
                  <a:cubicBezTo>
                    <a:pt x="1360" y="1041"/>
                    <a:pt x="1366" y="1043"/>
                    <a:pt x="1370" y="1043"/>
                  </a:cubicBezTo>
                  <a:cubicBezTo>
                    <a:pt x="1362" y="1040"/>
                    <a:pt x="1358" y="1038"/>
                    <a:pt x="1355" y="1037"/>
                  </a:cubicBezTo>
                  <a:lnTo>
                    <a:pt x="1355" y="1037"/>
                  </a:lnTo>
                  <a:cubicBezTo>
                    <a:pt x="1360" y="1037"/>
                    <a:pt x="1367" y="1038"/>
                    <a:pt x="1383" y="1043"/>
                  </a:cubicBezTo>
                  <a:cubicBezTo>
                    <a:pt x="1361" y="1036"/>
                    <a:pt x="1351" y="1033"/>
                    <a:pt x="1346" y="1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8151738" y="4332979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0"/>
                    <a:pt x="6" y="0"/>
                    <a:pt x="13" y="4"/>
                  </a:cubicBezTo>
                  <a:lnTo>
                    <a:pt x="13" y="4"/>
                  </a:lnTo>
                  <a:cubicBezTo>
                    <a:pt x="9" y="2"/>
                    <a:pt x="5" y="0"/>
                    <a:pt x="1" y="0"/>
                  </a:cubicBezTo>
                  <a:close/>
                  <a:moveTo>
                    <a:pt x="13" y="4"/>
                  </a:moveTo>
                  <a:lnTo>
                    <a:pt x="13" y="4"/>
                  </a:lnTo>
                  <a:cubicBezTo>
                    <a:pt x="20" y="7"/>
                    <a:pt x="26" y="13"/>
                    <a:pt x="26" y="13"/>
                  </a:cubicBezTo>
                  <a:lnTo>
                    <a:pt x="26" y="13"/>
                  </a:lnTo>
                  <a:cubicBezTo>
                    <a:pt x="21" y="8"/>
                    <a:pt x="17" y="6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8142552" y="432792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2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8142552" y="432792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8148409" y="4332114"/>
              <a:ext cx="5059" cy="1731"/>
            </a:xfrm>
            <a:custGeom>
              <a:avLst/>
              <a:gdLst/>
              <a:ahLst/>
              <a:cxnLst/>
              <a:rect l="l" t="t" r="r" b="b"/>
              <a:pathLst>
                <a:path w="76" h="26" extrusionOk="0">
                  <a:moveTo>
                    <a:pt x="0" y="1"/>
                  </a:moveTo>
                  <a:cubicBezTo>
                    <a:pt x="0" y="1"/>
                    <a:pt x="7" y="3"/>
                    <a:pt x="17" y="7"/>
                  </a:cubicBezTo>
                  <a:lnTo>
                    <a:pt x="17" y="7"/>
                  </a:lnTo>
                  <a:cubicBezTo>
                    <a:pt x="8" y="1"/>
                    <a:pt x="0" y="1"/>
                    <a:pt x="0" y="1"/>
                  </a:cubicBezTo>
                  <a:close/>
                  <a:moveTo>
                    <a:pt x="17" y="7"/>
                  </a:moveTo>
                  <a:cubicBezTo>
                    <a:pt x="20" y="8"/>
                    <a:pt x="23" y="11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lnTo>
                    <a:pt x="26" y="10"/>
                  </a:lnTo>
                  <a:cubicBezTo>
                    <a:pt x="38" y="14"/>
                    <a:pt x="52" y="20"/>
                    <a:pt x="63" y="26"/>
                  </a:cubicBezTo>
                  <a:lnTo>
                    <a:pt x="76" y="26"/>
                  </a:lnTo>
                  <a:cubicBezTo>
                    <a:pt x="51" y="13"/>
                    <a:pt x="51" y="13"/>
                    <a:pt x="38" y="13"/>
                  </a:cubicBezTo>
                  <a:cubicBezTo>
                    <a:pt x="38" y="13"/>
                    <a:pt x="32" y="8"/>
                    <a:pt x="29" y="8"/>
                  </a:cubicBezTo>
                  <a:cubicBezTo>
                    <a:pt x="27" y="8"/>
                    <a:pt x="26" y="8"/>
                    <a:pt x="26" y="10"/>
                  </a:cubicBezTo>
                  <a:lnTo>
                    <a:pt x="26" y="10"/>
                  </a:lnTo>
                  <a:cubicBezTo>
                    <a:pt x="23" y="9"/>
                    <a:pt x="20" y="8"/>
                    <a:pt x="1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8150074" y="43078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8155066" y="434050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8121651" y="433630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8146745" y="4333778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8152603" y="433464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8151738" y="4334643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8116592" y="4336307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39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8119122" y="4337172"/>
              <a:ext cx="4260" cy="865"/>
            </a:xfrm>
            <a:custGeom>
              <a:avLst/>
              <a:gdLst/>
              <a:ahLst/>
              <a:cxnLst/>
              <a:rect l="l" t="t" r="r" b="b"/>
              <a:pathLst>
                <a:path w="64" h="13" extrusionOk="0">
                  <a:moveTo>
                    <a:pt x="63" y="13"/>
                  </a:moveTo>
                  <a:cubicBezTo>
                    <a:pt x="63" y="13"/>
                    <a:pt x="51" y="13"/>
                    <a:pt x="6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8039645" y="478381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8037981" y="479046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8037981" y="47913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8037182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8037182" y="479299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8038846" y="478634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8036317" y="4788005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8037182" y="478880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8037182" y="4786341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8029328" y="4792132"/>
              <a:ext cx="101574" cy="117217"/>
            </a:xfrm>
            <a:custGeom>
              <a:avLst/>
              <a:gdLst/>
              <a:ahLst/>
              <a:cxnLst/>
              <a:rect l="l" t="t" r="r" b="b"/>
              <a:pathLst>
                <a:path w="1526" h="1761" extrusionOk="0">
                  <a:moveTo>
                    <a:pt x="633" y="152"/>
                  </a:moveTo>
                  <a:cubicBezTo>
                    <a:pt x="646" y="164"/>
                    <a:pt x="658" y="164"/>
                    <a:pt x="671" y="177"/>
                  </a:cubicBezTo>
                  <a:lnTo>
                    <a:pt x="658" y="164"/>
                  </a:lnTo>
                  <a:cubicBezTo>
                    <a:pt x="646" y="164"/>
                    <a:pt x="646" y="152"/>
                    <a:pt x="633" y="152"/>
                  </a:cubicBezTo>
                  <a:close/>
                  <a:moveTo>
                    <a:pt x="558" y="177"/>
                  </a:moveTo>
                  <a:cubicBezTo>
                    <a:pt x="558" y="177"/>
                    <a:pt x="570" y="189"/>
                    <a:pt x="583" y="189"/>
                  </a:cubicBezTo>
                  <a:cubicBezTo>
                    <a:pt x="570" y="177"/>
                    <a:pt x="558" y="177"/>
                    <a:pt x="558" y="177"/>
                  </a:cubicBezTo>
                  <a:close/>
                  <a:moveTo>
                    <a:pt x="583" y="189"/>
                  </a:moveTo>
                  <a:cubicBezTo>
                    <a:pt x="583" y="189"/>
                    <a:pt x="596" y="202"/>
                    <a:pt x="608" y="202"/>
                  </a:cubicBezTo>
                  <a:cubicBezTo>
                    <a:pt x="596" y="189"/>
                    <a:pt x="596" y="189"/>
                    <a:pt x="583" y="189"/>
                  </a:cubicBezTo>
                  <a:close/>
                  <a:moveTo>
                    <a:pt x="684" y="202"/>
                  </a:moveTo>
                  <a:lnTo>
                    <a:pt x="696" y="215"/>
                  </a:lnTo>
                  <a:cubicBezTo>
                    <a:pt x="696" y="202"/>
                    <a:pt x="684" y="202"/>
                    <a:pt x="684" y="202"/>
                  </a:cubicBezTo>
                  <a:close/>
                  <a:moveTo>
                    <a:pt x="684" y="215"/>
                  </a:moveTo>
                  <a:lnTo>
                    <a:pt x="709" y="227"/>
                  </a:lnTo>
                  <a:lnTo>
                    <a:pt x="721" y="227"/>
                  </a:lnTo>
                  <a:cubicBezTo>
                    <a:pt x="709" y="227"/>
                    <a:pt x="696" y="215"/>
                    <a:pt x="684" y="215"/>
                  </a:cubicBezTo>
                  <a:close/>
                  <a:moveTo>
                    <a:pt x="671" y="265"/>
                  </a:moveTo>
                  <a:lnTo>
                    <a:pt x="696" y="277"/>
                  </a:lnTo>
                  <a:cubicBezTo>
                    <a:pt x="684" y="277"/>
                    <a:pt x="684" y="277"/>
                    <a:pt x="684" y="290"/>
                  </a:cubicBezTo>
                  <a:cubicBezTo>
                    <a:pt x="671" y="290"/>
                    <a:pt x="671" y="277"/>
                    <a:pt x="671" y="277"/>
                  </a:cubicBezTo>
                  <a:cubicBezTo>
                    <a:pt x="671" y="277"/>
                    <a:pt x="671" y="290"/>
                    <a:pt x="671" y="290"/>
                  </a:cubicBezTo>
                  <a:lnTo>
                    <a:pt x="658" y="303"/>
                  </a:lnTo>
                  <a:lnTo>
                    <a:pt x="671" y="277"/>
                  </a:lnTo>
                  <a:lnTo>
                    <a:pt x="671" y="265"/>
                  </a:lnTo>
                  <a:close/>
                  <a:moveTo>
                    <a:pt x="721" y="265"/>
                  </a:moveTo>
                  <a:cubicBezTo>
                    <a:pt x="759" y="290"/>
                    <a:pt x="784" y="303"/>
                    <a:pt x="834" y="315"/>
                  </a:cubicBezTo>
                  <a:cubicBezTo>
                    <a:pt x="834" y="315"/>
                    <a:pt x="797" y="303"/>
                    <a:pt x="771" y="290"/>
                  </a:cubicBezTo>
                  <a:lnTo>
                    <a:pt x="771" y="290"/>
                  </a:lnTo>
                  <a:cubicBezTo>
                    <a:pt x="774" y="292"/>
                    <a:pt x="774" y="293"/>
                    <a:pt x="774" y="293"/>
                  </a:cubicBezTo>
                  <a:cubicBezTo>
                    <a:pt x="770" y="293"/>
                    <a:pt x="742" y="275"/>
                    <a:pt x="721" y="265"/>
                  </a:cubicBezTo>
                  <a:close/>
                  <a:moveTo>
                    <a:pt x="834" y="277"/>
                  </a:moveTo>
                  <a:cubicBezTo>
                    <a:pt x="859" y="290"/>
                    <a:pt x="885" y="303"/>
                    <a:pt x="910" y="315"/>
                  </a:cubicBezTo>
                  <a:cubicBezTo>
                    <a:pt x="897" y="303"/>
                    <a:pt x="859" y="290"/>
                    <a:pt x="834" y="277"/>
                  </a:cubicBezTo>
                  <a:close/>
                  <a:moveTo>
                    <a:pt x="765" y="309"/>
                  </a:moveTo>
                  <a:cubicBezTo>
                    <a:pt x="767" y="310"/>
                    <a:pt x="769" y="313"/>
                    <a:pt x="771" y="315"/>
                  </a:cubicBezTo>
                  <a:cubicBezTo>
                    <a:pt x="778" y="315"/>
                    <a:pt x="784" y="316"/>
                    <a:pt x="791" y="317"/>
                  </a:cubicBezTo>
                  <a:lnTo>
                    <a:pt x="791" y="317"/>
                  </a:lnTo>
                  <a:cubicBezTo>
                    <a:pt x="782" y="314"/>
                    <a:pt x="774" y="312"/>
                    <a:pt x="765" y="309"/>
                  </a:cubicBezTo>
                  <a:close/>
                  <a:moveTo>
                    <a:pt x="835" y="303"/>
                  </a:moveTo>
                  <a:cubicBezTo>
                    <a:pt x="860" y="315"/>
                    <a:pt x="884" y="328"/>
                    <a:pt x="872" y="328"/>
                  </a:cubicBezTo>
                  <a:lnTo>
                    <a:pt x="885" y="328"/>
                  </a:lnTo>
                  <a:lnTo>
                    <a:pt x="859" y="315"/>
                  </a:lnTo>
                  <a:lnTo>
                    <a:pt x="835" y="303"/>
                  </a:lnTo>
                  <a:close/>
                  <a:moveTo>
                    <a:pt x="788" y="335"/>
                  </a:moveTo>
                  <a:cubicBezTo>
                    <a:pt x="785" y="335"/>
                    <a:pt x="788" y="340"/>
                    <a:pt x="797" y="340"/>
                  </a:cubicBezTo>
                  <a:cubicBezTo>
                    <a:pt x="792" y="336"/>
                    <a:pt x="790" y="335"/>
                    <a:pt x="788" y="335"/>
                  </a:cubicBezTo>
                  <a:close/>
                  <a:moveTo>
                    <a:pt x="791" y="317"/>
                  </a:moveTo>
                  <a:lnTo>
                    <a:pt x="791" y="317"/>
                  </a:lnTo>
                  <a:cubicBezTo>
                    <a:pt x="813" y="325"/>
                    <a:pt x="836" y="333"/>
                    <a:pt x="859" y="340"/>
                  </a:cubicBezTo>
                  <a:cubicBezTo>
                    <a:pt x="831" y="331"/>
                    <a:pt x="810" y="321"/>
                    <a:pt x="791" y="317"/>
                  </a:cubicBezTo>
                  <a:close/>
                  <a:moveTo>
                    <a:pt x="947" y="378"/>
                  </a:moveTo>
                  <a:cubicBezTo>
                    <a:pt x="957" y="378"/>
                    <a:pt x="959" y="386"/>
                    <a:pt x="966" y="389"/>
                  </a:cubicBezTo>
                  <a:lnTo>
                    <a:pt x="966" y="389"/>
                  </a:lnTo>
                  <a:cubicBezTo>
                    <a:pt x="966" y="388"/>
                    <a:pt x="967" y="385"/>
                    <a:pt x="960" y="378"/>
                  </a:cubicBezTo>
                  <a:close/>
                  <a:moveTo>
                    <a:pt x="966" y="389"/>
                  </a:moveTo>
                  <a:cubicBezTo>
                    <a:pt x="966" y="391"/>
                    <a:pt x="967" y="391"/>
                    <a:pt x="973" y="391"/>
                  </a:cubicBezTo>
                  <a:cubicBezTo>
                    <a:pt x="970" y="391"/>
                    <a:pt x="968" y="390"/>
                    <a:pt x="966" y="389"/>
                  </a:cubicBezTo>
                  <a:close/>
                  <a:moveTo>
                    <a:pt x="1023" y="378"/>
                  </a:moveTo>
                  <a:lnTo>
                    <a:pt x="998" y="391"/>
                  </a:lnTo>
                  <a:lnTo>
                    <a:pt x="1010" y="391"/>
                  </a:lnTo>
                  <a:cubicBezTo>
                    <a:pt x="1010" y="391"/>
                    <a:pt x="1010" y="391"/>
                    <a:pt x="1023" y="378"/>
                  </a:cubicBezTo>
                  <a:close/>
                  <a:moveTo>
                    <a:pt x="960" y="403"/>
                  </a:moveTo>
                  <a:lnTo>
                    <a:pt x="947" y="416"/>
                  </a:lnTo>
                  <a:lnTo>
                    <a:pt x="947" y="403"/>
                  </a:lnTo>
                  <a:close/>
                  <a:moveTo>
                    <a:pt x="156" y="416"/>
                  </a:moveTo>
                  <a:cubicBezTo>
                    <a:pt x="158" y="418"/>
                    <a:pt x="161" y="420"/>
                    <a:pt x="165" y="422"/>
                  </a:cubicBezTo>
                  <a:lnTo>
                    <a:pt x="165" y="422"/>
                  </a:lnTo>
                  <a:lnTo>
                    <a:pt x="156" y="416"/>
                  </a:lnTo>
                  <a:close/>
                  <a:moveTo>
                    <a:pt x="156" y="428"/>
                  </a:moveTo>
                  <a:cubicBezTo>
                    <a:pt x="143" y="428"/>
                    <a:pt x="206" y="453"/>
                    <a:pt x="206" y="453"/>
                  </a:cubicBezTo>
                  <a:cubicBezTo>
                    <a:pt x="206" y="453"/>
                    <a:pt x="156" y="428"/>
                    <a:pt x="156" y="428"/>
                  </a:cubicBezTo>
                  <a:close/>
                  <a:moveTo>
                    <a:pt x="143" y="478"/>
                  </a:moveTo>
                  <a:cubicBezTo>
                    <a:pt x="143" y="479"/>
                    <a:pt x="144" y="479"/>
                    <a:pt x="144" y="479"/>
                  </a:cubicBezTo>
                  <a:lnTo>
                    <a:pt x="144" y="479"/>
                  </a:lnTo>
                  <a:cubicBezTo>
                    <a:pt x="144" y="479"/>
                    <a:pt x="144" y="479"/>
                    <a:pt x="143" y="478"/>
                  </a:cubicBezTo>
                  <a:close/>
                  <a:moveTo>
                    <a:pt x="985" y="491"/>
                  </a:moveTo>
                  <a:lnTo>
                    <a:pt x="1023" y="504"/>
                  </a:lnTo>
                  <a:cubicBezTo>
                    <a:pt x="1023" y="491"/>
                    <a:pt x="1010" y="491"/>
                    <a:pt x="985" y="491"/>
                  </a:cubicBezTo>
                  <a:close/>
                  <a:moveTo>
                    <a:pt x="1060" y="529"/>
                  </a:moveTo>
                  <a:cubicBezTo>
                    <a:pt x="1060" y="529"/>
                    <a:pt x="1073" y="541"/>
                    <a:pt x="1073" y="541"/>
                  </a:cubicBezTo>
                  <a:cubicBezTo>
                    <a:pt x="1073" y="529"/>
                    <a:pt x="1061" y="529"/>
                    <a:pt x="1060" y="529"/>
                  </a:cubicBezTo>
                  <a:close/>
                  <a:moveTo>
                    <a:pt x="1048" y="541"/>
                  </a:moveTo>
                  <a:cubicBezTo>
                    <a:pt x="1060" y="541"/>
                    <a:pt x="1061" y="541"/>
                    <a:pt x="1073" y="554"/>
                  </a:cubicBezTo>
                  <a:cubicBezTo>
                    <a:pt x="1073" y="541"/>
                    <a:pt x="1061" y="541"/>
                    <a:pt x="1048" y="541"/>
                  </a:cubicBezTo>
                  <a:close/>
                  <a:moveTo>
                    <a:pt x="164" y="550"/>
                  </a:moveTo>
                  <a:lnTo>
                    <a:pt x="164" y="550"/>
                  </a:lnTo>
                  <a:cubicBezTo>
                    <a:pt x="172" y="554"/>
                    <a:pt x="178" y="556"/>
                    <a:pt x="177" y="556"/>
                  </a:cubicBezTo>
                  <a:cubicBezTo>
                    <a:pt x="176" y="556"/>
                    <a:pt x="174" y="556"/>
                    <a:pt x="168" y="554"/>
                  </a:cubicBezTo>
                  <a:cubicBezTo>
                    <a:pt x="168" y="554"/>
                    <a:pt x="167" y="552"/>
                    <a:pt x="164" y="550"/>
                  </a:cubicBezTo>
                  <a:close/>
                  <a:moveTo>
                    <a:pt x="80" y="541"/>
                  </a:moveTo>
                  <a:cubicBezTo>
                    <a:pt x="80" y="551"/>
                    <a:pt x="113" y="570"/>
                    <a:pt x="145" y="589"/>
                  </a:cubicBezTo>
                  <a:lnTo>
                    <a:pt x="145" y="589"/>
                  </a:lnTo>
                  <a:cubicBezTo>
                    <a:pt x="150" y="579"/>
                    <a:pt x="131" y="563"/>
                    <a:pt x="135" y="563"/>
                  </a:cubicBezTo>
                  <a:cubicBezTo>
                    <a:pt x="136" y="563"/>
                    <a:pt x="138" y="564"/>
                    <a:pt x="143" y="566"/>
                  </a:cubicBezTo>
                  <a:lnTo>
                    <a:pt x="143" y="566"/>
                  </a:lnTo>
                  <a:cubicBezTo>
                    <a:pt x="118" y="554"/>
                    <a:pt x="105" y="554"/>
                    <a:pt x="80" y="541"/>
                  </a:cubicBezTo>
                  <a:close/>
                  <a:moveTo>
                    <a:pt x="1060" y="602"/>
                  </a:moveTo>
                  <a:cubicBezTo>
                    <a:pt x="1067" y="607"/>
                    <a:pt x="1075" y="612"/>
                    <a:pt x="1086" y="617"/>
                  </a:cubicBezTo>
                  <a:cubicBezTo>
                    <a:pt x="1078" y="609"/>
                    <a:pt x="1071" y="606"/>
                    <a:pt x="1060" y="602"/>
                  </a:cubicBezTo>
                  <a:close/>
                  <a:moveTo>
                    <a:pt x="131" y="698"/>
                  </a:moveTo>
                  <a:lnTo>
                    <a:pt x="143" y="705"/>
                  </a:lnTo>
                  <a:cubicBezTo>
                    <a:pt x="137" y="705"/>
                    <a:pt x="134" y="702"/>
                    <a:pt x="131" y="698"/>
                  </a:cubicBezTo>
                  <a:close/>
                  <a:moveTo>
                    <a:pt x="1136" y="717"/>
                  </a:moveTo>
                  <a:cubicBezTo>
                    <a:pt x="1148" y="717"/>
                    <a:pt x="1148" y="717"/>
                    <a:pt x="1161" y="730"/>
                  </a:cubicBezTo>
                  <a:cubicBezTo>
                    <a:pt x="1156" y="735"/>
                    <a:pt x="1153" y="738"/>
                    <a:pt x="1150" y="738"/>
                  </a:cubicBezTo>
                  <a:cubicBezTo>
                    <a:pt x="1146" y="738"/>
                    <a:pt x="1143" y="732"/>
                    <a:pt x="1136" y="717"/>
                  </a:cubicBezTo>
                  <a:close/>
                  <a:moveTo>
                    <a:pt x="1480" y="841"/>
                  </a:moveTo>
                  <a:cubicBezTo>
                    <a:pt x="1482" y="842"/>
                    <a:pt x="1485" y="843"/>
                    <a:pt x="1488" y="843"/>
                  </a:cubicBezTo>
                  <a:cubicBezTo>
                    <a:pt x="1486" y="843"/>
                    <a:pt x="1483" y="842"/>
                    <a:pt x="1480" y="841"/>
                  </a:cubicBezTo>
                  <a:close/>
                  <a:moveTo>
                    <a:pt x="1457" y="906"/>
                  </a:moveTo>
                  <a:cubicBezTo>
                    <a:pt x="1458" y="906"/>
                    <a:pt x="1460" y="906"/>
                    <a:pt x="1463" y="906"/>
                  </a:cubicBezTo>
                  <a:cubicBezTo>
                    <a:pt x="1461" y="906"/>
                    <a:pt x="1459" y="906"/>
                    <a:pt x="1457" y="906"/>
                  </a:cubicBezTo>
                  <a:close/>
                  <a:moveTo>
                    <a:pt x="1405" y="951"/>
                  </a:moveTo>
                  <a:lnTo>
                    <a:pt x="1437" y="969"/>
                  </a:lnTo>
                  <a:cubicBezTo>
                    <a:pt x="1431" y="962"/>
                    <a:pt x="1418" y="956"/>
                    <a:pt x="1405" y="951"/>
                  </a:cubicBezTo>
                  <a:close/>
                  <a:moveTo>
                    <a:pt x="1389" y="1009"/>
                  </a:moveTo>
                  <a:lnTo>
                    <a:pt x="1389" y="1009"/>
                  </a:lnTo>
                  <a:cubicBezTo>
                    <a:pt x="1394" y="1012"/>
                    <a:pt x="1399" y="1015"/>
                    <a:pt x="1403" y="1017"/>
                  </a:cubicBezTo>
                  <a:lnTo>
                    <a:pt x="1403" y="1017"/>
                  </a:lnTo>
                  <a:cubicBezTo>
                    <a:pt x="1402" y="1015"/>
                    <a:pt x="1396" y="1012"/>
                    <a:pt x="1389" y="1009"/>
                  </a:cubicBezTo>
                  <a:close/>
                  <a:moveTo>
                    <a:pt x="1403" y="1017"/>
                  </a:moveTo>
                  <a:cubicBezTo>
                    <a:pt x="1404" y="1018"/>
                    <a:pt x="1403" y="1019"/>
                    <a:pt x="1400" y="1019"/>
                  </a:cubicBezTo>
                  <a:cubicBezTo>
                    <a:pt x="1405" y="1021"/>
                    <a:pt x="1408" y="1021"/>
                    <a:pt x="1409" y="1021"/>
                  </a:cubicBezTo>
                  <a:cubicBezTo>
                    <a:pt x="1410" y="1021"/>
                    <a:pt x="1408" y="1020"/>
                    <a:pt x="1403" y="1017"/>
                  </a:cubicBezTo>
                  <a:close/>
                  <a:moveTo>
                    <a:pt x="861" y="1019"/>
                  </a:moveTo>
                  <a:lnTo>
                    <a:pt x="861" y="1019"/>
                  </a:lnTo>
                  <a:cubicBezTo>
                    <a:pt x="878" y="1025"/>
                    <a:pt x="875" y="1025"/>
                    <a:pt x="869" y="1025"/>
                  </a:cubicBezTo>
                  <a:cubicBezTo>
                    <a:pt x="863" y="1025"/>
                    <a:pt x="853" y="1025"/>
                    <a:pt x="859" y="1031"/>
                  </a:cubicBezTo>
                  <a:cubicBezTo>
                    <a:pt x="851" y="1023"/>
                    <a:pt x="854" y="1020"/>
                    <a:pt x="861" y="1019"/>
                  </a:cubicBezTo>
                  <a:close/>
                  <a:moveTo>
                    <a:pt x="1362" y="1176"/>
                  </a:moveTo>
                  <a:cubicBezTo>
                    <a:pt x="1365" y="1179"/>
                    <a:pt x="1368" y="1182"/>
                    <a:pt x="1375" y="1182"/>
                  </a:cubicBezTo>
                  <a:lnTo>
                    <a:pt x="1362" y="1176"/>
                  </a:lnTo>
                  <a:close/>
                  <a:moveTo>
                    <a:pt x="922" y="1182"/>
                  </a:moveTo>
                  <a:cubicBezTo>
                    <a:pt x="922" y="1182"/>
                    <a:pt x="935" y="1195"/>
                    <a:pt x="935" y="1195"/>
                  </a:cubicBezTo>
                  <a:lnTo>
                    <a:pt x="947" y="1195"/>
                  </a:lnTo>
                  <a:cubicBezTo>
                    <a:pt x="935" y="1195"/>
                    <a:pt x="935" y="1182"/>
                    <a:pt x="922" y="1182"/>
                  </a:cubicBezTo>
                  <a:close/>
                  <a:moveTo>
                    <a:pt x="772" y="969"/>
                  </a:moveTo>
                  <a:cubicBezTo>
                    <a:pt x="790" y="975"/>
                    <a:pt x="790" y="975"/>
                    <a:pt x="790" y="975"/>
                  </a:cubicBezTo>
                  <a:cubicBezTo>
                    <a:pt x="790" y="975"/>
                    <a:pt x="790" y="975"/>
                    <a:pt x="809" y="981"/>
                  </a:cubicBezTo>
                  <a:cubicBezTo>
                    <a:pt x="797" y="981"/>
                    <a:pt x="822" y="1006"/>
                    <a:pt x="834" y="1006"/>
                  </a:cubicBezTo>
                  <a:lnTo>
                    <a:pt x="859" y="1019"/>
                  </a:lnTo>
                  <a:lnTo>
                    <a:pt x="834" y="1019"/>
                  </a:lnTo>
                  <a:cubicBezTo>
                    <a:pt x="822" y="1019"/>
                    <a:pt x="847" y="1031"/>
                    <a:pt x="859" y="1044"/>
                  </a:cubicBezTo>
                  <a:cubicBezTo>
                    <a:pt x="863" y="1040"/>
                    <a:pt x="866" y="1039"/>
                    <a:pt x="868" y="1039"/>
                  </a:cubicBezTo>
                  <a:cubicBezTo>
                    <a:pt x="874" y="1039"/>
                    <a:pt x="879" y="1048"/>
                    <a:pt x="897" y="1057"/>
                  </a:cubicBezTo>
                  <a:cubicBezTo>
                    <a:pt x="897" y="1057"/>
                    <a:pt x="910" y="1057"/>
                    <a:pt x="922" y="1069"/>
                  </a:cubicBezTo>
                  <a:cubicBezTo>
                    <a:pt x="902" y="1069"/>
                    <a:pt x="906" y="1085"/>
                    <a:pt x="896" y="1085"/>
                  </a:cubicBezTo>
                  <a:cubicBezTo>
                    <a:pt x="893" y="1085"/>
                    <a:pt x="890" y="1084"/>
                    <a:pt x="885" y="1082"/>
                  </a:cubicBezTo>
                  <a:cubicBezTo>
                    <a:pt x="885" y="1082"/>
                    <a:pt x="885" y="1082"/>
                    <a:pt x="878" y="1075"/>
                  </a:cubicBezTo>
                  <a:lnTo>
                    <a:pt x="878" y="1075"/>
                  </a:lnTo>
                  <a:cubicBezTo>
                    <a:pt x="878" y="1075"/>
                    <a:pt x="878" y="1075"/>
                    <a:pt x="878" y="1075"/>
                  </a:cubicBezTo>
                  <a:cubicBezTo>
                    <a:pt x="882" y="1075"/>
                    <a:pt x="885" y="1073"/>
                    <a:pt x="885" y="1069"/>
                  </a:cubicBezTo>
                  <a:cubicBezTo>
                    <a:pt x="859" y="1057"/>
                    <a:pt x="834" y="1044"/>
                    <a:pt x="809" y="1044"/>
                  </a:cubicBezTo>
                  <a:cubicBezTo>
                    <a:pt x="771" y="1044"/>
                    <a:pt x="859" y="1069"/>
                    <a:pt x="847" y="1082"/>
                  </a:cubicBezTo>
                  <a:cubicBezTo>
                    <a:pt x="847" y="1082"/>
                    <a:pt x="830" y="1076"/>
                    <a:pt x="823" y="1076"/>
                  </a:cubicBezTo>
                  <a:cubicBezTo>
                    <a:pt x="819" y="1076"/>
                    <a:pt x="818" y="1077"/>
                    <a:pt x="822" y="1082"/>
                  </a:cubicBezTo>
                  <a:cubicBezTo>
                    <a:pt x="834" y="1094"/>
                    <a:pt x="872" y="1119"/>
                    <a:pt x="922" y="1132"/>
                  </a:cubicBezTo>
                  <a:cubicBezTo>
                    <a:pt x="913" y="1123"/>
                    <a:pt x="898" y="1114"/>
                    <a:pt x="903" y="1114"/>
                  </a:cubicBezTo>
                  <a:cubicBezTo>
                    <a:pt x="906" y="1114"/>
                    <a:pt x="911" y="1116"/>
                    <a:pt x="922" y="1119"/>
                  </a:cubicBezTo>
                  <a:cubicBezTo>
                    <a:pt x="922" y="1119"/>
                    <a:pt x="922" y="1132"/>
                    <a:pt x="935" y="1132"/>
                  </a:cubicBezTo>
                  <a:lnTo>
                    <a:pt x="935" y="1119"/>
                  </a:lnTo>
                  <a:cubicBezTo>
                    <a:pt x="935" y="1119"/>
                    <a:pt x="947" y="1107"/>
                    <a:pt x="947" y="1107"/>
                  </a:cubicBezTo>
                  <a:cubicBezTo>
                    <a:pt x="947" y="1082"/>
                    <a:pt x="960" y="1069"/>
                    <a:pt x="960" y="1044"/>
                  </a:cubicBezTo>
                  <a:cubicBezTo>
                    <a:pt x="961" y="1043"/>
                    <a:pt x="963" y="1043"/>
                    <a:pt x="964" y="1043"/>
                  </a:cubicBezTo>
                  <a:cubicBezTo>
                    <a:pt x="985" y="1043"/>
                    <a:pt x="984" y="1135"/>
                    <a:pt x="960" y="1182"/>
                  </a:cubicBezTo>
                  <a:lnTo>
                    <a:pt x="947" y="1182"/>
                  </a:lnTo>
                  <a:lnTo>
                    <a:pt x="947" y="1195"/>
                  </a:lnTo>
                  <a:lnTo>
                    <a:pt x="947" y="1207"/>
                  </a:lnTo>
                  <a:lnTo>
                    <a:pt x="947" y="1220"/>
                  </a:lnTo>
                  <a:cubicBezTo>
                    <a:pt x="935" y="1207"/>
                    <a:pt x="935" y="1207"/>
                    <a:pt x="935" y="1207"/>
                  </a:cubicBezTo>
                  <a:lnTo>
                    <a:pt x="947" y="1207"/>
                  </a:lnTo>
                  <a:cubicBezTo>
                    <a:pt x="947" y="1195"/>
                    <a:pt x="935" y="1195"/>
                    <a:pt x="935" y="1195"/>
                  </a:cubicBezTo>
                  <a:lnTo>
                    <a:pt x="910" y="1207"/>
                  </a:lnTo>
                  <a:lnTo>
                    <a:pt x="922" y="1207"/>
                  </a:lnTo>
                  <a:cubicBezTo>
                    <a:pt x="922" y="1220"/>
                    <a:pt x="922" y="1232"/>
                    <a:pt x="922" y="1232"/>
                  </a:cubicBezTo>
                  <a:cubicBezTo>
                    <a:pt x="910" y="1232"/>
                    <a:pt x="885" y="1220"/>
                    <a:pt x="872" y="1207"/>
                  </a:cubicBezTo>
                  <a:lnTo>
                    <a:pt x="847" y="1220"/>
                  </a:lnTo>
                  <a:cubicBezTo>
                    <a:pt x="809" y="1207"/>
                    <a:pt x="784" y="1182"/>
                    <a:pt x="771" y="1182"/>
                  </a:cubicBezTo>
                  <a:cubicBezTo>
                    <a:pt x="771" y="1195"/>
                    <a:pt x="797" y="1207"/>
                    <a:pt x="822" y="1220"/>
                  </a:cubicBezTo>
                  <a:cubicBezTo>
                    <a:pt x="784" y="1220"/>
                    <a:pt x="759" y="1220"/>
                    <a:pt x="734" y="1232"/>
                  </a:cubicBezTo>
                  <a:cubicBezTo>
                    <a:pt x="721" y="1232"/>
                    <a:pt x="721" y="1220"/>
                    <a:pt x="721" y="1220"/>
                  </a:cubicBezTo>
                  <a:cubicBezTo>
                    <a:pt x="738" y="1220"/>
                    <a:pt x="727" y="1214"/>
                    <a:pt x="729" y="1214"/>
                  </a:cubicBezTo>
                  <a:lnTo>
                    <a:pt x="729" y="1214"/>
                  </a:lnTo>
                  <a:cubicBezTo>
                    <a:pt x="730" y="1214"/>
                    <a:pt x="734" y="1216"/>
                    <a:pt x="746" y="1220"/>
                  </a:cubicBezTo>
                  <a:cubicBezTo>
                    <a:pt x="734" y="1207"/>
                    <a:pt x="734" y="1207"/>
                    <a:pt x="734" y="1207"/>
                  </a:cubicBezTo>
                  <a:lnTo>
                    <a:pt x="721" y="1207"/>
                  </a:lnTo>
                  <a:lnTo>
                    <a:pt x="721" y="1195"/>
                  </a:lnTo>
                  <a:cubicBezTo>
                    <a:pt x="721" y="1195"/>
                    <a:pt x="709" y="1195"/>
                    <a:pt x="709" y="1182"/>
                  </a:cubicBezTo>
                  <a:lnTo>
                    <a:pt x="709" y="1182"/>
                  </a:lnTo>
                  <a:lnTo>
                    <a:pt x="721" y="1195"/>
                  </a:lnTo>
                  <a:cubicBezTo>
                    <a:pt x="721" y="1195"/>
                    <a:pt x="734" y="1195"/>
                    <a:pt x="721" y="1182"/>
                  </a:cubicBezTo>
                  <a:lnTo>
                    <a:pt x="721" y="1182"/>
                  </a:lnTo>
                  <a:cubicBezTo>
                    <a:pt x="725" y="1184"/>
                    <a:pt x="728" y="1184"/>
                    <a:pt x="730" y="1184"/>
                  </a:cubicBezTo>
                  <a:cubicBezTo>
                    <a:pt x="742" y="1184"/>
                    <a:pt x="702" y="1155"/>
                    <a:pt x="721" y="1155"/>
                  </a:cubicBezTo>
                  <a:cubicBezTo>
                    <a:pt x="724" y="1155"/>
                    <a:pt x="728" y="1156"/>
                    <a:pt x="734" y="1157"/>
                  </a:cubicBezTo>
                  <a:cubicBezTo>
                    <a:pt x="734" y="1157"/>
                    <a:pt x="771" y="1157"/>
                    <a:pt x="759" y="1144"/>
                  </a:cubicBezTo>
                  <a:lnTo>
                    <a:pt x="734" y="1132"/>
                  </a:lnTo>
                  <a:cubicBezTo>
                    <a:pt x="721" y="1132"/>
                    <a:pt x="721" y="1119"/>
                    <a:pt x="721" y="1119"/>
                  </a:cubicBezTo>
                  <a:lnTo>
                    <a:pt x="696" y="1107"/>
                  </a:lnTo>
                  <a:cubicBezTo>
                    <a:pt x="706" y="1107"/>
                    <a:pt x="687" y="1086"/>
                    <a:pt x="703" y="1086"/>
                  </a:cubicBezTo>
                  <a:cubicBezTo>
                    <a:pt x="709" y="1086"/>
                    <a:pt x="718" y="1088"/>
                    <a:pt x="734" y="1094"/>
                  </a:cubicBezTo>
                  <a:cubicBezTo>
                    <a:pt x="709" y="1082"/>
                    <a:pt x="734" y="1082"/>
                    <a:pt x="734" y="1082"/>
                  </a:cubicBezTo>
                  <a:lnTo>
                    <a:pt x="759" y="1082"/>
                  </a:lnTo>
                  <a:cubicBezTo>
                    <a:pt x="759" y="1082"/>
                    <a:pt x="759" y="1082"/>
                    <a:pt x="746" y="1069"/>
                  </a:cubicBezTo>
                  <a:lnTo>
                    <a:pt x="746" y="1069"/>
                  </a:lnTo>
                  <a:cubicBezTo>
                    <a:pt x="756" y="1071"/>
                    <a:pt x="762" y="1073"/>
                    <a:pt x="766" y="1073"/>
                  </a:cubicBezTo>
                  <a:cubicBezTo>
                    <a:pt x="784" y="1073"/>
                    <a:pt x="759" y="1054"/>
                    <a:pt x="759" y="1044"/>
                  </a:cubicBezTo>
                  <a:lnTo>
                    <a:pt x="771" y="1044"/>
                  </a:lnTo>
                  <a:lnTo>
                    <a:pt x="759" y="1031"/>
                  </a:lnTo>
                  <a:cubicBezTo>
                    <a:pt x="746" y="1019"/>
                    <a:pt x="759" y="1019"/>
                    <a:pt x="771" y="1019"/>
                  </a:cubicBezTo>
                  <a:cubicBezTo>
                    <a:pt x="784" y="1031"/>
                    <a:pt x="797" y="1031"/>
                    <a:pt x="822" y="1031"/>
                  </a:cubicBezTo>
                  <a:cubicBezTo>
                    <a:pt x="809" y="1019"/>
                    <a:pt x="822" y="1019"/>
                    <a:pt x="797" y="1006"/>
                  </a:cubicBezTo>
                  <a:lnTo>
                    <a:pt x="784" y="1006"/>
                  </a:lnTo>
                  <a:cubicBezTo>
                    <a:pt x="771" y="1006"/>
                    <a:pt x="771" y="994"/>
                    <a:pt x="771" y="994"/>
                  </a:cubicBezTo>
                  <a:lnTo>
                    <a:pt x="809" y="994"/>
                  </a:lnTo>
                  <a:cubicBezTo>
                    <a:pt x="771" y="981"/>
                    <a:pt x="809" y="981"/>
                    <a:pt x="772" y="969"/>
                  </a:cubicBezTo>
                  <a:close/>
                  <a:moveTo>
                    <a:pt x="897" y="1232"/>
                  </a:moveTo>
                  <a:cubicBezTo>
                    <a:pt x="910" y="1232"/>
                    <a:pt x="910" y="1232"/>
                    <a:pt x="922" y="1245"/>
                  </a:cubicBezTo>
                  <a:lnTo>
                    <a:pt x="910" y="1245"/>
                  </a:lnTo>
                  <a:cubicBezTo>
                    <a:pt x="910" y="1245"/>
                    <a:pt x="897" y="1232"/>
                    <a:pt x="897" y="1232"/>
                  </a:cubicBezTo>
                  <a:close/>
                  <a:moveTo>
                    <a:pt x="407" y="1270"/>
                  </a:moveTo>
                  <a:cubicBezTo>
                    <a:pt x="420" y="1270"/>
                    <a:pt x="420" y="1270"/>
                    <a:pt x="432" y="1283"/>
                  </a:cubicBezTo>
                  <a:cubicBezTo>
                    <a:pt x="420" y="1283"/>
                    <a:pt x="420" y="1270"/>
                    <a:pt x="407" y="1270"/>
                  </a:cubicBezTo>
                  <a:close/>
                  <a:moveTo>
                    <a:pt x="778" y="1276"/>
                  </a:moveTo>
                  <a:cubicBezTo>
                    <a:pt x="779" y="1278"/>
                    <a:pt x="781" y="1280"/>
                    <a:pt x="784" y="1283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78" y="1276"/>
                  </a:lnTo>
                  <a:close/>
                  <a:moveTo>
                    <a:pt x="847" y="1245"/>
                  </a:moveTo>
                  <a:cubicBezTo>
                    <a:pt x="847" y="1245"/>
                    <a:pt x="859" y="1258"/>
                    <a:pt x="859" y="1258"/>
                  </a:cubicBezTo>
                  <a:lnTo>
                    <a:pt x="872" y="1258"/>
                  </a:lnTo>
                  <a:cubicBezTo>
                    <a:pt x="868" y="1253"/>
                    <a:pt x="865" y="1250"/>
                    <a:pt x="862" y="1248"/>
                  </a:cubicBezTo>
                  <a:lnTo>
                    <a:pt x="862" y="1248"/>
                  </a:lnTo>
                  <a:cubicBezTo>
                    <a:pt x="875" y="1253"/>
                    <a:pt x="893" y="1262"/>
                    <a:pt x="910" y="1270"/>
                  </a:cubicBezTo>
                  <a:lnTo>
                    <a:pt x="897" y="1283"/>
                  </a:lnTo>
                  <a:cubicBezTo>
                    <a:pt x="885" y="1270"/>
                    <a:pt x="872" y="1258"/>
                    <a:pt x="847" y="1258"/>
                  </a:cubicBezTo>
                  <a:cubicBezTo>
                    <a:pt x="847" y="1245"/>
                    <a:pt x="834" y="1245"/>
                    <a:pt x="847" y="1245"/>
                  </a:cubicBezTo>
                  <a:close/>
                  <a:moveTo>
                    <a:pt x="1307" y="1323"/>
                  </a:moveTo>
                  <a:lnTo>
                    <a:pt x="1312" y="1333"/>
                  </a:lnTo>
                  <a:cubicBezTo>
                    <a:pt x="1312" y="1328"/>
                    <a:pt x="1310" y="1325"/>
                    <a:pt x="1307" y="1323"/>
                  </a:cubicBezTo>
                  <a:close/>
                  <a:moveTo>
                    <a:pt x="1246" y="1540"/>
                  </a:moveTo>
                  <a:lnTo>
                    <a:pt x="1249" y="1547"/>
                  </a:lnTo>
                  <a:cubicBezTo>
                    <a:pt x="1249" y="1544"/>
                    <a:pt x="1248" y="1542"/>
                    <a:pt x="1246" y="1540"/>
                  </a:cubicBezTo>
                  <a:close/>
                  <a:moveTo>
                    <a:pt x="718" y="1562"/>
                  </a:moveTo>
                  <a:cubicBezTo>
                    <a:pt x="723" y="1564"/>
                    <a:pt x="728" y="1568"/>
                    <a:pt x="734" y="1572"/>
                  </a:cubicBezTo>
                  <a:cubicBezTo>
                    <a:pt x="729" y="1567"/>
                    <a:pt x="723" y="1563"/>
                    <a:pt x="718" y="1562"/>
                  </a:cubicBezTo>
                  <a:close/>
                  <a:moveTo>
                    <a:pt x="1174" y="1697"/>
                  </a:moveTo>
                  <a:cubicBezTo>
                    <a:pt x="1173" y="1699"/>
                    <a:pt x="1172" y="1700"/>
                    <a:pt x="1171" y="1701"/>
                  </a:cubicBezTo>
                  <a:lnTo>
                    <a:pt x="1171" y="1701"/>
                  </a:lnTo>
                  <a:cubicBezTo>
                    <a:pt x="1173" y="1700"/>
                    <a:pt x="1174" y="1699"/>
                    <a:pt x="1174" y="1697"/>
                  </a:cubicBezTo>
                  <a:close/>
                  <a:moveTo>
                    <a:pt x="1171" y="1701"/>
                  </a:moveTo>
                  <a:cubicBezTo>
                    <a:pt x="1168" y="1703"/>
                    <a:pt x="1162" y="1704"/>
                    <a:pt x="1156" y="1705"/>
                  </a:cubicBezTo>
                  <a:lnTo>
                    <a:pt x="1156" y="1705"/>
                  </a:lnTo>
                  <a:cubicBezTo>
                    <a:pt x="1158" y="1706"/>
                    <a:pt x="1160" y="1706"/>
                    <a:pt x="1162" y="1706"/>
                  </a:cubicBezTo>
                  <a:cubicBezTo>
                    <a:pt x="1166" y="1706"/>
                    <a:pt x="1169" y="1705"/>
                    <a:pt x="1171" y="1701"/>
                  </a:cubicBezTo>
                  <a:close/>
                  <a:moveTo>
                    <a:pt x="633" y="1"/>
                  </a:moveTo>
                  <a:lnTo>
                    <a:pt x="633" y="1"/>
                  </a:lnTo>
                  <a:cubicBezTo>
                    <a:pt x="586" y="91"/>
                    <a:pt x="556" y="108"/>
                    <a:pt x="531" y="108"/>
                  </a:cubicBezTo>
                  <a:cubicBezTo>
                    <a:pt x="516" y="108"/>
                    <a:pt x="503" y="102"/>
                    <a:pt x="489" y="102"/>
                  </a:cubicBezTo>
                  <a:cubicBezTo>
                    <a:pt x="463" y="102"/>
                    <a:pt x="432" y="121"/>
                    <a:pt x="382" y="227"/>
                  </a:cubicBezTo>
                  <a:lnTo>
                    <a:pt x="382" y="164"/>
                  </a:lnTo>
                  <a:cubicBezTo>
                    <a:pt x="395" y="164"/>
                    <a:pt x="395" y="152"/>
                    <a:pt x="407" y="152"/>
                  </a:cubicBezTo>
                  <a:cubicBezTo>
                    <a:pt x="409" y="127"/>
                    <a:pt x="407" y="117"/>
                    <a:pt x="402" y="117"/>
                  </a:cubicBezTo>
                  <a:cubicBezTo>
                    <a:pt x="380" y="117"/>
                    <a:pt x="306" y="286"/>
                    <a:pt x="268" y="286"/>
                  </a:cubicBezTo>
                  <a:cubicBezTo>
                    <a:pt x="264" y="286"/>
                    <a:pt x="260" y="283"/>
                    <a:pt x="256" y="277"/>
                  </a:cubicBezTo>
                  <a:cubicBezTo>
                    <a:pt x="256" y="265"/>
                    <a:pt x="256" y="252"/>
                    <a:pt x="256" y="227"/>
                  </a:cubicBezTo>
                  <a:cubicBezTo>
                    <a:pt x="256" y="215"/>
                    <a:pt x="256" y="215"/>
                    <a:pt x="256" y="202"/>
                  </a:cubicBezTo>
                  <a:cubicBezTo>
                    <a:pt x="263" y="196"/>
                    <a:pt x="266" y="193"/>
                    <a:pt x="269" y="189"/>
                  </a:cubicBezTo>
                  <a:lnTo>
                    <a:pt x="269" y="189"/>
                  </a:lnTo>
                  <a:lnTo>
                    <a:pt x="244" y="202"/>
                  </a:lnTo>
                  <a:lnTo>
                    <a:pt x="231" y="215"/>
                  </a:lnTo>
                  <a:lnTo>
                    <a:pt x="219" y="227"/>
                  </a:lnTo>
                  <a:lnTo>
                    <a:pt x="206" y="227"/>
                  </a:lnTo>
                  <a:cubicBezTo>
                    <a:pt x="206" y="227"/>
                    <a:pt x="206" y="215"/>
                    <a:pt x="206" y="215"/>
                  </a:cubicBezTo>
                  <a:cubicBezTo>
                    <a:pt x="219" y="202"/>
                    <a:pt x="219" y="189"/>
                    <a:pt x="231" y="177"/>
                  </a:cubicBezTo>
                  <a:lnTo>
                    <a:pt x="168" y="177"/>
                  </a:lnTo>
                  <a:cubicBezTo>
                    <a:pt x="143" y="202"/>
                    <a:pt x="118" y="240"/>
                    <a:pt x="105" y="265"/>
                  </a:cubicBezTo>
                  <a:lnTo>
                    <a:pt x="93" y="277"/>
                  </a:lnTo>
                  <a:cubicBezTo>
                    <a:pt x="131" y="290"/>
                    <a:pt x="244" y="328"/>
                    <a:pt x="281" y="340"/>
                  </a:cubicBezTo>
                  <a:cubicBezTo>
                    <a:pt x="286" y="344"/>
                    <a:pt x="284" y="346"/>
                    <a:pt x="280" y="346"/>
                  </a:cubicBezTo>
                  <a:cubicBezTo>
                    <a:pt x="273" y="346"/>
                    <a:pt x="256" y="340"/>
                    <a:pt x="256" y="340"/>
                  </a:cubicBezTo>
                  <a:cubicBezTo>
                    <a:pt x="219" y="340"/>
                    <a:pt x="269" y="365"/>
                    <a:pt x="256" y="365"/>
                  </a:cubicBezTo>
                  <a:lnTo>
                    <a:pt x="244" y="353"/>
                  </a:lnTo>
                  <a:cubicBezTo>
                    <a:pt x="234" y="353"/>
                    <a:pt x="239" y="361"/>
                    <a:pt x="248" y="364"/>
                  </a:cubicBezTo>
                  <a:lnTo>
                    <a:pt x="248" y="364"/>
                  </a:lnTo>
                  <a:cubicBezTo>
                    <a:pt x="229" y="358"/>
                    <a:pt x="192" y="340"/>
                    <a:pt x="181" y="340"/>
                  </a:cubicBezTo>
                  <a:cubicBezTo>
                    <a:pt x="168" y="353"/>
                    <a:pt x="231" y="378"/>
                    <a:pt x="256" y="391"/>
                  </a:cubicBezTo>
                  <a:lnTo>
                    <a:pt x="231" y="365"/>
                  </a:lnTo>
                  <a:lnTo>
                    <a:pt x="231" y="365"/>
                  </a:lnTo>
                  <a:cubicBezTo>
                    <a:pt x="256" y="378"/>
                    <a:pt x="256" y="391"/>
                    <a:pt x="294" y="403"/>
                  </a:cubicBezTo>
                  <a:lnTo>
                    <a:pt x="269" y="416"/>
                  </a:lnTo>
                  <a:cubicBezTo>
                    <a:pt x="269" y="403"/>
                    <a:pt x="269" y="403"/>
                    <a:pt x="256" y="391"/>
                  </a:cubicBezTo>
                  <a:cubicBezTo>
                    <a:pt x="256" y="403"/>
                    <a:pt x="244" y="403"/>
                    <a:pt x="231" y="403"/>
                  </a:cubicBezTo>
                  <a:cubicBezTo>
                    <a:pt x="193" y="378"/>
                    <a:pt x="118" y="328"/>
                    <a:pt x="80" y="303"/>
                  </a:cubicBezTo>
                  <a:lnTo>
                    <a:pt x="80" y="303"/>
                  </a:lnTo>
                  <a:lnTo>
                    <a:pt x="93" y="315"/>
                  </a:lnTo>
                  <a:lnTo>
                    <a:pt x="68" y="315"/>
                  </a:lnTo>
                  <a:cubicBezTo>
                    <a:pt x="93" y="340"/>
                    <a:pt x="193" y="391"/>
                    <a:pt x="219" y="403"/>
                  </a:cubicBezTo>
                  <a:cubicBezTo>
                    <a:pt x="219" y="403"/>
                    <a:pt x="156" y="378"/>
                    <a:pt x="143" y="378"/>
                  </a:cubicBezTo>
                  <a:cubicBezTo>
                    <a:pt x="131" y="391"/>
                    <a:pt x="219" y="416"/>
                    <a:pt x="206" y="428"/>
                  </a:cubicBezTo>
                  <a:lnTo>
                    <a:pt x="219" y="428"/>
                  </a:lnTo>
                  <a:cubicBezTo>
                    <a:pt x="231" y="428"/>
                    <a:pt x="206" y="441"/>
                    <a:pt x="219" y="441"/>
                  </a:cubicBezTo>
                  <a:cubicBezTo>
                    <a:pt x="208" y="441"/>
                    <a:pt x="181" y="432"/>
                    <a:pt x="165" y="422"/>
                  </a:cubicBezTo>
                  <a:lnTo>
                    <a:pt x="165" y="422"/>
                  </a:lnTo>
                  <a:lnTo>
                    <a:pt x="206" y="453"/>
                  </a:lnTo>
                  <a:lnTo>
                    <a:pt x="143" y="453"/>
                  </a:lnTo>
                  <a:cubicBezTo>
                    <a:pt x="156" y="453"/>
                    <a:pt x="193" y="466"/>
                    <a:pt x="206" y="466"/>
                  </a:cubicBezTo>
                  <a:cubicBezTo>
                    <a:pt x="219" y="478"/>
                    <a:pt x="206" y="478"/>
                    <a:pt x="206" y="478"/>
                  </a:cubicBezTo>
                  <a:cubicBezTo>
                    <a:pt x="181" y="466"/>
                    <a:pt x="93" y="441"/>
                    <a:pt x="68" y="428"/>
                  </a:cubicBezTo>
                  <a:lnTo>
                    <a:pt x="68" y="428"/>
                  </a:lnTo>
                  <a:lnTo>
                    <a:pt x="168" y="488"/>
                  </a:lnTo>
                  <a:lnTo>
                    <a:pt x="168" y="488"/>
                  </a:lnTo>
                  <a:cubicBezTo>
                    <a:pt x="157" y="483"/>
                    <a:pt x="148" y="480"/>
                    <a:pt x="144" y="479"/>
                  </a:cubicBezTo>
                  <a:lnTo>
                    <a:pt x="144" y="479"/>
                  </a:lnTo>
                  <a:cubicBezTo>
                    <a:pt x="181" y="492"/>
                    <a:pt x="168" y="516"/>
                    <a:pt x="168" y="529"/>
                  </a:cubicBezTo>
                  <a:cubicBezTo>
                    <a:pt x="164" y="525"/>
                    <a:pt x="159" y="523"/>
                    <a:pt x="153" y="523"/>
                  </a:cubicBezTo>
                  <a:cubicBezTo>
                    <a:pt x="143" y="523"/>
                    <a:pt x="135" y="529"/>
                    <a:pt x="143" y="529"/>
                  </a:cubicBezTo>
                  <a:cubicBezTo>
                    <a:pt x="128" y="529"/>
                    <a:pt x="136" y="535"/>
                    <a:pt x="148" y="542"/>
                  </a:cubicBezTo>
                  <a:lnTo>
                    <a:pt x="148" y="542"/>
                  </a:lnTo>
                  <a:cubicBezTo>
                    <a:pt x="146" y="542"/>
                    <a:pt x="145" y="541"/>
                    <a:pt x="143" y="541"/>
                  </a:cubicBezTo>
                  <a:cubicBezTo>
                    <a:pt x="143" y="554"/>
                    <a:pt x="131" y="554"/>
                    <a:pt x="181" y="566"/>
                  </a:cubicBezTo>
                  <a:cubicBezTo>
                    <a:pt x="173" y="566"/>
                    <a:pt x="170" y="572"/>
                    <a:pt x="161" y="572"/>
                  </a:cubicBezTo>
                  <a:cubicBezTo>
                    <a:pt x="157" y="572"/>
                    <a:pt x="152" y="571"/>
                    <a:pt x="143" y="566"/>
                  </a:cubicBezTo>
                  <a:lnTo>
                    <a:pt x="143" y="566"/>
                  </a:lnTo>
                  <a:lnTo>
                    <a:pt x="168" y="592"/>
                  </a:lnTo>
                  <a:cubicBezTo>
                    <a:pt x="168" y="592"/>
                    <a:pt x="163" y="586"/>
                    <a:pt x="155" y="586"/>
                  </a:cubicBezTo>
                  <a:cubicBezTo>
                    <a:pt x="152" y="586"/>
                    <a:pt x="149" y="587"/>
                    <a:pt x="145" y="590"/>
                  </a:cubicBezTo>
                  <a:lnTo>
                    <a:pt x="145" y="590"/>
                  </a:lnTo>
                  <a:cubicBezTo>
                    <a:pt x="145" y="590"/>
                    <a:pt x="145" y="589"/>
                    <a:pt x="145" y="589"/>
                  </a:cubicBezTo>
                  <a:lnTo>
                    <a:pt x="145" y="589"/>
                  </a:lnTo>
                  <a:cubicBezTo>
                    <a:pt x="144" y="590"/>
                    <a:pt x="144" y="591"/>
                    <a:pt x="143" y="592"/>
                  </a:cubicBezTo>
                  <a:cubicBezTo>
                    <a:pt x="144" y="591"/>
                    <a:pt x="145" y="590"/>
                    <a:pt x="145" y="590"/>
                  </a:cubicBezTo>
                  <a:lnTo>
                    <a:pt x="145" y="590"/>
                  </a:lnTo>
                  <a:cubicBezTo>
                    <a:pt x="153" y="594"/>
                    <a:pt x="161" y="599"/>
                    <a:pt x="168" y="604"/>
                  </a:cubicBezTo>
                  <a:lnTo>
                    <a:pt x="143" y="613"/>
                  </a:lnTo>
                  <a:lnTo>
                    <a:pt x="143" y="613"/>
                  </a:lnTo>
                  <a:lnTo>
                    <a:pt x="118" y="604"/>
                  </a:lnTo>
                  <a:lnTo>
                    <a:pt x="118" y="604"/>
                  </a:lnTo>
                  <a:cubicBezTo>
                    <a:pt x="118" y="617"/>
                    <a:pt x="131" y="617"/>
                    <a:pt x="118" y="617"/>
                  </a:cubicBezTo>
                  <a:cubicBezTo>
                    <a:pt x="105" y="617"/>
                    <a:pt x="80" y="604"/>
                    <a:pt x="68" y="592"/>
                  </a:cubicBezTo>
                  <a:lnTo>
                    <a:pt x="80" y="592"/>
                  </a:lnTo>
                  <a:cubicBezTo>
                    <a:pt x="68" y="592"/>
                    <a:pt x="43" y="579"/>
                    <a:pt x="30" y="579"/>
                  </a:cubicBezTo>
                  <a:lnTo>
                    <a:pt x="43" y="579"/>
                  </a:lnTo>
                  <a:cubicBezTo>
                    <a:pt x="30" y="579"/>
                    <a:pt x="18" y="566"/>
                    <a:pt x="18" y="566"/>
                  </a:cubicBezTo>
                  <a:lnTo>
                    <a:pt x="18" y="566"/>
                  </a:lnTo>
                  <a:lnTo>
                    <a:pt x="30" y="592"/>
                  </a:lnTo>
                  <a:lnTo>
                    <a:pt x="55" y="592"/>
                  </a:lnTo>
                  <a:cubicBezTo>
                    <a:pt x="80" y="604"/>
                    <a:pt x="105" y="629"/>
                    <a:pt x="131" y="629"/>
                  </a:cubicBezTo>
                  <a:lnTo>
                    <a:pt x="105" y="629"/>
                  </a:lnTo>
                  <a:cubicBezTo>
                    <a:pt x="131" y="654"/>
                    <a:pt x="131" y="642"/>
                    <a:pt x="143" y="667"/>
                  </a:cubicBezTo>
                  <a:cubicBezTo>
                    <a:pt x="131" y="667"/>
                    <a:pt x="131" y="654"/>
                    <a:pt x="118" y="654"/>
                  </a:cubicBezTo>
                  <a:cubicBezTo>
                    <a:pt x="137" y="667"/>
                    <a:pt x="124" y="667"/>
                    <a:pt x="110" y="667"/>
                  </a:cubicBezTo>
                  <a:cubicBezTo>
                    <a:pt x="96" y="667"/>
                    <a:pt x="80" y="667"/>
                    <a:pt x="93" y="680"/>
                  </a:cubicBezTo>
                  <a:cubicBezTo>
                    <a:pt x="105" y="680"/>
                    <a:pt x="131" y="692"/>
                    <a:pt x="131" y="692"/>
                  </a:cubicBezTo>
                  <a:lnTo>
                    <a:pt x="118" y="692"/>
                  </a:lnTo>
                  <a:cubicBezTo>
                    <a:pt x="131" y="717"/>
                    <a:pt x="143" y="730"/>
                    <a:pt x="131" y="730"/>
                  </a:cubicBezTo>
                  <a:cubicBezTo>
                    <a:pt x="131" y="742"/>
                    <a:pt x="181" y="742"/>
                    <a:pt x="168" y="755"/>
                  </a:cubicBezTo>
                  <a:cubicBezTo>
                    <a:pt x="143" y="742"/>
                    <a:pt x="118" y="742"/>
                    <a:pt x="118" y="742"/>
                  </a:cubicBezTo>
                  <a:lnTo>
                    <a:pt x="118" y="742"/>
                  </a:lnTo>
                  <a:cubicBezTo>
                    <a:pt x="131" y="755"/>
                    <a:pt x="143" y="755"/>
                    <a:pt x="156" y="768"/>
                  </a:cubicBezTo>
                  <a:lnTo>
                    <a:pt x="118" y="755"/>
                  </a:lnTo>
                  <a:lnTo>
                    <a:pt x="118" y="755"/>
                  </a:lnTo>
                  <a:cubicBezTo>
                    <a:pt x="118" y="761"/>
                    <a:pt x="121" y="764"/>
                    <a:pt x="121" y="764"/>
                  </a:cubicBezTo>
                  <a:cubicBezTo>
                    <a:pt x="121" y="764"/>
                    <a:pt x="118" y="761"/>
                    <a:pt x="105" y="755"/>
                  </a:cubicBezTo>
                  <a:lnTo>
                    <a:pt x="105" y="755"/>
                  </a:lnTo>
                  <a:cubicBezTo>
                    <a:pt x="118" y="768"/>
                    <a:pt x="105" y="768"/>
                    <a:pt x="105" y="768"/>
                  </a:cubicBezTo>
                  <a:cubicBezTo>
                    <a:pt x="118" y="780"/>
                    <a:pt x="168" y="793"/>
                    <a:pt x="181" y="793"/>
                  </a:cubicBezTo>
                  <a:cubicBezTo>
                    <a:pt x="164" y="793"/>
                    <a:pt x="164" y="798"/>
                    <a:pt x="155" y="798"/>
                  </a:cubicBezTo>
                  <a:cubicBezTo>
                    <a:pt x="150" y="798"/>
                    <a:pt x="143" y="797"/>
                    <a:pt x="131" y="793"/>
                  </a:cubicBezTo>
                  <a:lnTo>
                    <a:pt x="118" y="780"/>
                  </a:lnTo>
                  <a:cubicBezTo>
                    <a:pt x="90" y="780"/>
                    <a:pt x="125" y="801"/>
                    <a:pt x="118" y="801"/>
                  </a:cubicBezTo>
                  <a:cubicBezTo>
                    <a:pt x="116" y="801"/>
                    <a:pt x="109" y="799"/>
                    <a:pt x="93" y="793"/>
                  </a:cubicBezTo>
                  <a:cubicBezTo>
                    <a:pt x="93" y="793"/>
                    <a:pt x="80" y="780"/>
                    <a:pt x="68" y="768"/>
                  </a:cubicBezTo>
                  <a:lnTo>
                    <a:pt x="68" y="768"/>
                  </a:lnTo>
                  <a:lnTo>
                    <a:pt x="80" y="793"/>
                  </a:lnTo>
                  <a:cubicBezTo>
                    <a:pt x="68" y="780"/>
                    <a:pt x="68" y="780"/>
                    <a:pt x="55" y="780"/>
                  </a:cubicBezTo>
                  <a:cubicBezTo>
                    <a:pt x="68" y="780"/>
                    <a:pt x="80" y="793"/>
                    <a:pt x="93" y="805"/>
                  </a:cubicBezTo>
                  <a:lnTo>
                    <a:pt x="93" y="818"/>
                  </a:lnTo>
                  <a:cubicBezTo>
                    <a:pt x="93" y="818"/>
                    <a:pt x="87" y="812"/>
                    <a:pt x="84" y="812"/>
                  </a:cubicBezTo>
                  <a:cubicBezTo>
                    <a:pt x="82" y="812"/>
                    <a:pt x="80" y="814"/>
                    <a:pt x="80" y="818"/>
                  </a:cubicBezTo>
                  <a:lnTo>
                    <a:pt x="93" y="830"/>
                  </a:lnTo>
                  <a:cubicBezTo>
                    <a:pt x="80" y="818"/>
                    <a:pt x="68" y="818"/>
                    <a:pt x="68" y="818"/>
                  </a:cubicBezTo>
                  <a:lnTo>
                    <a:pt x="68" y="818"/>
                  </a:lnTo>
                  <a:cubicBezTo>
                    <a:pt x="55" y="830"/>
                    <a:pt x="131" y="855"/>
                    <a:pt x="93" y="855"/>
                  </a:cubicBezTo>
                  <a:lnTo>
                    <a:pt x="80" y="855"/>
                  </a:lnTo>
                  <a:cubicBezTo>
                    <a:pt x="143" y="881"/>
                    <a:pt x="80" y="881"/>
                    <a:pt x="143" y="906"/>
                  </a:cubicBezTo>
                  <a:cubicBezTo>
                    <a:pt x="105" y="906"/>
                    <a:pt x="131" y="906"/>
                    <a:pt x="93" y="881"/>
                  </a:cubicBezTo>
                  <a:lnTo>
                    <a:pt x="80" y="881"/>
                  </a:lnTo>
                  <a:cubicBezTo>
                    <a:pt x="80" y="881"/>
                    <a:pt x="80" y="881"/>
                    <a:pt x="80" y="868"/>
                  </a:cubicBezTo>
                  <a:cubicBezTo>
                    <a:pt x="43" y="868"/>
                    <a:pt x="80" y="893"/>
                    <a:pt x="93" y="906"/>
                  </a:cubicBezTo>
                  <a:cubicBezTo>
                    <a:pt x="83" y="906"/>
                    <a:pt x="57" y="890"/>
                    <a:pt x="47" y="890"/>
                  </a:cubicBezTo>
                  <a:cubicBezTo>
                    <a:pt x="44" y="890"/>
                    <a:pt x="43" y="891"/>
                    <a:pt x="43" y="893"/>
                  </a:cubicBezTo>
                  <a:cubicBezTo>
                    <a:pt x="55" y="918"/>
                    <a:pt x="93" y="918"/>
                    <a:pt x="105" y="931"/>
                  </a:cubicBezTo>
                  <a:lnTo>
                    <a:pt x="68" y="918"/>
                  </a:lnTo>
                  <a:lnTo>
                    <a:pt x="68" y="918"/>
                  </a:lnTo>
                  <a:cubicBezTo>
                    <a:pt x="80" y="943"/>
                    <a:pt x="55" y="931"/>
                    <a:pt x="55" y="943"/>
                  </a:cubicBezTo>
                  <a:cubicBezTo>
                    <a:pt x="55" y="943"/>
                    <a:pt x="55" y="956"/>
                    <a:pt x="55" y="956"/>
                  </a:cubicBezTo>
                  <a:cubicBezTo>
                    <a:pt x="43" y="956"/>
                    <a:pt x="80" y="981"/>
                    <a:pt x="68" y="994"/>
                  </a:cubicBezTo>
                  <a:cubicBezTo>
                    <a:pt x="68" y="981"/>
                    <a:pt x="43" y="981"/>
                    <a:pt x="43" y="981"/>
                  </a:cubicBezTo>
                  <a:lnTo>
                    <a:pt x="43" y="981"/>
                  </a:lnTo>
                  <a:lnTo>
                    <a:pt x="50" y="997"/>
                  </a:lnTo>
                  <a:lnTo>
                    <a:pt x="50" y="997"/>
                  </a:lnTo>
                  <a:cubicBezTo>
                    <a:pt x="46" y="994"/>
                    <a:pt x="38" y="994"/>
                    <a:pt x="30" y="994"/>
                  </a:cubicBezTo>
                  <a:cubicBezTo>
                    <a:pt x="30" y="994"/>
                    <a:pt x="30" y="1006"/>
                    <a:pt x="30" y="1006"/>
                  </a:cubicBezTo>
                  <a:cubicBezTo>
                    <a:pt x="18" y="1019"/>
                    <a:pt x="18" y="1019"/>
                    <a:pt x="18" y="1019"/>
                  </a:cubicBezTo>
                  <a:cubicBezTo>
                    <a:pt x="18" y="1044"/>
                    <a:pt x="5" y="1069"/>
                    <a:pt x="5" y="1082"/>
                  </a:cubicBezTo>
                  <a:cubicBezTo>
                    <a:pt x="0" y="1108"/>
                    <a:pt x="6" y="1118"/>
                    <a:pt x="18" y="1118"/>
                  </a:cubicBezTo>
                  <a:cubicBezTo>
                    <a:pt x="46" y="1118"/>
                    <a:pt x="108" y="1062"/>
                    <a:pt x="134" y="1062"/>
                  </a:cubicBezTo>
                  <a:cubicBezTo>
                    <a:pt x="153" y="1062"/>
                    <a:pt x="153" y="1092"/>
                    <a:pt x="105" y="1195"/>
                  </a:cubicBezTo>
                  <a:lnTo>
                    <a:pt x="181" y="1207"/>
                  </a:lnTo>
                  <a:lnTo>
                    <a:pt x="156" y="1245"/>
                  </a:lnTo>
                  <a:cubicBezTo>
                    <a:pt x="164" y="1256"/>
                    <a:pt x="174" y="1261"/>
                    <a:pt x="184" y="1261"/>
                  </a:cubicBezTo>
                  <a:cubicBezTo>
                    <a:pt x="221" y="1261"/>
                    <a:pt x="267" y="1200"/>
                    <a:pt x="307" y="1132"/>
                  </a:cubicBezTo>
                  <a:lnTo>
                    <a:pt x="307" y="1132"/>
                  </a:lnTo>
                  <a:cubicBezTo>
                    <a:pt x="307" y="1170"/>
                    <a:pt x="281" y="1195"/>
                    <a:pt x="269" y="1220"/>
                  </a:cubicBezTo>
                  <a:cubicBezTo>
                    <a:pt x="282" y="1261"/>
                    <a:pt x="292" y="1283"/>
                    <a:pt x="311" y="1283"/>
                  </a:cubicBezTo>
                  <a:cubicBezTo>
                    <a:pt x="326" y="1283"/>
                    <a:pt x="347" y="1267"/>
                    <a:pt x="382" y="1232"/>
                  </a:cubicBezTo>
                  <a:cubicBezTo>
                    <a:pt x="395" y="1220"/>
                    <a:pt x="420" y="1195"/>
                    <a:pt x="445" y="1157"/>
                  </a:cubicBezTo>
                  <a:lnTo>
                    <a:pt x="457" y="1157"/>
                  </a:lnTo>
                  <a:lnTo>
                    <a:pt x="445" y="1182"/>
                  </a:lnTo>
                  <a:cubicBezTo>
                    <a:pt x="432" y="1182"/>
                    <a:pt x="445" y="1207"/>
                    <a:pt x="420" y="1207"/>
                  </a:cubicBezTo>
                  <a:lnTo>
                    <a:pt x="432" y="1207"/>
                  </a:lnTo>
                  <a:lnTo>
                    <a:pt x="420" y="1245"/>
                  </a:lnTo>
                  <a:cubicBezTo>
                    <a:pt x="407" y="1245"/>
                    <a:pt x="407" y="1245"/>
                    <a:pt x="382" y="1232"/>
                  </a:cubicBezTo>
                  <a:lnTo>
                    <a:pt x="382" y="1232"/>
                  </a:lnTo>
                  <a:cubicBezTo>
                    <a:pt x="391" y="1242"/>
                    <a:pt x="387" y="1251"/>
                    <a:pt x="394" y="1261"/>
                  </a:cubicBezTo>
                  <a:lnTo>
                    <a:pt x="394" y="1261"/>
                  </a:lnTo>
                  <a:cubicBezTo>
                    <a:pt x="386" y="1256"/>
                    <a:pt x="378" y="1253"/>
                    <a:pt x="369" y="1245"/>
                  </a:cubicBezTo>
                  <a:lnTo>
                    <a:pt x="369" y="1245"/>
                  </a:lnTo>
                  <a:cubicBezTo>
                    <a:pt x="420" y="1295"/>
                    <a:pt x="319" y="1258"/>
                    <a:pt x="332" y="1295"/>
                  </a:cubicBezTo>
                  <a:cubicBezTo>
                    <a:pt x="344" y="1295"/>
                    <a:pt x="369" y="1308"/>
                    <a:pt x="395" y="1333"/>
                  </a:cubicBezTo>
                  <a:lnTo>
                    <a:pt x="307" y="1295"/>
                  </a:lnTo>
                  <a:lnTo>
                    <a:pt x="307" y="1295"/>
                  </a:lnTo>
                  <a:cubicBezTo>
                    <a:pt x="307" y="1295"/>
                    <a:pt x="371" y="1327"/>
                    <a:pt x="364" y="1327"/>
                  </a:cubicBezTo>
                  <a:cubicBezTo>
                    <a:pt x="363" y="1327"/>
                    <a:pt x="357" y="1325"/>
                    <a:pt x="344" y="1320"/>
                  </a:cubicBezTo>
                  <a:lnTo>
                    <a:pt x="344" y="1320"/>
                  </a:lnTo>
                  <a:cubicBezTo>
                    <a:pt x="357" y="1333"/>
                    <a:pt x="382" y="1333"/>
                    <a:pt x="382" y="1346"/>
                  </a:cubicBezTo>
                  <a:cubicBezTo>
                    <a:pt x="377" y="1345"/>
                    <a:pt x="373" y="1345"/>
                    <a:pt x="369" y="1345"/>
                  </a:cubicBezTo>
                  <a:cubicBezTo>
                    <a:pt x="310" y="1345"/>
                    <a:pt x="370" y="1414"/>
                    <a:pt x="310" y="1414"/>
                  </a:cubicBezTo>
                  <a:cubicBezTo>
                    <a:pt x="294" y="1414"/>
                    <a:pt x="269" y="1409"/>
                    <a:pt x="231" y="1396"/>
                  </a:cubicBezTo>
                  <a:lnTo>
                    <a:pt x="231" y="1396"/>
                  </a:lnTo>
                  <a:cubicBezTo>
                    <a:pt x="269" y="1408"/>
                    <a:pt x="269" y="1421"/>
                    <a:pt x="269" y="1421"/>
                  </a:cubicBezTo>
                  <a:cubicBezTo>
                    <a:pt x="281" y="1421"/>
                    <a:pt x="319" y="1446"/>
                    <a:pt x="344" y="1459"/>
                  </a:cubicBezTo>
                  <a:lnTo>
                    <a:pt x="269" y="1434"/>
                  </a:lnTo>
                  <a:lnTo>
                    <a:pt x="269" y="1434"/>
                  </a:lnTo>
                  <a:cubicBezTo>
                    <a:pt x="332" y="1471"/>
                    <a:pt x="269" y="1446"/>
                    <a:pt x="332" y="1496"/>
                  </a:cubicBezTo>
                  <a:lnTo>
                    <a:pt x="319" y="1484"/>
                  </a:lnTo>
                  <a:lnTo>
                    <a:pt x="319" y="1484"/>
                  </a:lnTo>
                  <a:cubicBezTo>
                    <a:pt x="395" y="1534"/>
                    <a:pt x="495" y="1572"/>
                    <a:pt x="596" y="1622"/>
                  </a:cubicBezTo>
                  <a:cubicBezTo>
                    <a:pt x="578" y="1612"/>
                    <a:pt x="573" y="1609"/>
                    <a:pt x="575" y="1609"/>
                  </a:cubicBezTo>
                  <a:cubicBezTo>
                    <a:pt x="580" y="1609"/>
                    <a:pt x="632" y="1632"/>
                    <a:pt x="648" y="1632"/>
                  </a:cubicBezTo>
                  <a:cubicBezTo>
                    <a:pt x="655" y="1632"/>
                    <a:pt x="656" y="1627"/>
                    <a:pt x="642" y="1615"/>
                  </a:cubicBezTo>
                  <a:lnTo>
                    <a:pt x="642" y="1615"/>
                  </a:lnTo>
                  <a:cubicBezTo>
                    <a:pt x="650" y="1619"/>
                    <a:pt x="659" y="1622"/>
                    <a:pt x="671" y="1622"/>
                  </a:cubicBezTo>
                  <a:cubicBezTo>
                    <a:pt x="633" y="1597"/>
                    <a:pt x="621" y="1597"/>
                    <a:pt x="646" y="1597"/>
                  </a:cubicBezTo>
                  <a:lnTo>
                    <a:pt x="658" y="1597"/>
                  </a:lnTo>
                  <a:cubicBezTo>
                    <a:pt x="658" y="1588"/>
                    <a:pt x="665" y="1585"/>
                    <a:pt x="676" y="1585"/>
                  </a:cubicBezTo>
                  <a:cubicBezTo>
                    <a:pt x="687" y="1585"/>
                    <a:pt x="703" y="1588"/>
                    <a:pt x="720" y="1588"/>
                  </a:cubicBezTo>
                  <a:cubicBezTo>
                    <a:pt x="729" y="1588"/>
                    <a:pt x="738" y="1587"/>
                    <a:pt x="746" y="1584"/>
                  </a:cubicBezTo>
                  <a:lnTo>
                    <a:pt x="696" y="1559"/>
                  </a:lnTo>
                  <a:cubicBezTo>
                    <a:pt x="703" y="1559"/>
                    <a:pt x="711" y="1559"/>
                    <a:pt x="718" y="1562"/>
                  </a:cubicBezTo>
                  <a:lnTo>
                    <a:pt x="718" y="1562"/>
                  </a:lnTo>
                  <a:cubicBezTo>
                    <a:pt x="704" y="1553"/>
                    <a:pt x="698" y="1551"/>
                    <a:pt x="694" y="1551"/>
                  </a:cubicBezTo>
                  <a:cubicBezTo>
                    <a:pt x="690" y="1551"/>
                    <a:pt x="690" y="1555"/>
                    <a:pt x="685" y="1555"/>
                  </a:cubicBezTo>
                  <a:cubicBezTo>
                    <a:pt x="681" y="1555"/>
                    <a:pt x="671" y="1551"/>
                    <a:pt x="646" y="1534"/>
                  </a:cubicBezTo>
                  <a:lnTo>
                    <a:pt x="646" y="1534"/>
                  </a:lnTo>
                  <a:cubicBezTo>
                    <a:pt x="670" y="1546"/>
                    <a:pt x="684" y="1550"/>
                    <a:pt x="692" y="1550"/>
                  </a:cubicBezTo>
                  <a:cubicBezTo>
                    <a:pt x="707" y="1550"/>
                    <a:pt x="702" y="1535"/>
                    <a:pt x="719" y="1535"/>
                  </a:cubicBezTo>
                  <a:cubicBezTo>
                    <a:pt x="729" y="1535"/>
                    <a:pt x="748" y="1541"/>
                    <a:pt x="784" y="1559"/>
                  </a:cubicBezTo>
                  <a:cubicBezTo>
                    <a:pt x="784" y="1547"/>
                    <a:pt x="721" y="1521"/>
                    <a:pt x="721" y="1521"/>
                  </a:cubicBezTo>
                  <a:lnTo>
                    <a:pt x="721" y="1521"/>
                  </a:lnTo>
                  <a:lnTo>
                    <a:pt x="759" y="1534"/>
                  </a:lnTo>
                  <a:lnTo>
                    <a:pt x="721" y="1509"/>
                  </a:lnTo>
                  <a:lnTo>
                    <a:pt x="721" y="1509"/>
                  </a:lnTo>
                  <a:cubicBezTo>
                    <a:pt x="721" y="1509"/>
                    <a:pt x="771" y="1534"/>
                    <a:pt x="797" y="1547"/>
                  </a:cubicBezTo>
                  <a:cubicBezTo>
                    <a:pt x="804" y="1549"/>
                    <a:pt x="809" y="1550"/>
                    <a:pt x="812" y="1550"/>
                  </a:cubicBezTo>
                  <a:cubicBezTo>
                    <a:pt x="825" y="1550"/>
                    <a:pt x="809" y="1534"/>
                    <a:pt x="809" y="1534"/>
                  </a:cubicBezTo>
                  <a:lnTo>
                    <a:pt x="784" y="1534"/>
                  </a:lnTo>
                  <a:cubicBezTo>
                    <a:pt x="771" y="1496"/>
                    <a:pt x="822" y="1484"/>
                    <a:pt x="771" y="1434"/>
                  </a:cubicBezTo>
                  <a:lnTo>
                    <a:pt x="746" y="1434"/>
                  </a:lnTo>
                  <a:cubicBezTo>
                    <a:pt x="732" y="1419"/>
                    <a:pt x="732" y="1416"/>
                    <a:pt x="738" y="1416"/>
                  </a:cubicBezTo>
                  <a:cubicBezTo>
                    <a:pt x="742" y="1416"/>
                    <a:pt x="750" y="1418"/>
                    <a:pt x="755" y="1418"/>
                  </a:cubicBezTo>
                  <a:cubicBezTo>
                    <a:pt x="760" y="1418"/>
                    <a:pt x="763" y="1416"/>
                    <a:pt x="759" y="1408"/>
                  </a:cubicBezTo>
                  <a:lnTo>
                    <a:pt x="759" y="1408"/>
                  </a:lnTo>
                  <a:lnTo>
                    <a:pt x="771" y="1421"/>
                  </a:lnTo>
                  <a:lnTo>
                    <a:pt x="784" y="1408"/>
                  </a:lnTo>
                  <a:lnTo>
                    <a:pt x="759" y="1408"/>
                  </a:lnTo>
                  <a:cubicBezTo>
                    <a:pt x="746" y="1396"/>
                    <a:pt x="734" y="1383"/>
                    <a:pt x="734" y="1383"/>
                  </a:cubicBezTo>
                  <a:lnTo>
                    <a:pt x="734" y="1383"/>
                  </a:lnTo>
                  <a:cubicBezTo>
                    <a:pt x="759" y="1396"/>
                    <a:pt x="797" y="1396"/>
                    <a:pt x="822" y="1421"/>
                  </a:cubicBezTo>
                  <a:cubicBezTo>
                    <a:pt x="784" y="1383"/>
                    <a:pt x="797" y="1396"/>
                    <a:pt x="709" y="1346"/>
                  </a:cubicBezTo>
                  <a:lnTo>
                    <a:pt x="709" y="1346"/>
                  </a:lnTo>
                  <a:lnTo>
                    <a:pt x="746" y="1358"/>
                  </a:lnTo>
                  <a:cubicBezTo>
                    <a:pt x="721" y="1346"/>
                    <a:pt x="696" y="1333"/>
                    <a:pt x="696" y="1320"/>
                  </a:cubicBezTo>
                  <a:lnTo>
                    <a:pt x="696" y="1320"/>
                  </a:lnTo>
                  <a:cubicBezTo>
                    <a:pt x="721" y="1333"/>
                    <a:pt x="759" y="1346"/>
                    <a:pt x="797" y="1371"/>
                  </a:cubicBezTo>
                  <a:cubicBezTo>
                    <a:pt x="808" y="1374"/>
                    <a:pt x="815" y="1375"/>
                    <a:pt x="819" y="1375"/>
                  </a:cubicBezTo>
                  <a:cubicBezTo>
                    <a:pt x="840" y="1375"/>
                    <a:pt x="786" y="1342"/>
                    <a:pt x="799" y="1342"/>
                  </a:cubicBezTo>
                  <a:cubicBezTo>
                    <a:pt x="804" y="1342"/>
                    <a:pt x="818" y="1347"/>
                    <a:pt x="847" y="1358"/>
                  </a:cubicBezTo>
                  <a:cubicBezTo>
                    <a:pt x="797" y="1331"/>
                    <a:pt x="779" y="1325"/>
                    <a:pt x="772" y="1325"/>
                  </a:cubicBezTo>
                  <a:cubicBezTo>
                    <a:pt x="767" y="1325"/>
                    <a:pt x="768" y="1328"/>
                    <a:pt x="767" y="1328"/>
                  </a:cubicBezTo>
                  <a:cubicBezTo>
                    <a:pt x="767" y="1328"/>
                    <a:pt x="765" y="1326"/>
                    <a:pt x="759" y="1320"/>
                  </a:cubicBezTo>
                  <a:cubicBezTo>
                    <a:pt x="734" y="1320"/>
                    <a:pt x="721" y="1308"/>
                    <a:pt x="709" y="1295"/>
                  </a:cubicBezTo>
                  <a:cubicBezTo>
                    <a:pt x="709" y="1295"/>
                    <a:pt x="709" y="1295"/>
                    <a:pt x="709" y="1283"/>
                  </a:cubicBezTo>
                  <a:cubicBezTo>
                    <a:pt x="741" y="1294"/>
                    <a:pt x="811" y="1323"/>
                    <a:pt x="830" y="1323"/>
                  </a:cubicBezTo>
                  <a:cubicBezTo>
                    <a:pt x="833" y="1323"/>
                    <a:pt x="834" y="1322"/>
                    <a:pt x="834" y="1320"/>
                  </a:cubicBezTo>
                  <a:cubicBezTo>
                    <a:pt x="834" y="1320"/>
                    <a:pt x="847" y="1333"/>
                    <a:pt x="847" y="1333"/>
                  </a:cubicBezTo>
                  <a:lnTo>
                    <a:pt x="859" y="1333"/>
                  </a:lnTo>
                  <a:lnTo>
                    <a:pt x="847" y="1320"/>
                  </a:lnTo>
                  <a:lnTo>
                    <a:pt x="859" y="1320"/>
                  </a:lnTo>
                  <a:cubicBezTo>
                    <a:pt x="859" y="1320"/>
                    <a:pt x="859" y="1320"/>
                    <a:pt x="847" y="1308"/>
                  </a:cubicBezTo>
                  <a:lnTo>
                    <a:pt x="834" y="1295"/>
                  </a:lnTo>
                  <a:cubicBezTo>
                    <a:pt x="822" y="1295"/>
                    <a:pt x="822" y="1295"/>
                    <a:pt x="784" y="1270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97" y="1283"/>
                  </a:lnTo>
                  <a:lnTo>
                    <a:pt x="797" y="1295"/>
                  </a:lnTo>
                  <a:cubicBezTo>
                    <a:pt x="789" y="1288"/>
                    <a:pt x="781" y="1280"/>
                    <a:pt x="773" y="1275"/>
                  </a:cubicBezTo>
                  <a:lnTo>
                    <a:pt x="773" y="1275"/>
                  </a:lnTo>
                  <a:lnTo>
                    <a:pt x="778" y="1276"/>
                  </a:lnTo>
                  <a:lnTo>
                    <a:pt x="778" y="1276"/>
                  </a:lnTo>
                  <a:cubicBezTo>
                    <a:pt x="771" y="1270"/>
                    <a:pt x="769" y="1270"/>
                    <a:pt x="759" y="1270"/>
                  </a:cubicBezTo>
                  <a:lnTo>
                    <a:pt x="721" y="1245"/>
                  </a:lnTo>
                  <a:lnTo>
                    <a:pt x="746" y="1258"/>
                  </a:lnTo>
                  <a:cubicBezTo>
                    <a:pt x="746" y="1245"/>
                    <a:pt x="746" y="1245"/>
                    <a:pt x="746" y="1245"/>
                  </a:cubicBezTo>
                  <a:cubicBezTo>
                    <a:pt x="759" y="1258"/>
                    <a:pt x="771" y="1258"/>
                    <a:pt x="784" y="1270"/>
                  </a:cubicBezTo>
                  <a:cubicBezTo>
                    <a:pt x="809" y="1270"/>
                    <a:pt x="771" y="1258"/>
                    <a:pt x="797" y="1258"/>
                  </a:cubicBezTo>
                  <a:cubicBezTo>
                    <a:pt x="885" y="1295"/>
                    <a:pt x="809" y="1283"/>
                    <a:pt x="872" y="1320"/>
                  </a:cubicBezTo>
                  <a:cubicBezTo>
                    <a:pt x="876" y="1322"/>
                    <a:pt x="879" y="1322"/>
                    <a:pt x="881" y="1322"/>
                  </a:cubicBezTo>
                  <a:cubicBezTo>
                    <a:pt x="888" y="1322"/>
                    <a:pt x="862" y="1306"/>
                    <a:pt x="866" y="1306"/>
                  </a:cubicBezTo>
                  <a:cubicBezTo>
                    <a:pt x="868" y="1306"/>
                    <a:pt x="876" y="1310"/>
                    <a:pt x="897" y="1320"/>
                  </a:cubicBezTo>
                  <a:cubicBezTo>
                    <a:pt x="809" y="1270"/>
                    <a:pt x="922" y="1308"/>
                    <a:pt x="834" y="1270"/>
                  </a:cubicBezTo>
                  <a:lnTo>
                    <a:pt x="834" y="1270"/>
                  </a:lnTo>
                  <a:lnTo>
                    <a:pt x="897" y="1295"/>
                  </a:lnTo>
                  <a:cubicBezTo>
                    <a:pt x="897" y="1295"/>
                    <a:pt x="897" y="1295"/>
                    <a:pt x="897" y="1308"/>
                  </a:cubicBezTo>
                  <a:lnTo>
                    <a:pt x="897" y="1320"/>
                  </a:lnTo>
                  <a:lnTo>
                    <a:pt x="885" y="1320"/>
                  </a:lnTo>
                  <a:lnTo>
                    <a:pt x="885" y="1333"/>
                  </a:lnTo>
                  <a:lnTo>
                    <a:pt x="885" y="1346"/>
                  </a:lnTo>
                  <a:cubicBezTo>
                    <a:pt x="897" y="1396"/>
                    <a:pt x="947" y="1371"/>
                    <a:pt x="885" y="1496"/>
                  </a:cubicBezTo>
                  <a:cubicBezTo>
                    <a:pt x="922" y="1509"/>
                    <a:pt x="947" y="1534"/>
                    <a:pt x="973" y="1559"/>
                  </a:cubicBezTo>
                  <a:cubicBezTo>
                    <a:pt x="1010" y="1609"/>
                    <a:pt x="1035" y="1660"/>
                    <a:pt x="1060" y="1723"/>
                  </a:cubicBezTo>
                  <a:lnTo>
                    <a:pt x="1073" y="1723"/>
                  </a:lnTo>
                  <a:cubicBezTo>
                    <a:pt x="1086" y="1723"/>
                    <a:pt x="1073" y="1710"/>
                    <a:pt x="1086" y="1710"/>
                  </a:cubicBezTo>
                  <a:cubicBezTo>
                    <a:pt x="1123" y="1735"/>
                    <a:pt x="1073" y="1735"/>
                    <a:pt x="1098" y="1760"/>
                  </a:cubicBezTo>
                  <a:cubicBezTo>
                    <a:pt x="1115" y="1760"/>
                    <a:pt x="1104" y="1749"/>
                    <a:pt x="1106" y="1749"/>
                  </a:cubicBezTo>
                  <a:lnTo>
                    <a:pt x="1106" y="1749"/>
                  </a:lnTo>
                  <a:cubicBezTo>
                    <a:pt x="1107" y="1749"/>
                    <a:pt x="1111" y="1752"/>
                    <a:pt x="1123" y="1760"/>
                  </a:cubicBezTo>
                  <a:cubicBezTo>
                    <a:pt x="1073" y="1723"/>
                    <a:pt x="1136" y="1735"/>
                    <a:pt x="1111" y="1710"/>
                  </a:cubicBezTo>
                  <a:lnTo>
                    <a:pt x="1111" y="1710"/>
                  </a:lnTo>
                  <a:lnTo>
                    <a:pt x="1123" y="1723"/>
                  </a:lnTo>
                  <a:cubicBezTo>
                    <a:pt x="1123" y="1710"/>
                    <a:pt x="1111" y="1710"/>
                    <a:pt x="1123" y="1697"/>
                  </a:cubicBezTo>
                  <a:lnTo>
                    <a:pt x="1148" y="1723"/>
                  </a:lnTo>
                  <a:cubicBezTo>
                    <a:pt x="1134" y="1708"/>
                    <a:pt x="1144" y="1706"/>
                    <a:pt x="1156" y="1705"/>
                  </a:cubicBezTo>
                  <a:lnTo>
                    <a:pt x="1156" y="1705"/>
                  </a:lnTo>
                  <a:cubicBezTo>
                    <a:pt x="1144" y="1700"/>
                    <a:pt x="1131" y="1685"/>
                    <a:pt x="1123" y="1685"/>
                  </a:cubicBezTo>
                  <a:cubicBezTo>
                    <a:pt x="1116" y="1674"/>
                    <a:pt x="1118" y="1670"/>
                    <a:pt x="1125" y="1670"/>
                  </a:cubicBezTo>
                  <a:cubicBezTo>
                    <a:pt x="1137" y="1670"/>
                    <a:pt x="1162" y="1680"/>
                    <a:pt x="1176" y="1680"/>
                  </a:cubicBezTo>
                  <a:cubicBezTo>
                    <a:pt x="1182" y="1680"/>
                    <a:pt x="1186" y="1678"/>
                    <a:pt x="1186" y="1672"/>
                  </a:cubicBezTo>
                  <a:lnTo>
                    <a:pt x="1161" y="1672"/>
                  </a:lnTo>
                  <a:cubicBezTo>
                    <a:pt x="1161" y="1660"/>
                    <a:pt x="1174" y="1660"/>
                    <a:pt x="1199" y="1660"/>
                  </a:cubicBezTo>
                  <a:cubicBezTo>
                    <a:pt x="1199" y="1647"/>
                    <a:pt x="1174" y="1660"/>
                    <a:pt x="1161" y="1635"/>
                  </a:cubicBezTo>
                  <a:lnTo>
                    <a:pt x="1161" y="1635"/>
                  </a:lnTo>
                  <a:cubicBezTo>
                    <a:pt x="1166" y="1637"/>
                    <a:pt x="1168" y="1638"/>
                    <a:pt x="1169" y="1638"/>
                  </a:cubicBezTo>
                  <a:cubicBezTo>
                    <a:pt x="1173" y="1638"/>
                    <a:pt x="1148" y="1620"/>
                    <a:pt x="1148" y="1609"/>
                  </a:cubicBezTo>
                  <a:lnTo>
                    <a:pt x="1148" y="1609"/>
                  </a:lnTo>
                  <a:lnTo>
                    <a:pt x="1174" y="1622"/>
                  </a:lnTo>
                  <a:cubicBezTo>
                    <a:pt x="1199" y="1609"/>
                    <a:pt x="1123" y="1597"/>
                    <a:pt x="1148" y="1584"/>
                  </a:cubicBezTo>
                  <a:lnTo>
                    <a:pt x="1148" y="1584"/>
                  </a:lnTo>
                  <a:lnTo>
                    <a:pt x="1174" y="1609"/>
                  </a:lnTo>
                  <a:lnTo>
                    <a:pt x="1174" y="1597"/>
                  </a:lnTo>
                  <a:lnTo>
                    <a:pt x="1199" y="1609"/>
                  </a:lnTo>
                  <a:cubicBezTo>
                    <a:pt x="1186" y="1584"/>
                    <a:pt x="1199" y="1584"/>
                    <a:pt x="1211" y="1584"/>
                  </a:cubicBezTo>
                  <a:cubicBezTo>
                    <a:pt x="1186" y="1572"/>
                    <a:pt x="1161" y="1559"/>
                    <a:pt x="1174" y="1547"/>
                  </a:cubicBezTo>
                  <a:cubicBezTo>
                    <a:pt x="1182" y="1547"/>
                    <a:pt x="1185" y="1552"/>
                    <a:pt x="1186" y="1552"/>
                  </a:cubicBezTo>
                  <a:cubicBezTo>
                    <a:pt x="1186" y="1552"/>
                    <a:pt x="1186" y="1551"/>
                    <a:pt x="1186" y="1547"/>
                  </a:cubicBezTo>
                  <a:cubicBezTo>
                    <a:pt x="1199" y="1559"/>
                    <a:pt x="1224" y="1572"/>
                    <a:pt x="1199" y="1572"/>
                  </a:cubicBezTo>
                  <a:lnTo>
                    <a:pt x="1211" y="1584"/>
                  </a:lnTo>
                  <a:cubicBezTo>
                    <a:pt x="1236" y="1584"/>
                    <a:pt x="1224" y="1559"/>
                    <a:pt x="1236" y="1559"/>
                  </a:cubicBezTo>
                  <a:lnTo>
                    <a:pt x="1224" y="1559"/>
                  </a:lnTo>
                  <a:lnTo>
                    <a:pt x="1199" y="1534"/>
                  </a:lnTo>
                  <a:cubicBezTo>
                    <a:pt x="1211" y="1534"/>
                    <a:pt x="1211" y="1534"/>
                    <a:pt x="1224" y="1547"/>
                  </a:cubicBezTo>
                  <a:cubicBezTo>
                    <a:pt x="1224" y="1534"/>
                    <a:pt x="1211" y="1534"/>
                    <a:pt x="1211" y="1521"/>
                  </a:cubicBezTo>
                  <a:lnTo>
                    <a:pt x="1211" y="1521"/>
                  </a:lnTo>
                  <a:cubicBezTo>
                    <a:pt x="1221" y="1531"/>
                    <a:pt x="1238" y="1533"/>
                    <a:pt x="1246" y="1540"/>
                  </a:cubicBezTo>
                  <a:lnTo>
                    <a:pt x="1246" y="1540"/>
                  </a:lnTo>
                  <a:lnTo>
                    <a:pt x="1236" y="1521"/>
                  </a:lnTo>
                  <a:cubicBezTo>
                    <a:pt x="1249" y="1521"/>
                    <a:pt x="1274" y="1521"/>
                    <a:pt x="1274" y="1534"/>
                  </a:cubicBezTo>
                  <a:cubicBezTo>
                    <a:pt x="1287" y="1521"/>
                    <a:pt x="1249" y="1496"/>
                    <a:pt x="1274" y="1484"/>
                  </a:cubicBezTo>
                  <a:cubicBezTo>
                    <a:pt x="1262" y="1484"/>
                    <a:pt x="1262" y="1484"/>
                    <a:pt x="1262" y="1471"/>
                  </a:cubicBezTo>
                  <a:cubicBezTo>
                    <a:pt x="1274" y="1471"/>
                    <a:pt x="1299" y="1459"/>
                    <a:pt x="1274" y="1434"/>
                  </a:cubicBezTo>
                  <a:lnTo>
                    <a:pt x="1274" y="1434"/>
                  </a:lnTo>
                  <a:lnTo>
                    <a:pt x="1312" y="1446"/>
                  </a:lnTo>
                  <a:cubicBezTo>
                    <a:pt x="1312" y="1434"/>
                    <a:pt x="1274" y="1434"/>
                    <a:pt x="1262" y="1408"/>
                  </a:cubicBezTo>
                  <a:cubicBezTo>
                    <a:pt x="1262" y="1406"/>
                    <a:pt x="1263" y="1405"/>
                    <a:pt x="1266" y="1405"/>
                  </a:cubicBezTo>
                  <a:cubicBezTo>
                    <a:pt x="1276" y="1405"/>
                    <a:pt x="1302" y="1421"/>
                    <a:pt x="1312" y="1421"/>
                  </a:cubicBezTo>
                  <a:cubicBezTo>
                    <a:pt x="1287" y="1408"/>
                    <a:pt x="1262" y="1383"/>
                    <a:pt x="1299" y="1383"/>
                  </a:cubicBezTo>
                  <a:cubicBezTo>
                    <a:pt x="1299" y="1383"/>
                    <a:pt x="1287" y="1383"/>
                    <a:pt x="1299" y="1396"/>
                  </a:cubicBezTo>
                  <a:lnTo>
                    <a:pt x="1312" y="1396"/>
                  </a:lnTo>
                  <a:cubicBezTo>
                    <a:pt x="1337" y="1421"/>
                    <a:pt x="1324" y="1421"/>
                    <a:pt x="1362" y="1421"/>
                  </a:cubicBezTo>
                  <a:cubicBezTo>
                    <a:pt x="1299" y="1396"/>
                    <a:pt x="1362" y="1383"/>
                    <a:pt x="1299" y="1358"/>
                  </a:cubicBezTo>
                  <a:lnTo>
                    <a:pt x="1324" y="1358"/>
                  </a:lnTo>
                  <a:cubicBezTo>
                    <a:pt x="1350" y="1358"/>
                    <a:pt x="1274" y="1333"/>
                    <a:pt x="1287" y="1320"/>
                  </a:cubicBezTo>
                  <a:cubicBezTo>
                    <a:pt x="1294" y="1320"/>
                    <a:pt x="1302" y="1320"/>
                    <a:pt x="1307" y="1323"/>
                  </a:cubicBezTo>
                  <a:lnTo>
                    <a:pt x="1307" y="1323"/>
                  </a:lnTo>
                  <a:lnTo>
                    <a:pt x="1299" y="1308"/>
                  </a:lnTo>
                  <a:lnTo>
                    <a:pt x="1312" y="1308"/>
                  </a:lnTo>
                  <a:lnTo>
                    <a:pt x="1312" y="1295"/>
                  </a:lnTo>
                  <a:cubicBezTo>
                    <a:pt x="1312" y="1295"/>
                    <a:pt x="1306" y="1290"/>
                    <a:pt x="1299" y="1283"/>
                  </a:cubicBezTo>
                  <a:lnTo>
                    <a:pt x="1299" y="1283"/>
                  </a:lnTo>
                  <a:cubicBezTo>
                    <a:pt x="1299" y="1283"/>
                    <a:pt x="1299" y="1270"/>
                    <a:pt x="1287" y="1270"/>
                  </a:cubicBezTo>
                  <a:cubicBezTo>
                    <a:pt x="1312" y="1270"/>
                    <a:pt x="1324" y="1283"/>
                    <a:pt x="1312" y="1283"/>
                  </a:cubicBezTo>
                  <a:cubicBezTo>
                    <a:pt x="1331" y="1289"/>
                    <a:pt x="1339" y="1291"/>
                    <a:pt x="1342" y="1291"/>
                  </a:cubicBezTo>
                  <a:cubicBezTo>
                    <a:pt x="1352" y="1291"/>
                    <a:pt x="1312" y="1270"/>
                    <a:pt x="1350" y="1270"/>
                  </a:cubicBezTo>
                  <a:lnTo>
                    <a:pt x="1350" y="1283"/>
                  </a:lnTo>
                  <a:cubicBezTo>
                    <a:pt x="1366" y="1287"/>
                    <a:pt x="1376" y="1288"/>
                    <a:pt x="1383" y="1288"/>
                  </a:cubicBezTo>
                  <a:cubicBezTo>
                    <a:pt x="1396" y="1288"/>
                    <a:pt x="1396" y="1283"/>
                    <a:pt x="1412" y="1283"/>
                  </a:cubicBezTo>
                  <a:cubicBezTo>
                    <a:pt x="1400" y="1283"/>
                    <a:pt x="1350" y="1270"/>
                    <a:pt x="1337" y="1258"/>
                  </a:cubicBezTo>
                  <a:cubicBezTo>
                    <a:pt x="1337" y="1258"/>
                    <a:pt x="1337" y="1258"/>
                    <a:pt x="1324" y="1245"/>
                  </a:cubicBezTo>
                  <a:lnTo>
                    <a:pt x="1324" y="1245"/>
                  </a:lnTo>
                  <a:cubicBezTo>
                    <a:pt x="1333" y="1249"/>
                    <a:pt x="1338" y="1251"/>
                    <a:pt x="1342" y="1251"/>
                  </a:cubicBezTo>
                  <a:cubicBezTo>
                    <a:pt x="1350" y="1251"/>
                    <a:pt x="1350" y="1245"/>
                    <a:pt x="1350" y="1245"/>
                  </a:cubicBezTo>
                  <a:lnTo>
                    <a:pt x="1387" y="1258"/>
                  </a:lnTo>
                  <a:cubicBezTo>
                    <a:pt x="1375" y="1245"/>
                    <a:pt x="1362" y="1232"/>
                    <a:pt x="1350" y="1232"/>
                  </a:cubicBezTo>
                  <a:cubicBezTo>
                    <a:pt x="1350" y="1228"/>
                    <a:pt x="1352" y="1227"/>
                    <a:pt x="1357" y="1227"/>
                  </a:cubicBezTo>
                  <a:cubicBezTo>
                    <a:pt x="1366" y="1227"/>
                    <a:pt x="1383" y="1232"/>
                    <a:pt x="1400" y="1232"/>
                  </a:cubicBezTo>
                  <a:cubicBezTo>
                    <a:pt x="1412" y="1220"/>
                    <a:pt x="1362" y="1232"/>
                    <a:pt x="1362" y="1207"/>
                  </a:cubicBezTo>
                  <a:cubicBezTo>
                    <a:pt x="1375" y="1207"/>
                    <a:pt x="1362" y="1195"/>
                    <a:pt x="1350" y="1170"/>
                  </a:cubicBezTo>
                  <a:lnTo>
                    <a:pt x="1350" y="1170"/>
                  </a:lnTo>
                  <a:lnTo>
                    <a:pt x="1362" y="1176"/>
                  </a:lnTo>
                  <a:lnTo>
                    <a:pt x="1362" y="1176"/>
                  </a:lnTo>
                  <a:cubicBezTo>
                    <a:pt x="1359" y="1173"/>
                    <a:pt x="1356" y="1170"/>
                    <a:pt x="1350" y="1170"/>
                  </a:cubicBezTo>
                  <a:lnTo>
                    <a:pt x="1362" y="1170"/>
                  </a:lnTo>
                  <a:cubicBezTo>
                    <a:pt x="1362" y="1170"/>
                    <a:pt x="1337" y="1157"/>
                    <a:pt x="1324" y="1144"/>
                  </a:cubicBezTo>
                  <a:cubicBezTo>
                    <a:pt x="1319" y="1142"/>
                    <a:pt x="1319" y="1141"/>
                    <a:pt x="1322" y="1141"/>
                  </a:cubicBezTo>
                  <a:cubicBezTo>
                    <a:pt x="1328" y="1141"/>
                    <a:pt x="1343" y="1144"/>
                    <a:pt x="1352" y="1144"/>
                  </a:cubicBezTo>
                  <a:cubicBezTo>
                    <a:pt x="1360" y="1144"/>
                    <a:pt x="1363" y="1141"/>
                    <a:pt x="1350" y="1132"/>
                  </a:cubicBezTo>
                  <a:cubicBezTo>
                    <a:pt x="1362" y="1132"/>
                    <a:pt x="1375" y="1132"/>
                    <a:pt x="1387" y="1144"/>
                  </a:cubicBezTo>
                  <a:cubicBezTo>
                    <a:pt x="1362" y="1119"/>
                    <a:pt x="1362" y="1119"/>
                    <a:pt x="1337" y="1094"/>
                  </a:cubicBezTo>
                  <a:lnTo>
                    <a:pt x="1362" y="1094"/>
                  </a:lnTo>
                  <a:cubicBezTo>
                    <a:pt x="1337" y="1094"/>
                    <a:pt x="1312" y="1069"/>
                    <a:pt x="1287" y="1057"/>
                  </a:cubicBezTo>
                  <a:lnTo>
                    <a:pt x="1299" y="1057"/>
                  </a:lnTo>
                  <a:cubicBezTo>
                    <a:pt x="1312" y="1069"/>
                    <a:pt x="1337" y="1082"/>
                    <a:pt x="1350" y="1082"/>
                  </a:cubicBezTo>
                  <a:lnTo>
                    <a:pt x="1387" y="1094"/>
                  </a:lnTo>
                  <a:lnTo>
                    <a:pt x="1375" y="1082"/>
                  </a:lnTo>
                  <a:lnTo>
                    <a:pt x="1400" y="1082"/>
                  </a:lnTo>
                  <a:cubicBezTo>
                    <a:pt x="1362" y="1057"/>
                    <a:pt x="1324" y="1019"/>
                    <a:pt x="1312" y="1006"/>
                  </a:cubicBezTo>
                  <a:lnTo>
                    <a:pt x="1312" y="1006"/>
                  </a:lnTo>
                  <a:cubicBezTo>
                    <a:pt x="1337" y="1019"/>
                    <a:pt x="1350" y="1019"/>
                    <a:pt x="1387" y="1031"/>
                  </a:cubicBezTo>
                  <a:lnTo>
                    <a:pt x="1387" y="1031"/>
                  </a:lnTo>
                  <a:cubicBezTo>
                    <a:pt x="1380" y="1029"/>
                    <a:pt x="1376" y="1028"/>
                    <a:pt x="1373" y="1028"/>
                  </a:cubicBezTo>
                  <a:cubicBezTo>
                    <a:pt x="1363" y="1028"/>
                    <a:pt x="1387" y="1046"/>
                    <a:pt x="1387" y="1057"/>
                  </a:cubicBezTo>
                  <a:cubicBezTo>
                    <a:pt x="1387" y="1052"/>
                    <a:pt x="1389" y="1051"/>
                    <a:pt x="1391" y="1051"/>
                  </a:cubicBezTo>
                  <a:cubicBezTo>
                    <a:pt x="1396" y="1051"/>
                    <a:pt x="1404" y="1057"/>
                    <a:pt x="1412" y="1057"/>
                  </a:cubicBezTo>
                  <a:lnTo>
                    <a:pt x="1387" y="1031"/>
                  </a:lnTo>
                  <a:lnTo>
                    <a:pt x="1387" y="1031"/>
                  </a:lnTo>
                  <a:cubicBezTo>
                    <a:pt x="1396" y="1036"/>
                    <a:pt x="1400" y="1037"/>
                    <a:pt x="1402" y="1037"/>
                  </a:cubicBezTo>
                  <a:cubicBezTo>
                    <a:pt x="1407" y="1037"/>
                    <a:pt x="1404" y="1031"/>
                    <a:pt x="1412" y="1031"/>
                  </a:cubicBezTo>
                  <a:cubicBezTo>
                    <a:pt x="1362" y="1019"/>
                    <a:pt x="1387" y="1006"/>
                    <a:pt x="1375" y="1006"/>
                  </a:cubicBezTo>
                  <a:lnTo>
                    <a:pt x="1375" y="1006"/>
                  </a:lnTo>
                  <a:cubicBezTo>
                    <a:pt x="1379" y="1006"/>
                    <a:pt x="1384" y="1008"/>
                    <a:pt x="1389" y="1009"/>
                  </a:cubicBezTo>
                  <a:lnTo>
                    <a:pt x="1389" y="1009"/>
                  </a:lnTo>
                  <a:cubicBezTo>
                    <a:pt x="1376" y="1002"/>
                    <a:pt x="1363" y="994"/>
                    <a:pt x="1375" y="994"/>
                  </a:cubicBezTo>
                  <a:lnTo>
                    <a:pt x="1387" y="994"/>
                  </a:lnTo>
                  <a:cubicBezTo>
                    <a:pt x="1381" y="987"/>
                    <a:pt x="1381" y="984"/>
                    <a:pt x="1384" y="984"/>
                  </a:cubicBezTo>
                  <a:cubicBezTo>
                    <a:pt x="1387" y="984"/>
                    <a:pt x="1393" y="987"/>
                    <a:pt x="1400" y="994"/>
                  </a:cubicBezTo>
                  <a:cubicBezTo>
                    <a:pt x="1412" y="981"/>
                    <a:pt x="1412" y="956"/>
                    <a:pt x="1375" y="943"/>
                  </a:cubicBezTo>
                  <a:cubicBezTo>
                    <a:pt x="1381" y="943"/>
                    <a:pt x="1393" y="946"/>
                    <a:pt x="1405" y="951"/>
                  </a:cubicBezTo>
                  <a:lnTo>
                    <a:pt x="1405" y="951"/>
                  </a:lnTo>
                  <a:lnTo>
                    <a:pt x="1299" y="893"/>
                  </a:lnTo>
                  <a:lnTo>
                    <a:pt x="1299" y="893"/>
                  </a:lnTo>
                  <a:cubicBezTo>
                    <a:pt x="1337" y="906"/>
                    <a:pt x="1425" y="931"/>
                    <a:pt x="1437" y="943"/>
                  </a:cubicBezTo>
                  <a:cubicBezTo>
                    <a:pt x="1450" y="943"/>
                    <a:pt x="1450" y="943"/>
                    <a:pt x="1437" y="931"/>
                  </a:cubicBezTo>
                  <a:cubicBezTo>
                    <a:pt x="1437" y="931"/>
                    <a:pt x="1387" y="918"/>
                    <a:pt x="1387" y="918"/>
                  </a:cubicBezTo>
                  <a:lnTo>
                    <a:pt x="1450" y="918"/>
                  </a:lnTo>
                  <a:cubicBezTo>
                    <a:pt x="1437" y="918"/>
                    <a:pt x="1387" y="893"/>
                    <a:pt x="1387" y="893"/>
                  </a:cubicBezTo>
                  <a:cubicBezTo>
                    <a:pt x="1400" y="893"/>
                    <a:pt x="1437" y="918"/>
                    <a:pt x="1450" y="918"/>
                  </a:cubicBezTo>
                  <a:lnTo>
                    <a:pt x="1400" y="893"/>
                  </a:lnTo>
                  <a:lnTo>
                    <a:pt x="1400" y="893"/>
                  </a:lnTo>
                  <a:cubicBezTo>
                    <a:pt x="1400" y="893"/>
                    <a:pt x="1433" y="904"/>
                    <a:pt x="1457" y="906"/>
                  </a:cubicBezTo>
                  <a:lnTo>
                    <a:pt x="1457" y="906"/>
                  </a:lnTo>
                  <a:cubicBezTo>
                    <a:pt x="1455" y="905"/>
                    <a:pt x="1463" y="903"/>
                    <a:pt x="1463" y="893"/>
                  </a:cubicBezTo>
                  <a:lnTo>
                    <a:pt x="1450" y="893"/>
                  </a:lnTo>
                  <a:cubicBezTo>
                    <a:pt x="1463" y="893"/>
                    <a:pt x="1375" y="855"/>
                    <a:pt x="1375" y="843"/>
                  </a:cubicBezTo>
                  <a:lnTo>
                    <a:pt x="1375" y="843"/>
                  </a:lnTo>
                  <a:cubicBezTo>
                    <a:pt x="1385" y="853"/>
                    <a:pt x="1428" y="871"/>
                    <a:pt x="1444" y="871"/>
                  </a:cubicBezTo>
                  <a:cubicBezTo>
                    <a:pt x="1448" y="871"/>
                    <a:pt x="1450" y="870"/>
                    <a:pt x="1450" y="868"/>
                  </a:cubicBezTo>
                  <a:cubicBezTo>
                    <a:pt x="1425" y="855"/>
                    <a:pt x="1324" y="805"/>
                    <a:pt x="1312" y="793"/>
                  </a:cubicBezTo>
                  <a:lnTo>
                    <a:pt x="1324" y="793"/>
                  </a:lnTo>
                  <a:lnTo>
                    <a:pt x="1312" y="780"/>
                  </a:lnTo>
                  <a:lnTo>
                    <a:pt x="1312" y="780"/>
                  </a:lnTo>
                  <a:cubicBezTo>
                    <a:pt x="1350" y="805"/>
                    <a:pt x="1437" y="843"/>
                    <a:pt x="1463" y="868"/>
                  </a:cubicBezTo>
                  <a:cubicBezTo>
                    <a:pt x="1471" y="868"/>
                    <a:pt x="1479" y="874"/>
                    <a:pt x="1484" y="874"/>
                  </a:cubicBezTo>
                  <a:cubicBezTo>
                    <a:pt x="1486" y="874"/>
                    <a:pt x="1488" y="872"/>
                    <a:pt x="1488" y="868"/>
                  </a:cubicBezTo>
                  <a:cubicBezTo>
                    <a:pt x="1500" y="868"/>
                    <a:pt x="1513" y="881"/>
                    <a:pt x="1513" y="881"/>
                  </a:cubicBezTo>
                  <a:lnTo>
                    <a:pt x="1525" y="868"/>
                  </a:lnTo>
                  <a:cubicBezTo>
                    <a:pt x="1488" y="855"/>
                    <a:pt x="1488" y="843"/>
                    <a:pt x="1463" y="843"/>
                  </a:cubicBezTo>
                  <a:lnTo>
                    <a:pt x="1500" y="868"/>
                  </a:lnTo>
                  <a:cubicBezTo>
                    <a:pt x="1463" y="855"/>
                    <a:pt x="1400" y="818"/>
                    <a:pt x="1412" y="818"/>
                  </a:cubicBezTo>
                  <a:cubicBezTo>
                    <a:pt x="1423" y="818"/>
                    <a:pt x="1461" y="836"/>
                    <a:pt x="1480" y="841"/>
                  </a:cubicBezTo>
                  <a:lnTo>
                    <a:pt x="1480" y="841"/>
                  </a:lnTo>
                  <a:cubicBezTo>
                    <a:pt x="1471" y="838"/>
                    <a:pt x="1465" y="830"/>
                    <a:pt x="1475" y="830"/>
                  </a:cubicBezTo>
                  <a:lnTo>
                    <a:pt x="1488" y="843"/>
                  </a:lnTo>
                  <a:cubicBezTo>
                    <a:pt x="1500" y="843"/>
                    <a:pt x="1450" y="818"/>
                    <a:pt x="1488" y="818"/>
                  </a:cubicBezTo>
                  <a:cubicBezTo>
                    <a:pt x="1488" y="818"/>
                    <a:pt x="1504" y="823"/>
                    <a:pt x="1512" y="823"/>
                  </a:cubicBezTo>
                  <a:cubicBezTo>
                    <a:pt x="1516" y="823"/>
                    <a:pt x="1517" y="822"/>
                    <a:pt x="1513" y="818"/>
                  </a:cubicBezTo>
                  <a:cubicBezTo>
                    <a:pt x="1475" y="805"/>
                    <a:pt x="1350" y="768"/>
                    <a:pt x="1324" y="755"/>
                  </a:cubicBezTo>
                  <a:lnTo>
                    <a:pt x="1387" y="755"/>
                  </a:lnTo>
                  <a:cubicBezTo>
                    <a:pt x="1400" y="755"/>
                    <a:pt x="1400" y="768"/>
                    <a:pt x="1412" y="768"/>
                  </a:cubicBezTo>
                  <a:cubicBezTo>
                    <a:pt x="1412" y="768"/>
                    <a:pt x="1412" y="755"/>
                    <a:pt x="1412" y="742"/>
                  </a:cubicBezTo>
                  <a:cubicBezTo>
                    <a:pt x="1412" y="742"/>
                    <a:pt x="1412" y="742"/>
                    <a:pt x="1412" y="730"/>
                  </a:cubicBezTo>
                  <a:cubicBezTo>
                    <a:pt x="1412" y="717"/>
                    <a:pt x="1425" y="717"/>
                    <a:pt x="1425" y="705"/>
                  </a:cubicBezTo>
                  <a:cubicBezTo>
                    <a:pt x="1425" y="692"/>
                    <a:pt x="1425" y="692"/>
                    <a:pt x="1425" y="680"/>
                  </a:cubicBezTo>
                  <a:cubicBezTo>
                    <a:pt x="1425" y="680"/>
                    <a:pt x="1425" y="667"/>
                    <a:pt x="1425" y="667"/>
                  </a:cubicBezTo>
                  <a:cubicBezTo>
                    <a:pt x="1425" y="654"/>
                    <a:pt x="1425" y="654"/>
                    <a:pt x="1425" y="642"/>
                  </a:cubicBezTo>
                  <a:lnTo>
                    <a:pt x="1425" y="629"/>
                  </a:lnTo>
                  <a:cubicBezTo>
                    <a:pt x="1425" y="617"/>
                    <a:pt x="1425" y="604"/>
                    <a:pt x="1425" y="592"/>
                  </a:cubicBezTo>
                  <a:cubicBezTo>
                    <a:pt x="1425" y="592"/>
                    <a:pt x="1412" y="592"/>
                    <a:pt x="1412" y="579"/>
                  </a:cubicBezTo>
                  <a:lnTo>
                    <a:pt x="1400" y="579"/>
                  </a:lnTo>
                  <a:cubicBezTo>
                    <a:pt x="1400" y="579"/>
                    <a:pt x="1400" y="579"/>
                    <a:pt x="1400" y="592"/>
                  </a:cubicBezTo>
                  <a:cubicBezTo>
                    <a:pt x="1412" y="592"/>
                    <a:pt x="1412" y="604"/>
                    <a:pt x="1412" y="604"/>
                  </a:cubicBezTo>
                  <a:lnTo>
                    <a:pt x="1412" y="617"/>
                  </a:lnTo>
                  <a:cubicBezTo>
                    <a:pt x="1412" y="629"/>
                    <a:pt x="1400" y="629"/>
                    <a:pt x="1400" y="629"/>
                  </a:cubicBezTo>
                  <a:cubicBezTo>
                    <a:pt x="1400" y="642"/>
                    <a:pt x="1400" y="642"/>
                    <a:pt x="1400" y="642"/>
                  </a:cubicBezTo>
                  <a:cubicBezTo>
                    <a:pt x="1387" y="654"/>
                    <a:pt x="1387" y="654"/>
                    <a:pt x="1387" y="654"/>
                  </a:cubicBezTo>
                  <a:cubicBezTo>
                    <a:pt x="1387" y="654"/>
                    <a:pt x="1387" y="642"/>
                    <a:pt x="1375" y="642"/>
                  </a:cubicBezTo>
                  <a:cubicBezTo>
                    <a:pt x="1375" y="629"/>
                    <a:pt x="1375" y="604"/>
                    <a:pt x="1375" y="592"/>
                  </a:cubicBezTo>
                  <a:cubicBezTo>
                    <a:pt x="1375" y="579"/>
                    <a:pt x="1375" y="579"/>
                    <a:pt x="1375" y="566"/>
                  </a:cubicBezTo>
                  <a:cubicBezTo>
                    <a:pt x="1362" y="554"/>
                    <a:pt x="1362" y="554"/>
                    <a:pt x="1362" y="554"/>
                  </a:cubicBezTo>
                  <a:cubicBezTo>
                    <a:pt x="1350" y="554"/>
                    <a:pt x="1337" y="566"/>
                    <a:pt x="1337" y="566"/>
                  </a:cubicBezTo>
                  <a:cubicBezTo>
                    <a:pt x="1337" y="579"/>
                    <a:pt x="1337" y="579"/>
                    <a:pt x="1337" y="579"/>
                  </a:cubicBezTo>
                  <a:cubicBezTo>
                    <a:pt x="1337" y="579"/>
                    <a:pt x="1337" y="592"/>
                    <a:pt x="1337" y="592"/>
                  </a:cubicBezTo>
                  <a:cubicBezTo>
                    <a:pt x="1337" y="604"/>
                    <a:pt x="1324" y="604"/>
                    <a:pt x="1324" y="617"/>
                  </a:cubicBezTo>
                  <a:cubicBezTo>
                    <a:pt x="1324" y="629"/>
                    <a:pt x="1324" y="642"/>
                    <a:pt x="1312" y="654"/>
                  </a:cubicBezTo>
                  <a:cubicBezTo>
                    <a:pt x="1312" y="642"/>
                    <a:pt x="1312" y="642"/>
                    <a:pt x="1312" y="642"/>
                  </a:cubicBezTo>
                  <a:cubicBezTo>
                    <a:pt x="1312" y="642"/>
                    <a:pt x="1312" y="642"/>
                    <a:pt x="1312" y="629"/>
                  </a:cubicBezTo>
                  <a:cubicBezTo>
                    <a:pt x="1312" y="628"/>
                    <a:pt x="1311" y="627"/>
                    <a:pt x="1310" y="627"/>
                  </a:cubicBezTo>
                  <a:cubicBezTo>
                    <a:pt x="1305" y="627"/>
                    <a:pt x="1283" y="658"/>
                    <a:pt x="1262" y="680"/>
                  </a:cubicBezTo>
                  <a:lnTo>
                    <a:pt x="1249" y="692"/>
                  </a:lnTo>
                  <a:lnTo>
                    <a:pt x="1236" y="705"/>
                  </a:lnTo>
                  <a:cubicBezTo>
                    <a:pt x="1236" y="705"/>
                    <a:pt x="1224" y="717"/>
                    <a:pt x="1224" y="717"/>
                  </a:cubicBezTo>
                  <a:lnTo>
                    <a:pt x="1262" y="629"/>
                  </a:lnTo>
                  <a:cubicBezTo>
                    <a:pt x="1254" y="620"/>
                    <a:pt x="1247" y="615"/>
                    <a:pt x="1241" y="615"/>
                  </a:cubicBezTo>
                  <a:cubicBezTo>
                    <a:pt x="1214" y="615"/>
                    <a:pt x="1191" y="687"/>
                    <a:pt x="1161" y="717"/>
                  </a:cubicBezTo>
                  <a:cubicBezTo>
                    <a:pt x="1161" y="717"/>
                    <a:pt x="1148" y="717"/>
                    <a:pt x="1136" y="705"/>
                  </a:cubicBezTo>
                  <a:cubicBezTo>
                    <a:pt x="1161" y="667"/>
                    <a:pt x="1186" y="642"/>
                    <a:pt x="1211" y="604"/>
                  </a:cubicBezTo>
                  <a:lnTo>
                    <a:pt x="1211" y="604"/>
                  </a:lnTo>
                  <a:lnTo>
                    <a:pt x="1161" y="629"/>
                  </a:lnTo>
                  <a:lnTo>
                    <a:pt x="1211" y="541"/>
                  </a:lnTo>
                  <a:lnTo>
                    <a:pt x="1211" y="541"/>
                  </a:lnTo>
                  <a:cubicBezTo>
                    <a:pt x="1186" y="561"/>
                    <a:pt x="1169" y="569"/>
                    <a:pt x="1157" y="569"/>
                  </a:cubicBezTo>
                  <a:cubicBezTo>
                    <a:pt x="1138" y="569"/>
                    <a:pt x="1131" y="551"/>
                    <a:pt x="1123" y="529"/>
                  </a:cubicBezTo>
                  <a:cubicBezTo>
                    <a:pt x="1111" y="554"/>
                    <a:pt x="1098" y="579"/>
                    <a:pt x="1086" y="604"/>
                  </a:cubicBezTo>
                  <a:lnTo>
                    <a:pt x="1086" y="617"/>
                  </a:lnTo>
                  <a:cubicBezTo>
                    <a:pt x="1064" y="638"/>
                    <a:pt x="1042" y="669"/>
                    <a:pt x="1029" y="669"/>
                  </a:cubicBezTo>
                  <a:cubicBezTo>
                    <a:pt x="1026" y="669"/>
                    <a:pt x="1025" y="669"/>
                    <a:pt x="1023" y="667"/>
                  </a:cubicBezTo>
                  <a:cubicBezTo>
                    <a:pt x="1023" y="629"/>
                    <a:pt x="1048" y="604"/>
                    <a:pt x="1035" y="592"/>
                  </a:cubicBezTo>
                  <a:lnTo>
                    <a:pt x="1035" y="592"/>
                  </a:lnTo>
                  <a:cubicBezTo>
                    <a:pt x="1046" y="597"/>
                    <a:pt x="1054" y="600"/>
                    <a:pt x="1060" y="602"/>
                  </a:cubicBezTo>
                  <a:lnTo>
                    <a:pt x="1060" y="602"/>
                  </a:lnTo>
                  <a:cubicBezTo>
                    <a:pt x="1050" y="596"/>
                    <a:pt x="1043" y="592"/>
                    <a:pt x="1035" y="592"/>
                  </a:cubicBezTo>
                  <a:lnTo>
                    <a:pt x="1035" y="592"/>
                  </a:lnTo>
                  <a:cubicBezTo>
                    <a:pt x="1048" y="592"/>
                    <a:pt x="1073" y="604"/>
                    <a:pt x="1086" y="604"/>
                  </a:cubicBezTo>
                  <a:cubicBezTo>
                    <a:pt x="1054" y="592"/>
                    <a:pt x="1057" y="592"/>
                    <a:pt x="1060" y="592"/>
                  </a:cubicBezTo>
                  <a:cubicBezTo>
                    <a:pt x="1064" y="592"/>
                    <a:pt x="1067" y="592"/>
                    <a:pt x="1035" y="579"/>
                  </a:cubicBezTo>
                  <a:lnTo>
                    <a:pt x="1048" y="579"/>
                  </a:lnTo>
                  <a:cubicBezTo>
                    <a:pt x="1035" y="579"/>
                    <a:pt x="1035" y="579"/>
                    <a:pt x="1023" y="566"/>
                  </a:cubicBezTo>
                  <a:cubicBezTo>
                    <a:pt x="1035" y="566"/>
                    <a:pt x="1048" y="554"/>
                    <a:pt x="1048" y="541"/>
                  </a:cubicBezTo>
                  <a:lnTo>
                    <a:pt x="1060" y="529"/>
                  </a:lnTo>
                  <a:cubicBezTo>
                    <a:pt x="1066" y="524"/>
                    <a:pt x="1069" y="521"/>
                    <a:pt x="1071" y="521"/>
                  </a:cubicBezTo>
                  <a:cubicBezTo>
                    <a:pt x="1073" y="521"/>
                    <a:pt x="1073" y="527"/>
                    <a:pt x="1073" y="541"/>
                  </a:cubicBezTo>
                  <a:lnTo>
                    <a:pt x="1073" y="554"/>
                  </a:lnTo>
                  <a:lnTo>
                    <a:pt x="1086" y="554"/>
                  </a:lnTo>
                  <a:lnTo>
                    <a:pt x="1086" y="541"/>
                  </a:lnTo>
                  <a:cubicBezTo>
                    <a:pt x="1098" y="529"/>
                    <a:pt x="1111" y="504"/>
                    <a:pt x="1123" y="491"/>
                  </a:cubicBezTo>
                  <a:cubicBezTo>
                    <a:pt x="1123" y="456"/>
                    <a:pt x="1108" y="448"/>
                    <a:pt x="1090" y="448"/>
                  </a:cubicBezTo>
                  <a:cubicBezTo>
                    <a:pt x="1075" y="448"/>
                    <a:pt x="1059" y="453"/>
                    <a:pt x="1048" y="453"/>
                  </a:cubicBezTo>
                  <a:cubicBezTo>
                    <a:pt x="1060" y="453"/>
                    <a:pt x="1060" y="466"/>
                    <a:pt x="1060" y="478"/>
                  </a:cubicBezTo>
                  <a:lnTo>
                    <a:pt x="1023" y="504"/>
                  </a:lnTo>
                  <a:lnTo>
                    <a:pt x="1010" y="516"/>
                  </a:lnTo>
                  <a:cubicBezTo>
                    <a:pt x="998" y="504"/>
                    <a:pt x="985" y="504"/>
                    <a:pt x="973" y="504"/>
                  </a:cubicBezTo>
                  <a:cubicBezTo>
                    <a:pt x="985" y="504"/>
                    <a:pt x="985" y="516"/>
                    <a:pt x="998" y="516"/>
                  </a:cubicBezTo>
                  <a:lnTo>
                    <a:pt x="985" y="516"/>
                  </a:lnTo>
                  <a:cubicBezTo>
                    <a:pt x="985" y="516"/>
                    <a:pt x="998" y="516"/>
                    <a:pt x="998" y="529"/>
                  </a:cubicBezTo>
                  <a:lnTo>
                    <a:pt x="973" y="554"/>
                  </a:lnTo>
                  <a:lnTo>
                    <a:pt x="960" y="541"/>
                  </a:lnTo>
                  <a:cubicBezTo>
                    <a:pt x="960" y="529"/>
                    <a:pt x="960" y="516"/>
                    <a:pt x="973" y="516"/>
                  </a:cubicBezTo>
                  <a:lnTo>
                    <a:pt x="985" y="516"/>
                  </a:lnTo>
                  <a:lnTo>
                    <a:pt x="973" y="504"/>
                  </a:lnTo>
                  <a:lnTo>
                    <a:pt x="985" y="491"/>
                  </a:lnTo>
                  <a:lnTo>
                    <a:pt x="998" y="478"/>
                  </a:lnTo>
                  <a:cubicBezTo>
                    <a:pt x="985" y="478"/>
                    <a:pt x="973" y="491"/>
                    <a:pt x="960" y="504"/>
                  </a:cubicBezTo>
                  <a:lnTo>
                    <a:pt x="947" y="504"/>
                  </a:lnTo>
                  <a:lnTo>
                    <a:pt x="947" y="491"/>
                  </a:lnTo>
                  <a:cubicBezTo>
                    <a:pt x="960" y="478"/>
                    <a:pt x="960" y="453"/>
                    <a:pt x="973" y="441"/>
                  </a:cubicBezTo>
                  <a:lnTo>
                    <a:pt x="985" y="428"/>
                  </a:lnTo>
                  <a:lnTo>
                    <a:pt x="985" y="416"/>
                  </a:lnTo>
                  <a:lnTo>
                    <a:pt x="998" y="403"/>
                  </a:lnTo>
                  <a:cubicBezTo>
                    <a:pt x="998" y="403"/>
                    <a:pt x="998" y="403"/>
                    <a:pt x="998" y="391"/>
                  </a:cubicBezTo>
                  <a:lnTo>
                    <a:pt x="998" y="391"/>
                  </a:lnTo>
                  <a:lnTo>
                    <a:pt x="973" y="403"/>
                  </a:lnTo>
                  <a:cubicBezTo>
                    <a:pt x="960" y="403"/>
                    <a:pt x="947" y="391"/>
                    <a:pt x="947" y="391"/>
                  </a:cubicBezTo>
                  <a:lnTo>
                    <a:pt x="960" y="391"/>
                  </a:lnTo>
                  <a:cubicBezTo>
                    <a:pt x="960" y="391"/>
                    <a:pt x="960" y="391"/>
                    <a:pt x="947" y="378"/>
                  </a:cubicBezTo>
                  <a:cubicBezTo>
                    <a:pt x="947" y="365"/>
                    <a:pt x="947" y="340"/>
                    <a:pt x="960" y="328"/>
                  </a:cubicBezTo>
                  <a:cubicBezTo>
                    <a:pt x="960" y="328"/>
                    <a:pt x="960" y="315"/>
                    <a:pt x="960" y="315"/>
                  </a:cubicBezTo>
                  <a:cubicBezTo>
                    <a:pt x="960" y="305"/>
                    <a:pt x="955" y="301"/>
                    <a:pt x="948" y="301"/>
                  </a:cubicBezTo>
                  <a:cubicBezTo>
                    <a:pt x="939" y="301"/>
                    <a:pt x="924" y="308"/>
                    <a:pt x="910" y="315"/>
                  </a:cubicBezTo>
                  <a:lnTo>
                    <a:pt x="885" y="328"/>
                  </a:lnTo>
                  <a:cubicBezTo>
                    <a:pt x="872" y="328"/>
                    <a:pt x="859" y="340"/>
                    <a:pt x="859" y="340"/>
                  </a:cubicBezTo>
                  <a:lnTo>
                    <a:pt x="847" y="340"/>
                  </a:lnTo>
                  <a:cubicBezTo>
                    <a:pt x="843" y="344"/>
                    <a:pt x="840" y="345"/>
                    <a:pt x="836" y="345"/>
                  </a:cubicBezTo>
                  <a:cubicBezTo>
                    <a:pt x="827" y="345"/>
                    <a:pt x="818" y="337"/>
                    <a:pt x="809" y="328"/>
                  </a:cubicBezTo>
                  <a:cubicBezTo>
                    <a:pt x="809" y="328"/>
                    <a:pt x="809" y="340"/>
                    <a:pt x="797" y="340"/>
                  </a:cubicBezTo>
                  <a:cubicBezTo>
                    <a:pt x="797" y="353"/>
                    <a:pt x="784" y="353"/>
                    <a:pt x="784" y="353"/>
                  </a:cubicBezTo>
                  <a:cubicBezTo>
                    <a:pt x="771" y="340"/>
                    <a:pt x="759" y="315"/>
                    <a:pt x="746" y="303"/>
                  </a:cubicBezTo>
                  <a:lnTo>
                    <a:pt x="746" y="303"/>
                  </a:lnTo>
                  <a:cubicBezTo>
                    <a:pt x="753" y="305"/>
                    <a:pt x="759" y="307"/>
                    <a:pt x="765" y="309"/>
                  </a:cubicBezTo>
                  <a:lnTo>
                    <a:pt x="765" y="309"/>
                  </a:lnTo>
                  <a:cubicBezTo>
                    <a:pt x="758" y="303"/>
                    <a:pt x="756" y="303"/>
                    <a:pt x="746" y="303"/>
                  </a:cubicBezTo>
                  <a:cubicBezTo>
                    <a:pt x="746" y="277"/>
                    <a:pt x="734" y="277"/>
                    <a:pt x="721" y="265"/>
                  </a:cubicBezTo>
                  <a:lnTo>
                    <a:pt x="721" y="265"/>
                  </a:lnTo>
                  <a:cubicBezTo>
                    <a:pt x="721" y="265"/>
                    <a:pt x="721" y="265"/>
                    <a:pt x="721" y="265"/>
                  </a:cubicBezTo>
                  <a:cubicBezTo>
                    <a:pt x="709" y="265"/>
                    <a:pt x="709" y="265"/>
                    <a:pt x="709" y="252"/>
                  </a:cubicBezTo>
                  <a:lnTo>
                    <a:pt x="696" y="252"/>
                  </a:lnTo>
                  <a:lnTo>
                    <a:pt x="709" y="265"/>
                  </a:lnTo>
                  <a:cubicBezTo>
                    <a:pt x="709" y="265"/>
                    <a:pt x="696" y="265"/>
                    <a:pt x="671" y="252"/>
                  </a:cubicBezTo>
                  <a:lnTo>
                    <a:pt x="684" y="252"/>
                  </a:lnTo>
                  <a:lnTo>
                    <a:pt x="671" y="240"/>
                  </a:lnTo>
                  <a:lnTo>
                    <a:pt x="684" y="215"/>
                  </a:lnTo>
                  <a:lnTo>
                    <a:pt x="684" y="202"/>
                  </a:lnTo>
                  <a:lnTo>
                    <a:pt x="696" y="177"/>
                  </a:lnTo>
                  <a:lnTo>
                    <a:pt x="696" y="164"/>
                  </a:lnTo>
                  <a:lnTo>
                    <a:pt x="684" y="164"/>
                  </a:lnTo>
                  <a:cubicBezTo>
                    <a:pt x="684" y="164"/>
                    <a:pt x="684" y="177"/>
                    <a:pt x="671" y="177"/>
                  </a:cubicBezTo>
                  <a:cubicBezTo>
                    <a:pt x="671" y="177"/>
                    <a:pt x="671" y="189"/>
                    <a:pt x="671" y="189"/>
                  </a:cubicBezTo>
                  <a:cubicBezTo>
                    <a:pt x="658" y="215"/>
                    <a:pt x="658" y="227"/>
                    <a:pt x="646" y="252"/>
                  </a:cubicBezTo>
                  <a:lnTo>
                    <a:pt x="646" y="265"/>
                  </a:lnTo>
                  <a:lnTo>
                    <a:pt x="633" y="277"/>
                  </a:lnTo>
                  <a:lnTo>
                    <a:pt x="633" y="290"/>
                  </a:lnTo>
                  <a:lnTo>
                    <a:pt x="633" y="303"/>
                  </a:lnTo>
                  <a:cubicBezTo>
                    <a:pt x="621" y="328"/>
                    <a:pt x="596" y="353"/>
                    <a:pt x="570" y="353"/>
                  </a:cubicBezTo>
                  <a:cubicBezTo>
                    <a:pt x="566" y="355"/>
                    <a:pt x="562" y="356"/>
                    <a:pt x="560" y="356"/>
                  </a:cubicBezTo>
                  <a:cubicBezTo>
                    <a:pt x="533" y="356"/>
                    <a:pt x="597" y="248"/>
                    <a:pt x="608" y="202"/>
                  </a:cubicBezTo>
                  <a:lnTo>
                    <a:pt x="608" y="202"/>
                  </a:lnTo>
                  <a:cubicBezTo>
                    <a:pt x="565" y="237"/>
                    <a:pt x="510" y="306"/>
                    <a:pt x="484" y="306"/>
                  </a:cubicBezTo>
                  <a:cubicBezTo>
                    <a:pt x="472" y="306"/>
                    <a:pt x="466" y="292"/>
                    <a:pt x="470" y="252"/>
                  </a:cubicBezTo>
                  <a:cubicBezTo>
                    <a:pt x="478" y="244"/>
                    <a:pt x="484" y="241"/>
                    <a:pt x="488" y="241"/>
                  </a:cubicBezTo>
                  <a:cubicBezTo>
                    <a:pt x="496" y="241"/>
                    <a:pt x="499" y="252"/>
                    <a:pt x="508" y="252"/>
                  </a:cubicBezTo>
                  <a:lnTo>
                    <a:pt x="520" y="164"/>
                  </a:lnTo>
                  <a:cubicBezTo>
                    <a:pt x="608" y="64"/>
                    <a:pt x="608" y="114"/>
                    <a:pt x="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8099951" y="456595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8099019" y="4565484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"/>
                    <a:pt x="13" y="13"/>
                    <a:pt x="13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8099019" y="4566350"/>
              <a:ext cx="932" cy="252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25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8099885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13" y="13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8036317" y="448268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8111600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26" y="26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8113264" y="4573871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8109936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0" y="1"/>
                    <a:pt x="13" y="13"/>
                    <a:pt x="25" y="26"/>
                  </a:cubicBezTo>
                  <a:lnTo>
                    <a:pt x="25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8110735" y="45746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8111600" y="4574670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8162587" y="464662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cubicBezTo>
                    <a:pt x="14" y="1"/>
                    <a:pt x="14" y="1"/>
                    <a:pt x="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8124114" y="453539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8124114" y="453872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8123315" y="453959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8123315" y="453959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8123315" y="4542919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8123315" y="453959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8123315" y="454291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5" y="25"/>
                  </a:cubicBezTo>
                  <a:lnTo>
                    <a:pt x="13" y="13"/>
                  </a:lnTo>
                  <a:cubicBezTo>
                    <a:pt x="25" y="13"/>
                    <a:pt x="25" y="25"/>
                    <a:pt x="25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8124114" y="4536196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8122450" y="4537062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8123315" y="4537860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8122450" y="453619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8129173" y="455044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8119122" y="45529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8115061" y="4547179"/>
              <a:ext cx="3262" cy="2463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4"/>
                    <a:pt x="11" y="12"/>
                  </a:cubicBezTo>
                  <a:lnTo>
                    <a:pt x="24" y="24"/>
                  </a:lnTo>
                  <a:lnTo>
                    <a:pt x="36" y="31"/>
                  </a:lnTo>
                  <a:lnTo>
                    <a:pt x="36" y="31"/>
                  </a:lnTo>
                  <a:cubicBezTo>
                    <a:pt x="36" y="29"/>
                    <a:pt x="36" y="27"/>
                    <a:pt x="36" y="24"/>
                  </a:cubicBezTo>
                  <a:cubicBezTo>
                    <a:pt x="19" y="16"/>
                    <a:pt x="2" y="1"/>
                    <a:pt x="1" y="1"/>
                  </a:cubicBezTo>
                  <a:close/>
                  <a:moveTo>
                    <a:pt x="36" y="31"/>
                  </a:moveTo>
                  <a:cubicBezTo>
                    <a:pt x="37" y="37"/>
                    <a:pt x="39" y="37"/>
                    <a:pt x="49" y="37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8120786" y="4562156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8122450" y="454291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8119122" y="4568812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cubicBezTo>
                    <a:pt x="9" y="10"/>
                    <a:pt x="12" y="19"/>
                    <a:pt x="13" y="19"/>
                  </a:cubicBezTo>
                  <a:cubicBezTo>
                    <a:pt x="13" y="19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8119987" y="454877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8119987" y="454371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8123315" y="4544583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8108272" y="455882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8120786" y="4543718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8151738" y="4609815"/>
              <a:ext cx="5059" cy="5924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38" y="51"/>
                    <a:pt x="76" y="89"/>
                  </a:cubicBezTo>
                  <a:cubicBezTo>
                    <a:pt x="63" y="63"/>
                    <a:pt x="51" y="51"/>
                    <a:pt x="38" y="38"/>
                  </a:cubicBezTo>
                  <a:cubicBezTo>
                    <a:pt x="26" y="2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8162587" y="464496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8149208" y="4618202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6" y="5"/>
                    <a:pt x="11" y="10"/>
                    <a:pt x="16" y="15"/>
                  </a:cubicBezTo>
                  <a:lnTo>
                    <a:pt x="16" y="15"/>
                  </a:lnTo>
                  <a:cubicBezTo>
                    <a:pt x="12" y="5"/>
                    <a:pt x="9" y="0"/>
                    <a:pt x="1" y="0"/>
                  </a:cubicBezTo>
                  <a:close/>
                  <a:moveTo>
                    <a:pt x="16" y="15"/>
                  </a:moveTo>
                  <a:cubicBezTo>
                    <a:pt x="19" y="21"/>
                    <a:pt x="21" y="29"/>
                    <a:pt x="26" y="38"/>
                  </a:cubicBezTo>
                  <a:lnTo>
                    <a:pt x="39" y="38"/>
                  </a:lnTo>
                  <a:cubicBezTo>
                    <a:pt x="31" y="30"/>
                    <a:pt x="24" y="23"/>
                    <a:pt x="16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8111600" y="4547912"/>
              <a:ext cx="84801" cy="99644"/>
            </a:xfrm>
            <a:custGeom>
              <a:avLst/>
              <a:gdLst/>
              <a:ahLst/>
              <a:cxnLst/>
              <a:rect l="l" t="t" r="r" b="b"/>
              <a:pathLst>
                <a:path w="1274" h="1497" extrusionOk="0">
                  <a:moveTo>
                    <a:pt x="201" y="139"/>
                  </a:moveTo>
                  <a:cubicBezTo>
                    <a:pt x="201" y="144"/>
                    <a:pt x="208" y="152"/>
                    <a:pt x="217" y="160"/>
                  </a:cubicBezTo>
                  <a:lnTo>
                    <a:pt x="217" y="160"/>
                  </a:lnTo>
                  <a:lnTo>
                    <a:pt x="201" y="139"/>
                  </a:lnTo>
                  <a:close/>
                  <a:moveTo>
                    <a:pt x="139" y="38"/>
                  </a:moveTo>
                  <a:cubicBezTo>
                    <a:pt x="151" y="64"/>
                    <a:pt x="227" y="139"/>
                    <a:pt x="252" y="164"/>
                  </a:cubicBezTo>
                  <a:cubicBezTo>
                    <a:pt x="227" y="139"/>
                    <a:pt x="164" y="64"/>
                    <a:pt x="139" y="38"/>
                  </a:cubicBezTo>
                  <a:close/>
                  <a:moveTo>
                    <a:pt x="76" y="152"/>
                  </a:moveTo>
                  <a:lnTo>
                    <a:pt x="76" y="164"/>
                  </a:lnTo>
                  <a:cubicBezTo>
                    <a:pt x="82" y="170"/>
                    <a:pt x="85" y="174"/>
                    <a:pt x="88" y="177"/>
                  </a:cubicBezTo>
                  <a:cubicBezTo>
                    <a:pt x="88" y="164"/>
                    <a:pt x="76" y="152"/>
                    <a:pt x="76" y="152"/>
                  </a:cubicBez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229" y="184"/>
                    <a:pt x="235" y="189"/>
                    <a:pt x="239" y="189"/>
                  </a:cubicBezTo>
                  <a:cubicBezTo>
                    <a:pt x="235" y="189"/>
                    <a:pt x="229" y="184"/>
                    <a:pt x="222" y="178"/>
                  </a:cubicBezTo>
                  <a:close/>
                  <a:moveTo>
                    <a:pt x="88" y="164"/>
                  </a:moveTo>
                  <a:cubicBezTo>
                    <a:pt x="88" y="164"/>
                    <a:pt x="88" y="177"/>
                    <a:pt x="88" y="177"/>
                  </a:cubicBezTo>
                  <a:cubicBezTo>
                    <a:pt x="92" y="180"/>
                    <a:pt x="95" y="183"/>
                    <a:pt x="101" y="189"/>
                  </a:cubicBezTo>
                  <a:cubicBezTo>
                    <a:pt x="101" y="189"/>
                    <a:pt x="101" y="18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7"/>
                    <a:pt x="88" y="164"/>
                  </a:cubicBezTo>
                  <a:close/>
                  <a:moveTo>
                    <a:pt x="616" y="177"/>
                  </a:moveTo>
                  <a:cubicBezTo>
                    <a:pt x="629" y="189"/>
                    <a:pt x="629" y="202"/>
                    <a:pt x="654" y="202"/>
                  </a:cubicBezTo>
                  <a:lnTo>
                    <a:pt x="629" y="189"/>
                  </a:lnTo>
                  <a:cubicBezTo>
                    <a:pt x="629" y="189"/>
                    <a:pt x="617" y="177"/>
                    <a:pt x="616" y="177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616" y="202"/>
                  </a:moveTo>
                  <a:cubicBezTo>
                    <a:pt x="616" y="202"/>
                    <a:pt x="629" y="214"/>
                    <a:pt x="629" y="214"/>
                  </a:cubicBezTo>
                  <a:cubicBezTo>
                    <a:pt x="629" y="202"/>
                    <a:pt x="616" y="202"/>
                    <a:pt x="616" y="202"/>
                  </a:cubicBezTo>
                  <a:close/>
                  <a:moveTo>
                    <a:pt x="126" y="164"/>
                  </a:moveTo>
                  <a:cubicBezTo>
                    <a:pt x="126" y="185"/>
                    <a:pt x="153" y="215"/>
                    <a:pt x="176" y="239"/>
                  </a:cubicBezTo>
                  <a:lnTo>
                    <a:pt x="176" y="239"/>
                  </a:lnTo>
                  <a:cubicBezTo>
                    <a:pt x="174" y="237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1"/>
                    <a:pt x="176" y="227"/>
                  </a:cubicBezTo>
                  <a:cubicBezTo>
                    <a:pt x="151" y="202"/>
                    <a:pt x="139" y="189"/>
                    <a:pt x="126" y="164"/>
                  </a:cubicBezTo>
                  <a:close/>
                  <a:moveTo>
                    <a:pt x="176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6" y="239"/>
                    <a:pt x="189" y="252"/>
                    <a:pt x="189" y="252"/>
                  </a:cubicBezTo>
                  <a:cubicBezTo>
                    <a:pt x="185" y="248"/>
                    <a:pt x="181" y="244"/>
                    <a:pt x="176" y="239"/>
                  </a:cubicBezTo>
                  <a:close/>
                  <a:moveTo>
                    <a:pt x="654" y="239"/>
                  </a:moveTo>
                  <a:lnTo>
                    <a:pt x="679" y="265"/>
                  </a:lnTo>
                  <a:cubicBezTo>
                    <a:pt x="679" y="252"/>
                    <a:pt x="666" y="252"/>
                    <a:pt x="654" y="239"/>
                  </a:cubicBezTo>
                  <a:close/>
                  <a:moveTo>
                    <a:pt x="591" y="265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5"/>
                  </a:lnTo>
                  <a:close/>
                  <a:moveTo>
                    <a:pt x="629" y="277"/>
                  </a:moveTo>
                  <a:lnTo>
                    <a:pt x="641" y="290"/>
                  </a:lnTo>
                  <a:lnTo>
                    <a:pt x="629" y="290"/>
                  </a:lnTo>
                  <a:lnTo>
                    <a:pt x="629" y="277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lnTo>
                    <a:pt x="641" y="277"/>
                  </a:lnTo>
                  <a:cubicBezTo>
                    <a:pt x="642" y="277"/>
                    <a:pt x="654" y="290"/>
                    <a:pt x="666" y="290"/>
                  </a:cubicBezTo>
                  <a:lnTo>
                    <a:pt x="641" y="290"/>
                  </a:lnTo>
                  <a:lnTo>
                    <a:pt x="641" y="277"/>
                  </a:lnTo>
                  <a:close/>
                  <a:moveTo>
                    <a:pt x="669" y="285"/>
                  </a:moveTo>
                  <a:cubicBezTo>
                    <a:pt x="670" y="287"/>
                    <a:pt x="673" y="290"/>
                    <a:pt x="679" y="290"/>
                  </a:cubicBezTo>
                  <a:lnTo>
                    <a:pt x="669" y="285"/>
                  </a:lnTo>
                  <a:close/>
                  <a:moveTo>
                    <a:pt x="139" y="277"/>
                  </a:moveTo>
                  <a:lnTo>
                    <a:pt x="164" y="302"/>
                  </a:lnTo>
                  <a:cubicBezTo>
                    <a:pt x="151" y="302"/>
                    <a:pt x="151" y="290"/>
                    <a:pt x="139" y="277"/>
                  </a:cubicBezTo>
                  <a:close/>
                  <a:moveTo>
                    <a:pt x="88" y="302"/>
                  </a:moveTo>
                  <a:cubicBezTo>
                    <a:pt x="88" y="302"/>
                    <a:pt x="101" y="327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lnTo>
                    <a:pt x="101" y="315"/>
                  </a:lnTo>
                  <a:cubicBezTo>
                    <a:pt x="88" y="302"/>
                    <a:pt x="101" y="302"/>
                    <a:pt x="88" y="302"/>
                  </a:cubicBezTo>
                  <a:close/>
                  <a:moveTo>
                    <a:pt x="101" y="353"/>
                  </a:moveTo>
                  <a:lnTo>
                    <a:pt x="101" y="365"/>
                  </a:lnTo>
                  <a:lnTo>
                    <a:pt x="110" y="365"/>
                  </a:lnTo>
                  <a:cubicBezTo>
                    <a:pt x="108" y="362"/>
                    <a:pt x="105" y="358"/>
                    <a:pt x="101" y="353"/>
                  </a:cubicBezTo>
                  <a:close/>
                  <a:moveTo>
                    <a:pt x="146" y="350"/>
                  </a:moveTo>
                  <a:cubicBezTo>
                    <a:pt x="157" y="362"/>
                    <a:pt x="170" y="371"/>
                    <a:pt x="176" y="378"/>
                  </a:cubicBezTo>
                  <a:lnTo>
                    <a:pt x="176" y="378"/>
                  </a:lnTo>
                  <a:cubicBezTo>
                    <a:pt x="165" y="366"/>
                    <a:pt x="164" y="375"/>
                    <a:pt x="146" y="350"/>
                  </a:cubicBezTo>
                  <a:close/>
                  <a:moveTo>
                    <a:pt x="780" y="366"/>
                  </a:moveTo>
                  <a:lnTo>
                    <a:pt x="780" y="366"/>
                  </a:lnTo>
                  <a:cubicBezTo>
                    <a:pt x="805" y="378"/>
                    <a:pt x="830" y="390"/>
                    <a:pt x="817" y="390"/>
                  </a:cubicBezTo>
                  <a:lnTo>
                    <a:pt x="830" y="390"/>
                  </a:lnTo>
                  <a:lnTo>
                    <a:pt x="805" y="378"/>
                  </a:lnTo>
                  <a:lnTo>
                    <a:pt x="780" y="366"/>
                  </a:lnTo>
                  <a:close/>
                  <a:moveTo>
                    <a:pt x="780" y="340"/>
                  </a:moveTo>
                  <a:lnTo>
                    <a:pt x="780" y="340"/>
                  </a:lnTo>
                  <a:cubicBezTo>
                    <a:pt x="805" y="365"/>
                    <a:pt x="830" y="378"/>
                    <a:pt x="842" y="390"/>
                  </a:cubicBezTo>
                  <a:cubicBezTo>
                    <a:pt x="830" y="378"/>
                    <a:pt x="805" y="353"/>
                    <a:pt x="780" y="340"/>
                  </a:cubicBezTo>
                  <a:close/>
                  <a:moveTo>
                    <a:pt x="704" y="327"/>
                  </a:moveTo>
                  <a:cubicBezTo>
                    <a:pt x="717" y="340"/>
                    <a:pt x="717" y="340"/>
                    <a:pt x="717" y="340"/>
                  </a:cubicBezTo>
                  <a:cubicBezTo>
                    <a:pt x="742" y="365"/>
                    <a:pt x="767" y="378"/>
                    <a:pt x="792" y="403"/>
                  </a:cubicBezTo>
                  <a:lnTo>
                    <a:pt x="792" y="403"/>
                  </a:lnTo>
                  <a:cubicBezTo>
                    <a:pt x="767" y="378"/>
                    <a:pt x="729" y="353"/>
                    <a:pt x="704" y="327"/>
                  </a:cubicBezTo>
                  <a:close/>
                  <a:moveTo>
                    <a:pt x="943" y="478"/>
                  </a:moveTo>
                  <a:cubicBezTo>
                    <a:pt x="940" y="478"/>
                    <a:pt x="938" y="479"/>
                    <a:pt x="936" y="480"/>
                  </a:cubicBezTo>
                  <a:lnTo>
                    <a:pt x="936" y="480"/>
                  </a:lnTo>
                  <a:lnTo>
                    <a:pt x="943" y="478"/>
                  </a:lnTo>
                  <a:close/>
                  <a:moveTo>
                    <a:pt x="867" y="478"/>
                  </a:moveTo>
                  <a:lnTo>
                    <a:pt x="880" y="491"/>
                  </a:lnTo>
                  <a:lnTo>
                    <a:pt x="867" y="491"/>
                  </a:lnTo>
                  <a:lnTo>
                    <a:pt x="867" y="478"/>
                  </a:lnTo>
                  <a:close/>
                  <a:moveTo>
                    <a:pt x="842" y="566"/>
                  </a:moveTo>
                  <a:lnTo>
                    <a:pt x="855" y="579"/>
                  </a:lnTo>
                  <a:cubicBezTo>
                    <a:pt x="842" y="579"/>
                    <a:pt x="842" y="579"/>
                    <a:pt x="830" y="566"/>
                  </a:cubicBezTo>
                  <a:close/>
                  <a:moveTo>
                    <a:pt x="943" y="629"/>
                  </a:moveTo>
                  <a:cubicBezTo>
                    <a:pt x="943" y="629"/>
                    <a:pt x="955" y="642"/>
                    <a:pt x="955" y="642"/>
                  </a:cubicBezTo>
                  <a:cubicBezTo>
                    <a:pt x="955" y="629"/>
                    <a:pt x="955" y="629"/>
                    <a:pt x="943" y="629"/>
                  </a:cubicBezTo>
                  <a:close/>
                  <a:moveTo>
                    <a:pt x="922" y="680"/>
                  </a:moveTo>
                  <a:cubicBezTo>
                    <a:pt x="926" y="688"/>
                    <a:pt x="935" y="696"/>
                    <a:pt x="943" y="704"/>
                  </a:cubicBezTo>
                  <a:cubicBezTo>
                    <a:pt x="932" y="693"/>
                    <a:pt x="930" y="682"/>
                    <a:pt x="922" y="680"/>
                  </a:cubicBezTo>
                  <a:close/>
                  <a:moveTo>
                    <a:pt x="918" y="667"/>
                  </a:moveTo>
                  <a:lnTo>
                    <a:pt x="918" y="667"/>
                  </a:lnTo>
                  <a:cubicBezTo>
                    <a:pt x="918" y="679"/>
                    <a:pt x="943" y="692"/>
                    <a:pt x="943" y="704"/>
                  </a:cubicBezTo>
                  <a:cubicBezTo>
                    <a:pt x="918" y="730"/>
                    <a:pt x="893" y="730"/>
                    <a:pt x="880" y="730"/>
                  </a:cubicBezTo>
                  <a:cubicBezTo>
                    <a:pt x="893" y="692"/>
                    <a:pt x="905" y="679"/>
                    <a:pt x="918" y="679"/>
                  </a:cubicBezTo>
                  <a:cubicBezTo>
                    <a:pt x="919" y="679"/>
                    <a:pt x="921" y="679"/>
                    <a:pt x="922" y="680"/>
                  </a:cubicBezTo>
                  <a:lnTo>
                    <a:pt x="922" y="680"/>
                  </a:lnTo>
                  <a:cubicBezTo>
                    <a:pt x="919" y="675"/>
                    <a:pt x="918" y="671"/>
                    <a:pt x="918" y="667"/>
                  </a:cubicBezTo>
                  <a:close/>
                  <a:moveTo>
                    <a:pt x="249" y="757"/>
                  </a:moveTo>
                  <a:cubicBezTo>
                    <a:pt x="253" y="757"/>
                    <a:pt x="257" y="758"/>
                    <a:pt x="262" y="758"/>
                  </a:cubicBezTo>
                  <a:cubicBezTo>
                    <a:pt x="267" y="758"/>
                    <a:pt x="272" y="757"/>
                    <a:pt x="278" y="757"/>
                  </a:cubicBezTo>
                  <a:lnTo>
                    <a:pt x="278" y="757"/>
                  </a:lnTo>
                  <a:cubicBezTo>
                    <a:pt x="284" y="770"/>
                    <a:pt x="284" y="774"/>
                    <a:pt x="280" y="774"/>
                  </a:cubicBezTo>
                  <a:cubicBezTo>
                    <a:pt x="274" y="774"/>
                    <a:pt x="259" y="763"/>
                    <a:pt x="249" y="757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8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340" y="742"/>
                  </a:moveTo>
                  <a:cubicBezTo>
                    <a:pt x="340" y="755"/>
                    <a:pt x="340" y="755"/>
                    <a:pt x="340" y="755"/>
                  </a:cubicBezTo>
                  <a:cubicBezTo>
                    <a:pt x="331" y="755"/>
                    <a:pt x="334" y="766"/>
                    <a:pt x="329" y="766"/>
                  </a:cubicBezTo>
                  <a:cubicBezTo>
                    <a:pt x="327" y="766"/>
                    <a:pt x="323" y="763"/>
                    <a:pt x="315" y="755"/>
                  </a:cubicBezTo>
                  <a:lnTo>
                    <a:pt x="315" y="755"/>
                  </a:lnTo>
                  <a:cubicBezTo>
                    <a:pt x="327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5"/>
                  </a:cubicBezTo>
                  <a:lnTo>
                    <a:pt x="289" y="755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315" y="792"/>
                    <a:pt x="315" y="805"/>
                    <a:pt x="315" y="805"/>
                  </a:cubicBezTo>
                  <a:lnTo>
                    <a:pt x="315" y="818"/>
                  </a:lnTo>
                  <a:cubicBezTo>
                    <a:pt x="315" y="805"/>
                    <a:pt x="315" y="805"/>
                    <a:pt x="302" y="792"/>
                  </a:cubicBezTo>
                  <a:cubicBezTo>
                    <a:pt x="290" y="780"/>
                    <a:pt x="289" y="768"/>
                    <a:pt x="279" y="757"/>
                  </a:cubicBezTo>
                  <a:lnTo>
                    <a:pt x="279" y="757"/>
                  </a:lnTo>
                  <a:cubicBezTo>
                    <a:pt x="282" y="756"/>
                    <a:pt x="286" y="755"/>
                    <a:pt x="289" y="755"/>
                  </a:cubicBezTo>
                  <a:cubicBezTo>
                    <a:pt x="302" y="755"/>
                    <a:pt x="315" y="755"/>
                    <a:pt x="340" y="742"/>
                  </a:cubicBezTo>
                  <a:close/>
                  <a:moveTo>
                    <a:pt x="231" y="748"/>
                  </a:moveTo>
                  <a:cubicBezTo>
                    <a:pt x="233" y="750"/>
                    <a:pt x="236" y="752"/>
                    <a:pt x="239" y="754"/>
                  </a:cubicBezTo>
                  <a:lnTo>
                    <a:pt x="239" y="754"/>
                  </a:lnTo>
                  <a:cubicBezTo>
                    <a:pt x="239" y="754"/>
                    <a:pt x="239" y="754"/>
                    <a:pt x="239" y="755"/>
                  </a:cubicBezTo>
                  <a:cubicBezTo>
                    <a:pt x="252" y="780"/>
                    <a:pt x="277" y="805"/>
                    <a:pt x="289" y="830"/>
                  </a:cubicBezTo>
                  <a:lnTo>
                    <a:pt x="231" y="748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8"/>
                    <a:pt x="981" y="818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18" y="988"/>
                    <a:pt x="521" y="994"/>
                    <a:pt x="524" y="1000"/>
                  </a:cubicBezTo>
                  <a:lnTo>
                    <a:pt x="524" y="1000"/>
                  </a:lnTo>
                  <a:cubicBezTo>
                    <a:pt x="518" y="993"/>
                    <a:pt x="516" y="987"/>
                    <a:pt x="516" y="981"/>
                  </a:cubicBezTo>
                  <a:close/>
                  <a:moveTo>
                    <a:pt x="629" y="1019"/>
                  </a:moveTo>
                  <a:cubicBezTo>
                    <a:pt x="637" y="1019"/>
                    <a:pt x="640" y="1024"/>
                    <a:pt x="641" y="1031"/>
                  </a:cubicBezTo>
                  <a:lnTo>
                    <a:pt x="641" y="1031"/>
                  </a:lnTo>
                  <a:cubicBezTo>
                    <a:pt x="629" y="1019"/>
                    <a:pt x="629" y="1019"/>
                    <a:pt x="629" y="1019"/>
                  </a:cubicBezTo>
                  <a:close/>
                  <a:moveTo>
                    <a:pt x="1240" y="1040"/>
                  </a:moveTo>
                  <a:lnTo>
                    <a:pt x="1240" y="1040"/>
                  </a:lnTo>
                  <a:cubicBezTo>
                    <a:pt x="1242" y="1042"/>
                    <a:pt x="1243" y="1045"/>
                    <a:pt x="1244" y="1047"/>
                  </a:cubicBezTo>
                  <a:lnTo>
                    <a:pt x="1244" y="1047"/>
                  </a:lnTo>
                  <a:lnTo>
                    <a:pt x="1244" y="1044"/>
                  </a:lnTo>
                  <a:cubicBezTo>
                    <a:pt x="1243" y="1042"/>
                    <a:pt x="1242" y="1041"/>
                    <a:pt x="1240" y="1040"/>
                  </a:cubicBezTo>
                  <a:close/>
                  <a:moveTo>
                    <a:pt x="617" y="806"/>
                  </a:moveTo>
                  <a:lnTo>
                    <a:pt x="617" y="806"/>
                  </a:lnTo>
                  <a:cubicBezTo>
                    <a:pt x="629" y="824"/>
                    <a:pt x="629" y="827"/>
                    <a:pt x="629" y="827"/>
                  </a:cubicBezTo>
                  <a:cubicBezTo>
                    <a:pt x="629" y="827"/>
                    <a:pt x="629" y="826"/>
                    <a:pt x="630" y="826"/>
                  </a:cubicBezTo>
                  <a:cubicBezTo>
                    <a:pt x="632" y="826"/>
                    <a:pt x="635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4"/>
                    <a:pt x="689" y="898"/>
                    <a:pt x="687" y="898"/>
                  </a:cubicBezTo>
                  <a:cubicBezTo>
                    <a:pt x="685" y="898"/>
                    <a:pt x="682" y="895"/>
                    <a:pt x="679" y="892"/>
                  </a:cubicBezTo>
                  <a:lnTo>
                    <a:pt x="679" y="892"/>
                  </a:lnTo>
                  <a:cubicBezTo>
                    <a:pt x="679" y="893"/>
                    <a:pt x="679" y="893"/>
                    <a:pt x="679" y="893"/>
                  </a:cubicBezTo>
                  <a:lnTo>
                    <a:pt x="679" y="893"/>
                  </a:lnTo>
                  <a:cubicBezTo>
                    <a:pt x="678" y="892"/>
                    <a:pt x="677" y="891"/>
                    <a:pt x="677" y="891"/>
                  </a:cubicBezTo>
                  <a:lnTo>
                    <a:pt x="677" y="891"/>
                  </a:lnTo>
                  <a:cubicBezTo>
                    <a:pt x="677" y="891"/>
                    <a:pt x="678" y="892"/>
                    <a:pt x="679" y="892"/>
                  </a:cubicBezTo>
                  <a:lnTo>
                    <a:pt x="679" y="892"/>
                  </a:lnTo>
                  <a:cubicBezTo>
                    <a:pt x="679" y="886"/>
                    <a:pt x="676" y="883"/>
                    <a:pt x="674" y="883"/>
                  </a:cubicBezTo>
                  <a:lnTo>
                    <a:pt x="674" y="883"/>
                  </a:lnTo>
                  <a:cubicBezTo>
                    <a:pt x="673" y="883"/>
                    <a:pt x="673" y="886"/>
                    <a:pt x="677" y="891"/>
                  </a:cubicBezTo>
                  <a:lnTo>
                    <a:pt x="677" y="891"/>
                  </a:lnTo>
                  <a:cubicBezTo>
                    <a:pt x="677" y="890"/>
                    <a:pt x="676" y="890"/>
                    <a:pt x="676" y="890"/>
                  </a:cubicBezTo>
                  <a:lnTo>
                    <a:pt x="676" y="890"/>
                  </a:lnTo>
                  <a:cubicBezTo>
                    <a:pt x="676" y="890"/>
                    <a:pt x="677" y="891"/>
                    <a:pt x="679" y="893"/>
                  </a:cubicBezTo>
                  <a:lnTo>
                    <a:pt x="654" y="868"/>
                  </a:lnTo>
                  <a:lnTo>
                    <a:pt x="654" y="868"/>
                  </a:lnTo>
                  <a:cubicBezTo>
                    <a:pt x="654" y="868"/>
                    <a:pt x="666" y="880"/>
                    <a:pt x="666" y="893"/>
                  </a:cubicBezTo>
                  <a:cubicBezTo>
                    <a:pt x="679" y="905"/>
                    <a:pt x="679" y="918"/>
                    <a:pt x="704" y="931"/>
                  </a:cubicBezTo>
                  <a:lnTo>
                    <a:pt x="704" y="918"/>
                  </a:lnTo>
                  <a:cubicBezTo>
                    <a:pt x="704" y="931"/>
                    <a:pt x="717" y="943"/>
                    <a:pt x="717" y="943"/>
                  </a:cubicBezTo>
                  <a:cubicBezTo>
                    <a:pt x="711" y="941"/>
                    <a:pt x="708" y="940"/>
                    <a:pt x="705" y="940"/>
                  </a:cubicBezTo>
                  <a:cubicBezTo>
                    <a:pt x="698" y="940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1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1"/>
                  </a:cubicBezTo>
                  <a:cubicBezTo>
                    <a:pt x="679" y="918"/>
                    <a:pt x="654" y="893"/>
                    <a:pt x="641" y="880"/>
                  </a:cubicBezTo>
                  <a:cubicBezTo>
                    <a:pt x="635" y="876"/>
                    <a:pt x="632" y="874"/>
                    <a:pt x="630" y="874"/>
                  </a:cubicBezTo>
                  <a:cubicBezTo>
                    <a:pt x="625" y="874"/>
                    <a:pt x="640" y="891"/>
                    <a:pt x="649" y="904"/>
                  </a:cubicBezTo>
                  <a:lnTo>
                    <a:pt x="649" y="904"/>
                  </a:lnTo>
                  <a:cubicBezTo>
                    <a:pt x="647" y="903"/>
                    <a:pt x="645" y="902"/>
                    <a:pt x="644" y="902"/>
                  </a:cubicBezTo>
                  <a:cubicBezTo>
                    <a:pt x="642" y="902"/>
                    <a:pt x="641" y="903"/>
                    <a:pt x="641" y="905"/>
                  </a:cubicBez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8" y="970"/>
                    <a:pt x="699" y="970"/>
                  </a:cubicBezTo>
                  <a:lnTo>
                    <a:pt x="699" y="970"/>
                  </a:lnTo>
                  <a:cubicBezTo>
                    <a:pt x="699" y="970"/>
                    <a:pt x="700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6"/>
                  </a:cubicBezTo>
                  <a:lnTo>
                    <a:pt x="754" y="956"/>
                  </a:lnTo>
                  <a:cubicBezTo>
                    <a:pt x="780" y="968"/>
                    <a:pt x="754" y="1019"/>
                    <a:pt x="729" y="1044"/>
                  </a:cubicBezTo>
                  <a:lnTo>
                    <a:pt x="717" y="1044"/>
                  </a:lnTo>
                  <a:lnTo>
                    <a:pt x="729" y="1056"/>
                  </a:lnTo>
                  <a:lnTo>
                    <a:pt x="717" y="1056"/>
                  </a:lnTo>
                  <a:cubicBezTo>
                    <a:pt x="717" y="1044"/>
                    <a:pt x="717" y="1044"/>
                    <a:pt x="704" y="1031"/>
                  </a:cubicBezTo>
                  <a:lnTo>
                    <a:pt x="704" y="1031"/>
                  </a:lnTo>
                  <a:cubicBezTo>
                    <a:pt x="705" y="1032"/>
                    <a:pt x="708" y="1035"/>
                    <a:pt x="717" y="1044"/>
                  </a:cubicBezTo>
                  <a:cubicBezTo>
                    <a:pt x="717" y="1031"/>
                    <a:pt x="704" y="1031"/>
                    <a:pt x="704" y="1031"/>
                  </a:cubicBezTo>
                  <a:lnTo>
                    <a:pt x="704" y="1031"/>
                  </a:lnTo>
                  <a:cubicBezTo>
                    <a:pt x="704" y="1031"/>
                    <a:pt x="704" y="1031"/>
                    <a:pt x="704" y="1031"/>
                  </a:cubicBezTo>
                  <a:lnTo>
                    <a:pt x="692" y="1031"/>
                  </a:lnTo>
                  <a:lnTo>
                    <a:pt x="704" y="1044"/>
                  </a:lnTo>
                  <a:cubicBezTo>
                    <a:pt x="704" y="1044"/>
                    <a:pt x="717" y="1044"/>
                    <a:pt x="717" y="1056"/>
                  </a:cubicBezTo>
                  <a:lnTo>
                    <a:pt x="704" y="1056"/>
                  </a:lnTo>
                  <a:lnTo>
                    <a:pt x="704" y="1044"/>
                  </a:lnTo>
                  <a:cubicBezTo>
                    <a:pt x="704" y="1044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66" y="1019"/>
                  </a:cubicBezTo>
                  <a:lnTo>
                    <a:pt x="629" y="1006"/>
                  </a:lnTo>
                  <a:cubicBezTo>
                    <a:pt x="616" y="981"/>
                    <a:pt x="591" y="956"/>
                    <a:pt x="578" y="931"/>
                  </a:cubicBezTo>
                  <a:lnTo>
                    <a:pt x="578" y="931"/>
                  </a:lnTo>
                  <a:lnTo>
                    <a:pt x="591" y="956"/>
                  </a:lnTo>
                  <a:lnTo>
                    <a:pt x="591" y="956"/>
                  </a:lnTo>
                  <a:lnTo>
                    <a:pt x="579" y="944"/>
                  </a:lnTo>
                  <a:lnTo>
                    <a:pt x="579" y="944"/>
                  </a:lnTo>
                  <a:cubicBezTo>
                    <a:pt x="591" y="956"/>
                    <a:pt x="604" y="969"/>
                    <a:pt x="616" y="993"/>
                  </a:cubicBezTo>
                  <a:cubicBezTo>
                    <a:pt x="591" y="981"/>
                    <a:pt x="566" y="956"/>
                    <a:pt x="553" y="956"/>
                  </a:cubicBezTo>
                  <a:cubicBezTo>
                    <a:pt x="541" y="943"/>
                    <a:pt x="541" y="943"/>
                    <a:pt x="541" y="931"/>
                  </a:cubicBezTo>
                  <a:lnTo>
                    <a:pt x="541" y="931"/>
                  </a:lnTo>
                  <a:cubicBezTo>
                    <a:pt x="544" y="933"/>
                    <a:pt x="545" y="934"/>
                    <a:pt x="546" y="934"/>
                  </a:cubicBezTo>
                  <a:cubicBezTo>
                    <a:pt x="548" y="934"/>
                    <a:pt x="547" y="931"/>
                    <a:pt x="547" y="931"/>
                  </a:cubicBezTo>
                  <a:lnTo>
                    <a:pt x="547" y="931"/>
                  </a:lnTo>
                  <a:cubicBezTo>
                    <a:pt x="547" y="931"/>
                    <a:pt x="549" y="934"/>
                    <a:pt x="553" y="943"/>
                  </a:cubicBezTo>
                  <a:cubicBezTo>
                    <a:pt x="553" y="943"/>
                    <a:pt x="553" y="931"/>
                    <a:pt x="553" y="931"/>
                  </a:cubicBezTo>
                  <a:lnTo>
                    <a:pt x="541" y="931"/>
                  </a:lnTo>
                  <a:lnTo>
                    <a:pt x="541" y="918"/>
                  </a:lnTo>
                  <a:lnTo>
                    <a:pt x="553" y="918"/>
                  </a:lnTo>
                  <a:cubicBezTo>
                    <a:pt x="557" y="922"/>
                    <a:pt x="559" y="923"/>
                    <a:pt x="559" y="923"/>
                  </a:cubicBezTo>
                  <a:cubicBezTo>
                    <a:pt x="562" y="923"/>
                    <a:pt x="540" y="895"/>
                    <a:pt x="547" y="895"/>
                  </a:cubicBezTo>
                  <a:cubicBezTo>
                    <a:pt x="550" y="895"/>
                    <a:pt x="555" y="898"/>
                    <a:pt x="566" y="905"/>
                  </a:cubicBezTo>
                  <a:lnTo>
                    <a:pt x="553" y="905"/>
                  </a:lnTo>
                  <a:cubicBezTo>
                    <a:pt x="562" y="905"/>
                    <a:pt x="576" y="917"/>
                    <a:pt x="580" y="917"/>
                  </a:cubicBezTo>
                  <a:cubicBezTo>
                    <a:pt x="583" y="917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68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3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604" y="843"/>
                  </a:lnTo>
                  <a:cubicBezTo>
                    <a:pt x="604" y="843"/>
                    <a:pt x="591" y="830"/>
                    <a:pt x="591" y="830"/>
                  </a:cubicBezTo>
                  <a:lnTo>
                    <a:pt x="604" y="830"/>
                  </a:lnTo>
                  <a:cubicBezTo>
                    <a:pt x="616" y="843"/>
                    <a:pt x="629" y="855"/>
                    <a:pt x="641" y="868"/>
                  </a:cubicBezTo>
                  <a:lnTo>
                    <a:pt x="641" y="868"/>
                  </a:lnTo>
                  <a:cubicBezTo>
                    <a:pt x="644" y="871"/>
                    <a:pt x="648" y="874"/>
                    <a:pt x="654" y="880"/>
                  </a:cubicBezTo>
                  <a:cubicBezTo>
                    <a:pt x="641" y="868"/>
                    <a:pt x="641" y="868"/>
                    <a:pt x="629" y="843"/>
                  </a:cubicBezTo>
                  <a:cubicBezTo>
                    <a:pt x="629" y="843"/>
                    <a:pt x="616" y="830"/>
                    <a:pt x="616" y="830"/>
                  </a:cubicBezTo>
                  <a:cubicBezTo>
                    <a:pt x="616" y="830"/>
                    <a:pt x="604" y="818"/>
                    <a:pt x="604" y="818"/>
                  </a:cubicBezTo>
                  <a:lnTo>
                    <a:pt x="604" y="818"/>
                  </a:lnTo>
                  <a:cubicBezTo>
                    <a:pt x="629" y="830"/>
                    <a:pt x="616" y="818"/>
                    <a:pt x="641" y="843"/>
                  </a:cubicBezTo>
                  <a:cubicBezTo>
                    <a:pt x="616" y="818"/>
                    <a:pt x="641" y="842"/>
                    <a:pt x="617" y="806"/>
                  </a:cubicBezTo>
                  <a:close/>
                  <a:moveTo>
                    <a:pt x="1244" y="1047"/>
                  </a:moveTo>
                  <a:lnTo>
                    <a:pt x="1244" y="1056"/>
                  </a:lnTo>
                  <a:cubicBezTo>
                    <a:pt x="1249" y="1056"/>
                    <a:pt x="1247" y="1052"/>
                    <a:pt x="1244" y="104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4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4"/>
                    <a:pt x="550" y="1072"/>
                    <a:pt x="548" y="1071"/>
                  </a:cubicBezTo>
                  <a:lnTo>
                    <a:pt x="548" y="1071"/>
                  </a:lnTo>
                  <a:cubicBezTo>
                    <a:pt x="550" y="1074"/>
                    <a:pt x="551" y="1078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553" y="1081"/>
                  </a:moveTo>
                  <a:lnTo>
                    <a:pt x="566" y="1094"/>
                  </a:lnTo>
                  <a:lnTo>
                    <a:pt x="578" y="1094"/>
                  </a:lnTo>
                  <a:lnTo>
                    <a:pt x="553" y="1081"/>
                  </a:lnTo>
                  <a:close/>
                  <a:moveTo>
                    <a:pt x="655" y="1080"/>
                  </a:moveTo>
                  <a:lnTo>
                    <a:pt x="655" y="1080"/>
                  </a:lnTo>
                  <a:cubicBezTo>
                    <a:pt x="658" y="1084"/>
                    <a:pt x="662" y="1088"/>
                    <a:pt x="666" y="1094"/>
                  </a:cubicBezTo>
                  <a:cubicBezTo>
                    <a:pt x="662" y="1088"/>
                    <a:pt x="658" y="1084"/>
                    <a:pt x="655" y="1080"/>
                  </a:cubicBezTo>
                  <a:close/>
                  <a:moveTo>
                    <a:pt x="1131" y="1081"/>
                  </a:moveTo>
                  <a:cubicBezTo>
                    <a:pt x="1149" y="1099"/>
                    <a:pt x="1164" y="1114"/>
                    <a:pt x="1169" y="1119"/>
                  </a:cubicBezTo>
                  <a:cubicBezTo>
                    <a:pt x="1175" y="1125"/>
                    <a:pt x="1178" y="1129"/>
                    <a:pt x="1180" y="1129"/>
                  </a:cubicBezTo>
                  <a:cubicBezTo>
                    <a:pt x="1182" y="1129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1101" y="1126"/>
                  </a:moveTo>
                  <a:cubicBezTo>
                    <a:pt x="1101" y="1126"/>
                    <a:pt x="1103" y="1128"/>
                    <a:pt x="1106" y="1132"/>
                  </a:cubicBezTo>
                  <a:cubicBezTo>
                    <a:pt x="1106" y="1132"/>
                    <a:pt x="1106" y="1132"/>
                    <a:pt x="1106" y="1132"/>
                  </a:cubicBezTo>
                  <a:lnTo>
                    <a:pt x="1106" y="1132"/>
                  </a:lnTo>
                  <a:cubicBezTo>
                    <a:pt x="1103" y="1129"/>
                    <a:pt x="1101" y="1126"/>
                    <a:pt x="1101" y="1126"/>
                  </a:cubicBezTo>
                  <a:close/>
                  <a:moveTo>
                    <a:pt x="1123" y="1152"/>
                  </a:moveTo>
                  <a:cubicBezTo>
                    <a:pt x="1125" y="1155"/>
                    <a:pt x="1124" y="1157"/>
                    <a:pt x="1119" y="1157"/>
                  </a:cubicBezTo>
                  <a:cubicBezTo>
                    <a:pt x="1124" y="1160"/>
                    <a:pt x="1127" y="1162"/>
                    <a:pt x="1129" y="1162"/>
                  </a:cubicBezTo>
                  <a:cubicBezTo>
                    <a:pt x="1131" y="1162"/>
                    <a:pt x="1128" y="1157"/>
                    <a:pt x="1123" y="1152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2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56" y="1182"/>
                  </a:moveTo>
                  <a:cubicBezTo>
                    <a:pt x="1069" y="1182"/>
                    <a:pt x="1069" y="1182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close/>
                  <a:moveTo>
                    <a:pt x="1023" y="1306"/>
                  </a:moveTo>
                  <a:lnTo>
                    <a:pt x="1023" y="1306"/>
                  </a:lnTo>
                  <a:cubicBezTo>
                    <a:pt x="1025" y="1309"/>
                    <a:pt x="1028" y="1313"/>
                    <a:pt x="1031" y="1316"/>
                  </a:cubicBezTo>
                  <a:lnTo>
                    <a:pt x="1031" y="1316"/>
                  </a:lnTo>
                  <a:lnTo>
                    <a:pt x="1031" y="1308"/>
                  </a:lnTo>
                  <a:cubicBezTo>
                    <a:pt x="1028" y="1306"/>
                    <a:pt x="1025" y="1306"/>
                    <a:pt x="1023" y="1306"/>
                  </a:cubicBezTo>
                  <a:close/>
                  <a:moveTo>
                    <a:pt x="1031" y="1316"/>
                  </a:moveTo>
                  <a:lnTo>
                    <a:pt x="1031" y="1320"/>
                  </a:lnTo>
                  <a:cubicBezTo>
                    <a:pt x="1041" y="1330"/>
                    <a:pt x="1047" y="1334"/>
                    <a:pt x="1051" y="1336"/>
                  </a:cubicBezTo>
                  <a:lnTo>
                    <a:pt x="1051" y="1336"/>
                  </a:lnTo>
                  <a:cubicBezTo>
                    <a:pt x="1045" y="1331"/>
                    <a:pt x="1037" y="1324"/>
                    <a:pt x="1031" y="1316"/>
                  </a:cubicBezTo>
                  <a:close/>
                  <a:moveTo>
                    <a:pt x="1051" y="1336"/>
                  </a:moveTo>
                  <a:cubicBezTo>
                    <a:pt x="1058" y="1342"/>
                    <a:pt x="1065" y="1345"/>
                    <a:pt x="1069" y="1345"/>
                  </a:cubicBezTo>
                  <a:cubicBezTo>
                    <a:pt x="1061" y="1338"/>
                    <a:pt x="1058" y="1339"/>
                    <a:pt x="1051" y="1336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9"/>
                    <a:pt x="986" y="1392"/>
                  </a:cubicBezTo>
                  <a:lnTo>
                    <a:pt x="986" y="1392"/>
                  </a:lnTo>
                  <a:cubicBezTo>
                    <a:pt x="986" y="1390"/>
                    <a:pt x="986" y="1387"/>
                    <a:pt x="985" y="1384"/>
                  </a:cubicBezTo>
                  <a:close/>
                  <a:moveTo>
                    <a:pt x="986" y="1392"/>
                  </a:moveTo>
                  <a:cubicBezTo>
                    <a:pt x="989" y="1404"/>
                    <a:pt x="987" y="1402"/>
                    <a:pt x="1006" y="1421"/>
                  </a:cubicBezTo>
                  <a:cubicBezTo>
                    <a:pt x="995" y="1407"/>
                    <a:pt x="989" y="1398"/>
                    <a:pt x="986" y="1392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62" y="1446"/>
                  </a:moveTo>
                  <a:cubicBezTo>
                    <a:pt x="763" y="1448"/>
                    <a:pt x="765" y="1449"/>
                    <a:pt x="766" y="1449"/>
                  </a:cubicBezTo>
                  <a:cubicBezTo>
                    <a:pt x="766" y="1449"/>
                    <a:pt x="767" y="1448"/>
                    <a:pt x="767" y="1446"/>
                  </a:cubicBezTo>
                  <a:close/>
                  <a:moveTo>
                    <a:pt x="825" y="1480"/>
                  </a:moveTo>
                  <a:cubicBezTo>
                    <a:pt x="827" y="1484"/>
                    <a:pt x="828" y="1486"/>
                    <a:pt x="829" y="1486"/>
                  </a:cubicBezTo>
                  <a:cubicBezTo>
                    <a:pt x="829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4"/>
                  </a:cubicBezTo>
                  <a:cubicBezTo>
                    <a:pt x="830" y="1484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3"/>
                    <a:pt x="827" y="1481"/>
                    <a:pt x="825" y="1480"/>
                  </a:cubicBezTo>
                  <a:close/>
                  <a:moveTo>
                    <a:pt x="214" y="1"/>
                  </a:moveTo>
                  <a:cubicBezTo>
                    <a:pt x="201" y="13"/>
                    <a:pt x="176" y="13"/>
                    <a:pt x="164" y="26"/>
                  </a:cubicBezTo>
                  <a:lnTo>
                    <a:pt x="151" y="26"/>
                  </a:lnTo>
                  <a:cubicBezTo>
                    <a:pt x="176" y="51"/>
                    <a:pt x="264" y="126"/>
                    <a:pt x="302" y="152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79" y="154"/>
                    <a:pt x="279" y="153"/>
                    <a:pt x="277" y="152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44"/>
                    <a:pt x="268" y="148"/>
                  </a:cubicBezTo>
                  <a:lnTo>
                    <a:pt x="268" y="148"/>
                  </a:lnTo>
                  <a:cubicBezTo>
                    <a:pt x="252" y="139"/>
                    <a:pt x="227" y="112"/>
                    <a:pt x="227" y="101"/>
                  </a:cubicBezTo>
                  <a:lnTo>
                    <a:pt x="227" y="101"/>
                  </a:lnTo>
                  <a:cubicBezTo>
                    <a:pt x="214" y="101"/>
                    <a:pt x="252" y="152"/>
                    <a:pt x="277" y="177"/>
                  </a:cubicBezTo>
                  <a:lnTo>
                    <a:pt x="264" y="152"/>
                  </a:lnTo>
                  <a:lnTo>
                    <a:pt x="264" y="152"/>
                  </a:lnTo>
                  <a:cubicBezTo>
                    <a:pt x="277" y="164"/>
                    <a:pt x="277" y="177"/>
                    <a:pt x="302" y="189"/>
                  </a:cubicBezTo>
                  <a:lnTo>
                    <a:pt x="289" y="189"/>
                  </a:lnTo>
                  <a:cubicBezTo>
                    <a:pt x="289" y="189"/>
                    <a:pt x="289" y="189"/>
                    <a:pt x="277" y="177"/>
                  </a:cubicBezTo>
                  <a:cubicBezTo>
                    <a:pt x="277" y="177"/>
                    <a:pt x="264" y="177"/>
                    <a:pt x="252" y="164"/>
                  </a:cubicBezTo>
                  <a:cubicBezTo>
                    <a:pt x="239" y="164"/>
                    <a:pt x="201" y="114"/>
                    <a:pt x="189" y="114"/>
                  </a:cubicBezTo>
                  <a:cubicBezTo>
                    <a:pt x="176" y="114"/>
                    <a:pt x="252" y="177"/>
                    <a:pt x="239" y="177"/>
                  </a:cubicBezTo>
                  <a:lnTo>
                    <a:pt x="252" y="177"/>
                  </a:lnTo>
                  <a:cubicBezTo>
                    <a:pt x="252" y="183"/>
                    <a:pt x="249" y="183"/>
                    <a:pt x="247" y="183"/>
                  </a:cubicBezTo>
                  <a:cubicBezTo>
                    <a:pt x="245" y="183"/>
                    <a:pt x="245" y="183"/>
                    <a:pt x="252" y="189"/>
                  </a:cubicBezTo>
                  <a:cubicBezTo>
                    <a:pt x="245" y="182"/>
                    <a:pt x="229" y="171"/>
                    <a:pt x="217" y="160"/>
                  </a:cubicBezTo>
                  <a:lnTo>
                    <a:pt x="217" y="160"/>
                  </a:lnTo>
                  <a:lnTo>
                    <a:pt x="239" y="189"/>
                  </a:lnTo>
                  <a:cubicBezTo>
                    <a:pt x="230" y="183"/>
                    <a:pt x="224" y="179"/>
                    <a:pt x="221" y="176"/>
                  </a:cubicBezTo>
                  <a:lnTo>
                    <a:pt x="221" y="176"/>
                  </a:lnTo>
                  <a:cubicBezTo>
                    <a:pt x="209" y="164"/>
                    <a:pt x="197" y="147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206" y="161"/>
                    <a:pt x="220" y="176"/>
                  </a:cubicBezTo>
                  <a:lnTo>
                    <a:pt x="220" y="176"/>
                  </a:lnTo>
                  <a:cubicBezTo>
                    <a:pt x="210" y="168"/>
                    <a:pt x="217" y="170"/>
                    <a:pt x="189" y="152"/>
                  </a:cubicBezTo>
                  <a:lnTo>
                    <a:pt x="189" y="152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77"/>
                    <a:pt x="151" y="126"/>
                    <a:pt x="114" y="89"/>
                  </a:cubicBezTo>
                  <a:lnTo>
                    <a:pt x="114" y="89"/>
                  </a:lnTo>
                  <a:lnTo>
                    <a:pt x="214" y="202"/>
                  </a:lnTo>
                  <a:cubicBezTo>
                    <a:pt x="214" y="202"/>
                    <a:pt x="178" y="165"/>
                    <a:pt x="176" y="164"/>
                  </a:cubicBezTo>
                  <a:lnTo>
                    <a:pt x="176" y="164"/>
                  </a:lnTo>
                  <a:cubicBezTo>
                    <a:pt x="201" y="189"/>
                    <a:pt x="201" y="214"/>
                    <a:pt x="189" y="214"/>
                  </a:cubicBezTo>
                  <a:lnTo>
                    <a:pt x="189" y="202"/>
                  </a:lnTo>
                  <a:cubicBezTo>
                    <a:pt x="181" y="202"/>
                    <a:pt x="172" y="196"/>
                    <a:pt x="171" y="196"/>
                  </a:cubicBezTo>
                  <a:lnTo>
                    <a:pt x="171" y="196"/>
                  </a:lnTo>
                  <a:cubicBezTo>
                    <a:pt x="171" y="196"/>
                    <a:pt x="172" y="198"/>
                    <a:pt x="176" y="202"/>
                  </a:cubicBezTo>
                  <a:cubicBezTo>
                    <a:pt x="173" y="198"/>
                    <a:pt x="171" y="197"/>
                    <a:pt x="170" y="197"/>
                  </a:cubicBezTo>
                  <a:lnTo>
                    <a:pt x="170" y="197"/>
                  </a:lnTo>
                  <a:cubicBezTo>
                    <a:pt x="168" y="197"/>
                    <a:pt x="197" y="232"/>
                    <a:pt x="195" y="232"/>
                  </a:cubicBezTo>
                  <a:cubicBezTo>
                    <a:pt x="194" y="232"/>
                    <a:pt x="193" y="231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6" y="234"/>
                    <a:pt x="201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39" y="227"/>
                  </a:lnTo>
                  <a:lnTo>
                    <a:pt x="139" y="227"/>
                  </a:lnTo>
                  <a:cubicBezTo>
                    <a:pt x="126" y="214"/>
                    <a:pt x="111" y="19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39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5"/>
                    <a:pt x="151" y="265"/>
                    <a:pt x="164" y="290"/>
                  </a:cubicBezTo>
                  <a:cubicBezTo>
                    <a:pt x="151" y="277"/>
                    <a:pt x="151" y="265"/>
                    <a:pt x="139" y="265"/>
                  </a:cubicBezTo>
                  <a:cubicBezTo>
                    <a:pt x="143" y="269"/>
                    <a:pt x="145" y="271"/>
                    <a:pt x="145" y="271"/>
                  </a:cubicBezTo>
                  <a:cubicBezTo>
                    <a:pt x="144" y="271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5"/>
                  </a:cubicBezTo>
                  <a:cubicBezTo>
                    <a:pt x="126" y="265"/>
                    <a:pt x="132" y="271"/>
                    <a:pt x="139" y="277"/>
                  </a:cubicBezTo>
                  <a:lnTo>
                    <a:pt x="139" y="277"/>
                  </a:lnTo>
                  <a:cubicBezTo>
                    <a:pt x="148" y="296"/>
                    <a:pt x="150" y="307"/>
                    <a:pt x="146" y="307"/>
                  </a:cubicBezTo>
                  <a:cubicBezTo>
                    <a:pt x="144" y="307"/>
                    <a:pt x="142" y="306"/>
                    <a:pt x="139" y="302"/>
                  </a:cubicBezTo>
                  <a:lnTo>
                    <a:pt x="139" y="302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lnTo>
                    <a:pt x="139" y="315"/>
                  </a:lnTo>
                  <a:lnTo>
                    <a:pt x="139" y="315"/>
                  </a:lnTo>
                  <a:cubicBezTo>
                    <a:pt x="139" y="321"/>
                    <a:pt x="139" y="324"/>
                    <a:pt x="137" y="324"/>
                  </a:cubicBezTo>
                  <a:cubicBezTo>
                    <a:pt x="136" y="324"/>
                    <a:pt x="132" y="321"/>
                    <a:pt x="126" y="315"/>
                  </a:cubicBezTo>
                  <a:lnTo>
                    <a:pt x="126" y="315"/>
                  </a:lnTo>
                  <a:cubicBezTo>
                    <a:pt x="126" y="323"/>
                    <a:pt x="130" y="330"/>
                    <a:pt x="135" y="338"/>
                  </a:cubicBezTo>
                  <a:lnTo>
                    <a:pt x="135" y="338"/>
                  </a:lnTo>
                  <a:cubicBezTo>
                    <a:pt x="130" y="335"/>
                    <a:pt x="128" y="334"/>
                    <a:pt x="127" y="334"/>
                  </a:cubicBezTo>
                  <a:cubicBezTo>
                    <a:pt x="122" y="334"/>
                    <a:pt x="135" y="348"/>
                    <a:pt x="134" y="348"/>
                  </a:cubicBezTo>
                  <a:cubicBezTo>
                    <a:pt x="134" y="348"/>
                    <a:pt x="129" y="343"/>
                    <a:pt x="114" y="327"/>
                  </a:cubicBezTo>
                  <a:lnTo>
                    <a:pt x="101" y="327"/>
                  </a:lnTo>
                  <a:lnTo>
                    <a:pt x="101" y="340"/>
                  </a:lnTo>
                  <a:cubicBezTo>
                    <a:pt x="101" y="340"/>
                    <a:pt x="88" y="327"/>
                    <a:pt x="88" y="327"/>
                  </a:cubicBezTo>
                  <a:lnTo>
                    <a:pt x="88" y="327"/>
                  </a:lnTo>
                  <a:cubicBezTo>
                    <a:pt x="78" y="327"/>
                    <a:pt x="120" y="371"/>
                    <a:pt x="120" y="371"/>
                  </a:cubicBezTo>
                  <a:cubicBezTo>
                    <a:pt x="119" y="371"/>
                    <a:pt x="118" y="369"/>
                    <a:pt x="114" y="365"/>
                  </a:cubicBezTo>
                  <a:lnTo>
                    <a:pt x="110" y="365"/>
                  </a:lnTo>
                  <a:cubicBezTo>
                    <a:pt x="130" y="396"/>
                    <a:pt x="93" y="371"/>
                    <a:pt x="139" y="428"/>
                  </a:cubicBezTo>
                  <a:cubicBezTo>
                    <a:pt x="114" y="403"/>
                    <a:pt x="126" y="415"/>
                    <a:pt x="101" y="378"/>
                  </a:cubicBezTo>
                  <a:lnTo>
                    <a:pt x="88" y="365"/>
                  </a:lnTo>
                  <a:cubicBezTo>
                    <a:pt x="82" y="359"/>
                    <a:pt x="79" y="357"/>
                    <a:pt x="78" y="357"/>
                  </a:cubicBezTo>
                  <a:lnTo>
                    <a:pt x="78" y="357"/>
                  </a:lnTo>
                  <a:cubicBezTo>
                    <a:pt x="75" y="357"/>
                    <a:pt x="91" y="381"/>
                    <a:pt x="101" y="390"/>
                  </a:cubicBezTo>
                  <a:cubicBezTo>
                    <a:pt x="90" y="390"/>
                    <a:pt x="70" y="363"/>
                    <a:pt x="65" y="363"/>
                  </a:cubicBezTo>
                  <a:cubicBezTo>
                    <a:pt x="64" y="363"/>
                    <a:pt x="63" y="363"/>
                    <a:pt x="63" y="365"/>
                  </a:cubicBezTo>
                  <a:cubicBezTo>
                    <a:pt x="76" y="378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9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397"/>
                    <a:pt x="69" y="401"/>
                  </a:cubicBezTo>
                  <a:lnTo>
                    <a:pt x="69" y="401"/>
                  </a:lnTo>
                  <a:cubicBezTo>
                    <a:pt x="61" y="403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6" y="428"/>
                    <a:pt x="63" y="415"/>
                    <a:pt x="51" y="403"/>
                  </a:cubicBezTo>
                  <a:lnTo>
                    <a:pt x="51" y="403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03"/>
                  </a:cubicBezTo>
                  <a:lnTo>
                    <a:pt x="38" y="415"/>
                  </a:lnTo>
                  <a:cubicBezTo>
                    <a:pt x="38" y="415"/>
                    <a:pt x="38" y="415"/>
                    <a:pt x="38" y="428"/>
                  </a:cubicBezTo>
                  <a:cubicBezTo>
                    <a:pt x="26" y="428"/>
                    <a:pt x="26" y="441"/>
                    <a:pt x="26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2"/>
                  </a:lnTo>
                  <a:cubicBezTo>
                    <a:pt x="132" y="664"/>
                    <a:pt x="145" y="672"/>
                    <a:pt x="163" y="672"/>
                  </a:cubicBezTo>
                  <a:cubicBezTo>
                    <a:pt x="184" y="672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7"/>
                    <a:pt x="214" y="679"/>
                    <a:pt x="214" y="679"/>
                  </a:cubicBezTo>
                  <a:cubicBezTo>
                    <a:pt x="214" y="709"/>
                    <a:pt x="217" y="731"/>
                    <a:pt x="227" y="744"/>
                  </a:cubicBezTo>
                  <a:lnTo>
                    <a:pt x="227" y="744"/>
                  </a:lnTo>
                  <a:cubicBezTo>
                    <a:pt x="231" y="757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8"/>
                    <a:pt x="277" y="830"/>
                  </a:cubicBezTo>
                  <a:cubicBezTo>
                    <a:pt x="261" y="815"/>
                    <a:pt x="253" y="809"/>
                    <a:pt x="249" y="809"/>
                  </a:cubicBezTo>
                  <a:cubicBezTo>
                    <a:pt x="240" y="809"/>
                    <a:pt x="251" y="838"/>
                    <a:pt x="241" y="838"/>
                  </a:cubicBezTo>
                  <a:cubicBezTo>
                    <a:pt x="234" y="838"/>
                    <a:pt x="220" y="827"/>
                    <a:pt x="187" y="791"/>
                  </a:cubicBezTo>
                  <a:lnTo>
                    <a:pt x="187" y="791"/>
                  </a:lnTo>
                  <a:cubicBezTo>
                    <a:pt x="201" y="809"/>
                    <a:pt x="201" y="818"/>
                    <a:pt x="201" y="818"/>
                  </a:cubicBezTo>
                  <a:cubicBezTo>
                    <a:pt x="201" y="818"/>
                    <a:pt x="227" y="855"/>
                    <a:pt x="252" y="880"/>
                  </a:cubicBezTo>
                  <a:lnTo>
                    <a:pt x="189" y="818"/>
                  </a:lnTo>
                  <a:lnTo>
                    <a:pt x="189" y="818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7" y="943"/>
                    <a:pt x="352" y="1031"/>
                    <a:pt x="428" y="1119"/>
                  </a:cubicBezTo>
                  <a:cubicBezTo>
                    <a:pt x="417" y="1106"/>
                    <a:pt x="413" y="1101"/>
                    <a:pt x="413" y="1101"/>
                  </a:cubicBezTo>
                  <a:lnTo>
                    <a:pt x="413" y="1101"/>
                  </a:lnTo>
                  <a:cubicBezTo>
                    <a:pt x="414" y="1101"/>
                    <a:pt x="463" y="1156"/>
                    <a:pt x="467" y="1156"/>
                  </a:cubicBezTo>
                  <a:cubicBezTo>
                    <a:pt x="468" y="1156"/>
                    <a:pt x="462" y="1147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9"/>
                    <a:pt x="465" y="1132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0" y="1132"/>
                  </a:lnTo>
                  <a:lnTo>
                    <a:pt x="490" y="1132"/>
                  </a:lnTo>
                  <a:cubicBezTo>
                    <a:pt x="503" y="1144"/>
                    <a:pt x="516" y="1157"/>
                    <a:pt x="528" y="1157"/>
                  </a:cubicBezTo>
                  <a:cubicBezTo>
                    <a:pt x="519" y="1145"/>
                    <a:pt x="512" y="1137"/>
                    <a:pt x="508" y="1133"/>
                  </a:cubicBezTo>
                  <a:lnTo>
                    <a:pt x="508" y="1133"/>
                  </a:lnTo>
                  <a:cubicBezTo>
                    <a:pt x="513" y="1134"/>
                    <a:pt x="523" y="1142"/>
                    <a:pt x="553" y="1182"/>
                  </a:cubicBezTo>
                  <a:cubicBezTo>
                    <a:pt x="566" y="1182"/>
                    <a:pt x="517" y="1133"/>
                    <a:pt x="516" y="1132"/>
                  </a:cubicBezTo>
                  <a:lnTo>
                    <a:pt x="516" y="1132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78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2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7"/>
                    <a:pt x="548" y="1071"/>
                  </a:cubicBezTo>
                  <a:lnTo>
                    <a:pt x="548" y="1071"/>
                  </a:lnTo>
                  <a:cubicBezTo>
                    <a:pt x="541" y="1053"/>
                    <a:pt x="541" y="1044"/>
                    <a:pt x="541" y="1044"/>
                  </a:cubicBezTo>
                  <a:lnTo>
                    <a:pt x="541" y="1044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40" y="1022"/>
                  </a:lnTo>
                  <a:lnTo>
                    <a:pt x="540" y="1022"/>
                  </a:lnTo>
                  <a:cubicBezTo>
                    <a:pt x="552" y="1036"/>
                    <a:pt x="565" y="1049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1"/>
                    <a:pt x="588" y="1051"/>
                  </a:cubicBezTo>
                  <a:lnTo>
                    <a:pt x="588" y="1051"/>
                  </a:lnTo>
                  <a:cubicBezTo>
                    <a:pt x="589" y="1051"/>
                    <a:pt x="599" y="1061"/>
                    <a:pt x="629" y="1094"/>
                  </a:cubicBezTo>
                  <a:cubicBezTo>
                    <a:pt x="578" y="1027"/>
                    <a:pt x="573" y="1027"/>
                    <a:pt x="567" y="1027"/>
                  </a:cubicBezTo>
                  <a:lnTo>
                    <a:pt x="567" y="1027"/>
                  </a:lnTo>
                  <a:cubicBezTo>
                    <a:pt x="564" y="1027"/>
                    <a:pt x="562" y="1027"/>
                    <a:pt x="553" y="1019"/>
                  </a:cubicBezTo>
                  <a:cubicBezTo>
                    <a:pt x="541" y="1006"/>
                    <a:pt x="528" y="993"/>
                    <a:pt x="516" y="981"/>
                  </a:cubicBezTo>
                  <a:lnTo>
                    <a:pt x="516" y="981"/>
                  </a:lnTo>
                  <a:cubicBezTo>
                    <a:pt x="516" y="981"/>
                    <a:pt x="516" y="981"/>
                    <a:pt x="516" y="981"/>
                  </a:cubicBez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4"/>
                  </a:lnTo>
                  <a:cubicBezTo>
                    <a:pt x="616" y="1044"/>
                    <a:pt x="616" y="1044"/>
                    <a:pt x="591" y="1019"/>
                  </a:cubicBezTo>
                  <a:lnTo>
                    <a:pt x="591" y="1019"/>
                  </a:lnTo>
                  <a:cubicBezTo>
                    <a:pt x="591" y="1019"/>
                    <a:pt x="588" y="1013"/>
                    <a:pt x="584" y="1006"/>
                  </a:cubicBezTo>
                  <a:lnTo>
                    <a:pt x="591" y="1006"/>
                  </a:lnTo>
                  <a:cubicBezTo>
                    <a:pt x="587" y="1006"/>
                    <a:pt x="585" y="1005"/>
                    <a:pt x="583" y="1003"/>
                  </a:cubicBezTo>
                  <a:lnTo>
                    <a:pt x="583" y="1003"/>
                  </a:lnTo>
                  <a:cubicBezTo>
                    <a:pt x="578" y="996"/>
                    <a:pt x="572" y="987"/>
                    <a:pt x="566" y="981"/>
                  </a:cubicBezTo>
                  <a:lnTo>
                    <a:pt x="541" y="956"/>
                  </a:lnTo>
                  <a:lnTo>
                    <a:pt x="566" y="968"/>
                  </a:lnTo>
                  <a:cubicBezTo>
                    <a:pt x="566" y="981"/>
                    <a:pt x="578" y="993"/>
                    <a:pt x="578" y="993"/>
                  </a:cubicBezTo>
                  <a:cubicBezTo>
                    <a:pt x="585" y="1000"/>
                    <a:pt x="588" y="1002"/>
                    <a:pt x="589" y="1002"/>
                  </a:cubicBezTo>
                  <a:lnTo>
                    <a:pt x="589" y="1002"/>
                  </a:lnTo>
                  <a:cubicBezTo>
                    <a:pt x="590" y="1003"/>
                    <a:pt x="590" y="1005"/>
                    <a:pt x="591" y="1006"/>
                  </a:cubicBezTo>
                  <a:cubicBezTo>
                    <a:pt x="654" y="1081"/>
                    <a:pt x="604" y="1019"/>
                    <a:pt x="641" y="1081"/>
                  </a:cubicBezTo>
                  <a:cubicBezTo>
                    <a:pt x="645" y="1085"/>
                    <a:pt x="647" y="1087"/>
                    <a:pt x="648" y="1087"/>
                  </a:cubicBezTo>
                  <a:cubicBezTo>
                    <a:pt x="651" y="1087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8" y="1071"/>
                    <a:pt x="655" y="1080"/>
                  </a:cubicBezTo>
                  <a:lnTo>
                    <a:pt x="655" y="1080"/>
                  </a:lnTo>
                  <a:cubicBezTo>
                    <a:pt x="643" y="1065"/>
                    <a:pt x="641" y="1061"/>
                    <a:pt x="643" y="1061"/>
                  </a:cubicBezTo>
                  <a:cubicBezTo>
                    <a:pt x="645" y="1061"/>
                    <a:pt x="650" y="1064"/>
                    <a:pt x="652" y="1064"/>
                  </a:cubicBezTo>
                  <a:cubicBezTo>
                    <a:pt x="652" y="1064"/>
                    <a:pt x="653" y="1064"/>
                    <a:pt x="653" y="1064"/>
                  </a:cubicBezTo>
                  <a:lnTo>
                    <a:pt x="653" y="1064"/>
                  </a:lnTo>
                  <a:cubicBezTo>
                    <a:pt x="657" y="1070"/>
                    <a:pt x="662" y="1077"/>
                    <a:pt x="666" y="1081"/>
                  </a:cubicBezTo>
                  <a:lnTo>
                    <a:pt x="666" y="108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3" y="1063"/>
                    <a:pt x="653" y="1063"/>
                    <a:pt x="653" y="1064"/>
                  </a:cubicBezTo>
                  <a:lnTo>
                    <a:pt x="653" y="1064"/>
                  </a:lnTo>
                  <a:cubicBezTo>
                    <a:pt x="652" y="1063"/>
                    <a:pt x="651" y="1062"/>
                    <a:pt x="651" y="1061"/>
                  </a:cubicBezTo>
                  <a:lnTo>
                    <a:pt x="651" y="106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2" y="1061"/>
                    <a:pt x="650" y="1059"/>
                    <a:pt x="646" y="1053"/>
                  </a:cubicBezTo>
                  <a:lnTo>
                    <a:pt x="646" y="1053"/>
                  </a:lnTo>
                  <a:cubicBezTo>
                    <a:pt x="643" y="1048"/>
                    <a:pt x="641" y="1044"/>
                    <a:pt x="641" y="1044"/>
                  </a:cubicBezTo>
                  <a:lnTo>
                    <a:pt x="641" y="1044"/>
                  </a:lnTo>
                  <a:lnTo>
                    <a:pt x="666" y="1081"/>
                  </a:lnTo>
                  <a:lnTo>
                    <a:pt x="666" y="1081"/>
                  </a:lnTo>
                  <a:cubicBezTo>
                    <a:pt x="666" y="1081"/>
                    <a:pt x="666" y="1081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7"/>
                  </a:lnTo>
                  <a:cubicBezTo>
                    <a:pt x="654" y="1144"/>
                    <a:pt x="704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29" y="1345"/>
                    <a:pt x="742" y="1396"/>
                    <a:pt x="754" y="1433"/>
                  </a:cubicBezTo>
                  <a:lnTo>
                    <a:pt x="754" y="1446"/>
                  </a:lnTo>
                  <a:lnTo>
                    <a:pt x="762" y="1446"/>
                  </a:lnTo>
                  <a:cubicBezTo>
                    <a:pt x="761" y="1444"/>
                    <a:pt x="761" y="1442"/>
                    <a:pt x="762" y="1442"/>
                  </a:cubicBezTo>
                  <a:lnTo>
                    <a:pt x="762" y="1442"/>
                  </a:lnTo>
                  <a:cubicBezTo>
                    <a:pt x="763" y="1442"/>
                    <a:pt x="764" y="1443"/>
                    <a:pt x="767" y="1446"/>
                  </a:cubicBezTo>
                  <a:cubicBezTo>
                    <a:pt x="792" y="1484"/>
                    <a:pt x="767" y="1458"/>
                    <a:pt x="780" y="1484"/>
                  </a:cubicBezTo>
                  <a:cubicBezTo>
                    <a:pt x="781" y="1485"/>
                    <a:pt x="782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3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4"/>
                    <a:pt x="792" y="1474"/>
                  </a:cubicBezTo>
                  <a:cubicBezTo>
                    <a:pt x="795" y="1474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05" y="1471"/>
                  </a:lnTo>
                  <a:cubicBezTo>
                    <a:pt x="805" y="1471"/>
                    <a:pt x="792" y="1458"/>
                    <a:pt x="805" y="1458"/>
                  </a:cubicBezTo>
                  <a:lnTo>
                    <a:pt x="817" y="1484"/>
                  </a:lnTo>
                  <a:cubicBezTo>
                    <a:pt x="814" y="1477"/>
                    <a:pt x="814" y="1475"/>
                    <a:pt x="816" y="1475"/>
                  </a:cubicBezTo>
                  <a:cubicBezTo>
                    <a:pt x="818" y="1475"/>
                    <a:pt x="821" y="1477"/>
                    <a:pt x="825" y="1480"/>
                  </a:cubicBezTo>
                  <a:lnTo>
                    <a:pt x="825" y="1480"/>
                  </a:lnTo>
                  <a:cubicBezTo>
                    <a:pt x="820" y="1471"/>
                    <a:pt x="812" y="1453"/>
                    <a:pt x="805" y="1446"/>
                  </a:cubicBezTo>
                  <a:cubicBezTo>
                    <a:pt x="803" y="1442"/>
                    <a:pt x="802" y="1441"/>
                    <a:pt x="803" y="1441"/>
                  </a:cubicBezTo>
                  <a:lnTo>
                    <a:pt x="803" y="1441"/>
                  </a:lnTo>
                  <a:cubicBezTo>
                    <a:pt x="806" y="1441"/>
                    <a:pt x="837" y="1485"/>
                    <a:pt x="851" y="1485"/>
                  </a:cubicBezTo>
                  <a:cubicBezTo>
                    <a:pt x="853" y="1485"/>
                    <a:pt x="854" y="1484"/>
                    <a:pt x="855" y="1484"/>
                  </a:cubicBezTo>
                  <a:cubicBezTo>
                    <a:pt x="842" y="1484"/>
                    <a:pt x="830" y="1471"/>
                    <a:pt x="830" y="1458"/>
                  </a:cubicBezTo>
                  <a:cubicBezTo>
                    <a:pt x="842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1"/>
                  </a:cubicBezTo>
                  <a:lnTo>
                    <a:pt x="830" y="1421"/>
                  </a:lnTo>
                  <a:lnTo>
                    <a:pt x="842" y="1433"/>
                  </a:lnTo>
                  <a:cubicBezTo>
                    <a:pt x="844" y="1435"/>
                    <a:pt x="844" y="1435"/>
                    <a:pt x="844" y="1435"/>
                  </a:cubicBezTo>
                  <a:cubicBezTo>
                    <a:pt x="845" y="1435"/>
                    <a:pt x="816" y="1406"/>
                    <a:pt x="824" y="1406"/>
                  </a:cubicBezTo>
                  <a:cubicBezTo>
                    <a:pt x="825" y="1406"/>
                    <a:pt x="827" y="1407"/>
                    <a:pt x="830" y="1408"/>
                  </a:cubicBezTo>
                  <a:lnTo>
                    <a:pt x="855" y="1433"/>
                  </a:lnTo>
                  <a:lnTo>
                    <a:pt x="867" y="1446"/>
                  </a:lnTo>
                  <a:cubicBezTo>
                    <a:pt x="861" y="1433"/>
                    <a:pt x="861" y="1430"/>
                    <a:pt x="863" y="1430"/>
                  </a:cubicBezTo>
                  <a:lnTo>
                    <a:pt x="863" y="1430"/>
                  </a:lnTo>
                  <a:cubicBezTo>
                    <a:pt x="864" y="1430"/>
                    <a:pt x="867" y="1433"/>
                    <a:pt x="867" y="1433"/>
                  </a:cubicBezTo>
                  <a:cubicBezTo>
                    <a:pt x="855" y="1421"/>
                    <a:pt x="842" y="1396"/>
                    <a:pt x="842" y="1396"/>
                  </a:cubicBezTo>
                  <a:cubicBezTo>
                    <a:pt x="855" y="1396"/>
                    <a:pt x="855" y="1408"/>
                    <a:pt x="867" y="1408"/>
                  </a:cubicBezTo>
                  <a:cubicBezTo>
                    <a:pt x="867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7" y="1396"/>
                  </a:lnTo>
                  <a:lnTo>
                    <a:pt x="867" y="1396"/>
                  </a:lnTo>
                  <a:cubicBezTo>
                    <a:pt x="880" y="1408"/>
                    <a:pt x="880" y="1408"/>
                    <a:pt x="893" y="1421"/>
                  </a:cubicBezTo>
                  <a:cubicBezTo>
                    <a:pt x="893" y="1408"/>
                    <a:pt x="880" y="1408"/>
                    <a:pt x="880" y="1396"/>
                  </a:cubicBezTo>
                  <a:lnTo>
                    <a:pt x="880" y="1396"/>
                  </a:lnTo>
                  <a:cubicBezTo>
                    <a:pt x="893" y="1408"/>
                    <a:pt x="905" y="1433"/>
                    <a:pt x="905" y="1446"/>
                  </a:cubicBezTo>
                  <a:lnTo>
                    <a:pt x="905" y="1421"/>
                  </a:lnTo>
                  <a:cubicBezTo>
                    <a:pt x="905" y="1421"/>
                    <a:pt x="930" y="1433"/>
                    <a:pt x="930" y="1433"/>
                  </a:cubicBezTo>
                  <a:cubicBezTo>
                    <a:pt x="932" y="1435"/>
                    <a:pt x="933" y="1435"/>
                    <a:pt x="933" y="1435"/>
                  </a:cubicBezTo>
                  <a:cubicBezTo>
                    <a:pt x="937" y="1435"/>
                    <a:pt x="923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7"/>
                    <a:pt x="930" y="1408"/>
                  </a:cubicBezTo>
                  <a:cubicBezTo>
                    <a:pt x="930" y="1408"/>
                    <a:pt x="930" y="1396"/>
                    <a:pt x="930" y="1396"/>
                  </a:cubicBezTo>
                  <a:cubicBezTo>
                    <a:pt x="930" y="1396"/>
                    <a:pt x="937" y="1399"/>
                    <a:pt x="941" y="1399"/>
                  </a:cubicBezTo>
                  <a:cubicBezTo>
                    <a:pt x="946" y="1399"/>
                    <a:pt x="949" y="1396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6"/>
                    <a:pt x="930" y="1370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9" y="1349"/>
                    <a:pt x="956" y="1349"/>
                  </a:cubicBezTo>
                  <a:cubicBezTo>
                    <a:pt x="958" y="1349"/>
                    <a:pt x="962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2" y="1376"/>
                    <a:pt x="984" y="1381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1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4" y="1359"/>
                    <a:pt x="987" y="1360"/>
                    <a:pt x="988" y="1360"/>
                  </a:cubicBezTo>
                  <a:cubicBezTo>
                    <a:pt x="1007" y="1360"/>
                    <a:pt x="957" y="1308"/>
                    <a:pt x="968" y="1308"/>
                  </a:cubicBezTo>
                  <a:lnTo>
                    <a:pt x="968" y="1308"/>
                  </a:lnTo>
                  <a:cubicBezTo>
                    <a:pt x="981" y="1320"/>
                    <a:pt x="981" y="1320"/>
                    <a:pt x="993" y="1333"/>
                  </a:cubicBezTo>
                  <a:lnTo>
                    <a:pt x="981" y="1308"/>
                  </a:lnTo>
                  <a:lnTo>
                    <a:pt x="981" y="1308"/>
                  </a:lnTo>
                  <a:cubicBezTo>
                    <a:pt x="981" y="1308"/>
                    <a:pt x="993" y="1320"/>
                    <a:pt x="993" y="1320"/>
                  </a:cubicBezTo>
                  <a:lnTo>
                    <a:pt x="993" y="1308"/>
                  </a:lnTo>
                  <a:cubicBezTo>
                    <a:pt x="993" y="1295"/>
                    <a:pt x="981" y="1282"/>
                    <a:pt x="981" y="1282"/>
                  </a:cubicBezTo>
                  <a:lnTo>
                    <a:pt x="981" y="1270"/>
                  </a:lnTo>
                  <a:cubicBezTo>
                    <a:pt x="993" y="1282"/>
                    <a:pt x="1006" y="1308"/>
                    <a:pt x="993" y="1308"/>
                  </a:cubicBezTo>
                  <a:cubicBezTo>
                    <a:pt x="1008" y="1322"/>
                    <a:pt x="1014" y="1327"/>
                    <a:pt x="1016" y="1327"/>
                  </a:cubicBezTo>
                  <a:cubicBezTo>
                    <a:pt x="1021" y="1327"/>
                    <a:pt x="1008" y="1306"/>
                    <a:pt x="1022" y="1306"/>
                  </a:cubicBezTo>
                  <a:cubicBezTo>
                    <a:pt x="1022" y="1306"/>
                    <a:pt x="1023" y="1306"/>
                    <a:pt x="1023" y="1306"/>
                  </a:cubicBezTo>
                  <a:lnTo>
                    <a:pt x="1023" y="1306"/>
                  </a:lnTo>
                  <a:cubicBezTo>
                    <a:pt x="1020" y="1302"/>
                    <a:pt x="1018" y="1298"/>
                    <a:pt x="1018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8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08"/>
                  </a:cubicBezTo>
                  <a:cubicBezTo>
                    <a:pt x="1081" y="1308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9" y="1275"/>
                    <a:pt x="1051" y="1275"/>
                  </a:cubicBezTo>
                  <a:cubicBezTo>
                    <a:pt x="1055" y="1275"/>
                    <a:pt x="105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20"/>
                  </a:cubicBezTo>
                  <a:cubicBezTo>
                    <a:pt x="1026" y="1214"/>
                    <a:pt x="1025" y="1212"/>
                    <a:pt x="1026" y="1212"/>
                  </a:cubicBezTo>
                  <a:cubicBezTo>
                    <a:pt x="1031" y="1212"/>
                    <a:pt x="1055" y="1227"/>
                    <a:pt x="1060" y="1227"/>
                  </a:cubicBezTo>
                  <a:cubicBezTo>
                    <a:pt x="1062" y="1227"/>
                    <a:pt x="1061" y="1225"/>
                    <a:pt x="1056" y="1220"/>
                  </a:cubicBezTo>
                  <a:lnTo>
                    <a:pt x="1056" y="1220"/>
                  </a:lnTo>
                  <a:cubicBezTo>
                    <a:pt x="1057" y="1220"/>
                    <a:pt x="1069" y="1233"/>
                    <a:pt x="1081" y="1245"/>
                  </a:cubicBezTo>
                  <a:cubicBezTo>
                    <a:pt x="1069" y="1207"/>
                    <a:pt x="1069" y="1220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43" y="1182"/>
                    <a:pt x="1031" y="1157"/>
                    <a:pt x="1018" y="1132"/>
                  </a:cubicBezTo>
                  <a:lnTo>
                    <a:pt x="1018" y="1132"/>
                  </a:lnTo>
                  <a:lnTo>
                    <a:pt x="1031" y="1144"/>
                  </a:lnTo>
                  <a:cubicBezTo>
                    <a:pt x="1043" y="1157"/>
                    <a:pt x="1056" y="1169"/>
                    <a:pt x="1069" y="1182"/>
                  </a:cubicBezTo>
                  <a:lnTo>
                    <a:pt x="1081" y="1194"/>
                  </a:ln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19"/>
                    <a:pt x="1056" y="1107"/>
                  </a:cubicBezTo>
                  <a:lnTo>
                    <a:pt x="1056" y="1107"/>
                  </a:lnTo>
                  <a:cubicBezTo>
                    <a:pt x="1069" y="1132"/>
                    <a:pt x="1081" y="1132"/>
                    <a:pt x="1106" y="1157"/>
                  </a:cubicBezTo>
                  <a:lnTo>
                    <a:pt x="1106" y="1157"/>
                  </a:ln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094" y="1145"/>
                    <a:pt x="1106" y="1144"/>
                    <a:pt x="1106" y="1132"/>
                  </a:cubicBezTo>
                  <a:lnTo>
                    <a:pt x="1106" y="1132"/>
                  </a:lnTo>
                  <a:cubicBezTo>
                    <a:pt x="1111" y="1137"/>
                    <a:pt x="1118" y="1145"/>
                    <a:pt x="1123" y="1152"/>
                  </a:cubicBezTo>
                  <a:lnTo>
                    <a:pt x="1123" y="1152"/>
                  </a:lnTo>
                  <a:cubicBezTo>
                    <a:pt x="1121" y="1147"/>
                    <a:pt x="1114" y="1139"/>
                    <a:pt x="1107" y="1132"/>
                  </a:cubicBezTo>
                  <a:lnTo>
                    <a:pt x="1107" y="1132"/>
                  </a:lnTo>
                  <a:cubicBezTo>
                    <a:pt x="1107" y="1133"/>
                    <a:pt x="1110" y="1136"/>
                    <a:pt x="1119" y="1144"/>
                  </a:cubicBezTo>
                  <a:cubicBezTo>
                    <a:pt x="1113" y="1134"/>
                    <a:pt x="1113" y="1130"/>
                    <a:pt x="1114" y="1130"/>
                  </a:cubicBezTo>
                  <a:cubicBezTo>
                    <a:pt x="1117" y="1130"/>
                    <a:pt x="1124" y="1137"/>
                    <a:pt x="1131" y="1144"/>
                  </a:cubicBezTo>
                  <a:cubicBezTo>
                    <a:pt x="1144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6" y="1132"/>
                    <a:pt x="1156" y="1132"/>
                  </a:cubicBezTo>
                  <a:lnTo>
                    <a:pt x="1069" y="1019"/>
                  </a:lnTo>
                  <a:lnTo>
                    <a:pt x="1069" y="1019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7"/>
                    <a:pt x="1156" y="1094"/>
                    <a:pt x="1182" y="1107"/>
                  </a:cubicBezTo>
                  <a:cubicBezTo>
                    <a:pt x="1182" y="1107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7"/>
                    <a:pt x="1182" y="1107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6" y="1069"/>
                    <a:pt x="1182" y="1094"/>
                    <a:pt x="1194" y="1107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45" y="1020"/>
                    <a:pt x="1144" y="1019"/>
                  </a:cubicBezTo>
                  <a:lnTo>
                    <a:pt x="1144" y="1019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94" y="1044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19" y="956"/>
                  </a:lnTo>
                  <a:lnTo>
                    <a:pt x="1119" y="956"/>
                  </a:lnTo>
                  <a:lnTo>
                    <a:pt x="1106" y="931"/>
                  </a:lnTo>
                  <a:lnTo>
                    <a:pt x="1106" y="931"/>
                  </a:lnTo>
                  <a:cubicBezTo>
                    <a:pt x="1131" y="968"/>
                    <a:pt x="1194" y="1044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57" y="1107"/>
                  </a:cubicBezTo>
                  <a:lnTo>
                    <a:pt x="1270" y="1094"/>
                  </a:lnTo>
                  <a:cubicBezTo>
                    <a:pt x="1244" y="1069"/>
                    <a:pt x="1244" y="1069"/>
                    <a:pt x="1232" y="1044"/>
                  </a:cubicBezTo>
                  <a:lnTo>
                    <a:pt x="1232" y="1044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94" y="1006"/>
                  </a:cubicBezTo>
                  <a:lnTo>
                    <a:pt x="1194" y="1006"/>
                  </a:lnTo>
                  <a:cubicBezTo>
                    <a:pt x="1203" y="1015"/>
                    <a:pt x="1219" y="1031"/>
                    <a:pt x="1232" y="1044"/>
                  </a:cubicBezTo>
                  <a:lnTo>
                    <a:pt x="1232" y="1044"/>
                  </a:lnTo>
                  <a:lnTo>
                    <a:pt x="1232" y="1044"/>
                  </a:lnTo>
                  <a:lnTo>
                    <a:pt x="1232" y="1044"/>
                  </a:lnTo>
                  <a:cubicBezTo>
                    <a:pt x="1237" y="1048"/>
                    <a:pt x="1241" y="1053"/>
                    <a:pt x="1244" y="1056"/>
                  </a:cubicBezTo>
                  <a:cubicBezTo>
                    <a:pt x="1236" y="1047"/>
                    <a:pt x="1233" y="1038"/>
                    <a:pt x="1237" y="1038"/>
                  </a:cubicBezTo>
                  <a:cubicBezTo>
                    <a:pt x="1238" y="1038"/>
                    <a:pt x="1239" y="1039"/>
                    <a:pt x="1240" y="1040"/>
                  </a:cubicBezTo>
                  <a:lnTo>
                    <a:pt x="1240" y="1040"/>
                  </a:lnTo>
                  <a:cubicBezTo>
                    <a:pt x="1237" y="1034"/>
                    <a:pt x="1234" y="1029"/>
                    <a:pt x="1237" y="1029"/>
                  </a:cubicBezTo>
                  <a:cubicBezTo>
                    <a:pt x="1239" y="1029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4"/>
                  </a:cubicBezTo>
                  <a:cubicBezTo>
                    <a:pt x="1244" y="1019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69" y="931"/>
                    <a:pt x="1182" y="943"/>
                  </a:cubicBezTo>
                  <a:cubicBezTo>
                    <a:pt x="1194" y="956"/>
                    <a:pt x="1194" y="956"/>
                    <a:pt x="1207" y="968"/>
                  </a:cubicBezTo>
                  <a:cubicBezTo>
                    <a:pt x="1207" y="956"/>
                    <a:pt x="1207" y="956"/>
                    <a:pt x="1207" y="943"/>
                  </a:cubicBezTo>
                  <a:cubicBezTo>
                    <a:pt x="1207" y="943"/>
                    <a:pt x="1219" y="931"/>
                    <a:pt x="1219" y="931"/>
                  </a:cubicBezTo>
                  <a:lnTo>
                    <a:pt x="1232" y="905"/>
                  </a:lnTo>
                  <a:cubicBezTo>
                    <a:pt x="1232" y="905"/>
                    <a:pt x="1244" y="893"/>
                    <a:pt x="1244" y="880"/>
                  </a:cubicBezTo>
                  <a:cubicBezTo>
                    <a:pt x="1244" y="880"/>
                    <a:pt x="1244" y="868"/>
                    <a:pt x="1257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70" y="843"/>
                  </a:lnTo>
                  <a:lnTo>
                    <a:pt x="1270" y="830"/>
                  </a:lnTo>
                  <a:cubicBezTo>
                    <a:pt x="1270" y="818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70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8"/>
                  </a:lnTo>
                  <a:cubicBezTo>
                    <a:pt x="1244" y="818"/>
                    <a:pt x="1244" y="830"/>
                    <a:pt x="1244" y="830"/>
                  </a:cubicBezTo>
                  <a:cubicBezTo>
                    <a:pt x="1232" y="830"/>
                    <a:pt x="1232" y="843"/>
                    <a:pt x="1232" y="843"/>
                  </a:cubicBezTo>
                  <a:lnTo>
                    <a:pt x="1219" y="843"/>
                  </a:lnTo>
                  <a:cubicBezTo>
                    <a:pt x="1219" y="843"/>
                    <a:pt x="1219" y="843"/>
                    <a:pt x="1219" y="830"/>
                  </a:cubicBezTo>
                  <a:cubicBezTo>
                    <a:pt x="1219" y="818"/>
                    <a:pt x="1219" y="792"/>
                    <a:pt x="1219" y="780"/>
                  </a:cubicBezTo>
                  <a:cubicBezTo>
                    <a:pt x="1219" y="767"/>
                    <a:pt x="1232" y="767"/>
                    <a:pt x="1232" y="755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42"/>
                    <a:pt x="1194" y="755"/>
                    <a:pt x="1194" y="755"/>
                  </a:cubicBezTo>
                  <a:cubicBezTo>
                    <a:pt x="1182" y="767"/>
                    <a:pt x="1182" y="767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6" y="818"/>
                    <a:pt x="1144" y="830"/>
                  </a:cubicBezTo>
                  <a:lnTo>
                    <a:pt x="1144" y="818"/>
                  </a:lnTo>
                  <a:cubicBezTo>
                    <a:pt x="1144" y="818"/>
                    <a:pt x="1144" y="818"/>
                    <a:pt x="1144" y="805"/>
                  </a:cubicBezTo>
                  <a:cubicBezTo>
                    <a:pt x="1148" y="798"/>
                    <a:pt x="1147" y="795"/>
                    <a:pt x="1143" y="795"/>
                  </a:cubicBezTo>
                  <a:cubicBezTo>
                    <a:pt x="1134" y="795"/>
                    <a:pt x="1108" y="812"/>
                    <a:pt x="1081" y="830"/>
                  </a:cubicBezTo>
                  <a:lnTo>
                    <a:pt x="1069" y="843"/>
                  </a:lnTo>
                  <a:lnTo>
                    <a:pt x="1043" y="843"/>
                  </a:lnTo>
                  <a:lnTo>
                    <a:pt x="1094" y="792"/>
                  </a:lnTo>
                  <a:cubicBezTo>
                    <a:pt x="1090" y="775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8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8"/>
                    <a:pt x="1039" y="692"/>
                    <a:pt x="1028" y="692"/>
                  </a:cubicBezTo>
                  <a:cubicBezTo>
                    <a:pt x="1006" y="692"/>
                    <a:pt x="1006" y="675"/>
                    <a:pt x="1006" y="642"/>
                  </a:cubicBezTo>
                  <a:cubicBezTo>
                    <a:pt x="993" y="667"/>
                    <a:pt x="968" y="679"/>
                    <a:pt x="955" y="704"/>
                  </a:cubicBezTo>
                  <a:cubicBezTo>
                    <a:pt x="930" y="679"/>
                    <a:pt x="933" y="679"/>
                    <a:pt x="935" y="679"/>
                  </a:cubicBezTo>
                  <a:cubicBezTo>
                    <a:pt x="936" y="679"/>
                    <a:pt x="937" y="679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2"/>
                  </a:cubicBezTo>
                  <a:lnTo>
                    <a:pt x="955" y="654"/>
                  </a:lnTo>
                  <a:lnTo>
                    <a:pt x="968" y="642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4"/>
                    <a:pt x="968" y="566"/>
                    <a:pt x="955" y="554"/>
                  </a:cubicBezTo>
                  <a:lnTo>
                    <a:pt x="955" y="554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lnTo>
                    <a:pt x="893" y="566"/>
                  </a:lnTo>
                  <a:lnTo>
                    <a:pt x="918" y="591"/>
                  </a:lnTo>
                  <a:lnTo>
                    <a:pt x="905" y="591"/>
                  </a:lnTo>
                  <a:cubicBezTo>
                    <a:pt x="893" y="579"/>
                    <a:pt x="880" y="579"/>
                    <a:pt x="880" y="579"/>
                  </a:cubicBezTo>
                  <a:lnTo>
                    <a:pt x="880" y="579"/>
                  </a:lnTo>
                  <a:cubicBezTo>
                    <a:pt x="880" y="579"/>
                    <a:pt x="880" y="579"/>
                    <a:pt x="893" y="591"/>
                  </a:cubicBezTo>
                  <a:lnTo>
                    <a:pt x="893" y="604"/>
                  </a:lnTo>
                  <a:lnTo>
                    <a:pt x="855" y="604"/>
                  </a:lnTo>
                  <a:cubicBezTo>
                    <a:pt x="855" y="591"/>
                    <a:pt x="867" y="579"/>
                    <a:pt x="867" y="579"/>
                  </a:cubicBezTo>
                  <a:lnTo>
                    <a:pt x="880" y="579"/>
                  </a:lnTo>
                  <a:lnTo>
                    <a:pt x="893" y="566"/>
                  </a:lnTo>
                  <a:lnTo>
                    <a:pt x="855" y="566"/>
                  </a:lnTo>
                  <a:lnTo>
                    <a:pt x="842" y="554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18" y="491"/>
                    <a:pt x="918" y="491"/>
                    <a:pt x="918" y="491"/>
                  </a:cubicBezTo>
                  <a:lnTo>
                    <a:pt x="930" y="491"/>
                  </a:lnTo>
                  <a:cubicBezTo>
                    <a:pt x="930" y="491"/>
                    <a:pt x="930" y="483"/>
                    <a:pt x="936" y="480"/>
                  </a:cubicBezTo>
                  <a:lnTo>
                    <a:pt x="936" y="480"/>
                  </a:lnTo>
                  <a:lnTo>
                    <a:pt x="893" y="491"/>
                  </a:lnTo>
                  <a:lnTo>
                    <a:pt x="880" y="491"/>
                  </a:lnTo>
                  <a:lnTo>
                    <a:pt x="880" y="478"/>
                  </a:lnTo>
                  <a:lnTo>
                    <a:pt x="880" y="478"/>
                  </a:lnTo>
                  <a:cubicBezTo>
                    <a:pt x="877" y="475"/>
                    <a:pt x="874" y="472"/>
                    <a:pt x="867" y="466"/>
                  </a:cubicBezTo>
                  <a:cubicBezTo>
                    <a:pt x="880" y="466"/>
                    <a:pt x="880" y="466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6"/>
                  </a:cubicBezTo>
                  <a:lnTo>
                    <a:pt x="880" y="453"/>
                  </a:lnTo>
                  <a:cubicBezTo>
                    <a:pt x="880" y="441"/>
                    <a:pt x="880" y="428"/>
                    <a:pt x="893" y="415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8"/>
                  </a:lnTo>
                  <a:lnTo>
                    <a:pt x="842" y="390"/>
                  </a:lnTo>
                  <a:lnTo>
                    <a:pt x="830" y="390"/>
                  </a:lnTo>
                  <a:cubicBezTo>
                    <a:pt x="817" y="403"/>
                    <a:pt x="805" y="403"/>
                    <a:pt x="792" y="403"/>
                  </a:cubicBez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8"/>
                  </a:cubicBezTo>
                  <a:lnTo>
                    <a:pt x="742" y="378"/>
                  </a:lnTo>
                  <a:cubicBezTo>
                    <a:pt x="742" y="378"/>
                    <a:pt x="736" y="383"/>
                    <a:pt x="733" y="383"/>
                  </a:cubicBezTo>
                  <a:cubicBezTo>
                    <a:pt x="731" y="383"/>
                    <a:pt x="729" y="382"/>
                    <a:pt x="729" y="378"/>
                  </a:cubicBezTo>
                  <a:cubicBezTo>
                    <a:pt x="717" y="365"/>
                    <a:pt x="717" y="353"/>
                    <a:pt x="704" y="327"/>
                  </a:cubicBezTo>
                  <a:lnTo>
                    <a:pt x="704" y="327"/>
                  </a:lnTo>
                  <a:cubicBezTo>
                    <a:pt x="704" y="327"/>
                    <a:pt x="704" y="327"/>
                    <a:pt x="704" y="327"/>
                  </a:cubicBezTo>
                  <a:cubicBezTo>
                    <a:pt x="704" y="315"/>
                    <a:pt x="692" y="303"/>
                    <a:pt x="679" y="290"/>
                  </a:cubicBezTo>
                  <a:lnTo>
                    <a:pt x="679" y="290"/>
                  </a:lnTo>
                  <a:cubicBezTo>
                    <a:pt x="717" y="328"/>
                    <a:pt x="729" y="340"/>
                    <a:pt x="780" y="378"/>
                  </a:cubicBezTo>
                  <a:cubicBezTo>
                    <a:pt x="780" y="365"/>
                    <a:pt x="742" y="340"/>
                    <a:pt x="729" y="327"/>
                  </a:cubicBezTo>
                  <a:lnTo>
                    <a:pt x="729" y="327"/>
                  </a:lnTo>
                  <a:cubicBezTo>
                    <a:pt x="732" y="330"/>
                    <a:pt x="732" y="331"/>
                    <a:pt x="731" y="331"/>
                  </a:cubicBezTo>
                  <a:cubicBezTo>
                    <a:pt x="728" y="331"/>
                    <a:pt x="700" y="310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1" y="290"/>
                    <a:pt x="663" y="285"/>
                    <a:pt x="655" y="278"/>
                  </a:cubicBezTo>
                  <a:lnTo>
                    <a:pt x="655" y="278"/>
                  </a:lnTo>
                  <a:lnTo>
                    <a:pt x="669" y="285"/>
                  </a:lnTo>
                  <a:lnTo>
                    <a:pt x="669" y="285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6" y="277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6" y="277"/>
                    <a:pt x="666" y="277"/>
                    <a:pt x="654" y="265"/>
                  </a:cubicBezTo>
                  <a:cubicBezTo>
                    <a:pt x="654" y="265"/>
                    <a:pt x="654" y="274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5" y="269"/>
                    <a:pt x="641" y="265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cubicBezTo>
                    <a:pt x="641" y="214"/>
                    <a:pt x="641" y="214"/>
                    <a:pt x="641" y="214"/>
                  </a:cubicBezTo>
                  <a:cubicBezTo>
                    <a:pt x="629" y="227"/>
                    <a:pt x="629" y="239"/>
                    <a:pt x="616" y="252"/>
                  </a:cubicBezTo>
                  <a:lnTo>
                    <a:pt x="616" y="265"/>
                  </a:lnTo>
                  <a:lnTo>
                    <a:pt x="604" y="277"/>
                  </a:lnTo>
                  <a:lnTo>
                    <a:pt x="604" y="290"/>
                  </a:lnTo>
                  <a:cubicBezTo>
                    <a:pt x="595" y="299"/>
                    <a:pt x="580" y="308"/>
                    <a:pt x="563" y="308"/>
                  </a:cubicBezTo>
                  <a:cubicBezTo>
                    <a:pt x="555" y="308"/>
                    <a:pt x="548" y="306"/>
                    <a:pt x="541" y="302"/>
                  </a:cubicBezTo>
                  <a:cubicBezTo>
                    <a:pt x="490" y="290"/>
                    <a:pt x="578" y="239"/>
                    <a:pt x="591" y="202"/>
                  </a:cubicBezTo>
                  <a:cubicBezTo>
                    <a:pt x="578" y="189"/>
                    <a:pt x="578" y="189"/>
                    <a:pt x="566" y="177"/>
                  </a:cubicBezTo>
                  <a:cubicBezTo>
                    <a:pt x="553" y="177"/>
                    <a:pt x="553" y="164"/>
                    <a:pt x="541" y="164"/>
                  </a:cubicBezTo>
                  <a:cubicBezTo>
                    <a:pt x="541" y="164"/>
                    <a:pt x="553" y="177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7"/>
                  </a:cubicBezTo>
                  <a:cubicBezTo>
                    <a:pt x="490" y="177"/>
                    <a:pt x="490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4"/>
                  </a:cubicBezTo>
                  <a:lnTo>
                    <a:pt x="616" y="64"/>
                  </a:lnTo>
                  <a:cubicBezTo>
                    <a:pt x="584" y="102"/>
                    <a:pt x="561" y="114"/>
                    <a:pt x="542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9"/>
                  </a:lnTo>
                  <a:lnTo>
                    <a:pt x="415" y="89"/>
                  </a:lnTo>
                  <a:cubicBezTo>
                    <a:pt x="418" y="69"/>
                    <a:pt x="414" y="62"/>
                    <a:pt x="407" y="62"/>
                  </a:cubicBezTo>
                  <a:cubicBezTo>
                    <a:pt x="387" y="62"/>
                    <a:pt x="338" y="116"/>
                    <a:pt x="309" y="116"/>
                  </a:cubicBezTo>
                  <a:cubicBezTo>
                    <a:pt x="300" y="116"/>
                    <a:pt x="294" y="112"/>
                    <a:pt x="289" y="101"/>
                  </a:cubicBezTo>
                  <a:cubicBezTo>
                    <a:pt x="277" y="101"/>
                    <a:pt x="277" y="89"/>
                    <a:pt x="289" y="76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302" y="64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8158461" y="4613143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8152603" y="460395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8152603" y="4603958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8155066" y="4611479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1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39" y="26"/>
                    <a:pt x="26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8157595" y="4558828"/>
              <a:ext cx="2729" cy="2729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1" y="0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0"/>
                    <a:pt x="1" y="4"/>
                    <a:pt x="1" y="0"/>
                  </a:cubicBezTo>
                  <a:close/>
                  <a:moveTo>
                    <a:pt x="12" y="17"/>
                  </a:moveTo>
                  <a:cubicBezTo>
                    <a:pt x="23" y="28"/>
                    <a:pt x="39" y="40"/>
                    <a:pt x="40" y="40"/>
                  </a:cubicBezTo>
                  <a:cubicBezTo>
                    <a:pt x="41" y="40"/>
                    <a:pt x="40" y="40"/>
                    <a:pt x="38" y="38"/>
                  </a:cubicBezTo>
                  <a:cubicBezTo>
                    <a:pt x="38" y="38"/>
                    <a:pt x="23" y="27"/>
                    <a:pt x="1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8164318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13" y="13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8163453" y="4566350"/>
              <a:ext cx="3461" cy="3062"/>
            </a:xfrm>
            <a:custGeom>
              <a:avLst/>
              <a:gdLst/>
              <a:ahLst/>
              <a:cxnLst/>
              <a:rect l="l" t="t" r="r" b="b"/>
              <a:pathLst>
                <a:path w="5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" y="28"/>
                    <a:pt x="20" y="28"/>
                  </a:cubicBezTo>
                  <a:cubicBezTo>
                    <a:pt x="19" y="28"/>
                    <a:pt x="17" y="27"/>
                    <a:pt x="13" y="25"/>
                  </a:cubicBezTo>
                  <a:lnTo>
                    <a:pt x="13" y="25"/>
                  </a:lnTo>
                  <a:cubicBezTo>
                    <a:pt x="35" y="40"/>
                    <a:pt x="44" y="45"/>
                    <a:pt x="47" y="45"/>
                  </a:cubicBezTo>
                  <a:cubicBezTo>
                    <a:pt x="51" y="45"/>
                    <a:pt x="34" y="28"/>
                    <a:pt x="33" y="24"/>
                  </a:cubicBezTo>
                  <a:lnTo>
                    <a:pt x="33" y="24"/>
                  </a:lnTo>
                  <a:lnTo>
                    <a:pt x="51" y="38"/>
                  </a:lnTo>
                  <a:lnTo>
                    <a:pt x="38" y="25"/>
                  </a:lnTo>
                  <a:cubicBezTo>
                    <a:pt x="36" y="24"/>
                    <a:pt x="34" y="24"/>
                    <a:pt x="34" y="24"/>
                  </a:cubicBezTo>
                  <a:cubicBezTo>
                    <a:pt x="33" y="24"/>
                    <a:pt x="33" y="24"/>
                    <a:pt x="33" y="24"/>
                  </a:cubicBezTo>
                  <a:lnTo>
                    <a:pt x="33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8153402" y="455962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8157595" y="4564020"/>
              <a:ext cx="932" cy="73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1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8156730" y="4562955"/>
              <a:ext cx="2330" cy="23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4" y="26"/>
                  </a:lnTo>
                  <a:cubicBezTo>
                    <a:pt x="21" y="26"/>
                    <a:pt x="32" y="34"/>
                    <a:pt x="33" y="34"/>
                  </a:cubicBezTo>
                  <a:cubicBezTo>
                    <a:pt x="34" y="34"/>
                    <a:pt x="30" y="30"/>
                    <a:pt x="15" y="15"/>
                  </a:cubicBezTo>
                  <a:lnTo>
                    <a:pt x="15" y="15"/>
                  </a:lnTo>
                  <a:cubicBezTo>
                    <a:pt x="11" y="11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8157462" y="4563620"/>
              <a:ext cx="2729" cy="2796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4" y="4"/>
                    <a:pt x="5" y="4"/>
                  </a:cubicBezTo>
                  <a:lnTo>
                    <a:pt x="5" y="4"/>
                  </a:lnTo>
                  <a:cubicBezTo>
                    <a:pt x="3" y="2"/>
                    <a:pt x="1" y="1"/>
                    <a:pt x="1" y="1"/>
                  </a:cubicBezTo>
                  <a:close/>
                  <a:moveTo>
                    <a:pt x="5" y="4"/>
                  </a:moveTo>
                  <a:cubicBezTo>
                    <a:pt x="12" y="9"/>
                    <a:pt x="26" y="21"/>
                    <a:pt x="34" y="30"/>
                  </a:cubicBezTo>
                  <a:lnTo>
                    <a:pt x="34" y="30"/>
                  </a:lnTo>
                  <a:cubicBezTo>
                    <a:pt x="25" y="14"/>
                    <a:pt x="15" y="5"/>
                    <a:pt x="5" y="4"/>
                  </a:cubicBezTo>
                  <a:close/>
                  <a:moveTo>
                    <a:pt x="34" y="30"/>
                  </a:moveTo>
                  <a:cubicBezTo>
                    <a:pt x="36" y="34"/>
                    <a:pt x="38" y="37"/>
                    <a:pt x="40" y="41"/>
                  </a:cubicBezTo>
                  <a:cubicBezTo>
                    <a:pt x="40" y="38"/>
                    <a:pt x="38" y="35"/>
                    <a:pt x="34" y="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8155931" y="456382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8160125" y="4565484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8150074" y="4559627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8" y="38"/>
                  </a:lnTo>
                  <a:lnTo>
                    <a:pt x="2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8150939" y="456215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8156730" y="45654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8156730" y="4565484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8160923" y="4567148"/>
              <a:ext cx="5125" cy="426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1" y="1"/>
                  </a:moveTo>
                  <a:cubicBezTo>
                    <a:pt x="10" y="20"/>
                    <a:pt x="27" y="31"/>
                    <a:pt x="50" y="47"/>
                  </a:cubicBezTo>
                  <a:lnTo>
                    <a:pt x="50" y="47"/>
                  </a:lnTo>
                  <a:cubicBezTo>
                    <a:pt x="34" y="34"/>
                    <a:pt x="17" y="17"/>
                    <a:pt x="1" y="1"/>
                  </a:cubicBezTo>
                  <a:close/>
                  <a:moveTo>
                    <a:pt x="50" y="47"/>
                  </a:moveTo>
                  <a:cubicBezTo>
                    <a:pt x="59" y="54"/>
                    <a:pt x="68" y="59"/>
                    <a:pt x="76" y="64"/>
                  </a:cubicBezTo>
                  <a:cubicBezTo>
                    <a:pt x="67" y="57"/>
                    <a:pt x="58" y="52"/>
                    <a:pt x="50" y="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8158461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8160125" y="4568014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8155066" y="4565484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4" y="7"/>
                    <a:pt x="26" y="16"/>
                  </a:cubicBezTo>
                  <a:lnTo>
                    <a:pt x="26" y="16"/>
                  </a:ln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1" y="1"/>
                  </a:cubicBezTo>
                  <a:close/>
                  <a:moveTo>
                    <a:pt x="26" y="16"/>
                  </a:moveTo>
                  <a:cubicBezTo>
                    <a:pt x="28" y="26"/>
                    <a:pt x="39" y="26"/>
                    <a:pt x="39" y="26"/>
                  </a:cubicBezTo>
                  <a:cubicBezTo>
                    <a:pt x="35" y="22"/>
                    <a:pt x="31" y="19"/>
                    <a:pt x="26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8155931" y="4565484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8157595" y="4566350"/>
              <a:ext cx="932" cy="1198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4" y="13"/>
                  </a:lnTo>
                  <a:cubicBezTo>
                    <a:pt x="2" y="9"/>
                    <a:pt x="1" y="5"/>
                    <a:pt x="1" y="0"/>
                  </a:cubicBezTo>
                  <a:close/>
                  <a:moveTo>
                    <a:pt x="4" y="13"/>
                  </a:moveTo>
                  <a:lnTo>
                    <a:pt x="4" y="13"/>
                  </a:lnTo>
                  <a:cubicBezTo>
                    <a:pt x="6" y="16"/>
                    <a:pt x="9" y="18"/>
                    <a:pt x="11" y="18"/>
                  </a:cubicBezTo>
                  <a:cubicBezTo>
                    <a:pt x="12" y="18"/>
                    <a:pt x="13" y="1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8155066" y="456468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" y="0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8155931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8149208" y="462652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8124979" y="460229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8150074" y="4614009"/>
              <a:ext cx="732" cy="99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6" y="11"/>
                    <a:pt x="9" y="15"/>
                    <a:pt x="10" y="15"/>
                  </a:cubicBezTo>
                  <a:cubicBezTo>
                    <a:pt x="11" y="15"/>
                    <a:pt x="8" y="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8156730" y="4616538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8156796" y="4616538"/>
              <a:ext cx="865" cy="119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0"/>
                  </a:moveTo>
                  <a:cubicBezTo>
                    <a:pt x="9" y="9"/>
                    <a:pt x="11" y="18"/>
                    <a:pt x="12" y="18"/>
                  </a:cubicBezTo>
                  <a:cubicBezTo>
                    <a:pt x="13" y="18"/>
                    <a:pt x="13" y="16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8120786" y="459810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13" y="13"/>
                  </a:lnTo>
                  <a:lnTo>
                    <a:pt x="2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8124247" y="4603625"/>
              <a:ext cx="799" cy="39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7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6" name="Google Shape;4696;p50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50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9" name="Google Shape;469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sp>
        <p:nvSpPr>
          <p:cNvPr id="4700" name="Google Shape;4700;p50"/>
          <p:cNvSpPr/>
          <p:nvPr/>
        </p:nvSpPr>
        <p:spPr>
          <a:xfrm rot="399545" flipH="1">
            <a:off x="4533518" y="2009049"/>
            <a:ext cx="4311058" cy="258280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703" name="Google Shape;4703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50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4187;p39">
            <a:extLst>
              <a:ext uri="{FF2B5EF4-FFF2-40B4-BE49-F238E27FC236}">
                <a16:creationId xmlns:a16="http://schemas.microsoft.com/office/drawing/2014/main" id="{A7614BA8-6E50-4DDA-94CD-D5E6E0BA66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5059335" y="953203"/>
            <a:ext cx="3314991" cy="157821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en-SG">
                <a:latin typeface="Futura-Black" panose="02020500000000000000" pitchFamily="18" charset="0"/>
                <a:ea typeface="Futura-Black" panose="02020500000000000000" pitchFamily="18" charset="0"/>
                <a:cs typeface="Futura-Black" panose="02020500000000000000" pitchFamily="18" charset="0"/>
              </a:rPr>
              <a:t>DẶN DÒ</a:t>
            </a:r>
            <a:endParaRPr>
              <a:latin typeface="Futura-Black" panose="02020500000000000000" pitchFamily="18" charset="0"/>
              <a:ea typeface="Futura-Black" panose="02020500000000000000" pitchFamily="18" charset="0"/>
              <a:cs typeface="Futura-Black" panose="02020500000000000000" pitchFamily="18" charset="0"/>
            </a:endParaRP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265D0C0D-DB5A-4766-85B8-2E0314037C82}"/>
              </a:ext>
            </a:extLst>
          </p:cNvPr>
          <p:cNvSpPr txBox="1"/>
          <p:nvPr/>
        </p:nvSpPr>
        <p:spPr>
          <a:xfrm>
            <a:off x="4796157" y="2365195"/>
            <a:ext cx="40075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bg2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Xem lại cách trình bày biên bản cuộc họp.</a:t>
            </a:r>
          </a:p>
          <a:p>
            <a:pPr algn="just"/>
            <a:r>
              <a:rPr lang="en-SG" sz="2800">
                <a:solidFill>
                  <a:schemeClr val="bg2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Chuẩn bị bài "Luyện tập làm biên bản cuộc họp.</a:t>
            </a:r>
            <a:endParaRPr lang="en-US" sz="2800">
              <a:solidFill>
                <a:schemeClr val="bg2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79" name="Picture 278">
            <a:extLst>
              <a:ext uri="{FF2B5EF4-FFF2-40B4-BE49-F238E27FC236}">
                <a16:creationId xmlns:a16="http://schemas.microsoft.com/office/drawing/2014/main" id="{2029776F-3A7B-4071-9B92-89514C670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553" y="646912"/>
            <a:ext cx="4035295" cy="452723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4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  <p:bldP spid="27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05A415E0-301A-4846-AE06-7DD1E385F5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440" b="99636" l="7466" r="93060">
                        <a14:foregroundMark x1="44795" y1="8151" x2="44795" y2="8151"/>
                        <a14:foregroundMark x1="46583" y1="4440" x2="46583" y2="4440"/>
                        <a14:foregroundMark x1="49106" y1="50801" x2="49106" y2="50801"/>
                        <a14:foregroundMark x1="51420" y1="72125" x2="51420" y2="72125"/>
                        <a14:foregroundMark x1="77392" y1="57132" x2="77392" y2="57132"/>
                        <a14:foregroundMark x1="93375" y1="58151" x2="93375" y2="58151"/>
                        <a14:foregroundMark x1="7466" y1="57933" x2="7466" y2="57933"/>
                        <a14:foregroundMark x1="49737" y1="50655" x2="49737" y2="50655"/>
                        <a14:foregroundMark x1="51945" y1="70742" x2="51945" y2="70742"/>
                        <a14:foregroundMark x1="72240" y1="48253" x2="72240" y2="48253"/>
                        <a14:foregroundMark x1="39117" y1="96070" x2="53102" y2="86972"/>
                        <a14:foregroundMark x1="53102" y1="86972" x2="53102" y2="86972"/>
                        <a14:foregroundMark x1="36278" y1="86390" x2="40799" y2="96434"/>
                        <a14:foregroundMark x1="40799" y1="96434" x2="40799" y2="96434"/>
                        <a14:foregroundMark x1="66246" y1="86172" x2="69716" y2="99636"/>
                        <a14:foregroundMark x1="69716" y1="99636" x2="69716" y2="99636"/>
                        <a14:foregroundMark x1="82545" y1="28311" x2="80757" y2="32460"/>
                        <a14:foregroundMark x1="19979" y1="72780" x2="19979" y2="72780"/>
                        <a14:foregroundMark x1="80547" y1="73362" x2="80547" y2="733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45660" y="2758725"/>
            <a:ext cx="1666334" cy="2407510"/>
          </a:xfrm>
          <a:prstGeom prst="rect">
            <a:avLst/>
          </a:prstGeom>
        </p:spPr>
      </p:pic>
      <p:sp>
        <p:nvSpPr>
          <p:cNvPr id="6" name="Speech Bubble: Oval 5">
            <a:extLst>
              <a:ext uri="{FF2B5EF4-FFF2-40B4-BE49-F238E27FC236}">
                <a16:creationId xmlns:a16="http://schemas.microsoft.com/office/drawing/2014/main" id="{956FF822-842F-49F9-86E7-656C3AE75D44}"/>
              </a:ext>
            </a:extLst>
          </p:cNvPr>
          <p:cNvSpPr/>
          <p:nvPr/>
        </p:nvSpPr>
        <p:spPr>
          <a:xfrm>
            <a:off x="46263" y="1466850"/>
            <a:ext cx="3177985" cy="1624726"/>
          </a:xfrm>
          <a:prstGeom prst="wedgeEllipseCallout">
            <a:avLst>
              <a:gd name="adj1" fmla="val 11963"/>
              <a:gd name="adj2" fmla="val 62040"/>
            </a:avLst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50800" dir="5400000" algn="ctr" rotWithShape="0">
              <a:schemeClr val="accent4">
                <a:lumMod val="50000"/>
                <a:alpha val="74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 những năm học tr</a:t>
            </a:r>
            <a:r>
              <a:rPr lang="vi-VN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ước</a:t>
            </a:r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các bạn đã tổ chức nhiều cuộc họp.</a:t>
            </a:r>
            <a:endParaRPr lang="en-US" sz="2200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D94D46E5-8544-4C54-AEBC-C968ACEA6F9A}"/>
              </a:ext>
            </a:extLst>
          </p:cNvPr>
          <p:cNvSpPr/>
          <p:nvPr/>
        </p:nvSpPr>
        <p:spPr>
          <a:xfrm>
            <a:off x="5919107" y="1186653"/>
            <a:ext cx="3178629" cy="1624725"/>
          </a:xfrm>
          <a:prstGeom prst="wedgeEllipseCallout">
            <a:avLst>
              <a:gd name="adj1" fmla="val -11563"/>
              <a:gd name="adj2" fmla="val 62927"/>
            </a:avLst>
          </a:prstGeom>
          <a:solidFill>
            <a:srgbClr val="F16951"/>
          </a:solidFill>
          <a:ln>
            <a:noFill/>
          </a:ln>
          <a:effectLst>
            <a:outerShdw blurRad="88900" dist="50800" dir="4620000" sx="97000" sy="97000" algn="ctr" rotWithShape="0">
              <a:srgbClr val="C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Chúng mình cùng đến với bài học </a:t>
            </a:r>
            <a:r>
              <a:rPr lang="en-SG" sz="2200">
                <a:solidFill>
                  <a:srgbClr val="FFE2BA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"Làm biên bản cuộc họp"</a:t>
            </a:r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nhé!</a:t>
            </a:r>
            <a:endParaRPr lang="en-US" sz="2200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Speech Bubble: Oval 8">
            <a:extLst>
              <a:ext uri="{FF2B5EF4-FFF2-40B4-BE49-F238E27FC236}">
                <a16:creationId xmlns:a16="http://schemas.microsoft.com/office/drawing/2014/main" id="{ECE6BEFE-D3A9-4BA6-B67C-8AAF05124770}"/>
              </a:ext>
            </a:extLst>
          </p:cNvPr>
          <p:cNvSpPr/>
          <p:nvPr/>
        </p:nvSpPr>
        <p:spPr>
          <a:xfrm>
            <a:off x="2245227" y="234153"/>
            <a:ext cx="4267200" cy="1905000"/>
          </a:xfrm>
          <a:prstGeom prst="wedgeEllipseCallout">
            <a:avLst>
              <a:gd name="adj1" fmla="val 6564"/>
              <a:gd name="adj2" fmla="val 76214"/>
            </a:avLst>
          </a:prstGeom>
          <a:solidFill>
            <a:srgbClr val="31AFA4"/>
          </a:solidFill>
          <a:ln>
            <a:noFill/>
          </a:ln>
          <a:effectLst>
            <a:outerShdw blurRad="50800" dist="50800" sx="101000" sy="101000" algn="ctr" rotWithShape="0">
              <a:schemeClr val="bg1">
                <a:lumMod val="50000"/>
                <a:alpha val="43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Văn bản ghi lại diễn biến và kết luận của cuộc họp để nhớ và thực hiện đ</a:t>
            </a:r>
            <a:r>
              <a:rPr lang="vi-VN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220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gọi là </a:t>
            </a:r>
            <a:r>
              <a:rPr lang="en-SG" sz="220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biên bản.</a:t>
            </a:r>
            <a:endParaRPr lang="en-US" sz="220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DCA651D-D09D-4E9E-BABC-FD3FD85CD0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631" b="99421" l="6964" r="92201">
                        <a14:foregroundMark x1="15877" y1="13965" x2="68802" y2="25253"/>
                        <a14:foregroundMark x1="68802" y1="25253" x2="68802" y2="25253"/>
                        <a14:foregroundMark x1="21170" y1="34805" x2="65088" y2="11867"/>
                        <a14:foregroundMark x1="65088" y1="11867" x2="65088" y2="11867"/>
                        <a14:foregroundMark x1="6964" y1="18090" x2="20799" y2="25543"/>
                        <a14:foregroundMark x1="20799" y1="25543" x2="20799" y2="25543"/>
                        <a14:foregroundMark x1="19127" y1="29378" x2="39647" y2="14689"/>
                        <a14:foregroundMark x1="39647" y1="14689" x2="39647" y2="14689"/>
                        <a14:foregroundMark x1="72238" y1="13169" x2="92293" y2="27786"/>
                        <a14:foregroundMark x1="92293" y1="27786" x2="92293" y2="27786"/>
                        <a14:foregroundMark x1="64067" y1="19392" x2="91458" y2="27786"/>
                        <a14:foregroundMark x1="91458" y1="27786" x2="91458" y2="27786"/>
                        <a14:foregroundMark x1="28784" y1="33719" x2="66110" y2="26339"/>
                        <a14:foregroundMark x1="66110" y1="26339" x2="66110" y2="26339"/>
                        <a14:foregroundMark x1="70659" y1="28075" x2="87372" y2="30608"/>
                        <a14:foregroundMark x1="10028" y1="17294" x2="49396" y2="5282"/>
                        <a14:foregroundMark x1="49396" y1="5282" x2="49396" y2="5282"/>
                        <a14:foregroundMark x1="42154" y1="4631" x2="49211" y2="11216"/>
                        <a14:foregroundMark x1="8635" y1="13603" x2="8635" y2="13603"/>
                        <a14:foregroundMark x1="52883" y1="98916" x2="62024" y2="99059"/>
                        <a14:foregroundMark x1="38904" y1="98698" x2="47975" y2="98840"/>
                        <a14:foregroundMark x1="34540" y1="97323" x2="44290" y2="90883"/>
                        <a14:foregroundMark x1="44290" y1="90883" x2="44290" y2="90883"/>
                        <a14:foregroundMark x1="63231" y1="99421" x2="56453" y2="89580"/>
                        <a14:foregroundMark x1="56453" y1="89580" x2="56453" y2="89580"/>
                        <a14:foregroundMark x1="63417" y1="90666" x2="66667" y2="96671"/>
                        <a14:foregroundMark x1="51625" y1="26918" x2="56453" y2="25543"/>
                        <a14:foregroundMark x1="17920" y1="10420" x2="23398" y2="8611"/>
                        <a14:foregroundMark x1="13185" y1="12156" x2="13185" y2="12156"/>
                        <a14:foregroundMark x1="28784" y1="5789" x2="28784" y2="5789"/>
                        <a14:foregroundMark x1="28227" y1="6585" x2="28227" y2="6585"/>
                        <a14:backgroundMark x1="50232" y1="98263" x2="50604" y2="994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38864" y="2876552"/>
            <a:ext cx="1784363" cy="228968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F68AF97-36F5-43CA-A256-F544CEA3676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9768" y="3091576"/>
            <a:ext cx="1869023" cy="20968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4339;p47">
            <a:extLst>
              <a:ext uri="{FF2B5EF4-FFF2-40B4-BE49-F238E27FC236}">
                <a16:creationId xmlns:a16="http://schemas.microsoft.com/office/drawing/2014/main" id="{7E61BD3E-A69B-4CB3-BB19-C9237A948FB3}"/>
              </a:ext>
            </a:extLst>
          </p:cNvPr>
          <p:cNvSpPr/>
          <p:nvPr/>
        </p:nvSpPr>
        <p:spPr>
          <a:xfrm>
            <a:off x="1371600" y="448042"/>
            <a:ext cx="7238999" cy="1145302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45E0C64D-88AA-4EAF-9543-98743B9AC8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6" b="99088" l="7417" r="94544">
                        <a14:foregroundMark x1="10145" y1="40274" x2="8696" y2="40046"/>
                        <a14:foregroundMark x1="7843" y1="27432" x2="7843" y2="27432"/>
                        <a14:foregroundMark x1="7502" y1="40578" x2="7502" y2="40578"/>
                        <a14:foregroundMark x1="46547" y1="52660" x2="46547" y2="52660"/>
                        <a14:foregroundMark x1="56095" y1="9650" x2="75448" y2="19985"/>
                        <a14:foregroundMark x1="75448" y1="19985" x2="75448" y2="19985"/>
                        <a14:foregroundMark x1="80904" y1="10942" x2="87042" y2="34347"/>
                        <a14:foregroundMark x1="87042" y1="34347" x2="87042" y2="34347"/>
                        <a14:foregroundMark x1="90793" y1="46201" x2="76300" y2="58587"/>
                        <a14:foregroundMark x1="76300" y1="58587" x2="76300" y2="58587"/>
                        <a14:foregroundMark x1="39642" y1="22036" x2="86701" y2="32295"/>
                        <a14:foregroundMark x1="40153" y1="20973" x2="86701" y2="36170"/>
                        <a14:foregroundMark x1="86701" y1="36170" x2="86701" y2="36170"/>
                        <a14:foregroundMark x1="86189" y1="59347" x2="91390" y2="31535"/>
                        <a14:foregroundMark x1="91390" y1="31535" x2="91390" y2="31535"/>
                        <a14:foregroundMark x1="74595" y1="49848" x2="94544" y2="58055"/>
                        <a14:foregroundMark x1="94544" y1="58055" x2="94544" y2="58055"/>
                        <a14:foregroundMark x1="60102" y1="5547" x2="68201" y2="7599"/>
                        <a14:foregroundMark x1="54646" y1="3191" x2="54646" y2="3191"/>
                        <a14:foregroundMark x1="59117" y1="98298" x2="67349" y2="99088"/>
                        <a14:foregroundMark x1="42796" y1="96733" x2="53646" y2="97774"/>
                        <a14:foregroundMark x1="45951" y1="50608" x2="49446" y2="55015"/>
                        <a14:backgroundMark x1="57545" y1="97264" x2="58397" y2="97492"/>
                        <a14:backgroundMark x1="55499" y1="97264" x2="57545" y2="99316"/>
                        <a14:backgroundMark x1="55754" y1="98252" x2="55243" y2="99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030371" y="3046625"/>
            <a:ext cx="1869023" cy="2096875"/>
          </a:xfrm>
          <a:prstGeom prst="rect">
            <a:avLst/>
          </a:prstGeom>
        </p:spPr>
      </p:pic>
      <p:sp>
        <p:nvSpPr>
          <p:cNvPr id="12" name="Google Shape;4339;p47">
            <a:extLst>
              <a:ext uri="{FF2B5EF4-FFF2-40B4-BE49-F238E27FC236}">
                <a16:creationId xmlns:a16="http://schemas.microsoft.com/office/drawing/2014/main" id="{14F2F8A5-BD34-4B61-86D4-08E907E1EC28}"/>
              </a:ext>
            </a:extLst>
          </p:cNvPr>
          <p:cNvSpPr/>
          <p:nvPr/>
        </p:nvSpPr>
        <p:spPr>
          <a:xfrm>
            <a:off x="2473604" y="1865064"/>
            <a:ext cx="5451196" cy="1145302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EDBD348-6C3E-48AF-A8EA-8A53C2617A3C}"/>
              </a:ext>
            </a:extLst>
          </p:cNvPr>
          <p:cNvSpPr txBox="1"/>
          <p:nvPr/>
        </p:nvSpPr>
        <p:spPr>
          <a:xfrm>
            <a:off x="2694633" y="1946534"/>
            <a:ext cx="43301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Trình bày đ</a:t>
            </a:r>
            <a:r>
              <a:rPr lang="vi-VN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cấu trúc của biên bản.</a:t>
            </a:r>
            <a:endParaRPr lang="en-US" sz="3200" b="1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Google Shape;4339;p47">
            <a:extLst>
              <a:ext uri="{FF2B5EF4-FFF2-40B4-BE49-F238E27FC236}">
                <a16:creationId xmlns:a16="http://schemas.microsoft.com/office/drawing/2014/main" id="{B498B765-E596-4235-8339-4D5AFB789B54}"/>
              </a:ext>
            </a:extLst>
          </p:cNvPr>
          <p:cNvSpPr/>
          <p:nvPr/>
        </p:nvSpPr>
        <p:spPr>
          <a:xfrm>
            <a:off x="2297016" y="3215319"/>
            <a:ext cx="5932584" cy="1145302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rgbClr val="FFF7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ABBD6F-030D-498F-86D8-DFBA995FD532}"/>
              </a:ext>
            </a:extLst>
          </p:cNvPr>
          <p:cNvSpPr txBox="1"/>
          <p:nvPr/>
        </p:nvSpPr>
        <p:spPr>
          <a:xfrm>
            <a:off x="2419773" y="3255886"/>
            <a:ext cx="542648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Xác định đ</a:t>
            </a:r>
            <a:r>
              <a:rPr lang="vi-VN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ược</a:t>
            </a:r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các tr</a:t>
            </a:r>
            <a:r>
              <a:rPr lang="vi-VN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hợp</a:t>
            </a:r>
          </a:p>
          <a:p>
            <a:pPr algn="ctr"/>
            <a:r>
              <a:rPr lang="en-SG" sz="3200" b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 ghi biên bản.</a:t>
            </a:r>
            <a:endParaRPr lang="en-US" sz="3200" b="1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8F2C2F8A-DC85-4E6A-96BF-EC31922573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440" b="99636" l="7466" r="93060">
                        <a14:foregroundMark x1="44795" y1="8151" x2="44795" y2="8151"/>
                        <a14:foregroundMark x1="46583" y1="4440" x2="46583" y2="4440"/>
                        <a14:foregroundMark x1="49106" y1="50801" x2="49106" y2="50801"/>
                        <a14:foregroundMark x1="51420" y1="72125" x2="51420" y2="72125"/>
                        <a14:foregroundMark x1="77392" y1="57132" x2="77392" y2="57132"/>
                        <a14:foregroundMark x1="93375" y1="58151" x2="93375" y2="58151"/>
                        <a14:foregroundMark x1="7466" y1="57933" x2="7466" y2="57933"/>
                        <a14:foregroundMark x1="49737" y1="50655" x2="49737" y2="50655"/>
                        <a14:foregroundMark x1="51945" y1="70742" x2="51945" y2="70742"/>
                        <a14:foregroundMark x1="72240" y1="48253" x2="72240" y2="48253"/>
                        <a14:foregroundMark x1="39117" y1="96070" x2="53102" y2="86972"/>
                        <a14:foregroundMark x1="53102" y1="86972" x2="53102" y2="86972"/>
                        <a14:foregroundMark x1="36278" y1="86390" x2="40799" y2="96434"/>
                        <a14:foregroundMark x1="40799" y1="96434" x2="40799" y2="96434"/>
                        <a14:foregroundMark x1="66246" y1="86172" x2="69716" y2="99636"/>
                        <a14:foregroundMark x1="69716" y1="99636" x2="69716" y2="99636"/>
                        <a14:foregroundMark x1="82545" y1="28311" x2="80757" y2="32460"/>
                        <a14:foregroundMark x1="19979" y1="72780" x2="19979" y2="72780"/>
                        <a14:foregroundMark x1="80547" y1="73362" x2="80547" y2="733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240" y="1837913"/>
            <a:ext cx="2281776" cy="329669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FC135CF-5AF8-444D-8A35-EEFC4539EEB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631" b="99421" l="6964" r="92201">
                        <a14:foregroundMark x1="15877" y1="13965" x2="68802" y2="25253"/>
                        <a14:foregroundMark x1="68802" y1="25253" x2="68802" y2="25253"/>
                        <a14:foregroundMark x1="21170" y1="34805" x2="65088" y2="11867"/>
                        <a14:foregroundMark x1="65088" y1="11867" x2="65088" y2="11867"/>
                        <a14:foregroundMark x1="6964" y1="18090" x2="20799" y2="25543"/>
                        <a14:foregroundMark x1="20799" y1="25543" x2="20799" y2="25543"/>
                        <a14:foregroundMark x1="19127" y1="29378" x2="39647" y2="14689"/>
                        <a14:foregroundMark x1="39647" y1="14689" x2="39647" y2="14689"/>
                        <a14:foregroundMark x1="72238" y1="13169" x2="92293" y2="27786"/>
                        <a14:foregroundMark x1="92293" y1="27786" x2="92293" y2="27786"/>
                        <a14:foregroundMark x1="64067" y1="19392" x2="91458" y2="27786"/>
                        <a14:foregroundMark x1="91458" y1="27786" x2="91458" y2="27786"/>
                        <a14:foregroundMark x1="28784" y1="33719" x2="66110" y2="26339"/>
                        <a14:foregroundMark x1="66110" y1="26339" x2="66110" y2="26339"/>
                        <a14:foregroundMark x1="70659" y1="28075" x2="87372" y2="30608"/>
                        <a14:foregroundMark x1="10028" y1="17294" x2="49396" y2="5282"/>
                        <a14:foregroundMark x1="49396" y1="5282" x2="49396" y2="5282"/>
                        <a14:foregroundMark x1="42154" y1="4631" x2="49211" y2="11216"/>
                        <a14:foregroundMark x1="8635" y1="13603" x2="8635" y2="13603"/>
                        <a14:foregroundMark x1="52883" y1="98916" x2="62024" y2="99059"/>
                        <a14:foregroundMark x1="38904" y1="98698" x2="47975" y2="98840"/>
                        <a14:foregroundMark x1="34540" y1="97323" x2="44290" y2="90883"/>
                        <a14:foregroundMark x1="44290" y1="90883" x2="44290" y2="90883"/>
                        <a14:foregroundMark x1="63231" y1="99421" x2="56453" y2="89580"/>
                        <a14:foregroundMark x1="56453" y1="89580" x2="56453" y2="89580"/>
                        <a14:foregroundMark x1="63417" y1="90666" x2="66667" y2="96671"/>
                        <a14:foregroundMark x1="51625" y1="26918" x2="56453" y2="25543"/>
                        <a14:foregroundMark x1="17920" y1="10420" x2="23398" y2="8611"/>
                        <a14:foregroundMark x1="13185" y1="12156" x2="13185" y2="12156"/>
                        <a14:foregroundMark x1="28784" y1="5789" x2="28784" y2="5789"/>
                        <a14:foregroundMark x1="28227" y1="6585" x2="28227" y2="6585"/>
                        <a14:backgroundMark x1="50232" y1="98263" x2="50604" y2="994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982200" y="2995171"/>
            <a:ext cx="1784363" cy="2289684"/>
          </a:xfrm>
          <a:prstGeom prst="rect">
            <a:avLst/>
          </a:prstGeom>
        </p:spPr>
      </p:pic>
      <p:sp>
        <p:nvSpPr>
          <p:cNvPr id="16" name="Google Shape;4187;p39">
            <a:extLst>
              <a:ext uri="{FF2B5EF4-FFF2-40B4-BE49-F238E27FC236}">
                <a16:creationId xmlns:a16="http://schemas.microsoft.com/office/drawing/2014/main" id="{CE9A18DA-13C2-40ED-BAD7-A466D99D48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1710267" y="264997"/>
            <a:ext cx="5723466" cy="1439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SG" sz="4000">
                <a:solidFill>
                  <a:schemeClr val="accent5"/>
                </a:solidFill>
                <a:latin typeface="iCiel Cadena" panose="02000503000000020004" pitchFamily="2" charset="0"/>
              </a:rPr>
              <a:t>MỤC TIÊU CỦA TIẾT HỌC</a:t>
            </a:r>
            <a:endParaRPr sz="4000">
              <a:solidFill>
                <a:schemeClr val="accent5"/>
              </a:solidFill>
              <a:latin typeface="iCiel Cadena" panose="02000503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" name="Google Shape;4339;p47">
            <a:extLst>
              <a:ext uri="{FF2B5EF4-FFF2-40B4-BE49-F238E27FC236}">
                <a16:creationId xmlns:a16="http://schemas.microsoft.com/office/drawing/2014/main" id="{4E22B93E-D203-420E-8975-409581E3C17F}"/>
              </a:ext>
            </a:extLst>
          </p:cNvPr>
          <p:cNvSpPr/>
          <p:nvPr/>
        </p:nvSpPr>
        <p:spPr>
          <a:xfrm>
            <a:off x="2209800" y="1130937"/>
            <a:ext cx="5158679" cy="1749678"/>
          </a:xfrm>
          <a:custGeom>
            <a:avLst/>
            <a:gdLst/>
            <a:ahLst/>
            <a:cxnLst/>
            <a:rect l="l" t="t" r="r" b="b"/>
            <a:pathLst>
              <a:path w="49149" h="14742" extrusionOk="0">
                <a:moveTo>
                  <a:pt x="6467" y="4553"/>
                </a:moveTo>
                <a:lnTo>
                  <a:pt x="6467" y="4553"/>
                </a:lnTo>
                <a:cubicBezTo>
                  <a:pt x="6442" y="4603"/>
                  <a:pt x="6392" y="4628"/>
                  <a:pt x="6341" y="4628"/>
                </a:cubicBezTo>
                <a:cubicBezTo>
                  <a:pt x="6392" y="4603"/>
                  <a:pt x="6417" y="4578"/>
                  <a:pt x="6467" y="4553"/>
                </a:cubicBezTo>
                <a:close/>
                <a:moveTo>
                  <a:pt x="7770" y="5255"/>
                </a:moveTo>
                <a:cubicBezTo>
                  <a:pt x="7770" y="5280"/>
                  <a:pt x="7795" y="5280"/>
                  <a:pt x="7820" y="5305"/>
                </a:cubicBezTo>
                <a:lnTo>
                  <a:pt x="7745" y="5305"/>
                </a:lnTo>
                <a:cubicBezTo>
                  <a:pt x="7745" y="5280"/>
                  <a:pt x="7770" y="5280"/>
                  <a:pt x="7770" y="5255"/>
                </a:cubicBezTo>
                <a:close/>
                <a:moveTo>
                  <a:pt x="22056" y="5556"/>
                </a:moveTo>
                <a:cubicBezTo>
                  <a:pt x="22056" y="5556"/>
                  <a:pt x="22056" y="5556"/>
                  <a:pt x="22056" y="5581"/>
                </a:cubicBezTo>
                <a:cubicBezTo>
                  <a:pt x="22056" y="5581"/>
                  <a:pt x="22056" y="5606"/>
                  <a:pt x="22056" y="5606"/>
                </a:cubicBezTo>
                <a:cubicBezTo>
                  <a:pt x="22006" y="5606"/>
                  <a:pt x="21981" y="5606"/>
                  <a:pt x="21930" y="5581"/>
                </a:cubicBezTo>
                <a:cubicBezTo>
                  <a:pt x="21981" y="5581"/>
                  <a:pt x="22006" y="5556"/>
                  <a:pt x="22056" y="5556"/>
                </a:cubicBezTo>
                <a:close/>
                <a:moveTo>
                  <a:pt x="41730" y="5932"/>
                </a:moveTo>
                <a:cubicBezTo>
                  <a:pt x="41730" y="5957"/>
                  <a:pt x="41755" y="5982"/>
                  <a:pt x="41755" y="5982"/>
                </a:cubicBezTo>
                <a:cubicBezTo>
                  <a:pt x="41805" y="6182"/>
                  <a:pt x="41805" y="6283"/>
                  <a:pt x="41830" y="6358"/>
                </a:cubicBezTo>
                <a:cubicBezTo>
                  <a:pt x="41730" y="6358"/>
                  <a:pt x="41630" y="6308"/>
                  <a:pt x="41705" y="6132"/>
                </a:cubicBezTo>
                <a:cubicBezTo>
                  <a:pt x="41730" y="6057"/>
                  <a:pt x="41730" y="5982"/>
                  <a:pt x="41730" y="5932"/>
                </a:cubicBezTo>
                <a:close/>
                <a:moveTo>
                  <a:pt x="31855" y="7034"/>
                </a:moveTo>
                <a:cubicBezTo>
                  <a:pt x="31855" y="7060"/>
                  <a:pt x="31830" y="7060"/>
                  <a:pt x="31830" y="7060"/>
                </a:cubicBezTo>
                <a:cubicBezTo>
                  <a:pt x="31830" y="7034"/>
                  <a:pt x="31855" y="7034"/>
                  <a:pt x="31855" y="7034"/>
                </a:cubicBezTo>
                <a:close/>
                <a:moveTo>
                  <a:pt x="37645" y="7060"/>
                </a:moveTo>
                <a:cubicBezTo>
                  <a:pt x="37670" y="7085"/>
                  <a:pt x="37670" y="7085"/>
                  <a:pt x="37695" y="7110"/>
                </a:cubicBezTo>
                <a:lnTo>
                  <a:pt x="37645" y="7110"/>
                </a:lnTo>
                <a:cubicBezTo>
                  <a:pt x="37645" y="7085"/>
                  <a:pt x="37645" y="7085"/>
                  <a:pt x="37645" y="7060"/>
                </a:cubicBezTo>
                <a:close/>
                <a:moveTo>
                  <a:pt x="21955" y="7034"/>
                </a:moveTo>
                <a:cubicBezTo>
                  <a:pt x="21905" y="7085"/>
                  <a:pt x="21855" y="7110"/>
                  <a:pt x="21780" y="7135"/>
                </a:cubicBezTo>
                <a:cubicBezTo>
                  <a:pt x="21805" y="7060"/>
                  <a:pt x="21880" y="7034"/>
                  <a:pt x="21955" y="7034"/>
                </a:cubicBezTo>
                <a:close/>
                <a:moveTo>
                  <a:pt x="3810" y="7887"/>
                </a:moveTo>
                <a:cubicBezTo>
                  <a:pt x="3860" y="7912"/>
                  <a:pt x="3885" y="7937"/>
                  <a:pt x="3885" y="7987"/>
                </a:cubicBezTo>
                <a:cubicBezTo>
                  <a:pt x="3860" y="8012"/>
                  <a:pt x="3835" y="8037"/>
                  <a:pt x="3810" y="8037"/>
                </a:cubicBezTo>
                <a:cubicBezTo>
                  <a:pt x="3835" y="7987"/>
                  <a:pt x="3835" y="7937"/>
                  <a:pt x="3810" y="7887"/>
                </a:cubicBezTo>
                <a:close/>
                <a:moveTo>
                  <a:pt x="25414" y="8212"/>
                </a:moveTo>
                <a:cubicBezTo>
                  <a:pt x="25414" y="8212"/>
                  <a:pt x="25389" y="8212"/>
                  <a:pt x="25389" y="8237"/>
                </a:cubicBezTo>
                <a:cubicBezTo>
                  <a:pt x="25389" y="8212"/>
                  <a:pt x="25389" y="8212"/>
                  <a:pt x="25389" y="8212"/>
                </a:cubicBezTo>
                <a:close/>
                <a:moveTo>
                  <a:pt x="25489" y="8789"/>
                </a:moveTo>
                <a:cubicBezTo>
                  <a:pt x="25489" y="8814"/>
                  <a:pt x="25514" y="8839"/>
                  <a:pt x="25514" y="8864"/>
                </a:cubicBezTo>
                <a:cubicBezTo>
                  <a:pt x="25489" y="8839"/>
                  <a:pt x="25464" y="8839"/>
                  <a:pt x="25439" y="8814"/>
                </a:cubicBezTo>
                <a:cubicBezTo>
                  <a:pt x="25464" y="8814"/>
                  <a:pt x="25464" y="8814"/>
                  <a:pt x="25489" y="8789"/>
                </a:cubicBezTo>
                <a:close/>
                <a:moveTo>
                  <a:pt x="38407" y="9531"/>
                </a:moveTo>
                <a:cubicBezTo>
                  <a:pt x="38420" y="9531"/>
                  <a:pt x="38433" y="9534"/>
                  <a:pt x="38447" y="9541"/>
                </a:cubicBezTo>
                <a:cubicBezTo>
                  <a:pt x="38397" y="9566"/>
                  <a:pt x="38347" y="9591"/>
                  <a:pt x="38322" y="9616"/>
                </a:cubicBezTo>
                <a:cubicBezTo>
                  <a:pt x="38322" y="9616"/>
                  <a:pt x="38322" y="9616"/>
                  <a:pt x="38322" y="9591"/>
                </a:cubicBezTo>
                <a:lnTo>
                  <a:pt x="38296" y="9591"/>
                </a:lnTo>
                <a:cubicBezTo>
                  <a:pt x="38333" y="9554"/>
                  <a:pt x="38370" y="9531"/>
                  <a:pt x="38407" y="9531"/>
                </a:cubicBezTo>
                <a:close/>
                <a:moveTo>
                  <a:pt x="34763" y="11070"/>
                </a:moveTo>
                <a:cubicBezTo>
                  <a:pt x="34738" y="11120"/>
                  <a:pt x="34687" y="11145"/>
                  <a:pt x="34662" y="11145"/>
                </a:cubicBezTo>
                <a:cubicBezTo>
                  <a:pt x="34687" y="11120"/>
                  <a:pt x="34738" y="11095"/>
                  <a:pt x="34763" y="11070"/>
                </a:cubicBezTo>
                <a:close/>
                <a:moveTo>
                  <a:pt x="31905" y="11796"/>
                </a:moveTo>
                <a:cubicBezTo>
                  <a:pt x="31905" y="11796"/>
                  <a:pt x="31956" y="11821"/>
                  <a:pt x="32006" y="11821"/>
                </a:cubicBezTo>
                <a:cubicBezTo>
                  <a:pt x="31956" y="11821"/>
                  <a:pt x="31930" y="11821"/>
                  <a:pt x="31880" y="11847"/>
                </a:cubicBezTo>
                <a:cubicBezTo>
                  <a:pt x="31880" y="11821"/>
                  <a:pt x="31880" y="11821"/>
                  <a:pt x="31905" y="11796"/>
                </a:cubicBezTo>
                <a:close/>
                <a:moveTo>
                  <a:pt x="21454" y="12573"/>
                </a:moveTo>
                <a:cubicBezTo>
                  <a:pt x="21454" y="12573"/>
                  <a:pt x="21479" y="12573"/>
                  <a:pt x="21479" y="12598"/>
                </a:cubicBezTo>
                <a:lnTo>
                  <a:pt x="21404" y="12598"/>
                </a:lnTo>
                <a:cubicBezTo>
                  <a:pt x="21429" y="12573"/>
                  <a:pt x="21429" y="12573"/>
                  <a:pt x="21454" y="12573"/>
                </a:cubicBezTo>
                <a:close/>
                <a:moveTo>
                  <a:pt x="29970" y="1"/>
                </a:moveTo>
                <a:cubicBezTo>
                  <a:pt x="28663" y="1"/>
                  <a:pt x="27355" y="27"/>
                  <a:pt x="26041" y="67"/>
                </a:cubicBezTo>
                <a:cubicBezTo>
                  <a:pt x="25314" y="67"/>
                  <a:pt x="24587" y="92"/>
                  <a:pt x="23860" y="92"/>
                </a:cubicBezTo>
                <a:cubicBezTo>
                  <a:pt x="23835" y="92"/>
                  <a:pt x="23810" y="117"/>
                  <a:pt x="23810" y="142"/>
                </a:cubicBezTo>
                <a:lnTo>
                  <a:pt x="23760" y="142"/>
                </a:lnTo>
                <a:cubicBezTo>
                  <a:pt x="23684" y="146"/>
                  <a:pt x="23607" y="148"/>
                  <a:pt x="23529" y="148"/>
                </a:cubicBezTo>
                <a:cubicBezTo>
                  <a:pt x="23333" y="148"/>
                  <a:pt x="23134" y="138"/>
                  <a:pt x="22935" y="138"/>
                </a:cubicBezTo>
                <a:cubicBezTo>
                  <a:pt x="22724" y="138"/>
                  <a:pt x="22513" y="149"/>
                  <a:pt x="22306" y="192"/>
                </a:cubicBezTo>
                <a:lnTo>
                  <a:pt x="21304" y="217"/>
                </a:lnTo>
                <a:cubicBezTo>
                  <a:pt x="21160" y="269"/>
                  <a:pt x="21013" y="278"/>
                  <a:pt x="20865" y="278"/>
                </a:cubicBezTo>
                <a:cubicBezTo>
                  <a:pt x="20779" y="278"/>
                  <a:pt x="20693" y="275"/>
                  <a:pt x="20608" y="275"/>
                </a:cubicBezTo>
                <a:cubicBezTo>
                  <a:pt x="20479" y="275"/>
                  <a:pt x="20351" y="282"/>
                  <a:pt x="20226" y="318"/>
                </a:cubicBezTo>
                <a:cubicBezTo>
                  <a:pt x="19976" y="318"/>
                  <a:pt x="19725" y="343"/>
                  <a:pt x="19474" y="343"/>
                </a:cubicBezTo>
                <a:cubicBezTo>
                  <a:pt x="19399" y="418"/>
                  <a:pt x="19274" y="393"/>
                  <a:pt x="19199" y="468"/>
                </a:cubicBezTo>
                <a:cubicBezTo>
                  <a:pt x="19199" y="443"/>
                  <a:pt x="19174" y="443"/>
                  <a:pt x="19148" y="418"/>
                </a:cubicBezTo>
                <a:cubicBezTo>
                  <a:pt x="19086" y="408"/>
                  <a:pt x="19020" y="401"/>
                  <a:pt x="18950" y="401"/>
                </a:cubicBezTo>
                <a:cubicBezTo>
                  <a:pt x="18853" y="401"/>
                  <a:pt x="18750" y="414"/>
                  <a:pt x="18647" y="443"/>
                </a:cubicBezTo>
                <a:cubicBezTo>
                  <a:pt x="18622" y="443"/>
                  <a:pt x="18597" y="443"/>
                  <a:pt x="18572" y="468"/>
                </a:cubicBezTo>
                <a:cubicBezTo>
                  <a:pt x="18522" y="443"/>
                  <a:pt x="18472" y="443"/>
                  <a:pt x="18422" y="443"/>
                </a:cubicBezTo>
                <a:cubicBezTo>
                  <a:pt x="18171" y="443"/>
                  <a:pt x="17920" y="468"/>
                  <a:pt x="17670" y="468"/>
                </a:cubicBezTo>
                <a:cubicBezTo>
                  <a:pt x="17645" y="493"/>
                  <a:pt x="17620" y="518"/>
                  <a:pt x="17620" y="543"/>
                </a:cubicBezTo>
                <a:cubicBezTo>
                  <a:pt x="17448" y="543"/>
                  <a:pt x="17284" y="527"/>
                  <a:pt x="17119" y="527"/>
                </a:cubicBezTo>
                <a:cubicBezTo>
                  <a:pt x="16996" y="527"/>
                  <a:pt x="16871" y="536"/>
                  <a:pt x="16742" y="568"/>
                </a:cubicBezTo>
                <a:cubicBezTo>
                  <a:pt x="16592" y="593"/>
                  <a:pt x="16417" y="593"/>
                  <a:pt x="16266" y="618"/>
                </a:cubicBezTo>
                <a:cubicBezTo>
                  <a:pt x="16183" y="660"/>
                  <a:pt x="16094" y="671"/>
                  <a:pt x="16003" y="671"/>
                </a:cubicBezTo>
                <a:cubicBezTo>
                  <a:pt x="15899" y="671"/>
                  <a:pt x="15792" y="657"/>
                  <a:pt x="15689" y="657"/>
                </a:cubicBezTo>
                <a:cubicBezTo>
                  <a:pt x="15612" y="657"/>
                  <a:pt x="15536" y="665"/>
                  <a:pt x="15464" y="694"/>
                </a:cubicBezTo>
                <a:cubicBezTo>
                  <a:pt x="15339" y="719"/>
                  <a:pt x="15214" y="719"/>
                  <a:pt x="15088" y="744"/>
                </a:cubicBezTo>
                <a:cubicBezTo>
                  <a:pt x="15001" y="787"/>
                  <a:pt x="14907" y="798"/>
                  <a:pt x="14812" y="798"/>
                </a:cubicBezTo>
                <a:cubicBezTo>
                  <a:pt x="14729" y="798"/>
                  <a:pt x="14645" y="790"/>
                  <a:pt x="14563" y="790"/>
                </a:cubicBezTo>
                <a:cubicBezTo>
                  <a:pt x="14467" y="790"/>
                  <a:pt x="14374" y="800"/>
                  <a:pt x="14286" y="844"/>
                </a:cubicBezTo>
                <a:cubicBezTo>
                  <a:pt x="14186" y="844"/>
                  <a:pt x="14061" y="869"/>
                  <a:pt x="13935" y="869"/>
                </a:cubicBezTo>
                <a:cubicBezTo>
                  <a:pt x="13835" y="919"/>
                  <a:pt x="13722" y="919"/>
                  <a:pt x="13606" y="919"/>
                </a:cubicBezTo>
                <a:cubicBezTo>
                  <a:pt x="13491" y="919"/>
                  <a:pt x="13371" y="919"/>
                  <a:pt x="13259" y="969"/>
                </a:cubicBezTo>
                <a:cubicBezTo>
                  <a:pt x="12632" y="1095"/>
                  <a:pt x="11981" y="1245"/>
                  <a:pt x="11329" y="1245"/>
                </a:cubicBezTo>
                <a:cubicBezTo>
                  <a:pt x="11251" y="1303"/>
                  <a:pt x="11166" y="1316"/>
                  <a:pt x="11079" y="1316"/>
                </a:cubicBezTo>
                <a:cubicBezTo>
                  <a:pt x="11008" y="1316"/>
                  <a:pt x="10936" y="1308"/>
                  <a:pt x="10867" y="1308"/>
                </a:cubicBezTo>
                <a:cubicBezTo>
                  <a:pt x="10801" y="1308"/>
                  <a:pt x="10737" y="1315"/>
                  <a:pt x="10677" y="1345"/>
                </a:cubicBezTo>
                <a:cubicBezTo>
                  <a:pt x="9800" y="1546"/>
                  <a:pt x="8898" y="1696"/>
                  <a:pt x="7970" y="1771"/>
                </a:cubicBezTo>
                <a:cubicBezTo>
                  <a:pt x="7900" y="1815"/>
                  <a:pt x="7824" y="1825"/>
                  <a:pt x="7746" y="1825"/>
                </a:cubicBezTo>
                <a:cubicBezTo>
                  <a:pt x="7679" y="1825"/>
                  <a:pt x="7610" y="1818"/>
                  <a:pt x="7543" y="1818"/>
                </a:cubicBezTo>
                <a:cubicBezTo>
                  <a:pt x="7465" y="1818"/>
                  <a:pt x="7389" y="1828"/>
                  <a:pt x="7319" y="1872"/>
                </a:cubicBezTo>
                <a:cubicBezTo>
                  <a:pt x="6341" y="2047"/>
                  <a:pt x="5339" y="2222"/>
                  <a:pt x="4361" y="2398"/>
                </a:cubicBezTo>
                <a:cubicBezTo>
                  <a:pt x="4324" y="2396"/>
                  <a:pt x="4286" y="2396"/>
                  <a:pt x="4248" y="2396"/>
                </a:cubicBezTo>
                <a:cubicBezTo>
                  <a:pt x="3640" y="2396"/>
                  <a:pt x="3070" y="2578"/>
                  <a:pt x="2457" y="2648"/>
                </a:cubicBezTo>
                <a:cubicBezTo>
                  <a:pt x="1805" y="2749"/>
                  <a:pt x="1153" y="2874"/>
                  <a:pt x="1003" y="3701"/>
                </a:cubicBezTo>
                <a:cubicBezTo>
                  <a:pt x="1003" y="3751"/>
                  <a:pt x="903" y="3851"/>
                  <a:pt x="853" y="3851"/>
                </a:cubicBezTo>
                <a:cubicBezTo>
                  <a:pt x="176" y="3952"/>
                  <a:pt x="251" y="4453"/>
                  <a:pt x="226" y="4904"/>
                </a:cubicBezTo>
                <a:cubicBezTo>
                  <a:pt x="201" y="5481"/>
                  <a:pt x="126" y="6082"/>
                  <a:pt x="76" y="6659"/>
                </a:cubicBezTo>
                <a:cubicBezTo>
                  <a:pt x="0" y="7210"/>
                  <a:pt x="0" y="7786"/>
                  <a:pt x="76" y="8338"/>
                </a:cubicBezTo>
                <a:cubicBezTo>
                  <a:pt x="126" y="8839"/>
                  <a:pt x="76" y="9365"/>
                  <a:pt x="251" y="9816"/>
                </a:cubicBezTo>
                <a:cubicBezTo>
                  <a:pt x="527" y="10543"/>
                  <a:pt x="427" y="11420"/>
                  <a:pt x="1128" y="11972"/>
                </a:cubicBezTo>
                <a:cubicBezTo>
                  <a:pt x="1229" y="12122"/>
                  <a:pt x="1304" y="12298"/>
                  <a:pt x="1529" y="12298"/>
                </a:cubicBezTo>
                <a:cubicBezTo>
                  <a:pt x="1855" y="12598"/>
                  <a:pt x="2331" y="12849"/>
                  <a:pt x="2457" y="13225"/>
                </a:cubicBezTo>
                <a:cubicBezTo>
                  <a:pt x="2732" y="13952"/>
                  <a:pt x="3284" y="14127"/>
                  <a:pt x="3885" y="14278"/>
                </a:cubicBezTo>
                <a:cubicBezTo>
                  <a:pt x="4242" y="14380"/>
                  <a:pt x="4603" y="14403"/>
                  <a:pt x="4965" y="14403"/>
                </a:cubicBezTo>
                <a:cubicBezTo>
                  <a:pt x="5266" y="14403"/>
                  <a:pt x="5566" y="14387"/>
                  <a:pt x="5865" y="14387"/>
                </a:cubicBezTo>
                <a:cubicBezTo>
                  <a:pt x="6092" y="14387"/>
                  <a:pt x="6318" y="14396"/>
                  <a:pt x="6542" y="14428"/>
                </a:cubicBezTo>
                <a:cubicBezTo>
                  <a:pt x="6692" y="14453"/>
                  <a:pt x="6843" y="14466"/>
                  <a:pt x="6993" y="14466"/>
                </a:cubicBezTo>
                <a:cubicBezTo>
                  <a:pt x="7143" y="14466"/>
                  <a:pt x="7294" y="14453"/>
                  <a:pt x="7444" y="14428"/>
                </a:cubicBezTo>
                <a:cubicBezTo>
                  <a:pt x="8046" y="14403"/>
                  <a:pt x="8622" y="14403"/>
                  <a:pt x="9224" y="14403"/>
                </a:cubicBezTo>
                <a:cubicBezTo>
                  <a:pt x="9336" y="14340"/>
                  <a:pt x="9455" y="14328"/>
                  <a:pt x="9574" y="14328"/>
                </a:cubicBezTo>
                <a:cubicBezTo>
                  <a:pt x="9654" y="14328"/>
                  <a:pt x="9733" y="14333"/>
                  <a:pt x="9811" y="14333"/>
                </a:cubicBezTo>
                <a:cubicBezTo>
                  <a:pt x="9849" y="14333"/>
                  <a:pt x="9888" y="14332"/>
                  <a:pt x="9925" y="14328"/>
                </a:cubicBezTo>
                <a:cubicBezTo>
                  <a:pt x="10016" y="14325"/>
                  <a:pt x="10107" y="14324"/>
                  <a:pt x="10198" y="14324"/>
                </a:cubicBezTo>
                <a:cubicBezTo>
                  <a:pt x="10557" y="14324"/>
                  <a:pt x="10920" y="14342"/>
                  <a:pt x="11287" y="14342"/>
                </a:cubicBezTo>
                <a:cubicBezTo>
                  <a:pt x="11600" y="14342"/>
                  <a:pt x="11916" y="14328"/>
                  <a:pt x="12231" y="14278"/>
                </a:cubicBezTo>
                <a:lnTo>
                  <a:pt x="12958" y="14253"/>
                </a:lnTo>
                <a:cubicBezTo>
                  <a:pt x="13058" y="14202"/>
                  <a:pt x="13184" y="14202"/>
                  <a:pt x="13309" y="14177"/>
                </a:cubicBezTo>
                <a:cubicBezTo>
                  <a:pt x="13334" y="14152"/>
                  <a:pt x="13334" y="14152"/>
                  <a:pt x="13359" y="14152"/>
                </a:cubicBezTo>
                <a:cubicBezTo>
                  <a:pt x="14261" y="14152"/>
                  <a:pt x="15189" y="14127"/>
                  <a:pt x="16091" y="14127"/>
                </a:cubicBezTo>
                <a:lnTo>
                  <a:pt x="22908" y="14152"/>
                </a:lnTo>
                <a:cubicBezTo>
                  <a:pt x="22908" y="14152"/>
                  <a:pt x="22908" y="14152"/>
                  <a:pt x="22908" y="14177"/>
                </a:cubicBezTo>
                <a:cubicBezTo>
                  <a:pt x="22908" y="14202"/>
                  <a:pt x="22933" y="14227"/>
                  <a:pt x="22958" y="14253"/>
                </a:cubicBezTo>
                <a:cubicBezTo>
                  <a:pt x="23083" y="14278"/>
                  <a:pt x="23209" y="14278"/>
                  <a:pt x="23334" y="14278"/>
                </a:cubicBezTo>
                <a:cubicBezTo>
                  <a:pt x="23569" y="14334"/>
                  <a:pt x="23806" y="14349"/>
                  <a:pt x="24045" y="14349"/>
                </a:cubicBezTo>
                <a:cubicBezTo>
                  <a:pt x="24306" y="14349"/>
                  <a:pt x="24568" y="14331"/>
                  <a:pt x="24829" y="14331"/>
                </a:cubicBezTo>
                <a:cubicBezTo>
                  <a:pt x="25067" y="14331"/>
                  <a:pt x="25305" y="14346"/>
                  <a:pt x="25539" y="14403"/>
                </a:cubicBezTo>
                <a:lnTo>
                  <a:pt x="25765" y="14403"/>
                </a:lnTo>
                <a:cubicBezTo>
                  <a:pt x="25935" y="14460"/>
                  <a:pt x="26108" y="14474"/>
                  <a:pt x="26281" y="14474"/>
                </a:cubicBezTo>
                <a:cubicBezTo>
                  <a:pt x="26470" y="14474"/>
                  <a:pt x="26659" y="14457"/>
                  <a:pt x="26845" y="14457"/>
                </a:cubicBezTo>
                <a:cubicBezTo>
                  <a:pt x="27015" y="14457"/>
                  <a:pt x="27182" y="14472"/>
                  <a:pt x="27344" y="14528"/>
                </a:cubicBezTo>
                <a:lnTo>
                  <a:pt x="27394" y="14503"/>
                </a:lnTo>
                <a:lnTo>
                  <a:pt x="27444" y="14528"/>
                </a:lnTo>
                <a:cubicBezTo>
                  <a:pt x="27682" y="14578"/>
                  <a:pt x="27914" y="14603"/>
                  <a:pt x="28146" y="14603"/>
                </a:cubicBezTo>
                <a:cubicBezTo>
                  <a:pt x="28378" y="14603"/>
                  <a:pt x="28610" y="14578"/>
                  <a:pt x="28848" y="14528"/>
                </a:cubicBezTo>
                <a:cubicBezTo>
                  <a:pt x="28898" y="14578"/>
                  <a:pt x="28948" y="14628"/>
                  <a:pt x="29023" y="14654"/>
                </a:cubicBezTo>
                <a:lnTo>
                  <a:pt x="29249" y="14654"/>
                </a:lnTo>
                <a:cubicBezTo>
                  <a:pt x="29850" y="14716"/>
                  <a:pt x="30452" y="14741"/>
                  <a:pt x="31053" y="14741"/>
                </a:cubicBezTo>
                <a:cubicBezTo>
                  <a:pt x="31655" y="14741"/>
                  <a:pt x="32256" y="14716"/>
                  <a:pt x="32858" y="14679"/>
                </a:cubicBezTo>
                <a:cubicBezTo>
                  <a:pt x="32958" y="14679"/>
                  <a:pt x="33033" y="14654"/>
                  <a:pt x="33108" y="14654"/>
                </a:cubicBezTo>
                <a:cubicBezTo>
                  <a:pt x="33181" y="14599"/>
                  <a:pt x="33260" y="14587"/>
                  <a:pt x="33341" y="14587"/>
                </a:cubicBezTo>
                <a:cubicBezTo>
                  <a:pt x="33403" y="14587"/>
                  <a:pt x="33466" y="14594"/>
                  <a:pt x="33528" y="14594"/>
                </a:cubicBezTo>
                <a:cubicBezTo>
                  <a:pt x="33609" y="14594"/>
                  <a:pt x="33688" y="14583"/>
                  <a:pt x="33760" y="14528"/>
                </a:cubicBezTo>
                <a:cubicBezTo>
                  <a:pt x="33961" y="14528"/>
                  <a:pt x="34136" y="14528"/>
                  <a:pt x="34286" y="14378"/>
                </a:cubicBezTo>
                <a:cubicBezTo>
                  <a:pt x="34303" y="14379"/>
                  <a:pt x="34319" y="14380"/>
                  <a:pt x="34335" y="14380"/>
                </a:cubicBezTo>
                <a:cubicBezTo>
                  <a:pt x="34560" y="14380"/>
                  <a:pt x="34726" y="14221"/>
                  <a:pt x="34913" y="14127"/>
                </a:cubicBezTo>
                <a:cubicBezTo>
                  <a:pt x="35063" y="14052"/>
                  <a:pt x="35214" y="13952"/>
                  <a:pt x="35063" y="13776"/>
                </a:cubicBezTo>
                <a:cubicBezTo>
                  <a:pt x="35063" y="13751"/>
                  <a:pt x="35088" y="13751"/>
                  <a:pt x="35113" y="13751"/>
                </a:cubicBezTo>
                <a:cubicBezTo>
                  <a:pt x="35181" y="13582"/>
                  <a:pt x="35290" y="13550"/>
                  <a:pt x="35410" y="13550"/>
                </a:cubicBezTo>
                <a:cubicBezTo>
                  <a:pt x="35481" y="13550"/>
                  <a:pt x="35557" y="13561"/>
                  <a:pt x="35631" y="13561"/>
                </a:cubicBezTo>
                <a:cubicBezTo>
                  <a:pt x="35706" y="13561"/>
                  <a:pt x="35778" y="13549"/>
                  <a:pt x="35840" y="13501"/>
                </a:cubicBezTo>
                <a:cubicBezTo>
                  <a:pt x="35904" y="13517"/>
                  <a:pt x="35968" y="13524"/>
                  <a:pt x="36032" y="13524"/>
                </a:cubicBezTo>
                <a:cubicBezTo>
                  <a:pt x="36267" y="13524"/>
                  <a:pt x="36495" y="13429"/>
                  <a:pt x="36692" y="13350"/>
                </a:cubicBezTo>
                <a:cubicBezTo>
                  <a:pt x="37444" y="13075"/>
                  <a:pt x="38322" y="13100"/>
                  <a:pt x="38948" y="12473"/>
                </a:cubicBezTo>
                <a:cubicBezTo>
                  <a:pt x="39274" y="12248"/>
                  <a:pt x="39224" y="12072"/>
                  <a:pt x="38873" y="11972"/>
                </a:cubicBezTo>
                <a:cubicBezTo>
                  <a:pt x="38697" y="11922"/>
                  <a:pt x="38497" y="11947"/>
                  <a:pt x="38296" y="11922"/>
                </a:cubicBezTo>
                <a:cubicBezTo>
                  <a:pt x="37895" y="11671"/>
                  <a:pt x="37419" y="11721"/>
                  <a:pt x="36843" y="11571"/>
                </a:cubicBezTo>
                <a:lnTo>
                  <a:pt x="36843" y="11571"/>
                </a:lnTo>
                <a:cubicBezTo>
                  <a:pt x="37620" y="11721"/>
                  <a:pt x="38246" y="11771"/>
                  <a:pt x="38898" y="11771"/>
                </a:cubicBezTo>
                <a:cubicBezTo>
                  <a:pt x="39179" y="11758"/>
                  <a:pt x="39460" y="11730"/>
                  <a:pt x="39741" y="11730"/>
                </a:cubicBezTo>
                <a:cubicBezTo>
                  <a:pt x="39986" y="11730"/>
                  <a:pt x="40232" y="11751"/>
                  <a:pt x="40477" y="11821"/>
                </a:cubicBezTo>
                <a:cubicBezTo>
                  <a:pt x="40662" y="11883"/>
                  <a:pt x="40852" y="11898"/>
                  <a:pt x="41042" y="11898"/>
                </a:cubicBezTo>
                <a:cubicBezTo>
                  <a:pt x="41228" y="11898"/>
                  <a:pt x="41414" y="11884"/>
                  <a:pt x="41598" y="11884"/>
                </a:cubicBezTo>
                <a:cubicBezTo>
                  <a:pt x="41684" y="11884"/>
                  <a:pt x="41770" y="11887"/>
                  <a:pt x="41855" y="11897"/>
                </a:cubicBezTo>
                <a:cubicBezTo>
                  <a:pt x="41931" y="11872"/>
                  <a:pt x="42006" y="11847"/>
                  <a:pt x="42081" y="11821"/>
                </a:cubicBezTo>
                <a:cubicBezTo>
                  <a:pt x="42219" y="11872"/>
                  <a:pt x="42363" y="11897"/>
                  <a:pt x="42507" y="11897"/>
                </a:cubicBezTo>
                <a:cubicBezTo>
                  <a:pt x="42651" y="11897"/>
                  <a:pt x="42795" y="11872"/>
                  <a:pt x="42933" y="11821"/>
                </a:cubicBezTo>
                <a:cubicBezTo>
                  <a:pt x="43083" y="11721"/>
                  <a:pt x="43309" y="11646"/>
                  <a:pt x="43284" y="11420"/>
                </a:cubicBezTo>
                <a:cubicBezTo>
                  <a:pt x="43234" y="11170"/>
                  <a:pt x="42983" y="11120"/>
                  <a:pt x="42783" y="11070"/>
                </a:cubicBezTo>
                <a:cubicBezTo>
                  <a:pt x="42306" y="10919"/>
                  <a:pt x="41855" y="10819"/>
                  <a:pt x="41379" y="10694"/>
                </a:cubicBezTo>
                <a:cubicBezTo>
                  <a:pt x="41309" y="10613"/>
                  <a:pt x="41223" y="10597"/>
                  <a:pt x="41132" y="10597"/>
                </a:cubicBezTo>
                <a:cubicBezTo>
                  <a:pt x="41071" y="10597"/>
                  <a:pt x="41008" y="10605"/>
                  <a:pt x="40947" y="10605"/>
                </a:cubicBezTo>
                <a:cubicBezTo>
                  <a:pt x="40870" y="10605"/>
                  <a:pt x="40794" y="10593"/>
                  <a:pt x="40728" y="10543"/>
                </a:cubicBezTo>
                <a:cubicBezTo>
                  <a:pt x="40669" y="10500"/>
                  <a:pt x="40611" y="10473"/>
                  <a:pt x="40548" y="10473"/>
                </a:cubicBezTo>
                <a:cubicBezTo>
                  <a:pt x="40502" y="10473"/>
                  <a:pt x="40454" y="10487"/>
                  <a:pt x="40402" y="10518"/>
                </a:cubicBezTo>
                <a:cubicBezTo>
                  <a:pt x="40402" y="10493"/>
                  <a:pt x="40377" y="10493"/>
                  <a:pt x="40377" y="10493"/>
                </a:cubicBezTo>
                <a:cubicBezTo>
                  <a:pt x="40335" y="10476"/>
                  <a:pt x="40288" y="10474"/>
                  <a:pt x="40238" y="10474"/>
                </a:cubicBezTo>
                <a:cubicBezTo>
                  <a:pt x="40214" y="10474"/>
                  <a:pt x="40189" y="10474"/>
                  <a:pt x="40164" y="10474"/>
                </a:cubicBezTo>
                <a:cubicBezTo>
                  <a:pt x="40088" y="10474"/>
                  <a:pt x="40013" y="10468"/>
                  <a:pt x="39951" y="10418"/>
                </a:cubicBezTo>
                <a:cubicBezTo>
                  <a:pt x="39926" y="10418"/>
                  <a:pt x="39875" y="10418"/>
                  <a:pt x="39825" y="10393"/>
                </a:cubicBezTo>
                <a:cubicBezTo>
                  <a:pt x="39762" y="10339"/>
                  <a:pt x="39685" y="10327"/>
                  <a:pt x="39605" y="10327"/>
                </a:cubicBezTo>
                <a:cubicBezTo>
                  <a:pt x="39544" y="10327"/>
                  <a:pt x="39480" y="10334"/>
                  <a:pt x="39419" y="10334"/>
                </a:cubicBezTo>
                <a:cubicBezTo>
                  <a:pt x="39339" y="10334"/>
                  <a:pt x="39262" y="10322"/>
                  <a:pt x="39199" y="10268"/>
                </a:cubicBezTo>
                <a:cubicBezTo>
                  <a:pt x="39124" y="10192"/>
                  <a:pt x="39023" y="10142"/>
                  <a:pt x="38923" y="10142"/>
                </a:cubicBezTo>
                <a:cubicBezTo>
                  <a:pt x="39224" y="10092"/>
                  <a:pt x="39525" y="10092"/>
                  <a:pt x="39825" y="10042"/>
                </a:cubicBezTo>
                <a:lnTo>
                  <a:pt x="39976" y="10042"/>
                </a:lnTo>
                <a:cubicBezTo>
                  <a:pt x="40050" y="10072"/>
                  <a:pt x="40127" y="10079"/>
                  <a:pt x="40204" y="10079"/>
                </a:cubicBezTo>
                <a:cubicBezTo>
                  <a:pt x="40287" y="10079"/>
                  <a:pt x="40370" y="10071"/>
                  <a:pt x="40452" y="10071"/>
                </a:cubicBezTo>
                <a:cubicBezTo>
                  <a:pt x="40554" y="10071"/>
                  <a:pt x="40655" y="10084"/>
                  <a:pt x="40753" y="10142"/>
                </a:cubicBezTo>
                <a:lnTo>
                  <a:pt x="41003" y="10142"/>
                </a:lnTo>
                <a:cubicBezTo>
                  <a:pt x="41730" y="10242"/>
                  <a:pt x="42457" y="10293"/>
                  <a:pt x="43209" y="10393"/>
                </a:cubicBezTo>
                <a:lnTo>
                  <a:pt x="43184" y="10393"/>
                </a:lnTo>
                <a:cubicBezTo>
                  <a:pt x="44018" y="10462"/>
                  <a:pt x="44831" y="10596"/>
                  <a:pt x="45642" y="10596"/>
                </a:cubicBezTo>
                <a:cubicBezTo>
                  <a:pt x="45708" y="10596"/>
                  <a:pt x="45774" y="10595"/>
                  <a:pt x="45840" y="10593"/>
                </a:cubicBezTo>
                <a:lnTo>
                  <a:pt x="45991" y="10593"/>
                </a:lnTo>
                <a:cubicBezTo>
                  <a:pt x="45991" y="10618"/>
                  <a:pt x="46016" y="10644"/>
                  <a:pt x="46041" y="10644"/>
                </a:cubicBezTo>
                <a:lnTo>
                  <a:pt x="46091" y="10644"/>
                </a:lnTo>
                <a:lnTo>
                  <a:pt x="46166" y="10669"/>
                </a:lnTo>
                <a:cubicBezTo>
                  <a:pt x="46344" y="10725"/>
                  <a:pt x="46525" y="10740"/>
                  <a:pt x="46707" y="10740"/>
                </a:cubicBezTo>
                <a:cubicBezTo>
                  <a:pt x="46906" y="10740"/>
                  <a:pt x="47106" y="10722"/>
                  <a:pt x="47305" y="10722"/>
                </a:cubicBezTo>
                <a:cubicBezTo>
                  <a:pt x="47486" y="10722"/>
                  <a:pt x="47667" y="10737"/>
                  <a:pt x="47845" y="10794"/>
                </a:cubicBezTo>
                <a:cubicBezTo>
                  <a:pt x="47996" y="10781"/>
                  <a:pt x="48146" y="10781"/>
                  <a:pt x="48296" y="10781"/>
                </a:cubicBezTo>
                <a:cubicBezTo>
                  <a:pt x="48447" y="10781"/>
                  <a:pt x="48597" y="10781"/>
                  <a:pt x="48748" y="10769"/>
                </a:cubicBezTo>
                <a:cubicBezTo>
                  <a:pt x="48873" y="10744"/>
                  <a:pt x="49023" y="10669"/>
                  <a:pt x="49073" y="10518"/>
                </a:cubicBezTo>
                <a:cubicBezTo>
                  <a:pt x="49149" y="10318"/>
                  <a:pt x="48973" y="10268"/>
                  <a:pt x="48848" y="10217"/>
                </a:cubicBezTo>
                <a:cubicBezTo>
                  <a:pt x="48221" y="9967"/>
                  <a:pt x="47620" y="9666"/>
                  <a:pt x="46918" y="9641"/>
                </a:cubicBezTo>
                <a:cubicBezTo>
                  <a:pt x="46743" y="9566"/>
                  <a:pt x="46592" y="9491"/>
                  <a:pt x="46417" y="9390"/>
                </a:cubicBezTo>
                <a:cubicBezTo>
                  <a:pt x="46342" y="9290"/>
                  <a:pt x="46166" y="9290"/>
                  <a:pt x="46141" y="9115"/>
                </a:cubicBezTo>
                <a:cubicBezTo>
                  <a:pt x="45815" y="8739"/>
                  <a:pt x="45289" y="8739"/>
                  <a:pt x="44863" y="8588"/>
                </a:cubicBezTo>
                <a:cubicBezTo>
                  <a:pt x="44813" y="8488"/>
                  <a:pt x="44537" y="8613"/>
                  <a:pt x="44612" y="8363"/>
                </a:cubicBezTo>
                <a:cubicBezTo>
                  <a:pt x="44662" y="8313"/>
                  <a:pt x="44713" y="8263"/>
                  <a:pt x="44763" y="8212"/>
                </a:cubicBezTo>
                <a:cubicBezTo>
                  <a:pt x="44888" y="8112"/>
                  <a:pt x="44838" y="8012"/>
                  <a:pt x="44738" y="7912"/>
                </a:cubicBezTo>
                <a:cubicBezTo>
                  <a:pt x="44362" y="7461"/>
                  <a:pt x="43860" y="7160"/>
                  <a:pt x="43309" y="6959"/>
                </a:cubicBezTo>
                <a:cubicBezTo>
                  <a:pt x="43134" y="6843"/>
                  <a:pt x="42960" y="6726"/>
                  <a:pt x="42762" y="6726"/>
                </a:cubicBezTo>
                <a:cubicBezTo>
                  <a:pt x="42704" y="6726"/>
                  <a:pt x="42644" y="6736"/>
                  <a:pt x="42582" y="6759"/>
                </a:cubicBezTo>
                <a:cubicBezTo>
                  <a:pt x="42582" y="6709"/>
                  <a:pt x="42582" y="6684"/>
                  <a:pt x="42532" y="6659"/>
                </a:cubicBezTo>
                <a:lnTo>
                  <a:pt x="42432" y="6659"/>
                </a:lnTo>
                <a:cubicBezTo>
                  <a:pt x="42382" y="6608"/>
                  <a:pt x="42332" y="6558"/>
                  <a:pt x="42281" y="6508"/>
                </a:cubicBezTo>
                <a:cubicBezTo>
                  <a:pt x="42357" y="6508"/>
                  <a:pt x="42457" y="6458"/>
                  <a:pt x="42557" y="6408"/>
                </a:cubicBezTo>
                <a:cubicBezTo>
                  <a:pt x="42657" y="6358"/>
                  <a:pt x="42783" y="6308"/>
                  <a:pt x="42908" y="6258"/>
                </a:cubicBezTo>
                <a:cubicBezTo>
                  <a:pt x="43108" y="6182"/>
                  <a:pt x="43209" y="6032"/>
                  <a:pt x="43334" y="5882"/>
                </a:cubicBezTo>
                <a:cubicBezTo>
                  <a:pt x="43456" y="5711"/>
                  <a:pt x="43246" y="5304"/>
                  <a:pt x="43671" y="5304"/>
                </a:cubicBezTo>
                <a:cubicBezTo>
                  <a:pt x="43684" y="5304"/>
                  <a:pt x="43696" y="5304"/>
                  <a:pt x="43710" y="5305"/>
                </a:cubicBezTo>
                <a:cubicBezTo>
                  <a:pt x="43776" y="5308"/>
                  <a:pt x="43843" y="5309"/>
                  <a:pt x="43910" y="5309"/>
                </a:cubicBezTo>
                <a:cubicBezTo>
                  <a:pt x="44174" y="5309"/>
                  <a:pt x="44443" y="5291"/>
                  <a:pt x="44714" y="5291"/>
                </a:cubicBezTo>
                <a:cubicBezTo>
                  <a:pt x="44946" y="5291"/>
                  <a:pt x="45180" y="5304"/>
                  <a:pt x="45414" y="5355"/>
                </a:cubicBezTo>
                <a:cubicBezTo>
                  <a:pt x="45531" y="5355"/>
                  <a:pt x="45659" y="5366"/>
                  <a:pt x="45784" y="5366"/>
                </a:cubicBezTo>
                <a:cubicBezTo>
                  <a:pt x="45846" y="5366"/>
                  <a:pt x="45907" y="5364"/>
                  <a:pt x="45966" y="5355"/>
                </a:cubicBezTo>
                <a:cubicBezTo>
                  <a:pt x="46035" y="5355"/>
                  <a:pt x="46115" y="5371"/>
                  <a:pt x="46184" y="5371"/>
                </a:cubicBezTo>
                <a:cubicBezTo>
                  <a:pt x="46264" y="5371"/>
                  <a:pt x="46328" y="5349"/>
                  <a:pt x="46342" y="5255"/>
                </a:cubicBezTo>
                <a:cubicBezTo>
                  <a:pt x="46392" y="5029"/>
                  <a:pt x="46166" y="5029"/>
                  <a:pt x="46016" y="4954"/>
                </a:cubicBezTo>
                <a:cubicBezTo>
                  <a:pt x="45740" y="4854"/>
                  <a:pt x="45464" y="4879"/>
                  <a:pt x="45189" y="4854"/>
                </a:cubicBezTo>
                <a:cubicBezTo>
                  <a:pt x="44788" y="4804"/>
                  <a:pt x="44963" y="4628"/>
                  <a:pt x="45139" y="4478"/>
                </a:cubicBezTo>
                <a:lnTo>
                  <a:pt x="45364" y="4328"/>
                </a:lnTo>
                <a:cubicBezTo>
                  <a:pt x="45531" y="4286"/>
                  <a:pt x="45386" y="3898"/>
                  <a:pt x="45606" y="3898"/>
                </a:cubicBezTo>
                <a:cubicBezTo>
                  <a:pt x="45650" y="3898"/>
                  <a:pt x="45710" y="3914"/>
                  <a:pt x="45790" y="3952"/>
                </a:cubicBezTo>
                <a:cubicBezTo>
                  <a:pt x="46041" y="3902"/>
                  <a:pt x="46342" y="3927"/>
                  <a:pt x="46417" y="3601"/>
                </a:cubicBezTo>
                <a:cubicBezTo>
                  <a:pt x="46467" y="3275"/>
                  <a:pt x="46166" y="3200"/>
                  <a:pt x="45966" y="3049"/>
                </a:cubicBezTo>
                <a:cubicBezTo>
                  <a:pt x="45790" y="2949"/>
                  <a:pt x="45565" y="2874"/>
                  <a:pt x="45389" y="2799"/>
                </a:cubicBezTo>
                <a:cubicBezTo>
                  <a:pt x="44763" y="2498"/>
                  <a:pt x="44186" y="2072"/>
                  <a:pt x="43459" y="2047"/>
                </a:cubicBezTo>
                <a:cubicBezTo>
                  <a:pt x="42482" y="1546"/>
                  <a:pt x="41404" y="1345"/>
                  <a:pt x="40352" y="1120"/>
                </a:cubicBezTo>
                <a:cubicBezTo>
                  <a:pt x="39374" y="894"/>
                  <a:pt x="38372" y="694"/>
                  <a:pt x="37394" y="468"/>
                </a:cubicBezTo>
                <a:cubicBezTo>
                  <a:pt x="37281" y="405"/>
                  <a:pt x="37162" y="405"/>
                  <a:pt x="37043" y="405"/>
                </a:cubicBezTo>
                <a:cubicBezTo>
                  <a:pt x="36924" y="405"/>
                  <a:pt x="36805" y="405"/>
                  <a:pt x="36692" y="343"/>
                </a:cubicBezTo>
                <a:cubicBezTo>
                  <a:pt x="36592" y="343"/>
                  <a:pt x="36467" y="343"/>
                  <a:pt x="36342" y="318"/>
                </a:cubicBezTo>
                <a:cubicBezTo>
                  <a:pt x="36250" y="279"/>
                  <a:pt x="36155" y="269"/>
                  <a:pt x="36060" y="269"/>
                </a:cubicBezTo>
                <a:cubicBezTo>
                  <a:pt x="35952" y="269"/>
                  <a:pt x="35842" y="282"/>
                  <a:pt x="35733" y="282"/>
                </a:cubicBezTo>
                <a:cubicBezTo>
                  <a:pt x="35625" y="282"/>
                  <a:pt x="35518" y="269"/>
                  <a:pt x="35414" y="217"/>
                </a:cubicBezTo>
                <a:lnTo>
                  <a:pt x="35063" y="192"/>
                </a:lnTo>
                <a:cubicBezTo>
                  <a:pt x="34948" y="154"/>
                  <a:pt x="34829" y="144"/>
                  <a:pt x="34707" y="144"/>
                </a:cubicBezTo>
                <a:cubicBezTo>
                  <a:pt x="34569" y="144"/>
                  <a:pt x="34428" y="157"/>
                  <a:pt x="34289" y="157"/>
                </a:cubicBezTo>
                <a:cubicBezTo>
                  <a:pt x="34151" y="157"/>
                  <a:pt x="34015" y="144"/>
                  <a:pt x="33885" y="92"/>
                </a:cubicBezTo>
                <a:cubicBezTo>
                  <a:pt x="33710" y="92"/>
                  <a:pt x="33560" y="67"/>
                  <a:pt x="33384" y="67"/>
                </a:cubicBezTo>
                <a:cubicBezTo>
                  <a:pt x="32242" y="20"/>
                  <a:pt x="31106" y="1"/>
                  <a:pt x="29970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DD6CBF8-CD90-4399-93D7-CA2F358F4FD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3500" b="83300" l="9067" r="94767">
                        <a14:foregroundMark x1="16200" y1="26750" x2="13567" y2="56000"/>
                        <a14:foregroundMark x1="11000" y1="32600" x2="11133" y2="35650"/>
                        <a14:foregroundMark x1="22667" y1="26900" x2="18067" y2="40500"/>
                        <a14:foregroundMark x1="18067" y1="40500" x2="18000" y2="40550"/>
                        <a14:foregroundMark x1="19400" y1="45650" x2="18633" y2="51050"/>
                        <a14:foregroundMark x1="12400" y1="63950" x2="13867" y2="63300"/>
                        <a14:foregroundMark x1="18387" y1="67466" x2="18600" y2="66600"/>
                        <a14:foregroundMark x1="16472" y1="75245" x2="17681" y2="70334"/>
                        <a14:foregroundMark x1="14833" y1="81900" x2="16449" y2="75337"/>
                        <a14:foregroundMark x1="18600" y1="66600" x2="18633" y2="65850"/>
                        <a14:foregroundMark x1="12169" y1="82524" x2="19500" y2="81500"/>
                        <a14:foregroundMark x1="19500" y1="81500" x2="23722" y2="81813"/>
                        <a14:foregroundMark x1="10500" y1="83350" x2="20200" y2="82050"/>
                        <a14:foregroundMark x1="20200" y1="82050" x2="23906" y2="82146"/>
                        <a14:foregroundMark x1="20767" y1="78900" x2="21200" y2="73000"/>
                        <a14:foregroundMark x1="13667" y1="80300" x2="16733" y2="73000"/>
                        <a14:foregroundMark x1="13667" y1="76750" x2="14300" y2="73800"/>
                        <a14:foregroundMark x1="13033" y1="79700" x2="13667" y2="76750"/>
                        <a14:foregroundMark x1="26900" y1="63600" x2="26067" y2="66500"/>
                        <a14:foregroundMark x1="13633" y1="74100" x2="13633" y2="74100"/>
                        <a14:foregroundMark x1="21300" y1="81350" x2="21400" y2="79750"/>
                        <a14:foregroundMark x1="21233" y1="78850" x2="21233" y2="78850"/>
                        <a14:foregroundMark x1="21300" y1="78300" x2="21767" y2="74350"/>
                        <a14:foregroundMark x1="9067" y1="52300" x2="9067" y2="52700"/>
                        <a14:foregroundMark x1="16567" y1="23500" x2="19100" y2="23900"/>
                        <a14:foregroundMark x1="20767" y1="79900" x2="19367" y2="73150"/>
                        <a14:foregroundMark x1="19033" y1="79500" x2="19200" y2="73450"/>
                        <a14:foregroundMark x1="13200" y1="77400" x2="13200" y2="77400"/>
                        <a14:foregroundMark x1="13367" y1="75950" x2="13367" y2="76350"/>
                        <a14:foregroundMark x1="17433" y1="70000" x2="17433" y2="70000"/>
                        <a14:foregroundMark x1="17533" y1="69350" x2="17533" y2="67600"/>
                        <a14:foregroundMark x1="18667" y1="77800" x2="18667" y2="77800"/>
                        <a14:foregroundMark x1="18667" y1="75950" x2="19033" y2="79650"/>
                        <a14:foregroundMark x1="19033" y1="74200" x2="19033" y2="74200"/>
                        <a14:foregroundMark x1="18667" y1="74200" x2="20167" y2="74200"/>
                        <a14:foregroundMark x1="18400" y1="79750" x2="18400" y2="79750"/>
                        <a14:foregroundMark x1="37067" y1="26000" x2="43233" y2="55850"/>
                        <a14:foregroundMark x1="37000" y1="81600" x2="40067" y2="53600"/>
                        <a14:foregroundMark x1="43667" y1="81250" x2="42967" y2="79250"/>
                        <a14:foregroundMark x1="33100" y1="66950" x2="37267" y2="54400"/>
                        <a14:foregroundMark x1="37267" y1="54400" x2="37500" y2="49100"/>
                        <a14:foregroundMark x1="33033" y1="64300" x2="34533" y2="59150"/>
                        <a14:foregroundMark x1="32933" y1="67350" x2="33100" y2="67100"/>
                        <a14:foregroundMark x1="33100" y1="61300" x2="33100" y2="61300"/>
                        <a14:foregroundMark x1="44733" y1="57300" x2="47700" y2="47600"/>
                        <a14:foregroundMark x1="47700" y1="47600" x2="48333" y2="46500"/>
                        <a14:foregroundMark x1="47033" y1="45700" x2="47033" y2="45700"/>
                        <a14:foregroundMark x1="47900" y1="44250" x2="47900" y2="44250"/>
                        <a14:foregroundMark x1="48800" y1="43550" x2="49400" y2="47150"/>
                        <a14:foregroundMark x1="44467" y1="59800" x2="44467" y2="57850"/>
                        <a14:foregroundMark x1="46600" y1="55200" x2="47300" y2="51500"/>
                        <a14:foregroundMark x1="45000" y1="59700" x2="45533" y2="56650"/>
                        <a14:foregroundMark x1="47467" y1="54650" x2="47567" y2="49650"/>
                        <a14:foregroundMark x1="46067" y1="56500" x2="48600" y2="49900"/>
                        <a14:foregroundMark x1="46933" y1="53900" x2="47133" y2="54650"/>
                        <a14:foregroundMark x1="48267" y1="51900" x2="46809" y2="56457"/>
                        <a14:foregroundMark x1="48533" y1="51100" x2="46611" y2="56281"/>
                        <a14:foregroundMark x1="44567" y1="46350" x2="45533" y2="48850"/>
                        <a14:foregroundMark x1="44667" y1="46100" x2="45167" y2="48350"/>
                        <a14:foregroundMark x1="45167" y1="46750" x2="45633" y2="48050"/>
                        <a14:foregroundMark x1="61567" y1="26400" x2="62367" y2="56650"/>
                        <a14:foregroundMark x1="61400" y1="79900" x2="61400" y2="79900"/>
                        <a14:foregroundMark x1="67367" y1="79100" x2="67367" y2="79100"/>
                        <a14:foregroundMark x1="67900" y1="79900" x2="67567" y2="76600"/>
                        <a14:foregroundMark x1="60933" y1="79750" x2="61733" y2="77250"/>
                        <a14:foregroundMark x1="62533" y1="81350" x2="62367" y2="77150"/>
                        <a14:foregroundMark x1="60500" y1="81100" x2="60867" y2="77250"/>
                        <a14:foregroundMark x1="60167" y1="79100" x2="59900" y2="79100"/>
                        <a14:foregroundMark x1="59900" y1="79000" x2="60233" y2="79000"/>
                        <a14:foregroundMark x1="66567" y1="80150" x2="66567" y2="76200"/>
                        <a14:foregroundMark x1="66767" y1="80700" x2="66767" y2="78700"/>
                        <a14:foregroundMark x1="68600" y1="81250" x2="68600" y2="76200"/>
                        <a14:foregroundMark x1="69133" y1="80550" x2="68600" y2="77250"/>
                        <a14:foregroundMark x1="65967" y1="79400" x2="66133" y2="76450"/>
                        <a14:foregroundMark x1="82533" y1="28100" x2="84067" y2="61750"/>
                        <a14:foregroundMark x1="84067" y1="61750" x2="84300" y2="62200"/>
                        <a14:foregroundMark x1="80500" y1="26800" x2="87133" y2="27000"/>
                        <a14:foregroundMark x1="87133" y1="27000" x2="90700" y2="34300"/>
                        <a14:foregroundMark x1="92467" y1="45300" x2="94767" y2="44650"/>
                        <a14:foregroundMark x1="81633" y1="81750" x2="82867" y2="71100"/>
                        <a14:foregroundMark x1="82867" y1="71100" x2="82267" y2="67200"/>
                        <a14:foregroundMark x1="88233" y1="82400" x2="88067" y2="67700"/>
                        <a14:foregroundMark x1="88067" y1="67700" x2="87733" y2="66150"/>
                        <a14:foregroundMark x1="87467" y1="79100" x2="87200" y2="75550"/>
                        <a14:foregroundMark x1="89300" y1="80850" x2="88700" y2="73950"/>
                        <a14:foregroundMark x1="86933" y1="76750" x2="86933" y2="76750"/>
                        <a14:foregroundMark x1="86300" y1="76750" x2="86833" y2="80850"/>
                        <a14:foregroundMark x1="81033" y1="78700" x2="81300" y2="75800"/>
                        <a14:foregroundMark x1="81100" y1="81350" x2="81567" y2="79900"/>
                        <a14:foregroundMark x1="76800" y1="63900" x2="82800" y2="52750"/>
                        <a14:foregroundMark x1="82800" y1="52750" x2="83133" y2="51500"/>
                        <a14:foregroundMark x1="77600" y1="67350" x2="78133" y2="61150"/>
                        <a14:foregroundMark x1="77667" y1="61800" x2="83567" y2="47950"/>
                        <a14:foregroundMark x1="76967" y1="62200" x2="79167" y2="53500"/>
                        <a14:foregroundMark x1="87267" y1="45400" x2="90400" y2="55250"/>
                        <a14:foregroundMark x1="90400" y1="55250" x2="90467" y2="56100"/>
                        <a14:foregroundMark x1="79000" y1="52400" x2="77600" y2="61300"/>
                        <a14:foregroundMark x1="86833" y1="45950" x2="89100" y2="58450"/>
                        <a14:foregroundMark x1="89100" y1="58450" x2="88967" y2="59050"/>
                        <a14:foregroundMark x1="89733" y1="45150" x2="90000" y2="57450"/>
                        <a14:foregroundMark x1="90900" y1="49500" x2="89833" y2="56900"/>
                        <a14:foregroundMark x1="91767" y1="52400" x2="91767" y2="59450"/>
                        <a14:foregroundMark x1="84633" y1="43850" x2="85333" y2="56100"/>
                        <a14:foregroundMark x1="90700" y1="50200" x2="91500" y2="49800"/>
                        <a14:foregroundMark x1="92133" y1="54650" x2="92200" y2="53600"/>
                        <a14:foregroundMark x1="92200" y1="53600" x2="92200" y2="52950"/>
                        <a14:foregroundMark x1="92200" y1="51650" x2="92200" y2="51650"/>
                        <a14:foregroundMark x1="92200" y1="52050" x2="92200" y2="54650"/>
                        <a14:foregroundMark x1="92033" y1="51350" x2="92033" y2="51900"/>
                        <a14:foregroundMark x1="92033" y1="51900" x2="92300" y2="52150"/>
                        <a14:foregroundMark x1="91867" y1="49900" x2="92033" y2="50950"/>
                        <a14:foregroundMark x1="92300" y1="52150" x2="92400" y2="52700"/>
                        <a14:foregroundMark x1="92400" y1="52150" x2="92400" y2="52150"/>
                        <a14:foregroundMark x1="92200" y1="51750" x2="92200" y2="51750"/>
                        <a14:foregroundMark x1="92200" y1="51500" x2="92200" y2="52050"/>
                        <a14:foregroundMark x1="92133" y1="51650" x2="92133" y2="51100"/>
                        <a14:foregroundMark x1="91933" y1="50450" x2="91933" y2="50850"/>
                        <a14:foregroundMark x1="77400" y1="58900" x2="77400" y2="58900"/>
                        <a14:foregroundMark x1="77233" y1="58250" x2="77233" y2="58250"/>
                        <a14:foregroundMark x1="77333" y1="57600" x2="77500" y2="57050"/>
                        <a14:foregroundMark x1="77600" y1="56500" x2="77600" y2="56500"/>
                        <a14:foregroundMark x1="77867" y1="55750" x2="78133" y2="55350"/>
                        <a14:foregroundMark x1="78300" y1="54950" x2="78400" y2="54150"/>
                        <a14:foregroundMark x1="78467" y1="54000" x2="78467" y2="54000"/>
                        <a14:foregroundMark x1="76533" y1="63900" x2="78567" y2="53600"/>
                        <a14:foregroundMark x1="78567" y1="53600" x2="78567" y2="53600"/>
                        <a14:foregroundMark x1="76800" y1="61000" x2="78633" y2="53200"/>
                        <a14:foregroundMark x1="77067" y1="60600" x2="78633" y2="52700"/>
                        <a14:foregroundMark x1="78033" y1="56000" x2="78467" y2="52400"/>
                        <a14:foregroundMark x1="78133" y1="53600" x2="78467" y2="53350"/>
                        <a14:foregroundMark x1="78633" y1="51650" x2="78633" y2="51650"/>
                        <a14:foregroundMark x1="79100" y1="50950" x2="79100" y2="50950"/>
                        <a14:foregroundMark x1="78833" y1="51350" x2="78833" y2="51350"/>
                        <a14:foregroundMark x1="76967" y1="61800" x2="79267" y2="52950"/>
                        <a14:foregroundMark x1="76900" y1="62350" x2="78400" y2="52300"/>
                        <a14:foregroundMark x1="82867" y1="80050" x2="82700" y2="76200"/>
                        <a14:foregroundMark x1="83667" y1="80550" x2="82967" y2="73450"/>
                        <a14:foregroundMark x1="84033" y1="79900" x2="83767" y2="80150"/>
                        <a14:foregroundMark x1="83567" y1="81100" x2="83233" y2="74100"/>
                        <a14:foregroundMark x1="81033" y1="80050" x2="81367" y2="77800"/>
                        <a14:backgroundMark x1="17853" y1="76130" x2="17267" y2="69600"/>
                        <a14:backgroundMark x1="18058" y1="76085" x2="18157" y2="75276"/>
                        <a14:backgroundMark x1="18233" y1="68400" x2="18300" y2="68950"/>
                        <a14:backgroundMark x1="18133" y1="67500" x2="18300" y2="70250"/>
                        <a14:backgroundMark x1="11633" y1="79900" x2="12133" y2="75300"/>
                        <a14:backgroundMark x1="12067" y1="78450" x2="12400" y2="78050"/>
                        <a14:backgroundMark x1="12667" y1="76750" x2="12667" y2="76750"/>
                        <a14:backgroundMark x1="17167" y1="79400" x2="16633" y2="75950"/>
                        <a14:backgroundMark x1="46133" y1="57300" x2="47033" y2="58100"/>
                        <a14:backgroundMark x1="46333" y1="47650" x2="46333" y2="47650"/>
                        <a14:backgroundMark x1="17167" y1="81750" x2="17167" y2="81750"/>
                        <a14:backgroundMark x1="17700" y1="81900" x2="17700" y2="81900"/>
                        <a14:backgroundMark x1="10200" y1="82700" x2="12500" y2="84000"/>
                        <a14:backgroundMark x1="23767" y1="81750" x2="24933" y2="83050"/>
                        <a14:backgroundMark x1="24200" y1="81600" x2="26333" y2="82700"/>
                        <a14:backgroundMark x1="9867" y1="83750" x2="10467" y2="83450"/>
                        <a14:backgroundMark x1="85167" y1="80050" x2="85067" y2="74750"/>
                      </a14:backgroundRemoval>
                    </a14:imgEffect>
                  </a14:imgLayer>
                </a14:imgProps>
              </a:ext>
            </a:extLst>
          </a:blip>
          <a:srcRect l="6732" t="18091" r="4571" b="11558"/>
          <a:stretch/>
        </p:blipFill>
        <p:spPr>
          <a:xfrm>
            <a:off x="1576929" y="3028950"/>
            <a:ext cx="5990141" cy="3167495"/>
          </a:xfrm>
          <a:prstGeom prst="rect">
            <a:avLst/>
          </a:prstGeom>
        </p:spPr>
      </p:pic>
      <p:sp>
        <p:nvSpPr>
          <p:cNvPr id="19" name="Google Shape;1966;p39">
            <a:extLst>
              <a:ext uri="{FF2B5EF4-FFF2-40B4-BE49-F238E27FC236}">
                <a16:creationId xmlns:a16="http://schemas.microsoft.com/office/drawing/2014/main" id="{AACBCF66-00C4-4353-B8E3-679B39BDF509}"/>
              </a:ext>
            </a:extLst>
          </p:cNvPr>
          <p:cNvSpPr/>
          <p:nvPr/>
        </p:nvSpPr>
        <p:spPr>
          <a:xfrm>
            <a:off x="3490193" y="485018"/>
            <a:ext cx="2271909" cy="851627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" name="Google Shape;1967;p39">
            <a:extLst>
              <a:ext uri="{FF2B5EF4-FFF2-40B4-BE49-F238E27FC236}">
                <a16:creationId xmlns:a16="http://schemas.microsoft.com/office/drawing/2014/main" id="{0B995852-039D-444E-B29F-FA823349BCE4}"/>
              </a:ext>
            </a:extLst>
          </p:cNvPr>
          <p:cNvGrpSpPr/>
          <p:nvPr/>
        </p:nvGrpSpPr>
        <p:grpSpPr>
          <a:xfrm rot="2956413">
            <a:off x="6014468" y="1968781"/>
            <a:ext cx="775839" cy="1357194"/>
            <a:chOff x="271325" y="3895325"/>
            <a:chExt cx="360025" cy="629800"/>
          </a:xfrm>
        </p:grpSpPr>
        <p:sp>
          <p:nvSpPr>
            <p:cNvPr id="21" name="Google Shape;1968;p39">
              <a:extLst>
                <a:ext uri="{FF2B5EF4-FFF2-40B4-BE49-F238E27FC236}">
                  <a16:creationId xmlns:a16="http://schemas.microsoft.com/office/drawing/2014/main" id="{417F4B17-4E2E-4674-9853-AF37BD08CE91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69;p39">
              <a:extLst>
                <a:ext uri="{FF2B5EF4-FFF2-40B4-BE49-F238E27FC236}">
                  <a16:creationId xmlns:a16="http://schemas.microsoft.com/office/drawing/2014/main" id="{4968278A-D102-4F1E-A3F9-2F06EE609F04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70;p39">
              <a:extLst>
                <a:ext uri="{FF2B5EF4-FFF2-40B4-BE49-F238E27FC236}">
                  <a16:creationId xmlns:a16="http://schemas.microsoft.com/office/drawing/2014/main" id="{8BCE853F-A205-4BEE-821E-54A2C7AC72AE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71;p39">
              <a:extLst>
                <a:ext uri="{FF2B5EF4-FFF2-40B4-BE49-F238E27FC236}">
                  <a16:creationId xmlns:a16="http://schemas.microsoft.com/office/drawing/2014/main" id="{AA6306D6-8006-4BAD-8873-323459DEDE73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72;p39">
              <a:extLst>
                <a:ext uri="{FF2B5EF4-FFF2-40B4-BE49-F238E27FC236}">
                  <a16:creationId xmlns:a16="http://schemas.microsoft.com/office/drawing/2014/main" id="{72CDA2BA-9A98-48F7-B2B6-8C03D1FB6D41}"/>
                </a:ext>
              </a:extLst>
            </p:cNvPr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73;p39">
              <a:extLst>
                <a:ext uri="{FF2B5EF4-FFF2-40B4-BE49-F238E27FC236}">
                  <a16:creationId xmlns:a16="http://schemas.microsoft.com/office/drawing/2014/main" id="{26416305-1A50-4073-83C9-E69190DA8B5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74;p39">
              <a:extLst>
                <a:ext uri="{FF2B5EF4-FFF2-40B4-BE49-F238E27FC236}">
                  <a16:creationId xmlns:a16="http://schemas.microsoft.com/office/drawing/2014/main" id="{048C8A86-01E4-4FEF-9209-32EF8A04B5B6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75;p39">
              <a:extLst>
                <a:ext uri="{FF2B5EF4-FFF2-40B4-BE49-F238E27FC236}">
                  <a16:creationId xmlns:a16="http://schemas.microsoft.com/office/drawing/2014/main" id="{A535730A-DB4C-4973-A028-29F0259893DA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76;p39">
              <a:extLst>
                <a:ext uri="{FF2B5EF4-FFF2-40B4-BE49-F238E27FC236}">
                  <a16:creationId xmlns:a16="http://schemas.microsoft.com/office/drawing/2014/main" id="{67E09BBA-9080-45A2-AD53-0D8751A69272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77;p39">
              <a:extLst>
                <a:ext uri="{FF2B5EF4-FFF2-40B4-BE49-F238E27FC236}">
                  <a16:creationId xmlns:a16="http://schemas.microsoft.com/office/drawing/2014/main" id="{E26521CB-063A-4855-828A-CAAB915A71DC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78;p39">
              <a:extLst>
                <a:ext uri="{FF2B5EF4-FFF2-40B4-BE49-F238E27FC236}">
                  <a16:creationId xmlns:a16="http://schemas.microsoft.com/office/drawing/2014/main" id="{B7E51974-899C-411C-A99A-C0E543078714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79;p39">
              <a:extLst>
                <a:ext uri="{FF2B5EF4-FFF2-40B4-BE49-F238E27FC236}">
                  <a16:creationId xmlns:a16="http://schemas.microsoft.com/office/drawing/2014/main" id="{E4FB76B6-A791-4EC7-A934-F3985B6DD5DC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80;p39">
              <a:extLst>
                <a:ext uri="{FF2B5EF4-FFF2-40B4-BE49-F238E27FC236}">
                  <a16:creationId xmlns:a16="http://schemas.microsoft.com/office/drawing/2014/main" id="{0E0D190A-1BEF-419D-BA60-B92B4D2825ED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81;p39">
              <a:extLst>
                <a:ext uri="{FF2B5EF4-FFF2-40B4-BE49-F238E27FC236}">
                  <a16:creationId xmlns:a16="http://schemas.microsoft.com/office/drawing/2014/main" id="{71AE1BAA-D7BE-4362-958A-68CBED3E7822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82;p39">
              <a:extLst>
                <a:ext uri="{FF2B5EF4-FFF2-40B4-BE49-F238E27FC236}">
                  <a16:creationId xmlns:a16="http://schemas.microsoft.com/office/drawing/2014/main" id="{F04628D7-AB92-4D5D-926C-978F9F6FB167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83;p39">
              <a:extLst>
                <a:ext uri="{FF2B5EF4-FFF2-40B4-BE49-F238E27FC236}">
                  <a16:creationId xmlns:a16="http://schemas.microsoft.com/office/drawing/2014/main" id="{D0AB1162-D2A5-4F4E-AA1A-72EF861196D2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84;p39">
              <a:extLst>
                <a:ext uri="{FF2B5EF4-FFF2-40B4-BE49-F238E27FC236}">
                  <a16:creationId xmlns:a16="http://schemas.microsoft.com/office/drawing/2014/main" id="{56100EE5-C2E7-4511-B8E6-EF70C2534C01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85;p39">
              <a:extLst>
                <a:ext uri="{FF2B5EF4-FFF2-40B4-BE49-F238E27FC236}">
                  <a16:creationId xmlns:a16="http://schemas.microsoft.com/office/drawing/2014/main" id="{7E0F3A5E-6459-4FF1-8BD0-57C6778ED08C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86;p39">
              <a:extLst>
                <a:ext uri="{FF2B5EF4-FFF2-40B4-BE49-F238E27FC236}">
                  <a16:creationId xmlns:a16="http://schemas.microsoft.com/office/drawing/2014/main" id="{7EA3009F-AE3F-42CA-9B3A-54747E563065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87;p39">
              <a:extLst>
                <a:ext uri="{FF2B5EF4-FFF2-40B4-BE49-F238E27FC236}">
                  <a16:creationId xmlns:a16="http://schemas.microsoft.com/office/drawing/2014/main" id="{60C1DC73-CB2A-4BCC-AEF2-4860CF87469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88;p39">
              <a:extLst>
                <a:ext uri="{FF2B5EF4-FFF2-40B4-BE49-F238E27FC236}">
                  <a16:creationId xmlns:a16="http://schemas.microsoft.com/office/drawing/2014/main" id="{B1CF1B2C-E658-4A7C-A8DD-E5DADA37703E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89;p39">
              <a:extLst>
                <a:ext uri="{FF2B5EF4-FFF2-40B4-BE49-F238E27FC236}">
                  <a16:creationId xmlns:a16="http://schemas.microsoft.com/office/drawing/2014/main" id="{5A325656-D1E0-4D8F-BC02-4EB5F369B2E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90;p39">
              <a:extLst>
                <a:ext uri="{FF2B5EF4-FFF2-40B4-BE49-F238E27FC236}">
                  <a16:creationId xmlns:a16="http://schemas.microsoft.com/office/drawing/2014/main" id="{C1213340-3A07-4FA5-83CF-542F513DF97C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91;p39">
              <a:extLst>
                <a:ext uri="{FF2B5EF4-FFF2-40B4-BE49-F238E27FC236}">
                  <a16:creationId xmlns:a16="http://schemas.microsoft.com/office/drawing/2014/main" id="{7EBAFCE8-5B8E-40F2-9185-DB7D361C9998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92;p39">
              <a:extLst>
                <a:ext uri="{FF2B5EF4-FFF2-40B4-BE49-F238E27FC236}">
                  <a16:creationId xmlns:a16="http://schemas.microsoft.com/office/drawing/2014/main" id="{46DC6E1D-D8B5-40F7-96F3-706933013B54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93;p39">
              <a:extLst>
                <a:ext uri="{FF2B5EF4-FFF2-40B4-BE49-F238E27FC236}">
                  <a16:creationId xmlns:a16="http://schemas.microsoft.com/office/drawing/2014/main" id="{BFDFF5BC-1C8D-4828-9D88-5B325291218A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94;p39">
              <a:extLst>
                <a:ext uri="{FF2B5EF4-FFF2-40B4-BE49-F238E27FC236}">
                  <a16:creationId xmlns:a16="http://schemas.microsoft.com/office/drawing/2014/main" id="{17EEC7DA-678E-4F4D-8D28-56491C61CE2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95;p39">
              <a:extLst>
                <a:ext uri="{FF2B5EF4-FFF2-40B4-BE49-F238E27FC236}">
                  <a16:creationId xmlns:a16="http://schemas.microsoft.com/office/drawing/2014/main" id="{4138F1B9-0E2B-43E1-89FB-5D193C82ADC8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96;p39">
              <a:extLst>
                <a:ext uri="{FF2B5EF4-FFF2-40B4-BE49-F238E27FC236}">
                  <a16:creationId xmlns:a16="http://schemas.microsoft.com/office/drawing/2014/main" id="{06E5CA4E-A9C7-4B5F-BACD-92904D3DF2B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97;p39">
              <a:extLst>
                <a:ext uri="{FF2B5EF4-FFF2-40B4-BE49-F238E27FC236}">
                  <a16:creationId xmlns:a16="http://schemas.microsoft.com/office/drawing/2014/main" id="{3C1F15DB-AD90-442E-985C-E0D8DDB6CC85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98;p39">
              <a:extLst>
                <a:ext uri="{FF2B5EF4-FFF2-40B4-BE49-F238E27FC236}">
                  <a16:creationId xmlns:a16="http://schemas.microsoft.com/office/drawing/2014/main" id="{C29CE7B1-13C8-4BC7-9129-B3479040A0A1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99;p39">
              <a:extLst>
                <a:ext uri="{FF2B5EF4-FFF2-40B4-BE49-F238E27FC236}">
                  <a16:creationId xmlns:a16="http://schemas.microsoft.com/office/drawing/2014/main" id="{86EF80DC-F76B-400E-85DE-E05C845692A1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00;p39">
              <a:extLst>
                <a:ext uri="{FF2B5EF4-FFF2-40B4-BE49-F238E27FC236}">
                  <a16:creationId xmlns:a16="http://schemas.microsoft.com/office/drawing/2014/main" id="{C2AA3601-F302-4601-9AFA-BD983C75A79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01;p39">
              <a:extLst>
                <a:ext uri="{FF2B5EF4-FFF2-40B4-BE49-F238E27FC236}">
                  <a16:creationId xmlns:a16="http://schemas.microsoft.com/office/drawing/2014/main" id="{39CA0CC5-AF4F-40D9-9943-0118CA572DB0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02;p39">
              <a:extLst>
                <a:ext uri="{FF2B5EF4-FFF2-40B4-BE49-F238E27FC236}">
                  <a16:creationId xmlns:a16="http://schemas.microsoft.com/office/drawing/2014/main" id="{73C15731-F050-4170-B226-5ABEC488018B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03;p39">
              <a:extLst>
                <a:ext uri="{FF2B5EF4-FFF2-40B4-BE49-F238E27FC236}">
                  <a16:creationId xmlns:a16="http://schemas.microsoft.com/office/drawing/2014/main" id="{E039EC55-F6EB-46A1-B0F8-1F25A66DD069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04;p39">
              <a:extLst>
                <a:ext uri="{FF2B5EF4-FFF2-40B4-BE49-F238E27FC236}">
                  <a16:creationId xmlns:a16="http://schemas.microsoft.com/office/drawing/2014/main" id="{7ED5EC79-B186-424E-B9F5-90A3F1683027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05;p39">
              <a:extLst>
                <a:ext uri="{FF2B5EF4-FFF2-40B4-BE49-F238E27FC236}">
                  <a16:creationId xmlns:a16="http://schemas.microsoft.com/office/drawing/2014/main" id="{F9361A93-0303-4A19-9CAA-E7D580524BA5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06;p39">
              <a:extLst>
                <a:ext uri="{FF2B5EF4-FFF2-40B4-BE49-F238E27FC236}">
                  <a16:creationId xmlns:a16="http://schemas.microsoft.com/office/drawing/2014/main" id="{791ABA3E-0290-4A7C-B8FE-4F781D29EFE4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07;p39">
              <a:extLst>
                <a:ext uri="{FF2B5EF4-FFF2-40B4-BE49-F238E27FC236}">
                  <a16:creationId xmlns:a16="http://schemas.microsoft.com/office/drawing/2014/main" id="{0C2A4BCD-EB7E-4165-BDD4-EDDE6EB74941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08;p39">
              <a:extLst>
                <a:ext uri="{FF2B5EF4-FFF2-40B4-BE49-F238E27FC236}">
                  <a16:creationId xmlns:a16="http://schemas.microsoft.com/office/drawing/2014/main" id="{21A23809-74F1-49DE-85B7-2937467A75F0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09;p39">
              <a:extLst>
                <a:ext uri="{FF2B5EF4-FFF2-40B4-BE49-F238E27FC236}">
                  <a16:creationId xmlns:a16="http://schemas.microsoft.com/office/drawing/2014/main" id="{12F34FE8-014C-4FEC-B230-9D8CED9D61C1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10;p39">
              <a:extLst>
                <a:ext uri="{FF2B5EF4-FFF2-40B4-BE49-F238E27FC236}">
                  <a16:creationId xmlns:a16="http://schemas.microsoft.com/office/drawing/2014/main" id="{033E7F91-976F-4D91-9C1C-2E75A0A6C723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11;p39">
              <a:extLst>
                <a:ext uri="{FF2B5EF4-FFF2-40B4-BE49-F238E27FC236}">
                  <a16:creationId xmlns:a16="http://schemas.microsoft.com/office/drawing/2014/main" id="{40DD5F4F-6620-4286-943B-E2EC04E1BD5E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12;p39">
              <a:extLst>
                <a:ext uri="{FF2B5EF4-FFF2-40B4-BE49-F238E27FC236}">
                  <a16:creationId xmlns:a16="http://schemas.microsoft.com/office/drawing/2014/main" id="{D24B0768-5B74-4187-82EF-B23A9A45114A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13;p39">
              <a:extLst>
                <a:ext uri="{FF2B5EF4-FFF2-40B4-BE49-F238E27FC236}">
                  <a16:creationId xmlns:a16="http://schemas.microsoft.com/office/drawing/2014/main" id="{25BFA500-C06B-45F9-A605-6E1C9B39C980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14;p39">
              <a:extLst>
                <a:ext uri="{FF2B5EF4-FFF2-40B4-BE49-F238E27FC236}">
                  <a16:creationId xmlns:a16="http://schemas.microsoft.com/office/drawing/2014/main" id="{299627DA-2F17-43ED-99DB-004BC52CC51E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15;p39">
              <a:extLst>
                <a:ext uri="{FF2B5EF4-FFF2-40B4-BE49-F238E27FC236}">
                  <a16:creationId xmlns:a16="http://schemas.microsoft.com/office/drawing/2014/main" id="{F792D7EA-CBDF-4A8A-B3A6-F4DA76F514B3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16;p39">
              <a:extLst>
                <a:ext uri="{FF2B5EF4-FFF2-40B4-BE49-F238E27FC236}">
                  <a16:creationId xmlns:a16="http://schemas.microsoft.com/office/drawing/2014/main" id="{4796E38A-5F64-403E-8189-6493F8F26BBA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17;p39">
              <a:extLst>
                <a:ext uri="{FF2B5EF4-FFF2-40B4-BE49-F238E27FC236}">
                  <a16:creationId xmlns:a16="http://schemas.microsoft.com/office/drawing/2014/main" id="{517DF2EF-AE65-40E6-B44F-6E8B9F2D99B4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18;p39">
              <a:extLst>
                <a:ext uri="{FF2B5EF4-FFF2-40B4-BE49-F238E27FC236}">
                  <a16:creationId xmlns:a16="http://schemas.microsoft.com/office/drawing/2014/main" id="{2B5ACBFB-D1A9-4107-B55B-A7333210CB37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19;p39">
              <a:extLst>
                <a:ext uri="{FF2B5EF4-FFF2-40B4-BE49-F238E27FC236}">
                  <a16:creationId xmlns:a16="http://schemas.microsoft.com/office/drawing/2014/main" id="{0FCFF6BC-4BCE-43AF-A092-51379A701D59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20;p39">
              <a:extLst>
                <a:ext uri="{FF2B5EF4-FFF2-40B4-BE49-F238E27FC236}">
                  <a16:creationId xmlns:a16="http://schemas.microsoft.com/office/drawing/2014/main" id="{4B3D6278-A689-4F21-BAA8-86DD5B6AB530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21;p39">
              <a:extLst>
                <a:ext uri="{FF2B5EF4-FFF2-40B4-BE49-F238E27FC236}">
                  <a16:creationId xmlns:a16="http://schemas.microsoft.com/office/drawing/2014/main" id="{4C552C64-AA6C-47DE-A68B-DD2CD49D1F7F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22;p39">
              <a:extLst>
                <a:ext uri="{FF2B5EF4-FFF2-40B4-BE49-F238E27FC236}">
                  <a16:creationId xmlns:a16="http://schemas.microsoft.com/office/drawing/2014/main" id="{6A686232-A7B2-448A-9F63-A20AEDDF9258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23;p39">
              <a:extLst>
                <a:ext uri="{FF2B5EF4-FFF2-40B4-BE49-F238E27FC236}">
                  <a16:creationId xmlns:a16="http://schemas.microsoft.com/office/drawing/2014/main" id="{575090B2-EF2D-42E8-958E-65C71D0798FE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24;p39">
              <a:extLst>
                <a:ext uri="{FF2B5EF4-FFF2-40B4-BE49-F238E27FC236}">
                  <a16:creationId xmlns:a16="http://schemas.microsoft.com/office/drawing/2014/main" id="{0B1BDFD1-5E54-48C5-8E59-3C2CB18DDCD8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25;p39">
              <a:extLst>
                <a:ext uri="{FF2B5EF4-FFF2-40B4-BE49-F238E27FC236}">
                  <a16:creationId xmlns:a16="http://schemas.microsoft.com/office/drawing/2014/main" id="{50AE38DF-953E-4F7C-B6DE-56F1192B6E31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26;p39">
              <a:extLst>
                <a:ext uri="{FF2B5EF4-FFF2-40B4-BE49-F238E27FC236}">
                  <a16:creationId xmlns:a16="http://schemas.microsoft.com/office/drawing/2014/main" id="{88D80AF1-2CEC-4A54-99F2-0B12EE21CCE9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27;p39">
              <a:extLst>
                <a:ext uri="{FF2B5EF4-FFF2-40B4-BE49-F238E27FC236}">
                  <a16:creationId xmlns:a16="http://schemas.microsoft.com/office/drawing/2014/main" id="{E7CCCCCB-9C7F-466E-AEF7-0BFA3F25D9FB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28;p39">
              <a:extLst>
                <a:ext uri="{FF2B5EF4-FFF2-40B4-BE49-F238E27FC236}">
                  <a16:creationId xmlns:a16="http://schemas.microsoft.com/office/drawing/2014/main" id="{83259C20-4F8A-4F3F-B2E6-CB014782AF84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29;p39">
              <a:extLst>
                <a:ext uri="{FF2B5EF4-FFF2-40B4-BE49-F238E27FC236}">
                  <a16:creationId xmlns:a16="http://schemas.microsoft.com/office/drawing/2014/main" id="{09294FC8-8D3C-49A7-8930-EBFB5F591591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30;p39">
              <a:extLst>
                <a:ext uri="{FF2B5EF4-FFF2-40B4-BE49-F238E27FC236}">
                  <a16:creationId xmlns:a16="http://schemas.microsoft.com/office/drawing/2014/main" id="{4A05E668-8093-4712-8487-DBF3C04975DF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31;p39">
              <a:extLst>
                <a:ext uri="{FF2B5EF4-FFF2-40B4-BE49-F238E27FC236}">
                  <a16:creationId xmlns:a16="http://schemas.microsoft.com/office/drawing/2014/main" id="{9E07689F-D915-42B9-8276-A108D4BFF9FA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32;p39">
              <a:extLst>
                <a:ext uri="{FF2B5EF4-FFF2-40B4-BE49-F238E27FC236}">
                  <a16:creationId xmlns:a16="http://schemas.microsoft.com/office/drawing/2014/main" id="{09987A3A-0A5B-4DF2-AA43-D78C5E09A983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33;p39">
              <a:extLst>
                <a:ext uri="{FF2B5EF4-FFF2-40B4-BE49-F238E27FC236}">
                  <a16:creationId xmlns:a16="http://schemas.microsoft.com/office/drawing/2014/main" id="{2092B910-F5B9-4356-B288-36D9205505B8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34;p39">
              <a:extLst>
                <a:ext uri="{FF2B5EF4-FFF2-40B4-BE49-F238E27FC236}">
                  <a16:creationId xmlns:a16="http://schemas.microsoft.com/office/drawing/2014/main" id="{F21F21C4-D575-43B5-9453-B306B6D681F4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35;p39">
              <a:extLst>
                <a:ext uri="{FF2B5EF4-FFF2-40B4-BE49-F238E27FC236}">
                  <a16:creationId xmlns:a16="http://schemas.microsoft.com/office/drawing/2014/main" id="{B2BE9EAB-30AD-4432-BDBC-AACAC37FB659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36;p39">
              <a:extLst>
                <a:ext uri="{FF2B5EF4-FFF2-40B4-BE49-F238E27FC236}">
                  <a16:creationId xmlns:a16="http://schemas.microsoft.com/office/drawing/2014/main" id="{EDCE4A11-E2AA-40A3-8375-FFBEC305FD73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37;p39">
              <a:extLst>
                <a:ext uri="{FF2B5EF4-FFF2-40B4-BE49-F238E27FC236}">
                  <a16:creationId xmlns:a16="http://schemas.microsoft.com/office/drawing/2014/main" id="{10642BD7-AB9F-4567-98E9-77917DC45300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38;p39">
              <a:extLst>
                <a:ext uri="{FF2B5EF4-FFF2-40B4-BE49-F238E27FC236}">
                  <a16:creationId xmlns:a16="http://schemas.microsoft.com/office/drawing/2014/main" id="{EC5005F8-8A59-4192-8FF3-A43D1360354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39;p39">
              <a:extLst>
                <a:ext uri="{FF2B5EF4-FFF2-40B4-BE49-F238E27FC236}">
                  <a16:creationId xmlns:a16="http://schemas.microsoft.com/office/drawing/2014/main" id="{EE848587-52FE-4374-B03F-4AF47DE81945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40;p39">
              <a:extLst>
                <a:ext uri="{FF2B5EF4-FFF2-40B4-BE49-F238E27FC236}">
                  <a16:creationId xmlns:a16="http://schemas.microsoft.com/office/drawing/2014/main" id="{0C7C6FE0-1FD5-4077-B9CA-23366F5AE0D8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41;p39">
              <a:extLst>
                <a:ext uri="{FF2B5EF4-FFF2-40B4-BE49-F238E27FC236}">
                  <a16:creationId xmlns:a16="http://schemas.microsoft.com/office/drawing/2014/main" id="{F5760AFF-7F35-4F2F-8140-59D8DA72875E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42;p39">
              <a:extLst>
                <a:ext uri="{FF2B5EF4-FFF2-40B4-BE49-F238E27FC236}">
                  <a16:creationId xmlns:a16="http://schemas.microsoft.com/office/drawing/2014/main" id="{F227AE44-0844-4515-B3A7-9E673B89C11E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43;p39">
              <a:extLst>
                <a:ext uri="{FF2B5EF4-FFF2-40B4-BE49-F238E27FC236}">
                  <a16:creationId xmlns:a16="http://schemas.microsoft.com/office/drawing/2014/main" id="{FCD8AB62-AC61-4429-A4F5-468F3DB2A815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44;p39">
              <a:extLst>
                <a:ext uri="{FF2B5EF4-FFF2-40B4-BE49-F238E27FC236}">
                  <a16:creationId xmlns:a16="http://schemas.microsoft.com/office/drawing/2014/main" id="{9AE7D389-A8E4-487B-B571-CE77B31A1FD6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45;p39">
              <a:extLst>
                <a:ext uri="{FF2B5EF4-FFF2-40B4-BE49-F238E27FC236}">
                  <a16:creationId xmlns:a16="http://schemas.microsoft.com/office/drawing/2014/main" id="{242F585C-572B-401C-B2F3-4664279208D5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6;p39">
              <a:extLst>
                <a:ext uri="{FF2B5EF4-FFF2-40B4-BE49-F238E27FC236}">
                  <a16:creationId xmlns:a16="http://schemas.microsoft.com/office/drawing/2014/main" id="{EE6FFDFE-7B08-4627-83EC-061538760853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47;p39">
              <a:extLst>
                <a:ext uri="{FF2B5EF4-FFF2-40B4-BE49-F238E27FC236}">
                  <a16:creationId xmlns:a16="http://schemas.microsoft.com/office/drawing/2014/main" id="{76F187E3-9EEE-46C4-8956-4B22AE4EBA06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48;p39">
              <a:extLst>
                <a:ext uri="{FF2B5EF4-FFF2-40B4-BE49-F238E27FC236}">
                  <a16:creationId xmlns:a16="http://schemas.microsoft.com/office/drawing/2014/main" id="{9398C61A-BA7C-4E0C-8171-0E976F66F53A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49;p39">
              <a:extLst>
                <a:ext uri="{FF2B5EF4-FFF2-40B4-BE49-F238E27FC236}">
                  <a16:creationId xmlns:a16="http://schemas.microsoft.com/office/drawing/2014/main" id="{E5292109-62C9-4288-AE92-A5296D9363C7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0;p39">
              <a:extLst>
                <a:ext uri="{FF2B5EF4-FFF2-40B4-BE49-F238E27FC236}">
                  <a16:creationId xmlns:a16="http://schemas.microsoft.com/office/drawing/2014/main" id="{E757B939-AD21-45F6-A3F0-382839A9051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1;p39">
              <a:extLst>
                <a:ext uri="{FF2B5EF4-FFF2-40B4-BE49-F238E27FC236}">
                  <a16:creationId xmlns:a16="http://schemas.microsoft.com/office/drawing/2014/main" id="{78EC3565-335F-4D09-80E5-A12765590A55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2;p39">
              <a:extLst>
                <a:ext uri="{FF2B5EF4-FFF2-40B4-BE49-F238E27FC236}">
                  <a16:creationId xmlns:a16="http://schemas.microsoft.com/office/drawing/2014/main" id="{3E394D3C-F331-4CA8-89E9-82F8E896FB0E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3;p39">
              <a:extLst>
                <a:ext uri="{FF2B5EF4-FFF2-40B4-BE49-F238E27FC236}">
                  <a16:creationId xmlns:a16="http://schemas.microsoft.com/office/drawing/2014/main" id="{EB8146BB-0B30-48BB-8A04-A0A43C24CDE6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4;p39">
              <a:extLst>
                <a:ext uri="{FF2B5EF4-FFF2-40B4-BE49-F238E27FC236}">
                  <a16:creationId xmlns:a16="http://schemas.microsoft.com/office/drawing/2014/main" id="{E337464F-D03D-4146-8988-8D4A707CE7E0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5;p39">
              <a:extLst>
                <a:ext uri="{FF2B5EF4-FFF2-40B4-BE49-F238E27FC236}">
                  <a16:creationId xmlns:a16="http://schemas.microsoft.com/office/drawing/2014/main" id="{29227F71-3853-4FC3-9E6E-EEDECE42CD26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6;p39">
              <a:extLst>
                <a:ext uri="{FF2B5EF4-FFF2-40B4-BE49-F238E27FC236}">
                  <a16:creationId xmlns:a16="http://schemas.microsoft.com/office/drawing/2014/main" id="{12E18CA4-E4E2-44A4-BC05-D1513EECA964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7;p39">
              <a:extLst>
                <a:ext uri="{FF2B5EF4-FFF2-40B4-BE49-F238E27FC236}">
                  <a16:creationId xmlns:a16="http://schemas.microsoft.com/office/drawing/2014/main" id="{C17427E7-515F-4CDD-BE7A-22BCF85BF63C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8;p39">
              <a:extLst>
                <a:ext uri="{FF2B5EF4-FFF2-40B4-BE49-F238E27FC236}">
                  <a16:creationId xmlns:a16="http://schemas.microsoft.com/office/drawing/2014/main" id="{3D844AD8-4328-4855-A534-2604248CCD7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59;p39">
              <a:extLst>
                <a:ext uri="{FF2B5EF4-FFF2-40B4-BE49-F238E27FC236}">
                  <a16:creationId xmlns:a16="http://schemas.microsoft.com/office/drawing/2014/main" id="{875C7B01-CCCE-419C-8837-00568B817AE3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60;p39">
              <a:extLst>
                <a:ext uri="{FF2B5EF4-FFF2-40B4-BE49-F238E27FC236}">
                  <a16:creationId xmlns:a16="http://schemas.microsoft.com/office/drawing/2014/main" id="{C148CF50-2873-42B9-BCC9-2FBE544FF979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61;p39">
              <a:extLst>
                <a:ext uri="{FF2B5EF4-FFF2-40B4-BE49-F238E27FC236}">
                  <a16:creationId xmlns:a16="http://schemas.microsoft.com/office/drawing/2014/main" id="{89CDCD47-06AD-40B7-A76A-8CE214F0399F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62;p39">
              <a:extLst>
                <a:ext uri="{FF2B5EF4-FFF2-40B4-BE49-F238E27FC236}">
                  <a16:creationId xmlns:a16="http://schemas.microsoft.com/office/drawing/2014/main" id="{B3463B53-C0E9-47A9-A93E-A78DAC68F65F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63;p39">
              <a:extLst>
                <a:ext uri="{FF2B5EF4-FFF2-40B4-BE49-F238E27FC236}">
                  <a16:creationId xmlns:a16="http://schemas.microsoft.com/office/drawing/2014/main" id="{899E8484-9A59-4BAB-9B9D-A008A5672144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64;p39">
              <a:extLst>
                <a:ext uri="{FF2B5EF4-FFF2-40B4-BE49-F238E27FC236}">
                  <a16:creationId xmlns:a16="http://schemas.microsoft.com/office/drawing/2014/main" id="{2C060AC9-4920-4978-890F-4ED962C360AE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65;p39">
              <a:extLst>
                <a:ext uri="{FF2B5EF4-FFF2-40B4-BE49-F238E27FC236}">
                  <a16:creationId xmlns:a16="http://schemas.microsoft.com/office/drawing/2014/main" id="{CA54B789-32AA-4949-AF37-E4CEA75E3B5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66;p39">
              <a:extLst>
                <a:ext uri="{FF2B5EF4-FFF2-40B4-BE49-F238E27FC236}">
                  <a16:creationId xmlns:a16="http://schemas.microsoft.com/office/drawing/2014/main" id="{2EEFB64F-D8BA-4683-A644-B8D0B6DA882C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67;p39">
              <a:extLst>
                <a:ext uri="{FF2B5EF4-FFF2-40B4-BE49-F238E27FC236}">
                  <a16:creationId xmlns:a16="http://schemas.microsoft.com/office/drawing/2014/main" id="{1142E223-B187-4F51-91B5-FAC186FDE445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68;p39">
              <a:extLst>
                <a:ext uri="{FF2B5EF4-FFF2-40B4-BE49-F238E27FC236}">
                  <a16:creationId xmlns:a16="http://schemas.microsoft.com/office/drawing/2014/main" id="{69767416-A09C-41DC-96AE-B291334C96AC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69;p39">
              <a:extLst>
                <a:ext uri="{FF2B5EF4-FFF2-40B4-BE49-F238E27FC236}">
                  <a16:creationId xmlns:a16="http://schemas.microsoft.com/office/drawing/2014/main" id="{0BBCE98C-0631-47C8-9899-B3422FC808B0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70;p39">
              <a:extLst>
                <a:ext uri="{FF2B5EF4-FFF2-40B4-BE49-F238E27FC236}">
                  <a16:creationId xmlns:a16="http://schemas.microsoft.com/office/drawing/2014/main" id="{8586B9CC-81D3-429A-9E20-AC1B67EE2D8C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71;p39">
              <a:extLst>
                <a:ext uri="{FF2B5EF4-FFF2-40B4-BE49-F238E27FC236}">
                  <a16:creationId xmlns:a16="http://schemas.microsoft.com/office/drawing/2014/main" id="{1937C3E3-A877-4D32-8B82-1700EB0691C0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72;p39">
              <a:extLst>
                <a:ext uri="{FF2B5EF4-FFF2-40B4-BE49-F238E27FC236}">
                  <a16:creationId xmlns:a16="http://schemas.microsoft.com/office/drawing/2014/main" id="{30F37673-EF7D-44B8-923F-4655D315D139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73;p39">
              <a:extLst>
                <a:ext uri="{FF2B5EF4-FFF2-40B4-BE49-F238E27FC236}">
                  <a16:creationId xmlns:a16="http://schemas.microsoft.com/office/drawing/2014/main" id="{59FE3969-F642-4038-8EC1-898AED151306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74;p39">
              <a:extLst>
                <a:ext uri="{FF2B5EF4-FFF2-40B4-BE49-F238E27FC236}">
                  <a16:creationId xmlns:a16="http://schemas.microsoft.com/office/drawing/2014/main" id="{9482F035-5B53-49FC-B7A8-A2472B2D0E6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75;p39">
              <a:extLst>
                <a:ext uri="{FF2B5EF4-FFF2-40B4-BE49-F238E27FC236}">
                  <a16:creationId xmlns:a16="http://schemas.microsoft.com/office/drawing/2014/main" id="{D1DF2F84-D33C-4A4F-A5D6-085FBCB00539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76;p39">
              <a:extLst>
                <a:ext uri="{FF2B5EF4-FFF2-40B4-BE49-F238E27FC236}">
                  <a16:creationId xmlns:a16="http://schemas.microsoft.com/office/drawing/2014/main" id="{2C4945BD-5D28-4F0C-B391-A06C622E1A3D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77;p39">
              <a:extLst>
                <a:ext uri="{FF2B5EF4-FFF2-40B4-BE49-F238E27FC236}">
                  <a16:creationId xmlns:a16="http://schemas.microsoft.com/office/drawing/2014/main" id="{262E1E71-95E8-4C55-B3CD-BDC22F2CD4C4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78;p39">
              <a:extLst>
                <a:ext uri="{FF2B5EF4-FFF2-40B4-BE49-F238E27FC236}">
                  <a16:creationId xmlns:a16="http://schemas.microsoft.com/office/drawing/2014/main" id="{69C70CEE-D0E2-457B-A610-4482F3FCF6FE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79;p39">
              <a:extLst>
                <a:ext uri="{FF2B5EF4-FFF2-40B4-BE49-F238E27FC236}">
                  <a16:creationId xmlns:a16="http://schemas.microsoft.com/office/drawing/2014/main" id="{D045A2B1-1B18-4CB1-8E18-71AF760A4032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80;p39">
              <a:extLst>
                <a:ext uri="{FF2B5EF4-FFF2-40B4-BE49-F238E27FC236}">
                  <a16:creationId xmlns:a16="http://schemas.microsoft.com/office/drawing/2014/main" id="{04F121FE-3297-4A68-8AC1-4BA76694D6BF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81;p39">
              <a:extLst>
                <a:ext uri="{FF2B5EF4-FFF2-40B4-BE49-F238E27FC236}">
                  <a16:creationId xmlns:a16="http://schemas.microsoft.com/office/drawing/2014/main" id="{94D60A4C-CE47-4B89-ACF6-1B62ADAF7B5A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82;p39">
              <a:extLst>
                <a:ext uri="{FF2B5EF4-FFF2-40B4-BE49-F238E27FC236}">
                  <a16:creationId xmlns:a16="http://schemas.microsoft.com/office/drawing/2014/main" id="{B91D6120-B1B2-4CDC-A2F4-9EDC8D31ACB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83;p39">
              <a:extLst>
                <a:ext uri="{FF2B5EF4-FFF2-40B4-BE49-F238E27FC236}">
                  <a16:creationId xmlns:a16="http://schemas.microsoft.com/office/drawing/2014/main" id="{F2BBB3C7-C0D8-4441-AA5F-BE281C236681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84;p39">
              <a:extLst>
                <a:ext uri="{FF2B5EF4-FFF2-40B4-BE49-F238E27FC236}">
                  <a16:creationId xmlns:a16="http://schemas.microsoft.com/office/drawing/2014/main" id="{FF3096BF-0C00-4BE4-ACE8-B49C4B5C353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85;p39">
              <a:extLst>
                <a:ext uri="{FF2B5EF4-FFF2-40B4-BE49-F238E27FC236}">
                  <a16:creationId xmlns:a16="http://schemas.microsoft.com/office/drawing/2014/main" id="{9FC59A6F-3966-4179-A5D7-1414E6420E3D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86;p39">
              <a:extLst>
                <a:ext uri="{FF2B5EF4-FFF2-40B4-BE49-F238E27FC236}">
                  <a16:creationId xmlns:a16="http://schemas.microsoft.com/office/drawing/2014/main" id="{CA8B5D38-17BA-47B1-9DAA-8D4086E25E95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87;p39">
              <a:extLst>
                <a:ext uri="{FF2B5EF4-FFF2-40B4-BE49-F238E27FC236}">
                  <a16:creationId xmlns:a16="http://schemas.microsoft.com/office/drawing/2014/main" id="{26EA8D5D-3F99-429A-946C-BD8D396A29B2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88;p39">
              <a:extLst>
                <a:ext uri="{FF2B5EF4-FFF2-40B4-BE49-F238E27FC236}">
                  <a16:creationId xmlns:a16="http://schemas.microsoft.com/office/drawing/2014/main" id="{62ABC075-D22B-4C31-A5CE-40C1896F9B04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89;p39">
              <a:extLst>
                <a:ext uri="{FF2B5EF4-FFF2-40B4-BE49-F238E27FC236}">
                  <a16:creationId xmlns:a16="http://schemas.microsoft.com/office/drawing/2014/main" id="{D20B357F-C6DE-4452-8494-3A71A968A124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90;p39">
              <a:extLst>
                <a:ext uri="{FF2B5EF4-FFF2-40B4-BE49-F238E27FC236}">
                  <a16:creationId xmlns:a16="http://schemas.microsoft.com/office/drawing/2014/main" id="{0312385B-7290-4212-AF1C-FB903B9EAC1C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91;p39">
              <a:extLst>
                <a:ext uri="{FF2B5EF4-FFF2-40B4-BE49-F238E27FC236}">
                  <a16:creationId xmlns:a16="http://schemas.microsoft.com/office/drawing/2014/main" id="{F10538E3-1B03-4B23-A405-10149D8A459F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92;p39">
              <a:extLst>
                <a:ext uri="{FF2B5EF4-FFF2-40B4-BE49-F238E27FC236}">
                  <a16:creationId xmlns:a16="http://schemas.microsoft.com/office/drawing/2014/main" id="{C55A0012-A7A8-4CA4-8CB2-73329C23A15F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93;p39">
              <a:extLst>
                <a:ext uri="{FF2B5EF4-FFF2-40B4-BE49-F238E27FC236}">
                  <a16:creationId xmlns:a16="http://schemas.microsoft.com/office/drawing/2014/main" id="{353F2EBD-36C9-4A32-B493-4759F5267B3E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94;p39">
              <a:extLst>
                <a:ext uri="{FF2B5EF4-FFF2-40B4-BE49-F238E27FC236}">
                  <a16:creationId xmlns:a16="http://schemas.microsoft.com/office/drawing/2014/main" id="{ABF2D981-0536-48C3-A092-9C078CB2757A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95;p39">
              <a:extLst>
                <a:ext uri="{FF2B5EF4-FFF2-40B4-BE49-F238E27FC236}">
                  <a16:creationId xmlns:a16="http://schemas.microsoft.com/office/drawing/2014/main" id="{B881AC3F-A42B-485D-B461-483FCBA9A2B8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96;p39">
              <a:extLst>
                <a:ext uri="{FF2B5EF4-FFF2-40B4-BE49-F238E27FC236}">
                  <a16:creationId xmlns:a16="http://schemas.microsoft.com/office/drawing/2014/main" id="{CAFD614D-887E-4B20-B0BD-37A2F7587AF7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97;p39">
              <a:extLst>
                <a:ext uri="{FF2B5EF4-FFF2-40B4-BE49-F238E27FC236}">
                  <a16:creationId xmlns:a16="http://schemas.microsoft.com/office/drawing/2014/main" id="{47C152DB-232A-45C8-9D26-7D067DD928EB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98;p39">
              <a:extLst>
                <a:ext uri="{FF2B5EF4-FFF2-40B4-BE49-F238E27FC236}">
                  <a16:creationId xmlns:a16="http://schemas.microsoft.com/office/drawing/2014/main" id="{854CEB76-1523-4870-983A-44B686FDE669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99;p39">
              <a:extLst>
                <a:ext uri="{FF2B5EF4-FFF2-40B4-BE49-F238E27FC236}">
                  <a16:creationId xmlns:a16="http://schemas.microsoft.com/office/drawing/2014/main" id="{C147AF89-A24D-4E4E-B86D-2C6E7CFC299E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100;p39">
              <a:extLst>
                <a:ext uri="{FF2B5EF4-FFF2-40B4-BE49-F238E27FC236}">
                  <a16:creationId xmlns:a16="http://schemas.microsoft.com/office/drawing/2014/main" id="{43EFBDB3-516D-4153-86E7-0BB7D77A1507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101;p39">
              <a:extLst>
                <a:ext uri="{FF2B5EF4-FFF2-40B4-BE49-F238E27FC236}">
                  <a16:creationId xmlns:a16="http://schemas.microsoft.com/office/drawing/2014/main" id="{3F5B99FF-4333-40F9-8CE6-E8B51EB4421C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102;p39">
              <a:extLst>
                <a:ext uri="{FF2B5EF4-FFF2-40B4-BE49-F238E27FC236}">
                  <a16:creationId xmlns:a16="http://schemas.microsoft.com/office/drawing/2014/main" id="{D739D0BC-688C-421B-9953-6CAB16E6777E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103;p39">
              <a:extLst>
                <a:ext uri="{FF2B5EF4-FFF2-40B4-BE49-F238E27FC236}">
                  <a16:creationId xmlns:a16="http://schemas.microsoft.com/office/drawing/2014/main" id="{6BC65061-6AB1-4D23-9228-0AE670A10C0F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104;p39">
              <a:extLst>
                <a:ext uri="{FF2B5EF4-FFF2-40B4-BE49-F238E27FC236}">
                  <a16:creationId xmlns:a16="http://schemas.microsoft.com/office/drawing/2014/main" id="{C27AD6B5-C675-44FD-84B3-E4E6298D002D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105;p39">
              <a:extLst>
                <a:ext uri="{FF2B5EF4-FFF2-40B4-BE49-F238E27FC236}">
                  <a16:creationId xmlns:a16="http://schemas.microsoft.com/office/drawing/2014/main" id="{9DCBA3B4-3ECC-47CB-AA74-EB4DDED38ED7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106;p39">
              <a:extLst>
                <a:ext uri="{FF2B5EF4-FFF2-40B4-BE49-F238E27FC236}">
                  <a16:creationId xmlns:a16="http://schemas.microsoft.com/office/drawing/2014/main" id="{3FCD6B71-D2B7-48B1-99FE-2422C22519A2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107;p39">
              <a:extLst>
                <a:ext uri="{FF2B5EF4-FFF2-40B4-BE49-F238E27FC236}">
                  <a16:creationId xmlns:a16="http://schemas.microsoft.com/office/drawing/2014/main" id="{9F37D464-1ACA-42C7-B20D-DD5A62B12A46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108;p39">
              <a:extLst>
                <a:ext uri="{FF2B5EF4-FFF2-40B4-BE49-F238E27FC236}">
                  <a16:creationId xmlns:a16="http://schemas.microsoft.com/office/drawing/2014/main" id="{6E586E4A-19AC-40D3-B172-1D6A3C58A0AF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109;p39">
              <a:extLst>
                <a:ext uri="{FF2B5EF4-FFF2-40B4-BE49-F238E27FC236}">
                  <a16:creationId xmlns:a16="http://schemas.microsoft.com/office/drawing/2014/main" id="{3ECC6BEE-FBEB-4BC8-8131-F99ABF6601CE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110;p39">
              <a:extLst>
                <a:ext uri="{FF2B5EF4-FFF2-40B4-BE49-F238E27FC236}">
                  <a16:creationId xmlns:a16="http://schemas.microsoft.com/office/drawing/2014/main" id="{E2A2B9E7-720B-4ED4-B0E0-623515E4E50B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111;p39">
              <a:extLst>
                <a:ext uri="{FF2B5EF4-FFF2-40B4-BE49-F238E27FC236}">
                  <a16:creationId xmlns:a16="http://schemas.microsoft.com/office/drawing/2014/main" id="{58242C51-6384-4061-9EA5-20AC57A60C2A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112;p39">
              <a:extLst>
                <a:ext uri="{FF2B5EF4-FFF2-40B4-BE49-F238E27FC236}">
                  <a16:creationId xmlns:a16="http://schemas.microsoft.com/office/drawing/2014/main" id="{ABAD3462-6D63-4413-92B9-EF8B1F5FD2D8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113;p39">
              <a:extLst>
                <a:ext uri="{FF2B5EF4-FFF2-40B4-BE49-F238E27FC236}">
                  <a16:creationId xmlns:a16="http://schemas.microsoft.com/office/drawing/2014/main" id="{B7F5455E-7895-49A3-92C4-33818673B043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114;p39">
              <a:extLst>
                <a:ext uri="{FF2B5EF4-FFF2-40B4-BE49-F238E27FC236}">
                  <a16:creationId xmlns:a16="http://schemas.microsoft.com/office/drawing/2014/main" id="{55C3B2F4-82F2-4505-BD0E-4ED4E6D27572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115;p39">
              <a:extLst>
                <a:ext uri="{FF2B5EF4-FFF2-40B4-BE49-F238E27FC236}">
                  <a16:creationId xmlns:a16="http://schemas.microsoft.com/office/drawing/2014/main" id="{098AFF7A-79AD-4647-81C9-AF1B11A24728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116;p39">
              <a:extLst>
                <a:ext uri="{FF2B5EF4-FFF2-40B4-BE49-F238E27FC236}">
                  <a16:creationId xmlns:a16="http://schemas.microsoft.com/office/drawing/2014/main" id="{FB54E977-0427-4BA2-A58B-D33ACFDB82C1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117;p39">
              <a:extLst>
                <a:ext uri="{FF2B5EF4-FFF2-40B4-BE49-F238E27FC236}">
                  <a16:creationId xmlns:a16="http://schemas.microsoft.com/office/drawing/2014/main" id="{5F924448-5E6C-44AA-82C2-AD72589E1262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118;p39">
              <a:extLst>
                <a:ext uri="{FF2B5EF4-FFF2-40B4-BE49-F238E27FC236}">
                  <a16:creationId xmlns:a16="http://schemas.microsoft.com/office/drawing/2014/main" id="{2CAC5798-ACB5-4144-B966-061F5F9C72F1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119;p39">
              <a:extLst>
                <a:ext uri="{FF2B5EF4-FFF2-40B4-BE49-F238E27FC236}">
                  <a16:creationId xmlns:a16="http://schemas.microsoft.com/office/drawing/2014/main" id="{B5B47B30-FE21-4E1C-A44E-BC3DC87B5C41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120;p39">
              <a:extLst>
                <a:ext uri="{FF2B5EF4-FFF2-40B4-BE49-F238E27FC236}">
                  <a16:creationId xmlns:a16="http://schemas.microsoft.com/office/drawing/2014/main" id="{40F4F125-D000-49E7-86DB-BA31758758A7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121;p39">
              <a:extLst>
                <a:ext uri="{FF2B5EF4-FFF2-40B4-BE49-F238E27FC236}">
                  <a16:creationId xmlns:a16="http://schemas.microsoft.com/office/drawing/2014/main" id="{8E0A5CDB-E3A1-41F4-A689-1EC7933A37A8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122;p39">
              <a:extLst>
                <a:ext uri="{FF2B5EF4-FFF2-40B4-BE49-F238E27FC236}">
                  <a16:creationId xmlns:a16="http://schemas.microsoft.com/office/drawing/2014/main" id="{F7FF3787-808C-4010-85FB-2248C4B39815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123;p39">
              <a:extLst>
                <a:ext uri="{FF2B5EF4-FFF2-40B4-BE49-F238E27FC236}">
                  <a16:creationId xmlns:a16="http://schemas.microsoft.com/office/drawing/2014/main" id="{35A216EF-F176-42DE-9CC2-03B1E4200208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124;p39">
              <a:extLst>
                <a:ext uri="{FF2B5EF4-FFF2-40B4-BE49-F238E27FC236}">
                  <a16:creationId xmlns:a16="http://schemas.microsoft.com/office/drawing/2014/main" id="{92C323AE-302C-4A38-AC2F-9336E07D9746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125;p39">
              <a:extLst>
                <a:ext uri="{FF2B5EF4-FFF2-40B4-BE49-F238E27FC236}">
                  <a16:creationId xmlns:a16="http://schemas.microsoft.com/office/drawing/2014/main" id="{3CB85E55-5DDA-44BF-B2A0-1E00D8C8104D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126;p39">
              <a:extLst>
                <a:ext uri="{FF2B5EF4-FFF2-40B4-BE49-F238E27FC236}">
                  <a16:creationId xmlns:a16="http://schemas.microsoft.com/office/drawing/2014/main" id="{D0F6B305-2C29-4606-9A40-7C3736C61C3E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127;p39">
              <a:extLst>
                <a:ext uri="{FF2B5EF4-FFF2-40B4-BE49-F238E27FC236}">
                  <a16:creationId xmlns:a16="http://schemas.microsoft.com/office/drawing/2014/main" id="{89314BE4-7768-41FE-A2AB-91A5D63CC646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128;p39">
              <a:extLst>
                <a:ext uri="{FF2B5EF4-FFF2-40B4-BE49-F238E27FC236}">
                  <a16:creationId xmlns:a16="http://schemas.microsoft.com/office/drawing/2014/main" id="{2FF855D7-0323-4462-9F57-1481E88C5919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129;p39">
              <a:extLst>
                <a:ext uri="{FF2B5EF4-FFF2-40B4-BE49-F238E27FC236}">
                  <a16:creationId xmlns:a16="http://schemas.microsoft.com/office/drawing/2014/main" id="{F010AF0E-DF7B-4E2D-9F48-F224C6B7BDB6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130;p39">
              <a:extLst>
                <a:ext uri="{FF2B5EF4-FFF2-40B4-BE49-F238E27FC236}">
                  <a16:creationId xmlns:a16="http://schemas.microsoft.com/office/drawing/2014/main" id="{834AD7C2-C038-44AE-9A9E-37E69597AB49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131;p39">
              <a:extLst>
                <a:ext uri="{FF2B5EF4-FFF2-40B4-BE49-F238E27FC236}">
                  <a16:creationId xmlns:a16="http://schemas.microsoft.com/office/drawing/2014/main" id="{421E474C-6B8B-40AE-9EAC-4EEBACA5F21E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132;p39">
              <a:extLst>
                <a:ext uri="{FF2B5EF4-FFF2-40B4-BE49-F238E27FC236}">
                  <a16:creationId xmlns:a16="http://schemas.microsoft.com/office/drawing/2014/main" id="{D02FDFC0-7464-4D90-B336-F94F43438FB3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133;p39">
              <a:extLst>
                <a:ext uri="{FF2B5EF4-FFF2-40B4-BE49-F238E27FC236}">
                  <a16:creationId xmlns:a16="http://schemas.microsoft.com/office/drawing/2014/main" id="{F5D50A7E-1BC2-48A2-AF29-8C30245B23C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134;p39">
              <a:extLst>
                <a:ext uri="{FF2B5EF4-FFF2-40B4-BE49-F238E27FC236}">
                  <a16:creationId xmlns:a16="http://schemas.microsoft.com/office/drawing/2014/main" id="{37C789EB-A5CE-47BD-9EC1-2FB0F8ED4AB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135;p39">
              <a:extLst>
                <a:ext uri="{FF2B5EF4-FFF2-40B4-BE49-F238E27FC236}">
                  <a16:creationId xmlns:a16="http://schemas.microsoft.com/office/drawing/2014/main" id="{3B964A82-7B2A-4DE9-9BDF-8AB922B7DE6B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136;p39">
              <a:extLst>
                <a:ext uri="{FF2B5EF4-FFF2-40B4-BE49-F238E27FC236}">
                  <a16:creationId xmlns:a16="http://schemas.microsoft.com/office/drawing/2014/main" id="{6DD005E1-0F88-4A88-AA05-CE931447682C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137;p39">
              <a:extLst>
                <a:ext uri="{FF2B5EF4-FFF2-40B4-BE49-F238E27FC236}">
                  <a16:creationId xmlns:a16="http://schemas.microsoft.com/office/drawing/2014/main" id="{021D53C7-0886-4F66-A6F9-E46BA93CA4A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138;p39">
              <a:extLst>
                <a:ext uri="{FF2B5EF4-FFF2-40B4-BE49-F238E27FC236}">
                  <a16:creationId xmlns:a16="http://schemas.microsoft.com/office/drawing/2014/main" id="{F7A7DEBA-1745-4911-AFCD-52E77575E7B2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139;p39">
              <a:extLst>
                <a:ext uri="{FF2B5EF4-FFF2-40B4-BE49-F238E27FC236}">
                  <a16:creationId xmlns:a16="http://schemas.microsoft.com/office/drawing/2014/main" id="{EE5504AB-06BC-40C8-8FA1-EAC3E37D11B5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140;p39">
              <a:extLst>
                <a:ext uri="{FF2B5EF4-FFF2-40B4-BE49-F238E27FC236}">
                  <a16:creationId xmlns:a16="http://schemas.microsoft.com/office/drawing/2014/main" id="{60309D54-008B-47FA-9857-AC0B64CD6A6C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141;p39">
              <a:extLst>
                <a:ext uri="{FF2B5EF4-FFF2-40B4-BE49-F238E27FC236}">
                  <a16:creationId xmlns:a16="http://schemas.microsoft.com/office/drawing/2014/main" id="{6195549C-99C7-495B-B2DC-4A9A09813F53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142;p39">
              <a:extLst>
                <a:ext uri="{FF2B5EF4-FFF2-40B4-BE49-F238E27FC236}">
                  <a16:creationId xmlns:a16="http://schemas.microsoft.com/office/drawing/2014/main" id="{E9C1C93D-FC5D-4258-B07D-3358622E847F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143;p39">
              <a:extLst>
                <a:ext uri="{FF2B5EF4-FFF2-40B4-BE49-F238E27FC236}">
                  <a16:creationId xmlns:a16="http://schemas.microsoft.com/office/drawing/2014/main" id="{514A5617-7810-4CE9-A4DE-556DC58D6EC5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144;p39">
              <a:extLst>
                <a:ext uri="{FF2B5EF4-FFF2-40B4-BE49-F238E27FC236}">
                  <a16:creationId xmlns:a16="http://schemas.microsoft.com/office/drawing/2014/main" id="{4DC4CE49-0369-49D3-BC57-901ACCB74821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145;p39">
              <a:extLst>
                <a:ext uri="{FF2B5EF4-FFF2-40B4-BE49-F238E27FC236}">
                  <a16:creationId xmlns:a16="http://schemas.microsoft.com/office/drawing/2014/main" id="{E3E97B7B-FD69-4043-80E1-43E3873A5936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146;p39">
              <a:extLst>
                <a:ext uri="{FF2B5EF4-FFF2-40B4-BE49-F238E27FC236}">
                  <a16:creationId xmlns:a16="http://schemas.microsoft.com/office/drawing/2014/main" id="{15C4894C-D368-4949-98C3-B40F09157553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147;p39">
              <a:extLst>
                <a:ext uri="{FF2B5EF4-FFF2-40B4-BE49-F238E27FC236}">
                  <a16:creationId xmlns:a16="http://schemas.microsoft.com/office/drawing/2014/main" id="{D74BF528-B485-4231-8D97-5CE8FD91C0A8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148;p39">
              <a:extLst>
                <a:ext uri="{FF2B5EF4-FFF2-40B4-BE49-F238E27FC236}">
                  <a16:creationId xmlns:a16="http://schemas.microsoft.com/office/drawing/2014/main" id="{7F78D348-0B38-40DD-AA5F-BB2F67228193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149;p39">
              <a:extLst>
                <a:ext uri="{FF2B5EF4-FFF2-40B4-BE49-F238E27FC236}">
                  <a16:creationId xmlns:a16="http://schemas.microsoft.com/office/drawing/2014/main" id="{2627F510-F1A4-4B84-A22C-C70565838FBB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150;p39">
              <a:extLst>
                <a:ext uri="{FF2B5EF4-FFF2-40B4-BE49-F238E27FC236}">
                  <a16:creationId xmlns:a16="http://schemas.microsoft.com/office/drawing/2014/main" id="{E0D5E25D-DC9B-4FE3-B480-EA4F40032D56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51;p39">
              <a:extLst>
                <a:ext uri="{FF2B5EF4-FFF2-40B4-BE49-F238E27FC236}">
                  <a16:creationId xmlns:a16="http://schemas.microsoft.com/office/drawing/2014/main" id="{B77C72FB-AB84-4CD9-A194-9677B839821D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152;p39">
              <a:extLst>
                <a:ext uri="{FF2B5EF4-FFF2-40B4-BE49-F238E27FC236}">
                  <a16:creationId xmlns:a16="http://schemas.microsoft.com/office/drawing/2014/main" id="{6063501D-E991-4866-8361-523769C2A9A7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153;p39">
              <a:extLst>
                <a:ext uri="{FF2B5EF4-FFF2-40B4-BE49-F238E27FC236}">
                  <a16:creationId xmlns:a16="http://schemas.microsoft.com/office/drawing/2014/main" id="{792E3228-F6CF-4515-92BA-D67709E66189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54;p39">
              <a:extLst>
                <a:ext uri="{FF2B5EF4-FFF2-40B4-BE49-F238E27FC236}">
                  <a16:creationId xmlns:a16="http://schemas.microsoft.com/office/drawing/2014/main" id="{E63F080E-2D76-45C1-9945-4F948EE5C250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55;p39">
              <a:extLst>
                <a:ext uri="{FF2B5EF4-FFF2-40B4-BE49-F238E27FC236}">
                  <a16:creationId xmlns:a16="http://schemas.microsoft.com/office/drawing/2014/main" id="{232E09C3-9EE8-49BA-80FF-58C975C26A8E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56;p39">
              <a:extLst>
                <a:ext uri="{FF2B5EF4-FFF2-40B4-BE49-F238E27FC236}">
                  <a16:creationId xmlns:a16="http://schemas.microsoft.com/office/drawing/2014/main" id="{2B13B55E-CA0E-4F5E-B37E-460D77171911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57;p39">
              <a:extLst>
                <a:ext uri="{FF2B5EF4-FFF2-40B4-BE49-F238E27FC236}">
                  <a16:creationId xmlns:a16="http://schemas.microsoft.com/office/drawing/2014/main" id="{6D1DD816-2534-4160-B36D-AFE57C3AE69F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58;p39">
              <a:extLst>
                <a:ext uri="{FF2B5EF4-FFF2-40B4-BE49-F238E27FC236}">
                  <a16:creationId xmlns:a16="http://schemas.microsoft.com/office/drawing/2014/main" id="{E6E0FA7B-E3CE-47DA-B4D1-7A983CF25169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59;p39">
              <a:extLst>
                <a:ext uri="{FF2B5EF4-FFF2-40B4-BE49-F238E27FC236}">
                  <a16:creationId xmlns:a16="http://schemas.microsoft.com/office/drawing/2014/main" id="{DC68F4CC-752F-49CF-93CA-D594B1FC5554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60;p39">
              <a:extLst>
                <a:ext uri="{FF2B5EF4-FFF2-40B4-BE49-F238E27FC236}">
                  <a16:creationId xmlns:a16="http://schemas.microsoft.com/office/drawing/2014/main" id="{1BCC6300-8184-4EC9-BEA8-66A5127C1680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61;p39">
              <a:extLst>
                <a:ext uri="{FF2B5EF4-FFF2-40B4-BE49-F238E27FC236}">
                  <a16:creationId xmlns:a16="http://schemas.microsoft.com/office/drawing/2014/main" id="{F7537F1E-2B29-4EBB-ADB4-BEF836F2D2B4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62;p39">
              <a:extLst>
                <a:ext uri="{FF2B5EF4-FFF2-40B4-BE49-F238E27FC236}">
                  <a16:creationId xmlns:a16="http://schemas.microsoft.com/office/drawing/2014/main" id="{5099D926-21DA-435E-BE6B-B8276A82888D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3;p39">
              <a:extLst>
                <a:ext uri="{FF2B5EF4-FFF2-40B4-BE49-F238E27FC236}">
                  <a16:creationId xmlns:a16="http://schemas.microsoft.com/office/drawing/2014/main" id="{2C5EE547-B14A-4439-80FB-E48B5187C1D1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64;p39">
              <a:extLst>
                <a:ext uri="{FF2B5EF4-FFF2-40B4-BE49-F238E27FC236}">
                  <a16:creationId xmlns:a16="http://schemas.microsoft.com/office/drawing/2014/main" id="{4083CADC-3807-409B-BE04-45856DFFE71B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65;p39">
              <a:extLst>
                <a:ext uri="{FF2B5EF4-FFF2-40B4-BE49-F238E27FC236}">
                  <a16:creationId xmlns:a16="http://schemas.microsoft.com/office/drawing/2014/main" id="{5644A4E9-CF9B-48E6-B521-EB86475BD690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66;p39">
              <a:extLst>
                <a:ext uri="{FF2B5EF4-FFF2-40B4-BE49-F238E27FC236}">
                  <a16:creationId xmlns:a16="http://schemas.microsoft.com/office/drawing/2014/main" id="{FEF3FE11-D4BA-440D-B76D-F44EE3F89B3C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167;p39">
              <a:extLst>
                <a:ext uri="{FF2B5EF4-FFF2-40B4-BE49-F238E27FC236}">
                  <a16:creationId xmlns:a16="http://schemas.microsoft.com/office/drawing/2014/main" id="{E50B740E-9795-4F39-B26F-5234D6D8A35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168;p39">
              <a:extLst>
                <a:ext uri="{FF2B5EF4-FFF2-40B4-BE49-F238E27FC236}">
                  <a16:creationId xmlns:a16="http://schemas.microsoft.com/office/drawing/2014/main" id="{898FC7A1-C916-4305-992B-755ECC172FA1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169;p39">
              <a:extLst>
                <a:ext uri="{FF2B5EF4-FFF2-40B4-BE49-F238E27FC236}">
                  <a16:creationId xmlns:a16="http://schemas.microsoft.com/office/drawing/2014/main" id="{FFDB65CF-B020-44C0-AA1D-EE4BAB165087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170;p39">
              <a:extLst>
                <a:ext uri="{FF2B5EF4-FFF2-40B4-BE49-F238E27FC236}">
                  <a16:creationId xmlns:a16="http://schemas.microsoft.com/office/drawing/2014/main" id="{7F359D50-C57C-4F94-BD59-C7F58C061A02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171;p39">
              <a:extLst>
                <a:ext uri="{FF2B5EF4-FFF2-40B4-BE49-F238E27FC236}">
                  <a16:creationId xmlns:a16="http://schemas.microsoft.com/office/drawing/2014/main" id="{7DE2366C-026A-456D-AE46-248CFA38BB64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172;p39">
              <a:extLst>
                <a:ext uri="{FF2B5EF4-FFF2-40B4-BE49-F238E27FC236}">
                  <a16:creationId xmlns:a16="http://schemas.microsoft.com/office/drawing/2014/main" id="{7EB01B92-57F1-4709-85A7-893687DF0E15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173;p39">
              <a:extLst>
                <a:ext uri="{FF2B5EF4-FFF2-40B4-BE49-F238E27FC236}">
                  <a16:creationId xmlns:a16="http://schemas.microsoft.com/office/drawing/2014/main" id="{7B3A8744-D3B7-4E0F-A205-BD143CA1400A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174;p39">
              <a:extLst>
                <a:ext uri="{FF2B5EF4-FFF2-40B4-BE49-F238E27FC236}">
                  <a16:creationId xmlns:a16="http://schemas.microsoft.com/office/drawing/2014/main" id="{A4F098DE-6EF5-4445-B24A-F9D029B4E02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175;p39">
              <a:extLst>
                <a:ext uri="{FF2B5EF4-FFF2-40B4-BE49-F238E27FC236}">
                  <a16:creationId xmlns:a16="http://schemas.microsoft.com/office/drawing/2014/main" id="{27C58973-4268-4560-BAEB-901487F7E84C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176;p39">
              <a:extLst>
                <a:ext uri="{FF2B5EF4-FFF2-40B4-BE49-F238E27FC236}">
                  <a16:creationId xmlns:a16="http://schemas.microsoft.com/office/drawing/2014/main" id="{52F8890D-1083-432D-BC78-D3F30DFF4995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177;p39">
              <a:extLst>
                <a:ext uri="{FF2B5EF4-FFF2-40B4-BE49-F238E27FC236}">
                  <a16:creationId xmlns:a16="http://schemas.microsoft.com/office/drawing/2014/main" id="{ADDC2CA7-68F9-4366-AA19-78CF1C5C9BF2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178;p39">
              <a:extLst>
                <a:ext uri="{FF2B5EF4-FFF2-40B4-BE49-F238E27FC236}">
                  <a16:creationId xmlns:a16="http://schemas.microsoft.com/office/drawing/2014/main" id="{33E188FC-52F4-4D60-B9F1-584A740D9421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179;p39">
              <a:extLst>
                <a:ext uri="{FF2B5EF4-FFF2-40B4-BE49-F238E27FC236}">
                  <a16:creationId xmlns:a16="http://schemas.microsoft.com/office/drawing/2014/main" id="{192C6917-6107-4976-BBB2-7074FA79745A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180;p39">
              <a:extLst>
                <a:ext uri="{FF2B5EF4-FFF2-40B4-BE49-F238E27FC236}">
                  <a16:creationId xmlns:a16="http://schemas.microsoft.com/office/drawing/2014/main" id="{D38ADF72-CCA3-417A-9DCF-921532922BD8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181;p39">
              <a:extLst>
                <a:ext uri="{FF2B5EF4-FFF2-40B4-BE49-F238E27FC236}">
                  <a16:creationId xmlns:a16="http://schemas.microsoft.com/office/drawing/2014/main" id="{B29BE6D8-F186-459D-9BF1-942AF714EA64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182;p39">
              <a:extLst>
                <a:ext uri="{FF2B5EF4-FFF2-40B4-BE49-F238E27FC236}">
                  <a16:creationId xmlns:a16="http://schemas.microsoft.com/office/drawing/2014/main" id="{B738317C-A0BB-415E-A2DA-0E211C015616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183;p39">
              <a:extLst>
                <a:ext uri="{FF2B5EF4-FFF2-40B4-BE49-F238E27FC236}">
                  <a16:creationId xmlns:a16="http://schemas.microsoft.com/office/drawing/2014/main" id="{DA128753-6F5D-4631-B8CC-B3192AED84CE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184;p39">
              <a:extLst>
                <a:ext uri="{FF2B5EF4-FFF2-40B4-BE49-F238E27FC236}">
                  <a16:creationId xmlns:a16="http://schemas.microsoft.com/office/drawing/2014/main" id="{1C2551CA-E507-4ECA-A44C-AC634B73E19E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185;p39">
              <a:extLst>
                <a:ext uri="{FF2B5EF4-FFF2-40B4-BE49-F238E27FC236}">
                  <a16:creationId xmlns:a16="http://schemas.microsoft.com/office/drawing/2014/main" id="{0E4D507D-C267-4D54-85CD-17DAC194B0B3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186;p39">
              <a:extLst>
                <a:ext uri="{FF2B5EF4-FFF2-40B4-BE49-F238E27FC236}">
                  <a16:creationId xmlns:a16="http://schemas.microsoft.com/office/drawing/2014/main" id="{BB11A9F5-03D1-4C52-BF54-CC08CAF1BBE2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187;p39">
              <a:extLst>
                <a:ext uri="{FF2B5EF4-FFF2-40B4-BE49-F238E27FC236}">
                  <a16:creationId xmlns:a16="http://schemas.microsoft.com/office/drawing/2014/main" id="{9CF39C04-F1D4-4C46-87C4-2AA07DA19C2F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188;p39">
              <a:extLst>
                <a:ext uri="{FF2B5EF4-FFF2-40B4-BE49-F238E27FC236}">
                  <a16:creationId xmlns:a16="http://schemas.microsoft.com/office/drawing/2014/main" id="{6567FEDB-B44F-4018-B90A-C6213D27EB1A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189;p39">
              <a:extLst>
                <a:ext uri="{FF2B5EF4-FFF2-40B4-BE49-F238E27FC236}">
                  <a16:creationId xmlns:a16="http://schemas.microsoft.com/office/drawing/2014/main" id="{97DF92C8-5D36-4B18-B942-1D2F1BF968F9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190;p39">
              <a:extLst>
                <a:ext uri="{FF2B5EF4-FFF2-40B4-BE49-F238E27FC236}">
                  <a16:creationId xmlns:a16="http://schemas.microsoft.com/office/drawing/2014/main" id="{9AFF3FDB-178F-40EB-97B1-3A92B013EEF0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191;p39">
              <a:extLst>
                <a:ext uri="{FF2B5EF4-FFF2-40B4-BE49-F238E27FC236}">
                  <a16:creationId xmlns:a16="http://schemas.microsoft.com/office/drawing/2014/main" id="{C53BF987-E4F1-4C4B-8644-6999BCDBE04B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192;p39">
              <a:extLst>
                <a:ext uri="{FF2B5EF4-FFF2-40B4-BE49-F238E27FC236}">
                  <a16:creationId xmlns:a16="http://schemas.microsoft.com/office/drawing/2014/main" id="{4117F60D-2D76-4DEC-9303-AA999061C23E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193;p39">
              <a:extLst>
                <a:ext uri="{FF2B5EF4-FFF2-40B4-BE49-F238E27FC236}">
                  <a16:creationId xmlns:a16="http://schemas.microsoft.com/office/drawing/2014/main" id="{E1E1674A-6356-401A-9D72-D7AE8CCA5E21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194;p39">
              <a:extLst>
                <a:ext uri="{FF2B5EF4-FFF2-40B4-BE49-F238E27FC236}">
                  <a16:creationId xmlns:a16="http://schemas.microsoft.com/office/drawing/2014/main" id="{2ECAC861-552B-4B41-9B50-3ABAAE292FE5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195;p39">
              <a:extLst>
                <a:ext uri="{FF2B5EF4-FFF2-40B4-BE49-F238E27FC236}">
                  <a16:creationId xmlns:a16="http://schemas.microsoft.com/office/drawing/2014/main" id="{6EA121AE-1373-45F8-947A-69DBE5F82DFB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196;p39">
              <a:extLst>
                <a:ext uri="{FF2B5EF4-FFF2-40B4-BE49-F238E27FC236}">
                  <a16:creationId xmlns:a16="http://schemas.microsoft.com/office/drawing/2014/main" id="{FFE62464-5F9C-4C21-B72C-669B2F080583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197;p39">
              <a:extLst>
                <a:ext uri="{FF2B5EF4-FFF2-40B4-BE49-F238E27FC236}">
                  <a16:creationId xmlns:a16="http://schemas.microsoft.com/office/drawing/2014/main" id="{AE47527D-0CAA-4E6F-9B5A-0E1ADDDC7FDB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198;p39">
              <a:extLst>
                <a:ext uri="{FF2B5EF4-FFF2-40B4-BE49-F238E27FC236}">
                  <a16:creationId xmlns:a16="http://schemas.microsoft.com/office/drawing/2014/main" id="{2BAAFD91-BCCC-4719-98FD-C373BFE1EE1C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199;p39">
              <a:extLst>
                <a:ext uri="{FF2B5EF4-FFF2-40B4-BE49-F238E27FC236}">
                  <a16:creationId xmlns:a16="http://schemas.microsoft.com/office/drawing/2014/main" id="{B32901E4-93C3-4D6F-9EB7-A8F1871255D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200;p39">
              <a:extLst>
                <a:ext uri="{FF2B5EF4-FFF2-40B4-BE49-F238E27FC236}">
                  <a16:creationId xmlns:a16="http://schemas.microsoft.com/office/drawing/2014/main" id="{AE9FD627-55F2-46A6-AD5A-3680C91F9455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201;p39">
              <a:extLst>
                <a:ext uri="{FF2B5EF4-FFF2-40B4-BE49-F238E27FC236}">
                  <a16:creationId xmlns:a16="http://schemas.microsoft.com/office/drawing/2014/main" id="{1082BD34-15D0-4A98-86B6-6112E9A63CBB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202;p39">
              <a:extLst>
                <a:ext uri="{FF2B5EF4-FFF2-40B4-BE49-F238E27FC236}">
                  <a16:creationId xmlns:a16="http://schemas.microsoft.com/office/drawing/2014/main" id="{BF7BD653-8D59-4FCC-B889-95BE033C9B11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203;p39">
              <a:extLst>
                <a:ext uri="{FF2B5EF4-FFF2-40B4-BE49-F238E27FC236}">
                  <a16:creationId xmlns:a16="http://schemas.microsoft.com/office/drawing/2014/main" id="{1210B5BE-50B8-42B9-A1D0-1D23FC1F3ECB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204;p39">
              <a:extLst>
                <a:ext uri="{FF2B5EF4-FFF2-40B4-BE49-F238E27FC236}">
                  <a16:creationId xmlns:a16="http://schemas.microsoft.com/office/drawing/2014/main" id="{A0907AE0-1083-4EEB-BB22-CD3709DF8BE3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205;p39">
              <a:extLst>
                <a:ext uri="{FF2B5EF4-FFF2-40B4-BE49-F238E27FC236}">
                  <a16:creationId xmlns:a16="http://schemas.microsoft.com/office/drawing/2014/main" id="{58961C73-CE66-4AB1-B3D1-F1AABE59AA42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206;p39">
              <a:extLst>
                <a:ext uri="{FF2B5EF4-FFF2-40B4-BE49-F238E27FC236}">
                  <a16:creationId xmlns:a16="http://schemas.microsoft.com/office/drawing/2014/main" id="{77D833D9-304C-471B-BC5A-6063E59D9BCD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207;p39">
              <a:extLst>
                <a:ext uri="{FF2B5EF4-FFF2-40B4-BE49-F238E27FC236}">
                  <a16:creationId xmlns:a16="http://schemas.microsoft.com/office/drawing/2014/main" id="{28BD1A99-5B92-4B7B-B698-29298CE374A2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208;p39">
              <a:extLst>
                <a:ext uri="{FF2B5EF4-FFF2-40B4-BE49-F238E27FC236}">
                  <a16:creationId xmlns:a16="http://schemas.microsoft.com/office/drawing/2014/main" id="{C9634E70-6073-447F-B089-3207BDA9C328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209;p39">
              <a:extLst>
                <a:ext uri="{FF2B5EF4-FFF2-40B4-BE49-F238E27FC236}">
                  <a16:creationId xmlns:a16="http://schemas.microsoft.com/office/drawing/2014/main" id="{4A5E092D-7380-4EBC-8C7D-D1E81B80B19E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210;p39">
              <a:extLst>
                <a:ext uri="{FF2B5EF4-FFF2-40B4-BE49-F238E27FC236}">
                  <a16:creationId xmlns:a16="http://schemas.microsoft.com/office/drawing/2014/main" id="{5AFD33BF-347C-4AED-BA8F-9390D8D660A6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211;p39">
              <a:extLst>
                <a:ext uri="{FF2B5EF4-FFF2-40B4-BE49-F238E27FC236}">
                  <a16:creationId xmlns:a16="http://schemas.microsoft.com/office/drawing/2014/main" id="{40C6F21F-8053-4209-A2AD-6CF0B3C337F2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212;p39">
              <a:extLst>
                <a:ext uri="{FF2B5EF4-FFF2-40B4-BE49-F238E27FC236}">
                  <a16:creationId xmlns:a16="http://schemas.microsoft.com/office/drawing/2014/main" id="{171DE088-A207-41D0-AC74-36480832E676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213;p39">
              <a:extLst>
                <a:ext uri="{FF2B5EF4-FFF2-40B4-BE49-F238E27FC236}">
                  <a16:creationId xmlns:a16="http://schemas.microsoft.com/office/drawing/2014/main" id="{21634E7C-9E10-42D2-B59A-2127B6BEFE69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214;p39">
              <a:extLst>
                <a:ext uri="{FF2B5EF4-FFF2-40B4-BE49-F238E27FC236}">
                  <a16:creationId xmlns:a16="http://schemas.microsoft.com/office/drawing/2014/main" id="{C48D078F-AC19-485F-8DA3-2B3633D70614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215;p39">
              <a:extLst>
                <a:ext uri="{FF2B5EF4-FFF2-40B4-BE49-F238E27FC236}">
                  <a16:creationId xmlns:a16="http://schemas.microsoft.com/office/drawing/2014/main" id="{C3C6AD9D-8FCB-4D29-AA22-08B3AE15BAF7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216;p39">
              <a:extLst>
                <a:ext uri="{FF2B5EF4-FFF2-40B4-BE49-F238E27FC236}">
                  <a16:creationId xmlns:a16="http://schemas.microsoft.com/office/drawing/2014/main" id="{BD5093F1-3D77-4CEC-935F-A5AE12082A51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217;p39">
              <a:extLst>
                <a:ext uri="{FF2B5EF4-FFF2-40B4-BE49-F238E27FC236}">
                  <a16:creationId xmlns:a16="http://schemas.microsoft.com/office/drawing/2014/main" id="{DF57BA8B-B99E-4D9E-91D3-D7DDDD0ED831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218;p39">
              <a:extLst>
                <a:ext uri="{FF2B5EF4-FFF2-40B4-BE49-F238E27FC236}">
                  <a16:creationId xmlns:a16="http://schemas.microsoft.com/office/drawing/2014/main" id="{6CC3E840-7166-4756-83FF-E9115F83E65C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219;p39">
              <a:extLst>
                <a:ext uri="{FF2B5EF4-FFF2-40B4-BE49-F238E27FC236}">
                  <a16:creationId xmlns:a16="http://schemas.microsoft.com/office/drawing/2014/main" id="{6E80182E-5A77-4240-AC60-85F34AAEC8C7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220;p39">
              <a:extLst>
                <a:ext uri="{FF2B5EF4-FFF2-40B4-BE49-F238E27FC236}">
                  <a16:creationId xmlns:a16="http://schemas.microsoft.com/office/drawing/2014/main" id="{9AD74D3C-A50E-49BA-BBDD-8EADB85C28EA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221;p39">
              <a:extLst>
                <a:ext uri="{FF2B5EF4-FFF2-40B4-BE49-F238E27FC236}">
                  <a16:creationId xmlns:a16="http://schemas.microsoft.com/office/drawing/2014/main" id="{C5ED8309-8F40-480A-ABE7-2D48472468DB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222;p39">
              <a:extLst>
                <a:ext uri="{FF2B5EF4-FFF2-40B4-BE49-F238E27FC236}">
                  <a16:creationId xmlns:a16="http://schemas.microsoft.com/office/drawing/2014/main" id="{E015AE25-813C-4F4D-A756-1A3F5D98772C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223;p39">
              <a:extLst>
                <a:ext uri="{FF2B5EF4-FFF2-40B4-BE49-F238E27FC236}">
                  <a16:creationId xmlns:a16="http://schemas.microsoft.com/office/drawing/2014/main" id="{1BCF42D1-4CE5-41FC-94D2-614CCA4EF451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224;p39">
              <a:extLst>
                <a:ext uri="{FF2B5EF4-FFF2-40B4-BE49-F238E27FC236}">
                  <a16:creationId xmlns:a16="http://schemas.microsoft.com/office/drawing/2014/main" id="{AFE71F25-9CF5-44FD-A64C-0A7FD90E79C6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225;p39">
              <a:extLst>
                <a:ext uri="{FF2B5EF4-FFF2-40B4-BE49-F238E27FC236}">
                  <a16:creationId xmlns:a16="http://schemas.microsoft.com/office/drawing/2014/main" id="{39D18F54-B65A-48BD-BAA6-DABEA241A163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226;p39">
              <a:extLst>
                <a:ext uri="{FF2B5EF4-FFF2-40B4-BE49-F238E27FC236}">
                  <a16:creationId xmlns:a16="http://schemas.microsoft.com/office/drawing/2014/main" id="{468C9AA7-2AF8-4CB4-8D29-AE543133EA5B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227;p39">
              <a:extLst>
                <a:ext uri="{FF2B5EF4-FFF2-40B4-BE49-F238E27FC236}">
                  <a16:creationId xmlns:a16="http://schemas.microsoft.com/office/drawing/2014/main" id="{31006047-2F37-41AE-A0E7-B41164F6E656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228;p39">
              <a:extLst>
                <a:ext uri="{FF2B5EF4-FFF2-40B4-BE49-F238E27FC236}">
                  <a16:creationId xmlns:a16="http://schemas.microsoft.com/office/drawing/2014/main" id="{2DBB91E4-5EC7-4F8E-877C-48C400A179A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229;p39">
              <a:extLst>
                <a:ext uri="{FF2B5EF4-FFF2-40B4-BE49-F238E27FC236}">
                  <a16:creationId xmlns:a16="http://schemas.microsoft.com/office/drawing/2014/main" id="{C11D45D1-6424-4791-A72E-14A1981D7C23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230;p39">
              <a:extLst>
                <a:ext uri="{FF2B5EF4-FFF2-40B4-BE49-F238E27FC236}">
                  <a16:creationId xmlns:a16="http://schemas.microsoft.com/office/drawing/2014/main" id="{72932C21-05C7-4D81-8345-F086791A5232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231;p39">
              <a:extLst>
                <a:ext uri="{FF2B5EF4-FFF2-40B4-BE49-F238E27FC236}">
                  <a16:creationId xmlns:a16="http://schemas.microsoft.com/office/drawing/2014/main" id="{A09C2924-94A5-48FF-A12D-AC7F9BBA6CAC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232;p39">
              <a:extLst>
                <a:ext uri="{FF2B5EF4-FFF2-40B4-BE49-F238E27FC236}">
                  <a16:creationId xmlns:a16="http://schemas.microsoft.com/office/drawing/2014/main" id="{09E2F4BE-656E-44EF-8B01-ECF7CAFD1DD0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233;p39">
              <a:extLst>
                <a:ext uri="{FF2B5EF4-FFF2-40B4-BE49-F238E27FC236}">
                  <a16:creationId xmlns:a16="http://schemas.microsoft.com/office/drawing/2014/main" id="{001A51CC-0926-4F3F-A132-5F752C308A3B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34;p39">
              <a:extLst>
                <a:ext uri="{FF2B5EF4-FFF2-40B4-BE49-F238E27FC236}">
                  <a16:creationId xmlns:a16="http://schemas.microsoft.com/office/drawing/2014/main" id="{6ED98441-D07A-4EB9-9623-5045423344E9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35;p39">
              <a:extLst>
                <a:ext uri="{FF2B5EF4-FFF2-40B4-BE49-F238E27FC236}">
                  <a16:creationId xmlns:a16="http://schemas.microsoft.com/office/drawing/2014/main" id="{61C910B6-32A1-4FF3-AE77-0F8FC323CE9B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36;p39">
              <a:extLst>
                <a:ext uri="{FF2B5EF4-FFF2-40B4-BE49-F238E27FC236}">
                  <a16:creationId xmlns:a16="http://schemas.microsoft.com/office/drawing/2014/main" id="{D8FA559D-DC6F-4596-899E-88BFE629EB7D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7;p39">
              <a:extLst>
                <a:ext uri="{FF2B5EF4-FFF2-40B4-BE49-F238E27FC236}">
                  <a16:creationId xmlns:a16="http://schemas.microsoft.com/office/drawing/2014/main" id="{24DBC167-4EE2-4F4D-97B3-184F91B5288A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38;p39">
              <a:extLst>
                <a:ext uri="{FF2B5EF4-FFF2-40B4-BE49-F238E27FC236}">
                  <a16:creationId xmlns:a16="http://schemas.microsoft.com/office/drawing/2014/main" id="{4D4C3195-516E-4760-9D3D-9C5A56EEA9DF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239;p39">
              <a:extLst>
                <a:ext uri="{FF2B5EF4-FFF2-40B4-BE49-F238E27FC236}">
                  <a16:creationId xmlns:a16="http://schemas.microsoft.com/office/drawing/2014/main" id="{7A6DA42A-7FED-419C-BEF0-AFA4A62B19F8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240;p39">
              <a:extLst>
                <a:ext uri="{FF2B5EF4-FFF2-40B4-BE49-F238E27FC236}">
                  <a16:creationId xmlns:a16="http://schemas.microsoft.com/office/drawing/2014/main" id="{C26B8A13-BC2C-416C-BE39-B18E2FBC0404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41;p39">
              <a:extLst>
                <a:ext uri="{FF2B5EF4-FFF2-40B4-BE49-F238E27FC236}">
                  <a16:creationId xmlns:a16="http://schemas.microsoft.com/office/drawing/2014/main" id="{501E44D3-E528-4C79-97B9-38F69C801B28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242;p39">
              <a:extLst>
                <a:ext uri="{FF2B5EF4-FFF2-40B4-BE49-F238E27FC236}">
                  <a16:creationId xmlns:a16="http://schemas.microsoft.com/office/drawing/2014/main" id="{242F8EE5-95BF-4B27-B498-0DADDA1A95B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243;p39">
              <a:extLst>
                <a:ext uri="{FF2B5EF4-FFF2-40B4-BE49-F238E27FC236}">
                  <a16:creationId xmlns:a16="http://schemas.microsoft.com/office/drawing/2014/main" id="{1A451CF4-0EEC-4BD7-8ACC-C02C61AA4238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244;p39">
              <a:extLst>
                <a:ext uri="{FF2B5EF4-FFF2-40B4-BE49-F238E27FC236}">
                  <a16:creationId xmlns:a16="http://schemas.microsoft.com/office/drawing/2014/main" id="{2FDFF860-804B-496A-83AC-54726E93E39F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245;p39">
              <a:extLst>
                <a:ext uri="{FF2B5EF4-FFF2-40B4-BE49-F238E27FC236}">
                  <a16:creationId xmlns:a16="http://schemas.microsoft.com/office/drawing/2014/main" id="{892A4F2D-A07C-4EF2-A2BD-70A11CD6BD55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246;p39">
              <a:extLst>
                <a:ext uri="{FF2B5EF4-FFF2-40B4-BE49-F238E27FC236}">
                  <a16:creationId xmlns:a16="http://schemas.microsoft.com/office/drawing/2014/main" id="{CBDFC72B-85F8-4C9C-B5B9-C659869E5886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2247;p39">
              <a:extLst>
                <a:ext uri="{FF2B5EF4-FFF2-40B4-BE49-F238E27FC236}">
                  <a16:creationId xmlns:a16="http://schemas.microsoft.com/office/drawing/2014/main" id="{D8625636-2987-4C56-A219-FDB1EC97412B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2248;p39">
              <a:extLst>
                <a:ext uri="{FF2B5EF4-FFF2-40B4-BE49-F238E27FC236}">
                  <a16:creationId xmlns:a16="http://schemas.microsoft.com/office/drawing/2014/main" id="{EC29B1D5-EC94-49A3-9918-D646796FDD24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2249;p39">
              <a:extLst>
                <a:ext uri="{FF2B5EF4-FFF2-40B4-BE49-F238E27FC236}">
                  <a16:creationId xmlns:a16="http://schemas.microsoft.com/office/drawing/2014/main" id="{A1477EA7-E13B-4FCB-8348-BE0C055EEAEF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2250;p39">
              <a:extLst>
                <a:ext uri="{FF2B5EF4-FFF2-40B4-BE49-F238E27FC236}">
                  <a16:creationId xmlns:a16="http://schemas.microsoft.com/office/drawing/2014/main" id="{B1DF74F7-6BED-49D8-ACB7-BA62CAC58409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2251;p39">
              <a:extLst>
                <a:ext uri="{FF2B5EF4-FFF2-40B4-BE49-F238E27FC236}">
                  <a16:creationId xmlns:a16="http://schemas.microsoft.com/office/drawing/2014/main" id="{5F1E6655-BA9C-49C6-A1D5-B4D3CCD7A71C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2252;p39">
              <a:extLst>
                <a:ext uri="{FF2B5EF4-FFF2-40B4-BE49-F238E27FC236}">
                  <a16:creationId xmlns:a16="http://schemas.microsoft.com/office/drawing/2014/main" id="{9BC1C11A-226F-412F-BB7F-795AAD7DEBB3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2253;p39">
              <a:extLst>
                <a:ext uri="{FF2B5EF4-FFF2-40B4-BE49-F238E27FC236}">
                  <a16:creationId xmlns:a16="http://schemas.microsoft.com/office/drawing/2014/main" id="{1E56DCB4-E266-4C5D-B2C3-0E1BBB76D6C3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2254;p39">
              <a:extLst>
                <a:ext uri="{FF2B5EF4-FFF2-40B4-BE49-F238E27FC236}">
                  <a16:creationId xmlns:a16="http://schemas.microsoft.com/office/drawing/2014/main" id="{27CE0EB7-83A2-4526-B629-9DDEB1D22C75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2255;p39">
              <a:extLst>
                <a:ext uri="{FF2B5EF4-FFF2-40B4-BE49-F238E27FC236}">
                  <a16:creationId xmlns:a16="http://schemas.microsoft.com/office/drawing/2014/main" id="{ECFA3B79-630F-4FE0-8416-4BFF77413E88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2256;p39">
              <a:extLst>
                <a:ext uri="{FF2B5EF4-FFF2-40B4-BE49-F238E27FC236}">
                  <a16:creationId xmlns:a16="http://schemas.microsoft.com/office/drawing/2014/main" id="{FBC06E0F-D6C6-4F2A-A0B6-BDD361A4154C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2257;p39">
              <a:extLst>
                <a:ext uri="{FF2B5EF4-FFF2-40B4-BE49-F238E27FC236}">
                  <a16:creationId xmlns:a16="http://schemas.microsoft.com/office/drawing/2014/main" id="{7A4F86FA-820B-4148-957A-7407D38849F6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2258;p39">
              <a:extLst>
                <a:ext uri="{FF2B5EF4-FFF2-40B4-BE49-F238E27FC236}">
                  <a16:creationId xmlns:a16="http://schemas.microsoft.com/office/drawing/2014/main" id="{4C527BC2-CE4D-41CC-B1BD-F673AFA164B7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2259;p39">
              <a:extLst>
                <a:ext uri="{FF2B5EF4-FFF2-40B4-BE49-F238E27FC236}">
                  <a16:creationId xmlns:a16="http://schemas.microsoft.com/office/drawing/2014/main" id="{33D8077B-4F78-4294-BD7E-86192A96BA84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2260;p39">
              <a:extLst>
                <a:ext uri="{FF2B5EF4-FFF2-40B4-BE49-F238E27FC236}">
                  <a16:creationId xmlns:a16="http://schemas.microsoft.com/office/drawing/2014/main" id="{C7C28171-550D-4A19-9BF7-3F49DE5042B5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2261;p39">
              <a:extLst>
                <a:ext uri="{FF2B5EF4-FFF2-40B4-BE49-F238E27FC236}">
                  <a16:creationId xmlns:a16="http://schemas.microsoft.com/office/drawing/2014/main" id="{7C27BAC5-FEAA-4923-A578-A845ABB5C5B5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2262;p39">
              <a:extLst>
                <a:ext uri="{FF2B5EF4-FFF2-40B4-BE49-F238E27FC236}">
                  <a16:creationId xmlns:a16="http://schemas.microsoft.com/office/drawing/2014/main" id="{B6D3A286-4E7F-45F9-AA2D-4E6744D9A2B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2263;p39">
              <a:extLst>
                <a:ext uri="{FF2B5EF4-FFF2-40B4-BE49-F238E27FC236}">
                  <a16:creationId xmlns:a16="http://schemas.microsoft.com/office/drawing/2014/main" id="{780A197C-7739-4BBD-A6C2-30293E8E0E84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2264;p39">
              <a:extLst>
                <a:ext uri="{FF2B5EF4-FFF2-40B4-BE49-F238E27FC236}">
                  <a16:creationId xmlns:a16="http://schemas.microsoft.com/office/drawing/2014/main" id="{34A31F51-5769-4E94-837D-1E1D4E797420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2265;p39">
              <a:extLst>
                <a:ext uri="{FF2B5EF4-FFF2-40B4-BE49-F238E27FC236}">
                  <a16:creationId xmlns:a16="http://schemas.microsoft.com/office/drawing/2014/main" id="{ABFCFBFB-39DD-4531-A336-07F3B6992773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2266;p39">
              <a:extLst>
                <a:ext uri="{FF2B5EF4-FFF2-40B4-BE49-F238E27FC236}">
                  <a16:creationId xmlns:a16="http://schemas.microsoft.com/office/drawing/2014/main" id="{4D03E5A0-685C-492A-A4DC-8EA4A73E8589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2267;p39">
              <a:extLst>
                <a:ext uri="{FF2B5EF4-FFF2-40B4-BE49-F238E27FC236}">
                  <a16:creationId xmlns:a16="http://schemas.microsoft.com/office/drawing/2014/main" id="{7041E04C-4322-44A3-9520-1278D4B22599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2268;p39">
              <a:extLst>
                <a:ext uri="{FF2B5EF4-FFF2-40B4-BE49-F238E27FC236}">
                  <a16:creationId xmlns:a16="http://schemas.microsoft.com/office/drawing/2014/main" id="{CE3472A6-B993-4716-9014-E167BE7201D9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2269;p39">
              <a:extLst>
                <a:ext uri="{FF2B5EF4-FFF2-40B4-BE49-F238E27FC236}">
                  <a16:creationId xmlns:a16="http://schemas.microsoft.com/office/drawing/2014/main" id="{71775BBF-0DA2-4462-A4F5-DF23034BE2F2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2270;p39">
              <a:extLst>
                <a:ext uri="{FF2B5EF4-FFF2-40B4-BE49-F238E27FC236}">
                  <a16:creationId xmlns:a16="http://schemas.microsoft.com/office/drawing/2014/main" id="{F633FCF1-F128-43BE-8623-85DBD5D87B72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2271;p39">
              <a:extLst>
                <a:ext uri="{FF2B5EF4-FFF2-40B4-BE49-F238E27FC236}">
                  <a16:creationId xmlns:a16="http://schemas.microsoft.com/office/drawing/2014/main" id="{C2932A78-E990-497E-B117-02013FE53B92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2272;p39">
              <a:extLst>
                <a:ext uri="{FF2B5EF4-FFF2-40B4-BE49-F238E27FC236}">
                  <a16:creationId xmlns:a16="http://schemas.microsoft.com/office/drawing/2014/main" id="{8962F060-9A4F-4146-AEDB-053E356F7179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2273;p39">
              <a:extLst>
                <a:ext uri="{FF2B5EF4-FFF2-40B4-BE49-F238E27FC236}">
                  <a16:creationId xmlns:a16="http://schemas.microsoft.com/office/drawing/2014/main" id="{757CDC8F-0E2E-45F7-868A-538CE324E979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2274;p39">
              <a:extLst>
                <a:ext uri="{FF2B5EF4-FFF2-40B4-BE49-F238E27FC236}">
                  <a16:creationId xmlns:a16="http://schemas.microsoft.com/office/drawing/2014/main" id="{2671147C-D515-452B-B4D9-F4E3D2EBFAA7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2275;p39">
              <a:extLst>
                <a:ext uri="{FF2B5EF4-FFF2-40B4-BE49-F238E27FC236}">
                  <a16:creationId xmlns:a16="http://schemas.microsoft.com/office/drawing/2014/main" id="{7774CAF2-0071-4F62-B0F2-257D7635823C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2276;p39">
              <a:extLst>
                <a:ext uri="{FF2B5EF4-FFF2-40B4-BE49-F238E27FC236}">
                  <a16:creationId xmlns:a16="http://schemas.microsoft.com/office/drawing/2014/main" id="{754AAD9E-1DBC-4A8D-AEA1-AC8DA7F80C9B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2277;p39">
              <a:extLst>
                <a:ext uri="{FF2B5EF4-FFF2-40B4-BE49-F238E27FC236}">
                  <a16:creationId xmlns:a16="http://schemas.microsoft.com/office/drawing/2014/main" id="{3122E860-2C3C-4A8D-9248-32E78D8585E1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2278;p39">
              <a:extLst>
                <a:ext uri="{FF2B5EF4-FFF2-40B4-BE49-F238E27FC236}">
                  <a16:creationId xmlns:a16="http://schemas.microsoft.com/office/drawing/2014/main" id="{61D71AC5-5AAC-4C42-966C-8FBA0A43A236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2279;p39">
              <a:extLst>
                <a:ext uri="{FF2B5EF4-FFF2-40B4-BE49-F238E27FC236}">
                  <a16:creationId xmlns:a16="http://schemas.microsoft.com/office/drawing/2014/main" id="{275D7608-A3FA-47D5-91D4-EBF131FACA6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2280;p39">
              <a:extLst>
                <a:ext uri="{FF2B5EF4-FFF2-40B4-BE49-F238E27FC236}">
                  <a16:creationId xmlns:a16="http://schemas.microsoft.com/office/drawing/2014/main" id="{FF85961F-6690-4E3B-A680-BBEB1850DA62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2281;p39">
              <a:extLst>
                <a:ext uri="{FF2B5EF4-FFF2-40B4-BE49-F238E27FC236}">
                  <a16:creationId xmlns:a16="http://schemas.microsoft.com/office/drawing/2014/main" id="{33E2E446-0B3B-4777-B2C9-A5395D435F83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2282;p39">
              <a:extLst>
                <a:ext uri="{FF2B5EF4-FFF2-40B4-BE49-F238E27FC236}">
                  <a16:creationId xmlns:a16="http://schemas.microsoft.com/office/drawing/2014/main" id="{F5AD5418-69C6-42BE-9140-F32B4DDCA18C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2283;p39">
              <a:extLst>
                <a:ext uri="{FF2B5EF4-FFF2-40B4-BE49-F238E27FC236}">
                  <a16:creationId xmlns:a16="http://schemas.microsoft.com/office/drawing/2014/main" id="{C8077AC7-59A7-40CA-A6F5-014D9C734E83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2284;p39">
              <a:extLst>
                <a:ext uri="{FF2B5EF4-FFF2-40B4-BE49-F238E27FC236}">
                  <a16:creationId xmlns:a16="http://schemas.microsoft.com/office/drawing/2014/main" id="{F0915B83-CA9B-4240-B7A9-979D8A096E49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2285;p39">
              <a:extLst>
                <a:ext uri="{FF2B5EF4-FFF2-40B4-BE49-F238E27FC236}">
                  <a16:creationId xmlns:a16="http://schemas.microsoft.com/office/drawing/2014/main" id="{28487678-2736-4919-96F5-64DAA489A949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2286;p39">
              <a:extLst>
                <a:ext uri="{FF2B5EF4-FFF2-40B4-BE49-F238E27FC236}">
                  <a16:creationId xmlns:a16="http://schemas.microsoft.com/office/drawing/2014/main" id="{6CF7E4EE-E2CE-4B4B-99CE-26594E01BD2A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2287;p39">
              <a:extLst>
                <a:ext uri="{FF2B5EF4-FFF2-40B4-BE49-F238E27FC236}">
                  <a16:creationId xmlns:a16="http://schemas.microsoft.com/office/drawing/2014/main" id="{D2F92F39-CEAD-43EE-BF21-58E4BE707066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2288;p39">
              <a:extLst>
                <a:ext uri="{FF2B5EF4-FFF2-40B4-BE49-F238E27FC236}">
                  <a16:creationId xmlns:a16="http://schemas.microsoft.com/office/drawing/2014/main" id="{801B3195-7D68-49BF-803E-869D90E8F9E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2289;p39">
              <a:extLst>
                <a:ext uri="{FF2B5EF4-FFF2-40B4-BE49-F238E27FC236}">
                  <a16:creationId xmlns:a16="http://schemas.microsoft.com/office/drawing/2014/main" id="{EF4D6CFF-AFE9-4A46-AAD6-51705587386A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2290;p39">
              <a:extLst>
                <a:ext uri="{FF2B5EF4-FFF2-40B4-BE49-F238E27FC236}">
                  <a16:creationId xmlns:a16="http://schemas.microsoft.com/office/drawing/2014/main" id="{876A5D93-77C6-43BA-A95C-6739F0D8752A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2291;p39">
              <a:extLst>
                <a:ext uri="{FF2B5EF4-FFF2-40B4-BE49-F238E27FC236}">
                  <a16:creationId xmlns:a16="http://schemas.microsoft.com/office/drawing/2014/main" id="{CE5D23BE-B8D9-49E1-B4A0-AA2E59C9F080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2292;p39">
              <a:extLst>
                <a:ext uri="{FF2B5EF4-FFF2-40B4-BE49-F238E27FC236}">
                  <a16:creationId xmlns:a16="http://schemas.microsoft.com/office/drawing/2014/main" id="{D378AFC6-FF09-418E-965A-FD4ED1C93F37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2293;p39">
              <a:extLst>
                <a:ext uri="{FF2B5EF4-FFF2-40B4-BE49-F238E27FC236}">
                  <a16:creationId xmlns:a16="http://schemas.microsoft.com/office/drawing/2014/main" id="{085859F8-BA65-4466-A2A9-63AA943CD310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2294;p39">
              <a:extLst>
                <a:ext uri="{FF2B5EF4-FFF2-40B4-BE49-F238E27FC236}">
                  <a16:creationId xmlns:a16="http://schemas.microsoft.com/office/drawing/2014/main" id="{02609EF2-FD46-4BC0-A253-6BCEF0A67BF5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2295;p39">
              <a:extLst>
                <a:ext uri="{FF2B5EF4-FFF2-40B4-BE49-F238E27FC236}">
                  <a16:creationId xmlns:a16="http://schemas.microsoft.com/office/drawing/2014/main" id="{B6778888-9F03-40A1-B0DF-D7354850D20B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2296;p39">
              <a:extLst>
                <a:ext uri="{FF2B5EF4-FFF2-40B4-BE49-F238E27FC236}">
                  <a16:creationId xmlns:a16="http://schemas.microsoft.com/office/drawing/2014/main" id="{FD484DC5-9DB2-4174-A89A-B2B0A9A5B285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2297;p39">
              <a:extLst>
                <a:ext uri="{FF2B5EF4-FFF2-40B4-BE49-F238E27FC236}">
                  <a16:creationId xmlns:a16="http://schemas.microsoft.com/office/drawing/2014/main" id="{E105FBD0-3B14-44F0-B26C-5D654A5EAD02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2298;p39">
              <a:extLst>
                <a:ext uri="{FF2B5EF4-FFF2-40B4-BE49-F238E27FC236}">
                  <a16:creationId xmlns:a16="http://schemas.microsoft.com/office/drawing/2014/main" id="{15796FDE-5596-429C-A8C0-B4E4D51C3DFF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2299;p39">
              <a:extLst>
                <a:ext uri="{FF2B5EF4-FFF2-40B4-BE49-F238E27FC236}">
                  <a16:creationId xmlns:a16="http://schemas.microsoft.com/office/drawing/2014/main" id="{9648B763-6C3C-483D-8613-97221D2232F5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2300;p39">
              <a:extLst>
                <a:ext uri="{FF2B5EF4-FFF2-40B4-BE49-F238E27FC236}">
                  <a16:creationId xmlns:a16="http://schemas.microsoft.com/office/drawing/2014/main" id="{1B7EBD1A-8CB5-477E-80E9-5A2680948185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2301;p39">
              <a:extLst>
                <a:ext uri="{FF2B5EF4-FFF2-40B4-BE49-F238E27FC236}">
                  <a16:creationId xmlns:a16="http://schemas.microsoft.com/office/drawing/2014/main" id="{CEAE4A3A-2F41-4D18-BD10-6F0864363553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2302;p39">
              <a:extLst>
                <a:ext uri="{FF2B5EF4-FFF2-40B4-BE49-F238E27FC236}">
                  <a16:creationId xmlns:a16="http://schemas.microsoft.com/office/drawing/2014/main" id="{38D07668-5568-4093-BB49-0899C550B0DE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2303;p39">
              <a:extLst>
                <a:ext uri="{FF2B5EF4-FFF2-40B4-BE49-F238E27FC236}">
                  <a16:creationId xmlns:a16="http://schemas.microsoft.com/office/drawing/2014/main" id="{2A4BE7C2-2852-45A6-A091-E2AF9AB506DA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2304;p39">
              <a:extLst>
                <a:ext uri="{FF2B5EF4-FFF2-40B4-BE49-F238E27FC236}">
                  <a16:creationId xmlns:a16="http://schemas.microsoft.com/office/drawing/2014/main" id="{F9A5FC24-7A7F-482C-AEED-59A6984B2C60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2305;p39">
              <a:extLst>
                <a:ext uri="{FF2B5EF4-FFF2-40B4-BE49-F238E27FC236}">
                  <a16:creationId xmlns:a16="http://schemas.microsoft.com/office/drawing/2014/main" id="{FFB4C5E9-AD09-4C79-BE9F-988BD1F9AA55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2306;p39">
              <a:extLst>
                <a:ext uri="{FF2B5EF4-FFF2-40B4-BE49-F238E27FC236}">
                  <a16:creationId xmlns:a16="http://schemas.microsoft.com/office/drawing/2014/main" id="{E48928DC-E433-4599-9ABD-F70493CF7AA6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2307;p39">
              <a:extLst>
                <a:ext uri="{FF2B5EF4-FFF2-40B4-BE49-F238E27FC236}">
                  <a16:creationId xmlns:a16="http://schemas.microsoft.com/office/drawing/2014/main" id="{6444EC62-1E8C-401E-AE82-AF8CF116D6AE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2308;p39">
              <a:extLst>
                <a:ext uri="{FF2B5EF4-FFF2-40B4-BE49-F238E27FC236}">
                  <a16:creationId xmlns:a16="http://schemas.microsoft.com/office/drawing/2014/main" id="{95B53FD6-BA87-4447-82F7-BAD34F3EF5D9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2309;p39">
              <a:extLst>
                <a:ext uri="{FF2B5EF4-FFF2-40B4-BE49-F238E27FC236}">
                  <a16:creationId xmlns:a16="http://schemas.microsoft.com/office/drawing/2014/main" id="{96657338-CFDB-4AEE-9749-815A2EF3E855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2310;p39">
              <a:extLst>
                <a:ext uri="{FF2B5EF4-FFF2-40B4-BE49-F238E27FC236}">
                  <a16:creationId xmlns:a16="http://schemas.microsoft.com/office/drawing/2014/main" id="{E01DBF21-74CC-4449-BD1C-3D97BA18CCD2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2311;p39">
              <a:extLst>
                <a:ext uri="{FF2B5EF4-FFF2-40B4-BE49-F238E27FC236}">
                  <a16:creationId xmlns:a16="http://schemas.microsoft.com/office/drawing/2014/main" id="{265C7256-C529-4B60-8D81-9AE6BBCF8FC7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2312;p39">
              <a:extLst>
                <a:ext uri="{FF2B5EF4-FFF2-40B4-BE49-F238E27FC236}">
                  <a16:creationId xmlns:a16="http://schemas.microsoft.com/office/drawing/2014/main" id="{46FC5280-B7BD-4A8D-92DC-71540D492B23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2313;p39">
              <a:extLst>
                <a:ext uri="{FF2B5EF4-FFF2-40B4-BE49-F238E27FC236}">
                  <a16:creationId xmlns:a16="http://schemas.microsoft.com/office/drawing/2014/main" id="{EDAA2A0C-040D-475A-AFE1-C87F3EC0AEB7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2314;p39">
              <a:extLst>
                <a:ext uri="{FF2B5EF4-FFF2-40B4-BE49-F238E27FC236}">
                  <a16:creationId xmlns:a16="http://schemas.microsoft.com/office/drawing/2014/main" id="{BFF95F0D-C461-437B-81A8-1DB3745713A5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2315;p39">
              <a:extLst>
                <a:ext uri="{FF2B5EF4-FFF2-40B4-BE49-F238E27FC236}">
                  <a16:creationId xmlns:a16="http://schemas.microsoft.com/office/drawing/2014/main" id="{9719CB4B-3FBA-4643-A32F-A810DF9FF924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2316;p39">
              <a:extLst>
                <a:ext uri="{FF2B5EF4-FFF2-40B4-BE49-F238E27FC236}">
                  <a16:creationId xmlns:a16="http://schemas.microsoft.com/office/drawing/2014/main" id="{E2536B9C-4E68-405A-95B2-163C4E1560A1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2317;p39">
              <a:extLst>
                <a:ext uri="{FF2B5EF4-FFF2-40B4-BE49-F238E27FC236}">
                  <a16:creationId xmlns:a16="http://schemas.microsoft.com/office/drawing/2014/main" id="{0928CF40-1FC2-466B-BA08-8238C9350DF2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2318;p39">
              <a:extLst>
                <a:ext uri="{FF2B5EF4-FFF2-40B4-BE49-F238E27FC236}">
                  <a16:creationId xmlns:a16="http://schemas.microsoft.com/office/drawing/2014/main" id="{EA0F43E6-513F-4E71-A0A5-3FFE931229AB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2319;p39">
              <a:extLst>
                <a:ext uri="{FF2B5EF4-FFF2-40B4-BE49-F238E27FC236}">
                  <a16:creationId xmlns:a16="http://schemas.microsoft.com/office/drawing/2014/main" id="{B226E099-05A4-42AF-A5C3-C670A3DAB40E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2320;p39">
              <a:extLst>
                <a:ext uri="{FF2B5EF4-FFF2-40B4-BE49-F238E27FC236}">
                  <a16:creationId xmlns:a16="http://schemas.microsoft.com/office/drawing/2014/main" id="{EF1FDDF5-9C79-48F3-A254-5C858ED5A046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2321;p39">
              <a:extLst>
                <a:ext uri="{FF2B5EF4-FFF2-40B4-BE49-F238E27FC236}">
                  <a16:creationId xmlns:a16="http://schemas.microsoft.com/office/drawing/2014/main" id="{F2C25724-BEA1-40F2-B0E0-A7EF36FC5F49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2322;p39">
              <a:extLst>
                <a:ext uri="{FF2B5EF4-FFF2-40B4-BE49-F238E27FC236}">
                  <a16:creationId xmlns:a16="http://schemas.microsoft.com/office/drawing/2014/main" id="{B72F1CC8-757E-417F-903A-6A7D9BE68BA6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2323;p39">
              <a:extLst>
                <a:ext uri="{FF2B5EF4-FFF2-40B4-BE49-F238E27FC236}">
                  <a16:creationId xmlns:a16="http://schemas.microsoft.com/office/drawing/2014/main" id="{E3D55E59-C9D8-4AE8-98A3-22FFA9F6917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2324;p39">
              <a:extLst>
                <a:ext uri="{FF2B5EF4-FFF2-40B4-BE49-F238E27FC236}">
                  <a16:creationId xmlns:a16="http://schemas.microsoft.com/office/drawing/2014/main" id="{2AE7C68D-EAF4-437D-8E11-89D6E00A8AC6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2325;p39">
              <a:extLst>
                <a:ext uri="{FF2B5EF4-FFF2-40B4-BE49-F238E27FC236}">
                  <a16:creationId xmlns:a16="http://schemas.microsoft.com/office/drawing/2014/main" id="{6B4FFBD7-E920-43DC-A673-038A341D7873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2326;p39">
              <a:extLst>
                <a:ext uri="{FF2B5EF4-FFF2-40B4-BE49-F238E27FC236}">
                  <a16:creationId xmlns:a16="http://schemas.microsoft.com/office/drawing/2014/main" id="{27A4EED8-3F0B-436E-AC1B-FF85FE71811E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2327;p39">
              <a:extLst>
                <a:ext uri="{FF2B5EF4-FFF2-40B4-BE49-F238E27FC236}">
                  <a16:creationId xmlns:a16="http://schemas.microsoft.com/office/drawing/2014/main" id="{825A8FBE-AA01-422B-A4C9-92AACC7ED6A2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2328;p39">
              <a:extLst>
                <a:ext uri="{FF2B5EF4-FFF2-40B4-BE49-F238E27FC236}">
                  <a16:creationId xmlns:a16="http://schemas.microsoft.com/office/drawing/2014/main" id="{F85EAAFF-E438-484C-9143-4F6F1EDFBD19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2329;p39">
              <a:extLst>
                <a:ext uri="{FF2B5EF4-FFF2-40B4-BE49-F238E27FC236}">
                  <a16:creationId xmlns:a16="http://schemas.microsoft.com/office/drawing/2014/main" id="{D70FA703-D6DB-46B6-BAC3-C7F0B42F1D21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2330;p39">
              <a:extLst>
                <a:ext uri="{FF2B5EF4-FFF2-40B4-BE49-F238E27FC236}">
                  <a16:creationId xmlns:a16="http://schemas.microsoft.com/office/drawing/2014/main" id="{3623F0E7-C220-4CCB-9A5C-CC878D8A4BF0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2331;p39">
              <a:extLst>
                <a:ext uri="{FF2B5EF4-FFF2-40B4-BE49-F238E27FC236}">
                  <a16:creationId xmlns:a16="http://schemas.microsoft.com/office/drawing/2014/main" id="{4FF154E8-8FA4-425C-9865-81D2A37A84BF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2332;p39">
              <a:extLst>
                <a:ext uri="{FF2B5EF4-FFF2-40B4-BE49-F238E27FC236}">
                  <a16:creationId xmlns:a16="http://schemas.microsoft.com/office/drawing/2014/main" id="{7F710CB5-4D64-4E25-B25C-813124C64AF0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2333;p39">
              <a:extLst>
                <a:ext uri="{FF2B5EF4-FFF2-40B4-BE49-F238E27FC236}">
                  <a16:creationId xmlns:a16="http://schemas.microsoft.com/office/drawing/2014/main" id="{25FA6E51-19D9-4B85-BF51-11A04480391A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2334;p39">
              <a:extLst>
                <a:ext uri="{FF2B5EF4-FFF2-40B4-BE49-F238E27FC236}">
                  <a16:creationId xmlns:a16="http://schemas.microsoft.com/office/drawing/2014/main" id="{D3EEDD7E-BBE5-4ABA-9D3B-DE0360F7AA92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2335;p39">
              <a:extLst>
                <a:ext uri="{FF2B5EF4-FFF2-40B4-BE49-F238E27FC236}">
                  <a16:creationId xmlns:a16="http://schemas.microsoft.com/office/drawing/2014/main" id="{0470F54B-E871-4FFD-B469-EEB0F96B6190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2336;p39">
              <a:extLst>
                <a:ext uri="{FF2B5EF4-FFF2-40B4-BE49-F238E27FC236}">
                  <a16:creationId xmlns:a16="http://schemas.microsoft.com/office/drawing/2014/main" id="{7BF89BCF-C07D-4AE9-BDDD-AA38BD2807F4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2337;p39">
              <a:extLst>
                <a:ext uri="{FF2B5EF4-FFF2-40B4-BE49-F238E27FC236}">
                  <a16:creationId xmlns:a16="http://schemas.microsoft.com/office/drawing/2014/main" id="{0B591689-DBCA-4742-A2E3-31145F120909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2338;p39">
              <a:extLst>
                <a:ext uri="{FF2B5EF4-FFF2-40B4-BE49-F238E27FC236}">
                  <a16:creationId xmlns:a16="http://schemas.microsoft.com/office/drawing/2014/main" id="{725FEA8A-5D7B-4B9F-A521-094FB2778334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2339;p39">
              <a:extLst>
                <a:ext uri="{FF2B5EF4-FFF2-40B4-BE49-F238E27FC236}">
                  <a16:creationId xmlns:a16="http://schemas.microsoft.com/office/drawing/2014/main" id="{5A00425D-D1B8-4ABD-BB8B-D89048493E1C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2340;p39">
              <a:extLst>
                <a:ext uri="{FF2B5EF4-FFF2-40B4-BE49-F238E27FC236}">
                  <a16:creationId xmlns:a16="http://schemas.microsoft.com/office/drawing/2014/main" id="{4FE5B6BA-13F5-44A6-8EDF-AE5F2D8A672B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2341;p39">
              <a:extLst>
                <a:ext uri="{FF2B5EF4-FFF2-40B4-BE49-F238E27FC236}">
                  <a16:creationId xmlns:a16="http://schemas.microsoft.com/office/drawing/2014/main" id="{91A4F0CE-42F1-4AE1-A724-97BA9877B050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2342;p39">
              <a:extLst>
                <a:ext uri="{FF2B5EF4-FFF2-40B4-BE49-F238E27FC236}">
                  <a16:creationId xmlns:a16="http://schemas.microsoft.com/office/drawing/2014/main" id="{9DBB1BD3-B9FC-44C6-A4F7-17A4621DADD7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2343;p39">
              <a:extLst>
                <a:ext uri="{FF2B5EF4-FFF2-40B4-BE49-F238E27FC236}">
                  <a16:creationId xmlns:a16="http://schemas.microsoft.com/office/drawing/2014/main" id="{FFA40DD9-3AEC-4F4C-965F-31577264E6D9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2344;p39">
              <a:extLst>
                <a:ext uri="{FF2B5EF4-FFF2-40B4-BE49-F238E27FC236}">
                  <a16:creationId xmlns:a16="http://schemas.microsoft.com/office/drawing/2014/main" id="{FEBB6BBD-7BB4-4554-9570-F758CCB6FE18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2345;p39">
              <a:extLst>
                <a:ext uri="{FF2B5EF4-FFF2-40B4-BE49-F238E27FC236}">
                  <a16:creationId xmlns:a16="http://schemas.microsoft.com/office/drawing/2014/main" id="{3BF4F471-ECB4-4DD6-9F05-33EAD14D50FE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2346;p39">
              <a:extLst>
                <a:ext uri="{FF2B5EF4-FFF2-40B4-BE49-F238E27FC236}">
                  <a16:creationId xmlns:a16="http://schemas.microsoft.com/office/drawing/2014/main" id="{FBAD03A1-17A3-4C1A-9029-6B8471B34F28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2347;p39">
              <a:extLst>
                <a:ext uri="{FF2B5EF4-FFF2-40B4-BE49-F238E27FC236}">
                  <a16:creationId xmlns:a16="http://schemas.microsoft.com/office/drawing/2014/main" id="{42B51514-2C1A-4D68-9C50-DE92A0DB7E8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2348;p39">
              <a:extLst>
                <a:ext uri="{FF2B5EF4-FFF2-40B4-BE49-F238E27FC236}">
                  <a16:creationId xmlns:a16="http://schemas.microsoft.com/office/drawing/2014/main" id="{0CD2695B-4475-46AF-BB9A-BE8DB0B03F9E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2349;p39">
              <a:extLst>
                <a:ext uri="{FF2B5EF4-FFF2-40B4-BE49-F238E27FC236}">
                  <a16:creationId xmlns:a16="http://schemas.microsoft.com/office/drawing/2014/main" id="{06E77713-ED2D-4271-A75E-9AE33E158D85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2350;p39">
              <a:extLst>
                <a:ext uri="{FF2B5EF4-FFF2-40B4-BE49-F238E27FC236}">
                  <a16:creationId xmlns:a16="http://schemas.microsoft.com/office/drawing/2014/main" id="{E9F97D97-3618-4F52-8606-EB5AEE188B75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2351;p39">
              <a:extLst>
                <a:ext uri="{FF2B5EF4-FFF2-40B4-BE49-F238E27FC236}">
                  <a16:creationId xmlns:a16="http://schemas.microsoft.com/office/drawing/2014/main" id="{5E5A391F-5F31-46D9-89EA-820DE6BB81D2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2352;p39">
              <a:extLst>
                <a:ext uri="{FF2B5EF4-FFF2-40B4-BE49-F238E27FC236}">
                  <a16:creationId xmlns:a16="http://schemas.microsoft.com/office/drawing/2014/main" id="{D40B3993-1541-4EFA-8E57-653FFB4491F9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2353;p39">
              <a:extLst>
                <a:ext uri="{FF2B5EF4-FFF2-40B4-BE49-F238E27FC236}">
                  <a16:creationId xmlns:a16="http://schemas.microsoft.com/office/drawing/2014/main" id="{4ACDC017-417E-4EBC-85AF-64B88A85FA83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2354;p39">
              <a:extLst>
                <a:ext uri="{FF2B5EF4-FFF2-40B4-BE49-F238E27FC236}">
                  <a16:creationId xmlns:a16="http://schemas.microsoft.com/office/drawing/2014/main" id="{DCE8293D-CB5A-4691-BE89-6195E2B0267C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2355;p39">
              <a:extLst>
                <a:ext uri="{FF2B5EF4-FFF2-40B4-BE49-F238E27FC236}">
                  <a16:creationId xmlns:a16="http://schemas.microsoft.com/office/drawing/2014/main" id="{3BBED35E-B10B-4310-9210-54A83C13F347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2356;p39">
              <a:extLst>
                <a:ext uri="{FF2B5EF4-FFF2-40B4-BE49-F238E27FC236}">
                  <a16:creationId xmlns:a16="http://schemas.microsoft.com/office/drawing/2014/main" id="{91CD1E22-8564-4AA9-B2F6-F52B280B986E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2357;p39">
              <a:extLst>
                <a:ext uri="{FF2B5EF4-FFF2-40B4-BE49-F238E27FC236}">
                  <a16:creationId xmlns:a16="http://schemas.microsoft.com/office/drawing/2014/main" id="{B6E0EC45-42DD-40D7-AC80-B42E5E4468E6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2358;p39">
              <a:extLst>
                <a:ext uri="{FF2B5EF4-FFF2-40B4-BE49-F238E27FC236}">
                  <a16:creationId xmlns:a16="http://schemas.microsoft.com/office/drawing/2014/main" id="{3F2E911F-D0E1-4457-B4AA-9396D7EC888E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2359;p39">
              <a:extLst>
                <a:ext uri="{FF2B5EF4-FFF2-40B4-BE49-F238E27FC236}">
                  <a16:creationId xmlns:a16="http://schemas.microsoft.com/office/drawing/2014/main" id="{19F8B550-F072-480B-9805-875256565D5A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2360;p39">
              <a:extLst>
                <a:ext uri="{FF2B5EF4-FFF2-40B4-BE49-F238E27FC236}">
                  <a16:creationId xmlns:a16="http://schemas.microsoft.com/office/drawing/2014/main" id="{1D8E889B-AD0E-4CD6-B80E-EA52FA1C9FE5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2361;p39">
              <a:extLst>
                <a:ext uri="{FF2B5EF4-FFF2-40B4-BE49-F238E27FC236}">
                  <a16:creationId xmlns:a16="http://schemas.microsoft.com/office/drawing/2014/main" id="{158C2134-D2D4-4BA4-A8CD-34AFB85CFFC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2362;p39">
              <a:extLst>
                <a:ext uri="{FF2B5EF4-FFF2-40B4-BE49-F238E27FC236}">
                  <a16:creationId xmlns:a16="http://schemas.microsoft.com/office/drawing/2014/main" id="{64BB223E-A5BC-412A-9DEF-7B6F08D91228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2363;p39">
              <a:extLst>
                <a:ext uri="{FF2B5EF4-FFF2-40B4-BE49-F238E27FC236}">
                  <a16:creationId xmlns:a16="http://schemas.microsoft.com/office/drawing/2014/main" id="{44CFE9E2-E6DE-4863-94CD-4D3386ECCAD2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2364;p39">
              <a:extLst>
                <a:ext uri="{FF2B5EF4-FFF2-40B4-BE49-F238E27FC236}">
                  <a16:creationId xmlns:a16="http://schemas.microsoft.com/office/drawing/2014/main" id="{D3971407-5993-4097-80BC-4279B227A592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2365;p39">
              <a:extLst>
                <a:ext uri="{FF2B5EF4-FFF2-40B4-BE49-F238E27FC236}">
                  <a16:creationId xmlns:a16="http://schemas.microsoft.com/office/drawing/2014/main" id="{0BC46CF1-B2BA-4E72-8A46-7530B70716F5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2366;p39">
              <a:extLst>
                <a:ext uri="{FF2B5EF4-FFF2-40B4-BE49-F238E27FC236}">
                  <a16:creationId xmlns:a16="http://schemas.microsoft.com/office/drawing/2014/main" id="{1283541F-0DCE-4C33-A65C-BABBF602B6BE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2367;p39">
              <a:extLst>
                <a:ext uri="{FF2B5EF4-FFF2-40B4-BE49-F238E27FC236}">
                  <a16:creationId xmlns:a16="http://schemas.microsoft.com/office/drawing/2014/main" id="{E397E5FE-4A2F-4A99-92AB-182491CF521A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2368;p39">
              <a:extLst>
                <a:ext uri="{FF2B5EF4-FFF2-40B4-BE49-F238E27FC236}">
                  <a16:creationId xmlns:a16="http://schemas.microsoft.com/office/drawing/2014/main" id="{D5369810-3EBE-4674-9786-5A7B19E95A14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2369;p39">
              <a:extLst>
                <a:ext uri="{FF2B5EF4-FFF2-40B4-BE49-F238E27FC236}">
                  <a16:creationId xmlns:a16="http://schemas.microsoft.com/office/drawing/2014/main" id="{40F975B5-1C00-40E5-A08F-99666489F7FB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2370;p39">
              <a:extLst>
                <a:ext uri="{FF2B5EF4-FFF2-40B4-BE49-F238E27FC236}">
                  <a16:creationId xmlns:a16="http://schemas.microsoft.com/office/drawing/2014/main" id="{A4C4E596-4D6C-4CAA-978C-574E6355C2C6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2371;p39">
              <a:extLst>
                <a:ext uri="{FF2B5EF4-FFF2-40B4-BE49-F238E27FC236}">
                  <a16:creationId xmlns:a16="http://schemas.microsoft.com/office/drawing/2014/main" id="{D99B5EFC-A100-4341-A55A-0B7B1274FBB8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2372;p39">
              <a:extLst>
                <a:ext uri="{FF2B5EF4-FFF2-40B4-BE49-F238E27FC236}">
                  <a16:creationId xmlns:a16="http://schemas.microsoft.com/office/drawing/2014/main" id="{BE66B8B3-C22F-401E-8221-A50F0CE23F4F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2373;p39">
              <a:extLst>
                <a:ext uri="{FF2B5EF4-FFF2-40B4-BE49-F238E27FC236}">
                  <a16:creationId xmlns:a16="http://schemas.microsoft.com/office/drawing/2014/main" id="{2FEB8BC7-A279-45F2-A26B-AB4DBCAD6274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2374;p39">
              <a:extLst>
                <a:ext uri="{FF2B5EF4-FFF2-40B4-BE49-F238E27FC236}">
                  <a16:creationId xmlns:a16="http://schemas.microsoft.com/office/drawing/2014/main" id="{A0DD15CB-DFCA-4CAE-9652-6E450FFF1C42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2375;p39">
              <a:extLst>
                <a:ext uri="{FF2B5EF4-FFF2-40B4-BE49-F238E27FC236}">
                  <a16:creationId xmlns:a16="http://schemas.microsoft.com/office/drawing/2014/main" id="{63629A17-DABA-418B-9E0E-4CBE94F93FB2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2376;p39">
              <a:extLst>
                <a:ext uri="{FF2B5EF4-FFF2-40B4-BE49-F238E27FC236}">
                  <a16:creationId xmlns:a16="http://schemas.microsoft.com/office/drawing/2014/main" id="{0C1EFE56-B7B3-4717-8D6B-B50706C3E9B3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2377;p39">
              <a:extLst>
                <a:ext uri="{FF2B5EF4-FFF2-40B4-BE49-F238E27FC236}">
                  <a16:creationId xmlns:a16="http://schemas.microsoft.com/office/drawing/2014/main" id="{208300A4-B520-4A8B-ADB6-F0369E29BFCA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2378;p39">
              <a:extLst>
                <a:ext uri="{FF2B5EF4-FFF2-40B4-BE49-F238E27FC236}">
                  <a16:creationId xmlns:a16="http://schemas.microsoft.com/office/drawing/2014/main" id="{F83DC141-FE09-4DF8-BD86-C56A1EF75263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2379;p39">
              <a:extLst>
                <a:ext uri="{FF2B5EF4-FFF2-40B4-BE49-F238E27FC236}">
                  <a16:creationId xmlns:a16="http://schemas.microsoft.com/office/drawing/2014/main" id="{A9F54ACE-0676-43B8-A5F6-31FA04385757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2380;p39">
              <a:extLst>
                <a:ext uri="{FF2B5EF4-FFF2-40B4-BE49-F238E27FC236}">
                  <a16:creationId xmlns:a16="http://schemas.microsoft.com/office/drawing/2014/main" id="{9393521D-281F-46A6-908B-706781698500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2381;p39">
              <a:extLst>
                <a:ext uri="{FF2B5EF4-FFF2-40B4-BE49-F238E27FC236}">
                  <a16:creationId xmlns:a16="http://schemas.microsoft.com/office/drawing/2014/main" id="{0DE6E2DB-63A1-483E-9781-CB48C561F292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2382;p39">
              <a:extLst>
                <a:ext uri="{FF2B5EF4-FFF2-40B4-BE49-F238E27FC236}">
                  <a16:creationId xmlns:a16="http://schemas.microsoft.com/office/drawing/2014/main" id="{BB6E5773-94F4-4529-BBD1-8E116E71CC65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2383;p39">
              <a:extLst>
                <a:ext uri="{FF2B5EF4-FFF2-40B4-BE49-F238E27FC236}">
                  <a16:creationId xmlns:a16="http://schemas.microsoft.com/office/drawing/2014/main" id="{787FFB29-2B57-459F-BEE0-4FA7E6DAFA9B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2384;p39">
              <a:extLst>
                <a:ext uri="{FF2B5EF4-FFF2-40B4-BE49-F238E27FC236}">
                  <a16:creationId xmlns:a16="http://schemas.microsoft.com/office/drawing/2014/main" id="{918944F6-2E31-4806-B7A3-C9215D379C83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2385;p39">
              <a:extLst>
                <a:ext uri="{FF2B5EF4-FFF2-40B4-BE49-F238E27FC236}">
                  <a16:creationId xmlns:a16="http://schemas.microsoft.com/office/drawing/2014/main" id="{A4DFA214-28C2-4EC1-A08A-E43EE539C0D9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2386;p39">
              <a:extLst>
                <a:ext uri="{FF2B5EF4-FFF2-40B4-BE49-F238E27FC236}">
                  <a16:creationId xmlns:a16="http://schemas.microsoft.com/office/drawing/2014/main" id="{C4C867E4-1CC1-487B-BBC2-FCE88E807DA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2387;p39">
              <a:extLst>
                <a:ext uri="{FF2B5EF4-FFF2-40B4-BE49-F238E27FC236}">
                  <a16:creationId xmlns:a16="http://schemas.microsoft.com/office/drawing/2014/main" id="{62AC3D5D-BD81-45D3-8BB2-BAEE01FA3CA3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2388;p39">
              <a:extLst>
                <a:ext uri="{FF2B5EF4-FFF2-40B4-BE49-F238E27FC236}">
                  <a16:creationId xmlns:a16="http://schemas.microsoft.com/office/drawing/2014/main" id="{678FEB65-428F-4F96-AD5E-14E46F665F7C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2389;p39">
              <a:extLst>
                <a:ext uri="{FF2B5EF4-FFF2-40B4-BE49-F238E27FC236}">
                  <a16:creationId xmlns:a16="http://schemas.microsoft.com/office/drawing/2014/main" id="{643C88ED-CCC1-4DDC-AECE-B9E26F594289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2390;p39">
              <a:extLst>
                <a:ext uri="{FF2B5EF4-FFF2-40B4-BE49-F238E27FC236}">
                  <a16:creationId xmlns:a16="http://schemas.microsoft.com/office/drawing/2014/main" id="{AD6D9198-B79E-42CC-85CD-C4C67EFCD836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2391;p39">
              <a:extLst>
                <a:ext uri="{FF2B5EF4-FFF2-40B4-BE49-F238E27FC236}">
                  <a16:creationId xmlns:a16="http://schemas.microsoft.com/office/drawing/2014/main" id="{7F331494-4B94-4F97-A5B5-A97CF95251D0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2392;p39">
              <a:extLst>
                <a:ext uri="{FF2B5EF4-FFF2-40B4-BE49-F238E27FC236}">
                  <a16:creationId xmlns:a16="http://schemas.microsoft.com/office/drawing/2014/main" id="{C9BF8504-D090-4CA8-9214-C381881A4B89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2393;p39">
              <a:extLst>
                <a:ext uri="{FF2B5EF4-FFF2-40B4-BE49-F238E27FC236}">
                  <a16:creationId xmlns:a16="http://schemas.microsoft.com/office/drawing/2014/main" id="{0CEBEAAA-FBDB-4262-9093-7764065E1F7B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394;p39">
              <a:extLst>
                <a:ext uri="{FF2B5EF4-FFF2-40B4-BE49-F238E27FC236}">
                  <a16:creationId xmlns:a16="http://schemas.microsoft.com/office/drawing/2014/main" id="{2A25C8AE-37ED-42C0-9D7B-0C678D2AA51C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2395;p39">
              <a:extLst>
                <a:ext uri="{FF2B5EF4-FFF2-40B4-BE49-F238E27FC236}">
                  <a16:creationId xmlns:a16="http://schemas.microsoft.com/office/drawing/2014/main" id="{4F278126-8B5D-4AC8-ACF8-E4EA412EB287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2396;p39">
              <a:extLst>
                <a:ext uri="{FF2B5EF4-FFF2-40B4-BE49-F238E27FC236}">
                  <a16:creationId xmlns:a16="http://schemas.microsoft.com/office/drawing/2014/main" id="{7EF6BF47-0747-4CA8-A66B-32BE478DA6D6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2397;p39">
              <a:extLst>
                <a:ext uri="{FF2B5EF4-FFF2-40B4-BE49-F238E27FC236}">
                  <a16:creationId xmlns:a16="http://schemas.microsoft.com/office/drawing/2014/main" id="{4BD5E2F5-FE5A-4C05-8305-B523AC0ADA71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2398;p39">
              <a:extLst>
                <a:ext uri="{FF2B5EF4-FFF2-40B4-BE49-F238E27FC236}">
                  <a16:creationId xmlns:a16="http://schemas.microsoft.com/office/drawing/2014/main" id="{BE702451-9C3F-41AB-B278-BEC9B967BEA2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2399;p39">
              <a:extLst>
                <a:ext uri="{FF2B5EF4-FFF2-40B4-BE49-F238E27FC236}">
                  <a16:creationId xmlns:a16="http://schemas.microsoft.com/office/drawing/2014/main" id="{5F7EA58A-A0D7-4AD0-BB15-82E6919C8E5B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2400;p39">
              <a:extLst>
                <a:ext uri="{FF2B5EF4-FFF2-40B4-BE49-F238E27FC236}">
                  <a16:creationId xmlns:a16="http://schemas.microsoft.com/office/drawing/2014/main" id="{5C859A53-8E62-4A59-95F8-613826A0D651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2401;p39">
              <a:extLst>
                <a:ext uri="{FF2B5EF4-FFF2-40B4-BE49-F238E27FC236}">
                  <a16:creationId xmlns:a16="http://schemas.microsoft.com/office/drawing/2014/main" id="{A71BC2EC-D8DB-4582-89B2-204B97BDC241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2402;p39">
              <a:extLst>
                <a:ext uri="{FF2B5EF4-FFF2-40B4-BE49-F238E27FC236}">
                  <a16:creationId xmlns:a16="http://schemas.microsoft.com/office/drawing/2014/main" id="{5ABA851B-3C9F-4128-9592-CD69C000D129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2403;p39">
              <a:extLst>
                <a:ext uri="{FF2B5EF4-FFF2-40B4-BE49-F238E27FC236}">
                  <a16:creationId xmlns:a16="http://schemas.microsoft.com/office/drawing/2014/main" id="{48AC806A-883C-49C7-8732-149241753232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2404;p39">
              <a:extLst>
                <a:ext uri="{FF2B5EF4-FFF2-40B4-BE49-F238E27FC236}">
                  <a16:creationId xmlns:a16="http://schemas.microsoft.com/office/drawing/2014/main" id="{01443BF6-CB60-4E0B-9D70-B2FE40197291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2405;p39">
              <a:extLst>
                <a:ext uri="{FF2B5EF4-FFF2-40B4-BE49-F238E27FC236}">
                  <a16:creationId xmlns:a16="http://schemas.microsoft.com/office/drawing/2014/main" id="{26C71C79-4C4F-4C64-B05E-EEBFFC9941DD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2406;p39">
              <a:extLst>
                <a:ext uri="{FF2B5EF4-FFF2-40B4-BE49-F238E27FC236}">
                  <a16:creationId xmlns:a16="http://schemas.microsoft.com/office/drawing/2014/main" id="{704A0770-1744-42DF-82A5-694F5ACC918B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2407;p39">
              <a:extLst>
                <a:ext uri="{FF2B5EF4-FFF2-40B4-BE49-F238E27FC236}">
                  <a16:creationId xmlns:a16="http://schemas.microsoft.com/office/drawing/2014/main" id="{36D2111F-5376-4932-BDEC-B814E9966472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2408;p39">
              <a:extLst>
                <a:ext uri="{FF2B5EF4-FFF2-40B4-BE49-F238E27FC236}">
                  <a16:creationId xmlns:a16="http://schemas.microsoft.com/office/drawing/2014/main" id="{3D0C66CD-D5EB-4B86-9798-79FEC246EE15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2409;p39">
              <a:extLst>
                <a:ext uri="{FF2B5EF4-FFF2-40B4-BE49-F238E27FC236}">
                  <a16:creationId xmlns:a16="http://schemas.microsoft.com/office/drawing/2014/main" id="{499B6824-396B-4B82-A248-9EB309BB944C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2410;p39">
              <a:extLst>
                <a:ext uri="{FF2B5EF4-FFF2-40B4-BE49-F238E27FC236}">
                  <a16:creationId xmlns:a16="http://schemas.microsoft.com/office/drawing/2014/main" id="{DBA4BE47-1C43-47CA-A8EE-7A029E6419B9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2411;p39">
              <a:extLst>
                <a:ext uri="{FF2B5EF4-FFF2-40B4-BE49-F238E27FC236}">
                  <a16:creationId xmlns:a16="http://schemas.microsoft.com/office/drawing/2014/main" id="{CD0D875A-593C-4567-8200-57FD9AB5559F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2412;p39">
              <a:extLst>
                <a:ext uri="{FF2B5EF4-FFF2-40B4-BE49-F238E27FC236}">
                  <a16:creationId xmlns:a16="http://schemas.microsoft.com/office/drawing/2014/main" id="{791A4214-072D-4D8C-A307-4D08BBFF752C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2413;p39">
              <a:extLst>
                <a:ext uri="{FF2B5EF4-FFF2-40B4-BE49-F238E27FC236}">
                  <a16:creationId xmlns:a16="http://schemas.microsoft.com/office/drawing/2014/main" id="{8520D606-07FF-460C-B2E9-B0FF213E1E4A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2414;p39">
              <a:extLst>
                <a:ext uri="{FF2B5EF4-FFF2-40B4-BE49-F238E27FC236}">
                  <a16:creationId xmlns:a16="http://schemas.microsoft.com/office/drawing/2014/main" id="{8ACE3075-062D-489E-A76F-E245A41DFAB3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2415;p39">
              <a:extLst>
                <a:ext uri="{FF2B5EF4-FFF2-40B4-BE49-F238E27FC236}">
                  <a16:creationId xmlns:a16="http://schemas.microsoft.com/office/drawing/2014/main" id="{C9C43EBF-06BE-4448-A2A0-C964AF61822A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2416;p39">
              <a:extLst>
                <a:ext uri="{FF2B5EF4-FFF2-40B4-BE49-F238E27FC236}">
                  <a16:creationId xmlns:a16="http://schemas.microsoft.com/office/drawing/2014/main" id="{C0DC311A-E9E5-4B39-AA59-3EE60DC4E66B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2417;p39">
              <a:extLst>
                <a:ext uri="{FF2B5EF4-FFF2-40B4-BE49-F238E27FC236}">
                  <a16:creationId xmlns:a16="http://schemas.microsoft.com/office/drawing/2014/main" id="{9B4CD6D4-0218-4200-90CC-9B7EBA0178A5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2418;p39">
              <a:extLst>
                <a:ext uri="{FF2B5EF4-FFF2-40B4-BE49-F238E27FC236}">
                  <a16:creationId xmlns:a16="http://schemas.microsoft.com/office/drawing/2014/main" id="{B7F40937-953E-46A0-834F-55C240029AEA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2419;p39">
              <a:extLst>
                <a:ext uri="{FF2B5EF4-FFF2-40B4-BE49-F238E27FC236}">
                  <a16:creationId xmlns:a16="http://schemas.microsoft.com/office/drawing/2014/main" id="{C5BA1937-DB60-49AF-A025-67406B72D459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2420;p39">
              <a:extLst>
                <a:ext uri="{FF2B5EF4-FFF2-40B4-BE49-F238E27FC236}">
                  <a16:creationId xmlns:a16="http://schemas.microsoft.com/office/drawing/2014/main" id="{5422E6EC-6EE5-4247-8E52-FFA5F67BEFD3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2421;p39">
              <a:extLst>
                <a:ext uri="{FF2B5EF4-FFF2-40B4-BE49-F238E27FC236}">
                  <a16:creationId xmlns:a16="http://schemas.microsoft.com/office/drawing/2014/main" id="{02D80D7A-8446-461B-979D-9BC2202C85D5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2422;p39">
              <a:extLst>
                <a:ext uri="{FF2B5EF4-FFF2-40B4-BE49-F238E27FC236}">
                  <a16:creationId xmlns:a16="http://schemas.microsoft.com/office/drawing/2014/main" id="{51FCE9CB-E96B-4459-AA35-B50FBAD4D08D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2423;p39">
              <a:extLst>
                <a:ext uri="{FF2B5EF4-FFF2-40B4-BE49-F238E27FC236}">
                  <a16:creationId xmlns:a16="http://schemas.microsoft.com/office/drawing/2014/main" id="{A187E7F4-8C6D-40DD-A8EF-A342BA04A557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2424;p39">
              <a:extLst>
                <a:ext uri="{FF2B5EF4-FFF2-40B4-BE49-F238E27FC236}">
                  <a16:creationId xmlns:a16="http://schemas.microsoft.com/office/drawing/2014/main" id="{6036D5F8-41C8-42B3-A380-10F7C041CD49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2425;p39">
              <a:extLst>
                <a:ext uri="{FF2B5EF4-FFF2-40B4-BE49-F238E27FC236}">
                  <a16:creationId xmlns:a16="http://schemas.microsoft.com/office/drawing/2014/main" id="{755D9AB5-2519-41D6-B677-E44CCC424A7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2426;p39">
              <a:extLst>
                <a:ext uri="{FF2B5EF4-FFF2-40B4-BE49-F238E27FC236}">
                  <a16:creationId xmlns:a16="http://schemas.microsoft.com/office/drawing/2014/main" id="{70C5A340-BCE5-41EF-9294-1C8180EE63F9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2427;p39">
              <a:extLst>
                <a:ext uri="{FF2B5EF4-FFF2-40B4-BE49-F238E27FC236}">
                  <a16:creationId xmlns:a16="http://schemas.microsoft.com/office/drawing/2014/main" id="{8501DEA8-07B4-4B98-9E74-C3EDCE11D2E3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2428;p39">
              <a:extLst>
                <a:ext uri="{FF2B5EF4-FFF2-40B4-BE49-F238E27FC236}">
                  <a16:creationId xmlns:a16="http://schemas.microsoft.com/office/drawing/2014/main" id="{BA660ADC-8CC2-48B1-A5C0-165C248704DA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2429;p39">
              <a:extLst>
                <a:ext uri="{FF2B5EF4-FFF2-40B4-BE49-F238E27FC236}">
                  <a16:creationId xmlns:a16="http://schemas.microsoft.com/office/drawing/2014/main" id="{BC992DF4-E6AB-427A-8C1A-F653D434D4AE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2430;p39">
              <a:extLst>
                <a:ext uri="{FF2B5EF4-FFF2-40B4-BE49-F238E27FC236}">
                  <a16:creationId xmlns:a16="http://schemas.microsoft.com/office/drawing/2014/main" id="{A6BA6E5E-BFAF-476F-B1AB-36A5581AEF4B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2431;p39">
              <a:extLst>
                <a:ext uri="{FF2B5EF4-FFF2-40B4-BE49-F238E27FC236}">
                  <a16:creationId xmlns:a16="http://schemas.microsoft.com/office/drawing/2014/main" id="{82669C54-08A3-4781-BC5D-8CA4ACF1F7B2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2432;p39">
              <a:extLst>
                <a:ext uri="{FF2B5EF4-FFF2-40B4-BE49-F238E27FC236}">
                  <a16:creationId xmlns:a16="http://schemas.microsoft.com/office/drawing/2014/main" id="{2CBFB09E-D46B-48B3-929E-B9FFFD84F069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2433;p39">
              <a:extLst>
                <a:ext uri="{FF2B5EF4-FFF2-40B4-BE49-F238E27FC236}">
                  <a16:creationId xmlns:a16="http://schemas.microsoft.com/office/drawing/2014/main" id="{66DA252C-B71F-4A70-9C74-C9E9C143E8B8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2434;p39">
              <a:extLst>
                <a:ext uri="{FF2B5EF4-FFF2-40B4-BE49-F238E27FC236}">
                  <a16:creationId xmlns:a16="http://schemas.microsoft.com/office/drawing/2014/main" id="{BF499267-09D2-4285-BF68-8F378561790A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2435;p39">
              <a:extLst>
                <a:ext uri="{FF2B5EF4-FFF2-40B4-BE49-F238E27FC236}">
                  <a16:creationId xmlns:a16="http://schemas.microsoft.com/office/drawing/2014/main" id="{A2147C40-C4A6-40B4-ADA6-762432C6408B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2436;p39">
              <a:extLst>
                <a:ext uri="{FF2B5EF4-FFF2-40B4-BE49-F238E27FC236}">
                  <a16:creationId xmlns:a16="http://schemas.microsoft.com/office/drawing/2014/main" id="{98B00613-E5FA-4698-B87C-F4A8592AC06B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2437;p39">
              <a:extLst>
                <a:ext uri="{FF2B5EF4-FFF2-40B4-BE49-F238E27FC236}">
                  <a16:creationId xmlns:a16="http://schemas.microsoft.com/office/drawing/2014/main" id="{412DA17B-980C-48EC-A656-6A345212C998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2438;p39">
              <a:extLst>
                <a:ext uri="{FF2B5EF4-FFF2-40B4-BE49-F238E27FC236}">
                  <a16:creationId xmlns:a16="http://schemas.microsoft.com/office/drawing/2014/main" id="{31FCE7AF-466F-4B7B-A71A-FE920F5CFF27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2439;p39">
              <a:extLst>
                <a:ext uri="{FF2B5EF4-FFF2-40B4-BE49-F238E27FC236}">
                  <a16:creationId xmlns:a16="http://schemas.microsoft.com/office/drawing/2014/main" id="{E388349D-06A1-4CE3-B8CE-F59551DDA707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2440;p39">
              <a:extLst>
                <a:ext uri="{FF2B5EF4-FFF2-40B4-BE49-F238E27FC236}">
                  <a16:creationId xmlns:a16="http://schemas.microsoft.com/office/drawing/2014/main" id="{EC2DD795-57C8-4F36-AB74-6B8130B10B54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2441;p39">
              <a:extLst>
                <a:ext uri="{FF2B5EF4-FFF2-40B4-BE49-F238E27FC236}">
                  <a16:creationId xmlns:a16="http://schemas.microsoft.com/office/drawing/2014/main" id="{FF765F17-D3DC-4ED4-94F1-9276B5EF88B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2442;p39">
              <a:extLst>
                <a:ext uri="{FF2B5EF4-FFF2-40B4-BE49-F238E27FC236}">
                  <a16:creationId xmlns:a16="http://schemas.microsoft.com/office/drawing/2014/main" id="{76D2FC15-EF02-4FBF-9450-97438C21BA5B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2443;p39">
              <a:extLst>
                <a:ext uri="{FF2B5EF4-FFF2-40B4-BE49-F238E27FC236}">
                  <a16:creationId xmlns:a16="http://schemas.microsoft.com/office/drawing/2014/main" id="{6765B82A-A2DC-41D5-92E5-54A20C81DB71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2444;p39">
              <a:extLst>
                <a:ext uri="{FF2B5EF4-FFF2-40B4-BE49-F238E27FC236}">
                  <a16:creationId xmlns:a16="http://schemas.microsoft.com/office/drawing/2014/main" id="{E2E3CF1B-CBA3-43EF-9A0F-EB0A5733A65C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2445;p39">
              <a:extLst>
                <a:ext uri="{FF2B5EF4-FFF2-40B4-BE49-F238E27FC236}">
                  <a16:creationId xmlns:a16="http://schemas.microsoft.com/office/drawing/2014/main" id="{A3C85355-F341-4DF2-A7B5-593B4A9ABA93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2446;p39">
              <a:extLst>
                <a:ext uri="{FF2B5EF4-FFF2-40B4-BE49-F238E27FC236}">
                  <a16:creationId xmlns:a16="http://schemas.microsoft.com/office/drawing/2014/main" id="{2F532528-4D18-43E7-9D9E-184E71F8F2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2447;p39">
              <a:extLst>
                <a:ext uri="{FF2B5EF4-FFF2-40B4-BE49-F238E27FC236}">
                  <a16:creationId xmlns:a16="http://schemas.microsoft.com/office/drawing/2014/main" id="{8B44EF3C-5D25-4D8D-924D-296851B1A266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2448;p39">
              <a:extLst>
                <a:ext uri="{FF2B5EF4-FFF2-40B4-BE49-F238E27FC236}">
                  <a16:creationId xmlns:a16="http://schemas.microsoft.com/office/drawing/2014/main" id="{460D1534-DF4F-4392-9F73-DAE5EAFDE935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2449;p39">
              <a:extLst>
                <a:ext uri="{FF2B5EF4-FFF2-40B4-BE49-F238E27FC236}">
                  <a16:creationId xmlns:a16="http://schemas.microsoft.com/office/drawing/2014/main" id="{47941B06-BA1D-414E-A209-75E966F52286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2450;p39">
              <a:extLst>
                <a:ext uri="{FF2B5EF4-FFF2-40B4-BE49-F238E27FC236}">
                  <a16:creationId xmlns:a16="http://schemas.microsoft.com/office/drawing/2014/main" id="{50FEDE56-0B73-4635-9EBB-724AF7FEBBE5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2451;p39">
              <a:extLst>
                <a:ext uri="{FF2B5EF4-FFF2-40B4-BE49-F238E27FC236}">
                  <a16:creationId xmlns:a16="http://schemas.microsoft.com/office/drawing/2014/main" id="{AA128097-90F3-4C8D-9DA9-98EE2181A5B7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452;p39">
              <a:extLst>
                <a:ext uri="{FF2B5EF4-FFF2-40B4-BE49-F238E27FC236}">
                  <a16:creationId xmlns:a16="http://schemas.microsoft.com/office/drawing/2014/main" id="{FE067084-1A80-477A-AFFF-95F6DB9401A5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453;p39">
              <a:extLst>
                <a:ext uri="{FF2B5EF4-FFF2-40B4-BE49-F238E27FC236}">
                  <a16:creationId xmlns:a16="http://schemas.microsoft.com/office/drawing/2014/main" id="{D7064D0D-AB41-4A13-9ACD-555DA6576158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454;p39">
              <a:extLst>
                <a:ext uri="{FF2B5EF4-FFF2-40B4-BE49-F238E27FC236}">
                  <a16:creationId xmlns:a16="http://schemas.microsoft.com/office/drawing/2014/main" id="{44F9C105-EE95-4EF0-94E0-6C2FF6B53BD5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455;p39">
              <a:extLst>
                <a:ext uri="{FF2B5EF4-FFF2-40B4-BE49-F238E27FC236}">
                  <a16:creationId xmlns:a16="http://schemas.microsoft.com/office/drawing/2014/main" id="{2E91B22A-54F3-42AB-9710-3B9346332F2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456;p39">
              <a:extLst>
                <a:ext uri="{FF2B5EF4-FFF2-40B4-BE49-F238E27FC236}">
                  <a16:creationId xmlns:a16="http://schemas.microsoft.com/office/drawing/2014/main" id="{8E4712F1-431B-42A8-96C7-222C91CD2375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457;p39">
              <a:extLst>
                <a:ext uri="{FF2B5EF4-FFF2-40B4-BE49-F238E27FC236}">
                  <a16:creationId xmlns:a16="http://schemas.microsoft.com/office/drawing/2014/main" id="{CAF06F0F-8B11-417C-B17D-BB139526B1F5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2458;p39">
              <a:extLst>
                <a:ext uri="{FF2B5EF4-FFF2-40B4-BE49-F238E27FC236}">
                  <a16:creationId xmlns:a16="http://schemas.microsoft.com/office/drawing/2014/main" id="{BFF7A84F-7C62-40CD-A246-582E8F046692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2459;p39">
              <a:extLst>
                <a:ext uri="{FF2B5EF4-FFF2-40B4-BE49-F238E27FC236}">
                  <a16:creationId xmlns:a16="http://schemas.microsoft.com/office/drawing/2014/main" id="{6EC14262-C33B-4BB8-8375-627F0FC0D4A5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2460;p39">
              <a:extLst>
                <a:ext uri="{FF2B5EF4-FFF2-40B4-BE49-F238E27FC236}">
                  <a16:creationId xmlns:a16="http://schemas.microsoft.com/office/drawing/2014/main" id="{65C0F4DD-FDBD-4ABD-B455-6451452AFDBE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2461;p39">
              <a:extLst>
                <a:ext uri="{FF2B5EF4-FFF2-40B4-BE49-F238E27FC236}">
                  <a16:creationId xmlns:a16="http://schemas.microsoft.com/office/drawing/2014/main" id="{E5F62B5C-449B-4CAB-BE6A-DBE03A99BBD6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2462;p39">
              <a:extLst>
                <a:ext uri="{FF2B5EF4-FFF2-40B4-BE49-F238E27FC236}">
                  <a16:creationId xmlns:a16="http://schemas.microsoft.com/office/drawing/2014/main" id="{3849F1E1-1CBB-4C1F-9AD2-963585DFD06A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2463;p39">
              <a:extLst>
                <a:ext uri="{FF2B5EF4-FFF2-40B4-BE49-F238E27FC236}">
                  <a16:creationId xmlns:a16="http://schemas.microsoft.com/office/drawing/2014/main" id="{226F6908-75B2-47CA-8D2D-A9E2CE2FD44E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2464;p39">
              <a:extLst>
                <a:ext uri="{FF2B5EF4-FFF2-40B4-BE49-F238E27FC236}">
                  <a16:creationId xmlns:a16="http://schemas.microsoft.com/office/drawing/2014/main" id="{ECE09FAF-45ED-47AC-96CD-3C72064268B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2465;p39">
              <a:extLst>
                <a:ext uri="{FF2B5EF4-FFF2-40B4-BE49-F238E27FC236}">
                  <a16:creationId xmlns:a16="http://schemas.microsoft.com/office/drawing/2014/main" id="{CC1BA6AE-C6F4-4682-B48B-E0505A721730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2466;p39">
              <a:extLst>
                <a:ext uri="{FF2B5EF4-FFF2-40B4-BE49-F238E27FC236}">
                  <a16:creationId xmlns:a16="http://schemas.microsoft.com/office/drawing/2014/main" id="{CDE3CF07-64CD-4F05-B7CB-D312438DF058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2467;p39">
              <a:extLst>
                <a:ext uri="{FF2B5EF4-FFF2-40B4-BE49-F238E27FC236}">
                  <a16:creationId xmlns:a16="http://schemas.microsoft.com/office/drawing/2014/main" id="{F2E6B44A-FB6B-4953-868F-087BA533F0BB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2468;p39">
              <a:extLst>
                <a:ext uri="{FF2B5EF4-FFF2-40B4-BE49-F238E27FC236}">
                  <a16:creationId xmlns:a16="http://schemas.microsoft.com/office/drawing/2014/main" id="{7C080096-2032-42F4-97CE-57045E7D917A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2469;p39">
              <a:extLst>
                <a:ext uri="{FF2B5EF4-FFF2-40B4-BE49-F238E27FC236}">
                  <a16:creationId xmlns:a16="http://schemas.microsoft.com/office/drawing/2014/main" id="{22FC4244-CA32-421E-A0E1-1166259F4A85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2470;p39">
              <a:extLst>
                <a:ext uri="{FF2B5EF4-FFF2-40B4-BE49-F238E27FC236}">
                  <a16:creationId xmlns:a16="http://schemas.microsoft.com/office/drawing/2014/main" id="{DB742282-FA23-4633-8852-752DE1123B91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2471;p39">
              <a:extLst>
                <a:ext uri="{FF2B5EF4-FFF2-40B4-BE49-F238E27FC236}">
                  <a16:creationId xmlns:a16="http://schemas.microsoft.com/office/drawing/2014/main" id="{7A792213-E15F-4BB3-A3C4-C1D57BFFB086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2472;p39">
              <a:extLst>
                <a:ext uri="{FF2B5EF4-FFF2-40B4-BE49-F238E27FC236}">
                  <a16:creationId xmlns:a16="http://schemas.microsoft.com/office/drawing/2014/main" id="{EC0AAB7F-F930-48F3-8D7B-D8FE76BEA870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2473;p39">
              <a:extLst>
                <a:ext uri="{FF2B5EF4-FFF2-40B4-BE49-F238E27FC236}">
                  <a16:creationId xmlns:a16="http://schemas.microsoft.com/office/drawing/2014/main" id="{C8EFAA9A-AE22-4170-B93A-574B6AEBC20D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2474;p39">
              <a:extLst>
                <a:ext uri="{FF2B5EF4-FFF2-40B4-BE49-F238E27FC236}">
                  <a16:creationId xmlns:a16="http://schemas.microsoft.com/office/drawing/2014/main" id="{35651EF1-877C-4653-B54A-A76C335A638A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2475;p39">
              <a:extLst>
                <a:ext uri="{FF2B5EF4-FFF2-40B4-BE49-F238E27FC236}">
                  <a16:creationId xmlns:a16="http://schemas.microsoft.com/office/drawing/2014/main" id="{FAEC4AA0-9F91-4592-89EC-8DFA49F85EAC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2476;p39">
              <a:extLst>
                <a:ext uri="{FF2B5EF4-FFF2-40B4-BE49-F238E27FC236}">
                  <a16:creationId xmlns:a16="http://schemas.microsoft.com/office/drawing/2014/main" id="{568FE0E6-1274-41E2-8646-9A561A7E7312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2477;p39">
              <a:extLst>
                <a:ext uri="{FF2B5EF4-FFF2-40B4-BE49-F238E27FC236}">
                  <a16:creationId xmlns:a16="http://schemas.microsoft.com/office/drawing/2014/main" id="{066A4F5F-2A54-471E-8B62-59D79873BD98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2478;p39">
              <a:extLst>
                <a:ext uri="{FF2B5EF4-FFF2-40B4-BE49-F238E27FC236}">
                  <a16:creationId xmlns:a16="http://schemas.microsoft.com/office/drawing/2014/main" id="{ABA57E75-B8B7-4997-A0F2-105700D9401B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2479;p39">
              <a:extLst>
                <a:ext uri="{FF2B5EF4-FFF2-40B4-BE49-F238E27FC236}">
                  <a16:creationId xmlns:a16="http://schemas.microsoft.com/office/drawing/2014/main" id="{A3D2A814-76EB-4D3B-B437-CB0DAC881057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2480;p39">
              <a:extLst>
                <a:ext uri="{FF2B5EF4-FFF2-40B4-BE49-F238E27FC236}">
                  <a16:creationId xmlns:a16="http://schemas.microsoft.com/office/drawing/2014/main" id="{D14218BE-97DD-4635-B7DA-1B2FBE9FA403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2481;p39">
              <a:extLst>
                <a:ext uri="{FF2B5EF4-FFF2-40B4-BE49-F238E27FC236}">
                  <a16:creationId xmlns:a16="http://schemas.microsoft.com/office/drawing/2014/main" id="{6500CAE5-54E5-48F1-A132-9185AA8DFA24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2482;p39">
              <a:extLst>
                <a:ext uri="{FF2B5EF4-FFF2-40B4-BE49-F238E27FC236}">
                  <a16:creationId xmlns:a16="http://schemas.microsoft.com/office/drawing/2014/main" id="{F39BD25D-8FA4-479B-95F5-9786D552A39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2483;p39">
              <a:extLst>
                <a:ext uri="{FF2B5EF4-FFF2-40B4-BE49-F238E27FC236}">
                  <a16:creationId xmlns:a16="http://schemas.microsoft.com/office/drawing/2014/main" id="{9938E9CC-08E9-4777-AE0E-E3EAD84AA8FA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2484;p39">
              <a:extLst>
                <a:ext uri="{FF2B5EF4-FFF2-40B4-BE49-F238E27FC236}">
                  <a16:creationId xmlns:a16="http://schemas.microsoft.com/office/drawing/2014/main" id="{0EF9E1F9-C060-43B6-A1A2-70DF65E7FD01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2485;p39">
              <a:extLst>
                <a:ext uri="{FF2B5EF4-FFF2-40B4-BE49-F238E27FC236}">
                  <a16:creationId xmlns:a16="http://schemas.microsoft.com/office/drawing/2014/main" id="{4A120F82-CE04-4A46-AE3B-2492D9CBD9EF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2486;p39">
              <a:extLst>
                <a:ext uri="{FF2B5EF4-FFF2-40B4-BE49-F238E27FC236}">
                  <a16:creationId xmlns:a16="http://schemas.microsoft.com/office/drawing/2014/main" id="{435ED5C3-4E77-4EEC-AC11-8BCAB5059390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2487;p39">
              <a:extLst>
                <a:ext uri="{FF2B5EF4-FFF2-40B4-BE49-F238E27FC236}">
                  <a16:creationId xmlns:a16="http://schemas.microsoft.com/office/drawing/2014/main" id="{052AB00F-7B1D-4388-985D-2B7128E18BC3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2488;p39">
              <a:extLst>
                <a:ext uri="{FF2B5EF4-FFF2-40B4-BE49-F238E27FC236}">
                  <a16:creationId xmlns:a16="http://schemas.microsoft.com/office/drawing/2014/main" id="{DEB4D25B-B0AB-4583-8E31-BB36D6D83B97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2489;p39">
              <a:extLst>
                <a:ext uri="{FF2B5EF4-FFF2-40B4-BE49-F238E27FC236}">
                  <a16:creationId xmlns:a16="http://schemas.microsoft.com/office/drawing/2014/main" id="{9F813B90-E00C-4F2D-8EC2-4DE62158EEA3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2490;p39">
              <a:extLst>
                <a:ext uri="{FF2B5EF4-FFF2-40B4-BE49-F238E27FC236}">
                  <a16:creationId xmlns:a16="http://schemas.microsoft.com/office/drawing/2014/main" id="{FF8E5066-7BE2-4F4A-A43D-BDDC7989256F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2491;p39">
              <a:extLst>
                <a:ext uri="{FF2B5EF4-FFF2-40B4-BE49-F238E27FC236}">
                  <a16:creationId xmlns:a16="http://schemas.microsoft.com/office/drawing/2014/main" id="{83162EF3-993D-4166-8198-5283EE4F8B4E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2492;p39">
              <a:extLst>
                <a:ext uri="{FF2B5EF4-FFF2-40B4-BE49-F238E27FC236}">
                  <a16:creationId xmlns:a16="http://schemas.microsoft.com/office/drawing/2014/main" id="{03ED792C-4BBB-4DE7-84D6-153F3E3EBE13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2493;p39">
              <a:extLst>
                <a:ext uri="{FF2B5EF4-FFF2-40B4-BE49-F238E27FC236}">
                  <a16:creationId xmlns:a16="http://schemas.microsoft.com/office/drawing/2014/main" id="{826512A3-4D09-46FE-B737-B907AB17BF9E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2494;p39">
              <a:extLst>
                <a:ext uri="{FF2B5EF4-FFF2-40B4-BE49-F238E27FC236}">
                  <a16:creationId xmlns:a16="http://schemas.microsoft.com/office/drawing/2014/main" id="{17512F52-7BD4-465B-AE9B-5B7F1639BF3F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2495;p39">
              <a:extLst>
                <a:ext uri="{FF2B5EF4-FFF2-40B4-BE49-F238E27FC236}">
                  <a16:creationId xmlns:a16="http://schemas.microsoft.com/office/drawing/2014/main" id="{45E5ED1F-3553-47D1-AFE1-161ECE65564A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2496;p39">
              <a:extLst>
                <a:ext uri="{FF2B5EF4-FFF2-40B4-BE49-F238E27FC236}">
                  <a16:creationId xmlns:a16="http://schemas.microsoft.com/office/drawing/2014/main" id="{1B46406E-7486-4202-9E94-A51AEFE23EA7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2497;p39">
              <a:extLst>
                <a:ext uri="{FF2B5EF4-FFF2-40B4-BE49-F238E27FC236}">
                  <a16:creationId xmlns:a16="http://schemas.microsoft.com/office/drawing/2014/main" id="{D9DE01D2-BBAC-474B-9AA4-88B01A0A7A94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2498;p39">
              <a:extLst>
                <a:ext uri="{FF2B5EF4-FFF2-40B4-BE49-F238E27FC236}">
                  <a16:creationId xmlns:a16="http://schemas.microsoft.com/office/drawing/2014/main" id="{C0F6A5E1-36A7-4CFE-B4B4-B6CE5F6128D2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2499;p39">
              <a:extLst>
                <a:ext uri="{FF2B5EF4-FFF2-40B4-BE49-F238E27FC236}">
                  <a16:creationId xmlns:a16="http://schemas.microsoft.com/office/drawing/2014/main" id="{94C28200-83DC-47AB-B235-0565BB85D348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2500;p39">
              <a:extLst>
                <a:ext uri="{FF2B5EF4-FFF2-40B4-BE49-F238E27FC236}">
                  <a16:creationId xmlns:a16="http://schemas.microsoft.com/office/drawing/2014/main" id="{EAB663FB-8CEB-46C1-B1BA-F2315D519698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2501;p39">
              <a:extLst>
                <a:ext uri="{FF2B5EF4-FFF2-40B4-BE49-F238E27FC236}">
                  <a16:creationId xmlns:a16="http://schemas.microsoft.com/office/drawing/2014/main" id="{BFFFA3C6-CE88-429C-9914-2246C47A46A5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2502;p39">
              <a:extLst>
                <a:ext uri="{FF2B5EF4-FFF2-40B4-BE49-F238E27FC236}">
                  <a16:creationId xmlns:a16="http://schemas.microsoft.com/office/drawing/2014/main" id="{C841DE5B-0FE0-4513-94AA-F3001BD5204E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2503;p39">
              <a:extLst>
                <a:ext uri="{FF2B5EF4-FFF2-40B4-BE49-F238E27FC236}">
                  <a16:creationId xmlns:a16="http://schemas.microsoft.com/office/drawing/2014/main" id="{1DDECC98-EEA8-4433-AC62-4A2E3D4037CF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2504;p39">
              <a:extLst>
                <a:ext uri="{FF2B5EF4-FFF2-40B4-BE49-F238E27FC236}">
                  <a16:creationId xmlns:a16="http://schemas.microsoft.com/office/drawing/2014/main" id="{92AED4B4-5892-471E-A62E-8D3DEB0FBB9D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2505;p39">
              <a:extLst>
                <a:ext uri="{FF2B5EF4-FFF2-40B4-BE49-F238E27FC236}">
                  <a16:creationId xmlns:a16="http://schemas.microsoft.com/office/drawing/2014/main" id="{D2FD75E5-8911-4048-88C4-4C50F83C649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2506;p39">
              <a:extLst>
                <a:ext uri="{FF2B5EF4-FFF2-40B4-BE49-F238E27FC236}">
                  <a16:creationId xmlns:a16="http://schemas.microsoft.com/office/drawing/2014/main" id="{9F00229E-A566-4CA9-ABAE-D170BC2CA70A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2507;p39">
              <a:extLst>
                <a:ext uri="{FF2B5EF4-FFF2-40B4-BE49-F238E27FC236}">
                  <a16:creationId xmlns:a16="http://schemas.microsoft.com/office/drawing/2014/main" id="{9FB6E65B-C5F4-40EC-8000-48D307F3AF09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2508;p39">
              <a:extLst>
                <a:ext uri="{FF2B5EF4-FFF2-40B4-BE49-F238E27FC236}">
                  <a16:creationId xmlns:a16="http://schemas.microsoft.com/office/drawing/2014/main" id="{1E22AE6B-CA6A-4FB4-9009-9ADBF2AB17E4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2509;p39">
              <a:extLst>
                <a:ext uri="{FF2B5EF4-FFF2-40B4-BE49-F238E27FC236}">
                  <a16:creationId xmlns:a16="http://schemas.microsoft.com/office/drawing/2014/main" id="{6F11DCA5-D433-42E7-A407-A43F65AAA3C6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2510;p39">
              <a:extLst>
                <a:ext uri="{FF2B5EF4-FFF2-40B4-BE49-F238E27FC236}">
                  <a16:creationId xmlns:a16="http://schemas.microsoft.com/office/drawing/2014/main" id="{F02F6587-B4C3-4584-AFE6-64717228E213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2511;p39">
              <a:extLst>
                <a:ext uri="{FF2B5EF4-FFF2-40B4-BE49-F238E27FC236}">
                  <a16:creationId xmlns:a16="http://schemas.microsoft.com/office/drawing/2014/main" id="{A856B529-2AE2-4B91-AE6A-DCA2CBC0D012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2512;p39">
              <a:extLst>
                <a:ext uri="{FF2B5EF4-FFF2-40B4-BE49-F238E27FC236}">
                  <a16:creationId xmlns:a16="http://schemas.microsoft.com/office/drawing/2014/main" id="{C54D4E3B-E58F-405D-A63F-D4833046E799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2513;p39">
              <a:extLst>
                <a:ext uri="{FF2B5EF4-FFF2-40B4-BE49-F238E27FC236}">
                  <a16:creationId xmlns:a16="http://schemas.microsoft.com/office/drawing/2014/main" id="{DC591DEE-E068-4A4E-973A-04D164F634E1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2514;p39">
              <a:extLst>
                <a:ext uri="{FF2B5EF4-FFF2-40B4-BE49-F238E27FC236}">
                  <a16:creationId xmlns:a16="http://schemas.microsoft.com/office/drawing/2014/main" id="{A18F0D4F-413C-4D76-A40E-065EE5FC0E42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2515;p39">
              <a:extLst>
                <a:ext uri="{FF2B5EF4-FFF2-40B4-BE49-F238E27FC236}">
                  <a16:creationId xmlns:a16="http://schemas.microsoft.com/office/drawing/2014/main" id="{A2A86E6C-93F6-4BA7-9188-0C2CB4A2DB79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2516;p39">
              <a:extLst>
                <a:ext uri="{FF2B5EF4-FFF2-40B4-BE49-F238E27FC236}">
                  <a16:creationId xmlns:a16="http://schemas.microsoft.com/office/drawing/2014/main" id="{791D1649-A9BF-49C7-B82C-27A4937293B6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2517;p39">
              <a:extLst>
                <a:ext uri="{FF2B5EF4-FFF2-40B4-BE49-F238E27FC236}">
                  <a16:creationId xmlns:a16="http://schemas.microsoft.com/office/drawing/2014/main" id="{38CED539-B33A-47DD-976A-3AA37DB26398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2518;p39">
              <a:extLst>
                <a:ext uri="{FF2B5EF4-FFF2-40B4-BE49-F238E27FC236}">
                  <a16:creationId xmlns:a16="http://schemas.microsoft.com/office/drawing/2014/main" id="{CFEA6EB6-CE5F-4621-88AD-DC5F4BB87195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2519;p39">
              <a:extLst>
                <a:ext uri="{FF2B5EF4-FFF2-40B4-BE49-F238E27FC236}">
                  <a16:creationId xmlns:a16="http://schemas.microsoft.com/office/drawing/2014/main" id="{51764A27-F6BD-4D74-9DC2-B52F43A51762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2520;p39">
              <a:extLst>
                <a:ext uri="{FF2B5EF4-FFF2-40B4-BE49-F238E27FC236}">
                  <a16:creationId xmlns:a16="http://schemas.microsoft.com/office/drawing/2014/main" id="{9844A708-80ED-447A-B3C0-06093311C74B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2521;p39">
              <a:extLst>
                <a:ext uri="{FF2B5EF4-FFF2-40B4-BE49-F238E27FC236}">
                  <a16:creationId xmlns:a16="http://schemas.microsoft.com/office/drawing/2014/main" id="{C543504C-A87D-4215-8BD1-11C488FD75A4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2522;p39">
              <a:extLst>
                <a:ext uri="{FF2B5EF4-FFF2-40B4-BE49-F238E27FC236}">
                  <a16:creationId xmlns:a16="http://schemas.microsoft.com/office/drawing/2014/main" id="{EAC6B735-9833-4B8A-8F70-4AB0E58235D8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2523;p39">
              <a:extLst>
                <a:ext uri="{FF2B5EF4-FFF2-40B4-BE49-F238E27FC236}">
                  <a16:creationId xmlns:a16="http://schemas.microsoft.com/office/drawing/2014/main" id="{E28FE3C2-F42E-43AC-9DEB-81369091AF03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2524;p39">
              <a:extLst>
                <a:ext uri="{FF2B5EF4-FFF2-40B4-BE49-F238E27FC236}">
                  <a16:creationId xmlns:a16="http://schemas.microsoft.com/office/drawing/2014/main" id="{1E14E826-C058-4A19-A91A-184E2A771CB0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2525;p39">
              <a:extLst>
                <a:ext uri="{FF2B5EF4-FFF2-40B4-BE49-F238E27FC236}">
                  <a16:creationId xmlns:a16="http://schemas.microsoft.com/office/drawing/2014/main" id="{FF547301-93F7-4065-9A5D-524C183591AC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2526;p39">
              <a:extLst>
                <a:ext uri="{FF2B5EF4-FFF2-40B4-BE49-F238E27FC236}">
                  <a16:creationId xmlns:a16="http://schemas.microsoft.com/office/drawing/2014/main" id="{F611CD10-B427-494E-9933-D29E41237DF7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2527;p39">
              <a:extLst>
                <a:ext uri="{FF2B5EF4-FFF2-40B4-BE49-F238E27FC236}">
                  <a16:creationId xmlns:a16="http://schemas.microsoft.com/office/drawing/2014/main" id="{3EEA7BF3-555F-4571-BFB7-0DC6C6B8D7CF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2528;p39">
              <a:extLst>
                <a:ext uri="{FF2B5EF4-FFF2-40B4-BE49-F238E27FC236}">
                  <a16:creationId xmlns:a16="http://schemas.microsoft.com/office/drawing/2014/main" id="{196934E0-AEC2-4210-AD82-B66147FD7578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2529;p39">
              <a:extLst>
                <a:ext uri="{FF2B5EF4-FFF2-40B4-BE49-F238E27FC236}">
                  <a16:creationId xmlns:a16="http://schemas.microsoft.com/office/drawing/2014/main" id="{42DABF7A-62B8-4269-A401-6544FBA51387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2530;p39">
              <a:extLst>
                <a:ext uri="{FF2B5EF4-FFF2-40B4-BE49-F238E27FC236}">
                  <a16:creationId xmlns:a16="http://schemas.microsoft.com/office/drawing/2014/main" id="{55E08C40-BBC0-4046-B6A3-D022D9F790B7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2531;p39">
              <a:extLst>
                <a:ext uri="{FF2B5EF4-FFF2-40B4-BE49-F238E27FC236}">
                  <a16:creationId xmlns:a16="http://schemas.microsoft.com/office/drawing/2014/main" id="{A0691C87-D71E-45E1-8D51-77837887FFF4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2532;p39">
              <a:extLst>
                <a:ext uri="{FF2B5EF4-FFF2-40B4-BE49-F238E27FC236}">
                  <a16:creationId xmlns:a16="http://schemas.microsoft.com/office/drawing/2014/main" id="{6C8922E4-3E99-4561-9260-D3C082EC92FC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2533;p39">
              <a:extLst>
                <a:ext uri="{FF2B5EF4-FFF2-40B4-BE49-F238E27FC236}">
                  <a16:creationId xmlns:a16="http://schemas.microsoft.com/office/drawing/2014/main" id="{327D579E-A19C-4C96-8330-1835F2F53E83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2534;p39">
              <a:extLst>
                <a:ext uri="{FF2B5EF4-FFF2-40B4-BE49-F238E27FC236}">
                  <a16:creationId xmlns:a16="http://schemas.microsoft.com/office/drawing/2014/main" id="{33AAC38C-5E60-47E8-8598-D5A3C8D5A1EC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2535;p39">
              <a:extLst>
                <a:ext uri="{FF2B5EF4-FFF2-40B4-BE49-F238E27FC236}">
                  <a16:creationId xmlns:a16="http://schemas.microsoft.com/office/drawing/2014/main" id="{4CC9913E-8210-45D2-9358-08A460B7C360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2536;p39">
              <a:extLst>
                <a:ext uri="{FF2B5EF4-FFF2-40B4-BE49-F238E27FC236}">
                  <a16:creationId xmlns:a16="http://schemas.microsoft.com/office/drawing/2014/main" id="{BD45A878-7F47-474A-AD54-5FA45E00A5F2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2537;p39">
              <a:extLst>
                <a:ext uri="{FF2B5EF4-FFF2-40B4-BE49-F238E27FC236}">
                  <a16:creationId xmlns:a16="http://schemas.microsoft.com/office/drawing/2014/main" id="{DE7F6F07-3B20-4D8F-98DE-9E398E174726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2538;p39">
              <a:extLst>
                <a:ext uri="{FF2B5EF4-FFF2-40B4-BE49-F238E27FC236}">
                  <a16:creationId xmlns:a16="http://schemas.microsoft.com/office/drawing/2014/main" id="{53EB0512-AB94-4FB3-AAB5-504ECCFAC53F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2539;p39">
              <a:extLst>
                <a:ext uri="{FF2B5EF4-FFF2-40B4-BE49-F238E27FC236}">
                  <a16:creationId xmlns:a16="http://schemas.microsoft.com/office/drawing/2014/main" id="{04F308D6-CD51-47F1-942B-2F8BDC92F2C7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2540;p39">
              <a:extLst>
                <a:ext uri="{FF2B5EF4-FFF2-40B4-BE49-F238E27FC236}">
                  <a16:creationId xmlns:a16="http://schemas.microsoft.com/office/drawing/2014/main" id="{98D12816-A6C0-4FF3-908F-5130F2494DFF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2541;p39">
              <a:extLst>
                <a:ext uri="{FF2B5EF4-FFF2-40B4-BE49-F238E27FC236}">
                  <a16:creationId xmlns:a16="http://schemas.microsoft.com/office/drawing/2014/main" id="{D7CC1119-E8EB-4368-86B5-917DF76744AD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2542;p39">
              <a:extLst>
                <a:ext uri="{FF2B5EF4-FFF2-40B4-BE49-F238E27FC236}">
                  <a16:creationId xmlns:a16="http://schemas.microsoft.com/office/drawing/2014/main" id="{2F846626-2C23-4E51-9874-C447CF9191E3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2543;p39">
              <a:extLst>
                <a:ext uri="{FF2B5EF4-FFF2-40B4-BE49-F238E27FC236}">
                  <a16:creationId xmlns:a16="http://schemas.microsoft.com/office/drawing/2014/main" id="{53C2367B-EBF3-490C-B116-F7DB38F96099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2544;p39">
              <a:extLst>
                <a:ext uri="{FF2B5EF4-FFF2-40B4-BE49-F238E27FC236}">
                  <a16:creationId xmlns:a16="http://schemas.microsoft.com/office/drawing/2014/main" id="{95CFD684-FC3B-424F-8DAC-59CDDD61132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2545;p39">
              <a:extLst>
                <a:ext uri="{FF2B5EF4-FFF2-40B4-BE49-F238E27FC236}">
                  <a16:creationId xmlns:a16="http://schemas.microsoft.com/office/drawing/2014/main" id="{F96F17CA-DC35-4A01-886B-51F1795465B9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2546;p39">
              <a:extLst>
                <a:ext uri="{FF2B5EF4-FFF2-40B4-BE49-F238E27FC236}">
                  <a16:creationId xmlns:a16="http://schemas.microsoft.com/office/drawing/2014/main" id="{EEB3A0DC-AE92-4B9F-A4B6-D51E133D9E77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2547;p39">
              <a:extLst>
                <a:ext uri="{FF2B5EF4-FFF2-40B4-BE49-F238E27FC236}">
                  <a16:creationId xmlns:a16="http://schemas.microsoft.com/office/drawing/2014/main" id="{076BB02E-C103-4A52-86D7-CC95E4F21C47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2548;p39">
              <a:extLst>
                <a:ext uri="{FF2B5EF4-FFF2-40B4-BE49-F238E27FC236}">
                  <a16:creationId xmlns:a16="http://schemas.microsoft.com/office/drawing/2014/main" id="{2A7DDA7A-2D72-4E9D-8EA2-A4A0644E9E66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2549;p39">
              <a:extLst>
                <a:ext uri="{FF2B5EF4-FFF2-40B4-BE49-F238E27FC236}">
                  <a16:creationId xmlns:a16="http://schemas.microsoft.com/office/drawing/2014/main" id="{630E7E4B-C0F4-46B2-8E03-417E653C541D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2550;p39">
              <a:extLst>
                <a:ext uri="{FF2B5EF4-FFF2-40B4-BE49-F238E27FC236}">
                  <a16:creationId xmlns:a16="http://schemas.microsoft.com/office/drawing/2014/main" id="{402DE26F-29F6-422A-99A8-A58C00057E26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2551;p39">
              <a:extLst>
                <a:ext uri="{FF2B5EF4-FFF2-40B4-BE49-F238E27FC236}">
                  <a16:creationId xmlns:a16="http://schemas.microsoft.com/office/drawing/2014/main" id="{E90D7746-88DF-423D-B477-E71E970A4634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2552;p39">
              <a:extLst>
                <a:ext uri="{FF2B5EF4-FFF2-40B4-BE49-F238E27FC236}">
                  <a16:creationId xmlns:a16="http://schemas.microsoft.com/office/drawing/2014/main" id="{E7F1D887-900F-47F3-AEDF-A3E8F38329A8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2553;p39">
              <a:extLst>
                <a:ext uri="{FF2B5EF4-FFF2-40B4-BE49-F238E27FC236}">
                  <a16:creationId xmlns:a16="http://schemas.microsoft.com/office/drawing/2014/main" id="{01583841-0B42-4F7F-9035-6EFEB058DCFF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2554;p39">
              <a:extLst>
                <a:ext uri="{FF2B5EF4-FFF2-40B4-BE49-F238E27FC236}">
                  <a16:creationId xmlns:a16="http://schemas.microsoft.com/office/drawing/2014/main" id="{1B27B9EA-BD15-4727-B612-29611D17C591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2555;p39">
              <a:extLst>
                <a:ext uri="{FF2B5EF4-FFF2-40B4-BE49-F238E27FC236}">
                  <a16:creationId xmlns:a16="http://schemas.microsoft.com/office/drawing/2014/main" id="{DF44CBEB-7DB1-408C-BC80-FFF3A550A167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2556;p39">
              <a:extLst>
                <a:ext uri="{FF2B5EF4-FFF2-40B4-BE49-F238E27FC236}">
                  <a16:creationId xmlns:a16="http://schemas.microsoft.com/office/drawing/2014/main" id="{3328EAC6-4377-4770-85BE-B08E5C3E513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2557;p39">
              <a:extLst>
                <a:ext uri="{FF2B5EF4-FFF2-40B4-BE49-F238E27FC236}">
                  <a16:creationId xmlns:a16="http://schemas.microsoft.com/office/drawing/2014/main" id="{E27110D9-32B1-4462-B5E4-7D211658C58A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2558;p39">
              <a:extLst>
                <a:ext uri="{FF2B5EF4-FFF2-40B4-BE49-F238E27FC236}">
                  <a16:creationId xmlns:a16="http://schemas.microsoft.com/office/drawing/2014/main" id="{BE096C46-AB06-41A1-A062-B851B0763B4B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2559;p39">
              <a:extLst>
                <a:ext uri="{FF2B5EF4-FFF2-40B4-BE49-F238E27FC236}">
                  <a16:creationId xmlns:a16="http://schemas.microsoft.com/office/drawing/2014/main" id="{C495C814-6DDC-4584-A6D8-7407CBC8DECA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2560;p39">
              <a:extLst>
                <a:ext uri="{FF2B5EF4-FFF2-40B4-BE49-F238E27FC236}">
                  <a16:creationId xmlns:a16="http://schemas.microsoft.com/office/drawing/2014/main" id="{FC36B9E6-68AC-429B-B2B4-4F482BC6E0ED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2561;p39">
              <a:extLst>
                <a:ext uri="{FF2B5EF4-FFF2-40B4-BE49-F238E27FC236}">
                  <a16:creationId xmlns:a16="http://schemas.microsoft.com/office/drawing/2014/main" id="{E01C13DC-788F-4B53-94A8-24464325D79C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2562;p39">
              <a:extLst>
                <a:ext uri="{FF2B5EF4-FFF2-40B4-BE49-F238E27FC236}">
                  <a16:creationId xmlns:a16="http://schemas.microsoft.com/office/drawing/2014/main" id="{CBBD0CE8-DB4E-492A-A192-CB10CC939474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2563;p39">
              <a:extLst>
                <a:ext uri="{FF2B5EF4-FFF2-40B4-BE49-F238E27FC236}">
                  <a16:creationId xmlns:a16="http://schemas.microsoft.com/office/drawing/2014/main" id="{5FA8319B-30AE-4BEC-9BB1-A51F7D64A2F1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2564;p39">
              <a:extLst>
                <a:ext uri="{FF2B5EF4-FFF2-40B4-BE49-F238E27FC236}">
                  <a16:creationId xmlns:a16="http://schemas.microsoft.com/office/drawing/2014/main" id="{E456EF81-7A7F-48DC-B0BF-E302F87F27E7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2565;p39">
              <a:extLst>
                <a:ext uri="{FF2B5EF4-FFF2-40B4-BE49-F238E27FC236}">
                  <a16:creationId xmlns:a16="http://schemas.microsoft.com/office/drawing/2014/main" id="{936FF705-5B10-4999-A323-788FD5C7D088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2566;p39">
              <a:extLst>
                <a:ext uri="{FF2B5EF4-FFF2-40B4-BE49-F238E27FC236}">
                  <a16:creationId xmlns:a16="http://schemas.microsoft.com/office/drawing/2014/main" id="{3939CE0A-D1C8-41E5-A1E2-6C9170FE46C6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2567;p39">
              <a:extLst>
                <a:ext uri="{FF2B5EF4-FFF2-40B4-BE49-F238E27FC236}">
                  <a16:creationId xmlns:a16="http://schemas.microsoft.com/office/drawing/2014/main" id="{E446D77D-D767-49DD-A5ED-B8E10851CA54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2568;p39">
              <a:extLst>
                <a:ext uri="{FF2B5EF4-FFF2-40B4-BE49-F238E27FC236}">
                  <a16:creationId xmlns:a16="http://schemas.microsoft.com/office/drawing/2014/main" id="{BF10443E-74F4-482F-8EEE-C529A58DDF26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2569;p39">
              <a:extLst>
                <a:ext uri="{FF2B5EF4-FFF2-40B4-BE49-F238E27FC236}">
                  <a16:creationId xmlns:a16="http://schemas.microsoft.com/office/drawing/2014/main" id="{3D00C584-56B8-45C9-8477-43DF48B5ACEC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2570;p39">
              <a:extLst>
                <a:ext uri="{FF2B5EF4-FFF2-40B4-BE49-F238E27FC236}">
                  <a16:creationId xmlns:a16="http://schemas.microsoft.com/office/drawing/2014/main" id="{56690F95-D91C-4CCB-BD7C-A254471DA00C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2571;p39">
              <a:extLst>
                <a:ext uri="{FF2B5EF4-FFF2-40B4-BE49-F238E27FC236}">
                  <a16:creationId xmlns:a16="http://schemas.microsoft.com/office/drawing/2014/main" id="{508500F6-2DAC-40A3-9672-74134D4403E4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2572;p39">
              <a:extLst>
                <a:ext uri="{FF2B5EF4-FFF2-40B4-BE49-F238E27FC236}">
                  <a16:creationId xmlns:a16="http://schemas.microsoft.com/office/drawing/2014/main" id="{12A99787-F27D-4D34-9007-03FCD96A5044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2573;p39">
              <a:extLst>
                <a:ext uri="{FF2B5EF4-FFF2-40B4-BE49-F238E27FC236}">
                  <a16:creationId xmlns:a16="http://schemas.microsoft.com/office/drawing/2014/main" id="{6C1BCE08-A1C4-47A0-B0FD-A8D451CB705D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2574;p39">
              <a:extLst>
                <a:ext uri="{FF2B5EF4-FFF2-40B4-BE49-F238E27FC236}">
                  <a16:creationId xmlns:a16="http://schemas.microsoft.com/office/drawing/2014/main" id="{BB36F7E1-9030-44D0-8E42-0930CAE4607F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2575;p39">
              <a:extLst>
                <a:ext uri="{FF2B5EF4-FFF2-40B4-BE49-F238E27FC236}">
                  <a16:creationId xmlns:a16="http://schemas.microsoft.com/office/drawing/2014/main" id="{CEB8B8AE-2378-43EF-86F1-51BA569AFE68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2576;p39">
              <a:extLst>
                <a:ext uri="{FF2B5EF4-FFF2-40B4-BE49-F238E27FC236}">
                  <a16:creationId xmlns:a16="http://schemas.microsoft.com/office/drawing/2014/main" id="{9555D5FF-12DC-4C54-B76E-BFDC4F416673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2577;p39">
              <a:extLst>
                <a:ext uri="{FF2B5EF4-FFF2-40B4-BE49-F238E27FC236}">
                  <a16:creationId xmlns:a16="http://schemas.microsoft.com/office/drawing/2014/main" id="{882B594B-1227-41ED-B5F6-8E7866BB1393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2578;p39">
              <a:extLst>
                <a:ext uri="{FF2B5EF4-FFF2-40B4-BE49-F238E27FC236}">
                  <a16:creationId xmlns:a16="http://schemas.microsoft.com/office/drawing/2014/main" id="{DB071843-9121-4E6C-BBB8-58ED688A333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2579;p39">
              <a:extLst>
                <a:ext uri="{FF2B5EF4-FFF2-40B4-BE49-F238E27FC236}">
                  <a16:creationId xmlns:a16="http://schemas.microsoft.com/office/drawing/2014/main" id="{741E7A61-EFBB-475F-BD3D-A6B6864F9319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2580;p39">
              <a:extLst>
                <a:ext uri="{FF2B5EF4-FFF2-40B4-BE49-F238E27FC236}">
                  <a16:creationId xmlns:a16="http://schemas.microsoft.com/office/drawing/2014/main" id="{9C357512-F292-4949-9CB0-2B2F9CDA92B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2581;p39">
              <a:extLst>
                <a:ext uri="{FF2B5EF4-FFF2-40B4-BE49-F238E27FC236}">
                  <a16:creationId xmlns:a16="http://schemas.microsoft.com/office/drawing/2014/main" id="{47C72FE4-2378-438D-B8FB-C97B3A966E16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2582;p39">
              <a:extLst>
                <a:ext uri="{FF2B5EF4-FFF2-40B4-BE49-F238E27FC236}">
                  <a16:creationId xmlns:a16="http://schemas.microsoft.com/office/drawing/2014/main" id="{23EA9A43-8CC4-4723-8CDA-ADA9F4CAB297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2583;p39">
              <a:extLst>
                <a:ext uri="{FF2B5EF4-FFF2-40B4-BE49-F238E27FC236}">
                  <a16:creationId xmlns:a16="http://schemas.microsoft.com/office/drawing/2014/main" id="{1AB424D3-E7FC-4598-B345-60429656944C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2584;p39">
              <a:extLst>
                <a:ext uri="{FF2B5EF4-FFF2-40B4-BE49-F238E27FC236}">
                  <a16:creationId xmlns:a16="http://schemas.microsoft.com/office/drawing/2014/main" id="{8BE8E374-1494-4F7E-9E88-8E28AE53A63C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2585;p39">
              <a:extLst>
                <a:ext uri="{FF2B5EF4-FFF2-40B4-BE49-F238E27FC236}">
                  <a16:creationId xmlns:a16="http://schemas.microsoft.com/office/drawing/2014/main" id="{FCFCE5A0-3D19-47D1-9354-5F2DD6AE70F3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2586;p39">
              <a:extLst>
                <a:ext uri="{FF2B5EF4-FFF2-40B4-BE49-F238E27FC236}">
                  <a16:creationId xmlns:a16="http://schemas.microsoft.com/office/drawing/2014/main" id="{3F93EE68-7057-47C4-83C6-465961F0837C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2587;p39">
              <a:extLst>
                <a:ext uri="{FF2B5EF4-FFF2-40B4-BE49-F238E27FC236}">
                  <a16:creationId xmlns:a16="http://schemas.microsoft.com/office/drawing/2014/main" id="{D49EE98E-4059-4D88-8ED9-37B01C1F1F4A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2588;p39">
              <a:extLst>
                <a:ext uri="{FF2B5EF4-FFF2-40B4-BE49-F238E27FC236}">
                  <a16:creationId xmlns:a16="http://schemas.microsoft.com/office/drawing/2014/main" id="{05C9C080-D641-4141-BFC9-09EC8F1B1D78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2589;p39">
              <a:extLst>
                <a:ext uri="{FF2B5EF4-FFF2-40B4-BE49-F238E27FC236}">
                  <a16:creationId xmlns:a16="http://schemas.microsoft.com/office/drawing/2014/main" id="{85B28360-3851-477F-891B-E069CCD85EE4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2590;p39">
              <a:extLst>
                <a:ext uri="{FF2B5EF4-FFF2-40B4-BE49-F238E27FC236}">
                  <a16:creationId xmlns:a16="http://schemas.microsoft.com/office/drawing/2014/main" id="{7869DE32-0777-4106-967C-8F19B5AA9CA7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2591;p39">
              <a:extLst>
                <a:ext uri="{FF2B5EF4-FFF2-40B4-BE49-F238E27FC236}">
                  <a16:creationId xmlns:a16="http://schemas.microsoft.com/office/drawing/2014/main" id="{4C14106B-B09B-4F89-B750-C299CDC0E721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2592;p39">
              <a:extLst>
                <a:ext uri="{FF2B5EF4-FFF2-40B4-BE49-F238E27FC236}">
                  <a16:creationId xmlns:a16="http://schemas.microsoft.com/office/drawing/2014/main" id="{34B5652A-6ABA-42CC-8174-72EDDEFD6657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2593;p39">
              <a:extLst>
                <a:ext uri="{FF2B5EF4-FFF2-40B4-BE49-F238E27FC236}">
                  <a16:creationId xmlns:a16="http://schemas.microsoft.com/office/drawing/2014/main" id="{6E9FF037-3E5C-47B3-825F-7D89D02B0CE0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2594;p39">
              <a:extLst>
                <a:ext uri="{FF2B5EF4-FFF2-40B4-BE49-F238E27FC236}">
                  <a16:creationId xmlns:a16="http://schemas.microsoft.com/office/drawing/2014/main" id="{F2A467D9-FB23-4E2C-8D89-94AA727CE4EF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2595;p39">
              <a:extLst>
                <a:ext uri="{FF2B5EF4-FFF2-40B4-BE49-F238E27FC236}">
                  <a16:creationId xmlns:a16="http://schemas.microsoft.com/office/drawing/2014/main" id="{9734B54F-7902-488A-A519-CF76BE6A1BC9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2596;p39">
              <a:extLst>
                <a:ext uri="{FF2B5EF4-FFF2-40B4-BE49-F238E27FC236}">
                  <a16:creationId xmlns:a16="http://schemas.microsoft.com/office/drawing/2014/main" id="{C7AFDE25-72D9-4DC6-B49A-214644CFAF5B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597;p39">
              <a:extLst>
                <a:ext uri="{FF2B5EF4-FFF2-40B4-BE49-F238E27FC236}">
                  <a16:creationId xmlns:a16="http://schemas.microsoft.com/office/drawing/2014/main" id="{636E08F3-F2B9-4781-93F6-D7AA27168689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598;p39">
              <a:extLst>
                <a:ext uri="{FF2B5EF4-FFF2-40B4-BE49-F238E27FC236}">
                  <a16:creationId xmlns:a16="http://schemas.microsoft.com/office/drawing/2014/main" id="{62C891C7-C4B9-46E7-8AF2-7D28EA55167C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599;p39">
              <a:extLst>
                <a:ext uri="{FF2B5EF4-FFF2-40B4-BE49-F238E27FC236}">
                  <a16:creationId xmlns:a16="http://schemas.microsoft.com/office/drawing/2014/main" id="{5116D9D8-43B2-4CB7-8D52-5F9D868902B1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2600;p39">
              <a:extLst>
                <a:ext uri="{FF2B5EF4-FFF2-40B4-BE49-F238E27FC236}">
                  <a16:creationId xmlns:a16="http://schemas.microsoft.com/office/drawing/2014/main" id="{9441CA80-E200-4D7B-881B-D093D3DB68F3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2601;p39">
              <a:extLst>
                <a:ext uri="{FF2B5EF4-FFF2-40B4-BE49-F238E27FC236}">
                  <a16:creationId xmlns:a16="http://schemas.microsoft.com/office/drawing/2014/main" id="{747E8285-CD65-40F8-8F10-323233D994A5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602;p39">
              <a:extLst>
                <a:ext uri="{FF2B5EF4-FFF2-40B4-BE49-F238E27FC236}">
                  <a16:creationId xmlns:a16="http://schemas.microsoft.com/office/drawing/2014/main" id="{200E28C9-0A88-41A2-83C6-437241F8897F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603;p39">
              <a:extLst>
                <a:ext uri="{FF2B5EF4-FFF2-40B4-BE49-F238E27FC236}">
                  <a16:creationId xmlns:a16="http://schemas.microsoft.com/office/drawing/2014/main" id="{665891AC-FF8E-4CF9-BB10-7AB2F34D1584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604;p39">
              <a:extLst>
                <a:ext uri="{FF2B5EF4-FFF2-40B4-BE49-F238E27FC236}">
                  <a16:creationId xmlns:a16="http://schemas.microsoft.com/office/drawing/2014/main" id="{6A680BAD-BA7C-4CD5-9223-4B953FB90D21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2605;p39">
              <a:extLst>
                <a:ext uri="{FF2B5EF4-FFF2-40B4-BE49-F238E27FC236}">
                  <a16:creationId xmlns:a16="http://schemas.microsoft.com/office/drawing/2014/main" id="{17FA30D7-1AEF-44F0-B5B8-98026675A6AD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2606;p39">
              <a:extLst>
                <a:ext uri="{FF2B5EF4-FFF2-40B4-BE49-F238E27FC236}">
                  <a16:creationId xmlns:a16="http://schemas.microsoft.com/office/drawing/2014/main" id="{E7761A31-10FC-4ADB-B26B-B1D699BBB7A7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2607;p39">
              <a:extLst>
                <a:ext uri="{FF2B5EF4-FFF2-40B4-BE49-F238E27FC236}">
                  <a16:creationId xmlns:a16="http://schemas.microsoft.com/office/drawing/2014/main" id="{DABF475D-AC8D-4658-83F7-750CE222ECCC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2608;p39">
              <a:extLst>
                <a:ext uri="{FF2B5EF4-FFF2-40B4-BE49-F238E27FC236}">
                  <a16:creationId xmlns:a16="http://schemas.microsoft.com/office/drawing/2014/main" id="{4E6CA14F-62EE-4E43-A81B-A6C7141C2251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2609;p39">
              <a:extLst>
                <a:ext uri="{FF2B5EF4-FFF2-40B4-BE49-F238E27FC236}">
                  <a16:creationId xmlns:a16="http://schemas.microsoft.com/office/drawing/2014/main" id="{C6E72E69-5E08-4ACB-B75B-798EDE97EF4C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2610;p39">
              <a:extLst>
                <a:ext uri="{FF2B5EF4-FFF2-40B4-BE49-F238E27FC236}">
                  <a16:creationId xmlns:a16="http://schemas.microsoft.com/office/drawing/2014/main" id="{BEA3BA52-892B-450F-A678-C0CA862F5DB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611;p39">
              <a:extLst>
                <a:ext uri="{FF2B5EF4-FFF2-40B4-BE49-F238E27FC236}">
                  <a16:creationId xmlns:a16="http://schemas.microsoft.com/office/drawing/2014/main" id="{256D1CBB-FC9E-40D1-9C39-BFC38AB72D1D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2612;p39">
              <a:extLst>
                <a:ext uri="{FF2B5EF4-FFF2-40B4-BE49-F238E27FC236}">
                  <a16:creationId xmlns:a16="http://schemas.microsoft.com/office/drawing/2014/main" id="{33B69674-4652-4160-B3E7-9ADA4E922249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2613;p39">
              <a:extLst>
                <a:ext uri="{FF2B5EF4-FFF2-40B4-BE49-F238E27FC236}">
                  <a16:creationId xmlns:a16="http://schemas.microsoft.com/office/drawing/2014/main" id="{78AE9ECC-9B1C-4ACD-9F52-E7267F94D9A2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2614;p39">
              <a:extLst>
                <a:ext uri="{FF2B5EF4-FFF2-40B4-BE49-F238E27FC236}">
                  <a16:creationId xmlns:a16="http://schemas.microsoft.com/office/drawing/2014/main" id="{97DA4661-3F1C-455C-8800-5117C028913D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2615;p39">
              <a:extLst>
                <a:ext uri="{FF2B5EF4-FFF2-40B4-BE49-F238E27FC236}">
                  <a16:creationId xmlns:a16="http://schemas.microsoft.com/office/drawing/2014/main" id="{C582B239-5C07-4B74-B8A3-087CC22C018B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2616;p39">
              <a:extLst>
                <a:ext uri="{FF2B5EF4-FFF2-40B4-BE49-F238E27FC236}">
                  <a16:creationId xmlns:a16="http://schemas.microsoft.com/office/drawing/2014/main" id="{3B989A54-3CFA-4FBA-8958-B4C746EEC908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2617;p39">
              <a:extLst>
                <a:ext uri="{FF2B5EF4-FFF2-40B4-BE49-F238E27FC236}">
                  <a16:creationId xmlns:a16="http://schemas.microsoft.com/office/drawing/2014/main" id="{2420AD4A-9BF9-43B8-8DA9-E2B86347E590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2618;p39">
              <a:extLst>
                <a:ext uri="{FF2B5EF4-FFF2-40B4-BE49-F238E27FC236}">
                  <a16:creationId xmlns:a16="http://schemas.microsoft.com/office/drawing/2014/main" id="{F0F6C4EF-74B4-4DDE-9CD5-6C00D703608C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2619;p39">
              <a:extLst>
                <a:ext uri="{FF2B5EF4-FFF2-40B4-BE49-F238E27FC236}">
                  <a16:creationId xmlns:a16="http://schemas.microsoft.com/office/drawing/2014/main" id="{73991AF9-E46A-4C5D-8402-F7E5D8D15B5D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2620;p39">
              <a:extLst>
                <a:ext uri="{FF2B5EF4-FFF2-40B4-BE49-F238E27FC236}">
                  <a16:creationId xmlns:a16="http://schemas.microsoft.com/office/drawing/2014/main" id="{AED24741-8203-4178-9FA3-377B148617AB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2621;p39">
              <a:extLst>
                <a:ext uri="{FF2B5EF4-FFF2-40B4-BE49-F238E27FC236}">
                  <a16:creationId xmlns:a16="http://schemas.microsoft.com/office/drawing/2014/main" id="{2FF695A9-F47D-4E01-BFBC-E5268A7CA8F8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2622;p39">
              <a:extLst>
                <a:ext uri="{FF2B5EF4-FFF2-40B4-BE49-F238E27FC236}">
                  <a16:creationId xmlns:a16="http://schemas.microsoft.com/office/drawing/2014/main" id="{AFCB8ACC-4979-4156-95BF-4E24C8026A65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2623;p39">
              <a:extLst>
                <a:ext uri="{FF2B5EF4-FFF2-40B4-BE49-F238E27FC236}">
                  <a16:creationId xmlns:a16="http://schemas.microsoft.com/office/drawing/2014/main" id="{5D110FE3-DC2C-45CB-9A4A-66167FACB613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2624;p39">
              <a:extLst>
                <a:ext uri="{FF2B5EF4-FFF2-40B4-BE49-F238E27FC236}">
                  <a16:creationId xmlns:a16="http://schemas.microsoft.com/office/drawing/2014/main" id="{A3EB2E95-F49A-4B27-B55C-AC2E81C93C06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2625;p39">
              <a:extLst>
                <a:ext uri="{FF2B5EF4-FFF2-40B4-BE49-F238E27FC236}">
                  <a16:creationId xmlns:a16="http://schemas.microsoft.com/office/drawing/2014/main" id="{16FA3A9A-DD44-419D-B16F-349370935F9A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2626;p39">
              <a:extLst>
                <a:ext uri="{FF2B5EF4-FFF2-40B4-BE49-F238E27FC236}">
                  <a16:creationId xmlns:a16="http://schemas.microsoft.com/office/drawing/2014/main" id="{005A4B41-AF3F-4052-87F4-AC65A4DD0DCC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2627;p39">
              <a:extLst>
                <a:ext uri="{FF2B5EF4-FFF2-40B4-BE49-F238E27FC236}">
                  <a16:creationId xmlns:a16="http://schemas.microsoft.com/office/drawing/2014/main" id="{5D02B36D-D341-448D-B606-8C93DC5C8C19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2628;p39">
              <a:extLst>
                <a:ext uri="{FF2B5EF4-FFF2-40B4-BE49-F238E27FC236}">
                  <a16:creationId xmlns:a16="http://schemas.microsoft.com/office/drawing/2014/main" id="{09ADF273-2605-4AC6-9FD6-093D6D3A5B75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2629;p39">
              <a:extLst>
                <a:ext uri="{FF2B5EF4-FFF2-40B4-BE49-F238E27FC236}">
                  <a16:creationId xmlns:a16="http://schemas.microsoft.com/office/drawing/2014/main" id="{DB04F3B7-F356-4FA1-BDE0-DC6D7871970B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2630;p39">
              <a:extLst>
                <a:ext uri="{FF2B5EF4-FFF2-40B4-BE49-F238E27FC236}">
                  <a16:creationId xmlns:a16="http://schemas.microsoft.com/office/drawing/2014/main" id="{24A072EC-20A4-4D8C-B126-B66428F60440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2631;p39">
              <a:extLst>
                <a:ext uri="{FF2B5EF4-FFF2-40B4-BE49-F238E27FC236}">
                  <a16:creationId xmlns:a16="http://schemas.microsoft.com/office/drawing/2014/main" id="{E043B941-392C-4B91-953C-7DB52D0BB141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2632;p39">
              <a:extLst>
                <a:ext uri="{FF2B5EF4-FFF2-40B4-BE49-F238E27FC236}">
                  <a16:creationId xmlns:a16="http://schemas.microsoft.com/office/drawing/2014/main" id="{AB384CC0-1795-45F9-A41A-76AB23960E0C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2633;p39">
              <a:extLst>
                <a:ext uri="{FF2B5EF4-FFF2-40B4-BE49-F238E27FC236}">
                  <a16:creationId xmlns:a16="http://schemas.microsoft.com/office/drawing/2014/main" id="{02829C31-7479-4382-8321-224AD3243BB4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2634;p39">
              <a:extLst>
                <a:ext uri="{FF2B5EF4-FFF2-40B4-BE49-F238E27FC236}">
                  <a16:creationId xmlns:a16="http://schemas.microsoft.com/office/drawing/2014/main" id="{04FFBB57-11DF-455F-B9A6-E98AA99C584D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2635;p39">
              <a:extLst>
                <a:ext uri="{FF2B5EF4-FFF2-40B4-BE49-F238E27FC236}">
                  <a16:creationId xmlns:a16="http://schemas.microsoft.com/office/drawing/2014/main" id="{D22AECF9-0EC1-49E4-8F6E-16E941BC9348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2636;p39">
              <a:extLst>
                <a:ext uri="{FF2B5EF4-FFF2-40B4-BE49-F238E27FC236}">
                  <a16:creationId xmlns:a16="http://schemas.microsoft.com/office/drawing/2014/main" id="{A2020D38-46EE-4127-BD16-9C9B6E54D4D1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2637;p39">
              <a:extLst>
                <a:ext uri="{FF2B5EF4-FFF2-40B4-BE49-F238E27FC236}">
                  <a16:creationId xmlns:a16="http://schemas.microsoft.com/office/drawing/2014/main" id="{C6612E23-4000-4E66-B2DB-2776E2800C17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2638;p39">
              <a:extLst>
                <a:ext uri="{FF2B5EF4-FFF2-40B4-BE49-F238E27FC236}">
                  <a16:creationId xmlns:a16="http://schemas.microsoft.com/office/drawing/2014/main" id="{94882286-FFB5-4C9F-BC48-7E2F1B3A263C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639;p39">
              <a:extLst>
                <a:ext uri="{FF2B5EF4-FFF2-40B4-BE49-F238E27FC236}">
                  <a16:creationId xmlns:a16="http://schemas.microsoft.com/office/drawing/2014/main" id="{BC2F086B-C3CD-4945-AF49-B5DB6BAA6671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640;p39">
              <a:extLst>
                <a:ext uri="{FF2B5EF4-FFF2-40B4-BE49-F238E27FC236}">
                  <a16:creationId xmlns:a16="http://schemas.microsoft.com/office/drawing/2014/main" id="{C7CD15EF-FC7A-400C-9757-5D5A2817CE8C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641;p39">
              <a:extLst>
                <a:ext uri="{FF2B5EF4-FFF2-40B4-BE49-F238E27FC236}">
                  <a16:creationId xmlns:a16="http://schemas.microsoft.com/office/drawing/2014/main" id="{53C9290C-067C-4588-BCD0-E1250C0D74FA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642;p39">
              <a:extLst>
                <a:ext uri="{FF2B5EF4-FFF2-40B4-BE49-F238E27FC236}">
                  <a16:creationId xmlns:a16="http://schemas.microsoft.com/office/drawing/2014/main" id="{16DD0028-471B-49A3-AF79-EDB80E956D42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643;p39">
              <a:extLst>
                <a:ext uri="{FF2B5EF4-FFF2-40B4-BE49-F238E27FC236}">
                  <a16:creationId xmlns:a16="http://schemas.microsoft.com/office/drawing/2014/main" id="{E05C5F26-1D02-4612-BD1A-AC5B6DADCBBE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644;p39">
              <a:extLst>
                <a:ext uri="{FF2B5EF4-FFF2-40B4-BE49-F238E27FC236}">
                  <a16:creationId xmlns:a16="http://schemas.microsoft.com/office/drawing/2014/main" id="{069759AE-F938-40EC-87E3-DCA7EE79C3A7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645;p39">
              <a:extLst>
                <a:ext uri="{FF2B5EF4-FFF2-40B4-BE49-F238E27FC236}">
                  <a16:creationId xmlns:a16="http://schemas.microsoft.com/office/drawing/2014/main" id="{9650F000-040C-4B21-814B-F974E891726D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646;p39">
              <a:extLst>
                <a:ext uri="{FF2B5EF4-FFF2-40B4-BE49-F238E27FC236}">
                  <a16:creationId xmlns:a16="http://schemas.microsoft.com/office/drawing/2014/main" id="{0FBCEE90-C6DE-4C42-B5FF-DD3CF9CE40FC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647;p39">
              <a:extLst>
                <a:ext uri="{FF2B5EF4-FFF2-40B4-BE49-F238E27FC236}">
                  <a16:creationId xmlns:a16="http://schemas.microsoft.com/office/drawing/2014/main" id="{954742C6-21FD-45A1-B44F-748F2CD99B8B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648;p39">
              <a:extLst>
                <a:ext uri="{FF2B5EF4-FFF2-40B4-BE49-F238E27FC236}">
                  <a16:creationId xmlns:a16="http://schemas.microsoft.com/office/drawing/2014/main" id="{C0400A68-9FA3-4FEC-8F56-CB0BD8C8EAD3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649;p39">
              <a:extLst>
                <a:ext uri="{FF2B5EF4-FFF2-40B4-BE49-F238E27FC236}">
                  <a16:creationId xmlns:a16="http://schemas.microsoft.com/office/drawing/2014/main" id="{E456D942-913F-49EB-9744-79BB33570D76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650;p39">
              <a:extLst>
                <a:ext uri="{FF2B5EF4-FFF2-40B4-BE49-F238E27FC236}">
                  <a16:creationId xmlns:a16="http://schemas.microsoft.com/office/drawing/2014/main" id="{49D81D6A-45AC-49F5-83DA-22673985F69C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651;p39">
              <a:extLst>
                <a:ext uri="{FF2B5EF4-FFF2-40B4-BE49-F238E27FC236}">
                  <a16:creationId xmlns:a16="http://schemas.microsoft.com/office/drawing/2014/main" id="{78D03BD5-9517-41D0-BA17-6D8562CCDF16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652;p39">
              <a:extLst>
                <a:ext uri="{FF2B5EF4-FFF2-40B4-BE49-F238E27FC236}">
                  <a16:creationId xmlns:a16="http://schemas.microsoft.com/office/drawing/2014/main" id="{CE4A0F78-7A3B-4FAB-AC80-9F49100FD9FA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653;p39">
              <a:extLst>
                <a:ext uri="{FF2B5EF4-FFF2-40B4-BE49-F238E27FC236}">
                  <a16:creationId xmlns:a16="http://schemas.microsoft.com/office/drawing/2014/main" id="{72395279-CB77-4F35-96C2-4B6B869B16B1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654;p39">
              <a:extLst>
                <a:ext uri="{FF2B5EF4-FFF2-40B4-BE49-F238E27FC236}">
                  <a16:creationId xmlns:a16="http://schemas.microsoft.com/office/drawing/2014/main" id="{FC463798-E13D-4008-8395-20B8FFE81D15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655;p39">
              <a:extLst>
                <a:ext uri="{FF2B5EF4-FFF2-40B4-BE49-F238E27FC236}">
                  <a16:creationId xmlns:a16="http://schemas.microsoft.com/office/drawing/2014/main" id="{D7B473A1-7CBD-4834-B1B9-1F1F2F3DCFB6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656;p39">
              <a:extLst>
                <a:ext uri="{FF2B5EF4-FFF2-40B4-BE49-F238E27FC236}">
                  <a16:creationId xmlns:a16="http://schemas.microsoft.com/office/drawing/2014/main" id="{361FCD02-2AE5-4D39-BBBC-9E140D5CBC0C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657;p39">
              <a:extLst>
                <a:ext uri="{FF2B5EF4-FFF2-40B4-BE49-F238E27FC236}">
                  <a16:creationId xmlns:a16="http://schemas.microsoft.com/office/drawing/2014/main" id="{9F182371-B44C-47A6-A25A-4C5367AE9237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658;p39">
              <a:extLst>
                <a:ext uri="{FF2B5EF4-FFF2-40B4-BE49-F238E27FC236}">
                  <a16:creationId xmlns:a16="http://schemas.microsoft.com/office/drawing/2014/main" id="{848893EF-352A-4F48-AAC8-EFD8B598457E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659;p39">
              <a:extLst>
                <a:ext uri="{FF2B5EF4-FFF2-40B4-BE49-F238E27FC236}">
                  <a16:creationId xmlns:a16="http://schemas.microsoft.com/office/drawing/2014/main" id="{770F648B-2D57-4EE0-B44E-F2108C0BF1F0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660;p39">
              <a:extLst>
                <a:ext uri="{FF2B5EF4-FFF2-40B4-BE49-F238E27FC236}">
                  <a16:creationId xmlns:a16="http://schemas.microsoft.com/office/drawing/2014/main" id="{8CAF1BF4-F9C1-414A-8865-207390330E66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661;p39">
              <a:extLst>
                <a:ext uri="{FF2B5EF4-FFF2-40B4-BE49-F238E27FC236}">
                  <a16:creationId xmlns:a16="http://schemas.microsoft.com/office/drawing/2014/main" id="{B117C714-EF2D-40E5-BDDC-4F99AC7989EE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662;p39">
              <a:extLst>
                <a:ext uri="{FF2B5EF4-FFF2-40B4-BE49-F238E27FC236}">
                  <a16:creationId xmlns:a16="http://schemas.microsoft.com/office/drawing/2014/main" id="{7DDCDC65-C6A6-4E2C-9589-63F6EAACD7B1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663;p39">
              <a:extLst>
                <a:ext uri="{FF2B5EF4-FFF2-40B4-BE49-F238E27FC236}">
                  <a16:creationId xmlns:a16="http://schemas.microsoft.com/office/drawing/2014/main" id="{FCA89C89-189F-4B35-825E-2F49B4A579A2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664;p39">
              <a:extLst>
                <a:ext uri="{FF2B5EF4-FFF2-40B4-BE49-F238E27FC236}">
                  <a16:creationId xmlns:a16="http://schemas.microsoft.com/office/drawing/2014/main" id="{CA3734CF-6306-44C5-B2E0-0143C92522DD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665;p39">
              <a:extLst>
                <a:ext uri="{FF2B5EF4-FFF2-40B4-BE49-F238E27FC236}">
                  <a16:creationId xmlns:a16="http://schemas.microsoft.com/office/drawing/2014/main" id="{039C3062-AF86-4843-BB6F-43A29A228FE0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666;p39">
              <a:extLst>
                <a:ext uri="{FF2B5EF4-FFF2-40B4-BE49-F238E27FC236}">
                  <a16:creationId xmlns:a16="http://schemas.microsoft.com/office/drawing/2014/main" id="{08E012F2-4B87-4C2A-BA57-7D2D40BA0B34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667;p39">
              <a:extLst>
                <a:ext uri="{FF2B5EF4-FFF2-40B4-BE49-F238E27FC236}">
                  <a16:creationId xmlns:a16="http://schemas.microsoft.com/office/drawing/2014/main" id="{BC5EC0DE-8782-4366-8A49-8EA8A38B56A3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668;p39">
              <a:extLst>
                <a:ext uri="{FF2B5EF4-FFF2-40B4-BE49-F238E27FC236}">
                  <a16:creationId xmlns:a16="http://schemas.microsoft.com/office/drawing/2014/main" id="{49A995E8-8D9C-4BBD-A384-25DBD2E067CD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669;p39">
              <a:extLst>
                <a:ext uri="{FF2B5EF4-FFF2-40B4-BE49-F238E27FC236}">
                  <a16:creationId xmlns:a16="http://schemas.microsoft.com/office/drawing/2014/main" id="{24E1AACD-9C1D-42E3-9D69-C6722C335224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670;p39">
              <a:extLst>
                <a:ext uri="{FF2B5EF4-FFF2-40B4-BE49-F238E27FC236}">
                  <a16:creationId xmlns:a16="http://schemas.microsoft.com/office/drawing/2014/main" id="{A0CFCD59-627B-4142-A144-ACDD414CD49E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671;p39">
              <a:extLst>
                <a:ext uri="{FF2B5EF4-FFF2-40B4-BE49-F238E27FC236}">
                  <a16:creationId xmlns:a16="http://schemas.microsoft.com/office/drawing/2014/main" id="{17C28365-5F83-4898-8EFE-70B8D65D8C83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672;p39">
              <a:extLst>
                <a:ext uri="{FF2B5EF4-FFF2-40B4-BE49-F238E27FC236}">
                  <a16:creationId xmlns:a16="http://schemas.microsoft.com/office/drawing/2014/main" id="{E294DFD4-8ED5-4CA2-8469-443B90C15037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673;p39">
              <a:extLst>
                <a:ext uri="{FF2B5EF4-FFF2-40B4-BE49-F238E27FC236}">
                  <a16:creationId xmlns:a16="http://schemas.microsoft.com/office/drawing/2014/main" id="{4DD9B6AE-7358-4AAD-AC74-7F8D92EF3187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674;p39">
              <a:extLst>
                <a:ext uri="{FF2B5EF4-FFF2-40B4-BE49-F238E27FC236}">
                  <a16:creationId xmlns:a16="http://schemas.microsoft.com/office/drawing/2014/main" id="{D56C9DB9-B1B8-44E8-856B-2E32CA8D1ED6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675;p39">
              <a:extLst>
                <a:ext uri="{FF2B5EF4-FFF2-40B4-BE49-F238E27FC236}">
                  <a16:creationId xmlns:a16="http://schemas.microsoft.com/office/drawing/2014/main" id="{0E0692CF-78E5-4F47-9CA5-4D5E06883D0C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676;p39">
              <a:extLst>
                <a:ext uri="{FF2B5EF4-FFF2-40B4-BE49-F238E27FC236}">
                  <a16:creationId xmlns:a16="http://schemas.microsoft.com/office/drawing/2014/main" id="{62CF5902-E9F8-437B-8CEF-724C738B7202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677;p39">
              <a:extLst>
                <a:ext uri="{FF2B5EF4-FFF2-40B4-BE49-F238E27FC236}">
                  <a16:creationId xmlns:a16="http://schemas.microsoft.com/office/drawing/2014/main" id="{050286DE-7FDD-4D47-933F-F2D54E013E8F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678;p39">
              <a:extLst>
                <a:ext uri="{FF2B5EF4-FFF2-40B4-BE49-F238E27FC236}">
                  <a16:creationId xmlns:a16="http://schemas.microsoft.com/office/drawing/2014/main" id="{8B6123D5-179F-4C3B-9F96-10F9BFBF2EE2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679;p39">
              <a:extLst>
                <a:ext uri="{FF2B5EF4-FFF2-40B4-BE49-F238E27FC236}">
                  <a16:creationId xmlns:a16="http://schemas.microsoft.com/office/drawing/2014/main" id="{71A7AA5A-B260-444E-B83E-50B134AE0FF5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2680;p39">
              <a:extLst>
                <a:ext uri="{FF2B5EF4-FFF2-40B4-BE49-F238E27FC236}">
                  <a16:creationId xmlns:a16="http://schemas.microsoft.com/office/drawing/2014/main" id="{35DFEA10-E783-451B-A7FB-05E930F839DE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2681;p39">
              <a:extLst>
                <a:ext uri="{FF2B5EF4-FFF2-40B4-BE49-F238E27FC236}">
                  <a16:creationId xmlns:a16="http://schemas.microsoft.com/office/drawing/2014/main" id="{3D10DF7E-EA27-4C3C-B8A2-E1373E84C80A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2682;p39">
              <a:extLst>
                <a:ext uri="{FF2B5EF4-FFF2-40B4-BE49-F238E27FC236}">
                  <a16:creationId xmlns:a16="http://schemas.microsoft.com/office/drawing/2014/main" id="{DD1FB53C-A86A-40C2-AF51-75CD159CA25B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2683;p39">
              <a:extLst>
                <a:ext uri="{FF2B5EF4-FFF2-40B4-BE49-F238E27FC236}">
                  <a16:creationId xmlns:a16="http://schemas.microsoft.com/office/drawing/2014/main" id="{D10BF5B4-C420-4A55-B9F6-D96B0BAB4559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684;p39">
              <a:extLst>
                <a:ext uri="{FF2B5EF4-FFF2-40B4-BE49-F238E27FC236}">
                  <a16:creationId xmlns:a16="http://schemas.microsoft.com/office/drawing/2014/main" id="{EB7F249F-9E4C-4CC4-B5D3-5A223D6CE953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685;p39">
              <a:extLst>
                <a:ext uri="{FF2B5EF4-FFF2-40B4-BE49-F238E27FC236}">
                  <a16:creationId xmlns:a16="http://schemas.microsoft.com/office/drawing/2014/main" id="{7C106342-9AED-4A5E-AAFC-149328392E01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686;p39">
              <a:extLst>
                <a:ext uri="{FF2B5EF4-FFF2-40B4-BE49-F238E27FC236}">
                  <a16:creationId xmlns:a16="http://schemas.microsoft.com/office/drawing/2014/main" id="{BDB95351-CC95-46ED-9990-46EB894269DF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687;p39">
              <a:extLst>
                <a:ext uri="{FF2B5EF4-FFF2-40B4-BE49-F238E27FC236}">
                  <a16:creationId xmlns:a16="http://schemas.microsoft.com/office/drawing/2014/main" id="{581B07A3-ECA6-4444-8E81-4ABED16B354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688;p39">
              <a:extLst>
                <a:ext uri="{FF2B5EF4-FFF2-40B4-BE49-F238E27FC236}">
                  <a16:creationId xmlns:a16="http://schemas.microsoft.com/office/drawing/2014/main" id="{2AE53324-B182-4997-9E12-1889F9EFDDF0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689;p39">
              <a:extLst>
                <a:ext uri="{FF2B5EF4-FFF2-40B4-BE49-F238E27FC236}">
                  <a16:creationId xmlns:a16="http://schemas.microsoft.com/office/drawing/2014/main" id="{EAB5402F-E9F1-44F2-A069-7F7C059D2872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690;p39">
              <a:extLst>
                <a:ext uri="{FF2B5EF4-FFF2-40B4-BE49-F238E27FC236}">
                  <a16:creationId xmlns:a16="http://schemas.microsoft.com/office/drawing/2014/main" id="{D311EB4E-BB18-460F-A429-4127950049D2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691;p39">
              <a:extLst>
                <a:ext uri="{FF2B5EF4-FFF2-40B4-BE49-F238E27FC236}">
                  <a16:creationId xmlns:a16="http://schemas.microsoft.com/office/drawing/2014/main" id="{44F6EA6C-73FE-498F-94ED-6DAFCAD1FA4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692;p39">
              <a:extLst>
                <a:ext uri="{FF2B5EF4-FFF2-40B4-BE49-F238E27FC236}">
                  <a16:creationId xmlns:a16="http://schemas.microsoft.com/office/drawing/2014/main" id="{A3C3AF91-1396-4F11-8B34-5DAF183A61BD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693;p39">
              <a:extLst>
                <a:ext uri="{FF2B5EF4-FFF2-40B4-BE49-F238E27FC236}">
                  <a16:creationId xmlns:a16="http://schemas.microsoft.com/office/drawing/2014/main" id="{9868E328-CE8F-4696-B9AB-F320D16220DF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2694;p39">
              <a:extLst>
                <a:ext uri="{FF2B5EF4-FFF2-40B4-BE49-F238E27FC236}">
                  <a16:creationId xmlns:a16="http://schemas.microsoft.com/office/drawing/2014/main" id="{F4991766-1901-42D9-8EC2-B09E99607B24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2695;p39">
              <a:extLst>
                <a:ext uri="{FF2B5EF4-FFF2-40B4-BE49-F238E27FC236}">
                  <a16:creationId xmlns:a16="http://schemas.microsoft.com/office/drawing/2014/main" id="{8998C7A7-7F44-467A-B999-3E9A6A6FD41B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2696;p39">
              <a:extLst>
                <a:ext uri="{FF2B5EF4-FFF2-40B4-BE49-F238E27FC236}">
                  <a16:creationId xmlns:a16="http://schemas.microsoft.com/office/drawing/2014/main" id="{841F1AF7-2BFC-4C98-95CD-9F2E411CD899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2697;p39">
              <a:extLst>
                <a:ext uri="{FF2B5EF4-FFF2-40B4-BE49-F238E27FC236}">
                  <a16:creationId xmlns:a16="http://schemas.microsoft.com/office/drawing/2014/main" id="{A2036801-2CC4-4D33-8B9C-5970FE29EAB8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2698;p39">
              <a:extLst>
                <a:ext uri="{FF2B5EF4-FFF2-40B4-BE49-F238E27FC236}">
                  <a16:creationId xmlns:a16="http://schemas.microsoft.com/office/drawing/2014/main" id="{11127411-0A22-4A65-B477-DC0F3048D67C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2699;p39">
              <a:extLst>
                <a:ext uri="{FF2B5EF4-FFF2-40B4-BE49-F238E27FC236}">
                  <a16:creationId xmlns:a16="http://schemas.microsoft.com/office/drawing/2014/main" id="{AD005F1E-92D5-4C80-BFC3-DE31FAAC58F8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2700;p39">
              <a:extLst>
                <a:ext uri="{FF2B5EF4-FFF2-40B4-BE49-F238E27FC236}">
                  <a16:creationId xmlns:a16="http://schemas.microsoft.com/office/drawing/2014/main" id="{708F9F92-6B61-48AA-854F-5CE11769B836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2701;p39">
              <a:extLst>
                <a:ext uri="{FF2B5EF4-FFF2-40B4-BE49-F238E27FC236}">
                  <a16:creationId xmlns:a16="http://schemas.microsoft.com/office/drawing/2014/main" id="{5D18169B-8D79-45D9-8A59-65659D9A30DA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2702;p39">
              <a:extLst>
                <a:ext uri="{FF2B5EF4-FFF2-40B4-BE49-F238E27FC236}">
                  <a16:creationId xmlns:a16="http://schemas.microsoft.com/office/drawing/2014/main" id="{E448E2FB-2A8B-4818-855D-3AF0181DB1FF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2703;p39">
              <a:extLst>
                <a:ext uri="{FF2B5EF4-FFF2-40B4-BE49-F238E27FC236}">
                  <a16:creationId xmlns:a16="http://schemas.microsoft.com/office/drawing/2014/main" id="{1A314A7C-6008-4EE3-8828-5769A8C82EA8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2704;p39">
              <a:extLst>
                <a:ext uri="{FF2B5EF4-FFF2-40B4-BE49-F238E27FC236}">
                  <a16:creationId xmlns:a16="http://schemas.microsoft.com/office/drawing/2014/main" id="{E5722845-24F5-43E2-A44F-12C7DEC8438A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2705;p39">
              <a:extLst>
                <a:ext uri="{FF2B5EF4-FFF2-40B4-BE49-F238E27FC236}">
                  <a16:creationId xmlns:a16="http://schemas.microsoft.com/office/drawing/2014/main" id="{38361D70-BFA8-459C-8AC7-C03415995EAB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2706;p39">
            <a:extLst>
              <a:ext uri="{FF2B5EF4-FFF2-40B4-BE49-F238E27FC236}">
                <a16:creationId xmlns:a16="http://schemas.microsoft.com/office/drawing/2014/main" id="{623E8E81-C5A3-4A0F-84FE-F007CF0EFEE2}"/>
              </a:ext>
            </a:extLst>
          </p:cNvPr>
          <p:cNvGrpSpPr/>
          <p:nvPr/>
        </p:nvGrpSpPr>
        <p:grpSpPr>
          <a:xfrm>
            <a:off x="6054482" y="-724602"/>
            <a:ext cx="775854" cy="1357219"/>
            <a:chOff x="271325" y="3895325"/>
            <a:chExt cx="360025" cy="629800"/>
          </a:xfrm>
        </p:grpSpPr>
        <p:sp>
          <p:nvSpPr>
            <p:cNvPr id="760" name="Google Shape;2707;p39">
              <a:extLst>
                <a:ext uri="{FF2B5EF4-FFF2-40B4-BE49-F238E27FC236}">
                  <a16:creationId xmlns:a16="http://schemas.microsoft.com/office/drawing/2014/main" id="{E50F9DE4-04DF-4BE7-A6D0-9DB55CC8C725}"/>
                </a:ext>
              </a:extLst>
            </p:cNvPr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2708;p39">
              <a:extLst>
                <a:ext uri="{FF2B5EF4-FFF2-40B4-BE49-F238E27FC236}">
                  <a16:creationId xmlns:a16="http://schemas.microsoft.com/office/drawing/2014/main" id="{062F3153-379B-42D4-A140-9106FD05D65B}"/>
                </a:ext>
              </a:extLst>
            </p:cNvPr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2709;p39">
              <a:extLst>
                <a:ext uri="{FF2B5EF4-FFF2-40B4-BE49-F238E27FC236}">
                  <a16:creationId xmlns:a16="http://schemas.microsoft.com/office/drawing/2014/main" id="{E4881447-44F7-48FF-BCF2-BD1CA4F0C1B1}"/>
                </a:ext>
              </a:extLst>
            </p:cNvPr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2710;p39">
              <a:extLst>
                <a:ext uri="{FF2B5EF4-FFF2-40B4-BE49-F238E27FC236}">
                  <a16:creationId xmlns:a16="http://schemas.microsoft.com/office/drawing/2014/main" id="{C0F4774D-5A3B-4071-BBE2-2655F7C938BA}"/>
                </a:ext>
              </a:extLst>
            </p:cNvPr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2711;p39">
              <a:extLst>
                <a:ext uri="{FF2B5EF4-FFF2-40B4-BE49-F238E27FC236}">
                  <a16:creationId xmlns:a16="http://schemas.microsoft.com/office/drawing/2014/main" id="{9E74C376-E68B-4037-A729-10F390406383}"/>
                </a:ext>
              </a:extLst>
            </p:cNvPr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2712;p39">
              <a:extLst>
                <a:ext uri="{FF2B5EF4-FFF2-40B4-BE49-F238E27FC236}">
                  <a16:creationId xmlns:a16="http://schemas.microsoft.com/office/drawing/2014/main" id="{E8EE71AE-63BB-4944-A179-CAA61E3BA65A}"/>
                </a:ext>
              </a:extLst>
            </p:cNvPr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2713;p39">
              <a:extLst>
                <a:ext uri="{FF2B5EF4-FFF2-40B4-BE49-F238E27FC236}">
                  <a16:creationId xmlns:a16="http://schemas.microsoft.com/office/drawing/2014/main" id="{A28A83E0-8E35-4B1C-85A6-3D9BA1529E87}"/>
                </a:ext>
              </a:extLst>
            </p:cNvPr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2714;p39">
              <a:extLst>
                <a:ext uri="{FF2B5EF4-FFF2-40B4-BE49-F238E27FC236}">
                  <a16:creationId xmlns:a16="http://schemas.microsoft.com/office/drawing/2014/main" id="{AFA21C19-BD73-49DC-8312-30AA74323B65}"/>
                </a:ext>
              </a:extLst>
            </p:cNvPr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2715;p39">
              <a:extLst>
                <a:ext uri="{FF2B5EF4-FFF2-40B4-BE49-F238E27FC236}">
                  <a16:creationId xmlns:a16="http://schemas.microsoft.com/office/drawing/2014/main" id="{56197CBA-B763-49CC-A9D9-30C7A3CAD262}"/>
                </a:ext>
              </a:extLst>
            </p:cNvPr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2716;p39">
              <a:extLst>
                <a:ext uri="{FF2B5EF4-FFF2-40B4-BE49-F238E27FC236}">
                  <a16:creationId xmlns:a16="http://schemas.microsoft.com/office/drawing/2014/main" id="{0E3CC2A2-B0BD-4267-B508-69F5F8271FD9}"/>
                </a:ext>
              </a:extLst>
            </p:cNvPr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2717;p39">
              <a:extLst>
                <a:ext uri="{FF2B5EF4-FFF2-40B4-BE49-F238E27FC236}">
                  <a16:creationId xmlns:a16="http://schemas.microsoft.com/office/drawing/2014/main" id="{C85BB7E6-E048-4036-BB72-9A4B44E47322}"/>
                </a:ext>
              </a:extLst>
            </p:cNvPr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2718;p39">
              <a:extLst>
                <a:ext uri="{FF2B5EF4-FFF2-40B4-BE49-F238E27FC236}">
                  <a16:creationId xmlns:a16="http://schemas.microsoft.com/office/drawing/2014/main" id="{DD234981-8D6E-451B-8941-16DECD96DE77}"/>
                </a:ext>
              </a:extLst>
            </p:cNvPr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2719;p39">
              <a:extLst>
                <a:ext uri="{FF2B5EF4-FFF2-40B4-BE49-F238E27FC236}">
                  <a16:creationId xmlns:a16="http://schemas.microsoft.com/office/drawing/2014/main" id="{76E2BC55-3D96-407E-8A6E-65A6760D28FF}"/>
                </a:ext>
              </a:extLst>
            </p:cNvPr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2720;p39">
              <a:extLst>
                <a:ext uri="{FF2B5EF4-FFF2-40B4-BE49-F238E27FC236}">
                  <a16:creationId xmlns:a16="http://schemas.microsoft.com/office/drawing/2014/main" id="{F91D93DC-069A-4D5C-82FE-D26E5D5CCA2F}"/>
                </a:ext>
              </a:extLst>
            </p:cNvPr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2721;p39">
              <a:extLst>
                <a:ext uri="{FF2B5EF4-FFF2-40B4-BE49-F238E27FC236}">
                  <a16:creationId xmlns:a16="http://schemas.microsoft.com/office/drawing/2014/main" id="{46722935-D328-400F-B67A-22A06196B68A}"/>
                </a:ext>
              </a:extLst>
            </p:cNvPr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2722;p39">
              <a:extLst>
                <a:ext uri="{FF2B5EF4-FFF2-40B4-BE49-F238E27FC236}">
                  <a16:creationId xmlns:a16="http://schemas.microsoft.com/office/drawing/2014/main" id="{9FF47E30-5CBA-4C4B-8B1B-CB236B68487C}"/>
                </a:ext>
              </a:extLst>
            </p:cNvPr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2723;p39">
              <a:extLst>
                <a:ext uri="{FF2B5EF4-FFF2-40B4-BE49-F238E27FC236}">
                  <a16:creationId xmlns:a16="http://schemas.microsoft.com/office/drawing/2014/main" id="{4321CB6C-7008-4FFD-89F0-C14D3A7EC54E}"/>
                </a:ext>
              </a:extLst>
            </p:cNvPr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2724;p39">
              <a:extLst>
                <a:ext uri="{FF2B5EF4-FFF2-40B4-BE49-F238E27FC236}">
                  <a16:creationId xmlns:a16="http://schemas.microsoft.com/office/drawing/2014/main" id="{19DF66B8-747C-46F6-9B79-3DD436C22A20}"/>
                </a:ext>
              </a:extLst>
            </p:cNvPr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2725;p39">
              <a:extLst>
                <a:ext uri="{FF2B5EF4-FFF2-40B4-BE49-F238E27FC236}">
                  <a16:creationId xmlns:a16="http://schemas.microsoft.com/office/drawing/2014/main" id="{4D0F0BCC-CB29-4B46-885A-F8FE58591DDF}"/>
                </a:ext>
              </a:extLst>
            </p:cNvPr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2726;p39">
              <a:extLst>
                <a:ext uri="{FF2B5EF4-FFF2-40B4-BE49-F238E27FC236}">
                  <a16:creationId xmlns:a16="http://schemas.microsoft.com/office/drawing/2014/main" id="{6CACC845-DE56-4D8B-8E39-9672DB7E13F2}"/>
                </a:ext>
              </a:extLst>
            </p:cNvPr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2727;p39">
              <a:extLst>
                <a:ext uri="{FF2B5EF4-FFF2-40B4-BE49-F238E27FC236}">
                  <a16:creationId xmlns:a16="http://schemas.microsoft.com/office/drawing/2014/main" id="{B48CC087-4C35-435B-BAB0-3EEF1AEADAB4}"/>
                </a:ext>
              </a:extLst>
            </p:cNvPr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2728;p39">
              <a:extLst>
                <a:ext uri="{FF2B5EF4-FFF2-40B4-BE49-F238E27FC236}">
                  <a16:creationId xmlns:a16="http://schemas.microsoft.com/office/drawing/2014/main" id="{DD7DB8B6-C439-454E-8DAA-FD3EA8B4A9FA}"/>
                </a:ext>
              </a:extLst>
            </p:cNvPr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2729;p39">
              <a:extLst>
                <a:ext uri="{FF2B5EF4-FFF2-40B4-BE49-F238E27FC236}">
                  <a16:creationId xmlns:a16="http://schemas.microsoft.com/office/drawing/2014/main" id="{56731538-7916-459D-AE16-A901BE396F93}"/>
                </a:ext>
              </a:extLst>
            </p:cNvPr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2730;p39">
              <a:extLst>
                <a:ext uri="{FF2B5EF4-FFF2-40B4-BE49-F238E27FC236}">
                  <a16:creationId xmlns:a16="http://schemas.microsoft.com/office/drawing/2014/main" id="{BEAAF4A0-500E-4F86-8EDA-37DB265F007F}"/>
                </a:ext>
              </a:extLst>
            </p:cNvPr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2731;p39">
              <a:extLst>
                <a:ext uri="{FF2B5EF4-FFF2-40B4-BE49-F238E27FC236}">
                  <a16:creationId xmlns:a16="http://schemas.microsoft.com/office/drawing/2014/main" id="{6F76D1BA-CB1D-410D-8385-DE62E6232596}"/>
                </a:ext>
              </a:extLst>
            </p:cNvPr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2732;p39">
              <a:extLst>
                <a:ext uri="{FF2B5EF4-FFF2-40B4-BE49-F238E27FC236}">
                  <a16:creationId xmlns:a16="http://schemas.microsoft.com/office/drawing/2014/main" id="{65C8AD7F-1250-4F47-B0A9-739147AB2C97}"/>
                </a:ext>
              </a:extLst>
            </p:cNvPr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2733;p39">
              <a:extLst>
                <a:ext uri="{FF2B5EF4-FFF2-40B4-BE49-F238E27FC236}">
                  <a16:creationId xmlns:a16="http://schemas.microsoft.com/office/drawing/2014/main" id="{6B6D7B9B-85A2-41B5-8764-522C85FFF912}"/>
                </a:ext>
              </a:extLst>
            </p:cNvPr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2734;p39">
              <a:extLst>
                <a:ext uri="{FF2B5EF4-FFF2-40B4-BE49-F238E27FC236}">
                  <a16:creationId xmlns:a16="http://schemas.microsoft.com/office/drawing/2014/main" id="{F5866CFF-88F3-4BFF-9A3B-B0F487CEDC16}"/>
                </a:ext>
              </a:extLst>
            </p:cNvPr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2735;p39">
              <a:extLst>
                <a:ext uri="{FF2B5EF4-FFF2-40B4-BE49-F238E27FC236}">
                  <a16:creationId xmlns:a16="http://schemas.microsoft.com/office/drawing/2014/main" id="{EF01D2AC-46EF-48FD-810C-3501F7D2B726}"/>
                </a:ext>
              </a:extLst>
            </p:cNvPr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2736;p39">
              <a:extLst>
                <a:ext uri="{FF2B5EF4-FFF2-40B4-BE49-F238E27FC236}">
                  <a16:creationId xmlns:a16="http://schemas.microsoft.com/office/drawing/2014/main" id="{1BF2DF0A-8CD3-4EF2-A38B-B14E183B61E4}"/>
                </a:ext>
              </a:extLst>
            </p:cNvPr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2737;p39">
              <a:extLst>
                <a:ext uri="{FF2B5EF4-FFF2-40B4-BE49-F238E27FC236}">
                  <a16:creationId xmlns:a16="http://schemas.microsoft.com/office/drawing/2014/main" id="{F15F840E-1C5F-494B-8604-C43A2A07553E}"/>
                </a:ext>
              </a:extLst>
            </p:cNvPr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2738;p39">
              <a:extLst>
                <a:ext uri="{FF2B5EF4-FFF2-40B4-BE49-F238E27FC236}">
                  <a16:creationId xmlns:a16="http://schemas.microsoft.com/office/drawing/2014/main" id="{C2E7E225-2EFC-45EA-B8B5-633F246F7582}"/>
                </a:ext>
              </a:extLst>
            </p:cNvPr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2739;p39">
              <a:extLst>
                <a:ext uri="{FF2B5EF4-FFF2-40B4-BE49-F238E27FC236}">
                  <a16:creationId xmlns:a16="http://schemas.microsoft.com/office/drawing/2014/main" id="{9E0BF48B-4AB0-4A0C-BA56-1806690E63EC}"/>
                </a:ext>
              </a:extLst>
            </p:cNvPr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2740;p39">
              <a:extLst>
                <a:ext uri="{FF2B5EF4-FFF2-40B4-BE49-F238E27FC236}">
                  <a16:creationId xmlns:a16="http://schemas.microsoft.com/office/drawing/2014/main" id="{41E2858F-F83F-4BD2-A942-AD2FBD90D1EE}"/>
                </a:ext>
              </a:extLst>
            </p:cNvPr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2741;p39">
              <a:extLst>
                <a:ext uri="{FF2B5EF4-FFF2-40B4-BE49-F238E27FC236}">
                  <a16:creationId xmlns:a16="http://schemas.microsoft.com/office/drawing/2014/main" id="{3B13FD6A-F643-4C19-9994-5A54AA3F6D60}"/>
                </a:ext>
              </a:extLst>
            </p:cNvPr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2742;p39">
              <a:extLst>
                <a:ext uri="{FF2B5EF4-FFF2-40B4-BE49-F238E27FC236}">
                  <a16:creationId xmlns:a16="http://schemas.microsoft.com/office/drawing/2014/main" id="{5DD9BF56-C7F0-4A97-9DA6-51DBB15BA653}"/>
                </a:ext>
              </a:extLst>
            </p:cNvPr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2743;p39">
              <a:extLst>
                <a:ext uri="{FF2B5EF4-FFF2-40B4-BE49-F238E27FC236}">
                  <a16:creationId xmlns:a16="http://schemas.microsoft.com/office/drawing/2014/main" id="{7415B5EE-CB41-427C-89D0-ED5998173C06}"/>
                </a:ext>
              </a:extLst>
            </p:cNvPr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2744;p39">
              <a:extLst>
                <a:ext uri="{FF2B5EF4-FFF2-40B4-BE49-F238E27FC236}">
                  <a16:creationId xmlns:a16="http://schemas.microsoft.com/office/drawing/2014/main" id="{4CF380DF-34DA-403A-9C4F-93F6D547871F}"/>
                </a:ext>
              </a:extLst>
            </p:cNvPr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2745;p39">
              <a:extLst>
                <a:ext uri="{FF2B5EF4-FFF2-40B4-BE49-F238E27FC236}">
                  <a16:creationId xmlns:a16="http://schemas.microsoft.com/office/drawing/2014/main" id="{6B0DC736-079E-4BD3-9395-64E8579BA6BE}"/>
                </a:ext>
              </a:extLst>
            </p:cNvPr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2746;p39">
              <a:extLst>
                <a:ext uri="{FF2B5EF4-FFF2-40B4-BE49-F238E27FC236}">
                  <a16:creationId xmlns:a16="http://schemas.microsoft.com/office/drawing/2014/main" id="{B7DE4E63-0596-4E27-8E47-15083F8F78D9}"/>
                </a:ext>
              </a:extLst>
            </p:cNvPr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2747;p39">
              <a:extLst>
                <a:ext uri="{FF2B5EF4-FFF2-40B4-BE49-F238E27FC236}">
                  <a16:creationId xmlns:a16="http://schemas.microsoft.com/office/drawing/2014/main" id="{634B4B74-2443-49AC-806A-4066EB1B8689}"/>
                </a:ext>
              </a:extLst>
            </p:cNvPr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2748;p39">
              <a:extLst>
                <a:ext uri="{FF2B5EF4-FFF2-40B4-BE49-F238E27FC236}">
                  <a16:creationId xmlns:a16="http://schemas.microsoft.com/office/drawing/2014/main" id="{8D7A5851-06B4-4211-B842-9CC95C163BD5}"/>
                </a:ext>
              </a:extLst>
            </p:cNvPr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2749;p39">
              <a:extLst>
                <a:ext uri="{FF2B5EF4-FFF2-40B4-BE49-F238E27FC236}">
                  <a16:creationId xmlns:a16="http://schemas.microsoft.com/office/drawing/2014/main" id="{0D632B37-5FB9-4A3D-BE12-0C2DD37219E8}"/>
                </a:ext>
              </a:extLst>
            </p:cNvPr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2750;p39">
              <a:extLst>
                <a:ext uri="{FF2B5EF4-FFF2-40B4-BE49-F238E27FC236}">
                  <a16:creationId xmlns:a16="http://schemas.microsoft.com/office/drawing/2014/main" id="{F0E96EB2-DD6F-425E-9792-D2F1535A6EC8}"/>
                </a:ext>
              </a:extLst>
            </p:cNvPr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2751;p39">
              <a:extLst>
                <a:ext uri="{FF2B5EF4-FFF2-40B4-BE49-F238E27FC236}">
                  <a16:creationId xmlns:a16="http://schemas.microsoft.com/office/drawing/2014/main" id="{279508BB-21C7-4088-8F5A-43B56444D707}"/>
                </a:ext>
              </a:extLst>
            </p:cNvPr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2752;p39">
              <a:extLst>
                <a:ext uri="{FF2B5EF4-FFF2-40B4-BE49-F238E27FC236}">
                  <a16:creationId xmlns:a16="http://schemas.microsoft.com/office/drawing/2014/main" id="{E91104BD-DE11-430C-997C-BC52844BADA2}"/>
                </a:ext>
              </a:extLst>
            </p:cNvPr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2753;p39">
              <a:extLst>
                <a:ext uri="{FF2B5EF4-FFF2-40B4-BE49-F238E27FC236}">
                  <a16:creationId xmlns:a16="http://schemas.microsoft.com/office/drawing/2014/main" id="{A5D59A28-9419-49EC-BBE4-27361C7F8CA4}"/>
                </a:ext>
              </a:extLst>
            </p:cNvPr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2754;p39">
              <a:extLst>
                <a:ext uri="{FF2B5EF4-FFF2-40B4-BE49-F238E27FC236}">
                  <a16:creationId xmlns:a16="http://schemas.microsoft.com/office/drawing/2014/main" id="{7EBC9AAD-B445-4823-9A43-D021725AF2BD}"/>
                </a:ext>
              </a:extLst>
            </p:cNvPr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2755;p39">
              <a:extLst>
                <a:ext uri="{FF2B5EF4-FFF2-40B4-BE49-F238E27FC236}">
                  <a16:creationId xmlns:a16="http://schemas.microsoft.com/office/drawing/2014/main" id="{0DC4A229-2388-402B-9E9B-296CEF4CC3A7}"/>
                </a:ext>
              </a:extLst>
            </p:cNvPr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2756;p39">
              <a:extLst>
                <a:ext uri="{FF2B5EF4-FFF2-40B4-BE49-F238E27FC236}">
                  <a16:creationId xmlns:a16="http://schemas.microsoft.com/office/drawing/2014/main" id="{ED44B5A9-CA07-491A-A7EA-CC35447D54D5}"/>
                </a:ext>
              </a:extLst>
            </p:cNvPr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2757;p39">
              <a:extLst>
                <a:ext uri="{FF2B5EF4-FFF2-40B4-BE49-F238E27FC236}">
                  <a16:creationId xmlns:a16="http://schemas.microsoft.com/office/drawing/2014/main" id="{50E2B63D-221C-4A9E-AA52-AC0B25804FA4}"/>
                </a:ext>
              </a:extLst>
            </p:cNvPr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2758;p39">
              <a:extLst>
                <a:ext uri="{FF2B5EF4-FFF2-40B4-BE49-F238E27FC236}">
                  <a16:creationId xmlns:a16="http://schemas.microsoft.com/office/drawing/2014/main" id="{DFD82384-C272-41EF-A1F1-6801A3CA7998}"/>
                </a:ext>
              </a:extLst>
            </p:cNvPr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2759;p39">
              <a:extLst>
                <a:ext uri="{FF2B5EF4-FFF2-40B4-BE49-F238E27FC236}">
                  <a16:creationId xmlns:a16="http://schemas.microsoft.com/office/drawing/2014/main" id="{870634AA-E5D0-4E4E-AF95-35336DD60A74}"/>
                </a:ext>
              </a:extLst>
            </p:cNvPr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2760;p39">
              <a:extLst>
                <a:ext uri="{FF2B5EF4-FFF2-40B4-BE49-F238E27FC236}">
                  <a16:creationId xmlns:a16="http://schemas.microsoft.com/office/drawing/2014/main" id="{2B840873-C2AF-4EB9-B2C4-B583DD731B40}"/>
                </a:ext>
              </a:extLst>
            </p:cNvPr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2761;p39">
              <a:extLst>
                <a:ext uri="{FF2B5EF4-FFF2-40B4-BE49-F238E27FC236}">
                  <a16:creationId xmlns:a16="http://schemas.microsoft.com/office/drawing/2014/main" id="{A69A8994-7077-47F9-8788-B2F5A2035C63}"/>
                </a:ext>
              </a:extLst>
            </p:cNvPr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2762;p39">
              <a:extLst>
                <a:ext uri="{FF2B5EF4-FFF2-40B4-BE49-F238E27FC236}">
                  <a16:creationId xmlns:a16="http://schemas.microsoft.com/office/drawing/2014/main" id="{FB81D99F-1F76-48B1-9710-599AF9B6BE75}"/>
                </a:ext>
              </a:extLst>
            </p:cNvPr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2763;p39">
              <a:extLst>
                <a:ext uri="{FF2B5EF4-FFF2-40B4-BE49-F238E27FC236}">
                  <a16:creationId xmlns:a16="http://schemas.microsoft.com/office/drawing/2014/main" id="{3AB536DF-30D7-4775-8A2F-DD35583D638F}"/>
                </a:ext>
              </a:extLst>
            </p:cNvPr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2764;p39">
              <a:extLst>
                <a:ext uri="{FF2B5EF4-FFF2-40B4-BE49-F238E27FC236}">
                  <a16:creationId xmlns:a16="http://schemas.microsoft.com/office/drawing/2014/main" id="{7FEE4DC6-156C-45ED-9E4F-17EB2C81AAB4}"/>
                </a:ext>
              </a:extLst>
            </p:cNvPr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2765;p39">
              <a:extLst>
                <a:ext uri="{FF2B5EF4-FFF2-40B4-BE49-F238E27FC236}">
                  <a16:creationId xmlns:a16="http://schemas.microsoft.com/office/drawing/2014/main" id="{8A9ED7CD-81B2-4CEC-9287-C9E7554086E3}"/>
                </a:ext>
              </a:extLst>
            </p:cNvPr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2766;p39">
              <a:extLst>
                <a:ext uri="{FF2B5EF4-FFF2-40B4-BE49-F238E27FC236}">
                  <a16:creationId xmlns:a16="http://schemas.microsoft.com/office/drawing/2014/main" id="{E7C6D2F6-4471-4B38-9E15-F59C9FB2F370}"/>
                </a:ext>
              </a:extLst>
            </p:cNvPr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2767;p39">
              <a:extLst>
                <a:ext uri="{FF2B5EF4-FFF2-40B4-BE49-F238E27FC236}">
                  <a16:creationId xmlns:a16="http://schemas.microsoft.com/office/drawing/2014/main" id="{FBEBEDF0-D5A3-4239-900F-678A376ACFDB}"/>
                </a:ext>
              </a:extLst>
            </p:cNvPr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2768;p39">
              <a:extLst>
                <a:ext uri="{FF2B5EF4-FFF2-40B4-BE49-F238E27FC236}">
                  <a16:creationId xmlns:a16="http://schemas.microsoft.com/office/drawing/2014/main" id="{6469D4D4-0566-40D3-99E5-09DCC7150056}"/>
                </a:ext>
              </a:extLst>
            </p:cNvPr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2769;p39">
              <a:extLst>
                <a:ext uri="{FF2B5EF4-FFF2-40B4-BE49-F238E27FC236}">
                  <a16:creationId xmlns:a16="http://schemas.microsoft.com/office/drawing/2014/main" id="{AF4BF435-497D-48B4-A344-FDE115ABDA9E}"/>
                </a:ext>
              </a:extLst>
            </p:cNvPr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2770;p39">
              <a:extLst>
                <a:ext uri="{FF2B5EF4-FFF2-40B4-BE49-F238E27FC236}">
                  <a16:creationId xmlns:a16="http://schemas.microsoft.com/office/drawing/2014/main" id="{8B424429-2DDA-4807-964B-4180C13AB051}"/>
                </a:ext>
              </a:extLst>
            </p:cNvPr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2771;p39">
              <a:extLst>
                <a:ext uri="{FF2B5EF4-FFF2-40B4-BE49-F238E27FC236}">
                  <a16:creationId xmlns:a16="http://schemas.microsoft.com/office/drawing/2014/main" id="{6717A828-C88D-47A3-97A0-DF2A86DB906A}"/>
                </a:ext>
              </a:extLst>
            </p:cNvPr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2772;p39">
              <a:extLst>
                <a:ext uri="{FF2B5EF4-FFF2-40B4-BE49-F238E27FC236}">
                  <a16:creationId xmlns:a16="http://schemas.microsoft.com/office/drawing/2014/main" id="{E9E0A858-BF5F-4950-AAE6-FE6EA50B9466}"/>
                </a:ext>
              </a:extLst>
            </p:cNvPr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2773;p39">
              <a:extLst>
                <a:ext uri="{FF2B5EF4-FFF2-40B4-BE49-F238E27FC236}">
                  <a16:creationId xmlns:a16="http://schemas.microsoft.com/office/drawing/2014/main" id="{62D5752D-E31F-433D-99F4-423B757EF51D}"/>
                </a:ext>
              </a:extLst>
            </p:cNvPr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2774;p39">
              <a:extLst>
                <a:ext uri="{FF2B5EF4-FFF2-40B4-BE49-F238E27FC236}">
                  <a16:creationId xmlns:a16="http://schemas.microsoft.com/office/drawing/2014/main" id="{4C551514-69DE-4F8B-83E4-7D102BDB2F2B}"/>
                </a:ext>
              </a:extLst>
            </p:cNvPr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2775;p39">
              <a:extLst>
                <a:ext uri="{FF2B5EF4-FFF2-40B4-BE49-F238E27FC236}">
                  <a16:creationId xmlns:a16="http://schemas.microsoft.com/office/drawing/2014/main" id="{D30D17BF-0345-40D0-BD89-6CEBADAE2D19}"/>
                </a:ext>
              </a:extLst>
            </p:cNvPr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2776;p39">
              <a:extLst>
                <a:ext uri="{FF2B5EF4-FFF2-40B4-BE49-F238E27FC236}">
                  <a16:creationId xmlns:a16="http://schemas.microsoft.com/office/drawing/2014/main" id="{D0447871-9A01-4C12-BC8E-C681CC3650C7}"/>
                </a:ext>
              </a:extLst>
            </p:cNvPr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2777;p39">
              <a:extLst>
                <a:ext uri="{FF2B5EF4-FFF2-40B4-BE49-F238E27FC236}">
                  <a16:creationId xmlns:a16="http://schemas.microsoft.com/office/drawing/2014/main" id="{825A079C-5B44-415A-9C33-38DDFA679931}"/>
                </a:ext>
              </a:extLst>
            </p:cNvPr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2778;p39">
              <a:extLst>
                <a:ext uri="{FF2B5EF4-FFF2-40B4-BE49-F238E27FC236}">
                  <a16:creationId xmlns:a16="http://schemas.microsoft.com/office/drawing/2014/main" id="{80F7891C-6155-4C9E-ADEE-73EC8246F8EF}"/>
                </a:ext>
              </a:extLst>
            </p:cNvPr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2779;p39">
              <a:extLst>
                <a:ext uri="{FF2B5EF4-FFF2-40B4-BE49-F238E27FC236}">
                  <a16:creationId xmlns:a16="http://schemas.microsoft.com/office/drawing/2014/main" id="{A8F3BC2D-91BC-4E03-A655-83DCEA1FE019}"/>
                </a:ext>
              </a:extLst>
            </p:cNvPr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2780;p39">
              <a:extLst>
                <a:ext uri="{FF2B5EF4-FFF2-40B4-BE49-F238E27FC236}">
                  <a16:creationId xmlns:a16="http://schemas.microsoft.com/office/drawing/2014/main" id="{A8DD2B71-E9CE-4B5A-9EC2-B7B4F51B7257}"/>
                </a:ext>
              </a:extLst>
            </p:cNvPr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2781;p39">
              <a:extLst>
                <a:ext uri="{FF2B5EF4-FFF2-40B4-BE49-F238E27FC236}">
                  <a16:creationId xmlns:a16="http://schemas.microsoft.com/office/drawing/2014/main" id="{1D80D1B6-DEF0-453C-8848-4125A4F4B64F}"/>
                </a:ext>
              </a:extLst>
            </p:cNvPr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2782;p39">
              <a:extLst>
                <a:ext uri="{FF2B5EF4-FFF2-40B4-BE49-F238E27FC236}">
                  <a16:creationId xmlns:a16="http://schemas.microsoft.com/office/drawing/2014/main" id="{696CC028-F3E2-4665-BA63-2DD0F296B894}"/>
                </a:ext>
              </a:extLst>
            </p:cNvPr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2783;p39">
              <a:extLst>
                <a:ext uri="{FF2B5EF4-FFF2-40B4-BE49-F238E27FC236}">
                  <a16:creationId xmlns:a16="http://schemas.microsoft.com/office/drawing/2014/main" id="{67CF6125-F991-48D6-B113-BEE064327C68}"/>
                </a:ext>
              </a:extLst>
            </p:cNvPr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2784;p39">
              <a:extLst>
                <a:ext uri="{FF2B5EF4-FFF2-40B4-BE49-F238E27FC236}">
                  <a16:creationId xmlns:a16="http://schemas.microsoft.com/office/drawing/2014/main" id="{1B09DFCD-A49A-49B7-A152-CEAF5C5CB55C}"/>
                </a:ext>
              </a:extLst>
            </p:cNvPr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2785;p39">
              <a:extLst>
                <a:ext uri="{FF2B5EF4-FFF2-40B4-BE49-F238E27FC236}">
                  <a16:creationId xmlns:a16="http://schemas.microsoft.com/office/drawing/2014/main" id="{7BA170F1-2F84-4F70-8893-B28AFDC6A2FD}"/>
                </a:ext>
              </a:extLst>
            </p:cNvPr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2786;p39">
              <a:extLst>
                <a:ext uri="{FF2B5EF4-FFF2-40B4-BE49-F238E27FC236}">
                  <a16:creationId xmlns:a16="http://schemas.microsoft.com/office/drawing/2014/main" id="{789B4D3A-38DA-470D-9B2A-DC66F2795B38}"/>
                </a:ext>
              </a:extLst>
            </p:cNvPr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2787;p39">
              <a:extLst>
                <a:ext uri="{FF2B5EF4-FFF2-40B4-BE49-F238E27FC236}">
                  <a16:creationId xmlns:a16="http://schemas.microsoft.com/office/drawing/2014/main" id="{25E96B5C-A0D2-4895-B40A-CEAC650DF98D}"/>
                </a:ext>
              </a:extLst>
            </p:cNvPr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2788;p39">
              <a:extLst>
                <a:ext uri="{FF2B5EF4-FFF2-40B4-BE49-F238E27FC236}">
                  <a16:creationId xmlns:a16="http://schemas.microsoft.com/office/drawing/2014/main" id="{C670F9A4-BB4F-433D-A243-9E3000F6FDCE}"/>
                </a:ext>
              </a:extLst>
            </p:cNvPr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2789;p39">
              <a:extLst>
                <a:ext uri="{FF2B5EF4-FFF2-40B4-BE49-F238E27FC236}">
                  <a16:creationId xmlns:a16="http://schemas.microsoft.com/office/drawing/2014/main" id="{EDD37622-FECD-4544-9E7E-DB8FCA213AF3}"/>
                </a:ext>
              </a:extLst>
            </p:cNvPr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2790;p39">
              <a:extLst>
                <a:ext uri="{FF2B5EF4-FFF2-40B4-BE49-F238E27FC236}">
                  <a16:creationId xmlns:a16="http://schemas.microsoft.com/office/drawing/2014/main" id="{303D2B93-7597-4E8C-99E2-2EDEDB6C11A9}"/>
                </a:ext>
              </a:extLst>
            </p:cNvPr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2791;p39">
              <a:extLst>
                <a:ext uri="{FF2B5EF4-FFF2-40B4-BE49-F238E27FC236}">
                  <a16:creationId xmlns:a16="http://schemas.microsoft.com/office/drawing/2014/main" id="{26838F61-0A3F-4734-A853-F69678A187E8}"/>
                </a:ext>
              </a:extLst>
            </p:cNvPr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2792;p39">
              <a:extLst>
                <a:ext uri="{FF2B5EF4-FFF2-40B4-BE49-F238E27FC236}">
                  <a16:creationId xmlns:a16="http://schemas.microsoft.com/office/drawing/2014/main" id="{3320F911-F317-4440-89A4-C0E0600346F3}"/>
                </a:ext>
              </a:extLst>
            </p:cNvPr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2793;p39">
              <a:extLst>
                <a:ext uri="{FF2B5EF4-FFF2-40B4-BE49-F238E27FC236}">
                  <a16:creationId xmlns:a16="http://schemas.microsoft.com/office/drawing/2014/main" id="{C98957E8-AA59-4E15-96F9-68AFB79CB127}"/>
                </a:ext>
              </a:extLst>
            </p:cNvPr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2794;p39">
              <a:extLst>
                <a:ext uri="{FF2B5EF4-FFF2-40B4-BE49-F238E27FC236}">
                  <a16:creationId xmlns:a16="http://schemas.microsoft.com/office/drawing/2014/main" id="{6C4AEF0D-46F7-4996-90E0-FD555406F3D1}"/>
                </a:ext>
              </a:extLst>
            </p:cNvPr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2795;p39">
              <a:extLst>
                <a:ext uri="{FF2B5EF4-FFF2-40B4-BE49-F238E27FC236}">
                  <a16:creationId xmlns:a16="http://schemas.microsoft.com/office/drawing/2014/main" id="{8E64AE52-83B5-44F4-97FE-6992A89C755B}"/>
                </a:ext>
              </a:extLst>
            </p:cNvPr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2796;p39">
              <a:extLst>
                <a:ext uri="{FF2B5EF4-FFF2-40B4-BE49-F238E27FC236}">
                  <a16:creationId xmlns:a16="http://schemas.microsoft.com/office/drawing/2014/main" id="{0DF4C0B3-5697-4C33-B7B4-28C6A39E890D}"/>
                </a:ext>
              </a:extLst>
            </p:cNvPr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2797;p39">
              <a:extLst>
                <a:ext uri="{FF2B5EF4-FFF2-40B4-BE49-F238E27FC236}">
                  <a16:creationId xmlns:a16="http://schemas.microsoft.com/office/drawing/2014/main" id="{51262B73-9B8A-4E62-9B9C-5025A3AD3BB9}"/>
                </a:ext>
              </a:extLst>
            </p:cNvPr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2798;p39">
              <a:extLst>
                <a:ext uri="{FF2B5EF4-FFF2-40B4-BE49-F238E27FC236}">
                  <a16:creationId xmlns:a16="http://schemas.microsoft.com/office/drawing/2014/main" id="{315928CF-6C98-4B54-86BF-976EB7839BA1}"/>
                </a:ext>
              </a:extLst>
            </p:cNvPr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799;p39">
              <a:extLst>
                <a:ext uri="{FF2B5EF4-FFF2-40B4-BE49-F238E27FC236}">
                  <a16:creationId xmlns:a16="http://schemas.microsoft.com/office/drawing/2014/main" id="{C8C15CA2-CB72-49B5-8053-C39DC26420CA}"/>
                </a:ext>
              </a:extLst>
            </p:cNvPr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800;p39">
              <a:extLst>
                <a:ext uri="{FF2B5EF4-FFF2-40B4-BE49-F238E27FC236}">
                  <a16:creationId xmlns:a16="http://schemas.microsoft.com/office/drawing/2014/main" id="{ECA87CAB-4690-40DD-AA45-1F44D3C7029B}"/>
                </a:ext>
              </a:extLst>
            </p:cNvPr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801;p39">
              <a:extLst>
                <a:ext uri="{FF2B5EF4-FFF2-40B4-BE49-F238E27FC236}">
                  <a16:creationId xmlns:a16="http://schemas.microsoft.com/office/drawing/2014/main" id="{C8AD5893-05E3-4B0A-9520-61B1E26FCB3F}"/>
                </a:ext>
              </a:extLst>
            </p:cNvPr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802;p39">
              <a:extLst>
                <a:ext uri="{FF2B5EF4-FFF2-40B4-BE49-F238E27FC236}">
                  <a16:creationId xmlns:a16="http://schemas.microsoft.com/office/drawing/2014/main" id="{70CA02D3-1831-4237-88E0-B2B5F8584BF7}"/>
                </a:ext>
              </a:extLst>
            </p:cNvPr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803;p39">
              <a:extLst>
                <a:ext uri="{FF2B5EF4-FFF2-40B4-BE49-F238E27FC236}">
                  <a16:creationId xmlns:a16="http://schemas.microsoft.com/office/drawing/2014/main" id="{21717647-638D-4481-A0B4-C5ADE2773B6D}"/>
                </a:ext>
              </a:extLst>
            </p:cNvPr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804;p39">
              <a:extLst>
                <a:ext uri="{FF2B5EF4-FFF2-40B4-BE49-F238E27FC236}">
                  <a16:creationId xmlns:a16="http://schemas.microsoft.com/office/drawing/2014/main" id="{A3D7C5CE-FBB4-4350-BA34-1CB55EE5A943}"/>
                </a:ext>
              </a:extLst>
            </p:cNvPr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805;p39">
              <a:extLst>
                <a:ext uri="{FF2B5EF4-FFF2-40B4-BE49-F238E27FC236}">
                  <a16:creationId xmlns:a16="http://schemas.microsoft.com/office/drawing/2014/main" id="{ED7A6DF6-290E-4B31-8011-2539A709C8C7}"/>
                </a:ext>
              </a:extLst>
            </p:cNvPr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806;p39">
              <a:extLst>
                <a:ext uri="{FF2B5EF4-FFF2-40B4-BE49-F238E27FC236}">
                  <a16:creationId xmlns:a16="http://schemas.microsoft.com/office/drawing/2014/main" id="{11F1ADDA-8DF4-4035-9ED2-618E9173F476}"/>
                </a:ext>
              </a:extLst>
            </p:cNvPr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807;p39">
              <a:extLst>
                <a:ext uri="{FF2B5EF4-FFF2-40B4-BE49-F238E27FC236}">
                  <a16:creationId xmlns:a16="http://schemas.microsoft.com/office/drawing/2014/main" id="{7099D224-4114-418D-A068-7EEE848B9FAC}"/>
                </a:ext>
              </a:extLst>
            </p:cNvPr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2808;p39">
              <a:extLst>
                <a:ext uri="{FF2B5EF4-FFF2-40B4-BE49-F238E27FC236}">
                  <a16:creationId xmlns:a16="http://schemas.microsoft.com/office/drawing/2014/main" id="{A1BBC3DF-3112-45B4-92D8-0340985BFCD4}"/>
                </a:ext>
              </a:extLst>
            </p:cNvPr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2809;p39">
              <a:extLst>
                <a:ext uri="{FF2B5EF4-FFF2-40B4-BE49-F238E27FC236}">
                  <a16:creationId xmlns:a16="http://schemas.microsoft.com/office/drawing/2014/main" id="{C2D2BB74-1C53-4CBD-8749-8BDEDAA61131}"/>
                </a:ext>
              </a:extLst>
            </p:cNvPr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2810;p39">
              <a:extLst>
                <a:ext uri="{FF2B5EF4-FFF2-40B4-BE49-F238E27FC236}">
                  <a16:creationId xmlns:a16="http://schemas.microsoft.com/office/drawing/2014/main" id="{64ED32D0-135D-4FDF-93BD-56C2C041C7F2}"/>
                </a:ext>
              </a:extLst>
            </p:cNvPr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2811;p39">
              <a:extLst>
                <a:ext uri="{FF2B5EF4-FFF2-40B4-BE49-F238E27FC236}">
                  <a16:creationId xmlns:a16="http://schemas.microsoft.com/office/drawing/2014/main" id="{672858BC-3EA1-46DF-A448-51498BB460D8}"/>
                </a:ext>
              </a:extLst>
            </p:cNvPr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2812;p39">
              <a:extLst>
                <a:ext uri="{FF2B5EF4-FFF2-40B4-BE49-F238E27FC236}">
                  <a16:creationId xmlns:a16="http://schemas.microsoft.com/office/drawing/2014/main" id="{99107685-7857-4303-B1C8-AA6EE41CBF7A}"/>
                </a:ext>
              </a:extLst>
            </p:cNvPr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2813;p39">
              <a:extLst>
                <a:ext uri="{FF2B5EF4-FFF2-40B4-BE49-F238E27FC236}">
                  <a16:creationId xmlns:a16="http://schemas.microsoft.com/office/drawing/2014/main" id="{EE51B35A-BA14-41AC-932E-C6128334E306}"/>
                </a:ext>
              </a:extLst>
            </p:cNvPr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2814;p39">
              <a:extLst>
                <a:ext uri="{FF2B5EF4-FFF2-40B4-BE49-F238E27FC236}">
                  <a16:creationId xmlns:a16="http://schemas.microsoft.com/office/drawing/2014/main" id="{887395B9-419D-44BD-AD27-B48B2A34E74C}"/>
                </a:ext>
              </a:extLst>
            </p:cNvPr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2815;p39">
              <a:extLst>
                <a:ext uri="{FF2B5EF4-FFF2-40B4-BE49-F238E27FC236}">
                  <a16:creationId xmlns:a16="http://schemas.microsoft.com/office/drawing/2014/main" id="{24BFBD61-7C4C-4A4D-8DAD-931FB5EFE9A6}"/>
                </a:ext>
              </a:extLst>
            </p:cNvPr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2816;p39">
              <a:extLst>
                <a:ext uri="{FF2B5EF4-FFF2-40B4-BE49-F238E27FC236}">
                  <a16:creationId xmlns:a16="http://schemas.microsoft.com/office/drawing/2014/main" id="{F50812F6-9AF0-415B-8E63-D1A98F5F65DA}"/>
                </a:ext>
              </a:extLst>
            </p:cNvPr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2817;p39">
              <a:extLst>
                <a:ext uri="{FF2B5EF4-FFF2-40B4-BE49-F238E27FC236}">
                  <a16:creationId xmlns:a16="http://schemas.microsoft.com/office/drawing/2014/main" id="{5456308D-E694-4C5A-9377-40906A2D5E85}"/>
                </a:ext>
              </a:extLst>
            </p:cNvPr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2818;p39">
              <a:extLst>
                <a:ext uri="{FF2B5EF4-FFF2-40B4-BE49-F238E27FC236}">
                  <a16:creationId xmlns:a16="http://schemas.microsoft.com/office/drawing/2014/main" id="{6591AEF4-D82D-4125-A77A-9B1922B4474C}"/>
                </a:ext>
              </a:extLst>
            </p:cNvPr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2819;p39">
              <a:extLst>
                <a:ext uri="{FF2B5EF4-FFF2-40B4-BE49-F238E27FC236}">
                  <a16:creationId xmlns:a16="http://schemas.microsoft.com/office/drawing/2014/main" id="{388671A3-5236-40D5-9243-3B0B2386ABDB}"/>
                </a:ext>
              </a:extLst>
            </p:cNvPr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2820;p39">
              <a:extLst>
                <a:ext uri="{FF2B5EF4-FFF2-40B4-BE49-F238E27FC236}">
                  <a16:creationId xmlns:a16="http://schemas.microsoft.com/office/drawing/2014/main" id="{388D8E3A-F4C0-4ED3-9059-EEF39A971017}"/>
                </a:ext>
              </a:extLst>
            </p:cNvPr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2821;p39">
              <a:extLst>
                <a:ext uri="{FF2B5EF4-FFF2-40B4-BE49-F238E27FC236}">
                  <a16:creationId xmlns:a16="http://schemas.microsoft.com/office/drawing/2014/main" id="{495A7CE8-EA69-4D11-AA43-35A65B946CFE}"/>
                </a:ext>
              </a:extLst>
            </p:cNvPr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2822;p39">
              <a:extLst>
                <a:ext uri="{FF2B5EF4-FFF2-40B4-BE49-F238E27FC236}">
                  <a16:creationId xmlns:a16="http://schemas.microsoft.com/office/drawing/2014/main" id="{625DD790-822D-4E77-A082-251A403472C9}"/>
                </a:ext>
              </a:extLst>
            </p:cNvPr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2823;p39">
              <a:extLst>
                <a:ext uri="{FF2B5EF4-FFF2-40B4-BE49-F238E27FC236}">
                  <a16:creationId xmlns:a16="http://schemas.microsoft.com/office/drawing/2014/main" id="{43C7E1AF-4DBD-4127-8C6E-4CC737926EC2}"/>
                </a:ext>
              </a:extLst>
            </p:cNvPr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824;p39">
              <a:extLst>
                <a:ext uri="{FF2B5EF4-FFF2-40B4-BE49-F238E27FC236}">
                  <a16:creationId xmlns:a16="http://schemas.microsoft.com/office/drawing/2014/main" id="{0889826B-2989-458D-93B8-13DE64E22091}"/>
                </a:ext>
              </a:extLst>
            </p:cNvPr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825;p39">
              <a:extLst>
                <a:ext uri="{FF2B5EF4-FFF2-40B4-BE49-F238E27FC236}">
                  <a16:creationId xmlns:a16="http://schemas.microsoft.com/office/drawing/2014/main" id="{7FE130D1-AA5F-410D-BD37-81B1316E7819}"/>
                </a:ext>
              </a:extLst>
            </p:cNvPr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826;p39">
              <a:extLst>
                <a:ext uri="{FF2B5EF4-FFF2-40B4-BE49-F238E27FC236}">
                  <a16:creationId xmlns:a16="http://schemas.microsoft.com/office/drawing/2014/main" id="{EA22DEAA-F66E-4ECC-916D-EFE343BEA235}"/>
                </a:ext>
              </a:extLst>
            </p:cNvPr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827;p39">
              <a:extLst>
                <a:ext uri="{FF2B5EF4-FFF2-40B4-BE49-F238E27FC236}">
                  <a16:creationId xmlns:a16="http://schemas.microsoft.com/office/drawing/2014/main" id="{55F65E0A-C54F-47D7-89DB-83A0C94084B1}"/>
                </a:ext>
              </a:extLst>
            </p:cNvPr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828;p39">
              <a:extLst>
                <a:ext uri="{FF2B5EF4-FFF2-40B4-BE49-F238E27FC236}">
                  <a16:creationId xmlns:a16="http://schemas.microsoft.com/office/drawing/2014/main" id="{6611F9C6-9925-40A5-A496-09E3703D980D}"/>
                </a:ext>
              </a:extLst>
            </p:cNvPr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829;p39">
              <a:extLst>
                <a:ext uri="{FF2B5EF4-FFF2-40B4-BE49-F238E27FC236}">
                  <a16:creationId xmlns:a16="http://schemas.microsoft.com/office/drawing/2014/main" id="{9E1CB575-2404-4D12-9DF7-FD55BA7E20BA}"/>
                </a:ext>
              </a:extLst>
            </p:cNvPr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830;p39">
              <a:extLst>
                <a:ext uri="{FF2B5EF4-FFF2-40B4-BE49-F238E27FC236}">
                  <a16:creationId xmlns:a16="http://schemas.microsoft.com/office/drawing/2014/main" id="{09B48FF2-0969-4DAC-8866-6FC75B487873}"/>
                </a:ext>
              </a:extLst>
            </p:cNvPr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831;p39">
              <a:extLst>
                <a:ext uri="{FF2B5EF4-FFF2-40B4-BE49-F238E27FC236}">
                  <a16:creationId xmlns:a16="http://schemas.microsoft.com/office/drawing/2014/main" id="{F535EDD2-361E-41AE-91EA-A5D03D18D898}"/>
                </a:ext>
              </a:extLst>
            </p:cNvPr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832;p39">
              <a:extLst>
                <a:ext uri="{FF2B5EF4-FFF2-40B4-BE49-F238E27FC236}">
                  <a16:creationId xmlns:a16="http://schemas.microsoft.com/office/drawing/2014/main" id="{C61ABCDA-96CD-47BE-BC81-E19EB13F8F6B}"/>
                </a:ext>
              </a:extLst>
            </p:cNvPr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833;p39">
              <a:extLst>
                <a:ext uri="{FF2B5EF4-FFF2-40B4-BE49-F238E27FC236}">
                  <a16:creationId xmlns:a16="http://schemas.microsoft.com/office/drawing/2014/main" id="{61B7AEAC-069B-45EC-86C6-9A4581F0E4C0}"/>
                </a:ext>
              </a:extLst>
            </p:cNvPr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834;p39">
              <a:extLst>
                <a:ext uri="{FF2B5EF4-FFF2-40B4-BE49-F238E27FC236}">
                  <a16:creationId xmlns:a16="http://schemas.microsoft.com/office/drawing/2014/main" id="{35DC0C40-AAA2-4D2B-8FFC-1336C9628932}"/>
                </a:ext>
              </a:extLst>
            </p:cNvPr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835;p39">
              <a:extLst>
                <a:ext uri="{FF2B5EF4-FFF2-40B4-BE49-F238E27FC236}">
                  <a16:creationId xmlns:a16="http://schemas.microsoft.com/office/drawing/2014/main" id="{0EFEBEBE-83F4-4162-A40F-5749BE046279}"/>
                </a:ext>
              </a:extLst>
            </p:cNvPr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836;p39">
              <a:extLst>
                <a:ext uri="{FF2B5EF4-FFF2-40B4-BE49-F238E27FC236}">
                  <a16:creationId xmlns:a16="http://schemas.microsoft.com/office/drawing/2014/main" id="{55F1D56D-305B-48B1-A326-7CE88EC9C1CC}"/>
                </a:ext>
              </a:extLst>
            </p:cNvPr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837;p39">
              <a:extLst>
                <a:ext uri="{FF2B5EF4-FFF2-40B4-BE49-F238E27FC236}">
                  <a16:creationId xmlns:a16="http://schemas.microsoft.com/office/drawing/2014/main" id="{73CE2D49-D90E-4D8F-81A3-A0E48180E24C}"/>
                </a:ext>
              </a:extLst>
            </p:cNvPr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838;p39">
              <a:extLst>
                <a:ext uri="{FF2B5EF4-FFF2-40B4-BE49-F238E27FC236}">
                  <a16:creationId xmlns:a16="http://schemas.microsoft.com/office/drawing/2014/main" id="{11454986-A2FC-4818-ABAB-7570758DBD95}"/>
                </a:ext>
              </a:extLst>
            </p:cNvPr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839;p39">
              <a:extLst>
                <a:ext uri="{FF2B5EF4-FFF2-40B4-BE49-F238E27FC236}">
                  <a16:creationId xmlns:a16="http://schemas.microsoft.com/office/drawing/2014/main" id="{0894A27B-4DE0-4AB5-8950-446EB879129B}"/>
                </a:ext>
              </a:extLst>
            </p:cNvPr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840;p39">
              <a:extLst>
                <a:ext uri="{FF2B5EF4-FFF2-40B4-BE49-F238E27FC236}">
                  <a16:creationId xmlns:a16="http://schemas.microsoft.com/office/drawing/2014/main" id="{85E80952-F16D-4468-8AE5-E8B69992149C}"/>
                </a:ext>
              </a:extLst>
            </p:cNvPr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841;p39">
              <a:extLst>
                <a:ext uri="{FF2B5EF4-FFF2-40B4-BE49-F238E27FC236}">
                  <a16:creationId xmlns:a16="http://schemas.microsoft.com/office/drawing/2014/main" id="{6385B825-1E8C-4BF1-9B07-5AAC8DB9D832}"/>
                </a:ext>
              </a:extLst>
            </p:cNvPr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842;p39">
              <a:extLst>
                <a:ext uri="{FF2B5EF4-FFF2-40B4-BE49-F238E27FC236}">
                  <a16:creationId xmlns:a16="http://schemas.microsoft.com/office/drawing/2014/main" id="{52DDBA07-1322-46CC-8FBD-C504580AE178}"/>
                </a:ext>
              </a:extLst>
            </p:cNvPr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843;p39">
              <a:extLst>
                <a:ext uri="{FF2B5EF4-FFF2-40B4-BE49-F238E27FC236}">
                  <a16:creationId xmlns:a16="http://schemas.microsoft.com/office/drawing/2014/main" id="{B7C52E64-359E-44DD-B72B-34F6AE02E40D}"/>
                </a:ext>
              </a:extLst>
            </p:cNvPr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844;p39">
              <a:extLst>
                <a:ext uri="{FF2B5EF4-FFF2-40B4-BE49-F238E27FC236}">
                  <a16:creationId xmlns:a16="http://schemas.microsoft.com/office/drawing/2014/main" id="{9CD08ADF-60C2-472C-BF50-2C25B42E7345}"/>
                </a:ext>
              </a:extLst>
            </p:cNvPr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845;p39">
              <a:extLst>
                <a:ext uri="{FF2B5EF4-FFF2-40B4-BE49-F238E27FC236}">
                  <a16:creationId xmlns:a16="http://schemas.microsoft.com/office/drawing/2014/main" id="{3B2080CE-96F9-43EC-9B51-4649173FF7D2}"/>
                </a:ext>
              </a:extLst>
            </p:cNvPr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846;p39">
              <a:extLst>
                <a:ext uri="{FF2B5EF4-FFF2-40B4-BE49-F238E27FC236}">
                  <a16:creationId xmlns:a16="http://schemas.microsoft.com/office/drawing/2014/main" id="{CB44D989-226F-4428-982C-07C62B7E05D8}"/>
                </a:ext>
              </a:extLst>
            </p:cNvPr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847;p39">
              <a:extLst>
                <a:ext uri="{FF2B5EF4-FFF2-40B4-BE49-F238E27FC236}">
                  <a16:creationId xmlns:a16="http://schemas.microsoft.com/office/drawing/2014/main" id="{E6887951-90F1-4FCF-B100-E12DC2EFFA67}"/>
                </a:ext>
              </a:extLst>
            </p:cNvPr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848;p39">
              <a:extLst>
                <a:ext uri="{FF2B5EF4-FFF2-40B4-BE49-F238E27FC236}">
                  <a16:creationId xmlns:a16="http://schemas.microsoft.com/office/drawing/2014/main" id="{9EF93009-9184-487C-A2A8-970F19FBFF2A}"/>
                </a:ext>
              </a:extLst>
            </p:cNvPr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849;p39">
              <a:extLst>
                <a:ext uri="{FF2B5EF4-FFF2-40B4-BE49-F238E27FC236}">
                  <a16:creationId xmlns:a16="http://schemas.microsoft.com/office/drawing/2014/main" id="{D010FA60-AE9F-4E84-ABE9-62A6F9B8CC3F}"/>
                </a:ext>
              </a:extLst>
            </p:cNvPr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850;p39">
              <a:extLst>
                <a:ext uri="{FF2B5EF4-FFF2-40B4-BE49-F238E27FC236}">
                  <a16:creationId xmlns:a16="http://schemas.microsoft.com/office/drawing/2014/main" id="{21D6B8CF-6148-48F7-8E04-B666B3C6232E}"/>
                </a:ext>
              </a:extLst>
            </p:cNvPr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851;p39">
              <a:extLst>
                <a:ext uri="{FF2B5EF4-FFF2-40B4-BE49-F238E27FC236}">
                  <a16:creationId xmlns:a16="http://schemas.microsoft.com/office/drawing/2014/main" id="{3C97A6D9-CE5F-46EE-A68D-21933846EA9E}"/>
                </a:ext>
              </a:extLst>
            </p:cNvPr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852;p39">
              <a:extLst>
                <a:ext uri="{FF2B5EF4-FFF2-40B4-BE49-F238E27FC236}">
                  <a16:creationId xmlns:a16="http://schemas.microsoft.com/office/drawing/2014/main" id="{298973EF-A2EB-466B-805D-112B250738C0}"/>
                </a:ext>
              </a:extLst>
            </p:cNvPr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853;p39">
              <a:extLst>
                <a:ext uri="{FF2B5EF4-FFF2-40B4-BE49-F238E27FC236}">
                  <a16:creationId xmlns:a16="http://schemas.microsoft.com/office/drawing/2014/main" id="{7DC030B6-8ABF-46B8-9EAB-6FEAA226DB40}"/>
                </a:ext>
              </a:extLst>
            </p:cNvPr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854;p39">
              <a:extLst>
                <a:ext uri="{FF2B5EF4-FFF2-40B4-BE49-F238E27FC236}">
                  <a16:creationId xmlns:a16="http://schemas.microsoft.com/office/drawing/2014/main" id="{0CF79038-7140-4FFB-B83A-2699212D1BF2}"/>
                </a:ext>
              </a:extLst>
            </p:cNvPr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855;p39">
              <a:extLst>
                <a:ext uri="{FF2B5EF4-FFF2-40B4-BE49-F238E27FC236}">
                  <a16:creationId xmlns:a16="http://schemas.microsoft.com/office/drawing/2014/main" id="{7A2632E9-BFB4-4588-B685-9BD496B5CD73}"/>
                </a:ext>
              </a:extLst>
            </p:cNvPr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856;p39">
              <a:extLst>
                <a:ext uri="{FF2B5EF4-FFF2-40B4-BE49-F238E27FC236}">
                  <a16:creationId xmlns:a16="http://schemas.microsoft.com/office/drawing/2014/main" id="{DFC8DDF3-AC93-4F88-9AEB-95C7E58D2DCA}"/>
                </a:ext>
              </a:extLst>
            </p:cNvPr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857;p39">
              <a:extLst>
                <a:ext uri="{FF2B5EF4-FFF2-40B4-BE49-F238E27FC236}">
                  <a16:creationId xmlns:a16="http://schemas.microsoft.com/office/drawing/2014/main" id="{8A5FF530-FF3A-451F-AD1D-75846CB2C938}"/>
                </a:ext>
              </a:extLst>
            </p:cNvPr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858;p39">
              <a:extLst>
                <a:ext uri="{FF2B5EF4-FFF2-40B4-BE49-F238E27FC236}">
                  <a16:creationId xmlns:a16="http://schemas.microsoft.com/office/drawing/2014/main" id="{C1724853-41F9-4B7E-96DE-51E132962945}"/>
                </a:ext>
              </a:extLst>
            </p:cNvPr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859;p39">
              <a:extLst>
                <a:ext uri="{FF2B5EF4-FFF2-40B4-BE49-F238E27FC236}">
                  <a16:creationId xmlns:a16="http://schemas.microsoft.com/office/drawing/2014/main" id="{42D31A29-1577-40DE-BC67-1567DAEDB4D5}"/>
                </a:ext>
              </a:extLst>
            </p:cNvPr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860;p39">
              <a:extLst>
                <a:ext uri="{FF2B5EF4-FFF2-40B4-BE49-F238E27FC236}">
                  <a16:creationId xmlns:a16="http://schemas.microsoft.com/office/drawing/2014/main" id="{D142FA75-60A1-4E52-BB23-769AA6B050C8}"/>
                </a:ext>
              </a:extLst>
            </p:cNvPr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861;p39">
              <a:extLst>
                <a:ext uri="{FF2B5EF4-FFF2-40B4-BE49-F238E27FC236}">
                  <a16:creationId xmlns:a16="http://schemas.microsoft.com/office/drawing/2014/main" id="{8923E743-BE1F-4E6F-93A1-A1B981507161}"/>
                </a:ext>
              </a:extLst>
            </p:cNvPr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862;p39">
              <a:extLst>
                <a:ext uri="{FF2B5EF4-FFF2-40B4-BE49-F238E27FC236}">
                  <a16:creationId xmlns:a16="http://schemas.microsoft.com/office/drawing/2014/main" id="{1B2EEBDC-A3C9-47CF-AE4E-A57D567CDC89}"/>
                </a:ext>
              </a:extLst>
            </p:cNvPr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863;p39">
              <a:extLst>
                <a:ext uri="{FF2B5EF4-FFF2-40B4-BE49-F238E27FC236}">
                  <a16:creationId xmlns:a16="http://schemas.microsoft.com/office/drawing/2014/main" id="{1908DDDA-3C7D-4DA9-A498-B71DB3D5F55F}"/>
                </a:ext>
              </a:extLst>
            </p:cNvPr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864;p39">
              <a:extLst>
                <a:ext uri="{FF2B5EF4-FFF2-40B4-BE49-F238E27FC236}">
                  <a16:creationId xmlns:a16="http://schemas.microsoft.com/office/drawing/2014/main" id="{61571A56-4DB5-432F-9C46-26A44D6060B6}"/>
                </a:ext>
              </a:extLst>
            </p:cNvPr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865;p39">
              <a:extLst>
                <a:ext uri="{FF2B5EF4-FFF2-40B4-BE49-F238E27FC236}">
                  <a16:creationId xmlns:a16="http://schemas.microsoft.com/office/drawing/2014/main" id="{B88DC673-6636-43F8-839C-96B3F88F1423}"/>
                </a:ext>
              </a:extLst>
            </p:cNvPr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866;p39">
              <a:extLst>
                <a:ext uri="{FF2B5EF4-FFF2-40B4-BE49-F238E27FC236}">
                  <a16:creationId xmlns:a16="http://schemas.microsoft.com/office/drawing/2014/main" id="{0A2BD2F8-F64E-407A-AC77-6B43A1953B02}"/>
                </a:ext>
              </a:extLst>
            </p:cNvPr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867;p39">
              <a:extLst>
                <a:ext uri="{FF2B5EF4-FFF2-40B4-BE49-F238E27FC236}">
                  <a16:creationId xmlns:a16="http://schemas.microsoft.com/office/drawing/2014/main" id="{745E5E00-5071-471F-9A55-023522C4F9B5}"/>
                </a:ext>
              </a:extLst>
            </p:cNvPr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868;p39">
              <a:extLst>
                <a:ext uri="{FF2B5EF4-FFF2-40B4-BE49-F238E27FC236}">
                  <a16:creationId xmlns:a16="http://schemas.microsoft.com/office/drawing/2014/main" id="{9E08C843-46AD-44D4-ADD8-50BA9759D956}"/>
                </a:ext>
              </a:extLst>
            </p:cNvPr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869;p39">
              <a:extLst>
                <a:ext uri="{FF2B5EF4-FFF2-40B4-BE49-F238E27FC236}">
                  <a16:creationId xmlns:a16="http://schemas.microsoft.com/office/drawing/2014/main" id="{2E2F42C5-7B84-4F2E-8842-A6AF2C2EEFD1}"/>
                </a:ext>
              </a:extLst>
            </p:cNvPr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870;p39">
              <a:extLst>
                <a:ext uri="{FF2B5EF4-FFF2-40B4-BE49-F238E27FC236}">
                  <a16:creationId xmlns:a16="http://schemas.microsoft.com/office/drawing/2014/main" id="{82296B4D-D80B-4088-BB43-5AA4B4C2D055}"/>
                </a:ext>
              </a:extLst>
            </p:cNvPr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871;p39">
              <a:extLst>
                <a:ext uri="{FF2B5EF4-FFF2-40B4-BE49-F238E27FC236}">
                  <a16:creationId xmlns:a16="http://schemas.microsoft.com/office/drawing/2014/main" id="{6EBAC64C-921A-4E2A-85C7-68E1D553F229}"/>
                </a:ext>
              </a:extLst>
            </p:cNvPr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872;p39">
              <a:extLst>
                <a:ext uri="{FF2B5EF4-FFF2-40B4-BE49-F238E27FC236}">
                  <a16:creationId xmlns:a16="http://schemas.microsoft.com/office/drawing/2014/main" id="{AB8810D0-E1B5-41D1-8777-6C326E319841}"/>
                </a:ext>
              </a:extLst>
            </p:cNvPr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873;p39">
              <a:extLst>
                <a:ext uri="{FF2B5EF4-FFF2-40B4-BE49-F238E27FC236}">
                  <a16:creationId xmlns:a16="http://schemas.microsoft.com/office/drawing/2014/main" id="{04B2C58A-4ED6-4EF6-9361-C1446A7617FF}"/>
                </a:ext>
              </a:extLst>
            </p:cNvPr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2874;p39">
              <a:extLst>
                <a:ext uri="{FF2B5EF4-FFF2-40B4-BE49-F238E27FC236}">
                  <a16:creationId xmlns:a16="http://schemas.microsoft.com/office/drawing/2014/main" id="{A46B6957-EE98-43A3-A027-1FBDEED01914}"/>
                </a:ext>
              </a:extLst>
            </p:cNvPr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2875;p39">
              <a:extLst>
                <a:ext uri="{FF2B5EF4-FFF2-40B4-BE49-F238E27FC236}">
                  <a16:creationId xmlns:a16="http://schemas.microsoft.com/office/drawing/2014/main" id="{A884F7D1-7A89-4EDB-AA2B-23F64B21B171}"/>
                </a:ext>
              </a:extLst>
            </p:cNvPr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876;p39">
              <a:extLst>
                <a:ext uri="{FF2B5EF4-FFF2-40B4-BE49-F238E27FC236}">
                  <a16:creationId xmlns:a16="http://schemas.microsoft.com/office/drawing/2014/main" id="{44E50620-2DE8-450D-818A-F2B08B345308}"/>
                </a:ext>
              </a:extLst>
            </p:cNvPr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877;p39">
              <a:extLst>
                <a:ext uri="{FF2B5EF4-FFF2-40B4-BE49-F238E27FC236}">
                  <a16:creationId xmlns:a16="http://schemas.microsoft.com/office/drawing/2014/main" id="{C7B07221-BB73-44CA-AA38-D32A77CF1104}"/>
                </a:ext>
              </a:extLst>
            </p:cNvPr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878;p39">
              <a:extLst>
                <a:ext uri="{FF2B5EF4-FFF2-40B4-BE49-F238E27FC236}">
                  <a16:creationId xmlns:a16="http://schemas.microsoft.com/office/drawing/2014/main" id="{C7E46169-5621-4417-B704-1298B60516F3}"/>
                </a:ext>
              </a:extLst>
            </p:cNvPr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879;p39">
              <a:extLst>
                <a:ext uri="{FF2B5EF4-FFF2-40B4-BE49-F238E27FC236}">
                  <a16:creationId xmlns:a16="http://schemas.microsoft.com/office/drawing/2014/main" id="{8E78F192-8A92-4143-86E3-C6A39D506799}"/>
                </a:ext>
              </a:extLst>
            </p:cNvPr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880;p39">
              <a:extLst>
                <a:ext uri="{FF2B5EF4-FFF2-40B4-BE49-F238E27FC236}">
                  <a16:creationId xmlns:a16="http://schemas.microsoft.com/office/drawing/2014/main" id="{39E7DDF0-850F-43D9-B58E-71734589B128}"/>
                </a:ext>
              </a:extLst>
            </p:cNvPr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881;p39">
              <a:extLst>
                <a:ext uri="{FF2B5EF4-FFF2-40B4-BE49-F238E27FC236}">
                  <a16:creationId xmlns:a16="http://schemas.microsoft.com/office/drawing/2014/main" id="{15D39754-289B-43FE-98BD-D8CEAAC9027E}"/>
                </a:ext>
              </a:extLst>
            </p:cNvPr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882;p39">
              <a:extLst>
                <a:ext uri="{FF2B5EF4-FFF2-40B4-BE49-F238E27FC236}">
                  <a16:creationId xmlns:a16="http://schemas.microsoft.com/office/drawing/2014/main" id="{66E6CFAA-F9CF-4FC9-A127-231CBDAFD9D2}"/>
                </a:ext>
              </a:extLst>
            </p:cNvPr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883;p39">
              <a:extLst>
                <a:ext uri="{FF2B5EF4-FFF2-40B4-BE49-F238E27FC236}">
                  <a16:creationId xmlns:a16="http://schemas.microsoft.com/office/drawing/2014/main" id="{023BE692-D3F3-43D4-A839-379EE0F14568}"/>
                </a:ext>
              </a:extLst>
            </p:cNvPr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884;p39">
              <a:extLst>
                <a:ext uri="{FF2B5EF4-FFF2-40B4-BE49-F238E27FC236}">
                  <a16:creationId xmlns:a16="http://schemas.microsoft.com/office/drawing/2014/main" id="{F76AC514-63BA-480B-994A-3954D2300B4D}"/>
                </a:ext>
              </a:extLst>
            </p:cNvPr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885;p39">
              <a:extLst>
                <a:ext uri="{FF2B5EF4-FFF2-40B4-BE49-F238E27FC236}">
                  <a16:creationId xmlns:a16="http://schemas.microsoft.com/office/drawing/2014/main" id="{4C21FF06-754B-49F9-8401-99269D0E29E6}"/>
                </a:ext>
              </a:extLst>
            </p:cNvPr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886;p39">
              <a:extLst>
                <a:ext uri="{FF2B5EF4-FFF2-40B4-BE49-F238E27FC236}">
                  <a16:creationId xmlns:a16="http://schemas.microsoft.com/office/drawing/2014/main" id="{4361E056-E220-445C-99A7-E737A32A8A40}"/>
                </a:ext>
              </a:extLst>
            </p:cNvPr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887;p39">
              <a:extLst>
                <a:ext uri="{FF2B5EF4-FFF2-40B4-BE49-F238E27FC236}">
                  <a16:creationId xmlns:a16="http://schemas.microsoft.com/office/drawing/2014/main" id="{0A8C6BEA-E8CD-4FFD-9F55-02C8F96DE9D3}"/>
                </a:ext>
              </a:extLst>
            </p:cNvPr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888;p39">
              <a:extLst>
                <a:ext uri="{FF2B5EF4-FFF2-40B4-BE49-F238E27FC236}">
                  <a16:creationId xmlns:a16="http://schemas.microsoft.com/office/drawing/2014/main" id="{15036DD2-CAEA-4F2D-8139-4A644484C038}"/>
                </a:ext>
              </a:extLst>
            </p:cNvPr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889;p39">
              <a:extLst>
                <a:ext uri="{FF2B5EF4-FFF2-40B4-BE49-F238E27FC236}">
                  <a16:creationId xmlns:a16="http://schemas.microsoft.com/office/drawing/2014/main" id="{FB6FAD58-D492-4E6E-8631-1DC70ED6E0AA}"/>
                </a:ext>
              </a:extLst>
            </p:cNvPr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890;p39">
              <a:extLst>
                <a:ext uri="{FF2B5EF4-FFF2-40B4-BE49-F238E27FC236}">
                  <a16:creationId xmlns:a16="http://schemas.microsoft.com/office/drawing/2014/main" id="{640E617A-02DE-489C-986E-FF595D2AFA68}"/>
                </a:ext>
              </a:extLst>
            </p:cNvPr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891;p39">
              <a:extLst>
                <a:ext uri="{FF2B5EF4-FFF2-40B4-BE49-F238E27FC236}">
                  <a16:creationId xmlns:a16="http://schemas.microsoft.com/office/drawing/2014/main" id="{DE58BEEE-C088-469C-A5E3-2D914B1C542D}"/>
                </a:ext>
              </a:extLst>
            </p:cNvPr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892;p39">
              <a:extLst>
                <a:ext uri="{FF2B5EF4-FFF2-40B4-BE49-F238E27FC236}">
                  <a16:creationId xmlns:a16="http://schemas.microsoft.com/office/drawing/2014/main" id="{2AC03B8A-63B7-48E7-AC01-174F39DDF719}"/>
                </a:ext>
              </a:extLst>
            </p:cNvPr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893;p39">
              <a:extLst>
                <a:ext uri="{FF2B5EF4-FFF2-40B4-BE49-F238E27FC236}">
                  <a16:creationId xmlns:a16="http://schemas.microsoft.com/office/drawing/2014/main" id="{6DCF0D65-3898-415D-AC80-FD6958F1FAD0}"/>
                </a:ext>
              </a:extLst>
            </p:cNvPr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894;p39">
              <a:extLst>
                <a:ext uri="{FF2B5EF4-FFF2-40B4-BE49-F238E27FC236}">
                  <a16:creationId xmlns:a16="http://schemas.microsoft.com/office/drawing/2014/main" id="{2F7DEEE3-2023-4DCC-AC27-BE0596C48B47}"/>
                </a:ext>
              </a:extLst>
            </p:cNvPr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895;p39">
              <a:extLst>
                <a:ext uri="{FF2B5EF4-FFF2-40B4-BE49-F238E27FC236}">
                  <a16:creationId xmlns:a16="http://schemas.microsoft.com/office/drawing/2014/main" id="{EE773081-8811-480B-8B4E-A4E28EE1DA62}"/>
                </a:ext>
              </a:extLst>
            </p:cNvPr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896;p39">
              <a:extLst>
                <a:ext uri="{FF2B5EF4-FFF2-40B4-BE49-F238E27FC236}">
                  <a16:creationId xmlns:a16="http://schemas.microsoft.com/office/drawing/2014/main" id="{7ABE9B8E-0C04-4B63-B10F-C3171C59F053}"/>
                </a:ext>
              </a:extLst>
            </p:cNvPr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897;p39">
              <a:extLst>
                <a:ext uri="{FF2B5EF4-FFF2-40B4-BE49-F238E27FC236}">
                  <a16:creationId xmlns:a16="http://schemas.microsoft.com/office/drawing/2014/main" id="{ABEB6260-1244-4AAE-8891-81F4F1873806}"/>
                </a:ext>
              </a:extLst>
            </p:cNvPr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898;p39">
              <a:extLst>
                <a:ext uri="{FF2B5EF4-FFF2-40B4-BE49-F238E27FC236}">
                  <a16:creationId xmlns:a16="http://schemas.microsoft.com/office/drawing/2014/main" id="{3D45F04E-7C57-47AF-8317-631219184033}"/>
                </a:ext>
              </a:extLst>
            </p:cNvPr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899;p39">
              <a:extLst>
                <a:ext uri="{FF2B5EF4-FFF2-40B4-BE49-F238E27FC236}">
                  <a16:creationId xmlns:a16="http://schemas.microsoft.com/office/drawing/2014/main" id="{BEB3F84C-0091-4FE9-8D89-37FBB16F34A8}"/>
                </a:ext>
              </a:extLst>
            </p:cNvPr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900;p39">
              <a:extLst>
                <a:ext uri="{FF2B5EF4-FFF2-40B4-BE49-F238E27FC236}">
                  <a16:creationId xmlns:a16="http://schemas.microsoft.com/office/drawing/2014/main" id="{FAE78981-C44D-4FE3-AC86-292A85A03C95}"/>
                </a:ext>
              </a:extLst>
            </p:cNvPr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901;p39">
              <a:extLst>
                <a:ext uri="{FF2B5EF4-FFF2-40B4-BE49-F238E27FC236}">
                  <a16:creationId xmlns:a16="http://schemas.microsoft.com/office/drawing/2014/main" id="{0890FBE9-56C8-4646-860F-971330ADBDB0}"/>
                </a:ext>
              </a:extLst>
            </p:cNvPr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902;p39">
              <a:extLst>
                <a:ext uri="{FF2B5EF4-FFF2-40B4-BE49-F238E27FC236}">
                  <a16:creationId xmlns:a16="http://schemas.microsoft.com/office/drawing/2014/main" id="{65C07D50-68C9-47C3-A1D8-8A5CA9A0DCC0}"/>
                </a:ext>
              </a:extLst>
            </p:cNvPr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903;p39">
              <a:extLst>
                <a:ext uri="{FF2B5EF4-FFF2-40B4-BE49-F238E27FC236}">
                  <a16:creationId xmlns:a16="http://schemas.microsoft.com/office/drawing/2014/main" id="{89CFDC2B-43DD-430B-8DC2-82250D9B1C74}"/>
                </a:ext>
              </a:extLst>
            </p:cNvPr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904;p39">
              <a:extLst>
                <a:ext uri="{FF2B5EF4-FFF2-40B4-BE49-F238E27FC236}">
                  <a16:creationId xmlns:a16="http://schemas.microsoft.com/office/drawing/2014/main" id="{6064DEDB-5B9E-4ACA-9E79-951501584F36}"/>
                </a:ext>
              </a:extLst>
            </p:cNvPr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905;p39">
              <a:extLst>
                <a:ext uri="{FF2B5EF4-FFF2-40B4-BE49-F238E27FC236}">
                  <a16:creationId xmlns:a16="http://schemas.microsoft.com/office/drawing/2014/main" id="{8C205B8A-E6FE-4BCE-B7BF-76915297A926}"/>
                </a:ext>
              </a:extLst>
            </p:cNvPr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906;p39">
              <a:extLst>
                <a:ext uri="{FF2B5EF4-FFF2-40B4-BE49-F238E27FC236}">
                  <a16:creationId xmlns:a16="http://schemas.microsoft.com/office/drawing/2014/main" id="{ED930641-A94B-43BE-8839-CEFD3F27F7C4}"/>
                </a:ext>
              </a:extLst>
            </p:cNvPr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907;p39">
              <a:extLst>
                <a:ext uri="{FF2B5EF4-FFF2-40B4-BE49-F238E27FC236}">
                  <a16:creationId xmlns:a16="http://schemas.microsoft.com/office/drawing/2014/main" id="{F5318ED8-0100-4C73-A390-93954D1C63B1}"/>
                </a:ext>
              </a:extLst>
            </p:cNvPr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908;p39">
              <a:extLst>
                <a:ext uri="{FF2B5EF4-FFF2-40B4-BE49-F238E27FC236}">
                  <a16:creationId xmlns:a16="http://schemas.microsoft.com/office/drawing/2014/main" id="{AFD188E6-3632-4535-A799-61702138BC1A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909;p39">
              <a:extLst>
                <a:ext uri="{FF2B5EF4-FFF2-40B4-BE49-F238E27FC236}">
                  <a16:creationId xmlns:a16="http://schemas.microsoft.com/office/drawing/2014/main" id="{AE9D45B3-CC8B-4C81-9A56-C99186D1529A}"/>
                </a:ext>
              </a:extLst>
            </p:cNvPr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910;p39">
              <a:extLst>
                <a:ext uri="{FF2B5EF4-FFF2-40B4-BE49-F238E27FC236}">
                  <a16:creationId xmlns:a16="http://schemas.microsoft.com/office/drawing/2014/main" id="{29C15A25-A939-4031-8587-36DA61213539}"/>
                </a:ext>
              </a:extLst>
            </p:cNvPr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911;p39">
              <a:extLst>
                <a:ext uri="{FF2B5EF4-FFF2-40B4-BE49-F238E27FC236}">
                  <a16:creationId xmlns:a16="http://schemas.microsoft.com/office/drawing/2014/main" id="{E81D77E1-E6AE-4AC1-9748-BB11B8937849}"/>
                </a:ext>
              </a:extLst>
            </p:cNvPr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912;p39">
              <a:extLst>
                <a:ext uri="{FF2B5EF4-FFF2-40B4-BE49-F238E27FC236}">
                  <a16:creationId xmlns:a16="http://schemas.microsoft.com/office/drawing/2014/main" id="{3B8EC18A-F762-473D-9CB2-A1D66F36FF1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913;p39">
              <a:extLst>
                <a:ext uri="{FF2B5EF4-FFF2-40B4-BE49-F238E27FC236}">
                  <a16:creationId xmlns:a16="http://schemas.microsoft.com/office/drawing/2014/main" id="{0A949DB4-2E63-4A0E-9C1D-EF51E5DC8143}"/>
                </a:ext>
              </a:extLst>
            </p:cNvPr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914;p39">
              <a:extLst>
                <a:ext uri="{FF2B5EF4-FFF2-40B4-BE49-F238E27FC236}">
                  <a16:creationId xmlns:a16="http://schemas.microsoft.com/office/drawing/2014/main" id="{28434757-6F61-484E-BFB3-D1E78414EC80}"/>
                </a:ext>
              </a:extLst>
            </p:cNvPr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915;p39">
              <a:extLst>
                <a:ext uri="{FF2B5EF4-FFF2-40B4-BE49-F238E27FC236}">
                  <a16:creationId xmlns:a16="http://schemas.microsoft.com/office/drawing/2014/main" id="{DB1BE0FB-484A-4E65-BDDA-2A755CFC0D85}"/>
                </a:ext>
              </a:extLst>
            </p:cNvPr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916;p39">
              <a:extLst>
                <a:ext uri="{FF2B5EF4-FFF2-40B4-BE49-F238E27FC236}">
                  <a16:creationId xmlns:a16="http://schemas.microsoft.com/office/drawing/2014/main" id="{6BF69AFB-8B30-4399-A721-34745E0C590E}"/>
                </a:ext>
              </a:extLst>
            </p:cNvPr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917;p39">
              <a:extLst>
                <a:ext uri="{FF2B5EF4-FFF2-40B4-BE49-F238E27FC236}">
                  <a16:creationId xmlns:a16="http://schemas.microsoft.com/office/drawing/2014/main" id="{65EDA387-8554-4A87-BD86-6EC4D0EDCEA1}"/>
                </a:ext>
              </a:extLst>
            </p:cNvPr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918;p39">
              <a:extLst>
                <a:ext uri="{FF2B5EF4-FFF2-40B4-BE49-F238E27FC236}">
                  <a16:creationId xmlns:a16="http://schemas.microsoft.com/office/drawing/2014/main" id="{555B4AB0-C448-4DAE-A36C-2AC28C002E11}"/>
                </a:ext>
              </a:extLst>
            </p:cNvPr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919;p39">
              <a:extLst>
                <a:ext uri="{FF2B5EF4-FFF2-40B4-BE49-F238E27FC236}">
                  <a16:creationId xmlns:a16="http://schemas.microsoft.com/office/drawing/2014/main" id="{CAB9EE6D-C3D9-4849-BCB4-50C572C09A8A}"/>
                </a:ext>
              </a:extLst>
            </p:cNvPr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920;p39">
              <a:extLst>
                <a:ext uri="{FF2B5EF4-FFF2-40B4-BE49-F238E27FC236}">
                  <a16:creationId xmlns:a16="http://schemas.microsoft.com/office/drawing/2014/main" id="{0F9E1FAC-5E3E-499A-9F37-AD89A5B93DFD}"/>
                </a:ext>
              </a:extLst>
            </p:cNvPr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921;p39">
              <a:extLst>
                <a:ext uri="{FF2B5EF4-FFF2-40B4-BE49-F238E27FC236}">
                  <a16:creationId xmlns:a16="http://schemas.microsoft.com/office/drawing/2014/main" id="{032D9B75-73D6-429B-A965-E428801D89AB}"/>
                </a:ext>
              </a:extLst>
            </p:cNvPr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922;p39">
              <a:extLst>
                <a:ext uri="{FF2B5EF4-FFF2-40B4-BE49-F238E27FC236}">
                  <a16:creationId xmlns:a16="http://schemas.microsoft.com/office/drawing/2014/main" id="{A0178AA1-0079-4BBB-B507-D0408A36E25A}"/>
                </a:ext>
              </a:extLst>
            </p:cNvPr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923;p39">
              <a:extLst>
                <a:ext uri="{FF2B5EF4-FFF2-40B4-BE49-F238E27FC236}">
                  <a16:creationId xmlns:a16="http://schemas.microsoft.com/office/drawing/2014/main" id="{97BB5FCB-ECA7-49BB-93B6-832D96849100}"/>
                </a:ext>
              </a:extLst>
            </p:cNvPr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924;p39">
              <a:extLst>
                <a:ext uri="{FF2B5EF4-FFF2-40B4-BE49-F238E27FC236}">
                  <a16:creationId xmlns:a16="http://schemas.microsoft.com/office/drawing/2014/main" id="{D0A36296-A6A1-4D58-913E-A9AD1E24769A}"/>
                </a:ext>
              </a:extLst>
            </p:cNvPr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925;p39">
              <a:extLst>
                <a:ext uri="{FF2B5EF4-FFF2-40B4-BE49-F238E27FC236}">
                  <a16:creationId xmlns:a16="http://schemas.microsoft.com/office/drawing/2014/main" id="{57940A9B-0824-41A4-B01A-45FD70F0FA8A}"/>
                </a:ext>
              </a:extLst>
            </p:cNvPr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926;p39">
              <a:extLst>
                <a:ext uri="{FF2B5EF4-FFF2-40B4-BE49-F238E27FC236}">
                  <a16:creationId xmlns:a16="http://schemas.microsoft.com/office/drawing/2014/main" id="{56878F6B-638F-4C99-B1BA-51FA8E79A27B}"/>
                </a:ext>
              </a:extLst>
            </p:cNvPr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927;p39">
              <a:extLst>
                <a:ext uri="{FF2B5EF4-FFF2-40B4-BE49-F238E27FC236}">
                  <a16:creationId xmlns:a16="http://schemas.microsoft.com/office/drawing/2014/main" id="{E792937D-C710-45C0-A8E1-82B9412F6151}"/>
                </a:ext>
              </a:extLst>
            </p:cNvPr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928;p39">
              <a:extLst>
                <a:ext uri="{FF2B5EF4-FFF2-40B4-BE49-F238E27FC236}">
                  <a16:creationId xmlns:a16="http://schemas.microsoft.com/office/drawing/2014/main" id="{A0312C86-ADE2-4EBB-9AF6-8B82F317B40C}"/>
                </a:ext>
              </a:extLst>
            </p:cNvPr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929;p39">
              <a:extLst>
                <a:ext uri="{FF2B5EF4-FFF2-40B4-BE49-F238E27FC236}">
                  <a16:creationId xmlns:a16="http://schemas.microsoft.com/office/drawing/2014/main" id="{E85F430A-1C0A-41E7-86DB-511D24A6E469}"/>
                </a:ext>
              </a:extLst>
            </p:cNvPr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930;p39">
              <a:extLst>
                <a:ext uri="{FF2B5EF4-FFF2-40B4-BE49-F238E27FC236}">
                  <a16:creationId xmlns:a16="http://schemas.microsoft.com/office/drawing/2014/main" id="{99452BBF-850E-42BB-B817-A2AF62859F2A}"/>
                </a:ext>
              </a:extLst>
            </p:cNvPr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931;p39">
              <a:extLst>
                <a:ext uri="{FF2B5EF4-FFF2-40B4-BE49-F238E27FC236}">
                  <a16:creationId xmlns:a16="http://schemas.microsoft.com/office/drawing/2014/main" id="{9A4641FD-08E9-44F0-AD48-D301790CB594}"/>
                </a:ext>
              </a:extLst>
            </p:cNvPr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932;p39">
              <a:extLst>
                <a:ext uri="{FF2B5EF4-FFF2-40B4-BE49-F238E27FC236}">
                  <a16:creationId xmlns:a16="http://schemas.microsoft.com/office/drawing/2014/main" id="{8328DD6E-09F9-40B2-BB41-FC8F34D3C3EB}"/>
                </a:ext>
              </a:extLst>
            </p:cNvPr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933;p39">
              <a:extLst>
                <a:ext uri="{FF2B5EF4-FFF2-40B4-BE49-F238E27FC236}">
                  <a16:creationId xmlns:a16="http://schemas.microsoft.com/office/drawing/2014/main" id="{BAC23CF5-F4C3-41DA-9F18-D3B71CD4A3FE}"/>
                </a:ext>
              </a:extLst>
            </p:cNvPr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934;p39">
              <a:extLst>
                <a:ext uri="{FF2B5EF4-FFF2-40B4-BE49-F238E27FC236}">
                  <a16:creationId xmlns:a16="http://schemas.microsoft.com/office/drawing/2014/main" id="{C1C7E5D4-D179-4AE1-84BC-7ECB87BB6F9B}"/>
                </a:ext>
              </a:extLst>
            </p:cNvPr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935;p39">
              <a:extLst>
                <a:ext uri="{FF2B5EF4-FFF2-40B4-BE49-F238E27FC236}">
                  <a16:creationId xmlns:a16="http://schemas.microsoft.com/office/drawing/2014/main" id="{CCF440AF-A9A8-423C-9E4E-B5C03A20477C}"/>
                </a:ext>
              </a:extLst>
            </p:cNvPr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936;p39">
              <a:extLst>
                <a:ext uri="{FF2B5EF4-FFF2-40B4-BE49-F238E27FC236}">
                  <a16:creationId xmlns:a16="http://schemas.microsoft.com/office/drawing/2014/main" id="{A1B123BE-B8F1-467C-BC5C-B67A80B1EE67}"/>
                </a:ext>
              </a:extLst>
            </p:cNvPr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937;p39">
              <a:extLst>
                <a:ext uri="{FF2B5EF4-FFF2-40B4-BE49-F238E27FC236}">
                  <a16:creationId xmlns:a16="http://schemas.microsoft.com/office/drawing/2014/main" id="{41C6A3FA-6824-4812-8CF7-060AACEC345C}"/>
                </a:ext>
              </a:extLst>
            </p:cNvPr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938;p39">
              <a:extLst>
                <a:ext uri="{FF2B5EF4-FFF2-40B4-BE49-F238E27FC236}">
                  <a16:creationId xmlns:a16="http://schemas.microsoft.com/office/drawing/2014/main" id="{520E4A39-D6E4-4C66-83BB-913ADB91FD9F}"/>
                </a:ext>
              </a:extLst>
            </p:cNvPr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939;p39">
              <a:extLst>
                <a:ext uri="{FF2B5EF4-FFF2-40B4-BE49-F238E27FC236}">
                  <a16:creationId xmlns:a16="http://schemas.microsoft.com/office/drawing/2014/main" id="{1EDC67FB-9F70-477E-B2A8-7CF9A67F175A}"/>
                </a:ext>
              </a:extLst>
            </p:cNvPr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940;p39">
              <a:extLst>
                <a:ext uri="{FF2B5EF4-FFF2-40B4-BE49-F238E27FC236}">
                  <a16:creationId xmlns:a16="http://schemas.microsoft.com/office/drawing/2014/main" id="{78775964-1EB9-4CEC-9DAC-EE4BC993E9F7}"/>
                </a:ext>
              </a:extLst>
            </p:cNvPr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941;p39">
              <a:extLst>
                <a:ext uri="{FF2B5EF4-FFF2-40B4-BE49-F238E27FC236}">
                  <a16:creationId xmlns:a16="http://schemas.microsoft.com/office/drawing/2014/main" id="{FAE1E193-A87B-42FF-816C-3A2864A7FC3A}"/>
                </a:ext>
              </a:extLst>
            </p:cNvPr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942;p39">
              <a:extLst>
                <a:ext uri="{FF2B5EF4-FFF2-40B4-BE49-F238E27FC236}">
                  <a16:creationId xmlns:a16="http://schemas.microsoft.com/office/drawing/2014/main" id="{D18CD26B-EE7F-4914-ACFE-F067FDC4B15E}"/>
                </a:ext>
              </a:extLst>
            </p:cNvPr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943;p39">
              <a:extLst>
                <a:ext uri="{FF2B5EF4-FFF2-40B4-BE49-F238E27FC236}">
                  <a16:creationId xmlns:a16="http://schemas.microsoft.com/office/drawing/2014/main" id="{3E3950CE-033A-4D5B-A392-1A731CA74156}"/>
                </a:ext>
              </a:extLst>
            </p:cNvPr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944;p39">
              <a:extLst>
                <a:ext uri="{FF2B5EF4-FFF2-40B4-BE49-F238E27FC236}">
                  <a16:creationId xmlns:a16="http://schemas.microsoft.com/office/drawing/2014/main" id="{BF782030-9B3C-4CEA-B2BC-03ADDDD8BEF2}"/>
                </a:ext>
              </a:extLst>
            </p:cNvPr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945;p39">
              <a:extLst>
                <a:ext uri="{FF2B5EF4-FFF2-40B4-BE49-F238E27FC236}">
                  <a16:creationId xmlns:a16="http://schemas.microsoft.com/office/drawing/2014/main" id="{83F0917B-98A5-47F9-A37B-DB0BE71CBF97}"/>
                </a:ext>
              </a:extLst>
            </p:cNvPr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946;p39">
              <a:extLst>
                <a:ext uri="{FF2B5EF4-FFF2-40B4-BE49-F238E27FC236}">
                  <a16:creationId xmlns:a16="http://schemas.microsoft.com/office/drawing/2014/main" id="{C763D724-3416-4593-8C18-6B56BC0BF2A9}"/>
                </a:ext>
              </a:extLst>
            </p:cNvPr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947;p39">
              <a:extLst>
                <a:ext uri="{FF2B5EF4-FFF2-40B4-BE49-F238E27FC236}">
                  <a16:creationId xmlns:a16="http://schemas.microsoft.com/office/drawing/2014/main" id="{B5059BDA-1B51-4064-8126-123248FF4DE6}"/>
                </a:ext>
              </a:extLst>
            </p:cNvPr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948;p39">
              <a:extLst>
                <a:ext uri="{FF2B5EF4-FFF2-40B4-BE49-F238E27FC236}">
                  <a16:creationId xmlns:a16="http://schemas.microsoft.com/office/drawing/2014/main" id="{7D2956D2-6AAF-47AB-A9B0-C42C3478C78B}"/>
                </a:ext>
              </a:extLst>
            </p:cNvPr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949;p39">
              <a:extLst>
                <a:ext uri="{FF2B5EF4-FFF2-40B4-BE49-F238E27FC236}">
                  <a16:creationId xmlns:a16="http://schemas.microsoft.com/office/drawing/2014/main" id="{046004D5-D6EF-433D-B0C2-6C9561DE3035}"/>
                </a:ext>
              </a:extLst>
            </p:cNvPr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950;p39">
              <a:extLst>
                <a:ext uri="{FF2B5EF4-FFF2-40B4-BE49-F238E27FC236}">
                  <a16:creationId xmlns:a16="http://schemas.microsoft.com/office/drawing/2014/main" id="{A6DBD5FB-2E80-4B1D-BCFA-7A1C54CCA31D}"/>
                </a:ext>
              </a:extLst>
            </p:cNvPr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951;p39">
              <a:extLst>
                <a:ext uri="{FF2B5EF4-FFF2-40B4-BE49-F238E27FC236}">
                  <a16:creationId xmlns:a16="http://schemas.microsoft.com/office/drawing/2014/main" id="{80E4CF61-9327-4720-A6E9-E7A162863155}"/>
                </a:ext>
              </a:extLst>
            </p:cNvPr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952;p39">
              <a:extLst>
                <a:ext uri="{FF2B5EF4-FFF2-40B4-BE49-F238E27FC236}">
                  <a16:creationId xmlns:a16="http://schemas.microsoft.com/office/drawing/2014/main" id="{E635F517-B33B-40E6-B687-4A7EE61B8AF2}"/>
                </a:ext>
              </a:extLst>
            </p:cNvPr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953;p39">
              <a:extLst>
                <a:ext uri="{FF2B5EF4-FFF2-40B4-BE49-F238E27FC236}">
                  <a16:creationId xmlns:a16="http://schemas.microsoft.com/office/drawing/2014/main" id="{34181D0A-8404-4C13-AF78-20DD2970AB7A}"/>
                </a:ext>
              </a:extLst>
            </p:cNvPr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954;p39">
              <a:extLst>
                <a:ext uri="{FF2B5EF4-FFF2-40B4-BE49-F238E27FC236}">
                  <a16:creationId xmlns:a16="http://schemas.microsoft.com/office/drawing/2014/main" id="{876A7E91-3781-4AC2-8599-16224B0B6150}"/>
                </a:ext>
              </a:extLst>
            </p:cNvPr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955;p39">
              <a:extLst>
                <a:ext uri="{FF2B5EF4-FFF2-40B4-BE49-F238E27FC236}">
                  <a16:creationId xmlns:a16="http://schemas.microsoft.com/office/drawing/2014/main" id="{B41B8586-C8B1-40CC-9BB9-E160B80AE58C}"/>
                </a:ext>
              </a:extLst>
            </p:cNvPr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956;p39">
              <a:extLst>
                <a:ext uri="{FF2B5EF4-FFF2-40B4-BE49-F238E27FC236}">
                  <a16:creationId xmlns:a16="http://schemas.microsoft.com/office/drawing/2014/main" id="{4252B808-B6E1-4B08-B9A9-2525CD0C60BB}"/>
                </a:ext>
              </a:extLst>
            </p:cNvPr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957;p39">
              <a:extLst>
                <a:ext uri="{FF2B5EF4-FFF2-40B4-BE49-F238E27FC236}">
                  <a16:creationId xmlns:a16="http://schemas.microsoft.com/office/drawing/2014/main" id="{ECF98878-3DF2-4323-835D-15F13B5EAD48}"/>
                </a:ext>
              </a:extLst>
            </p:cNvPr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958;p39">
              <a:extLst>
                <a:ext uri="{FF2B5EF4-FFF2-40B4-BE49-F238E27FC236}">
                  <a16:creationId xmlns:a16="http://schemas.microsoft.com/office/drawing/2014/main" id="{70DE7379-4A43-4724-B6B1-6634FB165826}"/>
                </a:ext>
              </a:extLst>
            </p:cNvPr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959;p39">
              <a:extLst>
                <a:ext uri="{FF2B5EF4-FFF2-40B4-BE49-F238E27FC236}">
                  <a16:creationId xmlns:a16="http://schemas.microsoft.com/office/drawing/2014/main" id="{C178C7ED-C094-4855-99BB-9DF8E8C0A9B8}"/>
                </a:ext>
              </a:extLst>
            </p:cNvPr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960;p39">
              <a:extLst>
                <a:ext uri="{FF2B5EF4-FFF2-40B4-BE49-F238E27FC236}">
                  <a16:creationId xmlns:a16="http://schemas.microsoft.com/office/drawing/2014/main" id="{29ED7066-F699-42C5-8D3D-CD442A6AC5B4}"/>
                </a:ext>
              </a:extLst>
            </p:cNvPr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961;p39">
              <a:extLst>
                <a:ext uri="{FF2B5EF4-FFF2-40B4-BE49-F238E27FC236}">
                  <a16:creationId xmlns:a16="http://schemas.microsoft.com/office/drawing/2014/main" id="{F0479209-299C-456D-9238-795B4660375F}"/>
                </a:ext>
              </a:extLst>
            </p:cNvPr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962;p39">
              <a:extLst>
                <a:ext uri="{FF2B5EF4-FFF2-40B4-BE49-F238E27FC236}">
                  <a16:creationId xmlns:a16="http://schemas.microsoft.com/office/drawing/2014/main" id="{970EC2CB-9CB8-4B26-A9E5-21EE5E4D2FBA}"/>
                </a:ext>
              </a:extLst>
            </p:cNvPr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963;p39">
              <a:extLst>
                <a:ext uri="{FF2B5EF4-FFF2-40B4-BE49-F238E27FC236}">
                  <a16:creationId xmlns:a16="http://schemas.microsoft.com/office/drawing/2014/main" id="{7CD7B5EE-45C3-4224-A212-9605D95F7C08}"/>
                </a:ext>
              </a:extLst>
            </p:cNvPr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964;p39">
              <a:extLst>
                <a:ext uri="{FF2B5EF4-FFF2-40B4-BE49-F238E27FC236}">
                  <a16:creationId xmlns:a16="http://schemas.microsoft.com/office/drawing/2014/main" id="{6356DAC5-2DB5-4B45-866E-295B581120EA}"/>
                </a:ext>
              </a:extLst>
            </p:cNvPr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965;p39">
              <a:extLst>
                <a:ext uri="{FF2B5EF4-FFF2-40B4-BE49-F238E27FC236}">
                  <a16:creationId xmlns:a16="http://schemas.microsoft.com/office/drawing/2014/main" id="{AD63B2FE-EFF0-4E7F-B1C1-B5936DA0C5B0}"/>
                </a:ext>
              </a:extLst>
            </p:cNvPr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966;p39">
              <a:extLst>
                <a:ext uri="{FF2B5EF4-FFF2-40B4-BE49-F238E27FC236}">
                  <a16:creationId xmlns:a16="http://schemas.microsoft.com/office/drawing/2014/main" id="{3D1DAD2F-BD39-443C-83DD-5314AF1B3406}"/>
                </a:ext>
              </a:extLst>
            </p:cNvPr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967;p39">
              <a:extLst>
                <a:ext uri="{FF2B5EF4-FFF2-40B4-BE49-F238E27FC236}">
                  <a16:creationId xmlns:a16="http://schemas.microsoft.com/office/drawing/2014/main" id="{0226115A-F158-46DA-924F-ADA552F46262}"/>
                </a:ext>
              </a:extLst>
            </p:cNvPr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968;p39">
              <a:extLst>
                <a:ext uri="{FF2B5EF4-FFF2-40B4-BE49-F238E27FC236}">
                  <a16:creationId xmlns:a16="http://schemas.microsoft.com/office/drawing/2014/main" id="{10584E6C-8256-4759-8801-8E906712CAFD}"/>
                </a:ext>
              </a:extLst>
            </p:cNvPr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969;p39">
              <a:extLst>
                <a:ext uri="{FF2B5EF4-FFF2-40B4-BE49-F238E27FC236}">
                  <a16:creationId xmlns:a16="http://schemas.microsoft.com/office/drawing/2014/main" id="{2755F360-0E15-4819-802C-9C791D56249E}"/>
                </a:ext>
              </a:extLst>
            </p:cNvPr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970;p39">
              <a:extLst>
                <a:ext uri="{FF2B5EF4-FFF2-40B4-BE49-F238E27FC236}">
                  <a16:creationId xmlns:a16="http://schemas.microsoft.com/office/drawing/2014/main" id="{AF68E635-D10A-4A94-9E4E-195A8B00E96B}"/>
                </a:ext>
              </a:extLst>
            </p:cNvPr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971;p39">
              <a:extLst>
                <a:ext uri="{FF2B5EF4-FFF2-40B4-BE49-F238E27FC236}">
                  <a16:creationId xmlns:a16="http://schemas.microsoft.com/office/drawing/2014/main" id="{E19366B2-0F60-41BF-85EB-0C223598EBDA}"/>
                </a:ext>
              </a:extLst>
            </p:cNvPr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972;p39">
              <a:extLst>
                <a:ext uri="{FF2B5EF4-FFF2-40B4-BE49-F238E27FC236}">
                  <a16:creationId xmlns:a16="http://schemas.microsoft.com/office/drawing/2014/main" id="{FB369B1C-02C1-4C40-B679-F1E4632AE746}"/>
                </a:ext>
              </a:extLst>
            </p:cNvPr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973;p39">
              <a:extLst>
                <a:ext uri="{FF2B5EF4-FFF2-40B4-BE49-F238E27FC236}">
                  <a16:creationId xmlns:a16="http://schemas.microsoft.com/office/drawing/2014/main" id="{84A361D2-FC7F-4C8C-8A55-E8D91C0F4AEC}"/>
                </a:ext>
              </a:extLst>
            </p:cNvPr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974;p39">
              <a:extLst>
                <a:ext uri="{FF2B5EF4-FFF2-40B4-BE49-F238E27FC236}">
                  <a16:creationId xmlns:a16="http://schemas.microsoft.com/office/drawing/2014/main" id="{56C6259E-3593-426D-B901-B7A7A9827247}"/>
                </a:ext>
              </a:extLst>
            </p:cNvPr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975;p39">
              <a:extLst>
                <a:ext uri="{FF2B5EF4-FFF2-40B4-BE49-F238E27FC236}">
                  <a16:creationId xmlns:a16="http://schemas.microsoft.com/office/drawing/2014/main" id="{E1DF752B-9E95-4ACE-AB52-5DF3D9EEE8BB}"/>
                </a:ext>
              </a:extLst>
            </p:cNvPr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976;p39">
              <a:extLst>
                <a:ext uri="{FF2B5EF4-FFF2-40B4-BE49-F238E27FC236}">
                  <a16:creationId xmlns:a16="http://schemas.microsoft.com/office/drawing/2014/main" id="{1308D522-56F4-4D80-B6F3-2B8EE00830D7}"/>
                </a:ext>
              </a:extLst>
            </p:cNvPr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977;p39">
              <a:extLst>
                <a:ext uri="{FF2B5EF4-FFF2-40B4-BE49-F238E27FC236}">
                  <a16:creationId xmlns:a16="http://schemas.microsoft.com/office/drawing/2014/main" id="{8C54A317-2B14-41EC-B4E2-ECCCB2B7AFDD}"/>
                </a:ext>
              </a:extLst>
            </p:cNvPr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978;p39">
              <a:extLst>
                <a:ext uri="{FF2B5EF4-FFF2-40B4-BE49-F238E27FC236}">
                  <a16:creationId xmlns:a16="http://schemas.microsoft.com/office/drawing/2014/main" id="{589771A7-FE8B-4852-927F-ACFCCFCA160B}"/>
                </a:ext>
              </a:extLst>
            </p:cNvPr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979;p39">
              <a:extLst>
                <a:ext uri="{FF2B5EF4-FFF2-40B4-BE49-F238E27FC236}">
                  <a16:creationId xmlns:a16="http://schemas.microsoft.com/office/drawing/2014/main" id="{1A467E8B-B007-4980-8EDC-92779388FC96}"/>
                </a:ext>
              </a:extLst>
            </p:cNvPr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980;p39">
              <a:extLst>
                <a:ext uri="{FF2B5EF4-FFF2-40B4-BE49-F238E27FC236}">
                  <a16:creationId xmlns:a16="http://schemas.microsoft.com/office/drawing/2014/main" id="{B1EF96A7-2598-433B-A30A-887BF22E2915}"/>
                </a:ext>
              </a:extLst>
            </p:cNvPr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981;p39">
              <a:extLst>
                <a:ext uri="{FF2B5EF4-FFF2-40B4-BE49-F238E27FC236}">
                  <a16:creationId xmlns:a16="http://schemas.microsoft.com/office/drawing/2014/main" id="{549CCD61-490F-40A3-B4E7-FAF17BC2228B}"/>
                </a:ext>
              </a:extLst>
            </p:cNvPr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982;p39">
              <a:extLst>
                <a:ext uri="{FF2B5EF4-FFF2-40B4-BE49-F238E27FC236}">
                  <a16:creationId xmlns:a16="http://schemas.microsoft.com/office/drawing/2014/main" id="{E0B5EBD6-F12A-4DE0-8EB0-10EB5F44670E}"/>
                </a:ext>
              </a:extLst>
            </p:cNvPr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983;p39">
              <a:extLst>
                <a:ext uri="{FF2B5EF4-FFF2-40B4-BE49-F238E27FC236}">
                  <a16:creationId xmlns:a16="http://schemas.microsoft.com/office/drawing/2014/main" id="{1E104BD9-2700-42BA-8EE7-E75086811AA4}"/>
                </a:ext>
              </a:extLst>
            </p:cNvPr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984;p39">
              <a:extLst>
                <a:ext uri="{FF2B5EF4-FFF2-40B4-BE49-F238E27FC236}">
                  <a16:creationId xmlns:a16="http://schemas.microsoft.com/office/drawing/2014/main" id="{ACF74889-732D-4739-8F5F-FF9E0DB0D90F}"/>
                </a:ext>
              </a:extLst>
            </p:cNvPr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985;p39">
              <a:extLst>
                <a:ext uri="{FF2B5EF4-FFF2-40B4-BE49-F238E27FC236}">
                  <a16:creationId xmlns:a16="http://schemas.microsoft.com/office/drawing/2014/main" id="{4DB85726-2A2D-40AD-8B39-B17DE9D78E75}"/>
                </a:ext>
              </a:extLst>
            </p:cNvPr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986;p39">
              <a:extLst>
                <a:ext uri="{FF2B5EF4-FFF2-40B4-BE49-F238E27FC236}">
                  <a16:creationId xmlns:a16="http://schemas.microsoft.com/office/drawing/2014/main" id="{68C08C93-6084-4C5B-8516-8058C9178F01}"/>
                </a:ext>
              </a:extLst>
            </p:cNvPr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987;p39">
              <a:extLst>
                <a:ext uri="{FF2B5EF4-FFF2-40B4-BE49-F238E27FC236}">
                  <a16:creationId xmlns:a16="http://schemas.microsoft.com/office/drawing/2014/main" id="{CB70904D-8160-4E2C-A265-CC510D80E58B}"/>
                </a:ext>
              </a:extLst>
            </p:cNvPr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988;p39">
              <a:extLst>
                <a:ext uri="{FF2B5EF4-FFF2-40B4-BE49-F238E27FC236}">
                  <a16:creationId xmlns:a16="http://schemas.microsoft.com/office/drawing/2014/main" id="{E6347190-E94C-41F3-B7BF-6AC42D51F73E}"/>
                </a:ext>
              </a:extLst>
            </p:cNvPr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989;p39">
              <a:extLst>
                <a:ext uri="{FF2B5EF4-FFF2-40B4-BE49-F238E27FC236}">
                  <a16:creationId xmlns:a16="http://schemas.microsoft.com/office/drawing/2014/main" id="{7668D88C-E35E-4610-B790-703C563544EB}"/>
                </a:ext>
              </a:extLst>
            </p:cNvPr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990;p39">
              <a:extLst>
                <a:ext uri="{FF2B5EF4-FFF2-40B4-BE49-F238E27FC236}">
                  <a16:creationId xmlns:a16="http://schemas.microsoft.com/office/drawing/2014/main" id="{6EF07C2C-E334-4169-BD92-5DAA517720A7}"/>
                </a:ext>
              </a:extLst>
            </p:cNvPr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991;p39">
              <a:extLst>
                <a:ext uri="{FF2B5EF4-FFF2-40B4-BE49-F238E27FC236}">
                  <a16:creationId xmlns:a16="http://schemas.microsoft.com/office/drawing/2014/main" id="{B642839A-13A7-414C-906E-A647DAD6BF1B}"/>
                </a:ext>
              </a:extLst>
            </p:cNvPr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992;p39">
              <a:extLst>
                <a:ext uri="{FF2B5EF4-FFF2-40B4-BE49-F238E27FC236}">
                  <a16:creationId xmlns:a16="http://schemas.microsoft.com/office/drawing/2014/main" id="{50145D65-1EBF-4BA5-8695-C060E5BE2D7B}"/>
                </a:ext>
              </a:extLst>
            </p:cNvPr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993;p39">
              <a:extLst>
                <a:ext uri="{FF2B5EF4-FFF2-40B4-BE49-F238E27FC236}">
                  <a16:creationId xmlns:a16="http://schemas.microsoft.com/office/drawing/2014/main" id="{806F0D6C-F68B-4E1A-8EE8-85834046A0B0}"/>
                </a:ext>
              </a:extLst>
            </p:cNvPr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994;p39">
              <a:extLst>
                <a:ext uri="{FF2B5EF4-FFF2-40B4-BE49-F238E27FC236}">
                  <a16:creationId xmlns:a16="http://schemas.microsoft.com/office/drawing/2014/main" id="{9370ADF9-14D8-46AD-8144-BAE032571CF5}"/>
                </a:ext>
              </a:extLst>
            </p:cNvPr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995;p39">
              <a:extLst>
                <a:ext uri="{FF2B5EF4-FFF2-40B4-BE49-F238E27FC236}">
                  <a16:creationId xmlns:a16="http://schemas.microsoft.com/office/drawing/2014/main" id="{F8FA6C8E-C0AF-435E-B72F-FDB8D4D539D2}"/>
                </a:ext>
              </a:extLst>
            </p:cNvPr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996;p39">
              <a:extLst>
                <a:ext uri="{FF2B5EF4-FFF2-40B4-BE49-F238E27FC236}">
                  <a16:creationId xmlns:a16="http://schemas.microsoft.com/office/drawing/2014/main" id="{0749F14E-8C1A-4B36-8B0D-EDD070B40AA1}"/>
                </a:ext>
              </a:extLst>
            </p:cNvPr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997;p39">
              <a:extLst>
                <a:ext uri="{FF2B5EF4-FFF2-40B4-BE49-F238E27FC236}">
                  <a16:creationId xmlns:a16="http://schemas.microsoft.com/office/drawing/2014/main" id="{AA2F15B3-279D-4C47-81BC-70027B01AF9E}"/>
                </a:ext>
              </a:extLst>
            </p:cNvPr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998;p39">
              <a:extLst>
                <a:ext uri="{FF2B5EF4-FFF2-40B4-BE49-F238E27FC236}">
                  <a16:creationId xmlns:a16="http://schemas.microsoft.com/office/drawing/2014/main" id="{160302B5-9F20-4072-BF5C-8572EEA49D34}"/>
                </a:ext>
              </a:extLst>
            </p:cNvPr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999;p39">
              <a:extLst>
                <a:ext uri="{FF2B5EF4-FFF2-40B4-BE49-F238E27FC236}">
                  <a16:creationId xmlns:a16="http://schemas.microsoft.com/office/drawing/2014/main" id="{EBD56CE3-1C2C-4EFF-92AA-44AE95FE1C57}"/>
                </a:ext>
              </a:extLst>
            </p:cNvPr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3000;p39">
              <a:extLst>
                <a:ext uri="{FF2B5EF4-FFF2-40B4-BE49-F238E27FC236}">
                  <a16:creationId xmlns:a16="http://schemas.microsoft.com/office/drawing/2014/main" id="{869821D9-9A62-4933-A455-6C1A9EFC9269}"/>
                </a:ext>
              </a:extLst>
            </p:cNvPr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3001;p39">
              <a:extLst>
                <a:ext uri="{FF2B5EF4-FFF2-40B4-BE49-F238E27FC236}">
                  <a16:creationId xmlns:a16="http://schemas.microsoft.com/office/drawing/2014/main" id="{F04A6A6C-ACEF-42B1-B388-60D05B121739}"/>
                </a:ext>
              </a:extLst>
            </p:cNvPr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3002;p39">
              <a:extLst>
                <a:ext uri="{FF2B5EF4-FFF2-40B4-BE49-F238E27FC236}">
                  <a16:creationId xmlns:a16="http://schemas.microsoft.com/office/drawing/2014/main" id="{E2A8DAD8-AA2C-46FB-91C0-BA88B27A39BB}"/>
                </a:ext>
              </a:extLst>
            </p:cNvPr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3003;p39">
              <a:extLst>
                <a:ext uri="{FF2B5EF4-FFF2-40B4-BE49-F238E27FC236}">
                  <a16:creationId xmlns:a16="http://schemas.microsoft.com/office/drawing/2014/main" id="{BB0FE029-0E24-411C-AA28-63C559479C5F}"/>
                </a:ext>
              </a:extLst>
            </p:cNvPr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3004;p39">
              <a:extLst>
                <a:ext uri="{FF2B5EF4-FFF2-40B4-BE49-F238E27FC236}">
                  <a16:creationId xmlns:a16="http://schemas.microsoft.com/office/drawing/2014/main" id="{4947B34C-616E-4821-A21D-7BA84895EECB}"/>
                </a:ext>
              </a:extLst>
            </p:cNvPr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3005;p39">
              <a:extLst>
                <a:ext uri="{FF2B5EF4-FFF2-40B4-BE49-F238E27FC236}">
                  <a16:creationId xmlns:a16="http://schemas.microsoft.com/office/drawing/2014/main" id="{09E06DF8-5883-46EA-B329-05C2437CB160}"/>
                </a:ext>
              </a:extLst>
            </p:cNvPr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3006;p39">
              <a:extLst>
                <a:ext uri="{FF2B5EF4-FFF2-40B4-BE49-F238E27FC236}">
                  <a16:creationId xmlns:a16="http://schemas.microsoft.com/office/drawing/2014/main" id="{0E61A37E-5E0E-41E3-812B-82359F7359D5}"/>
                </a:ext>
              </a:extLst>
            </p:cNvPr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3007;p39">
              <a:extLst>
                <a:ext uri="{FF2B5EF4-FFF2-40B4-BE49-F238E27FC236}">
                  <a16:creationId xmlns:a16="http://schemas.microsoft.com/office/drawing/2014/main" id="{FE2A3977-8E61-43DB-910C-C23D49F4EF40}"/>
                </a:ext>
              </a:extLst>
            </p:cNvPr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3008;p39">
              <a:extLst>
                <a:ext uri="{FF2B5EF4-FFF2-40B4-BE49-F238E27FC236}">
                  <a16:creationId xmlns:a16="http://schemas.microsoft.com/office/drawing/2014/main" id="{22D703BD-0ECF-4F42-AF39-6FDE5CB11055}"/>
                </a:ext>
              </a:extLst>
            </p:cNvPr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3009;p39">
              <a:extLst>
                <a:ext uri="{FF2B5EF4-FFF2-40B4-BE49-F238E27FC236}">
                  <a16:creationId xmlns:a16="http://schemas.microsoft.com/office/drawing/2014/main" id="{F7515086-E8A6-404F-96E2-686CA024A4AB}"/>
                </a:ext>
              </a:extLst>
            </p:cNvPr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3010;p39">
              <a:extLst>
                <a:ext uri="{FF2B5EF4-FFF2-40B4-BE49-F238E27FC236}">
                  <a16:creationId xmlns:a16="http://schemas.microsoft.com/office/drawing/2014/main" id="{1EDAC302-9AE4-43AF-B8AF-0D90541676FB}"/>
                </a:ext>
              </a:extLst>
            </p:cNvPr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3011;p39">
              <a:extLst>
                <a:ext uri="{FF2B5EF4-FFF2-40B4-BE49-F238E27FC236}">
                  <a16:creationId xmlns:a16="http://schemas.microsoft.com/office/drawing/2014/main" id="{596B32D9-0381-4F17-80AC-DF980E9C7985}"/>
                </a:ext>
              </a:extLst>
            </p:cNvPr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3012;p39">
              <a:extLst>
                <a:ext uri="{FF2B5EF4-FFF2-40B4-BE49-F238E27FC236}">
                  <a16:creationId xmlns:a16="http://schemas.microsoft.com/office/drawing/2014/main" id="{3D1775C0-38E6-4A07-AA50-8ED395051F1C}"/>
                </a:ext>
              </a:extLst>
            </p:cNvPr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3013;p39">
              <a:extLst>
                <a:ext uri="{FF2B5EF4-FFF2-40B4-BE49-F238E27FC236}">
                  <a16:creationId xmlns:a16="http://schemas.microsoft.com/office/drawing/2014/main" id="{703D1BD4-1AD9-4F87-A51E-E59B63E4FB2B}"/>
                </a:ext>
              </a:extLst>
            </p:cNvPr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3014;p39">
              <a:extLst>
                <a:ext uri="{FF2B5EF4-FFF2-40B4-BE49-F238E27FC236}">
                  <a16:creationId xmlns:a16="http://schemas.microsoft.com/office/drawing/2014/main" id="{045788D9-E344-48EF-A92C-7B310491DB87}"/>
                </a:ext>
              </a:extLst>
            </p:cNvPr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3015;p39">
              <a:extLst>
                <a:ext uri="{FF2B5EF4-FFF2-40B4-BE49-F238E27FC236}">
                  <a16:creationId xmlns:a16="http://schemas.microsoft.com/office/drawing/2014/main" id="{41561FC1-9220-435F-ABCB-2B2D2BAEAFB2}"/>
                </a:ext>
              </a:extLst>
            </p:cNvPr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3016;p39">
              <a:extLst>
                <a:ext uri="{FF2B5EF4-FFF2-40B4-BE49-F238E27FC236}">
                  <a16:creationId xmlns:a16="http://schemas.microsoft.com/office/drawing/2014/main" id="{2EAE0ACC-A3A3-4AD6-835B-DBF0B59223AE}"/>
                </a:ext>
              </a:extLst>
            </p:cNvPr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3017;p39">
              <a:extLst>
                <a:ext uri="{FF2B5EF4-FFF2-40B4-BE49-F238E27FC236}">
                  <a16:creationId xmlns:a16="http://schemas.microsoft.com/office/drawing/2014/main" id="{790E16FE-6DB0-427D-A725-418A21BAAAD3}"/>
                </a:ext>
              </a:extLst>
            </p:cNvPr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3018;p39">
              <a:extLst>
                <a:ext uri="{FF2B5EF4-FFF2-40B4-BE49-F238E27FC236}">
                  <a16:creationId xmlns:a16="http://schemas.microsoft.com/office/drawing/2014/main" id="{6F411441-EDD2-4657-BE5A-E9B143B26A83}"/>
                </a:ext>
              </a:extLst>
            </p:cNvPr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3019;p39">
              <a:extLst>
                <a:ext uri="{FF2B5EF4-FFF2-40B4-BE49-F238E27FC236}">
                  <a16:creationId xmlns:a16="http://schemas.microsoft.com/office/drawing/2014/main" id="{EB88AD31-7996-4A29-9BD4-1BC0ECC46EE9}"/>
                </a:ext>
              </a:extLst>
            </p:cNvPr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3020;p39">
              <a:extLst>
                <a:ext uri="{FF2B5EF4-FFF2-40B4-BE49-F238E27FC236}">
                  <a16:creationId xmlns:a16="http://schemas.microsoft.com/office/drawing/2014/main" id="{BF6FD7DD-C4DB-4C9D-A60B-45ED716E5259}"/>
                </a:ext>
              </a:extLst>
            </p:cNvPr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3021;p39">
              <a:extLst>
                <a:ext uri="{FF2B5EF4-FFF2-40B4-BE49-F238E27FC236}">
                  <a16:creationId xmlns:a16="http://schemas.microsoft.com/office/drawing/2014/main" id="{4EDFFB27-AEBF-492E-8B1C-3A9460779648}"/>
                </a:ext>
              </a:extLst>
            </p:cNvPr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3022;p39">
              <a:extLst>
                <a:ext uri="{FF2B5EF4-FFF2-40B4-BE49-F238E27FC236}">
                  <a16:creationId xmlns:a16="http://schemas.microsoft.com/office/drawing/2014/main" id="{18712160-0320-41B0-B72E-1014AB9D6378}"/>
                </a:ext>
              </a:extLst>
            </p:cNvPr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3023;p39">
              <a:extLst>
                <a:ext uri="{FF2B5EF4-FFF2-40B4-BE49-F238E27FC236}">
                  <a16:creationId xmlns:a16="http://schemas.microsoft.com/office/drawing/2014/main" id="{15105781-7A41-40FC-AA77-33EB5E6219DD}"/>
                </a:ext>
              </a:extLst>
            </p:cNvPr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3024;p39">
              <a:extLst>
                <a:ext uri="{FF2B5EF4-FFF2-40B4-BE49-F238E27FC236}">
                  <a16:creationId xmlns:a16="http://schemas.microsoft.com/office/drawing/2014/main" id="{D4FD8D0B-3AE1-4B95-BCA9-92919FC627B6}"/>
                </a:ext>
              </a:extLst>
            </p:cNvPr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3025;p39">
              <a:extLst>
                <a:ext uri="{FF2B5EF4-FFF2-40B4-BE49-F238E27FC236}">
                  <a16:creationId xmlns:a16="http://schemas.microsoft.com/office/drawing/2014/main" id="{AAF758EB-FD46-491C-A208-1967914E4122}"/>
                </a:ext>
              </a:extLst>
            </p:cNvPr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3026;p39">
              <a:extLst>
                <a:ext uri="{FF2B5EF4-FFF2-40B4-BE49-F238E27FC236}">
                  <a16:creationId xmlns:a16="http://schemas.microsoft.com/office/drawing/2014/main" id="{05E97E19-E962-446B-B829-2F310DDFF2C9}"/>
                </a:ext>
              </a:extLst>
            </p:cNvPr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3027;p39">
              <a:extLst>
                <a:ext uri="{FF2B5EF4-FFF2-40B4-BE49-F238E27FC236}">
                  <a16:creationId xmlns:a16="http://schemas.microsoft.com/office/drawing/2014/main" id="{2C919380-D477-4EFD-BF3E-21CE0F0CDE81}"/>
                </a:ext>
              </a:extLst>
            </p:cNvPr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3028;p39">
              <a:extLst>
                <a:ext uri="{FF2B5EF4-FFF2-40B4-BE49-F238E27FC236}">
                  <a16:creationId xmlns:a16="http://schemas.microsoft.com/office/drawing/2014/main" id="{65064D73-F518-48B5-8E50-59B3F1524B50}"/>
                </a:ext>
              </a:extLst>
            </p:cNvPr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3029;p39">
              <a:extLst>
                <a:ext uri="{FF2B5EF4-FFF2-40B4-BE49-F238E27FC236}">
                  <a16:creationId xmlns:a16="http://schemas.microsoft.com/office/drawing/2014/main" id="{42912A5C-B06E-4E48-854D-0207C252BF2E}"/>
                </a:ext>
              </a:extLst>
            </p:cNvPr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3030;p39">
              <a:extLst>
                <a:ext uri="{FF2B5EF4-FFF2-40B4-BE49-F238E27FC236}">
                  <a16:creationId xmlns:a16="http://schemas.microsoft.com/office/drawing/2014/main" id="{9853A0D7-F8CD-4B3B-BC0A-FCFC2C3EAE2B}"/>
                </a:ext>
              </a:extLst>
            </p:cNvPr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3031;p39">
              <a:extLst>
                <a:ext uri="{FF2B5EF4-FFF2-40B4-BE49-F238E27FC236}">
                  <a16:creationId xmlns:a16="http://schemas.microsoft.com/office/drawing/2014/main" id="{F88FA1B4-F7DD-484F-A46C-7BCA7D8FC34B}"/>
                </a:ext>
              </a:extLst>
            </p:cNvPr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3032;p39">
              <a:extLst>
                <a:ext uri="{FF2B5EF4-FFF2-40B4-BE49-F238E27FC236}">
                  <a16:creationId xmlns:a16="http://schemas.microsoft.com/office/drawing/2014/main" id="{B8476724-541B-4E31-B97C-33F38A1944AC}"/>
                </a:ext>
              </a:extLst>
            </p:cNvPr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3033;p39">
              <a:extLst>
                <a:ext uri="{FF2B5EF4-FFF2-40B4-BE49-F238E27FC236}">
                  <a16:creationId xmlns:a16="http://schemas.microsoft.com/office/drawing/2014/main" id="{09BEF1C3-DC63-4716-84A6-445B3AE13428}"/>
                </a:ext>
              </a:extLst>
            </p:cNvPr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3034;p39">
              <a:extLst>
                <a:ext uri="{FF2B5EF4-FFF2-40B4-BE49-F238E27FC236}">
                  <a16:creationId xmlns:a16="http://schemas.microsoft.com/office/drawing/2014/main" id="{7BA7858A-645D-4129-B25C-62223C3319BB}"/>
                </a:ext>
              </a:extLst>
            </p:cNvPr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3035;p39">
              <a:extLst>
                <a:ext uri="{FF2B5EF4-FFF2-40B4-BE49-F238E27FC236}">
                  <a16:creationId xmlns:a16="http://schemas.microsoft.com/office/drawing/2014/main" id="{8E5C3FD0-D44F-418D-9C28-B5E161CB206A}"/>
                </a:ext>
              </a:extLst>
            </p:cNvPr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3036;p39">
              <a:extLst>
                <a:ext uri="{FF2B5EF4-FFF2-40B4-BE49-F238E27FC236}">
                  <a16:creationId xmlns:a16="http://schemas.microsoft.com/office/drawing/2014/main" id="{B7AEEBDD-294C-48FA-911B-7A730AF00DC0}"/>
                </a:ext>
              </a:extLst>
            </p:cNvPr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3037;p39">
              <a:extLst>
                <a:ext uri="{FF2B5EF4-FFF2-40B4-BE49-F238E27FC236}">
                  <a16:creationId xmlns:a16="http://schemas.microsoft.com/office/drawing/2014/main" id="{2F68902D-2C29-47EB-8999-3C846CDA4146}"/>
                </a:ext>
              </a:extLst>
            </p:cNvPr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3038;p39">
              <a:extLst>
                <a:ext uri="{FF2B5EF4-FFF2-40B4-BE49-F238E27FC236}">
                  <a16:creationId xmlns:a16="http://schemas.microsoft.com/office/drawing/2014/main" id="{964E70ED-D60C-4FFE-9977-DE58CA0D938F}"/>
                </a:ext>
              </a:extLst>
            </p:cNvPr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3039;p39">
              <a:extLst>
                <a:ext uri="{FF2B5EF4-FFF2-40B4-BE49-F238E27FC236}">
                  <a16:creationId xmlns:a16="http://schemas.microsoft.com/office/drawing/2014/main" id="{D462B0E6-DC08-48BA-8808-ECAEB3F30D4F}"/>
                </a:ext>
              </a:extLst>
            </p:cNvPr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3040;p39">
              <a:extLst>
                <a:ext uri="{FF2B5EF4-FFF2-40B4-BE49-F238E27FC236}">
                  <a16:creationId xmlns:a16="http://schemas.microsoft.com/office/drawing/2014/main" id="{37BDDC81-8FD7-4686-8B66-EBDAB335A334}"/>
                </a:ext>
              </a:extLst>
            </p:cNvPr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3041;p39">
              <a:extLst>
                <a:ext uri="{FF2B5EF4-FFF2-40B4-BE49-F238E27FC236}">
                  <a16:creationId xmlns:a16="http://schemas.microsoft.com/office/drawing/2014/main" id="{D3600F23-7B5C-4EF4-BF24-38D23422926C}"/>
                </a:ext>
              </a:extLst>
            </p:cNvPr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3042;p39">
              <a:extLst>
                <a:ext uri="{FF2B5EF4-FFF2-40B4-BE49-F238E27FC236}">
                  <a16:creationId xmlns:a16="http://schemas.microsoft.com/office/drawing/2014/main" id="{7017A894-089C-431D-B358-122D79E9C5BD}"/>
                </a:ext>
              </a:extLst>
            </p:cNvPr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3043;p39">
              <a:extLst>
                <a:ext uri="{FF2B5EF4-FFF2-40B4-BE49-F238E27FC236}">
                  <a16:creationId xmlns:a16="http://schemas.microsoft.com/office/drawing/2014/main" id="{4C04EB4C-2669-4871-B506-ABE93B40997D}"/>
                </a:ext>
              </a:extLst>
            </p:cNvPr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3044;p39">
              <a:extLst>
                <a:ext uri="{FF2B5EF4-FFF2-40B4-BE49-F238E27FC236}">
                  <a16:creationId xmlns:a16="http://schemas.microsoft.com/office/drawing/2014/main" id="{A6C52717-9D42-47D9-9364-703B982925F2}"/>
                </a:ext>
              </a:extLst>
            </p:cNvPr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3045;p39">
              <a:extLst>
                <a:ext uri="{FF2B5EF4-FFF2-40B4-BE49-F238E27FC236}">
                  <a16:creationId xmlns:a16="http://schemas.microsoft.com/office/drawing/2014/main" id="{146DE581-64D9-4E67-B5AF-A0BCFD838FA0}"/>
                </a:ext>
              </a:extLst>
            </p:cNvPr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3046;p39">
              <a:extLst>
                <a:ext uri="{FF2B5EF4-FFF2-40B4-BE49-F238E27FC236}">
                  <a16:creationId xmlns:a16="http://schemas.microsoft.com/office/drawing/2014/main" id="{C08AB7FF-2022-4D41-B57F-6EB7F85B364F}"/>
                </a:ext>
              </a:extLst>
            </p:cNvPr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3047;p39">
              <a:extLst>
                <a:ext uri="{FF2B5EF4-FFF2-40B4-BE49-F238E27FC236}">
                  <a16:creationId xmlns:a16="http://schemas.microsoft.com/office/drawing/2014/main" id="{52AFDD32-3203-4CDD-B4F3-CAF7DC836C51}"/>
                </a:ext>
              </a:extLst>
            </p:cNvPr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3048;p39">
              <a:extLst>
                <a:ext uri="{FF2B5EF4-FFF2-40B4-BE49-F238E27FC236}">
                  <a16:creationId xmlns:a16="http://schemas.microsoft.com/office/drawing/2014/main" id="{B28338DA-22CB-4519-A682-BE1371AFF5FE}"/>
                </a:ext>
              </a:extLst>
            </p:cNvPr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3049;p39">
              <a:extLst>
                <a:ext uri="{FF2B5EF4-FFF2-40B4-BE49-F238E27FC236}">
                  <a16:creationId xmlns:a16="http://schemas.microsoft.com/office/drawing/2014/main" id="{96D6DEF7-9C0B-45DD-85DD-EA46BF6935A5}"/>
                </a:ext>
              </a:extLst>
            </p:cNvPr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3050;p39">
              <a:extLst>
                <a:ext uri="{FF2B5EF4-FFF2-40B4-BE49-F238E27FC236}">
                  <a16:creationId xmlns:a16="http://schemas.microsoft.com/office/drawing/2014/main" id="{791D34CA-2358-401F-AC11-1FBD0AE8C859}"/>
                </a:ext>
              </a:extLst>
            </p:cNvPr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3051;p39">
              <a:extLst>
                <a:ext uri="{FF2B5EF4-FFF2-40B4-BE49-F238E27FC236}">
                  <a16:creationId xmlns:a16="http://schemas.microsoft.com/office/drawing/2014/main" id="{1C27B297-143D-4E5C-86AB-1C4D7CF12731}"/>
                </a:ext>
              </a:extLst>
            </p:cNvPr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3052;p39">
              <a:extLst>
                <a:ext uri="{FF2B5EF4-FFF2-40B4-BE49-F238E27FC236}">
                  <a16:creationId xmlns:a16="http://schemas.microsoft.com/office/drawing/2014/main" id="{B527C40A-5003-4113-B1F3-C16972613A8E}"/>
                </a:ext>
              </a:extLst>
            </p:cNvPr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3053;p39">
              <a:extLst>
                <a:ext uri="{FF2B5EF4-FFF2-40B4-BE49-F238E27FC236}">
                  <a16:creationId xmlns:a16="http://schemas.microsoft.com/office/drawing/2014/main" id="{C14FE206-9F8A-40AD-8190-DF047A85C3AF}"/>
                </a:ext>
              </a:extLst>
            </p:cNvPr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3054;p39">
              <a:extLst>
                <a:ext uri="{FF2B5EF4-FFF2-40B4-BE49-F238E27FC236}">
                  <a16:creationId xmlns:a16="http://schemas.microsoft.com/office/drawing/2014/main" id="{A2144FE1-A21A-4ED7-8912-B027B44D1624}"/>
                </a:ext>
              </a:extLst>
            </p:cNvPr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3055;p39">
              <a:extLst>
                <a:ext uri="{FF2B5EF4-FFF2-40B4-BE49-F238E27FC236}">
                  <a16:creationId xmlns:a16="http://schemas.microsoft.com/office/drawing/2014/main" id="{32D8DC98-82E3-4D7C-B066-899FBF659130}"/>
                </a:ext>
              </a:extLst>
            </p:cNvPr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3056;p39">
              <a:extLst>
                <a:ext uri="{FF2B5EF4-FFF2-40B4-BE49-F238E27FC236}">
                  <a16:creationId xmlns:a16="http://schemas.microsoft.com/office/drawing/2014/main" id="{5ABF8B1A-FC1D-44E0-9624-CB3E810FA2B0}"/>
                </a:ext>
              </a:extLst>
            </p:cNvPr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3057;p39">
              <a:extLst>
                <a:ext uri="{FF2B5EF4-FFF2-40B4-BE49-F238E27FC236}">
                  <a16:creationId xmlns:a16="http://schemas.microsoft.com/office/drawing/2014/main" id="{A0AECF29-83FC-44DC-BD4E-9D79CF093F8D}"/>
                </a:ext>
              </a:extLst>
            </p:cNvPr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3058;p39">
              <a:extLst>
                <a:ext uri="{FF2B5EF4-FFF2-40B4-BE49-F238E27FC236}">
                  <a16:creationId xmlns:a16="http://schemas.microsoft.com/office/drawing/2014/main" id="{EE00349B-44E8-4032-8EFF-A106B3DBFEB3}"/>
                </a:ext>
              </a:extLst>
            </p:cNvPr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3059;p39">
              <a:extLst>
                <a:ext uri="{FF2B5EF4-FFF2-40B4-BE49-F238E27FC236}">
                  <a16:creationId xmlns:a16="http://schemas.microsoft.com/office/drawing/2014/main" id="{77CCB154-AD94-4C53-B102-814E0A0316F2}"/>
                </a:ext>
              </a:extLst>
            </p:cNvPr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3060;p39">
              <a:extLst>
                <a:ext uri="{FF2B5EF4-FFF2-40B4-BE49-F238E27FC236}">
                  <a16:creationId xmlns:a16="http://schemas.microsoft.com/office/drawing/2014/main" id="{EF995B5C-3D13-45EA-BA44-095D9EA7C8C8}"/>
                </a:ext>
              </a:extLst>
            </p:cNvPr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3061;p39">
              <a:extLst>
                <a:ext uri="{FF2B5EF4-FFF2-40B4-BE49-F238E27FC236}">
                  <a16:creationId xmlns:a16="http://schemas.microsoft.com/office/drawing/2014/main" id="{D58FFCFF-67C1-4A5B-BCAE-AABADAE4DAE7}"/>
                </a:ext>
              </a:extLst>
            </p:cNvPr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3062;p39">
              <a:extLst>
                <a:ext uri="{FF2B5EF4-FFF2-40B4-BE49-F238E27FC236}">
                  <a16:creationId xmlns:a16="http://schemas.microsoft.com/office/drawing/2014/main" id="{3AA9439A-B2DA-4E73-B1E5-39EC8A2BB38C}"/>
                </a:ext>
              </a:extLst>
            </p:cNvPr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3063;p39">
              <a:extLst>
                <a:ext uri="{FF2B5EF4-FFF2-40B4-BE49-F238E27FC236}">
                  <a16:creationId xmlns:a16="http://schemas.microsoft.com/office/drawing/2014/main" id="{BE710FBE-E039-46F8-B350-330ABD598B66}"/>
                </a:ext>
              </a:extLst>
            </p:cNvPr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3064;p39">
              <a:extLst>
                <a:ext uri="{FF2B5EF4-FFF2-40B4-BE49-F238E27FC236}">
                  <a16:creationId xmlns:a16="http://schemas.microsoft.com/office/drawing/2014/main" id="{118FD341-74F6-428D-91C2-C89CD4B883E3}"/>
                </a:ext>
              </a:extLst>
            </p:cNvPr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3065;p39">
              <a:extLst>
                <a:ext uri="{FF2B5EF4-FFF2-40B4-BE49-F238E27FC236}">
                  <a16:creationId xmlns:a16="http://schemas.microsoft.com/office/drawing/2014/main" id="{2DFF9F41-0CA4-48FC-89F7-E7D8B8A268D6}"/>
                </a:ext>
              </a:extLst>
            </p:cNvPr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3066;p39">
              <a:extLst>
                <a:ext uri="{FF2B5EF4-FFF2-40B4-BE49-F238E27FC236}">
                  <a16:creationId xmlns:a16="http://schemas.microsoft.com/office/drawing/2014/main" id="{17BC8F5B-EE7A-4202-BC0C-5B29EB181D65}"/>
                </a:ext>
              </a:extLst>
            </p:cNvPr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3067;p39">
              <a:extLst>
                <a:ext uri="{FF2B5EF4-FFF2-40B4-BE49-F238E27FC236}">
                  <a16:creationId xmlns:a16="http://schemas.microsoft.com/office/drawing/2014/main" id="{ECC8CA6A-C47F-4C58-8D6A-BAA53022A0CB}"/>
                </a:ext>
              </a:extLst>
            </p:cNvPr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3068;p39">
              <a:extLst>
                <a:ext uri="{FF2B5EF4-FFF2-40B4-BE49-F238E27FC236}">
                  <a16:creationId xmlns:a16="http://schemas.microsoft.com/office/drawing/2014/main" id="{5CFDC1C7-D2C2-4EBD-8511-FEAE82662CAF}"/>
                </a:ext>
              </a:extLst>
            </p:cNvPr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3069;p39">
              <a:extLst>
                <a:ext uri="{FF2B5EF4-FFF2-40B4-BE49-F238E27FC236}">
                  <a16:creationId xmlns:a16="http://schemas.microsoft.com/office/drawing/2014/main" id="{8FE10C96-7EB9-46A5-A45C-E9EF357FE7E4}"/>
                </a:ext>
              </a:extLst>
            </p:cNvPr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3070;p39">
              <a:extLst>
                <a:ext uri="{FF2B5EF4-FFF2-40B4-BE49-F238E27FC236}">
                  <a16:creationId xmlns:a16="http://schemas.microsoft.com/office/drawing/2014/main" id="{EFDFB0EE-82A3-479A-9040-F1CE8D685FCE}"/>
                </a:ext>
              </a:extLst>
            </p:cNvPr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3071;p39">
              <a:extLst>
                <a:ext uri="{FF2B5EF4-FFF2-40B4-BE49-F238E27FC236}">
                  <a16:creationId xmlns:a16="http://schemas.microsoft.com/office/drawing/2014/main" id="{D93A8903-151A-4C5C-A99C-541ACC655F4B}"/>
                </a:ext>
              </a:extLst>
            </p:cNvPr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3072;p39">
              <a:extLst>
                <a:ext uri="{FF2B5EF4-FFF2-40B4-BE49-F238E27FC236}">
                  <a16:creationId xmlns:a16="http://schemas.microsoft.com/office/drawing/2014/main" id="{40F538E5-7E8C-4452-A469-B4AB0363EE24}"/>
                </a:ext>
              </a:extLst>
            </p:cNvPr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3073;p39">
              <a:extLst>
                <a:ext uri="{FF2B5EF4-FFF2-40B4-BE49-F238E27FC236}">
                  <a16:creationId xmlns:a16="http://schemas.microsoft.com/office/drawing/2014/main" id="{724C523F-D5DD-46F7-8BD3-C6F8E69EFC44}"/>
                </a:ext>
              </a:extLst>
            </p:cNvPr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3074;p39">
              <a:extLst>
                <a:ext uri="{FF2B5EF4-FFF2-40B4-BE49-F238E27FC236}">
                  <a16:creationId xmlns:a16="http://schemas.microsoft.com/office/drawing/2014/main" id="{6AF054C5-2B5F-407E-B09E-39521B5DE678}"/>
                </a:ext>
              </a:extLst>
            </p:cNvPr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3075;p39">
              <a:extLst>
                <a:ext uri="{FF2B5EF4-FFF2-40B4-BE49-F238E27FC236}">
                  <a16:creationId xmlns:a16="http://schemas.microsoft.com/office/drawing/2014/main" id="{5D25E59C-2DC9-433A-B7C8-4C9455DD09C6}"/>
                </a:ext>
              </a:extLst>
            </p:cNvPr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3076;p39">
              <a:extLst>
                <a:ext uri="{FF2B5EF4-FFF2-40B4-BE49-F238E27FC236}">
                  <a16:creationId xmlns:a16="http://schemas.microsoft.com/office/drawing/2014/main" id="{8385B98D-0CBE-4D6E-BC71-BFBEE9E62B99}"/>
                </a:ext>
              </a:extLst>
            </p:cNvPr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3077;p39">
              <a:extLst>
                <a:ext uri="{FF2B5EF4-FFF2-40B4-BE49-F238E27FC236}">
                  <a16:creationId xmlns:a16="http://schemas.microsoft.com/office/drawing/2014/main" id="{FE5B7916-E74F-4030-BA9F-096D2A72015A}"/>
                </a:ext>
              </a:extLst>
            </p:cNvPr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3078;p39">
              <a:extLst>
                <a:ext uri="{FF2B5EF4-FFF2-40B4-BE49-F238E27FC236}">
                  <a16:creationId xmlns:a16="http://schemas.microsoft.com/office/drawing/2014/main" id="{5E27D192-EE0E-4B67-A007-E0991C123389}"/>
                </a:ext>
              </a:extLst>
            </p:cNvPr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3079;p39">
              <a:extLst>
                <a:ext uri="{FF2B5EF4-FFF2-40B4-BE49-F238E27FC236}">
                  <a16:creationId xmlns:a16="http://schemas.microsoft.com/office/drawing/2014/main" id="{1F0AB312-7D8F-4861-9281-C242ABDB1657}"/>
                </a:ext>
              </a:extLst>
            </p:cNvPr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3080;p39">
              <a:extLst>
                <a:ext uri="{FF2B5EF4-FFF2-40B4-BE49-F238E27FC236}">
                  <a16:creationId xmlns:a16="http://schemas.microsoft.com/office/drawing/2014/main" id="{D0FC8C9B-69E0-4A53-ACDF-A01284C9BD0A}"/>
                </a:ext>
              </a:extLst>
            </p:cNvPr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3081;p39">
              <a:extLst>
                <a:ext uri="{FF2B5EF4-FFF2-40B4-BE49-F238E27FC236}">
                  <a16:creationId xmlns:a16="http://schemas.microsoft.com/office/drawing/2014/main" id="{8045FBC0-2ABE-4B07-94EE-21A586EF7942}"/>
                </a:ext>
              </a:extLst>
            </p:cNvPr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3082;p39">
              <a:extLst>
                <a:ext uri="{FF2B5EF4-FFF2-40B4-BE49-F238E27FC236}">
                  <a16:creationId xmlns:a16="http://schemas.microsoft.com/office/drawing/2014/main" id="{5F30DC65-5FC4-4526-BFEC-4C1C8C0B5A84}"/>
                </a:ext>
              </a:extLst>
            </p:cNvPr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3083;p39">
              <a:extLst>
                <a:ext uri="{FF2B5EF4-FFF2-40B4-BE49-F238E27FC236}">
                  <a16:creationId xmlns:a16="http://schemas.microsoft.com/office/drawing/2014/main" id="{72817FD3-5153-4EB7-9E8E-5A4FECC76E4F}"/>
                </a:ext>
              </a:extLst>
            </p:cNvPr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3084;p39">
              <a:extLst>
                <a:ext uri="{FF2B5EF4-FFF2-40B4-BE49-F238E27FC236}">
                  <a16:creationId xmlns:a16="http://schemas.microsoft.com/office/drawing/2014/main" id="{F5EB1B19-E65C-4386-9DEF-63076B5E8A56}"/>
                </a:ext>
              </a:extLst>
            </p:cNvPr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3085;p39">
              <a:extLst>
                <a:ext uri="{FF2B5EF4-FFF2-40B4-BE49-F238E27FC236}">
                  <a16:creationId xmlns:a16="http://schemas.microsoft.com/office/drawing/2014/main" id="{9886BB3D-6501-4D56-8614-DE874038CA54}"/>
                </a:ext>
              </a:extLst>
            </p:cNvPr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3086;p39">
              <a:extLst>
                <a:ext uri="{FF2B5EF4-FFF2-40B4-BE49-F238E27FC236}">
                  <a16:creationId xmlns:a16="http://schemas.microsoft.com/office/drawing/2014/main" id="{1A5B630D-3BBE-4CD2-85B8-397F37DB9B0C}"/>
                </a:ext>
              </a:extLst>
            </p:cNvPr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3087;p39">
              <a:extLst>
                <a:ext uri="{FF2B5EF4-FFF2-40B4-BE49-F238E27FC236}">
                  <a16:creationId xmlns:a16="http://schemas.microsoft.com/office/drawing/2014/main" id="{0C12A8D1-41A0-4B0C-B5A8-074267B4FAAF}"/>
                </a:ext>
              </a:extLst>
            </p:cNvPr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3088;p39">
              <a:extLst>
                <a:ext uri="{FF2B5EF4-FFF2-40B4-BE49-F238E27FC236}">
                  <a16:creationId xmlns:a16="http://schemas.microsoft.com/office/drawing/2014/main" id="{6F86788E-5855-4FE8-BEC7-1713042D604E}"/>
                </a:ext>
              </a:extLst>
            </p:cNvPr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3089;p39">
              <a:extLst>
                <a:ext uri="{FF2B5EF4-FFF2-40B4-BE49-F238E27FC236}">
                  <a16:creationId xmlns:a16="http://schemas.microsoft.com/office/drawing/2014/main" id="{D333248F-7B80-4068-80B9-990BC46E181E}"/>
                </a:ext>
              </a:extLst>
            </p:cNvPr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3090;p39">
              <a:extLst>
                <a:ext uri="{FF2B5EF4-FFF2-40B4-BE49-F238E27FC236}">
                  <a16:creationId xmlns:a16="http://schemas.microsoft.com/office/drawing/2014/main" id="{5A0DF9F8-D67A-4112-90FC-630A08589E5B}"/>
                </a:ext>
              </a:extLst>
            </p:cNvPr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3091;p39">
              <a:extLst>
                <a:ext uri="{FF2B5EF4-FFF2-40B4-BE49-F238E27FC236}">
                  <a16:creationId xmlns:a16="http://schemas.microsoft.com/office/drawing/2014/main" id="{21399726-F023-4ACF-8CF4-85AAE852A255}"/>
                </a:ext>
              </a:extLst>
            </p:cNvPr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3092;p39">
              <a:extLst>
                <a:ext uri="{FF2B5EF4-FFF2-40B4-BE49-F238E27FC236}">
                  <a16:creationId xmlns:a16="http://schemas.microsoft.com/office/drawing/2014/main" id="{C65DBF32-938C-4FD6-9401-A2D6C9944B3B}"/>
                </a:ext>
              </a:extLst>
            </p:cNvPr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3093;p39">
              <a:extLst>
                <a:ext uri="{FF2B5EF4-FFF2-40B4-BE49-F238E27FC236}">
                  <a16:creationId xmlns:a16="http://schemas.microsoft.com/office/drawing/2014/main" id="{7A7D9843-9E09-405F-ABF8-C2EC9E8B2616}"/>
                </a:ext>
              </a:extLst>
            </p:cNvPr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3094;p39">
              <a:extLst>
                <a:ext uri="{FF2B5EF4-FFF2-40B4-BE49-F238E27FC236}">
                  <a16:creationId xmlns:a16="http://schemas.microsoft.com/office/drawing/2014/main" id="{CBCF25B7-F2FC-4973-8239-E466688E9D25}"/>
                </a:ext>
              </a:extLst>
            </p:cNvPr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3095;p39">
              <a:extLst>
                <a:ext uri="{FF2B5EF4-FFF2-40B4-BE49-F238E27FC236}">
                  <a16:creationId xmlns:a16="http://schemas.microsoft.com/office/drawing/2014/main" id="{152FE2DA-A579-4806-9325-071BE559A5EC}"/>
                </a:ext>
              </a:extLst>
            </p:cNvPr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3096;p39">
              <a:extLst>
                <a:ext uri="{FF2B5EF4-FFF2-40B4-BE49-F238E27FC236}">
                  <a16:creationId xmlns:a16="http://schemas.microsoft.com/office/drawing/2014/main" id="{3838CB9E-4CBA-4E99-AFC8-E07D35A1676B}"/>
                </a:ext>
              </a:extLst>
            </p:cNvPr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3097;p39">
              <a:extLst>
                <a:ext uri="{FF2B5EF4-FFF2-40B4-BE49-F238E27FC236}">
                  <a16:creationId xmlns:a16="http://schemas.microsoft.com/office/drawing/2014/main" id="{5E1D3A3F-9702-4B51-9E2C-B879207C1D0F}"/>
                </a:ext>
              </a:extLst>
            </p:cNvPr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3098;p39">
              <a:extLst>
                <a:ext uri="{FF2B5EF4-FFF2-40B4-BE49-F238E27FC236}">
                  <a16:creationId xmlns:a16="http://schemas.microsoft.com/office/drawing/2014/main" id="{DC1D9E36-E245-4037-8953-69CC81A152FD}"/>
                </a:ext>
              </a:extLst>
            </p:cNvPr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3099;p39">
              <a:extLst>
                <a:ext uri="{FF2B5EF4-FFF2-40B4-BE49-F238E27FC236}">
                  <a16:creationId xmlns:a16="http://schemas.microsoft.com/office/drawing/2014/main" id="{CF599CFD-7204-40D8-9AB7-E92444AC7A89}"/>
                </a:ext>
              </a:extLst>
            </p:cNvPr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3100;p39">
              <a:extLst>
                <a:ext uri="{FF2B5EF4-FFF2-40B4-BE49-F238E27FC236}">
                  <a16:creationId xmlns:a16="http://schemas.microsoft.com/office/drawing/2014/main" id="{2348C821-3BE7-449E-9486-ABF9CE070911}"/>
                </a:ext>
              </a:extLst>
            </p:cNvPr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3101;p39">
              <a:extLst>
                <a:ext uri="{FF2B5EF4-FFF2-40B4-BE49-F238E27FC236}">
                  <a16:creationId xmlns:a16="http://schemas.microsoft.com/office/drawing/2014/main" id="{FC741EB1-F06C-4D2B-AE27-7E949E67F458}"/>
                </a:ext>
              </a:extLst>
            </p:cNvPr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3102;p39">
              <a:extLst>
                <a:ext uri="{FF2B5EF4-FFF2-40B4-BE49-F238E27FC236}">
                  <a16:creationId xmlns:a16="http://schemas.microsoft.com/office/drawing/2014/main" id="{F1065214-E795-4008-862A-EC65EF6A5B58}"/>
                </a:ext>
              </a:extLst>
            </p:cNvPr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3103;p39">
              <a:extLst>
                <a:ext uri="{FF2B5EF4-FFF2-40B4-BE49-F238E27FC236}">
                  <a16:creationId xmlns:a16="http://schemas.microsoft.com/office/drawing/2014/main" id="{3DAB1996-A686-49AF-8528-C30976CB2FC1}"/>
                </a:ext>
              </a:extLst>
            </p:cNvPr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3104;p39">
              <a:extLst>
                <a:ext uri="{FF2B5EF4-FFF2-40B4-BE49-F238E27FC236}">
                  <a16:creationId xmlns:a16="http://schemas.microsoft.com/office/drawing/2014/main" id="{A6D0C7F3-DDB3-4082-B636-59C63976B0E1}"/>
                </a:ext>
              </a:extLst>
            </p:cNvPr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3105;p39">
              <a:extLst>
                <a:ext uri="{FF2B5EF4-FFF2-40B4-BE49-F238E27FC236}">
                  <a16:creationId xmlns:a16="http://schemas.microsoft.com/office/drawing/2014/main" id="{7739512F-23A2-4D97-BFDE-60047B503055}"/>
                </a:ext>
              </a:extLst>
            </p:cNvPr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3106;p39">
              <a:extLst>
                <a:ext uri="{FF2B5EF4-FFF2-40B4-BE49-F238E27FC236}">
                  <a16:creationId xmlns:a16="http://schemas.microsoft.com/office/drawing/2014/main" id="{4E9FA825-3674-456A-933B-6261E7779E93}"/>
                </a:ext>
              </a:extLst>
            </p:cNvPr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3107;p39">
              <a:extLst>
                <a:ext uri="{FF2B5EF4-FFF2-40B4-BE49-F238E27FC236}">
                  <a16:creationId xmlns:a16="http://schemas.microsoft.com/office/drawing/2014/main" id="{AA5D8BA1-A047-4612-8B47-F16BDC170C13}"/>
                </a:ext>
              </a:extLst>
            </p:cNvPr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3108;p39">
              <a:extLst>
                <a:ext uri="{FF2B5EF4-FFF2-40B4-BE49-F238E27FC236}">
                  <a16:creationId xmlns:a16="http://schemas.microsoft.com/office/drawing/2014/main" id="{418C6661-6E9F-4433-A970-70B6AD52EC37}"/>
                </a:ext>
              </a:extLst>
            </p:cNvPr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3109;p39">
              <a:extLst>
                <a:ext uri="{FF2B5EF4-FFF2-40B4-BE49-F238E27FC236}">
                  <a16:creationId xmlns:a16="http://schemas.microsoft.com/office/drawing/2014/main" id="{AF411F5B-9305-45B7-AED6-4B8DB9A9D55D}"/>
                </a:ext>
              </a:extLst>
            </p:cNvPr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3110;p39">
              <a:extLst>
                <a:ext uri="{FF2B5EF4-FFF2-40B4-BE49-F238E27FC236}">
                  <a16:creationId xmlns:a16="http://schemas.microsoft.com/office/drawing/2014/main" id="{313A665D-23E6-4E4E-8293-4B9E6F0591FA}"/>
                </a:ext>
              </a:extLst>
            </p:cNvPr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3111;p39">
              <a:extLst>
                <a:ext uri="{FF2B5EF4-FFF2-40B4-BE49-F238E27FC236}">
                  <a16:creationId xmlns:a16="http://schemas.microsoft.com/office/drawing/2014/main" id="{E659676D-F938-4024-972B-669F442DEC85}"/>
                </a:ext>
              </a:extLst>
            </p:cNvPr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3112;p39">
              <a:extLst>
                <a:ext uri="{FF2B5EF4-FFF2-40B4-BE49-F238E27FC236}">
                  <a16:creationId xmlns:a16="http://schemas.microsoft.com/office/drawing/2014/main" id="{094F7A6E-2D6A-4A6B-93E9-40E4745CB257}"/>
                </a:ext>
              </a:extLst>
            </p:cNvPr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3113;p39">
              <a:extLst>
                <a:ext uri="{FF2B5EF4-FFF2-40B4-BE49-F238E27FC236}">
                  <a16:creationId xmlns:a16="http://schemas.microsoft.com/office/drawing/2014/main" id="{BA3D1989-EE63-45DD-BB26-78B3E4FE66D3}"/>
                </a:ext>
              </a:extLst>
            </p:cNvPr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3114;p39">
              <a:extLst>
                <a:ext uri="{FF2B5EF4-FFF2-40B4-BE49-F238E27FC236}">
                  <a16:creationId xmlns:a16="http://schemas.microsoft.com/office/drawing/2014/main" id="{8A07B431-6748-47DF-BF54-70639AF28AF5}"/>
                </a:ext>
              </a:extLst>
            </p:cNvPr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3115;p39">
              <a:extLst>
                <a:ext uri="{FF2B5EF4-FFF2-40B4-BE49-F238E27FC236}">
                  <a16:creationId xmlns:a16="http://schemas.microsoft.com/office/drawing/2014/main" id="{70763679-00C3-4F48-8387-4E5516378675}"/>
                </a:ext>
              </a:extLst>
            </p:cNvPr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3116;p39">
              <a:extLst>
                <a:ext uri="{FF2B5EF4-FFF2-40B4-BE49-F238E27FC236}">
                  <a16:creationId xmlns:a16="http://schemas.microsoft.com/office/drawing/2014/main" id="{DFC5AF5F-F1BF-402E-8C57-D45E550A1FEA}"/>
                </a:ext>
              </a:extLst>
            </p:cNvPr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3117;p39">
              <a:extLst>
                <a:ext uri="{FF2B5EF4-FFF2-40B4-BE49-F238E27FC236}">
                  <a16:creationId xmlns:a16="http://schemas.microsoft.com/office/drawing/2014/main" id="{502FBF8A-3E52-4977-B3E9-3A2FCEBB94DD}"/>
                </a:ext>
              </a:extLst>
            </p:cNvPr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3118;p39">
              <a:extLst>
                <a:ext uri="{FF2B5EF4-FFF2-40B4-BE49-F238E27FC236}">
                  <a16:creationId xmlns:a16="http://schemas.microsoft.com/office/drawing/2014/main" id="{B3C2ABDE-46D1-4D86-A667-4E92D905DAA2}"/>
                </a:ext>
              </a:extLst>
            </p:cNvPr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3119;p39">
              <a:extLst>
                <a:ext uri="{FF2B5EF4-FFF2-40B4-BE49-F238E27FC236}">
                  <a16:creationId xmlns:a16="http://schemas.microsoft.com/office/drawing/2014/main" id="{AA3CB4D3-B062-45D8-8658-A44CF9C10589}"/>
                </a:ext>
              </a:extLst>
            </p:cNvPr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3120;p39">
              <a:extLst>
                <a:ext uri="{FF2B5EF4-FFF2-40B4-BE49-F238E27FC236}">
                  <a16:creationId xmlns:a16="http://schemas.microsoft.com/office/drawing/2014/main" id="{B4327796-7D9E-4814-B8DB-08E09C34DEA6}"/>
                </a:ext>
              </a:extLst>
            </p:cNvPr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3121;p39">
              <a:extLst>
                <a:ext uri="{FF2B5EF4-FFF2-40B4-BE49-F238E27FC236}">
                  <a16:creationId xmlns:a16="http://schemas.microsoft.com/office/drawing/2014/main" id="{DD098D25-C069-4BD5-AF3C-97D750AFB253}"/>
                </a:ext>
              </a:extLst>
            </p:cNvPr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3122;p39">
              <a:extLst>
                <a:ext uri="{FF2B5EF4-FFF2-40B4-BE49-F238E27FC236}">
                  <a16:creationId xmlns:a16="http://schemas.microsoft.com/office/drawing/2014/main" id="{155E98AD-FCE5-4596-B6EA-4B9F5B1C1757}"/>
                </a:ext>
              </a:extLst>
            </p:cNvPr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3123;p39">
              <a:extLst>
                <a:ext uri="{FF2B5EF4-FFF2-40B4-BE49-F238E27FC236}">
                  <a16:creationId xmlns:a16="http://schemas.microsoft.com/office/drawing/2014/main" id="{3523953B-F093-4B6A-8B62-F5A8B5EF641C}"/>
                </a:ext>
              </a:extLst>
            </p:cNvPr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3124;p39">
              <a:extLst>
                <a:ext uri="{FF2B5EF4-FFF2-40B4-BE49-F238E27FC236}">
                  <a16:creationId xmlns:a16="http://schemas.microsoft.com/office/drawing/2014/main" id="{FDF71A9F-CEE1-4766-A114-9344C26714BC}"/>
                </a:ext>
              </a:extLst>
            </p:cNvPr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3125;p39">
              <a:extLst>
                <a:ext uri="{FF2B5EF4-FFF2-40B4-BE49-F238E27FC236}">
                  <a16:creationId xmlns:a16="http://schemas.microsoft.com/office/drawing/2014/main" id="{C139AD2D-42AB-49E7-AFDD-97A1F3323187}"/>
                </a:ext>
              </a:extLst>
            </p:cNvPr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3126;p39">
              <a:extLst>
                <a:ext uri="{FF2B5EF4-FFF2-40B4-BE49-F238E27FC236}">
                  <a16:creationId xmlns:a16="http://schemas.microsoft.com/office/drawing/2014/main" id="{1A8AE62F-2C5E-49DC-858C-7D95B0A3E28F}"/>
                </a:ext>
              </a:extLst>
            </p:cNvPr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3127;p39">
              <a:extLst>
                <a:ext uri="{FF2B5EF4-FFF2-40B4-BE49-F238E27FC236}">
                  <a16:creationId xmlns:a16="http://schemas.microsoft.com/office/drawing/2014/main" id="{7F689654-0E58-44B6-95FD-DB8D614CBF02}"/>
                </a:ext>
              </a:extLst>
            </p:cNvPr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3128;p39">
              <a:extLst>
                <a:ext uri="{FF2B5EF4-FFF2-40B4-BE49-F238E27FC236}">
                  <a16:creationId xmlns:a16="http://schemas.microsoft.com/office/drawing/2014/main" id="{A6DF83FB-CE74-43BA-AF8F-A284C5FC855D}"/>
                </a:ext>
              </a:extLst>
            </p:cNvPr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3129;p39">
              <a:extLst>
                <a:ext uri="{FF2B5EF4-FFF2-40B4-BE49-F238E27FC236}">
                  <a16:creationId xmlns:a16="http://schemas.microsoft.com/office/drawing/2014/main" id="{78AE4177-0618-4C2F-AC81-3ACF480742BE}"/>
                </a:ext>
              </a:extLst>
            </p:cNvPr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3130;p39">
              <a:extLst>
                <a:ext uri="{FF2B5EF4-FFF2-40B4-BE49-F238E27FC236}">
                  <a16:creationId xmlns:a16="http://schemas.microsoft.com/office/drawing/2014/main" id="{586194A9-6930-4A11-80B5-FB0FE66FF1EF}"/>
                </a:ext>
              </a:extLst>
            </p:cNvPr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3131;p39">
              <a:extLst>
                <a:ext uri="{FF2B5EF4-FFF2-40B4-BE49-F238E27FC236}">
                  <a16:creationId xmlns:a16="http://schemas.microsoft.com/office/drawing/2014/main" id="{09347638-9D07-4EB6-BB40-8F57A3483843}"/>
                </a:ext>
              </a:extLst>
            </p:cNvPr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3132;p39">
              <a:extLst>
                <a:ext uri="{FF2B5EF4-FFF2-40B4-BE49-F238E27FC236}">
                  <a16:creationId xmlns:a16="http://schemas.microsoft.com/office/drawing/2014/main" id="{BE528314-87A4-4110-8347-F9E7AB80E8D4}"/>
                </a:ext>
              </a:extLst>
            </p:cNvPr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3133;p39">
              <a:extLst>
                <a:ext uri="{FF2B5EF4-FFF2-40B4-BE49-F238E27FC236}">
                  <a16:creationId xmlns:a16="http://schemas.microsoft.com/office/drawing/2014/main" id="{05D7A32E-537D-49AF-822C-90EE65F23018}"/>
                </a:ext>
              </a:extLst>
            </p:cNvPr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3134;p39">
              <a:extLst>
                <a:ext uri="{FF2B5EF4-FFF2-40B4-BE49-F238E27FC236}">
                  <a16:creationId xmlns:a16="http://schemas.microsoft.com/office/drawing/2014/main" id="{B0A559C0-038D-4F47-AE1F-08B3E09DA82F}"/>
                </a:ext>
              </a:extLst>
            </p:cNvPr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3135;p39">
              <a:extLst>
                <a:ext uri="{FF2B5EF4-FFF2-40B4-BE49-F238E27FC236}">
                  <a16:creationId xmlns:a16="http://schemas.microsoft.com/office/drawing/2014/main" id="{5F626AB1-EBA3-42F4-9DC2-9AA7BE56985F}"/>
                </a:ext>
              </a:extLst>
            </p:cNvPr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3136;p39">
              <a:extLst>
                <a:ext uri="{FF2B5EF4-FFF2-40B4-BE49-F238E27FC236}">
                  <a16:creationId xmlns:a16="http://schemas.microsoft.com/office/drawing/2014/main" id="{FDDBDE97-3573-49CD-8A39-68F5902A0D25}"/>
                </a:ext>
              </a:extLst>
            </p:cNvPr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3137;p39">
              <a:extLst>
                <a:ext uri="{FF2B5EF4-FFF2-40B4-BE49-F238E27FC236}">
                  <a16:creationId xmlns:a16="http://schemas.microsoft.com/office/drawing/2014/main" id="{C9104534-9193-472B-B85E-002C079CE17C}"/>
                </a:ext>
              </a:extLst>
            </p:cNvPr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3138;p39">
              <a:extLst>
                <a:ext uri="{FF2B5EF4-FFF2-40B4-BE49-F238E27FC236}">
                  <a16:creationId xmlns:a16="http://schemas.microsoft.com/office/drawing/2014/main" id="{FE576FFD-3411-463F-B42D-4FDD4E53A1CA}"/>
                </a:ext>
              </a:extLst>
            </p:cNvPr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3139;p39">
              <a:extLst>
                <a:ext uri="{FF2B5EF4-FFF2-40B4-BE49-F238E27FC236}">
                  <a16:creationId xmlns:a16="http://schemas.microsoft.com/office/drawing/2014/main" id="{2AAA367C-F0A3-497D-B229-7C52E02373D8}"/>
                </a:ext>
              </a:extLst>
            </p:cNvPr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3140;p39">
              <a:extLst>
                <a:ext uri="{FF2B5EF4-FFF2-40B4-BE49-F238E27FC236}">
                  <a16:creationId xmlns:a16="http://schemas.microsoft.com/office/drawing/2014/main" id="{D4B683C7-7903-4116-94E1-D2D456A29DDC}"/>
                </a:ext>
              </a:extLst>
            </p:cNvPr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3141;p39">
              <a:extLst>
                <a:ext uri="{FF2B5EF4-FFF2-40B4-BE49-F238E27FC236}">
                  <a16:creationId xmlns:a16="http://schemas.microsoft.com/office/drawing/2014/main" id="{E1FEEF20-EEA7-48CD-8AD9-E6D01A648231}"/>
                </a:ext>
              </a:extLst>
            </p:cNvPr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3142;p39">
              <a:extLst>
                <a:ext uri="{FF2B5EF4-FFF2-40B4-BE49-F238E27FC236}">
                  <a16:creationId xmlns:a16="http://schemas.microsoft.com/office/drawing/2014/main" id="{4DBC4993-2D3C-431B-833F-199D8D7DA5BA}"/>
                </a:ext>
              </a:extLst>
            </p:cNvPr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3143;p39">
              <a:extLst>
                <a:ext uri="{FF2B5EF4-FFF2-40B4-BE49-F238E27FC236}">
                  <a16:creationId xmlns:a16="http://schemas.microsoft.com/office/drawing/2014/main" id="{885CDB11-B03C-4E0E-A0D8-852BBC6FA679}"/>
                </a:ext>
              </a:extLst>
            </p:cNvPr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3144;p39">
              <a:extLst>
                <a:ext uri="{FF2B5EF4-FFF2-40B4-BE49-F238E27FC236}">
                  <a16:creationId xmlns:a16="http://schemas.microsoft.com/office/drawing/2014/main" id="{5C2775C0-BFB9-4EE0-8A01-DD0A7BB708E2}"/>
                </a:ext>
              </a:extLst>
            </p:cNvPr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3145;p39">
              <a:extLst>
                <a:ext uri="{FF2B5EF4-FFF2-40B4-BE49-F238E27FC236}">
                  <a16:creationId xmlns:a16="http://schemas.microsoft.com/office/drawing/2014/main" id="{4EB41E8F-826B-454B-9DF4-42A5BFAE9DE8}"/>
                </a:ext>
              </a:extLst>
            </p:cNvPr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3146;p39">
              <a:extLst>
                <a:ext uri="{FF2B5EF4-FFF2-40B4-BE49-F238E27FC236}">
                  <a16:creationId xmlns:a16="http://schemas.microsoft.com/office/drawing/2014/main" id="{184DAD3C-DBCA-403B-9AD6-7226F3A50230}"/>
                </a:ext>
              </a:extLst>
            </p:cNvPr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3147;p39">
              <a:extLst>
                <a:ext uri="{FF2B5EF4-FFF2-40B4-BE49-F238E27FC236}">
                  <a16:creationId xmlns:a16="http://schemas.microsoft.com/office/drawing/2014/main" id="{D4E5D1F4-FE70-438E-AC41-3B637D69BC58}"/>
                </a:ext>
              </a:extLst>
            </p:cNvPr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3148;p39">
              <a:extLst>
                <a:ext uri="{FF2B5EF4-FFF2-40B4-BE49-F238E27FC236}">
                  <a16:creationId xmlns:a16="http://schemas.microsoft.com/office/drawing/2014/main" id="{C6CDB28C-C3DD-48B8-A835-1A329949124C}"/>
                </a:ext>
              </a:extLst>
            </p:cNvPr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3149;p39">
              <a:extLst>
                <a:ext uri="{FF2B5EF4-FFF2-40B4-BE49-F238E27FC236}">
                  <a16:creationId xmlns:a16="http://schemas.microsoft.com/office/drawing/2014/main" id="{6CF1C182-8516-43AA-9603-AE8328017FA5}"/>
                </a:ext>
              </a:extLst>
            </p:cNvPr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3150;p39">
              <a:extLst>
                <a:ext uri="{FF2B5EF4-FFF2-40B4-BE49-F238E27FC236}">
                  <a16:creationId xmlns:a16="http://schemas.microsoft.com/office/drawing/2014/main" id="{E170C8D5-65C7-46C9-9AB4-31DFC5919FD9}"/>
                </a:ext>
              </a:extLst>
            </p:cNvPr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3151;p39">
              <a:extLst>
                <a:ext uri="{FF2B5EF4-FFF2-40B4-BE49-F238E27FC236}">
                  <a16:creationId xmlns:a16="http://schemas.microsoft.com/office/drawing/2014/main" id="{5127BC3C-96B6-4CA0-AD9C-26549DC78519}"/>
                </a:ext>
              </a:extLst>
            </p:cNvPr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3152;p39">
              <a:extLst>
                <a:ext uri="{FF2B5EF4-FFF2-40B4-BE49-F238E27FC236}">
                  <a16:creationId xmlns:a16="http://schemas.microsoft.com/office/drawing/2014/main" id="{6683E7F0-0F04-4EB7-BBEB-A40EF2240B05}"/>
                </a:ext>
              </a:extLst>
            </p:cNvPr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3153;p39">
              <a:extLst>
                <a:ext uri="{FF2B5EF4-FFF2-40B4-BE49-F238E27FC236}">
                  <a16:creationId xmlns:a16="http://schemas.microsoft.com/office/drawing/2014/main" id="{41ACA877-68A5-4136-9C66-5D2234F2FAC9}"/>
                </a:ext>
              </a:extLst>
            </p:cNvPr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3154;p39">
              <a:extLst>
                <a:ext uri="{FF2B5EF4-FFF2-40B4-BE49-F238E27FC236}">
                  <a16:creationId xmlns:a16="http://schemas.microsoft.com/office/drawing/2014/main" id="{E328A21A-B0DB-4F4A-9D05-60039040368D}"/>
                </a:ext>
              </a:extLst>
            </p:cNvPr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3155;p39">
              <a:extLst>
                <a:ext uri="{FF2B5EF4-FFF2-40B4-BE49-F238E27FC236}">
                  <a16:creationId xmlns:a16="http://schemas.microsoft.com/office/drawing/2014/main" id="{CDFCF1BB-BADE-4030-B9A6-67AA7826F5F4}"/>
                </a:ext>
              </a:extLst>
            </p:cNvPr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3156;p39">
              <a:extLst>
                <a:ext uri="{FF2B5EF4-FFF2-40B4-BE49-F238E27FC236}">
                  <a16:creationId xmlns:a16="http://schemas.microsoft.com/office/drawing/2014/main" id="{C292DF6D-89F5-4719-B5E3-3944EA9F25D2}"/>
                </a:ext>
              </a:extLst>
            </p:cNvPr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3157;p39">
              <a:extLst>
                <a:ext uri="{FF2B5EF4-FFF2-40B4-BE49-F238E27FC236}">
                  <a16:creationId xmlns:a16="http://schemas.microsoft.com/office/drawing/2014/main" id="{43B001E1-19B3-432B-AA29-326EC649B2CD}"/>
                </a:ext>
              </a:extLst>
            </p:cNvPr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3158;p39">
              <a:extLst>
                <a:ext uri="{FF2B5EF4-FFF2-40B4-BE49-F238E27FC236}">
                  <a16:creationId xmlns:a16="http://schemas.microsoft.com/office/drawing/2014/main" id="{7876C3AB-1C60-4615-90F1-03BA2D2854A0}"/>
                </a:ext>
              </a:extLst>
            </p:cNvPr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3159;p39">
              <a:extLst>
                <a:ext uri="{FF2B5EF4-FFF2-40B4-BE49-F238E27FC236}">
                  <a16:creationId xmlns:a16="http://schemas.microsoft.com/office/drawing/2014/main" id="{5AE1B2F4-3C18-465A-8FBC-7ECA733224D6}"/>
                </a:ext>
              </a:extLst>
            </p:cNvPr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3160;p39">
              <a:extLst>
                <a:ext uri="{FF2B5EF4-FFF2-40B4-BE49-F238E27FC236}">
                  <a16:creationId xmlns:a16="http://schemas.microsoft.com/office/drawing/2014/main" id="{1E561C0C-7830-4238-9623-B312C3E5CEEE}"/>
                </a:ext>
              </a:extLst>
            </p:cNvPr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3161;p39">
              <a:extLst>
                <a:ext uri="{FF2B5EF4-FFF2-40B4-BE49-F238E27FC236}">
                  <a16:creationId xmlns:a16="http://schemas.microsoft.com/office/drawing/2014/main" id="{BF879CE4-F657-4DA6-A830-E68E37140776}"/>
                </a:ext>
              </a:extLst>
            </p:cNvPr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3162;p39">
              <a:extLst>
                <a:ext uri="{FF2B5EF4-FFF2-40B4-BE49-F238E27FC236}">
                  <a16:creationId xmlns:a16="http://schemas.microsoft.com/office/drawing/2014/main" id="{46D9FEB1-8EF5-48A4-AFBC-26A57E27252E}"/>
                </a:ext>
              </a:extLst>
            </p:cNvPr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3163;p39">
              <a:extLst>
                <a:ext uri="{FF2B5EF4-FFF2-40B4-BE49-F238E27FC236}">
                  <a16:creationId xmlns:a16="http://schemas.microsoft.com/office/drawing/2014/main" id="{388CC6B9-1311-4191-88CD-A01E6BA1C1F9}"/>
                </a:ext>
              </a:extLst>
            </p:cNvPr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3164;p39">
              <a:extLst>
                <a:ext uri="{FF2B5EF4-FFF2-40B4-BE49-F238E27FC236}">
                  <a16:creationId xmlns:a16="http://schemas.microsoft.com/office/drawing/2014/main" id="{2ADEBA45-F11A-4409-96BD-AFD19BD045DC}"/>
                </a:ext>
              </a:extLst>
            </p:cNvPr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3165;p39">
              <a:extLst>
                <a:ext uri="{FF2B5EF4-FFF2-40B4-BE49-F238E27FC236}">
                  <a16:creationId xmlns:a16="http://schemas.microsoft.com/office/drawing/2014/main" id="{73FAEA61-21A9-4BBC-B94F-2DEB2D726776}"/>
                </a:ext>
              </a:extLst>
            </p:cNvPr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3166;p39">
              <a:extLst>
                <a:ext uri="{FF2B5EF4-FFF2-40B4-BE49-F238E27FC236}">
                  <a16:creationId xmlns:a16="http://schemas.microsoft.com/office/drawing/2014/main" id="{CAA0E84C-C4B3-49E1-A7F8-663713313286}"/>
                </a:ext>
              </a:extLst>
            </p:cNvPr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3167;p39">
              <a:extLst>
                <a:ext uri="{FF2B5EF4-FFF2-40B4-BE49-F238E27FC236}">
                  <a16:creationId xmlns:a16="http://schemas.microsoft.com/office/drawing/2014/main" id="{93888D00-2C8B-4447-90C3-A778755DE813}"/>
                </a:ext>
              </a:extLst>
            </p:cNvPr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3168;p39">
              <a:extLst>
                <a:ext uri="{FF2B5EF4-FFF2-40B4-BE49-F238E27FC236}">
                  <a16:creationId xmlns:a16="http://schemas.microsoft.com/office/drawing/2014/main" id="{19449651-3440-453A-94F2-5283D4F0330C}"/>
                </a:ext>
              </a:extLst>
            </p:cNvPr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3169;p39">
              <a:extLst>
                <a:ext uri="{FF2B5EF4-FFF2-40B4-BE49-F238E27FC236}">
                  <a16:creationId xmlns:a16="http://schemas.microsoft.com/office/drawing/2014/main" id="{3E7E611B-B855-4434-A471-6BF0C1E0AD4E}"/>
                </a:ext>
              </a:extLst>
            </p:cNvPr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3170;p39">
              <a:extLst>
                <a:ext uri="{FF2B5EF4-FFF2-40B4-BE49-F238E27FC236}">
                  <a16:creationId xmlns:a16="http://schemas.microsoft.com/office/drawing/2014/main" id="{9765C1F9-0516-4123-9E4A-6FB5B05BB825}"/>
                </a:ext>
              </a:extLst>
            </p:cNvPr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3171;p39">
              <a:extLst>
                <a:ext uri="{FF2B5EF4-FFF2-40B4-BE49-F238E27FC236}">
                  <a16:creationId xmlns:a16="http://schemas.microsoft.com/office/drawing/2014/main" id="{235D608B-AF9C-4652-979C-CF908A366426}"/>
                </a:ext>
              </a:extLst>
            </p:cNvPr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3172;p39">
              <a:extLst>
                <a:ext uri="{FF2B5EF4-FFF2-40B4-BE49-F238E27FC236}">
                  <a16:creationId xmlns:a16="http://schemas.microsoft.com/office/drawing/2014/main" id="{8933315F-5A2A-43E4-B2C8-D4AA063CBA08}"/>
                </a:ext>
              </a:extLst>
            </p:cNvPr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3173;p39">
              <a:extLst>
                <a:ext uri="{FF2B5EF4-FFF2-40B4-BE49-F238E27FC236}">
                  <a16:creationId xmlns:a16="http://schemas.microsoft.com/office/drawing/2014/main" id="{E9FFA2CF-CB4E-4D09-AA59-0A5D42FC4B40}"/>
                </a:ext>
              </a:extLst>
            </p:cNvPr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3174;p39">
              <a:extLst>
                <a:ext uri="{FF2B5EF4-FFF2-40B4-BE49-F238E27FC236}">
                  <a16:creationId xmlns:a16="http://schemas.microsoft.com/office/drawing/2014/main" id="{41ACF73F-8504-495F-91A1-4D8AD65C5289}"/>
                </a:ext>
              </a:extLst>
            </p:cNvPr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3175;p39">
              <a:extLst>
                <a:ext uri="{FF2B5EF4-FFF2-40B4-BE49-F238E27FC236}">
                  <a16:creationId xmlns:a16="http://schemas.microsoft.com/office/drawing/2014/main" id="{9AF964D7-ADA5-488E-A4E5-169B451506D3}"/>
                </a:ext>
              </a:extLst>
            </p:cNvPr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3176;p39">
              <a:extLst>
                <a:ext uri="{FF2B5EF4-FFF2-40B4-BE49-F238E27FC236}">
                  <a16:creationId xmlns:a16="http://schemas.microsoft.com/office/drawing/2014/main" id="{B98B0192-0B4C-4B5C-9628-C586E0C1FABB}"/>
                </a:ext>
              </a:extLst>
            </p:cNvPr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3177;p39">
              <a:extLst>
                <a:ext uri="{FF2B5EF4-FFF2-40B4-BE49-F238E27FC236}">
                  <a16:creationId xmlns:a16="http://schemas.microsoft.com/office/drawing/2014/main" id="{EA00D63C-40F8-4462-89EC-0FF6854A568E}"/>
                </a:ext>
              </a:extLst>
            </p:cNvPr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3178;p39">
              <a:extLst>
                <a:ext uri="{FF2B5EF4-FFF2-40B4-BE49-F238E27FC236}">
                  <a16:creationId xmlns:a16="http://schemas.microsoft.com/office/drawing/2014/main" id="{19F1DDF2-F421-496B-828A-01EC2178C27C}"/>
                </a:ext>
              </a:extLst>
            </p:cNvPr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3179;p39">
              <a:extLst>
                <a:ext uri="{FF2B5EF4-FFF2-40B4-BE49-F238E27FC236}">
                  <a16:creationId xmlns:a16="http://schemas.microsoft.com/office/drawing/2014/main" id="{C0B1E8FB-B750-4EB0-8E89-39EE38883971}"/>
                </a:ext>
              </a:extLst>
            </p:cNvPr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3180;p39">
              <a:extLst>
                <a:ext uri="{FF2B5EF4-FFF2-40B4-BE49-F238E27FC236}">
                  <a16:creationId xmlns:a16="http://schemas.microsoft.com/office/drawing/2014/main" id="{30BF059E-CEA9-49CB-A0E3-10CE2FDE174A}"/>
                </a:ext>
              </a:extLst>
            </p:cNvPr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3181;p39">
              <a:extLst>
                <a:ext uri="{FF2B5EF4-FFF2-40B4-BE49-F238E27FC236}">
                  <a16:creationId xmlns:a16="http://schemas.microsoft.com/office/drawing/2014/main" id="{FDD257D0-2A44-4BFA-892A-5ABF2856796E}"/>
                </a:ext>
              </a:extLst>
            </p:cNvPr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3182;p39">
              <a:extLst>
                <a:ext uri="{FF2B5EF4-FFF2-40B4-BE49-F238E27FC236}">
                  <a16:creationId xmlns:a16="http://schemas.microsoft.com/office/drawing/2014/main" id="{5E64272F-9F4E-4B81-B40F-E44CE4F7E557}"/>
                </a:ext>
              </a:extLst>
            </p:cNvPr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3183;p39">
              <a:extLst>
                <a:ext uri="{FF2B5EF4-FFF2-40B4-BE49-F238E27FC236}">
                  <a16:creationId xmlns:a16="http://schemas.microsoft.com/office/drawing/2014/main" id="{49539A1B-2F52-410D-A90C-1F85282BE4E6}"/>
                </a:ext>
              </a:extLst>
            </p:cNvPr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3184;p39">
              <a:extLst>
                <a:ext uri="{FF2B5EF4-FFF2-40B4-BE49-F238E27FC236}">
                  <a16:creationId xmlns:a16="http://schemas.microsoft.com/office/drawing/2014/main" id="{7307F41E-7FA0-41BB-9B04-FDA1D9360AA8}"/>
                </a:ext>
              </a:extLst>
            </p:cNvPr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3185;p39">
              <a:extLst>
                <a:ext uri="{FF2B5EF4-FFF2-40B4-BE49-F238E27FC236}">
                  <a16:creationId xmlns:a16="http://schemas.microsoft.com/office/drawing/2014/main" id="{E09CC6BD-3B8A-4001-986F-E9F3BEB5D2D2}"/>
                </a:ext>
              </a:extLst>
            </p:cNvPr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3186;p39">
              <a:extLst>
                <a:ext uri="{FF2B5EF4-FFF2-40B4-BE49-F238E27FC236}">
                  <a16:creationId xmlns:a16="http://schemas.microsoft.com/office/drawing/2014/main" id="{28505F1E-64B7-49EC-B6B2-D4F0697C7C5F}"/>
                </a:ext>
              </a:extLst>
            </p:cNvPr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3187;p39">
              <a:extLst>
                <a:ext uri="{FF2B5EF4-FFF2-40B4-BE49-F238E27FC236}">
                  <a16:creationId xmlns:a16="http://schemas.microsoft.com/office/drawing/2014/main" id="{676D1D33-C9BC-4192-BFE4-8EC5D76E34FB}"/>
                </a:ext>
              </a:extLst>
            </p:cNvPr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3188;p39">
              <a:extLst>
                <a:ext uri="{FF2B5EF4-FFF2-40B4-BE49-F238E27FC236}">
                  <a16:creationId xmlns:a16="http://schemas.microsoft.com/office/drawing/2014/main" id="{DC8E91E9-4264-4C9C-AB5A-8ECAD34E0DEA}"/>
                </a:ext>
              </a:extLst>
            </p:cNvPr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3189;p39">
              <a:extLst>
                <a:ext uri="{FF2B5EF4-FFF2-40B4-BE49-F238E27FC236}">
                  <a16:creationId xmlns:a16="http://schemas.microsoft.com/office/drawing/2014/main" id="{D61F504A-139A-4DCB-82E7-812641F03608}"/>
                </a:ext>
              </a:extLst>
            </p:cNvPr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3190;p39">
              <a:extLst>
                <a:ext uri="{FF2B5EF4-FFF2-40B4-BE49-F238E27FC236}">
                  <a16:creationId xmlns:a16="http://schemas.microsoft.com/office/drawing/2014/main" id="{5F24CA1E-0B55-4268-904A-E5A113D47916}"/>
                </a:ext>
              </a:extLst>
            </p:cNvPr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3191;p39">
              <a:extLst>
                <a:ext uri="{FF2B5EF4-FFF2-40B4-BE49-F238E27FC236}">
                  <a16:creationId xmlns:a16="http://schemas.microsoft.com/office/drawing/2014/main" id="{A0DD17BF-4496-4F48-A6DD-C0B4DE59F163}"/>
                </a:ext>
              </a:extLst>
            </p:cNvPr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3192;p39">
              <a:extLst>
                <a:ext uri="{FF2B5EF4-FFF2-40B4-BE49-F238E27FC236}">
                  <a16:creationId xmlns:a16="http://schemas.microsoft.com/office/drawing/2014/main" id="{EB62355F-FA96-4C68-BC25-7A19FD673A6D}"/>
                </a:ext>
              </a:extLst>
            </p:cNvPr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3193;p39">
              <a:extLst>
                <a:ext uri="{FF2B5EF4-FFF2-40B4-BE49-F238E27FC236}">
                  <a16:creationId xmlns:a16="http://schemas.microsoft.com/office/drawing/2014/main" id="{87D6A517-FC9B-4AED-848A-F12C15BF3284}"/>
                </a:ext>
              </a:extLst>
            </p:cNvPr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3194;p39">
              <a:extLst>
                <a:ext uri="{FF2B5EF4-FFF2-40B4-BE49-F238E27FC236}">
                  <a16:creationId xmlns:a16="http://schemas.microsoft.com/office/drawing/2014/main" id="{667D5F33-5833-442C-AA88-95F644E98602}"/>
                </a:ext>
              </a:extLst>
            </p:cNvPr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3195;p39">
              <a:extLst>
                <a:ext uri="{FF2B5EF4-FFF2-40B4-BE49-F238E27FC236}">
                  <a16:creationId xmlns:a16="http://schemas.microsoft.com/office/drawing/2014/main" id="{1B243363-416B-45C9-98ED-12BCFDDF6E24}"/>
                </a:ext>
              </a:extLst>
            </p:cNvPr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3196;p39">
              <a:extLst>
                <a:ext uri="{FF2B5EF4-FFF2-40B4-BE49-F238E27FC236}">
                  <a16:creationId xmlns:a16="http://schemas.microsoft.com/office/drawing/2014/main" id="{0B05149E-4169-479B-B084-16DA776CE7CC}"/>
                </a:ext>
              </a:extLst>
            </p:cNvPr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3197;p39">
              <a:extLst>
                <a:ext uri="{FF2B5EF4-FFF2-40B4-BE49-F238E27FC236}">
                  <a16:creationId xmlns:a16="http://schemas.microsoft.com/office/drawing/2014/main" id="{2F072F08-0573-4F79-A8CA-318D3A124526}"/>
                </a:ext>
              </a:extLst>
            </p:cNvPr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3198;p39">
              <a:extLst>
                <a:ext uri="{FF2B5EF4-FFF2-40B4-BE49-F238E27FC236}">
                  <a16:creationId xmlns:a16="http://schemas.microsoft.com/office/drawing/2014/main" id="{EA42765B-5B66-4ECF-BB39-B7CCC90768BC}"/>
                </a:ext>
              </a:extLst>
            </p:cNvPr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3199;p39">
              <a:extLst>
                <a:ext uri="{FF2B5EF4-FFF2-40B4-BE49-F238E27FC236}">
                  <a16:creationId xmlns:a16="http://schemas.microsoft.com/office/drawing/2014/main" id="{9E5F854F-00F6-428B-BED8-4705D215AE0E}"/>
                </a:ext>
              </a:extLst>
            </p:cNvPr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3200;p39">
              <a:extLst>
                <a:ext uri="{FF2B5EF4-FFF2-40B4-BE49-F238E27FC236}">
                  <a16:creationId xmlns:a16="http://schemas.microsoft.com/office/drawing/2014/main" id="{F9900FAF-ED76-4A78-A6FE-C3425F1CFC57}"/>
                </a:ext>
              </a:extLst>
            </p:cNvPr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3201;p39">
              <a:extLst>
                <a:ext uri="{FF2B5EF4-FFF2-40B4-BE49-F238E27FC236}">
                  <a16:creationId xmlns:a16="http://schemas.microsoft.com/office/drawing/2014/main" id="{2C5DF6BB-2AFC-45EC-A3F5-ECAF4860B78D}"/>
                </a:ext>
              </a:extLst>
            </p:cNvPr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3202;p39">
              <a:extLst>
                <a:ext uri="{FF2B5EF4-FFF2-40B4-BE49-F238E27FC236}">
                  <a16:creationId xmlns:a16="http://schemas.microsoft.com/office/drawing/2014/main" id="{5BB19EC7-1CC0-4341-8D7D-944A3D48BA77}"/>
                </a:ext>
              </a:extLst>
            </p:cNvPr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3203;p39">
              <a:extLst>
                <a:ext uri="{FF2B5EF4-FFF2-40B4-BE49-F238E27FC236}">
                  <a16:creationId xmlns:a16="http://schemas.microsoft.com/office/drawing/2014/main" id="{04E8146A-341A-4019-B8A1-C5C2AE7D9A08}"/>
                </a:ext>
              </a:extLst>
            </p:cNvPr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3204;p39">
              <a:extLst>
                <a:ext uri="{FF2B5EF4-FFF2-40B4-BE49-F238E27FC236}">
                  <a16:creationId xmlns:a16="http://schemas.microsoft.com/office/drawing/2014/main" id="{F9CA93A3-B05C-41C4-BE98-CCDAF45D246C}"/>
                </a:ext>
              </a:extLst>
            </p:cNvPr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3205;p39">
              <a:extLst>
                <a:ext uri="{FF2B5EF4-FFF2-40B4-BE49-F238E27FC236}">
                  <a16:creationId xmlns:a16="http://schemas.microsoft.com/office/drawing/2014/main" id="{90586863-8259-46F2-B7B1-FD50183E9576}"/>
                </a:ext>
              </a:extLst>
            </p:cNvPr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3206;p39">
              <a:extLst>
                <a:ext uri="{FF2B5EF4-FFF2-40B4-BE49-F238E27FC236}">
                  <a16:creationId xmlns:a16="http://schemas.microsoft.com/office/drawing/2014/main" id="{53A7B60B-B45D-42D1-B9A2-A8C6F6F74E14}"/>
                </a:ext>
              </a:extLst>
            </p:cNvPr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3207;p39">
              <a:extLst>
                <a:ext uri="{FF2B5EF4-FFF2-40B4-BE49-F238E27FC236}">
                  <a16:creationId xmlns:a16="http://schemas.microsoft.com/office/drawing/2014/main" id="{9CF5E7F8-C7E9-484C-BB87-86E7C0F17720}"/>
                </a:ext>
              </a:extLst>
            </p:cNvPr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3208;p39">
              <a:extLst>
                <a:ext uri="{FF2B5EF4-FFF2-40B4-BE49-F238E27FC236}">
                  <a16:creationId xmlns:a16="http://schemas.microsoft.com/office/drawing/2014/main" id="{6BD53DFF-DB5E-4B5A-B9CB-2E3B47EFF225}"/>
                </a:ext>
              </a:extLst>
            </p:cNvPr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3209;p39">
              <a:extLst>
                <a:ext uri="{FF2B5EF4-FFF2-40B4-BE49-F238E27FC236}">
                  <a16:creationId xmlns:a16="http://schemas.microsoft.com/office/drawing/2014/main" id="{EE8F01A0-979D-4378-932A-2A083FC42B6C}"/>
                </a:ext>
              </a:extLst>
            </p:cNvPr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3210;p39">
              <a:extLst>
                <a:ext uri="{FF2B5EF4-FFF2-40B4-BE49-F238E27FC236}">
                  <a16:creationId xmlns:a16="http://schemas.microsoft.com/office/drawing/2014/main" id="{FC48E1AB-12A4-461E-A337-B2709CE4C0D4}"/>
                </a:ext>
              </a:extLst>
            </p:cNvPr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3211;p39">
              <a:extLst>
                <a:ext uri="{FF2B5EF4-FFF2-40B4-BE49-F238E27FC236}">
                  <a16:creationId xmlns:a16="http://schemas.microsoft.com/office/drawing/2014/main" id="{7DD90601-04A7-4CAC-9853-478F6E0F2848}"/>
                </a:ext>
              </a:extLst>
            </p:cNvPr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3212;p39">
              <a:extLst>
                <a:ext uri="{FF2B5EF4-FFF2-40B4-BE49-F238E27FC236}">
                  <a16:creationId xmlns:a16="http://schemas.microsoft.com/office/drawing/2014/main" id="{D7557C96-CFDE-490B-8C5D-E24D4CA0CE0F}"/>
                </a:ext>
              </a:extLst>
            </p:cNvPr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3213;p39">
              <a:extLst>
                <a:ext uri="{FF2B5EF4-FFF2-40B4-BE49-F238E27FC236}">
                  <a16:creationId xmlns:a16="http://schemas.microsoft.com/office/drawing/2014/main" id="{2A1DEB78-337D-4AA2-9153-8A7E14C7AEAB}"/>
                </a:ext>
              </a:extLst>
            </p:cNvPr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3214;p39">
              <a:extLst>
                <a:ext uri="{FF2B5EF4-FFF2-40B4-BE49-F238E27FC236}">
                  <a16:creationId xmlns:a16="http://schemas.microsoft.com/office/drawing/2014/main" id="{F687034B-9009-4A39-80F1-80187902245F}"/>
                </a:ext>
              </a:extLst>
            </p:cNvPr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3215;p39">
              <a:extLst>
                <a:ext uri="{FF2B5EF4-FFF2-40B4-BE49-F238E27FC236}">
                  <a16:creationId xmlns:a16="http://schemas.microsoft.com/office/drawing/2014/main" id="{FE1556FC-34B4-440E-8DA4-8E96923584BB}"/>
                </a:ext>
              </a:extLst>
            </p:cNvPr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3216;p39">
              <a:extLst>
                <a:ext uri="{FF2B5EF4-FFF2-40B4-BE49-F238E27FC236}">
                  <a16:creationId xmlns:a16="http://schemas.microsoft.com/office/drawing/2014/main" id="{BADCE9FD-D562-4C0D-9C35-4EBAA09AAD43}"/>
                </a:ext>
              </a:extLst>
            </p:cNvPr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3217;p39">
              <a:extLst>
                <a:ext uri="{FF2B5EF4-FFF2-40B4-BE49-F238E27FC236}">
                  <a16:creationId xmlns:a16="http://schemas.microsoft.com/office/drawing/2014/main" id="{61A926F7-BE56-4FE0-994B-51CC99A79561}"/>
                </a:ext>
              </a:extLst>
            </p:cNvPr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3218;p39">
              <a:extLst>
                <a:ext uri="{FF2B5EF4-FFF2-40B4-BE49-F238E27FC236}">
                  <a16:creationId xmlns:a16="http://schemas.microsoft.com/office/drawing/2014/main" id="{CBCBD9D4-1D1E-4128-93E2-B149AC3DAF52}"/>
                </a:ext>
              </a:extLst>
            </p:cNvPr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3219;p39">
              <a:extLst>
                <a:ext uri="{FF2B5EF4-FFF2-40B4-BE49-F238E27FC236}">
                  <a16:creationId xmlns:a16="http://schemas.microsoft.com/office/drawing/2014/main" id="{8300C9C3-5165-48F7-8E21-FDBA935D3750}"/>
                </a:ext>
              </a:extLst>
            </p:cNvPr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3220;p39">
              <a:extLst>
                <a:ext uri="{FF2B5EF4-FFF2-40B4-BE49-F238E27FC236}">
                  <a16:creationId xmlns:a16="http://schemas.microsoft.com/office/drawing/2014/main" id="{CE340028-BB7B-4330-948B-4CEAF0A8A658}"/>
                </a:ext>
              </a:extLst>
            </p:cNvPr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3221;p39">
              <a:extLst>
                <a:ext uri="{FF2B5EF4-FFF2-40B4-BE49-F238E27FC236}">
                  <a16:creationId xmlns:a16="http://schemas.microsoft.com/office/drawing/2014/main" id="{2424943F-2CC0-4B39-AD55-7FC2D56EE43C}"/>
                </a:ext>
              </a:extLst>
            </p:cNvPr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3222;p39">
              <a:extLst>
                <a:ext uri="{FF2B5EF4-FFF2-40B4-BE49-F238E27FC236}">
                  <a16:creationId xmlns:a16="http://schemas.microsoft.com/office/drawing/2014/main" id="{D72BD02D-31FB-4B65-A633-0C35F9817A7D}"/>
                </a:ext>
              </a:extLst>
            </p:cNvPr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3223;p39">
              <a:extLst>
                <a:ext uri="{FF2B5EF4-FFF2-40B4-BE49-F238E27FC236}">
                  <a16:creationId xmlns:a16="http://schemas.microsoft.com/office/drawing/2014/main" id="{8E06792A-BAFE-4827-B77A-23059E3DC029}"/>
                </a:ext>
              </a:extLst>
            </p:cNvPr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3224;p39">
              <a:extLst>
                <a:ext uri="{FF2B5EF4-FFF2-40B4-BE49-F238E27FC236}">
                  <a16:creationId xmlns:a16="http://schemas.microsoft.com/office/drawing/2014/main" id="{E6E4A7A4-D6A0-41A0-9760-C8A395BD3733}"/>
                </a:ext>
              </a:extLst>
            </p:cNvPr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3225;p39">
              <a:extLst>
                <a:ext uri="{FF2B5EF4-FFF2-40B4-BE49-F238E27FC236}">
                  <a16:creationId xmlns:a16="http://schemas.microsoft.com/office/drawing/2014/main" id="{895D2EEF-D6F6-4D69-BFB2-2EBFCF3D9280}"/>
                </a:ext>
              </a:extLst>
            </p:cNvPr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3226;p39">
              <a:extLst>
                <a:ext uri="{FF2B5EF4-FFF2-40B4-BE49-F238E27FC236}">
                  <a16:creationId xmlns:a16="http://schemas.microsoft.com/office/drawing/2014/main" id="{1DB7D4A8-7623-4CCD-BF24-325153769DA8}"/>
                </a:ext>
              </a:extLst>
            </p:cNvPr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3227;p39">
              <a:extLst>
                <a:ext uri="{FF2B5EF4-FFF2-40B4-BE49-F238E27FC236}">
                  <a16:creationId xmlns:a16="http://schemas.microsoft.com/office/drawing/2014/main" id="{83879DA0-A906-49B2-A7C3-A7B7646B0ECD}"/>
                </a:ext>
              </a:extLst>
            </p:cNvPr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3228;p39">
              <a:extLst>
                <a:ext uri="{FF2B5EF4-FFF2-40B4-BE49-F238E27FC236}">
                  <a16:creationId xmlns:a16="http://schemas.microsoft.com/office/drawing/2014/main" id="{B777EBF2-1B19-467E-906A-0C465FF2E5ED}"/>
                </a:ext>
              </a:extLst>
            </p:cNvPr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3229;p39">
              <a:extLst>
                <a:ext uri="{FF2B5EF4-FFF2-40B4-BE49-F238E27FC236}">
                  <a16:creationId xmlns:a16="http://schemas.microsoft.com/office/drawing/2014/main" id="{0EB39F33-14C3-41B8-AF7C-B3215AACB3AF}"/>
                </a:ext>
              </a:extLst>
            </p:cNvPr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3230;p39">
              <a:extLst>
                <a:ext uri="{FF2B5EF4-FFF2-40B4-BE49-F238E27FC236}">
                  <a16:creationId xmlns:a16="http://schemas.microsoft.com/office/drawing/2014/main" id="{F7C55A48-3695-4FB9-9F7D-BC333D643D88}"/>
                </a:ext>
              </a:extLst>
            </p:cNvPr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3231;p39">
              <a:extLst>
                <a:ext uri="{FF2B5EF4-FFF2-40B4-BE49-F238E27FC236}">
                  <a16:creationId xmlns:a16="http://schemas.microsoft.com/office/drawing/2014/main" id="{9BC4565B-19E7-48A3-9384-378906EE2819}"/>
                </a:ext>
              </a:extLst>
            </p:cNvPr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3232;p39">
              <a:extLst>
                <a:ext uri="{FF2B5EF4-FFF2-40B4-BE49-F238E27FC236}">
                  <a16:creationId xmlns:a16="http://schemas.microsoft.com/office/drawing/2014/main" id="{6D6BE00E-6358-45EF-8872-1C340CB38772}"/>
                </a:ext>
              </a:extLst>
            </p:cNvPr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3233;p39">
              <a:extLst>
                <a:ext uri="{FF2B5EF4-FFF2-40B4-BE49-F238E27FC236}">
                  <a16:creationId xmlns:a16="http://schemas.microsoft.com/office/drawing/2014/main" id="{048B6E61-312C-4495-A808-E3BC004E70EE}"/>
                </a:ext>
              </a:extLst>
            </p:cNvPr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3234;p39">
              <a:extLst>
                <a:ext uri="{FF2B5EF4-FFF2-40B4-BE49-F238E27FC236}">
                  <a16:creationId xmlns:a16="http://schemas.microsoft.com/office/drawing/2014/main" id="{E28687FF-006A-4E30-9ACC-958162C3A32A}"/>
                </a:ext>
              </a:extLst>
            </p:cNvPr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3235;p39">
              <a:extLst>
                <a:ext uri="{FF2B5EF4-FFF2-40B4-BE49-F238E27FC236}">
                  <a16:creationId xmlns:a16="http://schemas.microsoft.com/office/drawing/2014/main" id="{19C0F4A4-67C5-49A1-B547-7262A8338286}"/>
                </a:ext>
              </a:extLst>
            </p:cNvPr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3236;p39">
              <a:extLst>
                <a:ext uri="{FF2B5EF4-FFF2-40B4-BE49-F238E27FC236}">
                  <a16:creationId xmlns:a16="http://schemas.microsoft.com/office/drawing/2014/main" id="{408AF399-1442-4DD9-9A80-946D9416545E}"/>
                </a:ext>
              </a:extLst>
            </p:cNvPr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3237;p39">
              <a:extLst>
                <a:ext uri="{FF2B5EF4-FFF2-40B4-BE49-F238E27FC236}">
                  <a16:creationId xmlns:a16="http://schemas.microsoft.com/office/drawing/2014/main" id="{5A83886B-9662-498F-ADA3-025B28D86C21}"/>
                </a:ext>
              </a:extLst>
            </p:cNvPr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3238;p39">
              <a:extLst>
                <a:ext uri="{FF2B5EF4-FFF2-40B4-BE49-F238E27FC236}">
                  <a16:creationId xmlns:a16="http://schemas.microsoft.com/office/drawing/2014/main" id="{6EC160BB-EF6C-4E09-89D2-78CB99FC00B4}"/>
                </a:ext>
              </a:extLst>
            </p:cNvPr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3239;p39">
              <a:extLst>
                <a:ext uri="{FF2B5EF4-FFF2-40B4-BE49-F238E27FC236}">
                  <a16:creationId xmlns:a16="http://schemas.microsoft.com/office/drawing/2014/main" id="{9D15E83A-B1EA-4353-A6C6-00945E8F17C9}"/>
                </a:ext>
              </a:extLst>
            </p:cNvPr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3240;p39">
              <a:extLst>
                <a:ext uri="{FF2B5EF4-FFF2-40B4-BE49-F238E27FC236}">
                  <a16:creationId xmlns:a16="http://schemas.microsoft.com/office/drawing/2014/main" id="{7A276A7C-4CCC-4C89-AF46-B12BEFDCFD00}"/>
                </a:ext>
              </a:extLst>
            </p:cNvPr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3241;p39">
              <a:extLst>
                <a:ext uri="{FF2B5EF4-FFF2-40B4-BE49-F238E27FC236}">
                  <a16:creationId xmlns:a16="http://schemas.microsoft.com/office/drawing/2014/main" id="{702F8CD5-0A1A-4F05-B136-677F84C097D5}"/>
                </a:ext>
              </a:extLst>
            </p:cNvPr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3242;p39">
              <a:extLst>
                <a:ext uri="{FF2B5EF4-FFF2-40B4-BE49-F238E27FC236}">
                  <a16:creationId xmlns:a16="http://schemas.microsoft.com/office/drawing/2014/main" id="{8CA7A44C-2DB5-4EB7-BEE3-DD140977F84C}"/>
                </a:ext>
              </a:extLst>
            </p:cNvPr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3243;p39">
              <a:extLst>
                <a:ext uri="{FF2B5EF4-FFF2-40B4-BE49-F238E27FC236}">
                  <a16:creationId xmlns:a16="http://schemas.microsoft.com/office/drawing/2014/main" id="{0969E042-1D37-4977-BC26-E70C3F07E724}"/>
                </a:ext>
              </a:extLst>
            </p:cNvPr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3244;p39">
              <a:extLst>
                <a:ext uri="{FF2B5EF4-FFF2-40B4-BE49-F238E27FC236}">
                  <a16:creationId xmlns:a16="http://schemas.microsoft.com/office/drawing/2014/main" id="{FD5246C0-01AC-4548-B3DD-4B391DC12C55}"/>
                </a:ext>
              </a:extLst>
            </p:cNvPr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3245;p39">
              <a:extLst>
                <a:ext uri="{FF2B5EF4-FFF2-40B4-BE49-F238E27FC236}">
                  <a16:creationId xmlns:a16="http://schemas.microsoft.com/office/drawing/2014/main" id="{A114D224-DBCB-46EF-ABA9-708D3B36A0FD}"/>
                </a:ext>
              </a:extLst>
            </p:cNvPr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3246;p39">
              <a:extLst>
                <a:ext uri="{FF2B5EF4-FFF2-40B4-BE49-F238E27FC236}">
                  <a16:creationId xmlns:a16="http://schemas.microsoft.com/office/drawing/2014/main" id="{FA5537EC-C4C6-4E4B-B27D-F8F7E4FACCF5}"/>
                </a:ext>
              </a:extLst>
            </p:cNvPr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3247;p39">
              <a:extLst>
                <a:ext uri="{FF2B5EF4-FFF2-40B4-BE49-F238E27FC236}">
                  <a16:creationId xmlns:a16="http://schemas.microsoft.com/office/drawing/2014/main" id="{B0A0D3EF-ACE5-4EE9-AC70-AB15DE488D63}"/>
                </a:ext>
              </a:extLst>
            </p:cNvPr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3248;p39">
              <a:extLst>
                <a:ext uri="{FF2B5EF4-FFF2-40B4-BE49-F238E27FC236}">
                  <a16:creationId xmlns:a16="http://schemas.microsoft.com/office/drawing/2014/main" id="{BE617A01-2171-40CA-A181-CB3A8CAE0077}"/>
                </a:ext>
              </a:extLst>
            </p:cNvPr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3249;p39">
              <a:extLst>
                <a:ext uri="{FF2B5EF4-FFF2-40B4-BE49-F238E27FC236}">
                  <a16:creationId xmlns:a16="http://schemas.microsoft.com/office/drawing/2014/main" id="{8E6BC9DB-A28B-4E27-A873-D3006861B3D7}"/>
                </a:ext>
              </a:extLst>
            </p:cNvPr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3250;p39">
              <a:extLst>
                <a:ext uri="{FF2B5EF4-FFF2-40B4-BE49-F238E27FC236}">
                  <a16:creationId xmlns:a16="http://schemas.microsoft.com/office/drawing/2014/main" id="{F8979608-3B27-4842-AB01-09345FD24BBD}"/>
                </a:ext>
              </a:extLst>
            </p:cNvPr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3251;p39">
              <a:extLst>
                <a:ext uri="{FF2B5EF4-FFF2-40B4-BE49-F238E27FC236}">
                  <a16:creationId xmlns:a16="http://schemas.microsoft.com/office/drawing/2014/main" id="{6348C1F0-460B-4B2A-B845-662ACF3D36F7}"/>
                </a:ext>
              </a:extLst>
            </p:cNvPr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3252;p39">
              <a:extLst>
                <a:ext uri="{FF2B5EF4-FFF2-40B4-BE49-F238E27FC236}">
                  <a16:creationId xmlns:a16="http://schemas.microsoft.com/office/drawing/2014/main" id="{6B7D0799-7D34-462A-9158-595745B90CB1}"/>
                </a:ext>
              </a:extLst>
            </p:cNvPr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3253;p39">
              <a:extLst>
                <a:ext uri="{FF2B5EF4-FFF2-40B4-BE49-F238E27FC236}">
                  <a16:creationId xmlns:a16="http://schemas.microsoft.com/office/drawing/2014/main" id="{D4F6D19B-5110-4BA6-81DC-018A90F233FD}"/>
                </a:ext>
              </a:extLst>
            </p:cNvPr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3254;p39">
              <a:extLst>
                <a:ext uri="{FF2B5EF4-FFF2-40B4-BE49-F238E27FC236}">
                  <a16:creationId xmlns:a16="http://schemas.microsoft.com/office/drawing/2014/main" id="{B7DE4040-C4CA-4E2D-922C-C53BF1501DF7}"/>
                </a:ext>
              </a:extLst>
            </p:cNvPr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3255;p39">
              <a:extLst>
                <a:ext uri="{FF2B5EF4-FFF2-40B4-BE49-F238E27FC236}">
                  <a16:creationId xmlns:a16="http://schemas.microsoft.com/office/drawing/2014/main" id="{A355FD76-1A79-4633-9AA0-9932B0EE3799}"/>
                </a:ext>
              </a:extLst>
            </p:cNvPr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3256;p39">
              <a:extLst>
                <a:ext uri="{FF2B5EF4-FFF2-40B4-BE49-F238E27FC236}">
                  <a16:creationId xmlns:a16="http://schemas.microsoft.com/office/drawing/2014/main" id="{764257BA-4FA5-4C59-9F47-62D78EE1F749}"/>
                </a:ext>
              </a:extLst>
            </p:cNvPr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3257;p39">
              <a:extLst>
                <a:ext uri="{FF2B5EF4-FFF2-40B4-BE49-F238E27FC236}">
                  <a16:creationId xmlns:a16="http://schemas.microsoft.com/office/drawing/2014/main" id="{8136561D-A741-4A1D-82EB-A45C5BD70D9A}"/>
                </a:ext>
              </a:extLst>
            </p:cNvPr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3258;p39">
              <a:extLst>
                <a:ext uri="{FF2B5EF4-FFF2-40B4-BE49-F238E27FC236}">
                  <a16:creationId xmlns:a16="http://schemas.microsoft.com/office/drawing/2014/main" id="{2AE9DF8B-6B2C-4806-89AF-2159565BC0B2}"/>
                </a:ext>
              </a:extLst>
            </p:cNvPr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3259;p39">
              <a:extLst>
                <a:ext uri="{FF2B5EF4-FFF2-40B4-BE49-F238E27FC236}">
                  <a16:creationId xmlns:a16="http://schemas.microsoft.com/office/drawing/2014/main" id="{928DA821-1098-40C0-80FB-36705F882693}"/>
                </a:ext>
              </a:extLst>
            </p:cNvPr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3260;p39">
              <a:extLst>
                <a:ext uri="{FF2B5EF4-FFF2-40B4-BE49-F238E27FC236}">
                  <a16:creationId xmlns:a16="http://schemas.microsoft.com/office/drawing/2014/main" id="{9CC72C5F-AE34-4FF5-B892-2678FD64D430}"/>
                </a:ext>
              </a:extLst>
            </p:cNvPr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3261;p39">
              <a:extLst>
                <a:ext uri="{FF2B5EF4-FFF2-40B4-BE49-F238E27FC236}">
                  <a16:creationId xmlns:a16="http://schemas.microsoft.com/office/drawing/2014/main" id="{5D260196-55C6-4FBC-B5BB-8C5AF7306570}"/>
                </a:ext>
              </a:extLst>
            </p:cNvPr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3262;p39">
              <a:extLst>
                <a:ext uri="{FF2B5EF4-FFF2-40B4-BE49-F238E27FC236}">
                  <a16:creationId xmlns:a16="http://schemas.microsoft.com/office/drawing/2014/main" id="{3C8BD1ED-7DE7-4348-BA48-21B04DAC9464}"/>
                </a:ext>
              </a:extLst>
            </p:cNvPr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3263;p39">
              <a:extLst>
                <a:ext uri="{FF2B5EF4-FFF2-40B4-BE49-F238E27FC236}">
                  <a16:creationId xmlns:a16="http://schemas.microsoft.com/office/drawing/2014/main" id="{784C5C36-FC29-4B61-8C26-F888346477E6}"/>
                </a:ext>
              </a:extLst>
            </p:cNvPr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3264;p39">
              <a:extLst>
                <a:ext uri="{FF2B5EF4-FFF2-40B4-BE49-F238E27FC236}">
                  <a16:creationId xmlns:a16="http://schemas.microsoft.com/office/drawing/2014/main" id="{73A477A4-D315-446A-B4B2-C8CED3B9ED13}"/>
                </a:ext>
              </a:extLst>
            </p:cNvPr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3265;p39">
              <a:extLst>
                <a:ext uri="{FF2B5EF4-FFF2-40B4-BE49-F238E27FC236}">
                  <a16:creationId xmlns:a16="http://schemas.microsoft.com/office/drawing/2014/main" id="{673AEE08-05A0-44FD-AF95-484293CD187C}"/>
                </a:ext>
              </a:extLst>
            </p:cNvPr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3266;p39">
              <a:extLst>
                <a:ext uri="{FF2B5EF4-FFF2-40B4-BE49-F238E27FC236}">
                  <a16:creationId xmlns:a16="http://schemas.microsoft.com/office/drawing/2014/main" id="{38952FE3-6351-4616-859B-43465E31CB66}"/>
                </a:ext>
              </a:extLst>
            </p:cNvPr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3267;p39">
              <a:extLst>
                <a:ext uri="{FF2B5EF4-FFF2-40B4-BE49-F238E27FC236}">
                  <a16:creationId xmlns:a16="http://schemas.microsoft.com/office/drawing/2014/main" id="{992095A6-8D1D-41D1-8867-3FD1DE80313E}"/>
                </a:ext>
              </a:extLst>
            </p:cNvPr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3268;p39">
              <a:extLst>
                <a:ext uri="{FF2B5EF4-FFF2-40B4-BE49-F238E27FC236}">
                  <a16:creationId xmlns:a16="http://schemas.microsoft.com/office/drawing/2014/main" id="{54EDBF60-505A-4F3B-98FB-7172F160DC18}"/>
                </a:ext>
              </a:extLst>
            </p:cNvPr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3269;p39">
              <a:extLst>
                <a:ext uri="{FF2B5EF4-FFF2-40B4-BE49-F238E27FC236}">
                  <a16:creationId xmlns:a16="http://schemas.microsoft.com/office/drawing/2014/main" id="{D771D6C1-2F34-4052-96A5-CD9B48C65A4B}"/>
                </a:ext>
              </a:extLst>
            </p:cNvPr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3270;p39">
              <a:extLst>
                <a:ext uri="{FF2B5EF4-FFF2-40B4-BE49-F238E27FC236}">
                  <a16:creationId xmlns:a16="http://schemas.microsoft.com/office/drawing/2014/main" id="{DD0F3004-7B31-4137-BD35-6C8FB513FA1A}"/>
                </a:ext>
              </a:extLst>
            </p:cNvPr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3271;p39">
              <a:extLst>
                <a:ext uri="{FF2B5EF4-FFF2-40B4-BE49-F238E27FC236}">
                  <a16:creationId xmlns:a16="http://schemas.microsoft.com/office/drawing/2014/main" id="{1A932A66-306E-4D8E-936F-55BB3117193F}"/>
                </a:ext>
              </a:extLst>
            </p:cNvPr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3272;p39">
              <a:extLst>
                <a:ext uri="{FF2B5EF4-FFF2-40B4-BE49-F238E27FC236}">
                  <a16:creationId xmlns:a16="http://schemas.microsoft.com/office/drawing/2014/main" id="{F2A85B8E-A1B0-4617-B2B5-208F6AA7C3ED}"/>
                </a:ext>
              </a:extLst>
            </p:cNvPr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3273;p39">
              <a:extLst>
                <a:ext uri="{FF2B5EF4-FFF2-40B4-BE49-F238E27FC236}">
                  <a16:creationId xmlns:a16="http://schemas.microsoft.com/office/drawing/2014/main" id="{695912BA-CC58-40FB-B310-63220B884A86}"/>
                </a:ext>
              </a:extLst>
            </p:cNvPr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3274;p39">
              <a:extLst>
                <a:ext uri="{FF2B5EF4-FFF2-40B4-BE49-F238E27FC236}">
                  <a16:creationId xmlns:a16="http://schemas.microsoft.com/office/drawing/2014/main" id="{B4FD4438-2C56-4B8D-851D-2698F9BB8594}"/>
                </a:ext>
              </a:extLst>
            </p:cNvPr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3275;p39">
              <a:extLst>
                <a:ext uri="{FF2B5EF4-FFF2-40B4-BE49-F238E27FC236}">
                  <a16:creationId xmlns:a16="http://schemas.microsoft.com/office/drawing/2014/main" id="{17899E7F-3834-4E0C-A08D-7E8C83979AAD}"/>
                </a:ext>
              </a:extLst>
            </p:cNvPr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3276;p39">
              <a:extLst>
                <a:ext uri="{FF2B5EF4-FFF2-40B4-BE49-F238E27FC236}">
                  <a16:creationId xmlns:a16="http://schemas.microsoft.com/office/drawing/2014/main" id="{874419AF-949F-4865-95DF-1C34B4483FC5}"/>
                </a:ext>
              </a:extLst>
            </p:cNvPr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3277;p39">
              <a:extLst>
                <a:ext uri="{FF2B5EF4-FFF2-40B4-BE49-F238E27FC236}">
                  <a16:creationId xmlns:a16="http://schemas.microsoft.com/office/drawing/2014/main" id="{37CF29AA-DA4C-42D4-A43A-351EC83DF0E8}"/>
                </a:ext>
              </a:extLst>
            </p:cNvPr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3278;p39">
              <a:extLst>
                <a:ext uri="{FF2B5EF4-FFF2-40B4-BE49-F238E27FC236}">
                  <a16:creationId xmlns:a16="http://schemas.microsoft.com/office/drawing/2014/main" id="{DD75136D-9C1F-4FBF-8504-718D67FD0152}"/>
                </a:ext>
              </a:extLst>
            </p:cNvPr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3279;p39">
              <a:extLst>
                <a:ext uri="{FF2B5EF4-FFF2-40B4-BE49-F238E27FC236}">
                  <a16:creationId xmlns:a16="http://schemas.microsoft.com/office/drawing/2014/main" id="{00DA271F-0331-41D5-9081-B435E5493645}"/>
                </a:ext>
              </a:extLst>
            </p:cNvPr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3280;p39">
              <a:extLst>
                <a:ext uri="{FF2B5EF4-FFF2-40B4-BE49-F238E27FC236}">
                  <a16:creationId xmlns:a16="http://schemas.microsoft.com/office/drawing/2014/main" id="{0041F749-9653-4B43-8DAE-4DE6C902F07D}"/>
                </a:ext>
              </a:extLst>
            </p:cNvPr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3281;p39">
              <a:extLst>
                <a:ext uri="{FF2B5EF4-FFF2-40B4-BE49-F238E27FC236}">
                  <a16:creationId xmlns:a16="http://schemas.microsoft.com/office/drawing/2014/main" id="{47CB66C4-537D-4392-9749-F0CFE142FAEB}"/>
                </a:ext>
              </a:extLst>
            </p:cNvPr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3282;p39">
              <a:extLst>
                <a:ext uri="{FF2B5EF4-FFF2-40B4-BE49-F238E27FC236}">
                  <a16:creationId xmlns:a16="http://schemas.microsoft.com/office/drawing/2014/main" id="{93ACF4B5-FCBA-4898-B528-C09DE23066F7}"/>
                </a:ext>
              </a:extLst>
            </p:cNvPr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3283;p39">
              <a:extLst>
                <a:ext uri="{FF2B5EF4-FFF2-40B4-BE49-F238E27FC236}">
                  <a16:creationId xmlns:a16="http://schemas.microsoft.com/office/drawing/2014/main" id="{18D17740-326F-4CA6-963C-43601E0B7DCC}"/>
                </a:ext>
              </a:extLst>
            </p:cNvPr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3284;p39">
              <a:extLst>
                <a:ext uri="{FF2B5EF4-FFF2-40B4-BE49-F238E27FC236}">
                  <a16:creationId xmlns:a16="http://schemas.microsoft.com/office/drawing/2014/main" id="{CAA78674-C4B7-4501-9EB7-6BC67227B17D}"/>
                </a:ext>
              </a:extLst>
            </p:cNvPr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3285;p39">
              <a:extLst>
                <a:ext uri="{FF2B5EF4-FFF2-40B4-BE49-F238E27FC236}">
                  <a16:creationId xmlns:a16="http://schemas.microsoft.com/office/drawing/2014/main" id="{9B462BB3-F182-44CE-AB8E-0E1C05A32961}"/>
                </a:ext>
              </a:extLst>
            </p:cNvPr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3286;p39">
              <a:extLst>
                <a:ext uri="{FF2B5EF4-FFF2-40B4-BE49-F238E27FC236}">
                  <a16:creationId xmlns:a16="http://schemas.microsoft.com/office/drawing/2014/main" id="{DE9C4AE5-1F8C-4290-90F7-F77BA9BB407F}"/>
                </a:ext>
              </a:extLst>
            </p:cNvPr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3287;p39">
              <a:extLst>
                <a:ext uri="{FF2B5EF4-FFF2-40B4-BE49-F238E27FC236}">
                  <a16:creationId xmlns:a16="http://schemas.microsoft.com/office/drawing/2014/main" id="{656DD1B2-607D-49AE-A06D-8ABC5D7DE170}"/>
                </a:ext>
              </a:extLst>
            </p:cNvPr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3288;p39">
              <a:extLst>
                <a:ext uri="{FF2B5EF4-FFF2-40B4-BE49-F238E27FC236}">
                  <a16:creationId xmlns:a16="http://schemas.microsoft.com/office/drawing/2014/main" id="{78F3D14E-DADD-472D-893C-E02C143ADDBC}"/>
                </a:ext>
              </a:extLst>
            </p:cNvPr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3289;p39">
              <a:extLst>
                <a:ext uri="{FF2B5EF4-FFF2-40B4-BE49-F238E27FC236}">
                  <a16:creationId xmlns:a16="http://schemas.microsoft.com/office/drawing/2014/main" id="{48E448EF-83CC-4FE8-96A2-0E7B89C3392C}"/>
                </a:ext>
              </a:extLst>
            </p:cNvPr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3290;p39">
              <a:extLst>
                <a:ext uri="{FF2B5EF4-FFF2-40B4-BE49-F238E27FC236}">
                  <a16:creationId xmlns:a16="http://schemas.microsoft.com/office/drawing/2014/main" id="{15A5B365-B354-4DF9-B422-6FEC4E59486E}"/>
                </a:ext>
              </a:extLst>
            </p:cNvPr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3291;p39">
              <a:extLst>
                <a:ext uri="{FF2B5EF4-FFF2-40B4-BE49-F238E27FC236}">
                  <a16:creationId xmlns:a16="http://schemas.microsoft.com/office/drawing/2014/main" id="{3DECC614-8F3C-4972-9A45-6DCC3FE8DA2D}"/>
                </a:ext>
              </a:extLst>
            </p:cNvPr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3292;p39">
              <a:extLst>
                <a:ext uri="{FF2B5EF4-FFF2-40B4-BE49-F238E27FC236}">
                  <a16:creationId xmlns:a16="http://schemas.microsoft.com/office/drawing/2014/main" id="{A074ED18-E411-4230-9BA7-78E5E003041C}"/>
                </a:ext>
              </a:extLst>
            </p:cNvPr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3293;p39">
              <a:extLst>
                <a:ext uri="{FF2B5EF4-FFF2-40B4-BE49-F238E27FC236}">
                  <a16:creationId xmlns:a16="http://schemas.microsoft.com/office/drawing/2014/main" id="{F515408E-57D6-47D1-9983-EFB17DA092EF}"/>
                </a:ext>
              </a:extLst>
            </p:cNvPr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3294;p39">
              <a:extLst>
                <a:ext uri="{FF2B5EF4-FFF2-40B4-BE49-F238E27FC236}">
                  <a16:creationId xmlns:a16="http://schemas.microsoft.com/office/drawing/2014/main" id="{0CF046EE-3285-4209-B49E-D2609EAE37C3}"/>
                </a:ext>
              </a:extLst>
            </p:cNvPr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3295;p39">
              <a:extLst>
                <a:ext uri="{FF2B5EF4-FFF2-40B4-BE49-F238E27FC236}">
                  <a16:creationId xmlns:a16="http://schemas.microsoft.com/office/drawing/2014/main" id="{1D48ACC2-FBB5-477C-9E40-72536458A232}"/>
                </a:ext>
              </a:extLst>
            </p:cNvPr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3296;p39">
              <a:extLst>
                <a:ext uri="{FF2B5EF4-FFF2-40B4-BE49-F238E27FC236}">
                  <a16:creationId xmlns:a16="http://schemas.microsoft.com/office/drawing/2014/main" id="{01DE2E89-ADAE-4245-83A9-00FDBF576A3F}"/>
                </a:ext>
              </a:extLst>
            </p:cNvPr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3297;p39">
              <a:extLst>
                <a:ext uri="{FF2B5EF4-FFF2-40B4-BE49-F238E27FC236}">
                  <a16:creationId xmlns:a16="http://schemas.microsoft.com/office/drawing/2014/main" id="{59526F98-7B17-4010-A13B-E45E07D7627D}"/>
                </a:ext>
              </a:extLst>
            </p:cNvPr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3298;p39">
              <a:extLst>
                <a:ext uri="{FF2B5EF4-FFF2-40B4-BE49-F238E27FC236}">
                  <a16:creationId xmlns:a16="http://schemas.microsoft.com/office/drawing/2014/main" id="{8DEE620C-03EF-4A95-A52C-90708B1B37E1}"/>
                </a:ext>
              </a:extLst>
            </p:cNvPr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3299;p39">
              <a:extLst>
                <a:ext uri="{FF2B5EF4-FFF2-40B4-BE49-F238E27FC236}">
                  <a16:creationId xmlns:a16="http://schemas.microsoft.com/office/drawing/2014/main" id="{A54D50CD-30A5-4025-9E7F-FC5CB4D5D836}"/>
                </a:ext>
              </a:extLst>
            </p:cNvPr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3300;p39">
              <a:extLst>
                <a:ext uri="{FF2B5EF4-FFF2-40B4-BE49-F238E27FC236}">
                  <a16:creationId xmlns:a16="http://schemas.microsoft.com/office/drawing/2014/main" id="{445A9DA6-A36A-4B86-89FE-BE46F0C44D82}"/>
                </a:ext>
              </a:extLst>
            </p:cNvPr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3301;p39">
              <a:extLst>
                <a:ext uri="{FF2B5EF4-FFF2-40B4-BE49-F238E27FC236}">
                  <a16:creationId xmlns:a16="http://schemas.microsoft.com/office/drawing/2014/main" id="{CCB91FD8-1701-41EE-8C1E-E5A910468705}"/>
                </a:ext>
              </a:extLst>
            </p:cNvPr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3302;p39">
              <a:extLst>
                <a:ext uri="{FF2B5EF4-FFF2-40B4-BE49-F238E27FC236}">
                  <a16:creationId xmlns:a16="http://schemas.microsoft.com/office/drawing/2014/main" id="{9E727AEE-CE59-48AE-90C1-45ACBD567A5C}"/>
                </a:ext>
              </a:extLst>
            </p:cNvPr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3303;p39">
              <a:extLst>
                <a:ext uri="{FF2B5EF4-FFF2-40B4-BE49-F238E27FC236}">
                  <a16:creationId xmlns:a16="http://schemas.microsoft.com/office/drawing/2014/main" id="{EFA60256-BE64-4C4E-AE0B-480898FB0BBF}"/>
                </a:ext>
              </a:extLst>
            </p:cNvPr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3304;p39">
              <a:extLst>
                <a:ext uri="{FF2B5EF4-FFF2-40B4-BE49-F238E27FC236}">
                  <a16:creationId xmlns:a16="http://schemas.microsoft.com/office/drawing/2014/main" id="{8BCA6DF7-7B60-4300-BDF5-26906332CA77}"/>
                </a:ext>
              </a:extLst>
            </p:cNvPr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3305;p39">
              <a:extLst>
                <a:ext uri="{FF2B5EF4-FFF2-40B4-BE49-F238E27FC236}">
                  <a16:creationId xmlns:a16="http://schemas.microsoft.com/office/drawing/2014/main" id="{26ABE1BD-F984-4D46-8193-1AD07A8BA963}"/>
                </a:ext>
              </a:extLst>
            </p:cNvPr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3306;p39">
              <a:extLst>
                <a:ext uri="{FF2B5EF4-FFF2-40B4-BE49-F238E27FC236}">
                  <a16:creationId xmlns:a16="http://schemas.microsoft.com/office/drawing/2014/main" id="{958F1E8B-496D-4466-8493-E233A0194843}"/>
                </a:ext>
              </a:extLst>
            </p:cNvPr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3307;p39">
              <a:extLst>
                <a:ext uri="{FF2B5EF4-FFF2-40B4-BE49-F238E27FC236}">
                  <a16:creationId xmlns:a16="http://schemas.microsoft.com/office/drawing/2014/main" id="{88AB6339-E15A-4F8F-87F0-D75024F418D7}"/>
                </a:ext>
              </a:extLst>
            </p:cNvPr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3308;p39">
              <a:extLst>
                <a:ext uri="{FF2B5EF4-FFF2-40B4-BE49-F238E27FC236}">
                  <a16:creationId xmlns:a16="http://schemas.microsoft.com/office/drawing/2014/main" id="{390514A6-18B3-43F8-8019-5ED6BD1A66B5}"/>
                </a:ext>
              </a:extLst>
            </p:cNvPr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3309;p39">
              <a:extLst>
                <a:ext uri="{FF2B5EF4-FFF2-40B4-BE49-F238E27FC236}">
                  <a16:creationId xmlns:a16="http://schemas.microsoft.com/office/drawing/2014/main" id="{7940D149-E49B-40FE-AAA8-2D0D01EE8E16}"/>
                </a:ext>
              </a:extLst>
            </p:cNvPr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3310;p39">
              <a:extLst>
                <a:ext uri="{FF2B5EF4-FFF2-40B4-BE49-F238E27FC236}">
                  <a16:creationId xmlns:a16="http://schemas.microsoft.com/office/drawing/2014/main" id="{457302E5-99DE-4886-8DBE-FF152D86BE81}"/>
                </a:ext>
              </a:extLst>
            </p:cNvPr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3311;p39">
              <a:extLst>
                <a:ext uri="{FF2B5EF4-FFF2-40B4-BE49-F238E27FC236}">
                  <a16:creationId xmlns:a16="http://schemas.microsoft.com/office/drawing/2014/main" id="{6DB7B27E-32AE-46AC-A0BF-CCC7080328CE}"/>
                </a:ext>
              </a:extLst>
            </p:cNvPr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3312;p39">
              <a:extLst>
                <a:ext uri="{FF2B5EF4-FFF2-40B4-BE49-F238E27FC236}">
                  <a16:creationId xmlns:a16="http://schemas.microsoft.com/office/drawing/2014/main" id="{0580D338-3B4C-4C12-9CCE-2A69E02E5FD2}"/>
                </a:ext>
              </a:extLst>
            </p:cNvPr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3313;p39">
              <a:extLst>
                <a:ext uri="{FF2B5EF4-FFF2-40B4-BE49-F238E27FC236}">
                  <a16:creationId xmlns:a16="http://schemas.microsoft.com/office/drawing/2014/main" id="{7FB51C43-2A29-44E4-B188-4AE32D625F7A}"/>
                </a:ext>
              </a:extLst>
            </p:cNvPr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3314;p39">
              <a:extLst>
                <a:ext uri="{FF2B5EF4-FFF2-40B4-BE49-F238E27FC236}">
                  <a16:creationId xmlns:a16="http://schemas.microsoft.com/office/drawing/2014/main" id="{3EBA3450-9578-49AB-9ACF-663A4F941C40}"/>
                </a:ext>
              </a:extLst>
            </p:cNvPr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3315;p39">
              <a:extLst>
                <a:ext uri="{FF2B5EF4-FFF2-40B4-BE49-F238E27FC236}">
                  <a16:creationId xmlns:a16="http://schemas.microsoft.com/office/drawing/2014/main" id="{05E125D0-B404-4EFB-BBDD-D5200DC83BE5}"/>
                </a:ext>
              </a:extLst>
            </p:cNvPr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3316;p39">
              <a:extLst>
                <a:ext uri="{FF2B5EF4-FFF2-40B4-BE49-F238E27FC236}">
                  <a16:creationId xmlns:a16="http://schemas.microsoft.com/office/drawing/2014/main" id="{92078048-F2E9-4E7E-8509-ED893B6467F7}"/>
                </a:ext>
              </a:extLst>
            </p:cNvPr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3317;p39">
              <a:extLst>
                <a:ext uri="{FF2B5EF4-FFF2-40B4-BE49-F238E27FC236}">
                  <a16:creationId xmlns:a16="http://schemas.microsoft.com/office/drawing/2014/main" id="{515AB364-78CF-460A-AB16-FB52A038A1CF}"/>
                </a:ext>
              </a:extLst>
            </p:cNvPr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3318;p39">
              <a:extLst>
                <a:ext uri="{FF2B5EF4-FFF2-40B4-BE49-F238E27FC236}">
                  <a16:creationId xmlns:a16="http://schemas.microsoft.com/office/drawing/2014/main" id="{97353595-A826-4A1F-9944-531FBDC5CF91}"/>
                </a:ext>
              </a:extLst>
            </p:cNvPr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3319;p39">
              <a:extLst>
                <a:ext uri="{FF2B5EF4-FFF2-40B4-BE49-F238E27FC236}">
                  <a16:creationId xmlns:a16="http://schemas.microsoft.com/office/drawing/2014/main" id="{BFA5774E-CA10-47BB-9AA2-B52609C2AF3B}"/>
                </a:ext>
              </a:extLst>
            </p:cNvPr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3320;p39">
              <a:extLst>
                <a:ext uri="{FF2B5EF4-FFF2-40B4-BE49-F238E27FC236}">
                  <a16:creationId xmlns:a16="http://schemas.microsoft.com/office/drawing/2014/main" id="{20A623AD-BBA0-41E6-94D3-18FCCC498120}"/>
                </a:ext>
              </a:extLst>
            </p:cNvPr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3321;p39">
              <a:extLst>
                <a:ext uri="{FF2B5EF4-FFF2-40B4-BE49-F238E27FC236}">
                  <a16:creationId xmlns:a16="http://schemas.microsoft.com/office/drawing/2014/main" id="{8AB8D684-A87C-4AAB-B201-93013B0AFF45}"/>
                </a:ext>
              </a:extLst>
            </p:cNvPr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3322;p39">
              <a:extLst>
                <a:ext uri="{FF2B5EF4-FFF2-40B4-BE49-F238E27FC236}">
                  <a16:creationId xmlns:a16="http://schemas.microsoft.com/office/drawing/2014/main" id="{D10960F9-873C-42A3-AACC-CB82F923876A}"/>
                </a:ext>
              </a:extLst>
            </p:cNvPr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3323;p39">
              <a:extLst>
                <a:ext uri="{FF2B5EF4-FFF2-40B4-BE49-F238E27FC236}">
                  <a16:creationId xmlns:a16="http://schemas.microsoft.com/office/drawing/2014/main" id="{9E64949B-1173-4274-87D6-02A9DFB10FB6}"/>
                </a:ext>
              </a:extLst>
            </p:cNvPr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3324;p39">
              <a:extLst>
                <a:ext uri="{FF2B5EF4-FFF2-40B4-BE49-F238E27FC236}">
                  <a16:creationId xmlns:a16="http://schemas.microsoft.com/office/drawing/2014/main" id="{E692B4ED-BA71-4457-BCD9-FEDBC5DF698E}"/>
                </a:ext>
              </a:extLst>
            </p:cNvPr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3325;p39">
              <a:extLst>
                <a:ext uri="{FF2B5EF4-FFF2-40B4-BE49-F238E27FC236}">
                  <a16:creationId xmlns:a16="http://schemas.microsoft.com/office/drawing/2014/main" id="{A68D84AB-F19D-493F-9F90-00451E76A88B}"/>
                </a:ext>
              </a:extLst>
            </p:cNvPr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3326;p39">
              <a:extLst>
                <a:ext uri="{FF2B5EF4-FFF2-40B4-BE49-F238E27FC236}">
                  <a16:creationId xmlns:a16="http://schemas.microsoft.com/office/drawing/2014/main" id="{AF16BE80-4E4B-48DF-AF49-F2D5AD6485F0}"/>
                </a:ext>
              </a:extLst>
            </p:cNvPr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3327;p39">
              <a:extLst>
                <a:ext uri="{FF2B5EF4-FFF2-40B4-BE49-F238E27FC236}">
                  <a16:creationId xmlns:a16="http://schemas.microsoft.com/office/drawing/2014/main" id="{E92E7AC7-553E-4FD0-8102-0C82B3FEE836}"/>
                </a:ext>
              </a:extLst>
            </p:cNvPr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3328;p39">
              <a:extLst>
                <a:ext uri="{FF2B5EF4-FFF2-40B4-BE49-F238E27FC236}">
                  <a16:creationId xmlns:a16="http://schemas.microsoft.com/office/drawing/2014/main" id="{FB650757-7570-48A9-ABC7-E17E1A53C4DA}"/>
                </a:ext>
              </a:extLst>
            </p:cNvPr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3329;p39">
              <a:extLst>
                <a:ext uri="{FF2B5EF4-FFF2-40B4-BE49-F238E27FC236}">
                  <a16:creationId xmlns:a16="http://schemas.microsoft.com/office/drawing/2014/main" id="{26CC63FB-8164-414C-9841-5F2C6D25D8AE}"/>
                </a:ext>
              </a:extLst>
            </p:cNvPr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3330;p39">
              <a:extLst>
                <a:ext uri="{FF2B5EF4-FFF2-40B4-BE49-F238E27FC236}">
                  <a16:creationId xmlns:a16="http://schemas.microsoft.com/office/drawing/2014/main" id="{2406D1A6-EFF2-4AF5-9F82-3D12E6CA4625}"/>
                </a:ext>
              </a:extLst>
            </p:cNvPr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3331;p39">
              <a:extLst>
                <a:ext uri="{FF2B5EF4-FFF2-40B4-BE49-F238E27FC236}">
                  <a16:creationId xmlns:a16="http://schemas.microsoft.com/office/drawing/2014/main" id="{404B562D-AD68-400D-8E32-4C074FAADA11}"/>
                </a:ext>
              </a:extLst>
            </p:cNvPr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3332;p39">
              <a:extLst>
                <a:ext uri="{FF2B5EF4-FFF2-40B4-BE49-F238E27FC236}">
                  <a16:creationId xmlns:a16="http://schemas.microsoft.com/office/drawing/2014/main" id="{C85660E2-CE59-4E0D-B9AE-845B182DC158}"/>
                </a:ext>
              </a:extLst>
            </p:cNvPr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3333;p39">
              <a:extLst>
                <a:ext uri="{FF2B5EF4-FFF2-40B4-BE49-F238E27FC236}">
                  <a16:creationId xmlns:a16="http://schemas.microsoft.com/office/drawing/2014/main" id="{FD1DDD4E-3FA7-4EBE-ABED-45661205C564}"/>
                </a:ext>
              </a:extLst>
            </p:cNvPr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3334;p39">
              <a:extLst>
                <a:ext uri="{FF2B5EF4-FFF2-40B4-BE49-F238E27FC236}">
                  <a16:creationId xmlns:a16="http://schemas.microsoft.com/office/drawing/2014/main" id="{54B2CD2E-4F50-462F-A6E3-0610912647A9}"/>
                </a:ext>
              </a:extLst>
            </p:cNvPr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3335;p39">
              <a:extLst>
                <a:ext uri="{FF2B5EF4-FFF2-40B4-BE49-F238E27FC236}">
                  <a16:creationId xmlns:a16="http://schemas.microsoft.com/office/drawing/2014/main" id="{C8AE8075-AB61-4EF3-AF7B-97E021080F16}"/>
                </a:ext>
              </a:extLst>
            </p:cNvPr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3336;p39">
              <a:extLst>
                <a:ext uri="{FF2B5EF4-FFF2-40B4-BE49-F238E27FC236}">
                  <a16:creationId xmlns:a16="http://schemas.microsoft.com/office/drawing/2014/main" id="{D8194143-B7CE-4780-8CC5-E026C51BE08A}"/>
                </a:ext>
              </a:extLst>
            </p:cNvPr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3337;p39">
              <a:extLst>
                <a:ext uri="{FF2B5EF4-FFF2-40B4-BE49-F238E27FC236}">
                  <a16:creationId xmlns:a16="http://schemas.microsoft.com/office/drawing/2014/main" id="{63E9A667-4BDD-4C18-B9CB-26F1622F1FBF}"/>
                </a:ext>
              </a:extLst>
            </p:cNvPr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3338;p39">
              <a:extLst>
                <a:ext uri="{FF2B5EF4-FFF2-40B4-BE49-F238E27FC236}">
                  <a16:creationId xmlns:a16="http://schemas.microsoft.com/office/drawing/2014/main" id="{A764A5EE-89DC-4A3F-BEDF-8794882D4927}"/>
                </a:ext>
              </a:extLst>
            </p:cNvPr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3339;p39">
              <a:extLst>
                <a:ext uri="{FF2B5EF4-FFF2-40B4-BE49-F238E27FC236}">
                  <a16:creationId xmlns:a16="http://schemas.microsoft.com/office/drawing/2014/main" id="{E699A6C1-303D-4CD1-8299-5599FE91324F}"/>
                </a:ext>
              </a:extLst>
            </p:cNvPr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3340;p39">
              <a:extLst>
                <a:ext uri="{FF2B5EF4-FFF2-40B4-BE49-F238E27FC236}">
                  <a16:creationId xmlns:a16="http://schemas.microsoft.com/office/drawing/2014/main" id="{8722FF61-F47E-43BB-A1BE-EB88CC7C4DA0}"/>
                </a:ext>
              </a:extLst>
            </p:cNvPr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3341;p39">
              <a:extLst>
                <a:ext uri="{FF2B5EF4-FFF2-40B4-BE49-F238E27FC236}">
                  <a16:creationId xmlns:a16="http://schemas.microsoft.com/office/drawing/2014/main" id="{ADDD83F3-2905-4253-B92E-ACF6210CB742}"/>
                </a:ext>
              </a:extLst>
            </p:cNvPr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3342;p39">
              <a:extLst>
                <a:ext uri="{FF2B5EF4-FFF2-40B4-BE49-F238E27FC236}">
                  <a16:creationId xmlns:a16="http://schemas.microsoft.com/office/drawing/2014/main" id="{B488381B-436C-4951-8982-75D40EE1F139}"/>
                </a:ext>
              </a:extLst>
            </p:cNvPr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3343;p39">
              <a:extLst>
                <a:ext uri="{FF2B5EF4-FFF2-40B4-BE49-F238E27FC236}">
                  <a16:creationId xmlns:a16="http://schemas.microsoft.com/office/drawing/2014/main" id="{271D1320-8B6F-4998-9AF8-FBD44E2D94A8}"/>
                </a:ext>
              </a:extLst>
            </p:cNvPr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3344;p39">
              <a:extLst>
                <a:ext uri="{FF2B5EF4-FFF2-40B4-BE49-F238E27FC236}">
                  <a16:creationId xmlns:a16="http://schemas.microsoft.com/office/drawing/2014/main" id="{5E475281-F0BF-4313-9759-51FC671AEC93}"/>
                </a:ext>
              </a:extLst>
            </p:cNvPr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3345;p39">
              <a:extLst>
                <a:ext uri="{FF2B5EF4-FFF2-40B4-BE49-F238E27FC236}">
                  <a16:creationId xmlns:a16="http://schemas.microsoft.com/office/drawing/2014/main" id="{901DFA16-16E6-46B1-A9B2-B0C1E01C6B6A}"/>
                </a:ext>
              </a:extLst>
            </p:cNvPr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3346;p39">
              <a:extLst>
                <a:ext uri="{FF2B5EF4-FFF2-40B4-BE49-F238E27FC236}">
                  <a16:creationId xmlns:a16="http://schemas.microsoft.com/office/drawing/2014/main" id="{76B235C4-9777-44CC-93D6-ABF1B03EC23F}"/>
                </a:ext>
              </a:extLst>
            </p:cNvPr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3347;p39">
              <a:extLst>
                <a:ext uri="{FF2B5EF4-FFF2-40B4-BE49-F238E27FC236}">
                  <a16:creationId xmlns:a16="http://schemas.microsoft.com/office/drawing/2014/main" id="{D8FAE2F8-0A5F-4313-8BD6-A1FE56D1483D}"/>
                </a:ext>
              </a:extLst>
            </p:cNvPr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3348;p39">
              <a:extLst>
                <a:ext uri="{FF2B5EF4-FFF2-40B4-BE49-F238E27FC236}">
                  <a16:creationId xmlns:a16="http://schemas.microsoft.com/office/drawing/2014/main" id="{6B9C84A4-E904-4070-B69A-8509E67CF2F2}"/>
                </a:ext>
              </a:extLst>
            </p:cNvPr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3349;p39">
              <a:extLst>
                <a:ext uri="{FF2B5EF4-FFF2-40B4-BE49-F238E27FC236}">
                  <a16:creationId xmlns:a16="http://schemas.microsoft.com/office/drawing/2014/main" id="{643AE758-C226-4BED-AFE9-0BE9052CD3D0}"/>
                </a:ext>
              </a:extLst>
            </p:cNvPr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3350;p39">
              <a:extLst>
                <a:ext uri="{FF2B5EF4-FFF2-40B4-BE49-F238E27FC236}">
                  <a16:creationId xmlns:a16="http://schemas.microsoft.com/office/drawing/2014/main" id="{ADCE01A7-4F70-450B-858F-11F7958C2A9B}"/>
                </a:ext>
              </a:extLst>
            </p:cNvPr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3351;p39">
              <a:extLst>
                <a:ext uri="{FF2B5EF4-FFF2-40B4-BE49-F238E27FC236}">
                  <a16:creationId xmlns:a16="http://schemas.microsoft.com/office/drawing/2014/main" id="{0CEA0E67-17A0-4E38-9505-C9DF492F69A0}"/>
                </a:ext>
              </a:extLst>
            </p:cNvPr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3352;p39">
              <a:extLst>
                <a:ext uri="{FF2B5EF4-FFF2-40B4-BE49-F238E27FC236}">
                  <a16:creationId xmlns:a16="http://schemas.microsoft.com/office/drawing/2014/main" id="{0EC6E5EA-62B7-4285-95FC-D2E5788AE9D2}"/>
                </a:ext>
              </a:extLst>
            </p:cNvPr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3353;p39">
              <a:extLst>
                <a:ext uri="{FF2B5EF4-FFF2-40B4-BE49-F238E27FC236}">
                  <a16:creationId xmlns:a16="http://schemas.microsoft.com/office/drawing/2014/main" id="{A6FDFBE7-BB2E-4863-BDE4-928C16697B5A}"/>
                </a:ext>
              </a:extLst>
            </p:cNvPr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3354;p39">
              <a:extLst>
                <a:ext uri="{FF2B5EF4-FFF2-40B4-BE49-F238E27FC236}">
                  <a16:creationId xmlns:a16="http://schemas.microsoft.com/office/drawing/2014/main" id="{712C7248-7D47-4693-9094-B2BD8748274D}"/>
                </a:ext>
              </a:extLst>
            </p:cNvPr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3355;p39">
              <a:extLst>
                <a:ext uri="{FF2B5EF4-FFF2-40B4-BE49-F238E27FC236}">
                  <a16:creationId xmlns:a16="http://schemas.microsoft.com/office/drawing/2014/main" id="{77A36836-9B29-4989-9693-2E17A8033A85}"/>
                </a:ext>
              </a:extLst>
            </p:cNvPr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3356;p39">
              <a:extLst>
                <a:ext uri="{FF2B5EF4-FFF2-40B4-BE49-F238E27FC236}">
                  <a16:creationId xmlns:a16="http://schemas.microsoft.com/office/drawing/2014/main" id="{07011601-A9EF-4F3A-8225-DE3FB763165A}"/>
                </a:ext>
              </a:extLst>
            </p:cNvPr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3357;p39">
              <a:extLst>
                <a:ext uri="{FF2B5EF4-FFF2-40B4-BE49-F238E27FC236}">
                  <a16:creationId xmlns:a16="http://schemas.microsoft.com/office/drawing/2014/main" id="{A3511E50-532E-4E7D-8684-762853D09525}"/>
                </a:ext>
              </a:extLst>
            </p:cNvPr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3358;p39">
              <a:extLst>
                <a:ext uri="{FF2B5EF4-FFF2-40B4-BE49-F238E27FC236}">
                  <a16:creationId xmlns:a16="http://schemas.microsoft.com/office/drawing/2014/main" id="{D74C9BA1-EE4C-412A-A406-5CD0245A6AD5}"/>
                </a:ext>
              </a:extLst>
            </p:cNvPr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3359;p39">
              <a:extLst>
                <a:ext uri="{FF2B5EF4-FFF2-40B4-BE49-F238E27FC236}">
                  <a16:creationId xmlns:a16="http://schemas.microsoft.com/office/drawing/2014/main" id="{F85A8FC0-88A3-436F-A6D2-481667D7A0CD}"/>
                </a:ext>
              </a:extLst>
            </p:cNvPr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3360;p39">
              <a:extLst>
                <a:ext uri="{FF2B5EF4-FFF2-40B4-BE49-F238E27FC236}">
                  <a16:creationId xmlns:a16="http://schemas.microsoft.com/office/drawing/2014/main" id="{FBD44E52-6C6D-4DCF-AC68-5273D96B571F}"/>
                </a:ext>
              </a:extLst>
            </p:cNvPr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3361;p39">
              <a:extLst>
                <a:ext uri="{FF2B5EF4-FFF2-40B4-BE49-F238E27FC236}">
                  <a16:creationId xmlns:a16="http://schemas.microsoft.com/office/drawing/2014/main" id="{B2D21229-2442-4CFD-8D53-2466FD58DF8D}"/>
                </a:ext>
              </a:extLst>
            </p:cNvPr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3362;p39">
              <a:extLst>
                <a:ext uri="{FF2B5EF4-FFF2-40B4-BE49-F238E27FC236}">
                  <a16:creationId xmlns:a16="http://schemas.microsoft.com/office/drawing/2014/main" id="{968BB994-9801-4BE1-800C-25BDBF8DB4D0}"/>
                </a:ext>
              </a:extLst>
            </p:cNvPr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3363;p39">
              <a:extLst>
                <a:ext uri="{FF2B5EF4-FFF2-40B4-BE49-F238E27FC236}">
                  <a16:creationId xmlns:a16="http://schemas.microsoft.com/office/drawing/2014/main" id="{10D507F4-0BAA-448F-9434-E24E1C82612F}"/>
                </a:ext>
              </a:extLst>
            </p:cNvPr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3364;p39">
              <a:extLst>
                <a:ext uri="{FF2B5EF4-FFF2-40B4-BE49-F238E27FC236}">
                  <a16:creationId xmlns:a16="http://schemas.microsoft.com/office/drawing/2014/main" id="{325BC9B7-B665-4377-B5A8-1E1167C0EDE3}"/>
                </a:ext>
              </a:extLst>
            </p:cNvPr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3365;p39">
              <a:extLst>
                <a:ext uri="{FF2B5EF4-FFF2-40B4-BE49-F238E27FC236}">
                  <a16:creationId xmlns:a16="http://schemas.microsoft.com/office/drawing/2014/main" id="{74D1E1F2-6DE4-441F-BAE2-F7D1EBF7AF8F}"/>
                </a:ext>
              </a:extLst>
            </p:cNvPr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3366;p39">
              <a:extLst>
                <a:ext uri="{FF2B5EF4-FFF2-40B4-BE49-F238E27FC236}">
                  <a16:creationId xmlns:a16="http://schemas.microsoft.com/office/drawing/2014/main" id="{5D30A848-0F8B-408D-99C6-BDD2A4C4BA78}"/>
                </a:ext>
              </a:extLst>
            </p:cNvPr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3367;p39">
              <a:extLst>
                <a:ext uri="{FF2B5EF4-FFF2-40B4-BE49-F238E27FC236}">
                  <a16:creationId xmlns:a16="http://schemas.microsoft.com/office/drawing/2014/main" id="{61EE04FA-6A09-46BF-BC5B-B6BF5C029C39}"/>
                </a:ext>
              </a:extLst>
            </p:cNvPr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3368;p39">
              <a:extLst>
                <a:ext uri="{FF2B5EF4-FFF2-40B4-BE49-F238E27FC236}">
                  <a16:creationId xmlns:a16="http://schemas.microsoft.com/office/drawing/2014/main" id="{869D757C-D718-4E75-B016-BD3B4A3A6EBD}"/>
                </a:ext>
              </a:extLst>
            </p:cNvPr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3369;p39">
              <a:extLst>
                <a:ext uri="{FF2B5EF4-FFF2-40B4-BE49-F238E27FC236}">
                  <a16:creationId xmlns:a16="http://schemas.microsoft.com/office/drawing/2014/main" id="{A12ED496-E5FF-45E3-B46D-072A3465ADD4}"/>
                </a:ext>
              </a:extLst>
            </p:cNvPr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3370;p39">
              <a:extLst>
                <a:ext uri="{FF2B5EF4-FFF2-40B4-BE49-F238E27FC236}">
                  <a16:creationId xmlns:a16="http://schemas.microsoft.com/office/drawing/2014/main" id="{6619C7F8-3D75-452B-842C-1587BBF7FA5A}"/>
                </a:ext>
              </a:extLst>
            </p:cNvPr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3371;p39">
              <a:extLst>
                <a:ext uri="{FF2B5EF4-FFF2-40B4-BE49-F238E27FC236}">
                  <a16:creationId xmlns:a16="http://schemas.microsoft.com/office/drawing/2014/main" id="{E300411C-8634-4716-B9DE-B57A201D8823}"/>
                </a:ext>
              </a:extLst>
            </p:cNvPr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3372;p39">
              <a:extLst>
                <a:ext uri="{FF2B5EF4-FFF2-40B4-BE49-F238E27FC236}">
                  <a16:creationId xmlns:a16="http://schemas.microsoft.com/office/drawing/2014/main" id="{09CB5153-B653-43B6-A72B-E0144994CDA5}"/>
                </a:ext>
              </a:extLst>
            </p:cNvPr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3373;p39">
              <a:extLst>
                <a:ext uri="{FF2B5EF4-FFF2-40B4-BE49-F238E27FC236}">
                  <a16:creationId xmlns:a16="http://schemas.microsoft.com/office/drawing/2014/main" id="{2614208D-785F-44D3-9A5F-B351EBB915E7}"/>
                </a:ext>
              </a:extLst>
            </p:cNvPr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3374;p39">
              <a:extLst>
                <a:ext uri="{FF2B5EF4-FFF2-40B4-BE49-F238E27FC236}">
                  <a16:creationId xmlns:a16="http://schemas.microsoft.com/office/drawing/2014/main" id="{DCCA94D3-8497-4F19-9628-D20D20408507}"/>
                </a:ext>
              </a:extLst>
            </p:cNvPr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3375;p39">
              <a:extLst>
                <a:ext uri="{FF2B5EF4-FFF2-40B4-BE49-F238E27FC236}">
                  <a16:creationId xmlns:a16="http://schemas.microsoft.com/office/drawing/2014/main" id="{D9C43A03-B26B-43E8-AA6D-E78233087253}"/>
                </a:ext>
              </a:extLst>
            </p:cNvPr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3376;p39">
              <a:extLst>
                <a:ext uri="{FF2B5EF4-FFF2-40B4-BE49-F238E27FC236}">
                  <a16:creationId xmlns:a16="http://schemas.microsoft.com/office/drawing/2014/main" id="{AFB1F656-5C5B-4B06-9913-15EBC4E3ABC6}"/>
                </a:ext>
              </a:extLst>
            </p:cNvPr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3377;p39">
              <a:extLst>
                <a:ext uri="{FF2B5EF4-FFF2-40B4-BE49-F238E27FC236}">
                  <a16:creationId xmlns:a16="http://schemas.microsoft.com/office/drawing/2014/main" id="{6CB68A19-0D5C-4410-8160-A80EE0BD922B}"/>
                </a:ext>
              </a:extLst>
            </p:cNvPr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3378;p39">
              <a:extLst>
                <a:ext uri="{FF2B5EF4-FFF2-40B4-BE49-F238E27FC236}">
                  <a16:creationId xmlns:a16="http://schemas.microsoft.com/office/drawing/2014/main" id="{72E4C7FB-C159-4EC8-842C-415B49A83643}"/>
                </a:ext>
              </a:extLst>
            </p:cNvPr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3379;p39">
              <a:extLst>
                <a:ext uri="{FF2B5EF4-FFF2-40B4-BE49-F238E27FC236}">
                  <a16:creationId xmlns:a16="http://schemas.microsoft.com/office/drawing/2014/main" id="{78B4BF7A-4BA9-42D9-9288-B40471476794}"/>
                </a:ext>
              </a:extLst>
            </p:cNvPr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3380;p39">
              <a:extLst>
                <a:ext uri="{FF2B5EF4-FFF2-40B4-BE49-F238E27FC236}">
                  <a16:creationId xmlns:a16="http://schemas.microsoft.com/office/drawing/2014/main" id="{4ABA94CA-8054-4798-A4D4-2EC4E12E60D3}"/>
                </a:ext>
              </a:extLst>
            </p:cNvPr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3381;p39">
              <a:extLst>
                <a:ext uri="{FF2B5EF4-FFF2-40B4-BE49-F238E27FC236}">
                  <a16:creationId xmlns:a16="http://schemas.microsoft.com/office/drawing/2014/main" id="{D0A1A8AC-A032-43B2-9A0A-8914A3BA1B17}"/>
                </a:ext>
              </a:extLst>
            </p:cNvPr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3382;p39">
              <a:extLst>
                <a:ext uri="{FF2B5EF4-FFF2-40B4-BE49-F238E27FC236}">
                  <a16:creationId xmlns:a16="http://schemas.microsoft.com/office/drawing/2014/main" id="{33E1A003-1371-40B4-8EE9-663B3D3B16EA}"/>
                </a:ext>
              </a:extLst>
            </p:cNvPr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3383;p39">
              <a:extLst>
                <a:ext uri="{FF2B5EF4-FFF2-40B4-BE49-F238E27FC236}">
                  <a16:creationId xmlns:a16="http://schemas.microsoft.com/office/drawing/2014/main" id="{0739FEA4-B3EB-4411-9ED8-DDC94D7A1645}"/>
                </a:ext>
              </a:extLst>
            </p:cNvPr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3384;p39">
              <a:extLst>
                <a:ext uri="{FF2B5EF4-FFF2-40B4-BE49-F238E27FC236}">
                  <a16:creationId xmlns:a16="http://schemas.microsoft.com/office/drawing/2014/main" id="{BD7C1824-DA47-4E66-964E-3AA511357CE8}"/>
                </a:ext>
              </a:extLst>
            </p:cNvPr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3385;p39">
              <a:extLst>
                <a:ext uri="{FF2B5EF4-FFF2-40B4-BE49-F238E27FC236}">
                  <a16:creationId xmlns:a16="http://schemas.microsoft.com/office/drawing/2014/main" id="{4AADE66A-59CB-44B5-9DD4-9E181FAA76B2}"/>
                </a:ext>
              </a:extLst>
            </p:cNvPr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3386;p39">
              <a:extLst>
                <a:ext uri="{FF2B5EF4-FFF2-40B4-BE49-F238E27FC236}">
                  <a16:creationId xmlns:a16="http://schemas.microsoft.com/office/drawing/2014/main" id="{25082395-A343-4120-8419-674E6EDA8D8A}"/>
                </a:ext>
              </a:extLst>
            </p:cNvPr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3387;p39">
              <a:extLst>
                <a:ext uri="{FF2B5EF4-FFF2-40B4-BE49-F238E27FC236}">
                  <a16:creationId xmlns:a16="http://schemas.microsoft.com/office/drawing/2014/main" id="{1A13CC3A-6A1A-4F99-9F1B-3A28EB1B5CA7}"/>
                </a:ext>
              </a:extLst>
            </p:cNvPr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3388;p39">
              <a:extLst>
                <a:ext uri="{FF2B5EF4-FFF2-40B4-BE49-F238E27FC236}">
                  <a16:creationId xmlns:a16="http://schemas.microsoft.com/office/drawing/2014/main" id="{EE3177E7-17F3-4F85-9E8E-34DA3A2822D2}"/>
                </a:ext>
              </a:extLst>
            </p:cNvPr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3389;p39">
              <a:extLst>
                <a:ext uri="{FF2B5EF4-FFF2-40B4-BE49-F238E27FC236}">
                  <a16:creationId xmlns:a16="http://schemas.microsoft.com/office/drawing/2014/main" id="{E38C07F5-10A0-4531-8AEC-FE900BA52F64}"/>
                </a:ext>
              </a:extLst>
            </p:cNvPr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3390;p39">
              <a:extLst>
                <a:ext uri="{FF2B5EF4-FFF2-40B4-BE49-F238E27FC236}">
                  <a16:creationId xmlns:a16="http://schemas.microsoft.com/office/drawing/2014/main" id="{ED3F29EF-6D1E-43DE-84F5-2586AAA2D4E5}"/>
                </a:ext>
              </a:extLst>
            </p:cNvPr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3391;p39">
              <a:extLst>
                <a:ext uri="{FF2B5EF4-FFF2-40B4-BE49-F238E27FC236}">
                  <a16:creationId xmlns:a16="http://schemas.microsoft.com/office/drawing/2014/main" id="{D4DEE08C-25A3-4415-BF58-56DA5C11BD34}"/>
                </a:ext>
              </a:extLst>
            </p:cNvPr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3392;p39">
              <a:extLst>
                <a:ext uri="{FF2B5EF4-FFF2-40B4-BE49-F238E27FC236}">
                  <a16:creationId xmlns:a16="http://schemas.microsoft.com/office/drawing/2014/main" id="{7806F22A-64B1-49D3-9544-C3B278D608EC}"/>
                </a:ext>
              </a:extLst>
            </p:cNvPr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3393;p39">
              <a:extLst>
                <a:ext uri="{FF2B5EF4-FFF2-40B4-BE49-F238E27FC236}">
                  <a16:creationId xmlns:a16="http://schemas.microsoft.com/office/drawing/2014/main" id="{0E99ED4C-0BED-4292-9DBA-131C2A157942}"/>
                </a:ext>
              </a:extLst>
            </p:cNvPr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3394;p39">
              <a:extLst>
                <a:ext uri="{FF2B5EF4-FFF2-40B4-BE49-F238E27FC236}">
                  <a16:creationId xmlns:a16="http://schemas.microsoft.com/office/drawing/2014/main" id="{206864BC-8A37-41BA-A7B9-5A3A83B2B6E8}"/>
                </a:ext>
              </a:extLst>
            </p:cNvPr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3395;p39">
              <a:extLst>
                <a:ext uri="{FF2B5EF4-FFF2-40B4-BE49-F238E27FC236}">
                  <a16:creationId xmlns:a16="http://schemas.microsoft.com/office/drawing/2014/main" id="{20AEB787-3929-4822-B5DC-57B9DCD02A9D}"/>
                </a:ext>
              </a:extLst>
            </p:cNvPr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3396;p39">
              <a:extLst>
                <a:ext uri="{FF2B5EF4-FFF2-40B4-BE49-F238E27FC236}">
                  <a16:creationId xmlns:a16="http://schemas.microsoft.com/office/drawing/2014/main" id="{1C39E8CC-A6D0-443B-B1C3-42EC4AA6E493}"/>
                </a:ext>
              </a:extLst>
            </p:cNvPr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3397;p39">
              <a:extLst>
                <a:ext uri="{FF2B5EF4-FFF2-40B4-BE49-F238E27FC236}">
                  <a16:creationId xmlns:a16="http://schemas.microsoft.com/office/drawing/2014/main" id="{D5E0A720-E642-4527-85D5-D2A5221DB891}"/>
                </a:ext>
              </a:extLst>
            </p:cNvPr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3398;p39">
              <a:extLst>
                <a:ext uri="{FF2B5EF4-FFF2-40B4-BE49-F238E27FC236}">
                  <a16:creationId xmlns:a16="http://schemas.microsoft.com/office/drawing/2014/main" id="{7ED532C2-4A92-40B7-97A9-B9D52EE4D9D2}"/>
                </a:ext>
              </a:extLst>
            </p:cNvPr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3399;p39">
              <a:extLst>
                <a:ext uri="{FF2B5EF4-FFF2-40B4-BE49-F238E27FC236}">
                  <a16:creationId xmlns:a16="http://schemas.microsoft.com/office/drawing/2014/main" id="{F8782160-7AEF-4C75-8780-CCD57BD05D71}"/>
                </a:ext>
              </a:extLst>
            </p:cNvPr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3400;p39">
              <a:extLst>
                <a:ext uri="{FF2B5EF4-FFF2-40B4-BE49-F238E27FC236}">
                  <a16:creationId xmlns:a16="http://schemas.microsoft.com/office/drawing/2014/main" id="{0F777201-47BF-49AD-8F01-8338DB6CB14B}"/>
                </a:ext>
              </a:extLst>
            </p:cNvPr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3401;p39">
              <a:extLst>
                <a:ext uri="{FF2B5EF4-FFF2-40B4-BE49-F238E27FC236}">
                  <a16:creationId xmlns:a16="http://schemas.microsoft.com/office/drawing/2014/main" id="{E45CD33E-A4F6-4BBD-8B15-DF83B470C727}"/>
                </a:ext>
              </a:extLst>
            </p:cNvPr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3402;p39">
              <a:extLst>
                <a:ext uri="{FF2B5EF4-FFF2-40B4-BE49-F238E27FC236}">
                  <a16:creationId xmlns:a16="http://schemas.microsoft.com/office/drawing/2014/main" id="{9A871C7E-3FB2-427A-AD58-308B2959516C}"/>
                </a:ext>
              </a:extLst>
            </p:cNvPr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3403;p39">
              <a:extLst>
                <a:ext uri="{FF2B5EF4-FFF2-40B4-BE49-F238E27FC236}">
                  <a16:creationId xmlns:a16="http://schemas.microsoft.com/office/drawing/2014/main" id="{91E0DEF1-58D2-4852-9B15-58CBA2722005}"/>
                </a:ext>
              </a:extLst>
            </p:cNvPr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3404;p39">
              <a:extLst>
                <a:ext uri="{FF2B5EF4-FFF2-40B4-BE49-F238E27FC236}">
                  <a16:creationId xmlns:a16="http://schemas.microsoft.com/office/drawing/2014/main" id="{93A91229-E28D-471A-8A32-BBD991DF9D82}"/>
                </a:ext>
              </a:extLst>
            </p:cNvPr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3405;p39">
              <a:extLst>
                <a:ext uri="{FF2B5EF4-FFF2-40B4-BE49-F238E27FC236}">
                  <a16:creationId xmlns:a16="http://schemas.microsoft.com/office/drawing/2014/main" id="{99EBABA3-DABB-4502-8913-DF7C268A5744}"/>
                </a:ext>
              </a:extLst>
            </p:cNvPr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3406;p39">
              <a:extLst>
                <a:ext uri="{FF2B5EF4-FFF2-40B4-BE49-F238E27FC236}">
                  <a16:creationId xmlns:a16="http://schemas.microsoft.com/office/drawing/2014/main" id="{FFB3B01A-F007-42ED-BCE9-4B20B4512E95}"/>
                </a:ext>
              </a:extLst>
            </p:cNvPr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3407;p39">
              <a:extLst>
                <a:ext uri="{FF2B5EF4-FFF2-40B4-BE49-F238E27FC236}">
                  <a16:creationId xmlns:a16="http://schemas.microsoft.com/office/drawing/2014/main" id="{1BF14C40-F7F9-4FF2-AE39-D15FA1046030}"/>
                </a:ext>
              </a:extLst>
            </p:cNvPr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3408;p39">
              <a:extLst>
                <a:ext uri="{FF2B5EF4-FFF2-40B4-BE49-F238E27FC236}">
                  <a16:creationId xmlns:a16="http://schemas.microsoft.com/office/drawing/2014/main" id="{FBAC3910-D084-453E-B7DE-EB6F17E0E318}"/>
                </a:ext>
              </a:extLst>
            </p:cNvPr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3409;p39">
              <a:extLst>
                <a:ext uri="{FF2B5EF4-FFF2-40B4-BE49-F238E27FC236}">
                  <a16:creationId xmlns:a16="http://schemas.microsoft.com/office/drawing/2014/main" id="{406B66D8-F266-4B25-9955-7D395122FA92}"/>
                </a:ext>
              </a:extLst>
            </p:cNvPr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3410;p39">
              <a:extLst>
                <a:ext uri="{FF2B5EF4-FFF2-40B4-BE49-F238E27FC236}">
                  <a16:creationId xmlns:a16="http://schemas.microsoft.com/office/drawing/2014/main" id="{EF582B48-9E62-41C6-86A7-42A627D582A9}"/>
                </a:ext>
              </a:extLst>
            </p:cNvPr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3411;p39">
              <a:extLst>
                <a:ext uri="{FF2B5EF4-FFF2-40B4-BE49-F238E27FC236}">
                  <a16:creationId xmlns:a16="http://schemas.microsoft.com/office/drawing/2014/main" id="{B6B3A291-F0A6-41D0-88B5-F5856F717F7B}"/>
                </a:ext>
              </a:extLst>
            </p:cNvPr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3412;p39">
              <a:extLst>
                <a:ext uri="{FF2B5EF4-FFF2-40B4-BE49-F238E27FC236}">
                  <a16:creationId xmlns:a16="http://schemas.microsoft.com/office/drawing/2014/main" id="{9C0CDFC5-7F51-432C-B2E6-1D7138A28CE2}"/>
                </a:ext>
              </a:extLst>
            </p:cNvPr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3413;p39">
              <a:extLst>
                <a:ext uri="{FF2B5EF4-FFF2-40B4-BE49-F238E27FC236}">
                  <a16:creationId xmlns:a16="http://schemas.microsoft.com/office/drawing/2014/main" id="{48EECAD5-641E-442B-8250-25359E9D7EC3}"/>
                </a:ext>
              </a:extLst>
            </p:cNvPr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3414;p39">
              <a:extLst>
                <a:ext uri="{FF2B5EF4-FFF2-40B4-BE49-F238E27FC236}">
                  <a16:creationId xmlns:a16="http://schemas.microsoft.com/office/drawing/2014/main" id="{A055E63A-763D-41D8-8671-A19CB5C6DA4B}"/>
                </a:ext>
              </a:extLst>
            </p:cNvPr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3415;p39">
              <a:extLst>
                <a:ext uri="{FF2B5EF4-FFF2-40B4-BE49-F238E27FC236}">
                  <a16:creationId xmlns:a16="http://schemas.microsoft.com/office/drawing/2014/main" id="{5499C587-4FE8-4E9D-A58A-11025AFB4B01}"/>
                </a:ext>
              </a:extLst>
            </p:cNvPr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3416;p39">
              <a:extLst>
                <a:ext uri="{FF2B5EF4-FFF2-40B4-BE49-F238E27FC236}">
                  <a16:creationId xmlns:a16="http://schemas.microsoft.com/office/drawing/2014/main" id="{F2A7A84C-0795-40E7-A71F-4C8D2C1CC603}"/>
                </a:ext>
              </a:extLst>
            </p:cNvPr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3417;p39">
              <a:extLst>
                <a:ext uri="{FF2B5EF4-FFF2-40B4-BE49-F238E27FC236}">
                  <a16:creationId xmlns:a16="http://schemas.microsoft.com/office/drawing/2014/main" id="{59058014-54F3-4E2A-A931-016B88E4F4C9}"/>
                </a:ext>
              </a:extLst>
            </p:cNvPr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3418;p39">
              <a:extLst>
                <a:ext uri="{FF2B5EF4-FFF2-40B4-BE49-F238E27FC236}">
                  <a16:creationId xmlns:a16="http://schemas.microsoft.com/office/drawing/2014/main" id="{87E27E11-E214-42EE-B242-8338C6CD5DC0}"/>
                </a:ext>
              </a:extLst>
            </p:cNvPr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3419;p39">
              <a:extLst>
                <a:ext uri="{FF2B5EF4-FFF2-40B4-BE49-F238E27FC236}">
                  <a16:creationId xmlns:a16="http://schemas.microsoft.com/office/drawing/2014/main" id="{4DC74EA0-6797-4476-BEE1-D41EF16E6C34}"/>
                </a:ext>
              </a:extLst>
            </p:cNvPr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3420;p39">
              <a:extLst>
                <a:ext uri="{FF2B5EF4-FFF2-40B4-BE49-F238E27FC236}">
                  <a16:creationId xmlns:a16="http://schemas.microsoft.com/office/drawing/2014/main" id="{A31D0D45-06D9-4B61-88DE-25D71968EA35}"/>
                </a:ext>
              </a:extLst>
            </p:cNvPr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3421;p39">
              <a:extLst>
                <a:ext uri="{FF2B5EF4-FFF2-40B4-BE49-F238E27FC236}">
                  <a16:creationId xmlns:a16="http://schemas.microsoft.com/office/drawing/2014/main" id="{43E54448-9E90-4B7A-A30E-76E2B61F1E1A}"/>
                </a:ext>
              </a:extLst>
            </p:cNvPr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3422;p39">
              <a:extLst>
                <a:ext uri="{FF2B5EF4-FFF2-40B4-BE49-F238E27FC236}">
                  <a16:creationId xmlns:a16="http://schemas.microsoft.com/office/drawing/2014/main" id="{056C9984-4726-4650-8380-6D753D57B992}"/>
                </a:ext>
              </a:extLst>
            </p:cNvPr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3423;p39">
              <a:extLst>
                <a:ext uri="{FF2B5EF4-FFF2-40B4-BE49-F238E27FC236}">
                  <a16:creationId xmlns:a16="http://schemas.microsoft.com/office/drawing/2014/main" id="{A090FC21-1F89-4F36-8CD6-7DFF4AEAC059}"/>
                </a:ext>
              </a:extLst>
            </p:cNvPr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3424;p39">
              <a:extLst>
                <a:ext uri="{FF2B5EF4-FFF2-40B4-BE49-F238E27FC236}">
                  <a16:creationId xmlns:a16="http://schemas.microsoft.com/office/drawing/2014/main" id="{B5104732-6C5A-4CC4-A1A2-06ECD4CDE56D}"/>
                </a:ext>
              </a:extLst>
            </p:cNvPr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3425;p39">
              <a:extLst>
                <a:ext uri="{FF2B5EF4-FFF2-40B4-BE49-F238E27FC236}">
                  <a16:creationId xmlns:a16="http://schemas.microsoft.com/office/drawing/2014/main" id="{2BB11AB7-821B-4FA3-9FFC-4D72B4EA7A8C}"/>
                </a:ext>
              </a:extLst>
            </p:cNvPr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3426;p39">
              <a:extLst>
                <a:ext uri="{FF2B5EF4-FFF2-40B4-BE49-F238E27FC236}">
                  <a16:creationId xmlns:a16="http://schemas.microsoft.com/office/drawing/2014/main" id="{47818B35-27BC-47D7-9979-CDE2BAD89ECE}"/>
                </a:ext>
              </a:extLst>
            </p:cNvPr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3427;p39">
              <a:extLst>
                <a:ext uri="{FF2B5EF4-FFF2-40B4-BE49-F238E27FC236}">
                  <a16:creationId xmlns:a16="http://schemas.microsoft.com/office/drawing/2014/main" id="{181A9E08-70F0-4724-A8C9-B20A4ACBCD08}"/>
                </a:ext>
              </a:extLst>
            </p:cNvPr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3428;p39">
              <a:extLst>
                <a:ext uri="{FF2B5EF4-FFF2-40B4-BE49-F238E27FC236}">
                  <a16:creationId xmlns:a16="http://schemas.microsoft.com/office/drawing/2014/main" id="{2175DF8E-20D8-40E3-84B3-9C5BA32740FA}"/>
                </a:ext>
              </a:extLst>
            </p:cNvPr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3429;p39">
              <a:extLst>
                <a:ext uri="{FF2B5EF4-FFF2-40B4-BE49-F238E27FC236}">
                  <a16:creationId xmlns:a16="http://schemas.microsoft.com/office/drawing/2014/main" id="{424711FF-3109-40F7-86C1-2194B9E6B9BE}"/>
                </a:ext>
              </a:extLst>
            </p:cNvPr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3430;p39">
              <a:extLst>
                <a:ext uri="{FF2B5EF4-FFF2-40B4-BE49-F238E27FC236}">
                  <a16:creationId xmlns:a16="http://schemas.microsoft.com/office/drawing/2014/main" id="{2ADE2348-47F4-4EF9-9CCB-991E12E60197}"/>
                </a:ext>
              </a:extLst>
            </p:cNvPr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3431;p39">
              <a:extLst>
                <a:ext uri="{FF2B5EF4-FFF2-40B4-BE49-F238E27FC236}">
                  <a16:creationId xmlns:a16="http://schemas.microsoft.com/office/drawing/2014/main" id="{444C426C-0E91-4820-B599-7318A85EB229}"/>
                </a:ext>
              </a:extLst>
            </p:cNvPr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3432;p39">
              <a:extLst>
                <a:ext uri="{FF2B5EF4-FFF2-40B4-BE49-F238E27FC236}">
                  <a16:creationId xmlns:a16="http://schemas.microsoft.com/office/drawing/2014/main" id="{0FFC95BB-92D3-4283-95C4-D374EDC151E5}"/>
                </a:ext>
              </a:extLst>
            </p:cNvPr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3433;p39">
              <a:extLst>
                <a:ext uri="{FF2B5EF4-FFF2-40B4-BE49-F238E27FC236}">
                  <a16:creationId xmlns:a16="http://schemas.microsoft.com/office/drawing/2014/main" id="{C718B044-0C45-4FAE-81E4-7D73DF04AAC1}"/>
                </a:ext>
              </a:extLst>
            </p:cNvPr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3434;p39">
              <a:extLst>
                <a:ext uri="{FF2B5EF4-FFF2-40B4-BE49-F238E27FC236}">
                  <a16:creationId xmlns:a16="http://schemas.microsoft.com/office/drawing/2014/main" id="{5B2EBB75-E6E2-4DDB-BE15-E0F5591ADB1A}"/>
                </a:ext>
              </a:extLst>
            </p:cNvPr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3435;p39">
              <a:extLst>
                <a:ext uri="{FF2B5EF4-FFF2-40B4-BE49-F238E27FC236}">
                  <a16:creationId xmlns:a16="http://schemas.microsoft.com/office/drawing/2014/main" id="{F84CDAAC-C6BF-44A5-B762-64FD9A77537D}"/>
                </a:ext>
              </a:extLst>
            </p:cNvPr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3436;p39">
              <a:extLst>
                <a:ext uri="{FF2B5EF4-FFF2-40B4-BE49-F238E27FC236}">
                  <a16:creationId xmlns:a16="http://schemas.microsoft.com/office/drawing/2014/main" id="{CAF9ECDE-4755-4FAD-B725-D96671988BA0}"/>
                </a:ext>
              </a:extLst>
            </p:cNvPr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3437;p39">
              <a:extLst>
                <a:ext uri="{FF2B5EF4-FFF2-40B4-BE49-F238E27FC236}">
                  <a16:creationId xmlns:a16="http://schemas.microsoft.com/office/drawing/2014/main" id="{34242D28-F391-46B5-B81B-A6A79D17282A}"/>
                </a:ext>
              </a:extLst>
            </p:cNvPr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3438;p39">
              <a:extLst>
                <a:ext uri="{FF2B5EF4-FFF2-40B4-BE49-F238E27FC236}">
                  <a16:creationId xmlns:a16="http://schemas.microsoft.com/office/drawing/2014/main" id="{C67593A5-7214-4B0F-BC82-9CCE08DBF2EC}"/>
                </a:ext>
              </a:extLst>
            </p:cNvPr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3439;p39">
              <a:extLst>
                <a:ext uri="{FF2B5EF4-FFF2-40B4-BE49-F238E27FC236}">
                  <a16:creationId xmlns:a16="http://schemas.microsoft.com/office/drawing/2014/main" id="{AECD4E4C-045B-4434-9FA8-EF9F3DB46A52}"/>
                </a:ext>
              </a:extLst>
            </p:cNvPr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3440;p39">
              <a:extLst>
                <a:ext uri="{FF2B5EF4-FFF2-40B4-BE49-F238E27FC236}">
                  <a16:creationId xmlns:a16="http://schemas.microsoft.com/office/drawing/2014/main" id="{33496DF5-F2B9-442F-B0A7-25F50094C49A}"/>
                </a:ext>
              </a:extLst>
            </p:cNvPr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3441;p39">
              <a:extLst>
                <a:ext uri="{FF2B5EF4-FFF2-40B4-BE49-F238E27FC236}">
                  <a16:creationId xmlns:a16="http://schemas.microsoft.com/office/drawing/2014/main" id="{005B01EA-7237-4B4C-B2BF-3D7CFAE2BD70}"/>
                </a:ext>
              </a:extLst>
            </p:cNvPr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3442;p39">
              <a:extLst>
                <a:ext uri="{FF2B5EF4-FFF2-40B4-BE49-F238E27FC236}">
                  <a16:creationId xmlns:a16="http://schemas.microsoft.com/office/drawing/2014/main" id="{3ECF0181-053F-433B-AE58-E2778ACF89A4}"/>
                </a:ext>
              </a:extLst>
            </p:cNvPr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3443;p39">
              <a:extLst>
                <a:ext uri="{FF2B5EF4-FFF2-40B4-BE49-F238E27FC236}">
                  <a16:creationId xmlns:a16="http://schemas.microsoft.com/office/drawing/2014/main" id="{2E76B4EC-570E-4B88-87C0-3CBF6F7AC88F}"/>
                </a:ext>
              </a:extLst>
            </p:cNvPr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9" name="Google Shape;4187;p39">
            <a:extLst>
              <a:ext uri="{FF2B5EF4-FFF2-40B4-BE49-F238E27FC236}">
                <a16:creationId xmlns:a16="http://schemas.microsoft.com/office/drawing/2014/main" id="{C771674A-02B9-4E22-B9E5-D97DF67D31A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flipH="1">
            <a:off x="2987724" y="1293180"/>
            <a:ext cx="3108276" cy="1439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>
                <a:latin typeface="iCiel Cadena" panose="02000503000000020004" pitchFamily="2" charset="0"/>
              </a:rPr>
              <a:t>NH</a:t>
            </a:r>
            <a:r>
              <a:rPr lang="en-US" sz="5400">
                <a:latin typeface="iCiel Cadena" panose="02000503000000020004" pitchFamily="2" charset="0"/>
              </a:rPr>
              <a:t>ẬN XÉT</a:t>
            </a:r>
            <a:endParaRPr sz="5400">
              <a:latin typeface="iCiel Cadena" panose="02000503000000020004" pitchFamily="2" charset="0"/>
            </a:endParaRPr>
          </a:p>
        </p:txBody>
      </p:sp>
      <p:sp>
        <p:nvSpPr>
          <p:cNvPr id="1501" name="Google Shape;4189;p39">
            <a:extLst>
              <a:ext uri="{FF2B5EF4-FFF2-40B4-BE49-F238E27FC236}">
                <a16:creationId xmlns:a16="http://schemas.microsoft.com/office/drawing/2014/main" id="{4111727A-52CF-42CF-BE57-D4C5540FD6FE}"/>
              </a:ext>
            </a:extLst>
          </p:cNvPr>
          <p:cNvSpPr txBox="1">
            <a:spLocks/>
          </p:cNvSpPr>
          <p:nvPr/>
        </p:nvSpPr>
        <p:spPr>
          <a:xfrm>
            <a:off x="4136099" y="431210"/>
            <a:ext cx="871800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4000">
                <a:solidFill>
                  <a:schemeClr val="accent3"/>
                </a:solidFill>
                <a:latin typeface="iCiel Cadena" panose="02000503000000020004" pitchFamily="2" charset="0"/>
              </a:rPr>
              <a:t>01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787FD018-3DB6-4A0C-916D-6FC30CF34397}"/>
              </a:ext>
            </a:extLst>
          </p:cNvPr>
          <p:cNvSpPr txBox="1"/>
          <p:nvPr/>
        </p:nvSpPr>
        <p:spPr>
          <a:xfrm>
            <a:off x="744380" y="703243"/>
            <a:ext cx="76552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8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1. Các bạn lớp 5A tham dự đại hội chi đội. </a:t>
            </a:r>
          </a:p>
          <a:p>
            <a:pPr algn="ctr"/>
            <a:r>
              <a:rPr lang="en-SG" sz="28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Bạn hãy đọc biên bản d</a:t>
            </a:r>
            <a:r>
              <a:rPr lang="vi-VN" sz="28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ưới</a:t>
            </a:r>
            <a:r>
              <a:rPr lang="en-SG" sz="28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 đây.</a:t>
            </a:r>
            <a:endParaRPr lang="en-US" sz="2800">
              <a:solidFill>
                <a:schemeClr val="accent2">
                  <a:lumMod val="75000"/>
                </a:schemeClr>
              </a:solidFill>
              <a:latin typeface="iCiel Cadena" panose="02000503000000020004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DD6CBF8-CD90-4399-93D7-CA2F358F4FD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3500" b="83300" l="9067" r="94767">
                        <a14:foregroundMark x1="16200" y1="26750" x2="13567" y2="56000"/>
                        <a14:foregroundMark x1="11000" y1="32600" x2="11133" y2="35650"/>
                        <a14:foregroundMark x1="22667" y1="26900" x2="18067" y2="40500"/>
                        <a14:foregroundMark x1="18067" y1="40500" x2="18000" y2="40550"/>
                        <a14:foregroundMark x1="19400" y1="45650" x2="18633" y2="51050"/>
                        <a14:foregroundMark x1="12400" y1="63950" x2="13867" y2="63300"/>
                        <a14:foregroundMark x1="18387" y1="67466" x2="18600" y2="66600"/>
                        <a14:foregroundMark x1="16472" y1="75245" x2="17681" y2="70334"/>
                        <a14:foregroundMark x1="14833" y1="81900" x2="16449" y2="75337"/>
                        <a14:foregroundMark x1="18600" y1="66600" x2="18633" y2="65850"/>
                        <a14:foregroundMark x1="12169" y1="82524" x2="19500" y2="81500"/>
                        <a14:foregroundMark x1="19500" y1="81500" x2="23722" y2="81813"/>
                        <a14:foregroundMark x1="10500" y1="83350" x2="20200" y2="82050"/>
                        <a14:foregroundMark x1="20200" y1="82050" x2="23906" y2="82146"/>
                        <a14:foregroundMark x1="20767" y1="78900" x2="21200" y2="73000"/>
                        <a14:foregroundMark x1="13667" y1="80300" x2="16733" y2="73000"/>
                        <a14:foregroundMark x1="13667" y1="76750" x2="14300" y2="73800"/>
                        <a14:foregroundMark x1="13033" y1="79700" x2="13667" y2="76750"/>
                        <a14:foregroundMark x1="26900" y1="63600" x2="26067" y2="66500"/>
                        <a14:foregroundMark x1="13633" y1="74100" x2="13633" y2="74100"/>
                        <a14:foregroundMark x1="21300" y1="81350" x2="21400" y2="79750"/>
                        <a14:foregroundMark x1="21233" y1="78850" x2="21233" y2="78850"/>
                        <a14:foregroundMark x1="21300" y1="78300" x2="21767" y2="74350"/>
                        <a14:foregroundMark x1="9067" y1="52300" x2="9067" y2="52700"/>
                        <a14:foregroundMark x1="16567" y1="23500" x2="19100" y2="23900"/>
                        <a14:foregroundMark x1="20767" y1="79900" x2="19367" y2="73150"/>
                        <a14:foregroundMark x1="19033" y1="79500" x2="19200" y2="73450"/>
                        <a14:foregroundMark x1="13200" y1="77400" x2="13200" y2="77400"/>
                        <a14:foregroundMark x1="13367" y1="75950" x2="13367" y2="76350"/>
                        <a14:foregroundMark x1="17433" y1="70000" x2="17433" y2="70000"/>
                        <a14:foregroundMark x1="17533" y1="69350" x2="17533" y2="67600"/>
                        <a14:foregroundMark x1="18667" y1="77800" x2="18667" y2="77800"/>
                        <a14:foregroundMark x1="18667" y1="75950" x2="19033" y2="79650"/>
                        <a14:foregroundMark x1="19033" y1="74200" x2="19033" y2="74200"/>
                        <a14:foregroundMark x1="18667" y1="74200" x2="20167" y2="74200"/>
                        <a14:foregroundMark x1="18400" y1="79750" x2="18400" y2="79750"/>
                        <a14:foregroundMark x1="37067" y1="26000" x2="43233" y2="55850"/>
                        <a14:foregroundMark x1="37000" y1="81600" x2="40067" y2="53600"/>
                        <a14:foregroundMark x1="43667" y1="81250" x2="42967" y2="79250"/>
                        <a14:foregroundMark x1="33100" y1="66950" x2="37267" y2="54400"/>
                        <a14:foregroundMark x1="37267" y1="54400" x2="37500" y2="49100"/>
                        <a14:foregroundMark x1="33033" y1="64300" x2="34533" y2="59150"/>
                        <a14:foregroundMark x1="32933" y1="67350" x2="33100" y2="67100"/>
                        <a14:foregroundMark x1="33100" y1="61300" x2="33100" y2="61300"/>
                        <a14:foregroundMark x1="44733" y1="57300" x2="47700" y2="47600"/>
                        <a14:foregroundMark x1="47700" y1="47600" x2="48333" y2="46500"/>
                        <a14:foregroundMark x1="47033" y1="45700" x2="47033" y2="45700"/>
                        <a14:foregroundMark x1="47900" y1="44250" x2="47900" y2="44250"/>
                        <a14:foregroundMark x1="48800" y1="43550" x2="49400" y2="47150"/>
                        <a14:foregroundMark x1="44467" y1="59800" x2="44467" y2="57850"/>
                        <a14:foregroundMark x1="46600" y1="55200" x2="47300" y2="51500"/>
                        <a14:foregroundMark x1="45000" y1="59700" x2="45533" y2="56650"/>
                        <a14:foregroundMark x1="47467" y1="54650" x2="47567" y2="49650"/>
                        <a14:foregroundMark x1="46067" y1="56500" x2="48600" y2="49900"/>
                        <a14:foregroundMark x1="46933" y1="53900" x2="47133" y2="54650"/>
                        <a14:foregroundMark x1="48267" y1="51900" x2="46809" y2="56457"/>
                        <a14:foregroundMark x1="48533" y1="51100" x2="46611" y2="56281"/>
                        <a14:foregroundMark x1="44567" y1="46350" x2="45533" y2="48850"/>
                        <a14:foregroundMark x1="44667" y1="46100" x2="45167" y2="48350"/>
                        <a14:foregroundMark x1="45167" y1="46750" x2="45633" y2="48050"/>
                        <a14:foregroundMark x1="61567" y1="26400" x2="62367" y2="56650"/>
                        <a14:foregroundMark x1="61400" y1="79900" x2="61400" y2="79900"/>
                        <a14:foregroundMark x1="67367" y1="79100" x2="67367" y2="79100"/>
                        <a14:foregroundMark x1="67900" y1="79900" x2="67567" y2="76600"/>
                        <a14:foregroundMark x1="60933" y1="79750" x2="61733" y2="77250"/>
                        <a14:foregroundMark x1="62533" y1="81350" x2="62367" y2="77150"/>
                        <a14:foregroundMark x1="60500" y1="81100" x2="60867" y2="77250"/>
                        <a14:foregroundMark x1="60167" y1="79100" x2="59900" y2="79100"/>
                        <a14:foregroundMark x1="59900" y1="79000" x2="60233" y2="79000"/>
                        <a14:foregroundMark x1="66567" y1="80150" x2="66567" y2="76200"/>
                        <a14:foregroundMark x1="66767" y1="80700" x2="66767" y2="78700"/>
                        <a14:foregroundMark x1="68600" y1="81250" x2="68600" y2="76200"/>
                        <a14:foregroundMark x1="69133" y1="80550" x2="68600" y2="77250"/>
                        <a14:foregroundMark x1="65967" y1="79400" x2="66133" y2="76450"/>
                        <a14:foregroundMark x1="82533" y1="28100" x2="84067" y2="61750"/>
                        <a14:foregroundMark x1="84067" y1="61750" x2="84300" y2="62200"/>
                        <a14:foregroundMark x1="80500" y1="26800" x2="87133" y2="27000"/>
                        <a14:foregroundMark x1="87133" y1="27000" x2="90700" y2="34300"/>
                        <a14:foregroundMark x1="92467" y1="45300" x2="94767" y2="44650"/>
                        <a14:foregroundMark x1="81633" y1="81750" x2="82867" y2="71100"/>
                        <a14:foregroundMark x1="82867" y1="71100" x2="82267" y2="67200"/>
                        <a14:foregroundMark x1="88233" y1="82400" x2="88067" y2="67700"/>
                        <a14:foregroundMark x1="88067" y1="67700" x2="87733" y2="66150"/>
                        <a14:foregroundMark x1="87467" y1="79100" x2="87200" y2="75550"/>
                        <a14:foregroundMark x1="89300" y1="80850" x2="88700" y2="73950"/>
                        <a14:foregroundMark x1="86933" y1="76750" x2="86933" y2="76750"/>
                        <a14:foregroundMark x1="86300" y1="76750" x2="86833" y2="80850"/>
                        <a14:foregroundMark x1="81033" y1="78700" x2="81300" y2="75800"/>
                        <a14:foregroundMark x1="81100" y1="81350" x2="81567" y2="79900"/>
                        <a14:foregroundMark x1="76800" y1="63900" x2="82800" y2="52750"/>
                        <a14:foregroundMark x1="82800" y1="52750" x2="83133" y2="51500"/>
                        <a14:foregroundMark x1="77600" y1="67350" x2="78133" y2="61150"/>
                        <a14:foregroundMark x1="77667" y1="61800" x2="83567" y2="47950"/>
                        <a14:foregroundMark x1="76967" y1="62200" x2="79167" y2="53500"/>
                        <a14:foregroundMark x1="87267" y1="45400" x2="90400" y2="55250"/>
                        <a14:foregroundMark x1="90400" y1="55250" x2="90467" y2="56100"/>
                        <a14:foregroundMark x1="79000" y1="52400" x2="77600" y2="61300"/>
                        <a14:foregroundMark x1="86833" y1="45950" x2="89100" y2="58450"/>
                        <a14:foregroundMark x1="89100" y1="58450" x2="88967" y2="59050"/>
                        <a14:foregroundMark x1="89733" y1="45150" x2="90000" y2="57450"/>
                        <a14:foregroundMark x1="90900" y1="49500" x2="89833" y2="56900"/>
                        <a14:foregroundMark x1="91767" y1="52400" x2="91767" y2="59450"/>
                        <a14:foregroundMark x1="84633" y1="43850" x2="85333" y2="56100"/>
                        <a14:foregroundMark x1="90700" y1="50200" x2="91500" y2="49800"/>
                        <a14:foregroundMark x1="92133" y1="54650" x2="92200" y2="53600"/>
                        <a14:foregroundMark x1="92200" y1="53600" x2="92200" y2="52950"/>
                        <a14:foregroundMark x1="92200" y1="51650" x2="92200" y2="51650"/>
                        <a14:foregroundMark x1="92200" y1="52050" x2="92200" y2="54650"/>
                        <a14:foregroundMark x1="92033" y1="51350" x2="92033" y2="51900"/>
                        <a14:foregroundMark x1="92033" y1="51900" x2="92300" y2="52150"/>
                        <a14:foregroundMark x1="91867" y1="49900" x2="92033" y2="50950"/>
                        <a14:foregroundMark x1="92300" y1="52150" x2="92400" y2="52700"/>
                        <a14:foregroundMark x1="92400" y1="52150" x2="92400" y2="52150"/>
                        <a14:foregroundMark x1="92200" y1="51750" x2="92200" y2="51750"/>
                        <a14:foregroundMark x1="92200" y1="51500" x2="92200" y2="52050"/>
                        <a14:foregroundMark x1="92133" y1="51650" x2="92133" y2="51100"/>
                        <a14:foregroundMark x1="91933" y1="50450" x2="91933" y2="50850"/>
                        <a14:foregroundMark x1="77400" y1="58900" x2="77400" y2="58900"/>
                        <a14:foregroundMark x1="77233" y1="58250" x2="77233" y2="58250"/>
                        <a14:foregroundMark x1="77333" y1="57600" x2="77500" y2="57050"/>
                        <a14:foregroundMark x1="77600" y1="56500" x2="77600" y2="56500"/>
                        <a14:foregroundMark x1="77867" y1="55750" x2="78133" y2="55350"/>
                        <a14:foregroundMark x1="78300" y1="54950" x2="78400" y2="54150"/>
                        <a14:foregroundMark x1="78467" y1="54000" x2="78467" y2="54000"/>
                        <a14:foregroundMark x1="76533" y1="63900" x2="78567" y2="53600"/>
                        <a14:foregroundMark x1="78567" y1="53600" x2="78567" y2="53600"/>
                        <a14:foregroundMark x1="76800" y1="61000" x2="78633" y2="53200"/>
                        <a14:foregroundMark x1="77067" y1="60600" x2="78633" y2="52700"/>
                        <a14:foregroundMark x1="78033" y1="56000" x2="78467" y2="52400"/>
                        <a14:foregroundMark x1="78133" y1="53600" x2="78467" y2="53350"/>
                        <a14:foregroundMark x1="78633" y1="51650" x2="78633" y2="51650"/>
                        <a14:foregroundMark x1="79100" y1="50950" x2="79100" y2="50950"/>
                        <a14:foregroundMark x1="78833" y1="51350" x2="78833" y2="51350"/>
                        <a14:foregroundMark x1="76967" y1="61800" x2="79267" y2="52950"/>
                        <a14:foregroundMark x1="76900" y1="62350" x2="78400" y2="52300"/>
                        <a14:foregroundMark x1="82867" y1="80050" x2="82700" y2="76200"/>
                        <a14:foregroundMark x1="83667" y1="80550" x2="82967" y2="73450"/>
                        <a14:foregroundMark x1="84033" y1="79900" x2="83767" y2="80150"/>
                        <a14:foregroundMark x1="83567" y1="81100" x2="83233" y2="74100"/>
                        <a14:foregroundMark x1="81033" y1="80050" x2="81367" y2="77800"/>
                        <a14:backgroundMark x1="17853" y1="76130" x2="17267" y2="69600"/>
                        <a14:backgroundMark x1="18058" y1="76085" x2="18157" y2="75276"/>
                        <a14:backgroundMark x1="18233" y1="68400" x2="18300" y2="68950"/>
                        <a14:backgroundMark x1="18133" y1="67500" x2="18300" y2="70250"/>
                        <a14:backgroundMark x1="11633" y1="79900" x2="12133" y2="75300"/>
                        <a14:backgroundMark x1="12067" y1="78450" x2="12400" y2="78050"/>
                        <a14:backgroundMark x1="12667" y1="76750" x2="12667" y2="76750"/>
                        <a14:backgroundMark x1="17167" y1="79400" x2="16633" y2="75950"/>
                        <a14:backgroundMark x1="46133" y1="57300" x2="47033" y2="58100"/>
                        <a14:backgroundMark x1="46333" y1="47650" x2="46333" y2="47650"/>
                        <a14:backgroundMark x1="17167" y1="81750" x2="17167" y2="81750"/>
                        <a14:backgroundMark x1="17700" y1="81900" x2="17700" y2="81900"/>
                        <a14:backgroundMark x1="10200" y1="82700" x2="12500" y2="84000"/>
                        <a14:backgroundMark x1="23767" y1="81750" x2="24933" y2="83050"/>
                        <a14:backgroundMark x1="24200" y1="81600" x2="26333" y2="82700"/>
                        <a14:backgroundMark x1="9867" y1="83750" x2="10467" y2="83450"/>
                        <a14:backgroundMark x1="85167" y1="80050" x2="85067" y2="74750"/>
                      </a14:backgroundRemoval>
                    </a14:imgEffect>
                  </a14:imgLayer>
                </a14:imgProps>
              </a:ext>
            </a:extLst>
          </a:blip>
          <a:srcRect l="6732" t="18091" r="4571" b="11558"/>
          <a:stretch/>
        </p:blipFill>
        <p:spPr>
          <a:xfrm>
            <a:off x="1329660" y="1588675"/>
            <a:ext cx="6470450" cy="3421475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0C8A8E14-4754-49DA-B007-60E64AAF323B}"/>
              </a:ext>
            </a:extLst>
          </p:cNvPr>
          <p:cNvSpPr/>
          <p:nvPr/>
        </p:nvSpPr>
        <p:spPr>
          <a:xfrm>
            <a:off x="309295" y="590550"/>
            <a:ext cx="8554916" cy="4361105"/>
          </a:xfrm>
          <a:custGeom>
            <a:avLst/>
            <a:gdLst>
              <a:gd name="connsiteX0" fmla="*/ 0 w 8554916"/>
              <a:gd name="connsiteY0" fmla="*/ 0 h 4361105"/>
              <a:gd name="connsiteX1" fmla="*/ 399229 w 8554916"/>
              <a:gd name="connsiteY1" fmla="*/ 0 h 4361105"/>
              <a:gd name="connsiteX2" fmla="*/ 1055106 w 8554916"/>
              <a:gd name="connsiteY2" fmla="*/ 0 h 4361105"/>
              <a:gd name="connsiteX3" fmla="*/ 1710983 w 8554916"/>
              <a:gd name="connsiteY3" fmla="*/ 0 h 4361105"/>
              <a:gd name="connsiteX4" fmla="*/ 2024663 w 8554916"/>
              <a:gd name="connsiteY4" fmla="*/ 0 h 4361105"/>
              <a:gd name="connsiteX5" fmla="*/ 2680540 w 8554916"/>
              <a:gd name="connsiteY5" fmla="*/ 0 h 4361105"/>
              <a:gd name="connsiteX6" fmla="*/ 3336417 w 8554916"/>
              <a:gd name="connsiteY6" fmla="*/ 0 h 4361105"/>
              <a:gd name="connsiteX7" fmla="*/ 3821196 w 8554916"/>
              <a:gd name="connsiteY7" fmla="*/ 0 h 4361105"/>
              <a:gd name="connsiteX8" fmla="*/ 4477073 w 8554916"/>
              <a:gd name="connsiteY8" fmla="*/ 0 h 4361105"/>
              <a:gd name="connsiteX9" fmla="*/ 5218499 w 8554916"/>
              <a:gd name="connsiteY9" fmla="*/ 0 h 4361105"/>
              <a:gd name="connsiteX10" fmla="*/ 5788826 w 8554916"/>
              <a:gd name="connsiteY10" fmla="*/ 0 h 4361105"/>
              <a:gd name="connsiteX11" fmla="*/ 6530253 w 8554916"/>
              <a:gd name="connsiteY11" fmla="*/ 0 h 4361105"/>
              <a:gd name="connsiteX12" fmla="*/ 7186129 w 8554916"/>
              <a:gd name="connsiteY12" fmla="*/ 0 h 4361105"/>
              <a:gd name="connsiteX13" fmla="*/ 7585359 w 8554916"/>
              <a:gd name="connsiteY13" fmla="*/ 0 h 4361105"/>
              <a:gd name="connsiteX14" fmla="*/ 7984588 w 8554916"/>
              <a:gd name="connsiteY14" fmla="*/ 0 h 4361105"/>
              <a:gd name="connsiteX15" fmla="*/ 8554916 w 8554916"/>
              <a:gd name="connsiteY15" fmla="*/ 0 h 4361105"/>
              <a:gd name="connsiteX16" fmla="*/ 8554916 w 8554916"/>
              <a:gd name="connsiteY16" fmla="*/ 588749 h 4361105"/>
              <a:gd name="connsiteX17" fmla="*/ 8554916 w 8554916"/>
              <a:gd name="connsiteY17" fmla="*/ 1177498 h 4361105"/>
              <a:gd name="connsiteX18" fmla="*/ 8554916 w 8554916"/>
              <a:gd name="connsiteY18" fmla="*/ 1635414 h 4361105"/>
              <a:gd name="connsiteX19" fmla="*/ 8554916 w 8554916"/>
              <a:gd name="connsiteY19" fmla="*/ 2049719 h 4361105"/>
              <a:gd name="connsiteX20" fmla="*/ 8554916 w 8554916"/>
              <a:gd name="connsiteY20" fmla="*/ 2507635 h 4361105"/>
              <a:gd name="connsiteX21" fmla="*/ 8554916 w 8554916"/>
              <a:gd name="connsiteY21" fmla="*/ 2965551 h 4361105"/>
              <a:gd name="connsiteX22" fmla="*/ 8554916 w 8554916"/>
              <a:gd name="connsiteY22" fmla="*/ 3510690 h 4361105"/>
              <a:gd name="connsiteX23" fmla="*/ 8554916 w 8554916"/>
              <a:gd name="connsiteY23" fmla="*/ 4361105 h 4361105"/>
              <a:gd name="connsiteX24" fmla="*/ 8070137 w 8554916"/>
              <a:gd name="connsiteY24" fmla="*/ 4361105 h 4361105"/>
              <a:gd name="connsiteX25" fmla="*/ 7585359 w 8554916"/>
              <a:gd name="connsiteY25" fmla="*/ 4361105 h 4361105"/>
              <a:gd name="connsiteX26" fmla="*/ 7100580 w 8554916"/>
              <a:gd name="connsiteY26" fmla="*/ 4361105 h 4361105"/>
              <a:gd name="connsiteX27" fmla="*/ 6615802 w 8554916"/>
              <a:gd name="connsiteY27" fmla="*/ 4361105 h 4361105"/>
              <a:gd name="connsiteX28" fmla="*/ 6216572 w 8554916"/>
              <a:gd name="connsiteY28" fmla="*/ 4361105 h 4361105"/>
              <a:gd name="connsiteX29" fmla="*/ 5902892 w 8554916"/>
              <a:gd name="connsiteY29" fmla="*/ 4361105 h 4361105"/>
              <a:gd name="connsiteX30" fmla="*/ 5589212 w 8554916"/>
              <a:gd name="connsiteY30" fmla="*/ 4361105 h 4361105"/>
              <a:gd name="connsiteX31" fmla="*/ 4847786 w 8554916"/>
              <a:gd name="connsiteY31" fmla="*/ 4361105 h 4361105"/>
              <a:gd name="connsiteX32" fmla="*/ 4534105 w 8554916"/>
              <a:gd name="connsiteY32" fmla="*/ 4361105 h 4361105"/>
              <a:gd name="connsiteX33" fmla="*/ 4049327 w 8554916"/>
              <a:gd name="connsiteY33" fmla="*/ 4361105 h 4361105"/>
              <a:gd name="connsiteX34" fmla="*/ 3650097 w 8554916"/>
              <a:gd name="connsiteY34" fmla="*/ 4361105 h 4361105"/>
              <a:gd name="connsiteX35" fmla="*/ 3165319 w 8554916"/>
              <a:gd name="connsiteY35" fmla="*/ 4361105 h 4361105"/>
              <a:gd name="connsiteX36" fmla="*/ 2594991 w 8554916"/>
              <a:gd name="connsiteY36" fmla="*/ 4361105 h 4361105"/>
              <a:gd name="connsiteX37" fmla="*/ 1939114 w 8554916"/>
              <a:gd name="connsiteY37" fmla="*/ 4361105 h 4361105"/>
              <a:gd name="connsiteX38" fmla="*/ 1625434 w 8554916"/>
              <a:gd name="connsiteY38" fmla="*/ 4361105 h 4361105"/>
              <a:gd name="connsiteX39" fmla="*/ 1311754 w 8554916"/>
              <a:gd name="connsiteY39" fmla="*/ 4361105 h 4361105"/>
              <a:gd name="connsiteX40" fmla="*/ 570328 w 8554916"/>
              <a:gd name="connsiteY40" fmla="*/ 4361105 h 4361105"/>
              <a:gd name="connsiteX41" fmla="*/ 0 w 8554916"/>
              <a:gd name="connsiteY41" fmla="*/ 4361105 h 4361105"/>
              <a:gd name="connsiteX42" fmla="*/ 0 w 8554916"/>
              <a:gd name="connsiteY42" fmla="*/ 3728745 h 4361105"/>
              <a:gd name="connsiteX43" fmla="*/ 0 w 8554916"/>
              <a:gd name="connsiteY43" fmla="*/ 3270829 h 4361105"/>
              <a:gd name="connsiteX44" fmla="*/ 0 w 8554916"/>
              <a:gd name="connsiteY44" fmla="*/ 2812913 h 4361105"/>
              <a:gd name="connsiteX45" fmla="*/ 0 w 8554916"/>
              <a:gd name="connsiteY45" fmla="*/ 2354997 h 4361105"/>
              <a:gd name="connsiteX46" fmla="*/ 0 w 8554916"/>
              <a:gd name="connsiteY46" fmla="*/ 1809859 h 4361105"/>
              <a:gd name="connsiteX47" fmla="*/ 0 w 8554916"/>
              <a:gd name="connsiteY47" fmla="*/ 1308332 h 4361105"/>
              <a:gd name="connsiteX48" fmla="*/ 0 w 8554916"/>
              <a:gd name="connsiteY48" fmla="*/ 806804 h 4361105"/>
              <a:gd name="connsiteX49" fmla="*/ 0 w 8554916"/>
              <a:gd name="connsiteY49" fmla="*/ 0 h 436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54916" h="4361105" fill="none" extrusionOk="0">
                <a:moveTo>
                  <a:pt x="0" y="0"/>
                </a:moveTo>
                <a:cubicBezTo>
                  <a:pt x="97079" y="-47246"/>
                  <a:pt x="272150" y="15327"/>
                  <a:pt x="399229" y="0"/>
                </a:cubicBezTo>
                <a:cubicBezTo>
                  <a:pt x="526308" y="-15327"/>
                  <a:pt x="884180" y="7491"/>
                  <a:pt x="1055106" y="0"/>
                </a:cubicBezTo>
                <a:cubicBezTo>
                  <a:pt x="1226032" y="-7491"/>
                  <a:pt x="1486269" y="43129"/>
                  <a:pt x="1710983" y="0"/>
                </a:cubicBezTo>
                <a:cubicBezTo>
                  <a:pt x="1935697" y="-43129"/>
                  <a:pt x="1947582" y="17663"/>
                  <a:pt x="2024663" y="0"/>
                </a:cubicBezTo>
                <a:cubicBezTo>
                  <a:pt x="2101744" y="-17663"/>
                  <a:pt x="2487251" y="35826"/>
                  <a:pt x="2680540" y="0"/>
                </a:cubicBezTo>
                <a:cubicBezTo>
                  <a:pt x="2873829" y="-35826"/>
                  <a:pt x="3144470" y="78169"/>
                  <a:pt x="3336417" y="0"/>
                </a:cubicBezTo>
                <a:cubicBezTo>
                  <a:pt x="3528364" y="-78169"/>
                  <a:pt x="3664778" y="20783"/>
                  <a:pt x="3821196" y="0"/>
                </a:cubicBezTo>
                <a:cubicBezTo>
                  <a:pt x="3977614" y="-20783"/>
                  <a:pt x="4257432" y="11185"/>
                  <a:pt x="4477073" y="0"/>
                </a:cubicBezTo>
                <a:cubicBezTo>
                  <a:pt x="4696714" y="-11185"/>
                  <a:pt x="4886118" y="26886"/>
                  <a:pt x="5218499" y="0"/>
                </a:cubicBezTo>
                <a:cubicBezTo>
                  <a:pt x="5550880" y="-26886"/>
                  <a:pt x="5593202" y="67888"/>
                  <a:pt x="5788826" y="0"/>
                </a:cubicBezTo>
                <a:cubicBezTo>
                  <a:pt x="5984450" y="-67888"/>
                  <a:pt x="6330381" y="19180"/>
                  <a:pt x="6530253" y="0"/>
                </a:cubicBezTo>
                <a:cubicBezTo>
                  <a:pt x="6730125" y="-19180"/>
                  <a:pt x="6906475" y="57560"/>
                  <a:pt x="7186129" y="0"/>
                </a:cubicBezTo>
                <a:cubicBezTo>
                  <a:pt x="7465783" y="-57560"/>
                  <a:pt x="7452254" y="45646"/>
                  <a:pt x="7585359" y="0"/>
                </a:cubicBezTo>
                <a:cubicBezTo>
                  <a:pt x="7718464" y="-45646"/>
                  <a:pt x="7813155" y="45793"/>
                  <a:pt x="7984588" y="0"/>
                </a:cubicBezTo>
                <a:cubicBezTo>
                  <a:pt x="8156021" y="-45793"/>
                  <a:pt x="8336184" y="4279"/>
                  <a:pt x="8554916" y="0"/>
                </a:cubicBezTo>
                <a:cubicBezTo>
                  <a:pt x="8568493" y="199479"/>
                  <a:pt x="8554520" y="427995"/>
                  <a:pt x="8554916" y="588749"/>
                </a:cubicBezTo>
                <a:cubicBezTo>
                  <a:pt x="8555312" y="749503"/>
                  <a:pt x="8512020" y="905036"/>
                  <a:pt x="8554916" y="1177498"/>
                </a:cubicBezTo>
                <a:cubicBezTo>
                  <a:pt x="8597812" y="1449960"/>
                  <a:pt x="8512287" y="1476189"/>
                  <a:pt x="8554916" y="1635414"/>
                </a:cubicBezTo>
                <a:cubicBezTo>
                  <a:pt x="8597545" y="1794639"/>
                  <a:pt x="8537182" y="1927957"/>
                  <a:pt x="8554916" y="2049719"/>
                </a:cubicBezTo>
                <a:cubicBezTo>
                  <a:pt x="8572650" y="2171482"/>
                  <a:pt x="8516048" y="2293690"/>
                  <a:pt x="8554916" y="2507635"/>
                </a:cubicBezTo>
                <a:cubicBezTo>
                  <a:pt x="8593784" y="2721580"/>
                  <a:pt x="8545786" y="2747637"/>
                  <a:pt x="8554916" y="2965551"/>
                </a:cubicBezTo>
                <a:cubicBezTo>
                  <a:pt x="8564046" y="3183465"/>
                  <a:pt x="8534725" y="3262496"/>
                  <a:pt x="8554916" y="3510690"/>
                </a:cubicBezTo>
                <a:cubicBezTo>
                  <a:pt x="8575107" y="3758884"/>
                  <a:pt x="8552173" y="4181962"/>
                  <a:pt x="8554916" y="4361105"/>
                </a:cubicBezTo>
                <a:cubicBezTo>
                  <a:pt x="8389869" y="4400907"/>
                  <a:pt x="8243197" y="4351643"/>
                  <a:pt x="8070137" y="4361105"/>
                </a:cubicBezTo>
                <a:cubicBezTo>
                  <a:pt x="7897077" y="4370567"/>
                  <a:pt x="7786470" y="4346081"/>
                  <a:pt x="7585359" y="4361105"/>
                </a:cubicBezTo>
                <a:cubicBezTo>
                  <a:pt x="7384248" y="4376129"/>
                  <a:pt x="7338160" y="4306444"/>
                  <a:pt x="7100580" y="4361105"/>
                </a:cubicBezTo>
                <a:cubicBezTo>
                  <a:pt x="6863000" y="4415766"/>
                  <a:pt x="6740825" y="4333040"/>
                  <a:pt x="6615802" y="4361105"/>
                </a:cubicBezTo>
                <a:cubicBezTo>
                  <a:pt x="6490779" y="4389170"/>
                  <a:pt x="6324026" y="4359005"/>
                  <a:pt x="6216572" y="4361105"/>
                </a:cubicBezTo>
                <a:cubicBezTo>
                  <a:pt x="6109118" y="4363205"/>
                  <a:pt x="6031325" y="4360751"/>
                  <a:pt x="5902892" y="4361105"/>
                </a:cubicBezTo>
                <a:cubicBezTo>
                  <a:pt x="5774459" y="4361459"/>
                  <a:pt x="5720091" y="4353144"/>
                  <a:pt x="5589212" y="4361105"/>
                </a:cubicBezTo>
                <a:cubicBezTo>
                  <a:pt x="5458333" y="4369066"/>
                  <a:pt x="5129665" y="4340991"/>
                  <a:pt x="4847786" y="4361105"/>
                </a:cubicBezTo>
                <a:cubicBezTo>
                  <a:pt x="4565907" y="4381219"/>
                  <a:pt x="4605031" y="4358993"/>
                  <a:pt x="4534105" y="4361105"/>
                </a:cubicBezTo>
                <a:cubicBezTo>
                  <a:pt x="4463179" y="4363217"/>
                  <a:pt x="4288343" y="4353313"/>
                  <a:pt x="4049327" y="4361105"/>
                </a:cubicBezTo>
                <a:cubicBezTo>
                  <a:pt x="3810311" y="4368897"/>
                  <a:pt x="3790903" y="4325381"/>
                  <a:pt x="3650097" y="4361105"/>
                </a:cubicBezTo>
                <a:cubicBezTo>
                  <a:pt x="3509291" y="4396829"/>
                  <a:pt x="3332025" y="4319925"/>
                  <a:pt x="3165319" y="4361105"/>
                </a:cubicBezTo>
                <a:cubicBezTo>
                  <a:pt x="2998613" y="4402285"/>
                  <a:pt x="2805689" y="4293280"/>
                  <a:pt x="2594991" y="4361105"/>
                </a:cubicBezTo>
                <a:cubicBezTo>
                  <a:pt x="2384293" y="4428930"/>
                  <a:pt x="2204689" y="4282942"/>
                  <a:pt x="1939114" y="4361105"/>
                </a:cubicBezTo>
                <a:cubicBezTo>
                  <a:pt x="1673539" y="4439268"/>
                  <a:pt x="1769862" y="4325434"/>
                  <a:pt x="1625434" y="4361105"/>
                </a:cubicBezTo>
                <a:cubicBezTo>
                  <a:pt x="1481006" y="4396776"/>
                  <a:pt x="1410085" y="4328168"/>
                  <a:pt x="1311754" y="4361105"/>
                </a:cubicBezTo>
                <a:cubicBezTo>
                  <a:pt x="1213423" y="4394042"/>
                  <a:pt x="779596" y="4323150"/>
                  <a:pt x="570328" y="4361105"/>
                </a:cubicBezTo>
                <a:cubicBezTo>
                  <a:pt x="361060" y="4399060"/>
                  <a:pt x="137600" y="4303222"/>
                  <a:pt x="0" y="4361105"/>
                </a:cubicBezTo>
                <a:cubicBezTo>
                  <a:pt x="-68826" y="4094250"/>
                  <a:pt x="55604" y="4035117"/>
                  <a:pt x="0" y="3728745"/>
                </a:cubicBezTo>
                <a:cubicBezTo>
                  <a:pt x="-55604" y="3422373"/>
                  <a:pt x="18150" y="3377360"/>
                  <a:pt x="0" y="3270829"/>
                </a:cubicBezTo>
                <a:cubicBezTo>
                  <a:pt x="-18150" y="3164298"/>
                  <a:pt x="37868" y="2933646"/>
                  <a:pt x="0" y="2812913"/>
                </a:cubicBezTo>
                <a:cubicBezTo>
                  <a:pt x="-37868" y="2692180"/>
                  <a:pt x="12563" y="2473912"/>
                  <a:pt x="0" y="2354997"/>
                </a:cubicBezTo>
                <a:cubicBezTo>
                  <a:pt x="-12563" y="2236082"/>
                  <a:pt x="318" y="1964477"/>
                  <a:pt x="0" y="1809859"/>
                </a:cubicBezTo>
                <a:cubicBezTo>
                  <a:pt x="-318" y="1655241"/>
                  <a:pt x="39402" y="1468195"/>
                  <a:pt x="0" y="1308332"/>
                </a:cubicBezTo>
                <a:cubicBezTo>
                  <a:pt x="-39402" y="1148469"/>
                  <a:pt x="24557" y="1020578"/>
                  <a:pt x="0" y="806804"/>
                </a:cubicBezTo>
                <a:cubicBezTo>
                  <a:pt x="-24557" y="593030"/>
                  <a:pt x="34414" y="285949"/>
                  <a:pt x="0" y="0"/>
                </a:cubicBezTo>
                <a:close/>
              </a:path>
              <a:path w="8554916" h="4361105" stroke="0" extrusionOk="0">
                <a:moveTo>
                  <a:pt x="0" y="0"/>
                </a:moveTo>
                <a:cubicBezTo>
                  <a:pt x="185496" y="-42849"/>
                  <a:pt x="294893" y="18091"/>
                  <a:pt x="399229" y="0"/>
                </a:cubicBezTo>
                <a:cubicBezTo>
                  <a:pt x="503565" y="-18091"/>
                  <a:pt x="576964" y="28627"/>
                  <a:pt x="712910" y="0"/>
                </a:cubicBezTo>
                <a:cubicBezTo>
                  <a:pt x="848856" y="-28627"/>
                  <a:pt x="1118444" y="5713"/>
                  <a:pt x="1454336" y="0"/>
                </a:cubicBezTo>
                <a:cubicBezTo>
                  <a:pt x="1790228" y="-5713"/>
                  <a:pt x="1923348" y="73461"/>
                  <a:pt x="2195762" y="0"/>
                </a:cubicBezTo>
                <a:cubicBezTo>
                  <a:pt x="2468176" y="-73461"/>
                  <a:pt x="2638736" y="29490"/>
                  <a:pt x="2851639" y="0"/>
                </a:cubicBezTo>
                <a:cubicBezTo>
                  <a:pt x="3064542" y="-29490"/>
                  <a:pt x="3093544" y="7530"/>
                  <a:pt x="3250868" y="0"/>
                </a:cubicBezTo>
                <a:cubicBezTo>
                  <a:pt x="3408192" y="-7530"/>
                  <a:pt x="3492354" y="29639"/>
                  <a:pt x="3650097" y="0"/>
                </a:cubicBezTo>
                <a:cubicBezTo>
                  <a:pt x="3807840" y="-29639"/>
                  <a:pt x="4112888" y="55809"/>
                  <a:pt x="4305974" y="0"/>
                </a:cubicBezTo>
                <a:cubicBezTo>
                  <a:pt x="4499060" y="-55809"/>
                  <a:pt x="4508668" y="36591"/>
                  <a:pt x="4619655" y="0"/>
                </a:cubicBezTo>
                <a:cubicBezTo>
                  <a:pt x="4730642" y="-36591"/>
                  <a:pt x="5142270" y="32456"/>
                  <a:pt x="5275532" y="0"/>
                </a:cubicBezTo>
                <a:cubicBezTo>
                  <a:pt x="5408794" y="-32456"/>
                  <a:pt x="5593881" y="17334"/>
                  <a:pt x="5845859" y="0"/>
                </a:cubicBezTo>
                <a:cubicBezTo>
                  <a:pt x="6097837" y="-17334"/>
                  <a:pt x="6148317" y="31187"/>
                  <a:pt x="6330638" y="0"/>
                </a:cubicBezTo>
                <a:cubicBezTo>
                  <a:pt x="6512959" y="-31187"/>
                  <a:pt x="6898683" y="13588"/>
                  <a:pt x="7072064" y="0"/>
                </a:cubicBezTo>
                <a:cubicBezTo>
                  <a:pt x="7245445" y="-13588"/>
                  <a:pt x="7432510" y="22452"/>
                  <a:pt x="7556842" y="0"/>
                </a:cubicBezTo>
                <a:cubicBezTo>
                  <a:pt x="7681174" y="-22452"/>
                  <a:pt x="8067740" y="2005"/>
                  <a:pt x="8554916" y="0"/>
                </a:cubicBezTo>
                <a:cubicBezTo>
                  <a:pt x="8608103" y="148837"/>
                  <a:pt x="8525770" y="359471"/>
                  <a:pt x="8554916" y="457916"/>
                </a:cubicBezTo>
                <a:cubicBezTo>
                  <a:pt x="8584062" y="556361"/>
                  <a:pt x="8508317" y="720560"/>
                  <a:pt x="8554916" y="915832"/>
                </a:cubicBezTo>
                <a:cubicBezTo>
                  <a:pt x="8601515" y="1111104"/>
                  <a:pt x="8523473" y="1213409"/>
                  <a:pt x="8554916" y="1330137"/>
                </a:cubicBezTo>
                <a:cubicBezTo>
                  <a:pt x="8586359" y="1446865"/>
                  <a:pt x="8540022" y="1629350"/>
                  <a:pt x="8554916" y="1788053"/>
                </a:cubicBezTo>
                <a:cubicBezTo>
                  <a:pt x="8569810" y="1946756"/>
                  <a:pt x="8545452" y="2028584"/>
                  <a:pt x="8554916" y="2245969"/>
                </a:cubicBezTo>
                <a:cubicBezTo>
                  <a:pt x="8564380" y="2463354"/>
                  <a:pt x="8490799" y="2555434"/>
                  <a:pt x="8554916" y="2791107"/>
                </a:cubicBezTo>
                <a:cubicBezTo>
                  <a:pt x="8619033" y="3026780"/>
                  <a:pt x="8538781" y="3071830"/>
                  <a:pt x="8554916" y="3249023"/>
                </a:cubicBezTo>
                <a:cubicBezTo>
                  <a:pt x="8571051" y="3426216"/>
                  <a:pt x="8553542" y="3536576"/>
                  <a:pt x="8554916" y="3794161"/>
                </a:cubicBezTo>
                <a:cubicBezTo>
                  <a:pt x="8556290" y="4051746"/>
                  <a:pt x="8545705" y="4175637"/>
                  <a:pt x="8554916" y="4361105"/>
                </a:cubicBezTo>
                <a:cubicBezTo>
                  <a:pt x="8279996" y="4428703"/>
                  <a:pt x="8069342" y="4301283"/>
                  <a:pt x="7899039" y="4361105"/>
                </a:cubicBezTo>
                <a:cubicBezTo>
                  <a:pt x="7728736" y="4420927"/>
                  <a:pt x="7557848" y="4297209"/>
                  <a:pt x="7243162" y="4361105"/>
                </a:cubicBezTo>
                <a:cubicBezTo>
                  <a:pt x="6928476" y="4425001"/>
                  <a:pt x="6697867" y="4336971"/>
                  <a:pt x="6501736" y="4361105"/>
                </a:cubicBezTo>
                <a:cubicBezTo>
                  <a:pt x="6305605" y="4385239"/>
                  <a:pt x="6058899" y="4325377"/>
                  <a:pt x="5760310" y="4361105"/>
                </a:cubicBezTo>
                <a:cubicBezTo>
                  <a:pt x="5461721" y="4396833"/>
                  <a:pt x="5204302" y="4334946"/>
                  <a:pt x="5018884" y="4361105"/>
                </a:cubicBezTo>
                <a:cubicBezTo>
                  <a:pt x="4833466" y="4387264"/>
                  <a:pt x="4767421" y="4351613"/>
                  <a:pt x="4619655" y="4361105"/>
                </a:cubicBezTo>
                <a:cubicBezTo>
                  <a:pt x="4471889" y="4370597"/>
                  <a:pt x="4378773" y="4338769"/>
                  <a:pt x="4305974" y="4361105"/>
                </a:cubicBezTo>
                <a:cubicBezTo>
                  <a:pt x="4233175" y="4383441"/>
                  <a:pt x="4048007" y="4342749"/>
                  <a:pt x="3906745" y="4361105"/>
                </a:cubicBezTo>
                <a:cubicBezTo>
                  <a:pt x="3765483" y="4379461"/>
                  <a:pt x="3601154" y="4355650"/>
                  <a:pt x="3336417" y="4361105"/>
                </a:cubicBezTo>
                <a:cubicBezTo>
                  <a:pt x="3071680" y="4366560"/>
                  <a:pt x="3079095" y="4336315"/>
                  <a:pt x="2937188" y="4361105"/>
                </a:cubicBezTo>
                <a:cubicBezTo>
                  <a:pt x="2795281" y="4385895"/>
                  <a:pt x="2748753" y="4335354"/>
                  <a:pt x="2623508" y="4361105"/>
                </a:cubicBezTo>
                <a:cubicBezTo>
                  <a:pt x="2498263" y="4386856"/>
                  <a:pt x="2305449" y="4349601"/>
                  <a:pt x="2224278" y="4361105"/>
                </a:cubicBezTo>
                <a:cubicBezTo>
                  <a:pt x="2143107" y="4372609"/>
                  <a:pt x="1934388" y="4355215"/>
                  <a:pt x="1825049" y="4361105"/>
                </a:cubicBezTo>
                <a:cubicBezTo>
                  <a:pt x="1715710" y="4366995"/>
                  <a:pt x="1418429" y="4313885"/>
                  <a:pt x="1169172" y="4361105"/>
                </a:cubicBezTo>
                <a:cubicBezTo>
                  <a:pt x="919915" y="4408325"/>
                  <a:pt x="843236" y="4304348"/>
                  <a:pt x="598844" y="4361105"/>
                </a:cubicBezTo>
                <a:cubicBezTo>
                  <a:pt x="354452" y="4417862"/>
                  <a:pt x="151081" y="4290460"/>
                  <a:pt x="0" y="4361105"/>
                </a:cubicBezTo>
                <a:cubicBezTo>
                  <a:pt x="-10279" y="4241379"/>
                  <a:pt x="60223" y="4038392"/>
                  <a:pt x="0" y="3772356"/>
                </a:cubicBezTo>
                <a:cubicBezTo>
                  <a:pt x="-60223" y="3506320"/>
                  <a:pt x="3803" y="3341525"/>
                  <a:pt x="0" y="3183607"/>
                </a:cubicBezTo>
                <a:cubicBezTo>
                  <a:pt x="-3803" y="3025689"/>
                  <a:pt x="1228" y="2814754"/>
                  <a:pt x="0" y="2638469"/>
                </a:cubicBezTo>
                <a:cubicBezTo>
                  <a:pt x="-1228" y="2462184"/>
                  <a:pt x="7273" y="2357425"/>
                  <a:pt x="0" y="2093330"/>
                </a:cubicBezTo>
                <a:cubicBezTo>
                  <a:pt x="-7273" y="1829235"/>
                  <a:pt x="4645" y="1672301"/>
                  <a:pt x="0" y="1548192"/>
                </a:cubicBezTo>
                <a:cubicBezTo>
                  <a:pt x="-4645" y="1424083"/>
                  <a:pt x="34293" y="1056211"/>
                  <a:pt x="0" y="915832"/>
                </a:cubicBezTo>
                <a:cubicBezTo>
                  <a:pt x="-34293" y="775453"/>
                  <a:pt x="657" y="596416"/>
                  <a:pt x="0" y="501527"/>
                </a:cubicBezTo>
                <a:cubicBezTo>
                  <a:pt x="-657" y="406638"/>
                  <a:pt x="11130" y="211520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2">
                <a:lumMod val="60000"/>
                <a:lumOff val="40000"/>
              </a:schemeClr>
            </a:solidFill>
            <a:extLst>
              <a:ext uri="{C807C97D-BFC1-408E-A445-0C87EB9F89A2}">
                <ask:lineSketchStyleProps xmlns:ask="http://schemas.microsoft.com/office/drawing/2018/sketchyshapes" sd="53258288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SG" sz="2800">
                <a:solidFill>
                  <a:srgbClr val="0070C0"/>
                </a:solidFill>
                <a:latin typeface="iCiel Alina" pitchFamily="50" charset="0"/>
              </a:rPr>
              <a:t> </a:t>
            </a:r>
            <a:endParaRPr lang="en-US" sz="2800">
              <a:solidFill>
                <a:srgbClr val="0070C0"/>
              </a:solidFill>
              <a:latin typeface="iCiel Alina" pitchFamily="50" charset="0"/>
            </a:endParaRPr>
          </a:p>
        </p:txBody>
      </p:sp>
      <p:sp>
        <p:nvSpPr>
          <p:cNvPr id="5" name="Google Shape;1965;p39">
            <a:extLst>
              <a:ext uri="{FF2B5EF4-FFF2-40B4-BE49-F238E27FC236}">
                <a16:creationId xmlns:a16="http://schemas.microsoft.com/office/drawing/2014/main" id="{8D062EAA-BE5E-4DB6-AF2E-096DCACB6DCF}"/>
              </a:ext>
            </a:extLst>
          </p:cNvPr>
          <p:cNvSpPr/>
          <p:nvPr/>
        </p:nvSpPr>
        <p:spPr>
          <a:xfrm rot="19233310">
            <a:off x="-1227891" y="577988"/>
            <a:ext cx="1107533" cy="589807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1966;p39">
            <a:extLst>
              <a:ext uri="{FF2B5EF4-FFF2-40B4-BE49-F238E27FC236}">
                <a16:creationId xmlns:a16="http://schemas.microsoft.com/office/drawing/2014/main" id="{CB4E5B6C-E5AB-46DD-8DEB-6FC912DCB172}"/>
              </a:ext>
            </a:extLst>
          </p:cNvPr>
          <p:cNvSpPr/>
          <p:nvPr/>
        </p:nvSpPr>
        <p:spPr>
          <a:xfrm rot="2259214">
            <a:off x="6152731" y="-735765"/>
            <a:ext cx="1190102" cy="415530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4187;p39">
            <a:extLst>
              <a:ext uri="{FF2B5EF4-FFF2-40B4-BE49-F238E27FC236}">
                <a16:creationId xmlns:a16="http://schemas.microsoft.com/office/drawing/2014/main" id="{1B72F37D-6620-42B7-84D1-E1FA247D470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1424991" flipH="1">
            <a:off x="-1613321" y="-422345"/>
            <a:ext cx="1789147" cy="84469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iCiel Cadena" panose="02000503000000020004" pitchFamily="2" charset="0"/>
              </a:rPr>
              <a:t>NH</a:t>
            </a:r>
            <a:r>
              <a:rPr lang="en-US" sz="1600">
                <a:latin typeface="iCiel Cadena" panose="02000503000000020004" pitchFamily="2" charset="0"/>
              </a:rPr>
              <a:t>ẬN XÉT</a:t>
            </a:r>
            <a:endParaRPr sz="1600">
              <a:latin typeface="iCiel Cadena" panose="02000503000000020004" pitchFamily="2" charset="0"/>
            </a:endParaRPr>
          </a:p>
        </p:txBody>
      </p:sp>
      <p:sp>
        <p:nvSpPr>
          <p:cNvPr id="10" name="Google Shape;4189;p39">
            <a:extLst>
              <a:ext uri="{FF2B5EF4-FFF2-40B4-BE49-F238E27FC236}">
                <a16:creationId xmlns:a16="http://schemas.microsoft.com/office/drawing/2014/main" id="{C3C104FF-05E9-45BE-8865-E8AFA597CAB5}"/>
              </a:ext>
            </a:extLst>
          </p:cNvPr>
          <p:cNvSpPr txBox="1">
            <a:spLocks/>
          </p:cNvSpPr>
          <p:nvPr/>
        </p:nvSpPr>
        <p:spPr>
          <a:xfrm rot="3028671">
            <a:off x="9280434" y="398161"/>
            <a:ext cx="871800" cy="764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4000">
                <a:solidFill>
                  <a:schemeClr val="accent3"/>
                </a:solidFill>
                <a:latin typeface="iCiel Cadena" panose="02000503000000020004" pitchFamily="2" charset="0"/>
              </a:rPr>
              <a:t>01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D7ED2B-80E0-46AA-9EAA-35937BE326C5}"/>
              </a:ext>
            </a:extLst>
          </p:cNvPr>
          <p:cNvSpPr txBox="1"/>
          <p:nvPr/>
        </p:nvSpPr>
        <p:spPr>
          <a:xfrm>
            <a:off x="464591" y="630019"/>
            <a:ext cx="36679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SG" sz="1800">
                <a:latin typeface="Calibri" panose="020F0502020204030204" pitchFamily="34" charset="0"/>
                <a:cs typeface="Calibri" panose="020F0502020204030204" pitchFamily="34" charset="0"/>
              </a:rPr>
              <a:t>Liên đội Tr</a:t>
            </a:r>
            <a:r>
              <a:rPr lang="vi-VN" sz="1800"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1800">
                <a:latin typeface="Calibri" panose="020F0502020204030204" pitchFamily="34" charset="0"/>
                <a:cs typeface="Calibri" panose="020F0502020204030204" pitchFamily="34" charset="0"/>
              </a:rPr>
              <a:t> Tiểu học Lê Văn Tám</a:t>
            </a:r>
          </a:p>
          <a:p>
            <a:pPr algn="ctr"/>
            <a:r>
              <a:rPr lang="en-SG" sz="1800">
                <a:latin typeface="Calibri" panose="020F0502020204030204" pitchFamily="34" charset="0"/>
                <a:cs typeface="Calibri" panose="020F0502020204030204" pitchFamily="34" charset="0"/>
              </a:rPr>
              <a:t>Chi đội lớp 5A</a:t>
            </a:r>
            <a:endParaRPr lang="en-US" sz="1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AE7D69-B4E3-494A-B9D3-FBD847FD411A}"/>
              </a:ext>
            </a:extLst>
          </p:cNvPr>
          <p:cNvSpPr txBox="1"/>
          <p:nvPr/>
        </p:nvSpPr>
        <p:spPr>
          <a:xfrm>
            <a:off x="4564885" y="666750"/>
            <a:ext cx="42627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>
                <a:latin typeface="Calibri" panose="020F0502020204030204" pitchFamily="34" charset="0"/>
                <a:cs typeface="Calibri" panose="020F0502020204030204" pitchFamily="34" charset="0"/>
              </a:rPr>
              <a:t>ĐỘI THIẾU NIÊN TIỀN PHONG HỒ CHÍ MINH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FFFAB4F-B794-4A4B-8262-BF3279AF125E}"/>
              </a:ext>
            </a:extLst>
          </p:cNvPr>
          <p:cNvSpPr txBox="1"/>
          <p:nvPr/>
        </p:nvSpPr>
        <p:spPr>
          <a:xfrm>
            <a:off x="3065818" y="1257240"/>
            <a:ext cx="30123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BIÊN BẢN ĐẠI HỘI CHI ĐỘI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28FD823-0AF8-4050-9119-1CE1F8DE5C81}"/>
              </a:ext>
            </a:extLst>
          </p:cNvPr>
          <p:cNvSpPr txBox="1"/>
          <p:nvPr/>
        </p:nvSpPr>
        <p:spPr>
          <a:xfrm>
            <a:off x="452786" y="1581150"/>
            <a:ext cx="8238428" cy="3385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I - Thời gian, địa điểm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SG" sz="1600" i="1"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: khai mạc 8 giờ, ngày 5 tháng 10 năm 2006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2.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SG" sz="1600" i="1">
                <a:latin typeface="Calibri" panose="020F0502020204030204" pitchFamily="34" charset="0"/>
                <a:cs typeface="Calibri" panose="020F0502020204030204" pitchFamily="34" charset="0"/>
              </a:rPr>
              <a:t>Địa điểm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: lớp 5A, Tr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Tiểu học Lê Văn Tám</a:t>
            </a:r>
          </a:p>
          <a:p>
            <a:pPr algn="just"/>
            <a:endParaRPr lang="en-SG" sz="10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II - Thành phần tham dự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1.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Cô Lê Bích Ngọc, chủ nhiệm lớp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Chị Vũ Thanh Ph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, phụ trách chi đội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Toàn thể 30 đội viên chi đội</a:t>
            </a:r>
          </a:p>
          <a:p>
            <a:pPr algn="just"/>
            <a:endParaRPr lang="en-SG" sz="10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III - Đoàn chủ tịch, ban th</a:t>
            </a:r>
            <a:r>
              <a:rPr lang="vi-VN" sz="1600" b="1"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 kí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1.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Đoàn chủ tịch</a:t>
            </a: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Chị Vũ Thanh Ph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, phụ trách chi đội</a:t>
            </a: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Ngô Xuân Hồng, chi đội tr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ưởng</a:t>
            </a:r>
            <a:endParaRPr lang="en-SG" sz="16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Trần Đình Long, lớp tr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ưởng</a:t>
            </a:r>
            <a:endParaRPr lang="en-US" sz="1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40A371A-E3E2-4C97-9CC4-49E6FFA88050}"/>
              </a:ext>
            </a:extLst>
          </p:cNvPr>
          <p:cNvSpPr txBox="1"/>
          <p:nvPr/>
        </p:nvSpPr>
        <p:spPr>
          <a:xfrm>
            <a:off x="660988" y="-19050"/>
            <a:ext cx="48254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32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1. Đọc biên bản d</a:t>
            </a:r>
            <a:r>
              <a:rPr lang="vi-VN" sz="32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ưới</a:t>
            </a:r>
            <a:r>
              <a:rPr lang="en-SG" sz="32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 đây:</a:t>
            </a:r>
            <a:endParaRPr lang="en-US" sz="3200">
              <a:solidFill>
                <a:schemeClr val="accent2">
                  <a:lumMod val="75000"/>
                </a:schemeClr>
              </a:solidFill>
              <a:latin typeface="iCiel Cadena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497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66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26" dur="11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27" dur="11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1" animBg="1"/>
          <p:bldP spid="3" grpId="0"/>
          <p:bldP spid="11" grpId="0"/>
          <p:bldP spid="13" grpId="0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1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1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1" animBg="1"/>
          <p:bldP spid="3" grpId="0"/>
          <p:bldP spid="11" grpId="0"/>
          <p:bldP spid="13" grpId="0"/>
          <p:bldP spid="14" grpId="0"/>
          <p:bldP spid="15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1E96F35B-5DEE-4DA1-ACE6-AC9A241C61C2}"/>
              </a:ext>
            </a:extLst>
          </p:cNvPr>
          <p:cNvSpPr/>
          <p:nvPr/>
        </p:nvSpPr>
        <p:spPr>
          <a:xfrm>
            <a:off x="309295" y="200948"/>
            <a:ext cx="8554916" cy="4755254"/>
          </a:xfrm>
          <a:custGeom>
            <a:avLst/>
            <a:gdLst>
              <a:gd name="connsiteX0" fmla="*/ 0 w 8554916"/>
              <a:gd name="connsiteY0" fmla="*/ 0 h 4755254"/>
              <a:gd name="connsiteX1" fmla="*/ 399229 w 8554916"/>
              <a:gd name="connsiteY1" fmla="*/ 0 h 4755254"/>
              <a:gd name="connsiteX2" fmla="*/ 1055106 w 8554916"/>
              <a:gd name="connsiteY2" fmla="*/ 0 h 4755254"/>
              <a:gd name="connsiteX3" fmla="*/ 1710983 w 8554916"/>
              <a:gd name="connsiteY3" fmla="*/ 0 h 4755254"/>
              <a:gd name="connsiteX4" fmla="*/ 2024663 w 8554916"/>
              <a:gd name="connsiteY4" fmla="*/ 0 h 4755254"/>
              <a:gd name="connsiteX5" fmla="*/ 2680540 w 8554916"/>
              <a:gd name="connsiteY5" fmla="*/ 0 h 4755254"/>
              <a:gd name="connsiteX6" fmla="*/ 3336417 w 8554916"/>
              <a:gd name="connsiteY6" fmla="*/ 0 h 4755254"/>
              <a:gd name="connsiteX7" fmla="*/ 3821196 w 8554916"/>
              <a:gd name="connsiteY7" fmla="*/ 0 h 4755254"/>
              <a:gd name="connsiteX8" fmla="*/ 4477073 w 8554916"/>
              <a:gd name="connsiteY8" fmla="*/ 0 h 4755254"/>
              <a:gd name="connsiteX9" fmla="*/ 5218499 w 8554916"/>
              <a:gd name="connsiteY9" fmla="*/ 0 h 4755254"/>
              <a:gd name="connsiteX10" fmla="*/ 5788826 w 8554916"/>
              <a:gd name="connsiteY10" fmla="*/ 0 h 4755254"/>
              <a:gd name="connsiteX11" fmla="*/ 6530253 w 8554916"/>
              <a:gd name="connsiteY11" fmla="*/ 0 h 4755254"/>
              <a:gd name="connsiteX12" fmla="*/ 7186129 w 8554916"/>
              <a:gd name="connsiteY12" fmla="*/ 0 h 4755254"/>
              <a:gd name="connsiteX13" fmla="*/ 7585359 w 8554916"/>
              <a:gd name="connsiteY13" fmla="*/ 0 h 4755254"/>
              <a:gd name="connsiteX14" fmla="*/ 7984588 w 8554916"/>
              <a:gd name="connsiteY14" fmla="*/ 0 h 4755254"/>
              <a:gd name="connsiteX15" fmla="*/ 8554916 w 8554916"/>
              <a:gd name="connsiteY15" fmla="*/ 0 h 4755254"/>
              <a:gd name="connsiteX16" fmla="*/ 8554916 w 8554916"/>
              <a:gd name="connsiteY16" fmla="*/ 641959 h 4755254"/>
              <a:gd name="connsiteX17" fmla="*/ 8554916 w 8554916"/>
              <a:gd name="connsiteY17" fmla="*/ 1283919 h 4755254"/>
              <a:gd name="connsiteX18" fmla="*/ 8554916 w 8554916"/>
              <a:gd name="connsiteY18" fmla="*/ 1783220 h 4755254"/>
              <a:gd name="connsiteX19" fmla="*/ 8554916 w 8554916"/>
              <a:gd name="connsiteY19" fmla="*/ 2234969 h 4755254"/>
              <a:gd name="connsiteX20" fmla="*/ 8554916 w 8554916"/>
              <a:gd name="connsiteY20" fmla="*/ 2734271 h 4755254"/>
              <a:gd name="connsiteX21" fmla="*/ 8554916 w 8554916"/>
              <a:gd name="connsiteY21" fmla="*/ 3233573 h 4755254"/>
              <a:gd name="connsiteX22" fmla="*/ 8554916 w 8554916"/>
              <a:gd name="connsiteY22" fmla="*/ 3827979 h 4755254"/>
              <a:gd name="connsiteX23" fmla="*/ 8554916 w 8554916"/>
              <a:gd name="connsiteY23" fmla="*/ 4755254 h 4755254"/>
              <a:gd name="connsiteX24" fmla="*/ 8070137 w 8554916"/>
              <a:gd name="connsiteY24" fmla="*/ 4755254 h 4755254"/>
              <a:gd name="connsiteX25" fmla="*/ 7585359 w 8554916"/>
              <a:gd name="connsiteY25" fmla="*/ 4755254 h 4755254"/>
              <a:gd name="connsiteX26" fmla="*/ 7100580 w 8554916"/>
              <a:gd name="connsiteY26" fmla="*/ 4755254 h 4755254"/>
              <a:gd name="connsiteX27" fmla="*/ 6615802 w 8554916"/>
              <a:gd name="connsiteY27" fmla="*/ 4755254 h 4755254"/>
              <a:gd name="connsiteX28" fmla="*/ 6216572 w 8554916"/>
              <a:gd name="connsiteY28" fmla="*/ 4755254 h 4755254"/>
              <a:gd name="connsiteX29" fmla="*/ 5902892 w 8554916"/>
              <a:gd name="connsiteY29" fmla="*/ 4755254 h 4755254"/>
              <a:gd name="connsiteX30" fmla="*/ 5589212 w 8554916"/>
              <a:gd name="connsiteY30" fmla="*/ 4755254 h 4755254"/>
              <a:gd name="connsiteX31" fmla="*/ 4847786 w 8554916"/>
              <a:gd name="connsiteY31" fmla="*/ 4755254 h 4755254"/>
              <a:gd name="connsiteX32" fmla="*/ 4534105 w 8554916"/>
              <a:gd name="connsiteY32" fmla="*/ 4755254 h 4755254"/>
              <a:gd name="connsiteX33" fmla="*/ 4049327 w 8554916"/>
              <a:gd name="connsiteY33" fmla="*/ 4755254 h 4755254"/>
              <a:gd name="connsiteX34" fmla="*/ 3650097 w 8554916"/>
              <a:gd name="connsiteY34" fmla="*/ 4755254 h 4755254"/>
              <a:gd name="connsiteX35" fmla="*/ 3165319 w 8554916"/>
              <a:gd name="connsiteY35" fmla="*/ 4755254 h 4755254"/>
              <a:gd name="connsiteX36" fmla="*/ 2594991 w 8554916"/>
              <a:gd name="connsiteY36" fmla="*/ 4755254 h 4755254"/>
              <a:gd name="connsiteX37" fmla="*/ 1939114 w 8554916"/>
              <a:gd name="connsiteY37" fmla="*/ 4755254 h 4755254"/>
              <a:gd name="connsiteX38" fmla="*/ 1625434 w 8554916"/>
              <a:gd name="connsiteY38" fmla="*/ 4755254 h 4755254"/>
              <a:gd name="connsiteX39" fmla="*/ 1311754 w 8554916"/>
              <a:gd name="connsiteY39" fmla="*/ 4755254 h 4755254"/>
              <a:gd name="connsiteX40" fmla="*/ 570328 w 8554916"/>
              <a:gd name="connsiteY40" fmla="*/ 4755254 h 4755254"/>
              <a:gd name="connsiteX41" fmla="*/ 0 w 8554916"/>
              <a:gd name="connsiteY41" fmla="*/ 4755254 h 4755254"/>
              <a:gd name="connsiteX42" fmla="*/ 0 w 8554916"/>
              <a:gd name="connsiteY42" fmla="*/ 4065742 h 4755254"/>
              <a:gd name="connsiteX43" fmla="*/ 0 w 8554916"/>
              <a:gd name="connsiteY43" fmla="*/ 3566441 h 4755254"/>
              <a:gd name="connsiteX44" fmla="*/ 0 w 8554916"/>
              <a:gd name="connsiteY44" fmla="*/ 3067139 h 4755254"/>
              <a:gd name="connsiteX45" fmla="*/ 0 w 8554916"/>
              <a:gd name="connsiteY45" fmla="*/ 2567837 h 4755254"/>
              <a:gd name="connsiteX46" fmla="*/ 0 w 8554916"/>
              <a:gd name="connsiteY46" fmla="*/ 1973430 h 4755254"/>
              <a:gd name="connsiteX47" fmla="*/ 0 w 8554916"/>
              <a:gd name="connsiteY47" fmla="*/ 1426576 h 4755254"/>
              <a:gd name="connsiteX48" fmla="*/ 0 w 8554916"/>
              <a:gd name="connsiteY48" fmla="*/ 879722 h 4755254"/>
              <a:gd name="connsiteX49" fmla="*/ 0 w 8554916"/>
              <a:gd name="connsiteY49" fmla="*/ 0 h 47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54916" h="4755254" fill="none" extrusionOk="0">
                <a:moveTo>
                  <a:pt x="0" y="0"/>
                </a:moveTo>
                <a:cubicBezTo>
                  <a:pt x="97079" y="-47246"/>
                  <a:pt x="272150" y="15327"/>
                  <a:pt x="399229" y="0"/>
                </a:cubicBezTo>
                <a:cubicBezTo>
                  <a:pt x="526308" y="-15327"/>
                  <a:pt x="884180" y="7491"/>
                  <a:pt x="1055106" y="0"/>
                </a:cubicBezTo>
                <a:cubicBezTo>
                  <a:pt x="1226032" y="-7491"/>
                  <a:pt x="1486269" y="43129"/>
                  <a:pt x="1710983" y="0"/>
                </a:cubicBezTo>
                <a:cubicBezTo>
                  <a:pt x="1935697" y="-43129"/>
                  <a:pt x="1947582" y="17663"/>
                  <a:pt x="2024663" y="0"/>
                </a:cubicBezTo>
                <a:cubicBezTo>
                  <a:pt x="2101744" y="-17663"/>
                  <a:pt x="2487251" y="35826"/>
                  <a:pt x="2680540" y="0"/>
                </a:cubicBezTo>
                <a:cubicBezTo>
                  <a:pt x="2873829" y="-35826"/>
                  <a:pt x="3144470" y="78169"/>
                  <a:pt x="3336417" y="0"/>
                </a:cubicBezTo>
                <a:cubicBezTo>
                  <a:pt x="3528364" y="-78169"/>
                  <a:pt x="3664778" y="20783"/>
                  <a:pt x="3821196" y="0"/>
                </a:cubicBezTo>
                <a:cubicBezTo>
                  <a:pt x="3977614" y="-20783"/>
                  <a:pt x="4257432" y="11185"/>
                  <a:pt x="4477073" y="0"/>
                </a:cubicBezTo>
                <a:cubicBezTo>
                  <a:pt x="4696714" y="-11185"/>
                  <a:pt x="4886118" y="26886"/>
                  <a:pt x="5218499" y="0"/>
                </a:cubicBezTo>
                <a:cubicBezTo>
                  <a:pt x="5550880" y="-26886"/>
                  <a:pt x="5593202" y="67888"/>
                  <a:pt x="5788826" y="0"/>
                </a:cubicBezTo>
                <a:cubicBezTo>
                  <a:pt x="5984450" y="-67888"/>
                  <a:pt x="6330381" y="19180"/>
                  <a:pt x="6530253" y="0"/>
                </a:cubicBezTo>
                <a:cubicBezTo>
                  <a:pt x="6730125" y="-19180"/>
                  <a:pt x="6906475" y="57560"/>
                  <a:pt x="7186129" y="0"/>
                </a:cubicBezTo>
                <a:cubicBezTo>
                  <a:pt x="7465783" y="-57560"/>
                  <a:pt x="7452254" y="45646"/>
                  <a:pt x="7585359" y="0"/>
                </a:cubicBezTo>
                <a:cubicBezTo>
                  <a:pt x="7718464" y="-45646"/>
                  <a:pt x="7813155" y="45793"/>
                  <a:pt x="7984588" y="0"/>
                </a:cubicBezTo>
                <a:cubicBezTo>
                  <a:pt x="8156021" y="-45793"/>
                  <a:pt x="8336184" y="4279"/>
                  <a:pt x="8554916" y="0"/>
                </a:cubicBezTo>
                <a:cubicBezTo>
                  <a:pt x="8585721" y="245219"/>
                  <a:pt x="8553232" y="507488"/>
                  <a:pt x="8554916" y="641959"/>
                </a:cubicBezTo>
                <a:cubicBezTo>
                  <a:pt x="8556600" y="776430"/>
                  <a:pt x="8495984" y="1088826"/>
                  <a:pt x="8554916" y="1283919"/>
                </a:cubicBezTo>
                <a:cubicBezTo>
                  <a:pt x="8613848" y="1479012"/>
                  <a:pt x="8508889" y="1627914"/>
                  <a:pt x="8554916" y="1783220"/>
                </a:cubicBezTo>
                <a:cubicBezTo>
                  <a:pt x="8600943" y="1938526"/>
                  <a:pt x="8513958" y="2009917"/>
                  <a:pt x="8554916" y="2234969"/>
                </a:cubicBezTo>
                <a:cubicBezTo>
                  <a:pt x="8595874" y="2460021"/>
                  <a:pt x="8527629" y="2554360"/>
                  <a:pt x="8554916" y="2734271"/>
                </a:cubicBezTo>
                <a:cubicBezTo>
                  <a:pt x="8582203" y="2914182"/>
                  <a:pt x="8542271" y="3008860"/>
                  <a:pt x="8554916" y="3233573"/>
                </a:cubicBezTo>
                <a:cubicBezTo>
                  <a:pt x="8567561" y="3458286"/>
                  <a:pt x="8499231" y="3542688"/>
                  <a:pt x="8554916" y="3827979"/>
                </a:cubicBezTo>
                <a:cubicBezTo>
                  <a:pt x="8610601" y="4113270"/>
                  <a:pt x="8503869" y="4345660"/>
                  <a:pt x="8554916" y="4755254"/>
                </a:cubicBezTo>
                <a:cubicBezTo>
                  <a:pt x="8389869" y="4795056"/>
                  <a:pt x="8243197" y="4745792"/>
                  <a:pt x="8070137" y="4755254"/>
                </a:cubicBezTo>
                <a:cubicBezTo>
                  <a:pt x="7897077" y="4764716"/>
                  <a:pt x="7786470" y="4740230"/>
                  <a:pt x="7585359" y="4755254"/>
                </a:cubicBezTo>
                <a:cubicBezTo>
                  <a:pt x="7384248" y="4770278"/>
                  <a:pt x="7338160" y="4700593"/>
                  <a:pt x="7100580" y="4755254"/>
                </a:cubicBezTo>
                <a:cubicBezTo>
                  <a:pt x="6863000" y="4809915"/>
                  <a:pt x="6740825" y="4727189"/>
                  <a:pt x="6615802" y="4755254"/>
                </a:cubicBezTo>
                <a:cubicBezTo>
                  <a:pt x="6490779" y="4783319"/>
                  <a:pt x="6324026" y="4753154"/>
                  <a:pt x="6216572" y="4755254"/>
                </a:cubicBezTo>
                <a:cubicBezTo>
                  <a:pt x="6109118" y="4757354"/>
                  <a:pt x="6031325" y="4754900"/>
                  <a:pt x="5902892" y="4755254"/>
                </a:cubicBezTo>
                <a:cubicBezTo>
                  <a:pt x="5774459" y="4755608"/>
                  <a:pt x="5720091" y="4747293"/>
                  <a:pt x="5589212" y="4755254"/>
                </a:cubicBezTo>
                <a:cubicBezTo>
                  <a:pt x="5458333" y="4763215"/>
                  <a:pt x="5129665" y="4735140"/>
                  <a:pt x="4847786" y="4755254"/>
                </a:cubicBezTo>
                <a:cubicBezTo>
                  <a:pt x="4565907" y="4775368"/>
                  <a:pt x="4605031" y="4753142"/>
                  <a:pt x="4534105" y="4755254"/>
                </a:cubicBezTo>
                <a:cubicBezTo>
                  <a:pt x="4463179" y="4757366"/>
                  <a:pt x="4288343" y="4747462"/>
                  <a:pt x="4049327" y="4755254"/>
                </a:cubicBezTo>
                <a:cubicBezTo>
                  <a:pt x="3810311" y="4763046"/>
                  <a:pt x="3790903" y="4719530"/>
                  <a:pt x="3650097" y="4755254"/>
                </a:cubicBezTo>
                <a:cubicBezTo>
                  <a:pt x="3509291" y="4790978"/>
                  <a:pt x="3332025" y="4714074"/>
                  <a:pt x="3165319" y="4755254"/>
                </a:cubicBezTo>
                <a:cubicBezTo>
                  <a:pt x="2998613" y="4796434"/>
                  <a:pt x="2805689" y="4687429"/>
                  <a:pt x="2594991" y="4755254"/>
                </a:cubicBezTo>
                <a:cubicBezTo>
                  <a:pt x="2384293" y="4823079"/>
                  <a:pt x="2204689" y="4677091"/>
                  <a:pt x="1939114" y="4755254"/>
                </a:cubicBezTo>
                <a:cubicBezTo>
                  <a:pt x="1673539" y="4833417"/>
                  <a:pt x="1769862" y="4719583"/>
                  <a:pt x="1625434" y="4755254"/>
                </a:cubicBezTo>
                <a:cubicBezTo>
                  <a:pt x="1481006" y="4790925"/>
                  <a:pt x="1410085" y="4722317"/>
                  <a:pt x="1311754" y="4755254"/>
                </a:cubicBezTo>
                <a:cubicBezTo>
                  <a:pt x="1213423" y="4788191"/>
                  <a:pt x="779596" y="4717299"/>
                  <a:pt x="570328" y="4755254"/>
                </a:cubicBezTo>
                <a:cubicBezTo>
                  <a:pt x="361060" y="4793209"/>
                  <a:pt x="137600" y="4697371"/>
                  <a:pt x="0" y="4755254"/>
                </a:cubicBezTo>
                <a:cubicBezTo>
                  <a:pt x="-22269" y="4537379"/>
                  <a:pt x="35227" y="4317864"/>
                  <a:pt x="0" y="4065742"/>
                </a:cubicBezTo>
                <a:cubicBezTo>
                  <a:pt x="-35227" y="3813620"/>
                  <a:pt x="14221" y="3762645"/>
                  <a:pt x="0" y="3566441"/>
                </a:cubicBezTo>
                <a:cubicBezTo>
                  <a:pt x="-14221" y="3370237"/>
                  <a:pt x="39912" y="3208955"/>
                  <a:pt x="0" y="3067139"/>
                </a:cubicBezTo>
                <a:cubicBezTo>
                  <a:pt x="-39912" y="2925323"/>
                  <a:pt x="34333" y="2744734"/>
                  <a:pt x="0" y="2567837"/>
                </a:cubicBezTo>
                <a:cubicBezTo>
                  <a:pt x="-34333" y="2390940"/>
                  <a:pt x="43873" y="2205831"/>
                  <a:pt x="0" y="1973430"/>
                </a:cubicBezTo>
                <a:cubicBezTo>
                  <a:pt x="-43873" y="1741029"/>
                  <a:pt x="38374" y="1609500"/>
                  <a:pt x="0" y="1426576"/>
                </a:cubicBezTo>
                <a:cubicBezTo>
                  <a:pt x="-38374" y="1243652"/>
                  <a:pt x="43738" y="1109200"/>
                  <a:pt x="0" y="879722"/>
                </a:cubicBezTo>
                <a:cubicBezTo>
                  <a:pt x="-43738" y="650244"/>
                  <a:pt x="95530" y="240538"/>
                  <a:pt x="0" y="0"/>
                </a:cubicBezTo>
                <a:close/>
              </a:path>
              <a:path w="8554916" h="4755254" stroke="0" extrusionOk="0">
                <a:moveTo>
                  <a:pt x="0" y="0"/>
                </a:moveTo>
                <a:cubicBezTo>
                  <a:pt x="185496" y="-42849"/>
                  <a:pt x="294893" y="18091"/>
                  <a:pt x="399229" y="0"/>
                </a:cubicBezTo>
                <a:cubicBezTo>
                  <a:pt x="503565" y="-18091"/>
                  <a:pt x="576964" y="28627"/>
                  <a:pt x="712910" y="0"/>
                </a:cubicBezTo>
                <a:cubicBezTo>
                  <a:pt x="848856" y="-28627"/>
                  <a:pt x="1118444" y="5713"/>
                  <a:pt x="1454336" y="0"/>
                </a:cubicBezTo>
                <a:cubicBezTo>
                  <a:pt x="1790228" y="-5713"/>
                  <a:pt x="1923348" y="73461"/>
                  <a:pt x="2195762" y="0"/>
                </a:cubicBezTo>
                <a:cubicBezTo>
                  <a:pt x="2468176" y="-73461"/>
                  <a:pt x="2638736" y="29490"/>
                  <a:pt x="2851639" y="0"/>
                </a:cubicBezTo>
                <a:cubicBezTo>
                  <a:pt x="3064542" y="-29490"/>
                  <a:pt x="3093544" y="7530"/>
                  <a:pt x="3250868" y="0"/>
                </a:cubicBezTo>
                <a:cubicBezTo>
                  <a:pt x="3408192" y="-7530"/>
                  <a:pt x="3492354" y="29639"/>
                  <a:pt x="3650097" y="0"/>
                </a:cubicBezTo>
                <a:cubicBezTo>
                  <a:pt x="3807840" y="-29639"/>
                  <a:pt x="4112888" y="55809"/>
                  <a:pt x="4305974" y="0"/>
                </a:cubicBezTo>
                <a:cubicBezTo>
                  <a:pt x="4499060" y="-55809"/>
                  <a:pt x="4508668" y="36591"/>
                  <a:pt x="4619655" y="0"/>
                </a:cubicBezTo>
                <a:cubicBezTo>
                  <a:pt x="4730642" y="-36591"/>
                  <a:pt x="5142270" y="32456"/>
                  <a:pt x="5275532" y="0"/>
                </a:cubicBezTo>
                <a:cubicBezTo>
                  <a:pt x="5408794" y="-32456"/>
                  <a:pt x="5593881" y="17334"/>
                  <a:pt x="5845859" y="0"/>
                </a:cubicBezTo>
                <a:cubicBezTo>
                  <a:pt x="6097837" y="-17334"/>
                  <a:pt x="6148317" y="31187"/>
                  <a:pt x="6330638" y="0"/>
                </a:cubicBezTo>
                <a:cubicBezTo>
                  <a:pt x="6512959" y="-31187"/>
                  <a:pt x="6898683" y="13588"/>
                  <a:pt x="7072064" y="0"/>
                </a:cubicBezTo>
                <a:cubicBezTo>
                  <a:pt x="7245445" y="-13588"/>
                  <a:pt x="7432510" y="22452"/>
                  <a:pt x="7556842" y="0"/>
                </a:cubicBezTo>
                <a:cubicBezTo>
                  <a:pt x="7681174" y="-22452"/>
                  <a:pt x="8067740" y="2005"/>
                  <a:pt x="8554916" y="0"/>
                </a:cubicBezTo>
                <a:cubicBezTo>
                  <a:pt x="8596286" y="208653"/>
                  <a:pt x="8501925" y="336206"/>
                  <a:pt x="8554916" y="499302"/>
                </a:cubicBezTo>
                <a:cubicBezTo>
                  <a:pt x="8607907" y="662398"/>
                  <a:pt x="8532509" y="763353"/>
                  <a:pt x="8554916" y="998603"/>
                </a:cubicBezTo>
                <a:cubicBezTo>
                  <a:pt x="8577323" y="1233853"/>
                  <a:pt x="8532222" y="1307320"/>
                  <a:pt x="8554916" y="1450352"/>
                </a:cubicBezTo>
                <a:cubicBezTo>
                  <a:pt x="8577610" y="1593384"/>
                  <a:pt x="8497093" y="1810141"/>
                  <a:pt x="8554916" y="1949654"/>
                </a:cubicBezTo>
                <a:cubicBezTo>
                  <a:pt x="8612739" y="2089167"/>
                  <a:pt x="8543715" y="2265330"/>
                  <a:pt x="8554916" y="2448956"/>
                </a:cubicBezTo>
                <a:cubicBezTo>
                  <a:pt x="8566117" y="2632582"/>
                  <a:pt x="8508124" y="2844368"/>
                  <a:pt x="8554916" y="3043363"/>
                </a:cubicBezTo>
                <a:cubicBezTo>
                  <a:pt x="8601708" y="3242358"/>
                  <a:pt x="8496181" y="3299121"/>
                  <a:pt x="8554916" y="3542664"/>
                </a:cubicBezTo>
                <a:cubicBezTo>
                  <a:pt x="8613651" y="3786207"/>
                  <a:pt x="8552066" y="3892371"/>
                  <a:pt x="8554916" y="4137071"/>
                </a:cubicBezTo>
                <a:cubicBezTo>
                  <a:pt x="8557766" y="4381771"/>
                  <a:pt x="8501845" y="4614554"/>
                  <a:pt x="8554916" y="4755254"/>
                </a:cubicBezTo>
                <a:cubicBezTo>
                  <a:pt x="8279996" y="4822852"/>
                  <a:pt x="8069342" y="4695432"/>
                  <a:pt x="7899039" y="4755254"/>
                </a:cubicBezTo>
                <a:cubicBezTo>
                  <a:pt x="7728736" y="4815076"/>
                  <a:pt x="7557848" y="4691358"/>
                  <a:pt x="7243162" y="4755254"/>
                </a:cubicBezTo>
                <a:cubicBezTo>
                  <a:pt x="6928476" y="4819150"/>
                  <a:pt x="6697867" y="4731120"/>
                  <a:pt x="6501736" y="4755254"/>
                </a:cubicBezTo>
                <a:cubicBezTo>
                  <a:pt x="6305605" y="4779388"/>
                  <a:pt x="6058899" y="4719526"/>
                  <a:pt x="5760310" y="4755254"/>
                </a:cubicBezTo>
                <a:cubicBezTo>
                  <a:pt x="5461721" y="4790982"/>
                  <a:pt x="5204302" y="4729095"/>
                  <a:pt x="5018884" y="4755254"/>
                </a:cubicBezTo>
                <a:cubicBezTo>
                  <a:pt x="4833466" y="4781413"/>
                  <a:pt x="4767421" y="4745762"/>
                  <a:pt x="4619655" y="4755254"/>
                </a:cubicBezTo>
                <a:cubicBezTo>
                  <a:pt x="4471889" y="4764746"/>
                  <a:pt x="4378773" y="4732918"/>
                  <a:pt x="4305974" y="4755254"/>
                </a:cubicBezTo>
                <a:cubicBezTo>
                  <a:pt x="4233175" y="4777590"/>
                  <a:pt x="4048007" y="4736898"/>
                  <a:pt x="3906745" y="4755254"/>
                </a:cubicBezTo>
                <a:cubicBezTo>
                  <a:pt x="3765483" y="4773610"/>
                  <a:pt x="3601154" y="4749799"/>
                  <a:pt x="3336417" y="4755254"/>
                </a:cubicBezTo>
                <a:cubicBezTo>
                  <a:pt x="3071680" y="4760709"/>
                  <a:pt x="3079095" y="4730464"/>
                  <a:pt x="2937188" y="4755254"/>
                </a:cubicBezTo>
                <a:cubicBezTo>
                  <a:pt x="2795281" y="4780044"/>
                  <a:pt x="2748753" y="4729503"/>
                  <a:pt x="2623508" y="4755254"/>
                </a:cubicBezTo>
                <a:cubicBezTo>
                  <a:pt x="2498263" y="4781005"/>
                  <a:pt x="2305449" y="4743750"/>
                  <a:pt x="2224278" y="4755254"/>
                </a:cubicBezTo>
                <a:cubicBezTo>
                  <a:pt x="2143107" y="4766758"/>
                  <a:pt x="1934388" y="4749364"/>
                  <a:pt x="1825049" y="4755254"/>
                </a:cubicBezTo>
                <a:cubicBezTo>
                  <a:pt x="1715710" y="4761144"/>
                  <a:pt x="1418429" y="4708034"/>
                  <a:pt x="1169172" y="4755254"/>
                </a:cubicBezTo>
                <a:cubicBezTo>
                  <a:pt x="919915" y="4802474"/>
                  <a:pt x="843236" y="4698497"/>
                  <a:pt x="598844" y="4755254"/>
                </a:cubicBezTo>
                <a:cubicBezTo>
                  <a:pt x="354452" y="4812011"/>
                  <a:pt x="151081" y="4684609"/>
                  <a:pt x="0" y="4755254"/>
                </a:cubicBezTo>
                <a:cubicBezTo>
                  <a:pt x="-41556" y="4516136"/>
                  <a:pt x="73897" y="4361281"/>
                  <a:pt x="0" y="4113295"/>
                </a:cubicBezTo>
                <a:cubicBezTo>
                  <a:pt x="-73897" y="3865309"/>
                  <a:pt x="59099" y="3735675"/>
                  <a:pt x="0" y="3471335"/>
                </a:cubicBezTo>
                <a:cubicBezTo>
                  <a:pt x="-59099" y="3206995"/>
                  <a:pt x="11223" y="3173780"/>
                  <a:pt x="0" y="2876929"/>
                </a:cubicBezTo>
                <a:cubicBezTo>
                  <a:pt x="-11223" y="2580078"/>
                  <a:pt x="21271" y="2473372"/>
                  <a:pt x="0" y="2282522"/>
                </a:cubicBezTo>
                <a:cubicBezTo>
                  <a:pt x="-21271" y="2091672"/>
                  <a:pt x="62742" y="1841724"/>
                  <a:pt x="0" y="1688115"/>
                </a:cubicBezTo>
                <a:cubicBezTo>
                  <a:pt x="-62742" y="1534506"/>
                  <a:pt x="41531" y="1190584"/>
                  <a:pt x="0" y="998603"/>
                </a:cubicBezTo>
                <a:cubicBezTo>
                  <a:pt x="-41531" y="806622"/>
                  <a:pt x="43906" y="715250"/>
                  <a:pt x="0" y="546854"/>
                </a:cubicBezTo>
                <a:cubicBezTo>
                  <a:pt x="-43906" y="378458"/>
                  <a:pt x="24119" y="13744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2">
                <a:lumMod val="60000"/>
                <a:lumOff val="40000"/>
              </a:schemeClr>
            </a:solidFill>
            <a:extLst>
              <a:ext uri="{C807C97D-BFC1-408E-A445-0C87EB9F89A2}">
                <ask:lineSketchStyleProps xmlns:ask="http://schemas.microsoft.com/office/drawing/2018/sketchyshapes" sd="53258288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SG" sz="2800">
                <a:solidFill>
                  <a:srgbClr val="0070C0"/>
                </a:solidFill>
                <a:latin typeface="iCiel Alina" pitchFamily="50" charset="0"/>
              </a:rPr>
              <a:t> </a:t>
            </a:r>
            <a:endParaRPr lang="en-US" sz="2800">
              <a:solidFill>
                <a:srgbClr val="0070C0"/>
              </a:solidFill>
              <a:latin typeface="iCiel Alina" pitchFamily="50" charset="0"/>
            </a:endParaRPr>
          </a:p>
        </p:txBody>
      </p:sp>
      <p:sp>
        <p:nvSpPr>
          <p:cNvPr id="6" name="Google Shape;1966;p39">
            <a:extLst>
              <a:ext uri="{FF2B5EF4-FFF2-40B4-BE49-F238E27FC236}">
                <a16:creationId xmlns:a16="http://schemas.microsoft.com/office/drawing/2014/main" id="{CB4E5B6C-E5AB-46DD-8DEB-6FC912DCB172}"/>
              </a:ext>
            </a:extLst>
          </p:cNvPr>
          <p:cNvSpPr/>
          <p:nvPr/>
        </p:nvSpPr>
        <p:spPr>
          <a:xfrm rot="2259214">
            <a:off x="6152731" y="-735765"/>
            <a:ext cx="1190102" cy="415530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28FD823-0AF8-4050-9119-1CE1F8DE5C81}"/>
              </a:ext>
            </a:extLst>
          </p:cNvPr>
          <p:cNvSpPr txBox="1"/>
          <p:nvPr/>
        </p:nvSpPr>
        <p:spPr>
          <a:xfrm>
            <a:off x="452786" y="478870"/>
            <a:ext cx="8238428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Ban th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kí</a:t>
            </a: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Tạ Mạnh C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endParaRPr lang="en-SG" sz="16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Hoàng Khánh Linh</a:t>
            </a:r>
          </a:p>
          <a:p>
            <a:pPr algn="just"/>
            <a:endParaRPr lang="en-SG" sz="10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IV - Nội dung đại hội</a:t>
            </a:r>
          </a:p>
          <a:p>
            <a:pPr marL="569913" indent="-227013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1.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Chi đội tr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ưởng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báo cáo hoạt động của chi đội trong năm học 2005 - 2006 và ph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ướng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hoạt động năm học 2006 - 2007.</a:t>
            </a:r>
          </a:p>
          <a:p>
            <a:pPr indent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Thảo luận báo cáo của chi đội tr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ưởng</a:t>
            </a:r>
            <a:endParaRPr lang="en-SG" sz="16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11325" indent="-102393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S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ơ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n : Trong năm học vừa qua, chi đội đạt nhiều thành tích tốt. Đặc biệt, các đội viên đều g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mẫu trong học tập và sinh hoạt.</a:t>
            </a:r>
          </a:p>
          <a:p>
            <a:pPr marL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Bạn 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ương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 : Chi đội cần tích cực tham gia phong trào xây dựng nếp sống mới của xã.</a:t>
            </a:r>
          </a:p>
          <a:p>
            <a:pPr marL="344488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Bầu ban chỉ huy mới</a:t>
            </a:r>
          </a:p>
          <a:p>
            <a:pPr marL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Ứng cử : không có.</a:t>
            </a:r>
          </a:p>
          <a:p>
            <a:pPr marL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Đề cử :</a:t>
            </a:r>
          </a:p>
          <a:p>
            <a:pPr marL="1141413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Võ Đức Bình, Ngô Xuân Hồng, Hoàng Khánh Linh, Nguyễn Thị Thanh Vân. </a:t>
            </a:r>
          </a:p>
          <a:p>
            <a:pPr indent="6873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Bầu Ban kiểm phiếu :</a:t>
            </a:r>
          </a:p>
          <a:p>
            <a:pPr marL="1141413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Hồ Tấn Nh</a:t>
            </a:r>
            <a:r>
              <a:rPr lang="vi-VN" sz="1600">
                <a:latin typeface="Calibri" panose="020F0502020204030204" pitchFamily="34" charset="0"/>
                <a:cs typeface="Calibri" panose="020F0502020204030204" pitchFamily="34" charset="0"/>
              </a:rPr>
              <a:t>ơ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n, Phan Thanh Bình, Huỳnh Thị Hoa.</a:t>
            </a:r>
          </a:p>
        </p:txBody>
      </p:sp>
    </p:spTree>
    <p:extLst>
      <p:ext uri="{BB962C8B-B14F-4D97-AF65-F5344CB8AC3E}">
        <p14:creationId xmlns:p14="http://schemas.microsoft.com/office/powerpoint/2010/main" val="32043312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C4A9C585-0468-4FD2-BC67-865DD0728BB1}"/>
              </a:ext>
            </a:extLst>
          </p:cNvPr>
          <p:cNvSpPr/>
          <p:nvPr/>
        </p:nvSpPr>
        <p:spPr>
          <a:xfrm>
            <a:off x="309295" y="200948"/>
            <a:ext cx="8554916" cy="4755254"/>
          </a:xfrm>
          <a:custGeom>
            <a:avLst/>
            <a:gdLst>
              <a:gd name="connsiteX0" fmla="*/ 0 w 8554916"/>
              <a:gd name="connsiteY0" fmla="*/ 0 h 4755254"/>
              <a:gd name="connsiteX1" fmla="*/ 399229 w 8554916"/>
              <a:gd name="connsiteY1" fmla="*/ 0 h 4755254"/>
              <a:gd name="connsiteX2" fmla="*/ 1055106 w 8554916"/>
              <a:gd name="connsiteY2" fmla="*/ 0 h 4755254"/>
              <a:gd name="connsiteX3" fmla="*/ 1710983 w 8554916"/>
              <a:gd name="connsiteY3" fmla="*/ 0 h 4755254"/>
              <a:gd name="connsiteX4" fmla="*/ 2024663 w 8554916"/>
              <a:gd name="connsiteY4" fmla="*/ 0 h 4755254"/>
              <a:gd name="connsiteX5" fmla="*/ 2680540 w 8554916"/>
              <a:gd name="connsiteY5" fmla="*/ 0 h 4755254"/>
              <a:gd name="connsiteX6" fmla="*/ 3336417 w 8554916"/>
              <a:gd name="connsiteY6" fmla="*/ 0 h 4755254"/>
              <a:gd name="connsiteX7" fmla="*/ 3821196 w 8554916"/>
              <a:gd name="connsiteY7" fmla="*/ 0 h 4755254"/>
              <a:gd name="connsiteX8" fmla="*/ 4477073 w 8554916"/>
              <a:gd name="connsiteY8" fmla="*/ 0 h 4755254"/>
              <a:gd name="connsiteX9" fmla="*/ 5218499 w 8554916"/>
              <a:gd name="connsiteY9" fmla="*/ 0 h 4755254"/>
              <a:gd name="connsiteX10" fmla="*/ 5788826 w 8554916"/>
              <a:gd name="connsiteY10" fmla="*/ 0 h 4755254"/>
              <a:gd name="connsiteX11" fmla="*/ 6530253 w 8554916"/>
              <a:gd name="connsiteY11" fmla="*/ 0 h 4755254"/>
              <a:gd name="connsiteX12" fmla="*/ 7186129 w 8554916"/>
              <a:gd name="connsiteY12" fmla="*/ 0 h 4755254"/>
              <a:gd name="connsiteX13" fmla="*/ 7585359 w 8554916"/>
              <a:gd name="connsiteY13" fmla="*/ 0 h 4755254"/>
              <a:gd name="connsiteX14" fmla="*/ 7984588 w 8554916"/>
              <a:gd name="connsiteY14" fmla="*/ 0 h 4755254"/>
              <a:gd name="connsiteX15" fmla="*/ 8554916 w 8554916"/>
              <a:gd name="connsiteY15" fmla="*/ 0 h 4755254"/>
              <a:gd name="connsiteX16" fmla="*/ 8554916 w 8554916"/>
              <a:gd name="connsiteY16" fmla="*/ 641959 h 4755254"/>
              <a:gd name="connsiteX17" fmla="*/ 8554916 w 8554916"/>
              <a:gd name="connsiteY17" fmla="*/ 1283919 h 4755254"/>
              <a:gd name="connsiteX18" fmla="*/ 8554916 w 8554916"/>
              <a:gd name="connsiteY18" fmla="*/ 1783220 h 4755254"/>
              <a:gd name="connsiteX19" fmla="*/ 8554916 w 8554916"/>
              <a:gd name="connsiteY19" fmla="*/ 2234969 h 4755254"/>
              <a:gd name="connsiteX20" fmla="*/ 8554916 w 8554916"/>
              <a:gd name="connsiteY20" fmla="*/ 2734271 h 4755254"/>
              <a:gd name="connsiteX21" fmla="*/ 8554916 w 8554916"/>
              <a:gd name="connsiteY21" fmla="*/ 3233573 h 4755254"/>
              <a:gd name="connsiteX22" fmla="*/ 8554916 w 8554916"/>
              <a:gd name="connsiteY22" fmla="*/ 3827979 h 4755254"/>
              <a:gd name="connsiteX23" fmla="*/ 8554916 w 8554916"/>
              <a:gd name="connsiteY23" fmla="*/ 4755254 h 4755254"/>
              <a:gd name="connsiteX24" fmla="*/ 8070137 w 8554916"/>
              <a:gd name="connsiteY24" fmla="*/ 4755254 h 4755254"/>
              <a:gd name="connsiteX25" fmla="*/ 7585359 w 8554916"/>
              <a:gd name="connsiteY25" fmla="*/ 4755254 h 4755254"/>
              <a:gd name="connsiteX26" fmla="*/ 7100580 w 8554916"/>
              <a:gd name="connsiteY26" fmla="*/ 4755254 h 4755254"/>
              <a:gd name="connsiteX27" fmla="*/ 6615802 w 8554916"/>
              <a:gd name="connsiteY27" fmla="*/ 4755254 h 4755254"/>
              <a:gd name="connsiteX28" fmla="*/ 6216572 w 8554916"/>
              <a:gd name="connsiteY28" fmla="*/ 4755254 h 4755254"/>
              <a:gd name="connsiteX29" fmla="*/ 5902892 w 8554916"/>
              <a:gd name="connsiteY29" fmla="*/ 4755254 h 4755254"/>
              <a:gd name="connsiteX30" fmla="*/ 5589212 w 8554916"/>
              <a:gd name="connsiteY30" fmla="*/ 4755254 h 4755254"/>
              <a:gd name="connsiteX31" fmla="*/ 4847786 w 8554916"/>
              <a:gd name="connsiteY31" fmla="*/ 4755254 h 4755254"/>
              <a:gd name="connsiteX32" fmla="*/ 4534105 w 8554916"/>
              <a:gd name="connsiteY32" fmla="*/ 4755254 h 4755254"/>
              <a:gd name="connsiteX33" fmla="*/ 4049327 w 8554916"/>
              <a:gd name="connsiteY33" fmla="*/ 4755254 h 4755254"/>
              <a:gd name="connsiteX34" fmla="*/ 3650097 w 8554916"/>
              <a:gd name="connsiteY34" fmla="*/ 4755254 h 4755254"/>
              <a:gd name="connsiteX35" fmla="*/ 3165319 w 8554916"/>
              <a:gd name="connsiteY35" fmla="*/ 4755254 h 4755254"/>
              <a:gd name="connsiteX36" fmla="*/ 2594991 w 8554916"/>
              <a:gd name="connsiteY36" fmla="*/ 4755254 h 4755254"/>
              <a:gd name="connsiteX37" fmla="*/ 1939114 w 8554916"/>
              <a:gd name="connsiteY37" fmla="*/ 4755254 h 4755254"/>
              <a:gd name="connsiteX38" fmla="*/ 1625434 w 8554916"/>
              <a:gd name="connsiteY38" fmla="*/ 4755254 h 4755254"/>
              <a:gd name="connsiteX39" fmla="*/ 1311754 w 8554916"/>
              <a:gd name="connsiteY39" fmla="*/ 4755254 h 4755254"/>
              <a:gd name="connsiteX40" fmla="*/ 570328 w 8554916"/>
              <a:gd name="connsiteY40" fmla="*/ 4755254 h 4755254"/>
              <a:gd name="connsiteX41" fmla="*/ 0 w 8554916"/>
              <a:gd name="connsiteY41" fmla="*/ 4755254 h 4755254"/>
              <a:gd name="connsiteX42" fmla="*/ 0 w 8554916"/>
              <a:gd name="connsiteY42" fmla="*/ 4065742 h 4755254"/>
              <a:gd name="connsiteX43" fmla="*/ 0 w 8554916"/>
              <a:gd name="connsiteY43" fmla="*/ 3566441 h 4755254"/>
              <a:gd name="connsiteX44" fmla="*/ 0 w 8554916"/>
              <a:gd name="connsiteY44" fmla="*/ 3067139 h 4755254"/>
              <a:gd name="connsiteX45" fmla="*/ 0 w 8554916"/>
              <a:gd name="connsiteY45" fmla="*/ 2567837 h 4755254"/>
              <a:gd name="connsiteX46" fmla="*/ 0 w 8554916"/>
              <a:gd name="connsiteY46" fmla="*/ 1973430 h 4755254"/>
              <a:gd name="connsiteX47" fmla="*/ 0 w 8554916"/>
              <a:gd name="connsiteY47" fmla="*/ 1426576 h 4755254"/>
              <a:gd name="connsiteX48" fmla="*/ 0 w 8554916"/>
              <a:gd name="connsiteY48" fmla="*/ 879722 h 4755254"/>
              <a:gd name="connsiteX49" fmla="*/ 0 w 8554916"/>
              <a:gd name="connsiteY49" fmla="*/ 0 h 47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54916" h="4755254" fill="none" extrusionOk="0">
                <a:moveTo>
                  <a:pt x="0" y="0"/>
                </a:moveTo>
                <a:cubicBezTo>
                  <a:pt x="97079" y="-47246"/>
                  <a:pt x="272150" y="15327"/>
                  <a:pt x="399229" y="0"/>
                </a:cubicBezTo>
                <a:cubicBezTo>
                  <a:pt x="526308" y="-15327"/>
                  <a:pt x="884180" y="7491"/>
                  <a:pt x="1055106" y="0"/>
                </a:cubicBezTo>
                <a:cubicBezTo>
                  <a:pt x="1226032" y="-7491"/>
                  <a:pt x="1486269" y="43129"/>
                  <a:pt x="1710983" y="0"/>
                </a:cubicBezTo>
                <a:cubicBezTo>
                  <a:pt x="1935697" y="-43129"/>
                  <a:pt x="1947582" y="17663"/>
                  <a:pt x="2024663" y="0"/>
                </a:cubicBezTo>
                <a:cubicBezTo>
                  <a:pt x="2101744" y="-17663"/>
                  <a:pt x="2487251" y="35826"/>
                  <a:pt x="2680540" y="0"/>
                </a:cubicBezTo>
                <a:cubicBezTo>
                  <a:pt x="2873829" y="-35826"/>
                  <a:pt x="3144470" y="78169"/>
                  <a:pt x="3336417" y="0"/>
                </a:cubicBezTo>
                <a:cubicBezTo>
                  <a:pt x="3528364" y="-78169"/>
                  <a:pt x="3664778" y="20783"/>
                  <a:pt x="3821196" y="0"/>
                </a:cubicBezTo>
                <a:cubicBezTo>
                  <a:pt x="3977614" y="-20783"/>
                  <a:pt x="4257432" y="11185"/>
                  <a:pt x="4477073" y="0"/>
                </a:cubicBezTo>
                <a:cubicBezTo>
                  <a:pt x="4696714" y="-11185"/>
                  <a:pt x="4886118" y="26886"/>
                  <a:pt x="5218499" y="0"/>
                </a:cubicBezTo>
                <a:cubicBezTo>
                  <a:pt x="5550880" y="-26886"/>
                  <a:pt x="5593202" y="67888"/>
                  <a:pt x="5788826" y="0"/>
                </a:cubicBezTo>
                <a:cubicBezTo>
                  <a:pt x="5984450" y="-67888"/>
                  <a:pt x="6330381" y="19180"/>
                  <a:pt x="6530253" y="0"/>
                </a:cubicBezTo>
                <a:cubicBezTo>
                  <a:pt x="6730125" y="-19180"/>
                  <a:pt x="6906475" y="57560"/>
                  <a:pt x="7186129" y="0"/>
                </a:cubicBezTo>
                <a:cubicBezTo>
                  <a:pt x="7465783" y="-57560"/>
                  <a:pt x="7452254" y="45646"/>
                  <a:pt x="7585359" y="0"/>
                </a:cubicBezTo>
                <a:cubicBezTo>
                  <a:pt x="7718464" y="-45646"/>
                  <a:pt x="7813155" y="45793"/>
                  <a:pt x="7984588" y="0"/>
                </a:cubicBezTo>
                <a:cubicBezTo>
                  <a:pt x="8156021" y="-45793"/>
                  <a:pt x="8336184" y="4279"/>
                  <a:pt x="8554916" y="0"/>
                </a:cubicBezTo>
                <a:cubicBezTo>
                  <a:pt x="8585721" y="245219"/>
                  <a:pt x="8553232" y="507488"/>
                  <a:pt x="8554916" y="641959"/>
                </a:cubicBezTo>
                <a:cubicBezTo>
                  <a:pt x="8556600" y="776430"/>
                  <a:pt x="8495984" y="1088826"/>
                  <a:pt x="8554916" y="1283919"/>
                </a:cubicBezTo>
                <a:cubicBezTo>
                  <a:pt x="8613848" y="1479012"/>
                  <a:pt x="8508889" y="1627914"/>
                  <a:pt x="8554916" y="1783220"/>
                </a:cubicBezTo>
                <a:cubicBezTo>
                  <a:pt x="8600943" y="1938526"/>
                  <a:pt x="8513958" y="2009917"/>
                  <a:pt x="8554916" y="2234969"/>
                </a:cubicBezTo>
                <a:cubicBezTo>
                  <a:pt x="8595874" y="2460021"/>
                  <a:pt x="8527629" y="2554360"/>
                  <a:pt x="8554916" y="2734271"/>
                </a:cubicBezTo>
                <a:cubicBezTo>
                  <a:pt x="8582203" y="2914182"/>
                  <a:pt x="8542271" y="3008860"/>
                  <a:pt x="8554916" y="3233573"/>
                </a:cubicBezTo>
                <a:cubicBezTo>
                  <a:pt x="8567561" y="3458286"/>
                  <a:pt x="8499231" y="3542688"/>
                  <a:pt x="8554916" y="3827979"/>
                </a:cubicBezTo>
                <a:cubicBezTo>
                  <a:pt x="8610601" y="4113270"/>
                  <a:pt x="8503869" y="4345660"/>
                  <a:pt x="8554916" y="4755254"/>
                </a:cubicBezTo>
                <a:cubicBezTo>
                  <a:pt x="8389869" y="4795056"/>
                  <a:pt x="8243197" y="4745792"/>
                  <a:pt x="8070137" y="4755254"/>
                </a:cubicBezTo>
                <a:cubicBezTo>
                  <a:pt x="7897077" y="4764716"/>
                  <a:pt x="7786470" y="4740230"/>
                  <a:pt x="7585359" y="4755254"/>
                </a:cubicBezTo>
                <a:cubicBezTo>
                  <a:pt x="7384248" y="4770278"/>
                  <a:pt x="7338160" y="4700593"/>
                  <a:pt x="7100580" y="4755254"/>
                </a:cubicBezTo>
                <a:cubicBezTo>
                  <a:pt x="6863000" y="4809915"/>
                  <a:pt x="6740825" y="4727189"/>
                  <a:pt x="6615802" y="4755254"/>
                </a:cubicBezTo>
                <a:cubicBezTo>
                  <a:pt x="6490779" y="4783319"/>
                  <a:pt x="6324026" y="4753154"/>
                  <a:pt x="6216572" y="4755254"/>
                </a:cubicBezTo>
                <a:cubicBezTo>
                  <a:pt x="6109118" y="4757354"/>
                  <a:pt x="6031325" y="4754900"/>
                  <a:pt x="5902892" y="4755254"/>
                </a:cubicBezTo>
                <a:cubicBezTo>
                  <a:pt x="5774459" y="4755608"/>
                  <a:pt x="5720091" y="4747293"/>
                  <a:pt x="5589212" y="4755254"/>
                </a:cubicBezTo>
                <a:cubicBezTo>
                  <a:pt x="5458333" y="4763215"/>
                  <a:pt x="5129665" y="4735140"/>
                  <a:pt x="4847786" y="4755254"/>
                </a:cubicBezTo>
                <a:cubicBezTo>
                  <a:pt x="4565907" y="4775368"/>
                  <a:pt x="4605031" y="4753142"/>
                  <a:pt x="4534105" y="4755254"/>
                </a:cubicBezTo>
                <a:cubicBezTo>
                  <a:pt x="4463179" y="4757366"/>
                  <a:pt x="4288343" y="4747462"/>
                  <a:pt x="4049327" y="4755254"/>
                </a:cubicBezTo>
                <a:cubicBezTo>
                  <a:pt x="3810311" y="4763046"/>
                  <a:pt x="3790903" y="4719530"/>
                  <a:pt x="3650097" y="4755254"/>
                </a:cubicBezTo>
                <a:cubicBezTo>
                  <a:pt x="3509291" y="4790978"/>
                  <a:pt x="3332025" y="4714074"/>
                  <a:pt x="3165319" y="4755254"/>
                </a:cubicBezTo>
                <a:cubicBezTo>
                  <a:pt x="2998613" y="4796434"/>
                  <a:pt x="2805689" y="4687429"/>
                  <a:pt x="2594991" y="4755254"/>
                </a:cubicBezTo>
                <a:cubicBezTo>
                  <a:pt x="2384293" y="4823079"/>
                  <a:pt x="2204689" y="4677091"/>
                  <a:pt x="1939114" y="4755254"/>
                </a:cubicBezTo>
                <a:cubicBezTo>
                  <a:pt x="1673539" y="4833417"/>
                  <a:pt x="1769862" y="4719583"/>
                  <a:pt x="1625434" y="4755254"/>
                </a:cubicBezTo>
                <a:cubicBezTo>
                  <a:pt x="1481006" y="4790925"/>
                  <a:pt x="1410085" y="4722317"/>
                  <a:pt x="1311754" y="4755254"/>
                </a:cubicBezTo>
                <a:cubicBezTo>
                  <a:pt x="1213423" y="4788191"/>
                  <a:pt x="779596" y="4717299"/>
                  <a:pt x="570328" y="4755254"/>
                </a:cubicBezTo>
                <a:cubicBezTo>
                  <a:pt x="361060" y="4793209"/>
                  <a:pt x="137600" y="4697371"/>
                  <a:pt x="0" y="4755254"/>
                </a:cubicBezTo>
                <a:cubicBezTo>
                  <a:pt x="-22269" y="4537379"/>
                  <a:pt x="35227" y="4317864"/>
                  <a:pt x="0" y="4065742"/>
                </a:cubicBezTo>
                <a:cubicBezTo>
                  <a:pt x="-35227" y="3813620"/>
                  <a:pt x="14221" y="3762645"/>
                  <a:pt x="0" y="3566441"/>
                </a:cubicBezTo>
                <a:cubicBezTo>
                  <a:pt x="-14221" y="3370237"/>
                  <a:pt x="39912" y="3208955"/>
                  <a:pt x="0" y="3067139"/>
                </a:cubicBezTo>
                <a:cubicBezTo>
                  <a:pt x="-39912" y="2925323"/>
                  <a:pt x="34333" y="2744734"/>
                  <a:pt x="0" y="2567837"/>
                </a:cubicBezTo>
                <a:cubicBezTo>
                  <a:pt x="-34333" y="2390940"/>
                  <a:pt x="43873" y="2205831"/>
                  <a:pt x="0" y="1973430"/>
                </a:cubicBezTo>
                <a:cubicBezTo>
                  <a:pt x="-43873" y="1741029"/>
                  <a:pt x="38374" y="1609500"/>
                  <a:pt x="0" y="1426576"/>
                </a:cubicBezTo>
                <a:cubicBezTo>
                  <a:pt x="-38374" y="1243652"/>
                  <a:pt x="43738" y="1109200"/>
                  <a:pt x="0" y="879722"/>
                </a:cubicBezTo>
                <a:cubicBezTo>
                  <a:pt x="-43738" y="650244"/>
                  <a:pt x="95530" y="240538"/>
                  <a:pt x="0" y="0"/>
                </a:cubicBezTo>
                <a:close/>
              </a:path>
              <a:path w="8554916" h="4755254" stroke="0" extrusionOk="0">
                <a:moveTo>
                  <a:pt x="0" y="0"/>
                </a:moveTo>
                <a:cubicBezTo>
                  <a:pt x="185496" y="-42849"/>
                  <a:pt x="294893" y="18091"/>
                  <a:pt x="399229" y="0"/>
                </a:cubicBezTo>
                <a:cubicBezTo>
                  <a:pt x="503565" y="-18091"/>
                  <a:pt x="576964" y="28627"/>
                  <a:pt x="712910" y="0"/>
                </a:cubicBezTo>
                <a:cubicBezTo>
                  <a:pt x="848856" y="-28627"/>
                  <a:pt x="1118444" y="5713"/>
                  <a:pt x="1454336" y="0"/>
                </a:cubicBezTo>
                <a:cubicBezTo>
                  <a:pt x="1790228" y="-5713"/>
                  <a:pt x="1923348" y="73461"/>
                  <a:pt x="2195762" y="0"/>
                </a:cubicBezTo>
                <a:cubicBezTo>
                  <a:pt x="2468176" y="-73461"/>
                  <a:pt x="2638736" y="29490"/>
                  <a:pt x="2851639" y="0"/>
                </a:cubicBezTo>
                <a:cubicBezTo>
                  <a:pt x="3064542" y="-29490"/>
                  <a:pt x="3093544" y="7530"/>
                  <a:pt x="3250868" y="0"/>
                </a:cubicBezTo>
                <a:cubicBezTo>
                  <a:pt x="3408192" y="-7530"/>
                  <a:pt x="3492354" y="29639"/>
                  <a:pt x="3650097" y="0"/>
                </a:cubicBezTo>
                <a:cubicBezTo>
                  <a:pt x="3807840" y="-29639"/>
                  <a:pt x="4112888" y="55809"/>
                  <a:pt x="4305974" y="0"/>
                </a:cubicBezTo>
                <a:cubicBezTo>
                  <a:pt x="4499060" y="-55809"/>
                  <a:pt x="4508668" y="36591"/>
                  <a:pt x="4619655" y="0"/>
                </a:cubicBezTo>
                <a:cubicBezTo>
                  <a:pt x="4730642" y="-36591"/>
                  <a:pt x="5142270" y="32456"/>
                  <a:pt x="5275532" y="0"/>
                </a:cubicBezTo>
                <a:cubicBezTo>
                  <a:pt x="5408794" y="-32456"/>
                  <a:pt x="5593881" y="17334"/>
                  <a:pt x="5845859" y="0"/>
                </a:cubicBezTo>
                <a:cubicBezTo>
                  <a:pt x="6097837" y="-17334"/>
                  <a:pt x="6148317" y="31187"/>
                  <a:pt x="6330638" y="0"/>
                </a:cubicBezTo>
                <a:cubicBezTo>
                  <a:pt x="6512959" y="-31187"/>
                  <a:pt x="6898683" y="13588"/>
                  <a:pt x="7072064" y="0"/>
                </a:cubicBezTo>
                <a:cubicBezTo>
                  <a:pt x="7245445" y="-13588"/>
                  <a:pt x="7432510" y="22452"/>
                  <a:pt x="7556842" y="0"/>
                </a:cubicBezTo>
                <a:cubicBezTo>
                  <a:pt x="7681174" y="-22452"/>
                  <a:pt x="8067740" y="2005"/>
                  <a:pt x="8554916" y="0"/>
                </a:cubicBezTo>
                <a:cubicBezTo>
                  <a:pt x="8596286" y="208653"/>
                  <a:pt x="8501925" y="336206"/>
                  <a:pt x="8554916" y="499302"/>
                </a:cubicBezTo>
                <a:cubicBezTo>
                  <a:pt x="8607907" y="662398"/>
                  <a:pt x="8532509" y="763353"/>
                  <a:pt x="8554916" y="998603"/>
                </a:cubicBezTo>
                <a:cubicBezTo>
                  <a:pt x="8577323" y="1233853"/>
                  <a:pt x="8532222" y="1307320"/>
                  <a:pt x="8554916" y="1450352"/>
                </a:cubicBezTo>
                <a:cubicBezTo>
                  <a:pt x="8577610" y="1593384"/>
                  <a:pt x="8497093" y="1810141"/>
                  <a:pt x="8554916" y="1949654"/>
                </a:cubicBezTo>
                <a:cubicBezTo>
                  <a:pt x="8612739" y="2089167"/>
                  <a:pt x="8543715" y="2265330"/>
                  <a:pt x="8554916" y="2448956"/>
                </a:cubicBezTo>
                <a:cubicBezTo>
                  <a:pt x="8566117" y="2632582"/>
                  <a:pt x="8508124" y="2844368"/>
                  <a:pt x="8554916" y="3043363"/>
                </a:cubicBezTo>
                <a:cubicBezTo>
                  <a:pt x="8601708" y="3242358"/>
                  <a:pt x="8496181" y="3299121"/>
                  <a:pt x="8554916" y="3542664"/>
                </a:cubicBezTo>
                <a:cubicBezTo>
                  <a:pt x="8613651" y="3786207"/>
                  <a:pt x="8552066" y="3892371"/>
                  <a:pt x="8554916" y="4137071"/>
                </a:cubicBezTo>
                <a:cubicBezTo>
                  <a:pt x="8557766" y="4381771"/>
                  <a:pt x="8501845" y="4614554"/>
                  <a:pt x="8554916" y="4755254"/>
                </a:cubicBezTo>
                <a:cubicBezTo>
                  <a:pt x="8279996" y="4822852"/>
                  <a:pt x="8069342" y="4695432"/>
                  <a:pt x="7899039" y="4755254"/>
                </a:cubicBezTo>
                <a:cubicBezTo>
                  <a:pt x="7728736" y="4815076"/>
                  <a:pt x="7557848" y="4691358"/>
                  <a:pt x="7243162" y="4755254"/>
                </a:cubicBezTo>
                <a:cubicBezTo>
                  <a:pt x="6928476" y="4819150"/>
                  <a:pt x="6697867" y="4731120"/>
                  <a:pt x="6501736" y="4755254"/>
                </a:cubicBezTo>
                <a:cubicBezTo>
                  <a:pt x="6305605" y="4779388"/>
                  <a:pt x="6058899" y="4719526"/>
                  <a:pt x="5760310" y="4755254"/>
                </a:cubicBezTo>
                <a:cubicBezTo>
                  <a:pt x="5461721" y="4790982"/>
                  <a:pt x="5204302" y="4729095"/>
                  <a:pt x="5018884" y="4755254"/>
                </a:cubicBezTo>
                <a:cubicBezTo>
                  <a:pt x="4833466" y="4781413"/>
                  <a:pt x="4767421" y="4745762"/>
                  <a:pt x="4619655" y="4755254"/>
                </a:cubicBezTo>
                <a:cubicBezTo>
                  <a:pt x="4471889" y="4764746"/>
                  <a:pt x="4378773" y="4732918"/>
                  <a:pt x="4305974" y="4755254"/>
                </a:cubicBezTo>
                <a:cubicBezTo>
                  <a:pt x="4233175" y="4777590"/>
                  <a:pt x="4048007" y="4736898"/>
                  <a:pt x="3906745" y="4755254"/>
                </a:cubicBezTo>
                <a:cubicBezTo>
                  <a:pt x="3765483" y="4773610"/>
                  <a:pt x="3601154" y="4749799"/>
                  <a:pt x="3336417" y="4755254"/>
                </a:cubicBezTo>
                <a:cubicBezTo>
                  <a:pt x="3071680" y="4760709"/>
                  <a:pt x="3079095" y="4730464"/>
                  <a:pt x="2937188" y="4755254"/>
                </a:cubicBezTo>
                <a:cubicBezTo>
                  <a:pt x="2795281" y="4780044"/>
                  <a:pt x="2748753" y="4729503"/>
                  <a:pt x="2623508" y="4755254"/>
                </a:cubicBezTo>
                <a:cubicBezTo>
                  <a:pt x="2498263" y="4781005"/>
                  <a:pt x="2305449" y="4743750"/>
                  <a:pt x="2224278" y="4755254"/>
                </a:cubicBezTo>
                <a:cubicBezTo>
                  <a:pt x="2143107" y="4766758"/>
                  <a:pt x="1934388" y="4749364"/>
                  <a:pt x="1825049" y="4755254"/>
                </a:cubicBezTo>
                <a:cubicBezTo>
                  <a:pt x="1715710" y="4761144"/>
                  <a:pt x="1418429" y="4708034"/>
                  <a:pt x="1169172" y="4755254"/>
                </a:cubicBezTo>
                <a:cubicBezTo>
                  <a:pt x="919915" y="4802474"/>
                  <a:pt x="843236" y="4698497"/>
                  <a:pt x="598844" y="4755254"/>
                </a:cubicBezTo>
                <a:cubicBezTo>
                  <a:pt x="354452" y="4812011"/>
                  <a:pt x="151081" y="4684609"/>
                  <a:pt x="0" y="4755254"/>
                </a:cubicBezTo>
                <a:cubicBezTo>
                  <a:pt x="-41556" y="4516136"/>
                  <a:pt x="73897" y="4361281"/>
                  <a:pt x="0" y="4113295"/>
                </a:cubicBezTo>
                <a:cubicBezTo>
                  <a:pt x="-73897" y="3865309"/>
                  <a:pt x="59099" y="3735675"/>
                  <a:pt x="0" y="3471335"/>
                </a:cubicBezTo>
                <a:cubicBezTo>
                  <a:pt x="-59099" y="3206995"/>
                  <a:pt x="11223" y="3173780"/>
                  <a:pt x="0" y="2876929"/>
                </a:cubicBezTo>
                <a:cubicBezTo>
                  <a:pt x="-11223" y="2580078"/>
                  <a:pt x="21271" y="2473372"/>
                  <a:pt x="0" y="2282522"/>
                </a:cubicBezTo>
                <a:cubicBezTo>
                  <a:pt x="-21271" y="2091672"/>
                  <a:pt x="62742" y="1841724"/>
                  <a:pt x="0" y="1688115"/>
                </a:cubicBezTo>
                <a:cubicBezTo>
                  <a:pt x="-62742" y="1534506"/>
                  <a:pt x="41531" y="1190584"/>
                  <a:pt x="0" y="998603"/>
                </a:cubicBezTo>
                <a:cubicBezTo>
                  <a:pt x="-41531" y="806622"/>
                  <a:pt x="43906" y="715250"/>
                  <a:pt x="0" y="546854"/>
                </a:cubicBezTo>
                <a:cubicBezTo>
                  <a:pt x="-43906" y="378458"/>
                  <a:pt x="24119" y="13744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accent2">
                <a:lumMod val="60000"/>
                <a:lumOff val="40000"/>
              </a:schemeClr>
            </a:solidFill>
            <a:extLst>
              <a:ext uri="{C807C97D-BFC1-408E-A445-0C87EB9F89A2}">
                <ask:lineSketchStyleProps xmlns:ask="http://schemas.microsoft.com/office/drawing/2018/sketchyshapes" sd="53258288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SG" sz="2800">
                <a:solidFill>
                  <a:srgbClr val="0070C0"/>
                </a:solidFill>
                <a:latin typeface="iCiel Alina" pitchFamily="50" charset="0"/>
              </a:rPr>
              <a:t> </a:t>
            </a:r>
            <a:endParaRPr lang="en-US" sz="2800">
              <a:solidFill>
                <a:srgbClr val="0070C0"/>
              </a:solidFill>
              <a:latin typeface="iCiel Alina" pitchFamily="50" charset="0"/>
            </a:endParaRPr>
          </a:p>
        </p:txBody>
      </p:sp>
      <p:sp>
        <p:nvSpPr>
          <p:cNvPr id="6" name="Google Shape;1966;p39">
            <a:extLst>
              <a:ext uri="{FF2B5EF4-FFF2-40B4-BE49-F238E27FC236}">
                <a16:creationId xmlns:a16="http://schemas.microsoft.com/office/drawing/2014/main" id="{CB4E5B6C-E5AB-46DD-8DEB-6FC912DCB172}"/>
              </a:ext>
            </a:extLst>
          </p:cNvPr>
          <p:cNvSpPr/>
          <p:nvPr/>
        </p:nvSpPr>
        <p:spPr>
          <a:xfrm rot="2259214">
            <a:off x="6152731" y="-735765"/>
            <a:ext cx="1190102" cy="415530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28FD823-0AF8-4050-9119-1CE1F8DE5C81}"/>
              </a:ext>
            </a:extLst>
          </p:cNvPr>
          <p:cNvSpPr txBox="1"/>
          <p:nvPr/>
        </p:nvSpPr>
        <p:spPr>
          <a:xfrm>
            <a:off x="452786" y="362724"/>
            <a:ext cx="8238428" cy="46474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687388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- Kết quả bỏ phiếu :</a:t>
            </a:r>
          </a:p>
          <a:p>
            <a:pPr marL="1141413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+ Võ Đức Bình : 22 phiếu		+ Hoàng Khánh Linh : 24 phiếu</a:t>
            </a:r>
          </a:p>
          <a:p>
            <a:pPr marL="1141413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+ Ngô Xuân Hồng : 30 phiếu		+ Nguyễn Thị Thanh Vân : 14 phiếu</a:t>
            </a:r>
            <a:endParaRPr lang="en-SG" sz="16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684213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Trúng cử :</a:t>
            </a:r>
          </a:p>
          <a:p>
            <a:pPr indent="11445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+ Ngô Xuân Hồng</a:t>
            </a:r>
          </a:p>
          <a:p>
            <a:pPr indent="11445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+ Hoàng Khánh Linh</a:t>
            </a:r>
          </a:p>
          <a:p>
            <a:pPr indent="1144588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+ Võ Đức Bình</a:t>
            </a:r>
          </a:p>
          <a:p>
            <a:pPr algn="just"/>
            <a:endParaRPr lang="en-SG" sz="10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346075"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4. 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Cô chủ nhiệm phát biểu ý kiến</a:t>
            </a:r>
          </a:p>
          <a:p>
            <a:pPr marL="684213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Chúc mừng đại hội thành công, chúc mừng Ban chỉ huy mới của chi đội.</a:t>
            </a:r>
          </a:p>
          <a:p>
            <a:pPr marL="798513" indent="-114300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- Toàn chi đội cần thực hiện tốt kế hoạch hoạt động, đặc biệt là chỉ tiêu học tập và hoạt động xã hội. </a:t>
            </a:r>
          </a:p>
          <a:p>
            <a:pPr algn="just"/>
            <a:endParaRPr lang="en-SG" sz="10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568325"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Đại hội bế mạc hồi 10 giờ, ngày 5 tháng 10 năm 2006.</a:t>
            </a:r>
          </a:p>
          <a:p>
            <a:pPr algn="just"/>
            <a:endParaRPr lang="en-SG" sz="12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	TM. Ban th</a:t>
            </a:r>
            <a:r>
              <a:rPr lang="vi-VN" sz="1600" b="1"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SG" sz="1600" b="1">
                <a:latin typeface="Calibri" panose="020F0502020204030204" pitchFamily="34" charset="0"/>
                <a:cs typeface="Calibri" panose="020F0502020204030204" pitchFamily="34" charset="0"/>
              </a:rPr>
              <a:t> kí				TM. Đoàn chủ tịch</a:t>
            </a:r>
          </a:p>
          <a:p>
            <a:pPr algn="just"/>
            <a:endParaRPr lang="en-SG" sz="1600" b="1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endParaRPr lang="en-SG" sz="1600" b="1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SG" sz="1600" i="1">
                <a:latin typeface="Calibri" panose="020F0502020204030204" pitchFamily="34" charset="0"/>
                <a:cs typeface="Calibri" panose="020F0502020204030204" pitchFamily="34" charset="0"/>
              </a:rPr>
              <a:t>Tạ Mạnh C</a:t>
            </a:r>
            <a:r>
              <a:rPr lang="vi-VN" sz="1600" i="1">
                <a:latin typeface="Calibri" panose="020F0502020204030204" pitchFamily="34" charset="0"/>
                <a:cs typeface="Calibri" panose="020F0502020204030204" pitchFamily="34" charset="0"/>
              </a:rPr>
              <a:t>ường</a:t>
            </a:r>
            <a:r>
              <a:rPr lang="en-SG" sz="1600" i="1"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SG" sz="1600">
                <a:latin typeface="Calibri" panose="020F0502020204030204" pitchFamily="34" charset="0"/>
                <a:cs typeface="Calibri" panose="020F0502020204030204" pitchFamily="34" charset="0"/>
              </a:rPr>
              <a:t>			  </a:t>
            </a:r>
            <a:r>
              <a:rPr lang="en-SG" sz="1600" i="1">
                <a:latin typeface="Calibri" panose="020F0502020204030204" pitchFamily="34" charset="0"/>
                <a:cs typeface="Calibri" panose="020F0502020204030204" pitchFamily="34" charset="0"/>
              </a:rPr>
              <a:t>  Ngô Xuân Hồng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5A5B8B2-F3FA-4CAD-A2F9-2189C89FD750}"/>
              </a:ext>
            </a:extLst>
          </p:cNvPr>
          <p:cNvGrpSpPr/>
          <p:nvPr/>
        </p:nvGrpSpPr>
        <p:grpSpPr>
          <a:xfrm rot="21192780">
            <a:off x="1875073" y="4042842"/>
            <a:ext cx="643420" cy="550217"/>
            <a:chOff x="-2752974" y="394636"/>
            <a:chExt cx="1578692" cy="1549667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CAF267-74FC-40FB-9E53-F20151FE9337}"/>
                </a:ext>
              </a:extLst>
            </p:cNvPr>
            <p:cNvSpPr/>
            <p:nvPr/>
          </p:nvSpPr>
          <p:spPr>
            <a:xfrm>
              <a:off x="-2752974" y="394636"/>
              <a:ext cx="1578692" cy="1549667"/>
            </a:xfrm>
            <a:custGeom>
              <a:avLst/>
              <a:gdLst>
                <a:gd name="connsiteX0" fmla="*/ 452536 w 1578692"/>
                <a:gd name="connsiteY0" fmla="*/ 0 h 1549667"/>
                <a:gd name="connsiteX1" fmla="*/ 144528 w 1578692"/>
                <a:gd name="connsiteY1" fmla="*/ 269507 h 1549667"/>
                <a:gd name="connsiteX2" fmla="*/ 48275 w 1578692"/>
                <a:gd name="connsiteY2" fmla="*/ 356135 h 1549667"/>
                <a:gd name="connsiteX3" fmla="*/ 9774 w 1578692"/>
                <a:gd name="connsiteY3" fmla="*/ 471638 h 1549667"/>
                <a:gd name="connsiteX4" fmla="*/ 19399 w 1578692"/>
                <a:gd name="connsiteY4" fmla="*/ 664143 h 1549667"/>
                <a:gd name="connsiteX5" fmla="*/ 77151 w 1578692"/>
                <a:gd name="connsiteY5" fmla="*/ 750770 h 1549667"/>
                <a:gd name="connsiteX6" fmla="*/ 173403 w 1578692"/>
                <a:gd name="connsiteY6" fmla="*/ 808522 h 1549667"/>
                <a:gd name="connsiteX7" fmla="*/ 279281 w 1578692"/>
                <a:gd name="connsiteY7" fmla="*/ 789271 h 1549667"/>
                <a:gd name="connsiteX8" fmla="*/ 423660 w 1578692"/>
                <a:gd name="connsiteY8" fmla="*/ 731520 h 1549667"/>
                <a:gd name="connsiteX9" fmla="*/ 462161 w 1578692"/>
                <a:gd name="connsiteY9" fmla="*/ 702644 h 1549667"/>
                <a:gd name="connsiteX10" fmla="*/ 491037 w 1578692"/>
                <a:gd name="connsiteY10" fmla="*/ 683393 h 1549667"/>
                <a:gd name="connsiteX11" fmla="*/ 596915 w 1578692"/>
                <a:gd name="connsiteY11" fmla="*/ 587141 h 1549667"/>
                <a:gd name="connsiteX12" fmla="*/ 625791 w 1578692"/>
                <a:gd name="connsiteY12" fmla="*/ 519764 h 1549667"/>
                <a:gd name="connsiteX13" fmla="*/ 645041 w 1578692"/>
                <a:gd name="connsiteY13" fmla="*/ 481263 h 1549667"/>
                <a:gd name="connsiteX14" fmla="*/ 654667 w 1578692"/>
                <a:gd name="connsiteY14" fmla="*/ 394636 h 1549667"/>
                <a:gd name="connsiteX15" fmla="*/ 664292 w 1578692"/>
                <a:gd name="connsiteY15" fmla="*/ 365760 h 1549667"/>
                <a:gd name="connsiteX16" fmla="*/ 645041 w 1578692"/>
                <a:gd name="connsiteY16" fmla="*/ 288758 h 1549667"/>
                <a:gd name="connsiteX17" fmla="*/ 471787 w 1578692"/>
                <a:gd name="connsiteY17" fmla="*/ 317633 h 1549667"/>
                <a:gd name="connsiteX18" fmla="*/ 414035 w 1578692"/>
                <a:gd name="connsiteY18" fmla="*/ 356135 h 1549667"/>
                <a:gd name="connsiteX19" fmla="*/ 346658 w 1578692"/>
                <a:gd name="connsiteY19" fmla="*/ 423511 h 1549667"/>
                <a:gd name="connsiteX20" fmla="*/ 231155 w 1578692"/>
                <a:gd name="connsiteY20" fmla="*/ 558265 h 1549667"/>
                <a:gd name="connsiteX21" fmla="*/ 134902 w 1578692"/>
                <a:gd name="connsiteY21" fmla="*/ 683393 h 1549667"/>
                <a:gd name="connsiteX22" fmla="*/ 115652 w 1578692"/>
                <a:gd name="connsiteY22" fmla="*/ 779646 h 1549667"/>
                <a:gd name="connsiteX23" fmla="*/ 96401 w 1578692"/>
                <a:gd name="connsiteY23" fmla="*/ 895149 h 1549667"/>
                <a:gd name="connsiteX24" fmla="*/ 115652 w 1578692"/>
                <a:gd name="connsiteY24" fmla="*/ 1020278 h 1549667"/>
                <a:gd name="connsiteX25" fmla="*/ 134902 w 1578692"/>
                <a:gd name="connsiteY25" fmla="*/ 1068404 h 1549667"/>
                <a:gd name="connsiteX26" fmla="*/ 163778 w 1578692"/>
                <a:gd name="connsiteY26" fmla="*/ 1097280 h 1549667"/>
                <a:gd name="connsiteX27" fmla="*/ 192654 w 1578692"/>
                <a:gd name="connsiteY27" fmla="*/ 1135781 h 1549667"/>
                <a:gd name="connsiteX28" fmla="*/ 269656 w 1578692"/>
                <a:gd name="connsiteY28" fmla="*/ 1174282 h 1549667"/>
                <a:gd name="connsiteX29" fmla="*/ 365909 w 1578692"/>
                <a:gd name="connsiteY29" fmla="*/ 1155031 h 1549667"/>
                <a:gd name="connsiteX30" fmla="*/ 433286 w 1578692"/>
                <a:gd name="connsiteY30" fmla="*/ 1116530 h 1549667"/>
                <a:gd name="connsiteX31" fmla="*/ 471787 w 1578692"/>
                <a:gd name="connsiteY31" fmla="*/ 1068404 h 1549667"/>
                <a:gd name="connsiteX32" fmla="*/ 500662 w 1578692"/>
                <a:gd name="connsiteY32" fmla="*/ 1049153 h 1549667"/>
                <a:gd name="connsiteX33" fmla="*/ 510288 w 1578692"/>
                <a:gd name="connsiteY33" fmla="*/ 1010652 h 1549667"/>
                <a:gd name="connsiteX34" fmla="*/ 558414 w 1578692"/>
                <a:gd name="connsiteY34" fmla="*/ 962526 h 1549667"/>
                <a:gd name="connsiteX35" fmla="*/ 558414 w 1578692"/>
                <a:gd name="connsiteY35" fmla="*/ 1039528 h 1549667"/>
                <a:gd name="connsiteX36" fmla="*/ 577665 w 1578692"/>
                <a:gd name="connsiteY36" fmla="*/ 1135781 h 1549667"/>
                <a:gd name="connsiteX37" fmla="*/ 654667 w 1578692"/>
                <a:gd name="connsiteY37" fmla="*/ 1126156 h 1549667"/>
                <a:gd name="connsiteX38" fmla="*/ 664292 w 1578692"/>
                <a:gd name="connsiteY38" fmla="*/ 1087655 h 1549667"/>
                <a:gd name="connsiteX39" fmla="*/ 683542 w 1578692"/>
                <a:gd name="connsiteY39" fmla="*/ 952901 h 1549667"/>
                <a:gd name="connsiteX40" fmla="*/ 693168 w 1578692"/>
                <a:gd name="connsiteY40" fmla="*/ 1087655 h 1549667"/>
                <a:gd name="connsiteX41" fmla="*/ 712418 w 1578692"/>
                <a:gd name="connsiteY41" fmla="*/ 1116530 h 1549667"/>
                <a:gd name="connsiteX42" fmla="*/ 731669 w 1578692"/>
                <a:gd name="connsiteY42" fmla="*/ 1087655 h 1549667"/>
                <a:gd name="connsiteX43" fmla="*/ 750919 w 1578692"/>
                <a:gd name="connsiteY43" fmla="*/ 1029903 h 1549667"/>
                <a:gd name="connsiteX44" fmla="*/ 770170 w 1578692"/>
                <a:gd name="connsiteY44" fmla="*/ 952901 h 1549667"/>
                <a:gd name="connsiteX45" fmla="*/ 789420 w 1578692"/>
                <a:gd name="connsiteY45" fmla="*/ 895149 h 1549667"/>
                <a:gd name="connsiteX46" fmla="*/ 799046 w 1578692"/>
                <a:gd name="connsiteY46" fmla="*/ 1078029 h 1549667"/>
                <a:gd name="connsiteX47" fmla="*/ 827921 w 1578692"/>
                <a:gd name="connsiteY47" fmla="*/ 1087655 h 1549667"/>
                <a:gd name="connsiteX48" fmla="*/ 904923 w 1578692"/>
                <a:gd name="connsiteY48" fmla="*/ 1068404 h 1549667"/>
                <a:gd name="connsiteX49" fmla="*/ 904923 w 1578692"/>
                <a:gd name="connsiteY49" fmla="*/ 904775 h 1549667"/>
                <a:gd name="connsiteX50" fmla="*/ 885673 w 1578692"/>
                <a:gd name="connsiteY50" fmla="*/ 875899 h 1549667"/>
                <a:gd name="connsiteX51" fmla="*/ 856797 w 1578692"/>
                <a:gd name="connsiteY51" fmla="*/ 856648 h 1549667"/>
                <a:gd name="connsiteX52" fmla="*/ 962675 w 1578692"/>
                <a:gd name="connsiteY52" fmla="*/ 866273 h 1549667"/>
                <a:gd name="connsiteX53" fmla="*/ 1020427 w 1578692"/>
                <a:gd name="connsiteY53" fmla="*/ 943276 h 1549667"/>
                <a:gd name="connsiteX54" fmla="*/ 1049302 w 1578692"/>
                <a:gd name="connsiteY54" fmla="*/ 1020278 h 1549667"/>
                <a:gd name="connsiteX55" fmla="*/ 1020427 w 1578692"/>
                <a:gd name="connsiteY55" fmla="*/ 1039528 h 1549667"/>
                <a:gd name="connsiteX56" fmla="*/ 1010801 w 1578692"/>
                <a:gd name="connsiteY56" fmla="*/ 991402 h 1549667"/>
                <a:gd name="connsiteX57" fmla="*/ 1030052 w 1578692"/>
                <a:gd name="connsiteY57" fmla="*/ 914400 h 1549667"/>
                <a:gd name="connsiteX58" fmla="*/ 1049302 w 1578692"/>
                <a:gd name="connsiteY58" fmla="*/ 885524 h 1549667"/>
                <a:gd name="connsiteX59" fmla="*/ 1107054 w 1578692"/>
                <a:gd name="connsiteY59" fmla="*/ 866273 h 1549667"/>
                <a:gd name="connsiteX60" fmla="*/ 1184056 w 1578692"/>
                <a:gd name="connsiteY60" fmla="*/ 914400 h 1549667"/>
                <a:gd name="connsiteX61" fmla="*/ 1193681 w 1578692"/>
                <a:gd name="connsiteY61" fmla="*/ 943276 h 1549667"/>
                <a:gd name="connsiteX62" fmla="*/ 1251433 w 1578692"/>
                <a:gd name="connsiteY62" fmla="*/ 1001027 h 1549667"/>
                <a:gd name="connsiteX63" fmla="*/ 1309185 w 1578692"/>
                <a:gd name="connsiteY63" fmla="*/ 972151 h 1549667"/>
                <a:gd name="connsiteX64" fmla="*/ 1347686 w 1578692"/>
                <a:gd name="connsiteY64" fmla="*/ 904775 h 1549667"/>
                <a:gd name="connsiteX65" fmla="*/ 1357311 w 1578692"/>
                <a:gd name="connsiteY65" fmla="*/ 760396 h 1549667"/>
                <a:gd name="connsiteX66" fmla="*/ 1328435 w 1578692"/>
                <a:gd name="connsiteY66" fmla="*/ 741145 h 1549667"/>
                <a:gd name="connsiteX67" fmla="*/ 1280309 w 1578692"/>
                <a:gd name="connsiteY67" fmla="*/ 760396 h 1549667"/>
                <a:gd name="connsiteX68" fmla="*/ 1309185 w 1578692"/>
                <a:gd name="connsiteY68" fmla="*/ 1116530 h 1549667"/>
                <a:gd name="connsiteX69" fmla="*/ 1280309 w 1578692"/>
                <a:gd name="connsiteY69" fmla="*/ 1395663 h 1549667"/>
                <a:gd name="connsiteX70" fmla="*/ 1270683 w 1578692"/>
                <a:gd name="connsiteY70" fmla="*/ 1434164 h 1549667"/>
                <a:gd name="connsiteX71" fmla="*/ 1193681 w 1578692"/>
                <a:gd name="connsiteY71" fmla="*/ 1511166 h 1549667"/>
                <a:gd name="connsiteX72" fmla="*/ 1135930 w 1578692"/>
                <a:gd name="connsiteY72" fmla="*/ 1549667 h 1549667"/>
                <a:gd name="connsiteX73" fmla="*/ 1068553 w 1578692"/>
                <a:gd name="connsiteY73" fmla="*/ 1520791 h 1549667"/>
                <a:gd name="connsiteX74" fmla="*/ 1049302 w 1578692"/>
                <a:gd name="connsiteY74" fmla="*/ 1491916 h 1549667"/>
                <a:gd name="connsiteX75" fmla="*/ 1020427 w 1578692"/>
                <a:gd name="connsiteY75" fmla="*/ 1443789 h 1549667"/>
                <a:gd name="connsiteX76" fmla="*/ 1010801 w 1578692"/>
                <a:gd name="connsiteY76" fmla="*/ 1405288 h 1549667"/>
                <a:gd name="connsiteX77" fmla="*/ 1126305 w 1578692"/>
                <a:gd name="connsiteY77" fmla="*/ 1309036 h 1549667"/>
                <a:gd name="connsiteX78" fmla="*/ 1261058 w 1578692"/>
                <a:gd name="connsiteY78" fmla="*/ 1241659 h 1549667"/>
                <a:gd name="connsiteX79" fmla="*/ 1357311 w 1578692"/>
                <a:gd name="connsiteY79" fmla="*/ 1212783 h 1549667"/>
                <a:gd name="connsiteX80" fmla="*/ 1415062 w 1578692"/>
                <a:gd name="connsiteY80" fmla="*/ 1183907 h 1549667"/>
                <a:gd name="connsiteX81" fmla="*/ 1482439 w 1578692"/>
                <a:gd name="connsiteY81" fmla="*/ 1164657 h 1549667"/>
                <a:gd name="connsiteX82" fmla="*/ 1578692 w 1578692"/>
                <a:gd name="connsiteY82" fmla="*/ 1135781 h 154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78692" h="1549667">
                  <a:moveTo>
                    <a:pt x="452536" y="0"/>
                  </a:moveTo>
                  <a:cubicBezTo>
                    <a:pt x="298930" y="102405"/>
                    <a:pt x="418637" y="18241"/>
                    <a:pt x="144528" y="269507"/>
                  </a:cubicBezTo>
                  <a:cubicBezTo>
                    <a:pt x="112709" y="298675"/>
                    <a:pt x="48275" y="356135"/>
                    <a:pt x="48275" y="356135"/>
                  </a:cubicBezTo>
                  <a:cubicBezTo>
                    <a:pt x="35441" y="394636"/>
                    <a:pt x="18768" y="432064"/>
                    <a:pt x="9774" y="471638"/>
                  </a:cubicBezTo>
                  <a:cubicBezTo>
                    <a:pt x="-3989" y="532194"/>
                    <a:pt x="-5279" y="605532"/>
                    <a:pt x="19399" y="664143"/>
                  </a:cubicBezTo>
                  <a:cubicBezTo>
                    <a:pt x="32866" y="696128"/>
                    <a:pt x="56979" y="722530"/>
                    <a:pt x="77151" y="750770"/>
                  </a:cubicBezTo>
                  <a:cubicBezTo>
                    <a:pt x="121679" y="813109"/>
                    <a:pt x="101243" y="796496"/>
                    <a:pt x="173403" y="808522"/>
                  </a:cubicBezTo>
                  <a:cubicBezTo>
                    <a:pt x="208696" y="802105"/>
                    <a:pt x="244591" y="798400"/>
                    <a:pt x="279281" y="789271"/>
                  </a:cubicBezTo>
                  <a:cubicBezTo>
                    <a:pt x="296594" y="784715"/>
                    <a:pt x="404685" y="741870"/>
                    <a:pt x="423660" y="731520"/>
                  </a:cubicBezTo>
                  <a:cubicBezTo>
                    <a:pt x="437743" y="723838"/>
                    <a:pt x="449107" y="711968"/>
                    <a:pt x="462161" y="702644"/>
                  </a:cubicBezTo>
                  <a:cubicBezTo>
                    <a:pt x="471574" y="695920"/>
                    <a:pt x="481906" y="690495"/>
                    <a:pt x="491037" y="683393"/>
                  </a:cubicBezTo>
                  <a:cubicBezTo>
                    <a:pt x="547425" y="639536"/>
                    <a:pt x="548083" y="635973"/>
                    <a:pt x="596915" y="587141"/>
                  </a:cubicBezTo>
                  <a:cubicBezTo>
                    <a:pt x="606540" y="564682"/>
                    <a:pt x="615680" y="542009"/>
                    <a:pt x="625791" y="519764"/>
                  </a:cubicBezTo>
                  <a:cubicBezTo>
                    <a:pt x="631728" y="506702"/>
                    <a:pt x="641815" y="495244"/>
                    <a:pt x="645041" y="481263"/>
                  </a:cubicBezTo>
                  <a:cubicBezTo>
                    <a:pt x="651574" y="452954"/>
                    <a:pt x="649891" y="423294"/>
                    <a:pt x="654667" y="394636"/>
                  </a:cubicBezTo>
                  <a:cubicBezTo>
                    <a:pt x="656335" y="384628"/>
                    <a:pt x="661084" y="375385"/>
                    <a:pt x="664292" y="365760"/>
                  </a:cubicBezTo>
                  <a:cubicBezTo>
                    <a:pt x="657875" y="340093"/>
                    <a:pt x="670708" y="295175"/>
                    <a:pt x="645041" y="288758"/>
                  </a:cubicBezTo>
                  <a:cubicBezTo>
                    <a:pt x="588241" y="274558"/>
                    <a:pt x="471787" y="317633"/>
                    <a:pt x="471787" y="317633"/>
                  </a:cubicBezTo>
                  <a:cubicBezTo>
                    <a:pt x="452536" y="330467"/>
                    <a:pt x="431697" y="341190"/>
                    <a:pt x="414035" y="356135"/>
                  </a:cubicBezTo>
                  <a:cubicBezTo>
                    <a:pt x="389789" y="376651"/>
                    <a:pt x="367328" y="399396"/>
                    <a:pt x="346658" y="423511"/>
                  </a:cubicBezTo>
                  <a:cubicBezTo>
                    <a:pt x="308157" y="468429"/>
                    <a:pt x="265541" y="510124"/>
                    <a:pt x="231155" y="558265"/>
                  </a:cubicBezTo>
                  <a:cubicBezTo>
                    <a:pt x="168464" y="646033"/>
                    <a:pt x="200698" y="604439"/>
                    <a:pt x="134902" y="683393"/>
                  </a:cubicBezTo>
                  <a:cubicBezTo>
                    <a:pt x="128485" y="715477"/>
                    <a:pt x="121031" y="747372"/>
                    <a:pt x="115652" y="779646"/>
                  </a:cubicBezTo>
                  <a:lnTo>
                    <a:pt x="96401" y="895149"/>
                  </a:lnTo>
                  <a:cubicBezTo>
                    <a:pt x="104173" y="972860"/>
                    <a:pt x="96732" y="969823"/>
                    <a:pt x="115652" y="1020278"/>
                  </a:cubicBezTo>
                  <a:cubicBezTo>
                    <a:pt x="121718" y="1036456"/>
                    <a:pt x="125745" y="1053753"/>
                    <a:pt x="134902" y="1068404"/>
                  </a:cubicBezTo>
                  <a:cubicBezTo>
                    <a:pt x="142116" y="1079947"/>
                    <a:pt x="154919" y="1086945"/>
                    <a:pt x="163778" y="1097280"/>
                  </a:cubicBezTo>
                  <a:cubicBezTo>
                    <a:pt x="174218" y="1109460"/>
                    <a:pt x="179680" y="1126345"/>
                    <a:pt x="192654" y="1135781"/>
                  </a:cubicBezTo>
                  <a:cubicBezTo>
                    <a:pt x="215862" y="1152660"/>
                    <a:pt x="243989" y="1161448"/>
                    <a:pt x="269656" y="1174282"/>
                  </a:cubicBezTo>
                  <a:cubicBezTo>
                    <a:pt x="294494" y="1170734"/>
                    <a:pt x="339027" y="1168472"/>
                    <a:pt x="365909" y="1155031"/>
                  </a:cubicBezTo>
                  <a:cubicBezTo>
                    <a:pt x="389045" y="1143463"/>
                    <a:pt x="410827" y="1129364"/>
                    <a:pt x="433286" y="1116530"/>
                  </a:cubicBezTo>
                  <a:cubicBezTo>
                    <a:pt x="446120" y="1100488"/>
                    <a:pt x="457260" y="1082931"/>
                    <a:pt x="471787" y="1068404"/>
                  </a:cubicBezTo>
                  <a:cubicBezTo>
                    <a:pt x="479967" y="1060224"/>
                    <a:pt x="494245" y="1058778"/>
                    <a:pt x="500662" y="1049153"/>
                  </a:cubicBezTo>
                  <a:cubicBezTo>
                    <a:pt x="508000" y="1038146"/>
                    <a:pt x="505077" y="1022811"/>
                    <a:pt x="510288" y="1010652"/>
                  </a:cubicBezTo>
                  <a:cubicBezTo>
                    <a:pt x="523122" y="980707"/>
                    <a:pt x="532747" y="979638"/>
                    <a:pt x="558414" y="962526"/>
                  </a:cubicBezTo>
                  <a:cubicBezTo>
                    <a:pt x="582211" y="867337"/>
                    <a:pt x="555114" y="966937"/>
                    <a:pt x="558414" y="1039528"/>
                  </a:cubicBezTo>
                  <a:cubicBezTo>
                    <a:pt x="559900" y="1072214"/>
                    <a:pt x="571248" y="1103697"/>
                    <a:pt x="577665" y="1135781"/>
                  </a:cubicBezTo>
                  <a:cubicBezTo>
                    <a:pt x="603332" y="1132573"/>
                    <a:pt x="632055" y="1138718"/>
                    <a:pt x="654667" y="1126156"/>
                  </a:cubicBezTo>
                  <a:cubicBezTo>
                    <a:pt x="666231" y="1119732"/>
                    <a:pt x="662117" y="1100704"/>
                    <a:pt x="664292" y="1087655"/>
                  </a:cubicBezTo>
                  <a:cubicBezTo>
                    <a:pt x="671751" y="1042898"/>
                    <a:pt x="683542" y="952901"/>
                    <a:pt x="683542" y="952901"/>
                  </a:cubicBezTo>
                  <a:cubicBezTo>
                    <a:pt x="686751" y="997819"/>
                    <a:pt x="685342" y="1043308"/>
                    <a:pt x="693168" y="1087655"/>
                  </a:cubicBezTo>
                  <a:cubicBezTo>
                    <a:pt x="695178" y="1099047"/>
                    <a:pt x="700850" y="1116530"/>
                    <a:pt x="712418" y="1116530"/>
                  </a:cubicBezTo>
                  <a:cubicBezTo>
                    <a:pt x="723986" y="1116530"/>
                    <a:pt x="725252" y="1097280"/>
                    <a:pt x="731669" y="1087655"/>
                  </a:cubicBezTo>
                  <a:cubicBezTo>
                    <a:pt x="738086" y="1068404"/>
                    <a:pt x="745997" y="1049589"/>
                    <a:pt x="750919" y="1029903"/>
                  </a:cubicBezTo>
                  <a:cubicBezTo>
                    <a:pt x="757336" y="1004236"/>
                    <a:pt x="761804" y="978001"/>
                    <a:pt x="770170" y="952901"/>
                  </a:cubicBezTo>
                  <a:lnTo>
                    <a:pt x="789420" y="895149"/>
                  </a:lnTo>
                  <a:cubicBezTo>
                    <a:pt x="792629" y="956109"/>
                    <a:pt x="787074" y="1018170"/>
                    <a:pt x="799046" y="1078029"/>
                  </a:cubicBezTo>
                  <a:cubicBezTo>
                    <a:pt x="801036" y="1087978"/>
                    <a:pt x="817817" y="1088574"/>
                    <a:pt x="827921" y="1087655"/>
                  </a:cubicBezTo>
                  <a:cubicBezTo>
                    <a:pt x="854270" y="1085260"/>
                    <a:pt x="879256" y="1074821"/>
                    <a:pt x="904923" y="1068404"/>
                  </a:cubicBezTo>
                  <a:cubicBezTo>
                    <a:pt x="916650" y="998045"/>
                    <a:pt x="923080" y="989507"/>
                    <a:pt x="904923" y="904775"/>
                  </a:cubicBezTo>
                  <a:cubicBezTo>
                    <a:pt x="902499" y="893464"/>
                    <a:pt x="893853" y="884079"/>
                    <a:pt x="885673" y="875899"/>
                  </a:cubicBezTo>
                  <a:cubicBezTo>
                    <a:pt x="877493" y="867719"/>
                    <a:pt x="845318" y="858083"/>
                    <a:pt x="856797" y="856648"/>
                  </a:cubicBezTo>
                  <a:cubicBezTo>
                    <a:pt x="891961" y="852252"/>
                    <a:pt x="927382" y="863065"/>
                    <a:pt x="962675" y="866273"/>
                  </a:cubicBezTo>
                  <a:cubicBezTo>
                    <a:pt x="981926" y="891941"/>
                    <a:pt x="1008511" y="913486"/>
                    <a:pt x="1020427" y="943276"/>
                  </a:cubicBezTo>
                  <a:cubicBezTo>
                    <a:pt x="1043445" y="1000822"/>
                    <a:pt x="1034213" y="975011"/>
                    <a:pt x="1049302" y="1020278"/>
                  </a:cubicBezTo>
                  <a:cubicBezTo>
                    <a:pt x="1039677" y="1026695"/>
                    <a:pt x="1029681" y="1046469"/>
                    <a:pt x="1020427" y="1039528"/>
                  </a:cubicBezTo>
                  <a:cubicBezTo>
                    <a:pt x="1007339" y="1029712"/>
                    <a:pt x="1010801" y="1007762"/>
                    <a:pt x="1010801" y="991402"/>
                  </a:cubicBezTo>
                  <a:cubicBezTo>
                    <a:pt x="1010801" y="980422"/>
                    <a:pt x="1022458" y="929589"/>
                    <a:pt x="1030052" y="914400"/>
                  </a:cubicBezTo>
                  <a:cubicBezTo>
                    <a:pt x="1035225" y="904053"/>
                    <a:pt x="1039492" y="891655"/>
                    <a:pt x="1049302" y="885524"/>
                  </a:cubicBezTo>
                  <a:cubicBezTo>
                    <a:pt x="1066510" y="874769"/>
                    <a:pt x="1107054" y="866273"/>
                    <a:pt x="1107054" y="866273"/>
                  </a:cubicBezTo>
                  <a:cubicBezTo>
                    <a:pt x="1151030" y="877268"/>
                    <a:pt x="1152847" y="870707"/>
                    <a:pt x="1184056" y="914400"/>
                  </a:cubicBezTo>
                  <a:cubicBezTo>
                    <a:pt x="1189953" y="922656"/>
                    <a:pt x="1187452" y="935267"/>
                    <a:pt x="1193681" y="943276"/>
                  </a:cubicBezTo>
                  <a:cubicBezTo>
                    <a:pt x="1210395" y="964766"/>
                    <a:pt x="1251433" y="1001027"/>
                    <a:pt x="1251433" y="1001027"/>
                  </a:cubicBezTo>
                  <a:cubicBezTo>
                    <a:pt x="1274920" y="993198"/>
                    <a:pt x="1290525" y="990811"/>
                    <a:pt x="1309185" y="972151"/>
                  </a:cubicBezTo>
                  <a:cubicBezTo>
                    <a:pt x="1322789" y="958547"/>
                    <a:pt x="1340137" y="919872"/>
                    <a:pt x="1347686" y="904775"/>
                  </a:cubicBezTo>
                  <a:cubicBezTo>
                    <a:pt x="1348204" y="901667"/>
                    <a:pt x="1384582" y="794484"/>
                    <a:pt x="1357311" y="760396"/>
                  </a:cubicBezTo>
                  <a:cubicBezTo>
                    <a:pt x="1350084" y="751363"/>
                    <a:pt x="1338060" y="747562"/>
                    <a:pt x="1328435" y="741145"/>
                  </a:cubicBezTo>
                  <a:cubicBezTo>
                    <a:pt x="1312393" y="747562"/>
                    <a:pt x="1281828" y="743185"/>
                    <a:pt x="1280309" y="760396"/>
                  </a:cubicBezTo>
                  <a:cubicBezTo>
                    <a:pt x="1266656" y="915129"/>
                    <a:pt x="1284778" y="994505"/>
                    <a:pt x="1309185" y="1116530"/>
                  </a:cubicBezTo>
                  <a:cubicBezTo>
                    <a:pt x="1293756" y="1486802"/>
                    <a:pt x="1329321" y="1248629"/>
                    <a:pt x="1280309" y="1395663"/>
                  </a:cubicBezTo>
                  <a:cubicBezTo>
                    <a:pt x="1276126" y="1408213"/>
                    <a:pt x="1278620" y="1423581"/>
                    <a:pt x="1270683" y="1434164"/>
                  </a:cubicBezTo>
                  <a:cubicBezTo>
                    <a:pt x="1248903" y="1463203"/>
                    <a:pt x="1219348" y="1485499"/>
                    <a:pt x="1193681" y="1511166"/>
                  </a:cubicBezTo>
                  <a:cubicBezTo>
                    <a:pt x="1157630" y="1547217"/>
                    <a:pt x="1177721" y="1535737"/>
                    <a:pt x="1135930" y="1549667"/>
                  </a:cubicBezTo>
                  <a:cubicBezTo>
                    <a:pt x="1113471" y="1540042"/>
                    <a:pt x="1088884" y="1534345"/>
                    <a:pt x="1068553" y="1520791"/>
                  </a:cubicBezTo>
                  <a:cubicBezTo>
                    <a:pt x="1058928" y="1514374"/>
                    <a:pt x="1055433" y="1501726"/>
                    <a:pt x="1049302" y="1491916"/>
                  </a:cubicBezTo>
                  <a:cubicBezTo>
                    <a:pt x="1039387" y="1476051"/>
                    <a:pt x="1030052" y="1459831"/>
                    <a:pt x="1020427" y="1443789"/>
                  </a:cubicBezTo>
                  <a:cubicBezTo>
                    <a:pt x="1017218" y="1430955"/>
                    <a:pt x="1008207" y="1418260"/>
                    <a:pt x="1010801" y="1405288"/>
                  </a:cubicBezTo>
                  <a:cubicBezTo>
                    <a:pt x="1025816" y="1330213"/>
                    <a:pt x="1061109" y="1340217"/>
                    <a:pt x="1126305" y="1309036"/>
                  </a:cubicBezTo>
                  <a:cubicBezTo>
                    <a:pt x="1171610" y="1287368"/>
                    <a:pt x="1212956" y="1256090"/>
                    <a:pt x="1261058" y="1241659"/>
                  </a:cubicBezTo>
                  <a:cubicBezTo>
                    <a:pt x="1293142" y="1232034"/>
                    <a:pt x="1325947" y="1224545"/>
                    <a:pt x="1357311" y="1212783"/>
                  </a:cubicBezTo>
                  <a:cubicBezTo>
                    <a:pt x="1377463" y="1205226"/>
                    <a:pt x="1394974" y="1191633"/>
                    <a:pt x="1415062" y="1183907"/>
                  </a:cubicBezTo>
                  <a:cubicBezTo>
                    <a:pt x="1436863" y="1175522"/>
                    <a:pt x="1459779" y="1170322"/>
                    <a:pt x="1482439" y="1164657"/>
                  </a:cubicBezTo>
                  <a:cubicBezTo>
                    <a:pt x="1576868" y="1141050"/>
                    <a:pt x="1547633" y="1166840"/>
                    <a:pt x="1578692" y="1135781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DC2640-4AA1-49A5-8D5A-A06343C60666}"/>
                </a:ext>
              </a:extLst>
            </p:cNvPr>
            <p:cNvSpPr/>
            <p:nvPr/>
          </p:nvSpPr>
          <p:spPr>
            <a:xfrm>
              <a:off x="-2088682" y="1200209"/>
              <a:ext cx="67381" cy="166578"/>
            </a:xfrm>
            <a:custGeom>
              <a:avLst/>
              <a:gdLst>
                <a:gd name="connsiteX0" fmla="*/ 0 w 67381"/>
                <a:gd name="connsiteY0" fmla="*/ 22199 h 166578"/>
                <a:gd name="connsiteX1" fmla="*/ 48126 w 67381"/>
                <a:gd name="connsiteY1" fmla="*/ 2949 h 166578"/>
                <a:gd name="connsiteX2" fmla="*/ 67377 w 67381"/>
                <a:gd name="connsiteY2" fmla="*/ 79951 h 166578"/>
                <a:gd name="connsiteX3" fmla="*/ 19250 w 67381"/>
                <a:gd name="connsiteY3" fmla="*/ 137703 h 166578"/>
                <a:gd name="connsiteX4" fmla="*/ 19250 w 67381"/>
                <a:gd name="connsiteY4" fmla="*/ 166578 h 166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81" h="166578">
                  <a:moveTo>
                    <a:pt x="0" y="22199"/>
                  </a:moveTo>
                  <a:cubicBezTo>
                    <a:pt x="16042" y="15782"/>
                    <a:pt x="35008" y="-8295"/>
                    <a:pt x="48126" y="2949"/>
                  </a:cubicBezTo>
                  <a:cubicBezTo>
                    <a:pt x="68214" y="20167"/>
                    <a:pt x="67377" y="79951"/>
                    <a:pt x="67377" y="79951"/>
                  </a:cubicBezTo>
                  <a:cubicBezTo>
                    <a:pt x="37934" y="168273"/>
                    <a:pt x="89179" y="32810"/>
                    <a:pt x="19250" y="137703"/>
                  </a:cubicBezTo>
                  <a:cubicBezTo>
                    <a:pt x="13911" y="145711"/>
                    <a:pt x="19250" y="156953"/>
                    <a:pt x="19250" y="166578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F5E6433-AA3C-48F5-83F2-31AA39AD6528}"/>
                </a:ext>
              </a:extLst>
            </p:cNvPr>
            <p:cNvSpPr/>
            <p:nvPr/>
          </p:nvSpPr>
          <p:spPr>
            <a:xfrm>
              <a:off x="-1896177" y="1125086"/>
              <a:ext cx="68456" cy="137404"/>
            </a:xfrm>
            <a:custGeom>
              <a:avLst/>
              <a:gdLst>
                <a:gd name="connsiteX0" fmla="*/ 0 w 68456"/>
                <a:gd name="connsiteY0" fmla="*/ 10695 h 137404"/>
                <a:gd name="connsiteX1" fmla="*/ 48126 w 68456"/>
                <a:gd name="connsiteY1" fmla="*/ 1070 h 137404"/>
                <a:gd name="connsiteX2" fmla="*/ 67377 w 68456"/>
                <a:gd name="connsiteY2" fmla="*/ 29946 h 137404"/>
                <a:gd name="connsiteX3" fmla="*/ 19251 w 68456"/>
                <a:gd name="connsiteY3" fmla="*/ 135823 h 137404"/>
                <a:gd name="connsiteX4" fmla="*/ 0 w 68456"/>
                <a:gd name="connsiteY4" fmla="*/ 135823 h 13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56" h="137404">
                  <a:moveTo>
                    <a:pt x="0" y="10695"/>
                  </a:moveTo>
                  <a:cubicBezTo>
                    <a:pt x="16042" y="7487"/>
                    <a:pt x="32396" y="-3424"/>
                    <a:pt x="48126" y="1070"/>
                  </a:cubicBezTo>
                  <a:cubicBezTo>
                    <a:pt x="59249" y="4248"/>
                    <a:pt x="66226" y="18435"/>
                    <a:pt x="67377" y="29946"/>
                  </a:cubicBezTo>
                  <a:cubicBezTo>
                    <a:pt x="72486" y="81029"/>
                    <a:pt x="59953" y="108688"/>
                    <a:pt x="19251" y="135823"/>
                  </a:cubicBezTo>
                  <a:cubicBezTo>
                    <a:pt x="13912" y="139382"/>
                    <a:pt x="6417" y="135823"/>
                    <a:pt x="0" y="135823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2F5A218-7A86-4F41-AA20-E010AC83772F}"/>
                </a:ext>
              </a:extLst>
            </p:cNvPr>
            <p:cNvSpPr/>
            <p:nvPr/>
          </p:nvSpPr>
          <p:spPr>
            <a:xfrm>
              <a:off x="-2054992" y="1047750"/>
              <a:ext cx="221381" cy="29438"/>
            </a:xfrm>
            <a:custGeom>
              <a:avLst/>
              <a:gdLst>
                <a:gd name="connsiteX0" fmla="*/ 0 w 221381"/>
                <a:gd name="connsiteY0" fmla="*/ 0 h 29438"/>
                <a:gd name="connsiteX1" fmla="*/ 154004 w 221381"/>
                <a:gd name="connsiteY1" fmla="*/ 19250 h 29438"/>
                <a:gd name="connsiteX2" fmla="*/ 221381 w 221381"/>
                <a:gd name="connsiteY2" fmla="*/ 28876 h 2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381" h="29438">
                  <a:moveTo>
                    <a:pt x="0" y="0"/>
                  </a:moveTo>
                  <a:cubicBezTo>
                    <a:pt x="30026" y="3336"/>
                    <a:pt x="119671" y="12383"/>
                    <a:pt x="154004" y="19250"/>
                  </a:cubicBezTo>
                  <a:cubicBezTo>
                    <a:pt x="222425" y="32935"/>
                    <a:pt x="138114" y="28876"/>
                    <a:pt x="221381" y="28876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FA66845-A625-4708-8E15-32E5C4DF332A}"/>
              </a:ext>
            </a:extLst>
          </p:cNvPr>
          <p:cNvGrpSpPr/>
          <p:nvPr/>
        </p:nvGrpSpPr>
        <p:grpSpPr>
          <a:xfrm>
            <a:off x="6588846" y="4049362"/>
            <a:ext cx="703936" cy="537176"/>
            <a:chOff x="-2695074" y="1428750"/>
            <a:chExt cx="1761423" cy="12954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7199A75-9B9F-43E4-8B99-BF2F05271A90}"/>
                </a:ext>
              </a:extLst>
            </p:cNvPr>
            <p:cNvSpPr/>
            <p:nvPr/>
          </p:nvSpPr>
          <p:spPr>
            <a:xfrm>
              <a:off x="-2695074" y="1951828"/>
              <a:ext cx="1761423" cy="627743"/>
            </a:xfrm>
            <a:custGeom>
              <a:avLst/>
              <a:gdLst>
                <a:gd name="connsiteX0" fmla="*/ 0 w 1761423"/>
                <a:gd name="connsiteY0" fmla="*/ 213856 h 627743"/>
                <a:gd name="connsiteX1" fmla="*/ 221381 w 1761423"/>
                <a:gd name="connsiteY1" fmla="*/ 194606 h 627743"/>
                <a:gd name="connsiteX2" fmla="*/ 308009 w 1761423"/>
                <a:gd name="connsiteY2" fmla="*/ 175355 h 627743"/>
                <a:gd name="connsiteX3" fmla="*/ 375386 w 1761423"/>
                <a:gd name="connsiteY3" fmla="*/ 165730 h 627743"/>
                <a:gd name="connsiteX4" fmla="*/ 413887 w 1761423"/>
                <a:gd name="connsiteY4" fmla="*/ 156105 h 627743"/>
                <a:gd name="connsiteX5" fmla="*/ 606392 w 1761423"/>
                <a:gd name="connsiteY5" fmla="*/ 146479 h 627743"/>
                <a:gd name="connsiteX6" fmla="*/ 693019 w 1761423"/>
                <a:gd name="connsiteY6" fmla="*/ 136854 h 627743"/>
                <a:gd name="connsiteX7" fmla="*/ 914400 w 1761423"/>
                <a:gd name="connsiteY7" fmla="*/ 98353 h 627743"/>
                <a:gd name="connsiteX8" fmla="*/ 933651 w 1761423"/>
                <a:gd name="connsiteY8" fmla="*/ 69477 h 627743"/>
                <a:gd name="connsiteX9" fmla="*/ 972152 w 1761423"/>
                <a:gd name="connsiteY9" fmla="*/ 50227 h 627743"/>
                <a:gd name="connsiteX10" fmla="*/ 895150 w 1761423"/>
                <a:gd name="connsiteY10" fmla="*/ 88728 h 627743"/>
                <a:gd name="connsiteX11" fmla="*/ 866274 w 1761423"/>
                <a:gd name="connsiteY11" fmla="*/ 117604 h 627743"/>
                <a:gd name="connsiteX12" fmla="*/ 924026 w 1761423"/>
                <a:gd name="connsiteY12" fmla="*/ 290858 h 627743"/>
                <a:gd name="connsiteX13" fmla="*/ 972152 w 1761423"/>
                <a:gd name="connsiteY13" fmla="*/ 261983 h 627743"/>
                <a:gd name="connsiteX14" fmla="*/ 981777 w 1761423"/>
                <a:gd name="connsiteY14" fmla="*/ 127229 h 627743"/>
                <a:gd name="connsiteX15" fmla="*/ 972152 w 1761423"/>
                <a:gd name="connsiteY15" fmla="*/ 165730 h 627743"/>
                <a:gd name="connsiteX16" fmla="*/ 962527 w 1761423"/>
                <a:gd name="connsiteY16" fmla="*/ 107978 h 627743"/>
                <a:gd name="connsiteX17" fmla="*/ 972152 w 1761423"/>
                <a:gd name="connsiteY17" fmla="*/ 136854 h 627743"/>
                <a:gd name="connsiteX18" fmla="*/ 1001028 w 1761423"/>
                <a:gd name="connsiteY18" fmla="*/ 156105 h 627743"/>
                <a:gd name="connsiteX19" fmla="*/ 1058779 w 1761423"/>
                <a:gd name="connsiteY19" fmla="*/ 233107 h 627743"/>
                <a:gd name="connsiteX20" fmla="*/ 1049154 w 1761423"/>
                <a:gd name="connsiteY20" fmla="*/ 175355 h 627743"/>
                <a:gd name="connsiteX21" fmla="*/ 1058779 w 1761423"/>
                <a:gd name="connsiteY21" fmla="*/ 69477 h 627743"/>
                <a:gd name="connsiteX22" fmla="*/ 1087655 w 1761423"/>
                <a:gd name="connsiteY22" fmla="*/ 79103 h 627743"/>
                <a:gd name="connsiteX23" fmla="*/ 1126156 w 1761423"/>
                <a:gd name="connsiteY23" fmla="*/ 117604 h 627743"/>
                <a:gd name="connsiteX24" fmla="*/ 1164657 w 1761423"/>
                <a:gd name="connsiteY24" fmla="*/ 194606 h 627743"/>
                <a:gd name="connsiteX25" fmla="*/ 1203158 w 1761423"/>
                <a:gd name="connsiteY25" fmla="*/ 98353 h 627743"/>
                <a:gd name="connsiteX26" fmla="*/ 1222409 w 1761423"/>
                <a:gd name="connsiteY26" fmla="*/ 69477 h 627743"/>
                <a:gd name="connsiteX27" fmla="*/ 1251285 w 1761423"/>
                <a:gd name="connsiteY27" fmla="*/ 30976 h 627743"/>
                <a:gd name="connsiteX28" fmla="*/ 1260910 w 1761423"/>
                <a:gd name="connsiteY28" fmla="*/ 2100 h 627743"/>
                <a:gd name="connsiteX29" fmla="*/ 1251285 w 1761423"/>
                <a:gd name="connsiteY29" fmla="*/ 59852 h 627743"/>
                <a:gd name="connsiteX30" fmla="*/ 1260910 w 1761423"/>
                <a:gd name="connsiteY30" fmla="*/ 184980 h 627743"/>
                <a:gd name="connsiteX31" fmla="*/ 1366788 w 1761423"/>
                <a:gd name="connsiteY31" fmla="*/ 175355 h 627743"/>
                <a:gd name="connsiteX32" fmla="*/ 1376413 w 1761423"/>
                <a:gd name="connsiteY32" fmla="*/ 136854 h 627743"/>
                <a:gd name="connsiteX33" fmla="*/ 1366788 w 1761423"/>
                <a:gd name="connsiteY33" fmla="*/ 69477 h 627743"/>
                <a:gd name="connsiteX34" fmla="*/ 1366788 w 1761423"/>
                <a:gd name="connsiteY34" fmla="*/ 69477 h 627743"/>
                <a:gd name="connsiteX35" fmla="*/ 1386038 w 1761423"/>
                <a:gd name="connsiteY35" fmla="*/ 107978 h 627743"/>
                <a:gd name="connsiteX36" fmla="*/ 1405289 w 1761423"/>
                <a:gd name="connsiteY36" fmla="*/ 136854 h 627743"/>
                <a:gd name="connsiteX37" fmla="*/ 1414914 w 1761423"/>
                <a:gd name="connsiteY37" fmla="*/ 184980 h 627743"/>
                <a:gd name="connsiteX38" fmla="*/ 1414914 w 1761423"/>
                <a:gd name="connsiteY38" fmla="*/ 473738 h 627743"/>
                <a:gd name="connsiteX39" fmla="*/ 1318661 w 1761423"/>
                <a:gd name="connsiteY39" fmla="*/ 579616 h 627743"/>
                <a:gd name="connsiteX40" fmla="*/ 1280160 w 1761423"/>
                <a:gd name="connsiteY40" fmla="*/ 608492 h 627743"/>
                <a:gd name="connsiteX41" fmla="*/ 1203158 w 1761423"/>
                <a:gd name="connsiteY41" fmla="*/ 627743 h 627743"/>
                <a:gd name="connsiteX42" fmla="*/ 1145407 w 1761423"/>
                <a:gd name="connsiteY42" fmla="*/ 618117 h 627743"/>
                <a:gd name="connsiteX43" fmla="*/ 1116531 w 1761423"/>
                <a:gd name="connsiteY43" fmla="*/ 569991 h 627743"/>
                <a:gd name="connsiteX44" fmla="*/ 1097280 w 1761423"/>
                <a:gd name="connsiteY44" fmla="*/ 483364 h 627743"/>
                <a:gd name="connsiteX45" fmla="*/ 1116531 w 1761423"/>
                <a:gd name="connsiteY45" fmla="*/ 444863 h 627743"/>
                <a:gd name="connsiteX46" fmla="*/ 1251285 w 1761423"/>
                <a:gd name="connsiteY46" fmla="*/ 387111 h 627743"/>
                <a:gd name="connsiteX47" fmla="*/ 1443790 w 1761423"/>
                <a:gd name="connsiteY47" fmla="*/ 367860 h 627743"/>
                <a:gd name="connsiteX48" fmla="*/ 1549668 w 1761423"/>
                <a:gd name="connsiteY48" fmla="*/ 338985 h 627743"/>
                <a:gd name="connsiteX49" fmla="*/ 1703672 w 1761423"/>
                <a:gd name="connsiteY49" fmla="*/ 319734 h 627743"/>
                <a:gd name="connsiteX50" fmla="*/ 1761423 w 1761423"/>
                <a:gd name="connsiteY50" fmla="*/ 310109 h 62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61423" h="627743">
                  <a:moveTo>
                    <a:pt x="0" y="213856"/>
                  </a:moveTo>
                  <a:cubicBezTo>
                    <a:pt x="138364" y="186184"/>
                    <a:pt x="-86718" y="228839"/>
                    <a:pt x="221381" y="194606"/>
                  </a:cubicBezTo>
                  <a:cubicBezTo>
                    <a:pt x="250780" y="191339"/>
                    <a:pt x="278935" y="180806"/>
                    <a:pt x="308009" y="175355"/>
                  </a:cubicBezTo>
                  <a:cubicBezTo>
                    <a:pt x="330307" y="171174"/>
                    <a:pt x="353065" y="169788"/>
                    <a:pt x="375386" y="165730"/>
                  </a:cubicBezTo>
                  <a:cubicBezTo>
                    <a:pt x="388401" y="163364"/>
                    <a:pt x="400704" y="157204"/>
                    <a:pt x="413887" y="156105"/>
                  </a:cubicBezTo>
                  <a:cubicBezTo>
                    <a:pt x="477914" y="150769"/>
                    <a:pt x="542224" y="149688"/>
                    <a:pt x="606392" y="146479"/>
                  </a:cubicBezTo>
                  <a:cubicBezTo>
                    <a:pt x="635268" y="143271"/>
                    <a:pt x="664279" y="141112"/>
                    <a:pt x="693019" y="136854"/>
                  </a:cubicBezTo>
                  <a:cubicBezTo>
                    <a:pt x="814762" y="118818"/>
                    <a:pt x="827765" y="115680"/>
                    <a:pt x="914400" y="98353"/>
                  </a:cubicBezTo>
                  <a:cubicBezTo>
                    <a:pt x="920817" y="88728"/>
                    <a:pt x="924764" y="76883"/>
                    <a:pt x="933651" y="69477"/>
                  </a:cubicBezTo>
                  <a:cubicBezTo>
                    <a:pt x="944674" y="60291"/>
                    <a:pt x="972152" y="35879"/>
                    <a:pt x="972152" y="50227"/>
                  </a:cubicBezTo>
                  <a:cubicBezTo>
                    <a:pt x="972152" y="74770"/>
                    <a:pt x="908739" y="85331"/>
                    <a:pt x="895150" y="88728"/>
                  </a:cubicBezTo>
                  <a:cubicBezTo>
                    <a:pt x="885525" y="98353"/>
                    <a:pt x="867029" y="104013"/>
                    <a:pt x="866274" y="117604"/>
                  </a:cubicBezTo>
                  <a:cubicBezTo>
                    <a:pt x="858581" y="256086"/>
                    <a:pt x="856286" y="240054"/>
                    <a:pt x="924026" y="290858"/>
                  </a:cubicBezTo>
                  <a:cubicBezTo>
                    <a:pt x="940068" y="281233"/>
                    <a:pt x="965926" y="279624"/>
                    <a:pt x="972152" y="261983"/>
                  </a:cubicBezTo>
                  <a:cubicBezTo>
                    <a:pt x="987140" y="219518"/>
                    <a:pt x="981777" y="172261"/>
                    <a:pt x="981777" y="127229"/>
                  </a:cubicBezTo>
                  <a:cubicBezTo>
                    <a:pt x="981777" y="114000"/>
                    <a:pt x="975360" y="152896"/>
                    <a:pt x="972152" y="165730"/>
                  </a:cubicBezTo>
                  <a:cubicBezTo>
                    <a:pt x="968944" y="146479"/>
                    <a:pt x="962527" y="127494"/>
                    <a:pt x="962527" y="107978"/>
                  </a:cubicBezTo>
                  <a:cubicBezTo>
                    <a:pt x="962527" y="97832"/>
                    <a:pt x="965814" y="128931"/>
                    <a:pt x="972152" y="136854"/>
                  </a:cubicBezTo>
                  <a:cubicBezTo>
                    <a:pt x="979379" y="145887"/>
                    <a:pt x="991403" y="149688"/>
                    <a:pt x="1001028" y="156105"/>
                  </a:cubicBezTo>
                  <a:cubicBezTo>
                    <a:pt x="1009437" y="168718"/>
                    <a:pt x="1052544" y="235185"/>
                    <a:pt x="1058779" y="233107"/>
                  </a:cubicBezTo>
                  <a:cubicBezTo>
                    <a:pt x="1077294" y="226936"/>
                    <a:pt x="1052362" y="194606"/>
                    <a:pt x="1049154" y="175355"/>
                  </a:cubicBezTo>
                  <a:cubicBezTo>
                    <a:pt x="1052362" y="140062"/>
                    <a:pt x="1045618" y="102381"/>
                    <a:pt x="1058779" y="69477"/>
                  </a:cubicBezTo>
                  <a:cubicBezTo>
                    <a:pt x="1062547" y="60057"/>
                    <a:pt x="1079399" y="73206"/>
                    <a:pt x="1087655" y="79103"/>
                  </a:cubicBezTo>
                  <a:cubicBezTo>
                    <a:pt x="1102424" y="89652"/>
                    <a:pt x="1116088" y="102503"/>
                    <a:pt x="1126156" y="117604"/>
                  </a:cubicBezTo>
                  <a:cubicBezTo>
                    <a:pt x="1142074" y="141481"/>
                    <a:pt x="1164657" y="194606"/>
                    <a:pt x="1164657" y="194606"/>
                  </a:cubicBezTo>
                  <a:cubicBezTo>
                    <a:pt x="1226213" y="174086"/>
                    <a:pt x="1177759" y="199949"/>
                    <a:pt x="1203158" y="98353"/>
                  </a:cubicBezTo>
                  <a:cubicBezTo>
                    <a:pt x="1205964" y="87130"/>
                    <a:pt x="1215685" y="78890"/>
                    <a:pt x="1222409" y="69477"/>
                  </a:cubicBezTo>
                  <a:cubicBezTo>
                    <a:pt x="1231733" y="56423"/>
                    <a:pt x="1241660" y="43810"/>
                    <a:pt x="1251285" y="30976"/>
                  </a:cubicBezTo>
                  <a:cubicBezTo>
                    <a:pt x="1254493" y="21351"/>
                    <a:pt x="1260910" y="-8046"/>
                    <a:pt x="1260910" y="2100"/>
                  </a:cubicBezTo>
                  <a:cubicBezTo>
                    <a:pt x="1260910" y="21616"/>
                    <a:pt x="1251285" y="40336"/>
                    <a:pt x="1251285" y="59852"/>
                  </a:cubicBezTo>
                  <a:cubicBezTo>
                    <a:pt x="1251285" y="101685"/>
                    <a:pt x="1257702" y="143271"/>
                    <a:pt x="1260910" y="184980"/>
                  </a:cubicBezTo>
                  <a:cubicBezTo>
                    <a:pt x="1296203" y="181772"/>
                    <a:pt x="1334076" y="188985"/>
                    <a:pt x="1366788" y="175355"/>
                  </a:cubicBezTo>
                  <a:cubicBezTo>
                    <a:pt x="1378999" y="170267"/>
                    <a:pt x="1376413" y="150083"/>
                    <a:pt x="1376413" y="136854"/>
                  </a:cubicBezTo>
                  <a:cubicBezTo>
                    <a:pt x="1376413" y="114167"/>
                    <a:pt x="1371237" y="91723"/>
                    <a:pt x="1366788" y="69477"/>
                  </a:cubicBezTo>
                  <a:lnTo>
                    <a:pt x="1366788" y="69477"/>
                  </a:lnTo>
                  <a:cubicBezTo>
                    <a:pt x="1372440" y="82665"/>
                    <a:pt x="1378919" y="95520"/>
                    <a:pt x="1386038" y="107978"/>
                  </a:cubicBezTo>
                  <a:cubicBezTo>
                    <a:pt x="1391777" y="118022"/>
                    <a:pt x="1398872" y="127229"/>
                    <a:pt x="1405289" y="136854"/>
                  </a:cubicBezTo>
                  <a:cubicBezTo>
                    <a:pt x="1408497" y="152896"/>
                    <a:pt x="1412600" y="168785"/>
                    <a:pt x="1414914" y="184980"/>
                  </a:cubicBezTo>
                  <a:cubicBezTo>
                    <a:pt x="1428903" y="282908"/>
                    <a:pt x="1433082" y="371998"/>
                    <a:pt x="1414914" y="473738"/>
                  </a:cubicBezTo>
                  <a:cubicBezTo>
                    <a:pt x="1403086" y="539976"/>
                    <a:pt x="1363812" y="545753"/>
                    <a:pt x="1318661" y="579616"/>
                  </a:cubicBezTo>
                  <a:cubicBezTo>
                    <a:pt x="1305827" y="589241"/>
                    <a:pt x="1294088" y="600533"/>
                    <a:pt x="1280160" y="608492"/>
                  </a:cubicBezTo>
                  <a:cubicBezTo>
                    <a:pt x="1264224" y="617598"/>
                    <a:pt x="1215341" y="625306"/>
                    <a:pt x="1203158" y="627743"/>
                  </a:cubicBezTo>
                  <a:cubicBezTo>
                    <a:pt x="1183908" y="624534"/>
                    <a:pt x="1161645" y="628943"/>
                    <a:pt x="1145407" y="618117"/>
                  </a:cubicBezTo>
                  <a:cubicBezTo>
                    <a:pt x="1129841" y="607740"/>
                    <a:pt x="1124898" y="586724"/>
                    <a:pt x="1116531" y="569991"/>
                  </a:cubicBezTo>
                  <a:cubicBezTo>
                    <a:pt x="1104685" y="546298"/>
                    <a:pt x="1100976" y="505540"/>
                    <a:pt x="1097280" y="483364"/>
                  </a:cubicBezTo>
                  <a:cubicBezTo>
                    <a:pt x="1103697" y="470530"/>
                    <a:pt x="1106385" y="455009"/>
                    <a:pt x="1116531" y="444863"/>
                  </a:cubicBezTo>
                  <a:cubicBezTo>
                    <a:pt x="1142408" y="418986"/>
                    <a:pt x="1225573" y="391544"/>
                    <a:pt x="1251285" y="387111"/>
                  </a:cubicBezTo>
                  <a:cubicBezTo>
                    <a:pt x="1314836" y="376154"/>
                    <a:pt x="1443790" y="367860"/>
                    <a:pt x="1443790" y="367860"/>
                  </a:cubicBezTo>
                  <a:cubicBezTo>
                    <a:pt x="1479083" y="358235"/>
                    <a:pt x="1513958" y="346921"/>
                    <a:pt x="1549668" y="338985"/>
                  </a:cubicBezTo>
                  <a:cubicBezTo>
                    <a:pt x="1581295" y="331957"/>
                    <a:pt x="1677111" y="323275"/>
                    <a:pt x="1703672" y="319734"/>
                  </a:cubicBezTo>
                  <a:cubicBezTo>
                    <a:pt x="1723017" y="317155"/>
                    <a:pt x="1742173" y="313317"/>
                    <a:pt x="1761423" y="310109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774F13E-EAF4-4DF4-A505-DDEDCC0299E6}"/>
                </a:ext>
              </a:extLst>
            </p:cNvPr>
            <p:cNvCxnSpPr/>
            <p:nvPr/>
          </p:nvCxnSpPr>
          <p:spPr>
            <a:xfrm flipH="1">
              <a:off x="-2514600" y="1428750"/>
              <a:ext cx="152400" cy="1295400"/>
            </a:xfrm>
            <a:prstGeom prst="line">
              <a:avLst/>
            </a:prstGeom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0F4B96C-E835-4F62-B9DA-9E131BBC650C}"/>
                </a:ext>
              </a:extLst>
            </p:cNvPr>
            <p:cNvSpPr/>
            <p:nvPr/>
          </p:nvSpPr>
          <p:spPr>
            <a:xfrm rot="224674">
              <a:off x="-2150603" y="1432479"/>
              <a:ext cx="152726" cy="1179128"/>
            </a:xfrm>
            <a:custGeom>
              <a:avLst/>
              <a:gdLst>
                <a:gd name="connsiteX0" fmla="*/ 0 w 173255"/>
                <a:gd name="connsiteY0" fmla="*/ 0 h 1010652"/>
                <a:gd name="connsiteX1" fmla="*/ 19251 w 173255"/>
                <a:gd name="connsiteY1" fmla="*/ 471638 h 1010652"/>
                <a:gd name="connsiteX2" fmla="*/ 28876 w 173255"/>
                <a:gd name="connsiteY2" fmla="*/ 577516 h 1010652"/>
                <a:gd name="connsiteX3" fmla="*/ 38501 w 173255"/>
                <a:gd name="connsiteY3" fmla="*/ 664143 h 1010652"/>
                <a:gd name="connsiteX4" fmla="*/ 86627 w 173255"/>
                <a:gd name="connsiteY4" fmla="*/ 789271 h 1010652"/>
                <a:gd name="connsiteX5" fmla="*/ 125129 w 173255"/>
                <a:gd name="connsiteY5" fmla="*/ 875899 h 1010652"/>
                <a:gd name="connsiteX6" fmla="*/ 144379 w 173255"/>
                <a:gd name="connsiteY6" fmla="*/ 952901 h 1010652"/>
                <a:gd name="connsiteX7" fmla="*/ 173255 w 173255"/>
                <a:gd name="connsiteY7" fmla="*/ 1010652 h 101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255" h="1010652">
                  <a:moveTo>
                    <a:pt x="0" y="0"/>
                  </a:moveTo>
                  <a:cubicBezTo>
                    <a:pt x="33398" y="200389"/>
                    <a:pt x="1492" y="-7833"/>
                    <a:pt x="19251" y="471638"/>
                  </a:cubicBezTo>
                  <a:cubicBezTo>
                    <a:pt x="20563" y="507052"/>
                    <a:pt x="25350" y="542254"/>
                    <a:pt x="28876" y="577516"/>
                  </a:cubicBezTo>
                  <a:cubicBezTo>
                    <a:pt x="31767" y="606425"/>
                    <a:pt x="30857" y="636113"/>
                    <a:pt x="38501" y="664143"/>
                  </a:cubicBezTo>
                  <a:cubicBezTo>
                    <a:pt x="50259" y="707256"/>
                    <a:pt x="66642" y="749301"/>
                    <a:pt x="86627" y="789271"/>
                  </a:cubicBezTo>
                  <a:cubicBezTo>
                    <a:pt x="101358" y="818732"/>
                    <a:pt x="115297" y="843945"/>
                    <a:pt x="125129" y="875899"/>
                  </a:cubicBezTo>
                  <a:cubicBezTo>
                    <a:pt x="132910" y="901186"/>
                    <a:pt x="135480" y="927985"/>
                    <a:pt x="144379" y="952901"/>
                  </a:cubicBezTo>
                  <a:cubicBezTo>
                    <a:pt x="151618" y="973170"/>
                    <a:pt x="173255" y="1010652"/>
                    <a:pt x="173255" y="1010652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99F2F7A-54CF-4766-87EA-6738B9473BE9}"/>
                </a:ext>
              </a:extLst>
            </p:cNvPr>
            <p:cNvSpPr/>
            <p:nvPr/>
          </p:nvSpPr>
          <p:spPr>
            <a:xfrm>
              <a:off x="-1828800" y="1828800"/>
              <a:ext cx="86627" cy="125128"/>
            </a:xfrm>
            <a:custGeom>
              <a:avLst/>
              <a:gdLst>
                <a:gd name="connsiteX0" fmla="*/ 0 w 86627"/>
                <a:gd name="connsiteY0" fmla="*/ 125128 h 125128"/>
                <a:gd name="connsiteX1" fmla="*/ 38501 w 86627"/>
                <a:gd name="connsiteY1" fmla="*/ 77002 h 125128"/>
                <a:gd name="connsiteX2" fmla="*/ 48126 w 86627"/>
                <a:gd name="connsiteY2" fmla="*/ 48126 h 125128"/>
                <a:gd name="connsiteX3" fmla="*/ 86627 w 86627"/>
                <a:gd name="connsiteY3" fmla="*/ 0 h 12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27" h="125128">
                  <a:moveTo>
                    <a:pt x="0" y="125128"/>
                  </a:moveTo>
                  <a:cubicBezTo>
                    <a:pt x="12834" y="109086"/>
                    <a:pt x="27613" y="94423"/>
                    <a:pt x="38501" y="77002"/>
                  </a:cubicBezTo>
                  <a:cubicBezTo>
                    <a:pt x="43878" y="68398"/>
                    <a:pt x="43589" y="57201"/>
                    <a:pt x="48126" y="48126"/>
                  </a:cubicBezTo>
                  <a:cubicBezTo>
                    <a:pt x="60266" y="23846"/>
                    <a:pt x="68724" y="17903"/>
                    <a:pt x="86627" y="0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3B144EA-220E-4427-9033-09ED00BED86D}"/>
                </a:ext>
              </a:extLst>
            </p:cNvPr>
            <p:cNvSpPr/>
            <p:nvPr/>
          </p:nvSpPr>
          <p:spPr>
            <a:xfrm>
              <a:off x="-1751798" y="1838425"/>
              <a:ext cx="67377" cy="105895"/>
            </a:xfrm>
            <a:custGeom>
              <a:avLst/>
              <a:gdLst>
                <a:gd name="connsiteX0" fmla="*/ 0 w 67377"/>
                <a:gd name="connsiteY0" fmla="*/ 0 h 105895"/>
                <a:gd name="connsiteX1" fmla="*/ 19251 w 67377"/>
                <a:gd name="connsiteY1" fmla="*/ 48127 h 105895"/>
                <a:gd name="connsiteX2" fmla="*/ 67377 w 67377"/>
                <a:gd name="connsiteY2" fmla="*/ 105878 h 10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77" h="105895">
                  <a:moveTo>
                    <a:pt x="0" y="0"/>
                  </a:moveTo>
                  <a:cubicBezTo>
                    <a:pt x="6417" y="16042"/>
                    <a:pt x="10977" y="32959"/>
                    <a:pt x="19251" y="48127"/>
                  </a:cubicBezTo>
                  <a:cubicBezTo>
                    <a:pt x="52208" y="108547"/>
                    <a:pt x="35632" y="105878"/>
                    <a:pt x="67377" y="105878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3407D5-D248-48AB-B3B7-FF3723AD8E07}"/>
                </a:ext>
              </a:extLst>
            </p:cNvPr>
            <p:cNvSpPr/>
            <p:nvPr/>
          </p:nvSpPr>
          <p:spPr>
            <a:xfrm>
              <a:off x="-1886552" y="1722922"/>
              <a:ext cx="635268" cy="116359"/>
            </a:xfrm>
            <a:custGeom>
              <a:avLst/>
              <a:gdLst>
                <a:gd name="connsiteX0" fmla="*/ 0 w 635268"/>
                <a:gd name="connsiteY0" fmla="*/ 0 h 116359"/>
                <a:gd name="connsiteX1" fmla="*/ 279133 w 635268"/>
                <a:gd name="connsiteY1" fmla="*/ 19251 h 116359"/>
                <a:gd name="connsiteX2" fmla="*/ 327259 w 635268"/>
                <a:gd name="connsiteY2" fmla="*/ 38501 h 116359"/>
                <a:gd name="connsiteX3" fmla="*/ 385011 w 635268"/>
                <a:gd name="connsiteY3" fmla="*/ 48126 h 116359"/>
                <a:gd name="connsiteX4" fmla="*/ 462013 w 635268"/>
                <a:gd name="connsiteY4" fmla="*/ 57752 h 116359"/>
                <a:gd name="connsiteX5" fmla="*/ 539015 w 635268"/>
                <a:gd name="connsiteY5" fmla="*/ 77002 h 116359"/>
                <a:gd name="connsiteX6" fmla="*/ 635268 w 635268"/>
                <a:gd name="connsiteY6" fmla="*/ 115503 h 11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5268" h="116359">
                  <a:moveTo>
                    <a:pt x="0" y="0"/>
                  </a:moveTo>
                  <a:cubicBezTo>
                    <a:pt x="157300" y="31459"/>
                    <a:pt x="-126504" y="-22712"/>
                    <a:pt x="279133" y="19251"/>
                  </a:cubicBezTo>
                  <a:cubicBezTo>
                    <a:pt x="296319" y="21029"/>
                    <a:pt x="310590" y="33955"/>
                    <a:pt x="327259" y="38501"/>
                  </a:cubicBezTo>
                  <a:cubicBezTo>
                    <a:pt x="346088" y="43636"/>
                    <a:pt x="365691" y="45366"/>
                    <a:pt x="385011" y="48126"/>
                  </a:cubicBezTo>
                  <a:cubicBezTo>
                    <a:pt x="410618" y="51784"/>
                    <a:pt x="436589" y="52985"/>
                    <a:pt x="462013" y="57752"/>
                  </a:cubicBezTo>
                  <a:cubicBezTo>
                    <a:pt x="488017" y="62628"/>
                    <a:pt x="539015" y="77002"/>
                    <a:pt x="539015" y="77002"/>
                  </a:cubicBezTo>
                  <a:cubicBezTo>
                    <a:pt x="599668" y="125525"/>
                    <a:pt x="566597" y="115503"/>
                    <a:pt x="635268" y="115503"/>
                  </a:cubicBezTo>
                </a:path>
              </a:pathLst>
            </a:custGeom>
            <a:noFill/>
            <a:ln w="3175">
              <a:solidFill>
                <a:schemeClr val="bg2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74920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38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8DD0F2D-8CEC-4746-9806-3ECF2D1F26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9200" l="4400" r="94667">
                        <a14:foregroundMark x1="4400" y1="51900" x2="12533" y2="69350"/>
                        <a14:foregroundMark x1="12533" y1="69350" x2="12533" y2="69350"/>
                        <a14:foregroundMark x1="16767" y1="90300" x2="17733" y2="97300"/>
                        <a14:foregroundMark x1="48400" y1="98250" x2="51800" y2="79050"/>
                        <a14:foregroundMark x1="51800" y1="79050" x2="51800" y2="79050"/>
                        <a14:foregroundMark x1="16333" y1="97450" x2="25767" y2="95550"/>
                        <a14:foregroundMark x1="25767" y1="95550" x2="25767" y2="95550"/>
                        <a14:foregroundMark x1="25567" y1="94450" x2="25767" y2="98750"/>
                        <a14:foregroundMark x1="5033" y1="51250" x2="9033" y2="54150"/>
                        <a14:foregroundMark x1="13700" y1="53350" x2="19200" y2="48550"/>
                        <a14:foregroundMark x1="19200" y1="48550" x2="19200" y2="48550"/>
                        <a14:foregroundMark x1="58267" y1="59700" x2="59294" y2="59439"/>
                        <a14:foregroundMark x1="60098" y1="50520" x2="55500" y2="56850"/>
                        <a14:foregroundMark x1="55500" y1="56850" x2="55500" y2="56850"/>
                        <a14:foregroundMark x1="46933" y1="99050" x2="49267" y2="99200"/>
                        <a14:foregroundMark x1="41967" y1="82050" x2="43233" y2="78400"/>
                        <a14:foregroundMark x1="45867" y1="53950" x2="53067" y2="58900"/>
                        <a14:foregroundMark x1="53067" y1="58900" x2="53067" y2="58900"/>
                        <a14:foregroundMark x1="65333" y1="45100" x2="83767" y2="71250"/>
                        <a14:foregroundMark x1="83767" y1="71250" x2="83767" y2="71250"/>
                        <a14:foregroundMark x1="66200" y1="57450" x2="71167" y2="70950"/>
                        <a14:foregroundMark x1="71167" y1="70950" x2="71167" y2="70950"/>
                        <a14:foregroundMark x1="88000" y1="73350" x2="91700" y2="52850"/>
                        <a14:foregroundMark x1="91700" y1="52850" x2="91700" y2="52850"/>
                        <a14:foregroundMark x1="73400" y1="34900" x2="76333" y2="34150"/>
                        <a14:foregroundMark x1="92333" y1="49700" x2="94667" y2="55700"/>
                        <a14:foregroundMark x1="61967" y1="42400" x2="66300" y2="51750"/>
                        <a14:foregroundMark x1="66300" y1="51750" x2="66300" y2="51750"/>
                        <a14:foregroundMark x1="63433" y1="40300" x2="72100" y2="33650"/>
                        <a14:foregroundMark x1="72100" y1="33650" x2="72100" y2="33650"/>
                        <a14:foregroundMark x1="76467" y1="32400" x2="85433" y2="34750"/>
                        <a14:foregroundMark x1="84233" y1="60050" x2="86467" y2="69500"/>
                        <a14:foregroundMark x1="85467" y1="65700" x2="85467" y2="65700"/>
                        <a14:foregroundMark x1="84467" y1="59750" x2="84467" y2="59750"/>
                        <a14:foregroundMark x1="83233" y1="60400" x2="85667" y2="62400"/>
                        <a14:foregroundMark x1="82700" y1="61700" x2="83133" y2="61900"/>
                        <a14:foregroundMark x1="86233" y1="61050" x2="86233" y2="61050"/>
                        <a14:foregroundMark x1="85667" y1="61400" x2="85667" y2="61400"/>
                        <a14:foregroundMark x1="84900" y1="61400" x2="86133" y2="61550"/>
                        <a14:foregroundMark x1="86567" y1="60050" x2="86900" y2="60700"/>
                        <a14:foregroundMark x1="85333" y1="62550" x2="85333" y2="62550"/>
                        <a14:foregroundMark x1="85233" y1="61400" x2="85233" y2="61400"/>
                        <a14:foregroundMark x1="85467" y1="61550" x2="85467" y2="61550"/>
                        <a14:foregroundMark x1="85567" y1="61700" x2="85900" y2="62200"/>
                        <a14:foregroundMark x1="85900" y1="58550" x2="86567" y2="65050"/>
                        <a14:foregroundMark x1="84800" y1="69500" x2="84800" y2="69500"/>
                        <a14:foregroundMark x1="85333" y1="66850" x2="84567" y2="69500"/>
                        <a14:foregroundMark x1="84567" y1="69200" x2="85900" y2="70000"/>
                        <a14:foregroundMark x1="84467" y1="67550" x2="85000" y2="68850"/>
                        <a14:foregroundMark x1="85000" y1="67550" x2="85000" y2="69200"/>
                        <a14:foregroundMark x1="84900" y1="65700" x2="85333" y2="71350"/>
                        <a14:backgroundMark x1="22600" y1="98550" x2="23133" y2="99850"/>
                        <a14:backgroundMark x1="51467" y1="97150" x2="51467" y2="97150"/>
                        <a14:backgroundMark x1="78033" y1="99350" x2="78033" y2="99350"/>
                        <a14:backgroundMark x1="60567" y1="46950" x2="63567" y2="74150"/>
                        <a14:backgroundMark x1="63567" y1="74150" x2="63567" y2="74150"/>
                        <a14:backgroundMark x1="60900" y1="60400" x2="65100" y2="84800"/>
                        <a14:backgroundMark x1="65100" y1="84800" x2="65100" y2="84800"/>
                        <a14:backgroundMark x1="60900" y1="62900" x2="61133" y2="76000"/>
                        <a14:backgroundMark x1="61133" y1="76000" x2="61133" y2="76000"/>
                        <a14:backgroundMark x1="60900" y1="73650" x2="60233" y2="80950"/>
                        <a14:backgroundMark x1="61233" y1="70700" x2="61333" y2="79650"/>
                        <a14:backgroundMark x1="60567" y1="79000" x2="59367" y2="70350"/>
                        <a14:backgroundMark x1="59667" y1="67850" x2="60467" y2="79300"/>
                        <a14:backgroundMark x1="60567" y1="75800" x2="59367" y2="81650"/>
                        <a14:backgroundMark x1="60000" y1="77000" x2="58033" y2="85300"/>
                        <a14:backgroundMark x1="59467" y1="59050" x2="62667" y2="59400"/>
                        <a14:backgroundMark x1="60567" y1="58900" x2="60567" y2="58900"/>
                        <a14:backgroundMark x1="63100" y1="58750" x2="63233" y2="59250"/>
                        <a14:backgroundMark x1="86133" y1="57550" x2="86082" y2="58508"/>
                      </a14:backgroundRemoval>
                    </a14:imgEffect>
                  </a14:imgLayer>
                </a14:imgProps>
              </a:ext>
            </a:extLst>
          </a:blip>
          <a:srcRect l="60905" t="26160"/>
          <a:stretch/>
        </p:blipFill>
        <p:spPr>
          <a:xfrm flipH="1">
            <a:off x="-152400" y="2840814"/>
            <a:ext cx="1828800" cy="2302686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309FCEE9-0413-4352-A9FD-80A47C2DAB67}"/>
              </a:ext>
            </a:extLst>
          </p:cNvPr>
          <p:cNvGrpSpPr/>
          <p:nvPr/>
        </p:nvGrpSpPr>
        <p:grpSpPr>
          <a:xfrm>
            <a:off x="1905000" y="-171450"/>
            <a:ext cx="7241643" cy="2024472"/>
            <a:chOff x="1905000" y="0"/>
            <a:chExt cx="7241643" cy="1853022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8582D6E-5D0F-46C5-AAEF-3B0F12FFB8F7}"/>
                </a:ext>
              </a:extLst>
            </p:cNvPr>
            <p:cNvSpPr/>
            <p:nvPr/>
          </p:nvSpPr>
          <p:spPr>
            <a:xfrm>
              <a:off x="6587613" y="0"/>
              <a:ext cx="2559030" cy="1505565"/>
            </a:xfrm>
            <a:custGeom>
              <a:avLst/>
              <a:gdLst>
                <a:gd name="connsiteX0" fmla="*/ 49161 w 2559030"/>
                <a:gd name="connsiteY0" fmla="*/ 19665 h 1484671"/>
                <a:gd name="connsiteX1" fmla="*/ 49161 w 2559030"/>
                <a:gd name="connsiteY1" fmla="*/ 19665 h 1484671"/>
                <a:gd name="connsiteX2" fmla="*/ 314632 w 2559030"/>
                <a:gd name="connsiteY2" fmla="*/ 0 h 1484671"/>
                <a:gd name="connsiteX3" fmla="*/ 2536722 w 2559030"/>
                <a:gd name="connsiteY3" fmla="*/ 19665 h 1484671"/>
                <a:gd name="connsiteX4" fmla="*/ 2536722 w 2559030"/>
                <a:gd name="connsiteY4" fmla="*/ 137652 h 1484671"/>
                <a:gd name="connsiteX5" fmla="*/ 2556387 w 2559030"/>
                <a:gd name="connsiteY5" fmla="*/ 1484671 h 1484671"/>
                <a:gd name="connsiteX6" fmla="*/ 1976284 w 2559030"/>
                <a:gd name="connsiteY6" fmla="*/ 1278194 h 1484671"/>
                <a:gd name="connsiteX7" fmla="*/ 1484671 w 2559030"/>
                <a:gd name="connsiteY7" fmla="*/ 1258530 h 1484671"/>
                <a:gd name="connsiteX8" fmla="*/ 1465006 w 2559030"/>
                <a:gd name="connsiteY8" fmla="*/ 1140542 h 1484671"/>
                <a:gd name="connsiteX9" fmla="*/ 1130710 w 2559030"/>
                <a:gd name="connsiteY9" fmla="*/ 1160207 h 1484671"/>
                <a:gd name="connsiteX10" fmla="*/ 737419 w 2559030"/>
                <a:gd name="connsiteY10" fmla="*/ 1150375 h 1484671"/>
                <a:gd name="connsiteX11" fmla="*/ 304800 w 2559030"/>
                <a:gd name="connsiteY11" fmla="*/ 1052052 h 1484671"/>
                <a:gd name="connsiteX12" fmla="*/ 0 w 2559030"/>
                <a:gd name="connsiteY12" fmla="*/ 904568 h 1484671"/>
                <a:gd name="connsiteX13" fmla="*/ 49161 w 2559030"/>
                <a:gd name="connsiteY13" fmla="*/ 19665 h 14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030" h="1484671">
                  <a:moveTo>
                    <a:pt x="49161" y="19665"/>
                  </a:moveTo>
                  <a:lnTo>
                    <a:pt x="49161" y="19665"/>
                  </a:lnTo>
                  <a:lnTo>
                    <a:pt x="314632" y="0"/>
                  </a:lnTo>
                  <a:lnTo>
                    <a:pt x="2536722" y="19665"/>
                  </a:lnTo>
                  <a:cubicBezTo>
                    <a:pt x="2558951" y="119691"/>
                    <a:pt x="2573148" y="83014"/>
                    <a:pt x="2536722" y="137652"/>
                  </a:cubicBezTo>
                  <a:lnTo>
                    <a:pt x="2556387" y="1484671"/>
                  </a:lnTo>
                  <a:lnTo>
                    <a:pt x="1976284" y="1278194"/>
                  </a:lnTo>
                  <a:lnTo>
                    <a:pt x="1484671" y="1258530"/>
                  </a:lnTo>
                  <a:lnTo>
                    <a:pt x="1465006" y="1140542"/>
                  </a:lnTo>
                  <a:lnTo>
                    <a:pt x="1130710" y="1160207"/>
                  </a:lnTo>
                  <a:lnTo>
                    <a:pt x="737419" y="1150375"/>
                  </a:lnTo>
                  <a:lnTo>
                    <a:pt x="304800" y="1052052"/>
                  </a:lnTo>
                  <a:lnTo>
                    <a:pt x="0" y="904568"/>
                  </a:lnTo>
                  <a:lnTo>
                    <a:pt x="49161" y="19665"/>
                  </a:lnTo>
                  <a:close/>
                </a:path>
              </a:pathLst>
            </a:custGeom>
            <a:solidFill>
              <a:srgbClr val="FFF78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975274F-CE1C-4289-86E2-0F8BCA4DAA68}"/>
                </a:ext>
              </a:extLst>
            </p:cNvPr>
            <p:cNvSpPr txBox="1"/>
            <p:nvPr/>
          </p:nvSpPr>
          <p:spPr>
            <a:xfrm>
              <a:off x="1905000" y="1329802"/>
              <a:ext cx="6400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SG" sz="2800">
                  <a:solidFill>
                    <a:srgbClr val="0070C0"/>
                  </a:solidFill>
                  <a:latin typeface="iCiel Cadena" panose="02000503000000020004" pitchFamily="2" charset="0"/>
                </a:rPr>
                <a:t>a) Chi đội lớp 5A ghi biên bản để làm gì?</a:t>
              </a:r>
              <a:endParaRPr lang="en-US" sz="2800">
                <a:solidFill>
                  <a:srgbClr val="0070C0"/>
                </a:solidFill>
                <a:latin typeface="iCiel Cadena" panose="02000503000000020004" pitchFamily="2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10AB859F-7F0B-41C5-B51F-E961F5CB3501}"/>
              </a:ext>
            </a:extLst>
          </p:cNvPr>
          <p:cNvSpPr txBox="1"/>
          <p:nvPr/>
        </p:nvSpPr>
        <p:spPr>
          <a:xfrm>
            <a:off x="1574123" y="1841304"/>
            <a:ext cx="71628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SG" sz="28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 đội ghi biên bản cuộc họp để nhớ sự việc đã xảy ra, ý kiến của mọi ng</a:t>
            </a:r>
            <a:r>
              <a:rPr lang="vi-VN" sz="28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ười</a:t>
            </a:r>
            <a:r>
              <a:rPr lang="en-SG" sz="28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những điều đã thống nhất... nhằm thực hiện đúng những điều đã thống nhất, xem xét lại khi cần thiết. </a:t>
            </a:r>
            <a:endParaRPr lang="en-US" sz="280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6193AD-F25A-4E46-B0BE-6293BD72791D}"/>
              </a:ext>
            </a:extLst>
          </p:cNvPr>
          <p:cNvSpPr txBox="1"/>
          <p:nvPr/>
        </p:nvSpPr>
        <p:spPr>
          <a:xfrm>
            <a:off x="2460762" y="141681"/>
            <a:ext cx="42224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3200">
                <a:solidFill>
                  <a:schemeClr val="accent2">
                    <a:lumMod val="75000"/>
                  </a:schemeClr>
                </a:solidFill>
                <a:latin typeface="iCiel Cadena" panose="02000503000000020004" pitchFamily="2" charset="0"/>
              </a:rPr>
              <a:t>1. Trả lời câu hỏi:</a:t>
            </a:r>
            <a:endParaRPr lang="en-US" sz="3200">
              <a:solidFill>
                <a:schemeClr val="accent2">
                  <a:lumMod val="75000"/>
                </a:schemeClr>
              </a:solidFill>
              <a:latin typeface="iCiel Cadena" panose="02000503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6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7" dur="11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8" dur="11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2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>
            <a:extLst>
              <a:ext uri="{FF2B5EF4-FFF2-40B4-BE49-F238E27FC236}">
                <a16:creationId xmlns:a16="http://schemas.microsoft.com/office/drawing/2014/main" id="{12F40417-7F3A-4234-B210-34AEFF73C272}"/>
              </a:ext>
            </a:extLst>
          </p:cNvPr>
          <p:cNvSpPr txBox="1"/>
          <p:nvPr/>
        </p:nvSpPr>
        <p:spPr>
          <a:xfrm>
            <a:off x="4209851" y="101827"/>
            <a:ext cx="484914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SG" sz="2200">
                <a:solidFill>
                  <a:srgbClr val="0070C0"/>
                </a:solidFill>
                <a:latin typeface="iCiel Cadena" panose="02000503000000020004" pitchFamily="2" charset="0"/>
              </a:rPr>
              <a:t>b) Cách mở đầu và kết thúc của biên bản có điểm gì giống, điểm gì khác cách mở đầu và kết thúc đ</a:t>
            </a:r>
            <a:r>
              <a:rPr lang="vi-VN" sz="2200">
                <a:solidFill>
                  <a:srgbClr val="0070C0"/>
                </a:solidFill>
                <a:latin typeface="iCiel Cadena" panose="02000503000000020004" pitchFamily="2" charset="0"/>
              </a:rPr>
              <a:t>ơn</a:t>
            </a:r>
            <a:r>
              <a:rPr lang="en-SG" sz="2200">
                <a:solidFill>
                  <a:srgbClr val="0070C0"/>
                </a:solidFill>
                <a:latin typeface="iCiel Cadena" panose="02000503000000020004" pitchFamily="2" charset="0"/>
              </a:rPr>
              <a:t>?</a:t>
            </a:r>
            <a:endParaRPr lang="en-US" sz="2200">
              <a:solidFill>
                <a:srgbClr val="0070C0"/>
              </a:solidFill>
              <a:latin typeface="iCiel Cadena" panose="02000503000000020004" pitchFamily="2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B8267C2-4791-4492-AE43-DAAD055C808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485" r="6265"/>
          <a:stretch/>
        </p:blipFill>
        <p:spPr>
          <a:xfrm>
            <a:off x="4682325" y="1324835"/>
            <a:ext cx="3876536" cy="363738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2457B24-EED8-41BF-B220-BD8E3418DAFA}"/>
              </a:ext>
            </a:extLst>
          </p:cNvPr>
          <p:cNvGrpSpPr/>
          <p:nvPr/>
        </p:nvGrpSpPr>
        <p:grpSpPr>
          <a:xfrm>
            <a:off x="254000" y="144805"/>
            <a:ext cx="3876536" cy="4853892"/>
            <a:chOff x="175602" y="909857"/>
            <a:chExt cx="3613979" cy="4088839"/>
          </a:xfrm>
        </p:grpSpPr>
        <p:pic>
          <p:nvPicPr>
            <p:cNvPr id="1026" name="Picture 2" descr="Soạn Bài Tập Làm Văn: Làm Biên Bản Cuộc Họp Trang 140 Sgk Tiếng Việt 5 Tập 1">
              <a:extLst>
                <a:ext uri="{FF2B5EF4-FFF2-40B4-BE49-F238E27FC236}">
                  <a16:creationId xmlns:a16="http://schemas.microsoft.com/office/drawing/2014/main" id="{F66653F4-B815-4086-B666-1E22CF84652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2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478" t="29282" r="7093" b="14445"/>
            <a:stretch/>
          </p:blipFill>
          <p:spPr bwMode="auto">
            <a:xfrm>
              <a:off x="175602" y="909857"/>
              <a:ext cx="3613979" cy="135709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8" name="Picture 4" descr="SGK Scan] ✓ Tập làm van: Làm biên bản cuộc họp - Sách Giáo Khoa - Học  Online Cùng Sachgiaibaitap.com">
              <a:extLst>
                <a:ext uri="{FF2B5EF4-FFF2-40B4-BE49-F238E27FC236}">
                  <a16:creationId xmlns:a16="http://schemas.microsoft.com/office/drawing/2014/main" id="{2DCD82BD-D45E-4207-9D9C-019BEBD6357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61" t="6666" r="9095" b="10124"/>
            <a:stretch/>
          </p:blipFill>
          <p:spPr bwMode="auto">
            <a:xfrm>
              <a:off x="175602" y="2266950"/>
              <a:ext cx="3613978" cy="27317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761400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000">
                                          <p:cBhvr additive="base">
                                            <p:cTn id="7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000">
                                          <p:cBhvr additive="base">
                                            <p:cTn id="8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</p:bldLst>
      </p:timing>
    </mc:Fallback>
  </mc:AlternateContent>
</p:sld>
</file>

<file path=ppt/theme/theme1.xml><?xml version="1.0" encoding="utf-8"?>
<a:theme xmlns:a="http://schemas.openxmlformats.org/drawingml/2006/main" name="Learn from Home by Slidesgo">
  <a:themeElements>
    <a:clrScheme name="Simple Light">
      <a:dk1>
        <a:srgbClr val="000000"/>
      </a:dk1>
      <a:lt1>
        <a:srgbClr val="B4F0E2"/>
      </a:lt1>
      <a:dk2>
        <a:srgbClr val="000000"/>
      </a:dk2>
      <a:lt2>
        <a:srgbClr val="FFF786"/>
      </a:lt2>
      <a:accent1>
        <a:srgbClr val="FFCF8C"/>
      </a:accent1>
      <a:accent2>
        <a:srgbClr val="FF8DAC"/>
      </a:accent2>
      <a:accent3>
        <a:srgbClr val="FFFFFF"/>
      </a:accent3>
      <a:accent4>
        <a:srgbClr val="FFCF8C"/>
      </a:accent4>
      <a:accent5>
        <a:srgbClr val="FFFFFF"/>
      </a:accent5>
      <a:accent6>
        <a:srgbClr val="B4F0E2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593</TotalTime>
  <Words>1529</Words>
  <Application>Microsoft Office PowerPoint</Application>
  <PresentationFormat>On-screen Show (16:9)</PresentationFormat>
  <Paragraphs>146</Paragraphs>
  <Slides>18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7" baseType="lpstr">
      <vt:lpstr>iCiel Cadena</vt:lpstr>
      <vt:lpstr>iCiel Alina</vt:lpstr>
      <vt:lpstr>Fira Sans</vt:lpstr>
      <vt:lpstr>Arial</vt:lpstr>
      <vt:lpstr>Calibri</vt:lpstr>
      <vt:lpstr>Futura-Black</vt:lpstr>
      <vt:lpstr>iCiel Soup of Justice</vt:lpstr>
      <vt:lpstr>Englebert</vt:lpstr>
      <vt:lpstr>Learn from Home by Slidesgo</vt:lpstr>
      <vt:lpstr>LÀM BIÊN BẢN  CUỘC HỌP</vt:lpstr>
      <vt:lpstr>PowerPoint Presentation</vt:lpstr>
      <vt:lpstr>MỤC TIÊU CỦA TIẾT HỌC</vt:lpstr>
      <vt:lpstr>NHẬN XÉT</vt:lpstr>
      <vt:lpstr>NHẬN XÉT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GHI NHỚ</vt:lpstr>
      <vt:lpstr>GHI NHỚ</vt:lpstr>
      <vt:lpstr>LUYỆN TẬP</vt:lpstr>
      <vt:lpstr>PowerPoint Presentation</vt:lpstr>
      <vt:lpstr>PowerPoint Presentation</vt:lpstr>
      <vt:lpstr>PowerPoint Presentation</vt:lpstr>
      <vt:lpstr>DẶN DÒ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Hung</dc:creator>
  <dc:description>9Slide.vn</dc:description>
  <cp:lastModifiedBy>Huynh Hung</cp:lastModifiedBy>
  <cp:revision>99</cp:revision>
  <dcterms:modified xsi:type="dcterms:W3CDTF">2021-12-03T14:23:28Z</dcterms:modified>
  <cp:category>9Slide.vn</cp:category>
</cp:coreProperties>
</file>