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 id="2147483688" r:id="rId4"/>
  </p:sldMasterIdLst>
  <p:notesMasterIdLst>
    <p:notesMasterId r:id="rId42"/>
  </p:notesMasterIdLst>
  <p:sldIdLst>
    <p:sldId id="467" r:id="rId5"/>
    <p:sldId id="258" r:id="rId6"/>
    <p:sldId id="261" r:id="rId7"/>
    <p:sldId id="256" r:id="rId8"/>
    <p:sldId id="269" r:id="rId9"/>
    <p:sldId id="316" r:id="rId10"/>
    <p:sldId id="262" r:id="rId11"/>
    <p:sldId id="468" r:id="rId12"/>
    <p:sldId id="257" r:id="rId13"/>
    <p:sldId id="276" r:id="rId14"/>
    <p:sldId id="263" r:id="rId15"/>
    <p:sldId id="277" r:id="rId16"/>
    <p:sldId id="321" r:id="rId17"/>
    <p:sldId id="264" r:id="rId18"/>
    <p:sldId id="469" r:id="rId19"/>
    <p:sldId id="470" r:id="rId20"/>
    <p:sldId id="471" r:id="rId21"/>
    <p:sldId id="460" r:id="rId22"/>
    <p:sldId id="473" r:id="rId23"/>
    <p:sldId id="474" r:id="rId24"/>
    <p:sldId id="265" r:id="rId25"/>
    <p:sldId id="475" r:id="rId26"/>
    <p:sldId id="476" r:id="rId27"/>
    <p:sldId id="463" r:id="rId28"/>
    <p:sldId id="478" r:id="rId29"/>
    <p:sldId id="477" r:id="rId30"/>
    <p:sldId id="497" r:id="rId31"/>
    <p:sldId id="499" r:id="rId32"/>
    <p:sldId id="496" r:id="rId33"/>
    <p:sldId id="486" r:id="rId34"/>
    <p:sldId id="487" r:id="rId35"/>
    <p:sldId id="488" r:id="rId36"/>
    <p:sldId id="489" r:id="rId37"/>
    <p:sldId id="490" r:id="rId38"/>
    <p:sldId id="491" r:id="rId39"/>
    <p:sldId id="492" r:id="rId40"/>
    <p:sldId id="4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ần Thị Thịnh" initials="TTT" lastIdx="1" clrIdx="0">
    <p:extLst>
      <p:ext uri="{19B8F6BF-5375-455C-9EA6-DF929625EA0E}">
        <p15:presenceInfo xmlns:p15="http://schemas.microsoft.com/office/powerpoint/2012/main" userId="S::thinhtranthi88_gmail.com@vioedu.onmicrosoft.com::af53d4f6-ea1d-4068-9cd2-d60bb952e7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1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5" autoAdjust="0"/>
    <p:restoredTop sz="94660"/>
  </p:normalViewPr>
  <p:slideViewPr>
    <p:cSldViewPr snapToGrid="0">
      <p:cViewPr varScale="1">
        <p:scale>
          <a:sx n="79" d="100"/>
          <a:sy n="79" d="100"/>
        </p:scale>
        <p:origin x="144"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02T10:38:35.337" idx="1">
    <p:pos x="2548" y="1328"/>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44E99-B48C-4E2E-A405-9F7E0438113D}"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DA9BCF-E777-46B5-9BEC-F03AFB17D4D2}" type="slidenum">
              <a:rPr lang="en-US" smtClean="0"/>
              <a:t>‹#›</a:t>
            </a:fld>
            <a:endParaRPr lang="en-US"/>
          </a:p>
        </p:txBody>
      </p:sp>
    </p:spTree>
    <p:extLst>
      <p:ext uri="{BB962C8B-B14F-4D97-AF65-F5344CB8AC3E}">
        <p14:creationId xmlns:p14="http://schemas.microsoft.com/office/powerpoint/2010/main" val="1683582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món</a:t>
            </a:r>
            <a:r>
              <a:rPr lang="en-US" dirty="0"/>
              <a:t> </a:t>
            </a:r>
            <a:r>
              <a:rPr lang="en-US" dirty="0" err="1"/>
              <a:t>quà</a:t>
            </a:r>
            <a:r>
              <a:rPr lang="en-US" dirty="0"/>
              <a:t> </a:t>
            </a:r>
            <a:r>
              <a:rPr lang="en-US" dirty="0" err="1"/>
              <a:t>để</a:t>
            </a:r>
            <a:r>
              <a:rPr lang="en-US" dirty="0"/>
              <a:t> </a:t>
            </a:r>
            <a:r>
              <a:rPr lang="en-US" dirty="0" err="1"/>
              <a:t>chọn</a:t>
            </a:r>
            <a:r>
              <a:rPr lang="en-US" dirty="0"/>
              <a:t> </a:t>
            </a:r>
            <a:r>
              <a:rPr lang="en-US" dirty="0" err="1"/>
              <a:t>câu</a:t>
            </a:r>
            <a:r>
              <a:rPr lang="en-US" dirty="0"/>
              <a:t> </a:t>
            </a:r>
            <a:r>
              <a:rPr lang="en-US" dirty="0" err="1"/>
              <a:t>hỏi</a:t>
            </a:r>
            <a:r>
              <a:rPr lang="en-US" dirty="0"/>
              <a:t> </a:t>
            </a:r>
            <a:r>
              <a:rPr lang="en-US" dirty="0" err="1"/>
              <a:t>cho</a:t>
            </a:r>
            <a:r>
              <a:rPr lang="en-US" dirty="0"/>
              <a:t> HS.</a:t>
            </a:r>
          </a:p>
          <a:p>
            <a:pPr marL="171450" indent="-171450">
              <a:buFontTx/>
              <a:buChar char="-"/>
            </a:pP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ông</a:t>
            </a:r>
            <a:r>
              <a:rPr lang="en-US" dirty="0"/>
              <a:t> </a:t>
            </a:r>
            <a:r>
              <a:rPr lang="en-US" dirty="0" err="1"/>
              <a:t>già</a:t>
            </a:r>
            <a:r>
              <a:rPr lang="en-US" dirty="0"/>
              <a:t> Noel </a:t>
            </a:r>
            <a:r>
              <a:rPr lang="en-US" dirty="0" err="1"/>
              <a:t>sau</a:t>
            </a:r>
            <a:r>
              <a:rPr lang="en-US" dirty="0"/>
              <a:t> </a:t>
            </a:r>
            <a:r>
              <a:rPr lang="en-US" dirty="0" err="1"/>
              <a:t>khi</a:t>
            </a:r>
            <a:r>
              <a:rPr lang="en-US" dirty="0"/>
              <a:t> HS </a:t>
            </a:r>
            <a:r>
              <a:rPr lang="en-US" dirty="0" err="1"/>
              <a:t>đã</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để</a:t>
            </a:r>
            <a:r>
              <a:rPr lang="en-US" dirty="0"/>
              <a:t> </a:t>
            </a:r>
            <a:r>
              <a:rPr lang="en-US" dirty="0" err="1"/>
              <a:t>đến</a:t>
            </a:r>
            <a:r>
              <a:rPr lang="en-US" dirty="0"/>
              <a:t> </a:t>
            </a:r>
            <a:r>
              <a:rPr lang="en-US" dirty="0" err="1"/>
              <a:t>trang</a:t>
            </a:r>
            <a:r>
              <a:rPr lang="en-US" dirty="0"/>
              <a:t> </a:t>
            </a:r>
            <a:r>
              <a:rPr lang="en-US" dirty="0" err="1"/>
              <a:t>cuối</a:t>
            </a:r>
            <a:r>
              <a:rPr lang="en-US" dirty="0"/>
              <a:t>.</a:t>
            </a:r>
          </a:p>
        </p:txBody>
      </p:sp>
      <p:sp>
        <p:nvSpPr>
          <p:cNvPr id="4" name="Slide Number Placeholder 3"/>
          <p:cNvSpPr>
            <a:spLocks noGrp="1"/>
          </p:cNvSpPr>
          <p:nvPr>
            <p:ph type="sldNum" sz="quarter" idx="5"/>
          </p:nvPr>
        </p:nvSpPr>
        <p:spPr/>
        <p:txBody>
          <a:bodyPr/>
          <a:lstStyle/>
          <a:p>
            <a:fld id="{ADDA9BCF-E777-46B5-9BEC-F03AFB17D4D2}" type="slidenum">
              <a:rPr lang="en-US" smtClean="0"/>
              <a:t>31</a:t>
            </a:fld>
            <a:endParaRPr lang="en-US"/>
          </a:p>
        </p:txBody>
      </p:sp>
    </p:spTree>
    <p:extLst>
      <p:ext uri="{BB962C8B-B14F-4D97-AF65-F5344CB8AC3E}">
        <p14:creationId xmlns:p14="http://schemas.microsoft.com/office/powerpoint/2010/main" val="1420851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ông</a:t>
            </a:r>
            <a:r>
              <a:rPr lang="en-US" dirty="0"/>
              <a:t> </a:t>
            </a:r>
            <a:r>
              <a:rPr lang="en-US" dirty="0" err="1"/>
              <a:t>già</a:t>
            </a:r>
            <a:r>
              <a:rPr lang="en-US" dirty="0"/>
              <a:t> Noel </a:t>
            </a:r>
            <a:r>
              <a:rPr lang="en-US" dirty="0" err="1"/>
              <a:t>sau</a:t>
            </a:r>
            <a:r>
              <a:rPr lang="en-US" dirty="0"/>
              <a:t> </a:t>
            </a:r>
            <a:r>
              <a:rPr lang="en-US" dirty="0" err="1"/>
              <a:t>khi</a:t>
            </a:r>
            <a:r>
              <a:rPr lang="en-US" dirty="0"/>
              <a:t> HS </a:t>
            </a:r>
            <a:r>
              <a:rPr lang="en-US" dirty="0" err="1"/>
              <a:t>đã</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để</a:t>
            </a:r>
            <a:r>
              <a:rPr lang="en-US" dirty="0"/>
              <a:t> quay </a:t>
            </a:r>
            <a:r>
              <a:rPr lang="en-US" dirty="0" err="1"/>
              <a:t>về</a:t>
            </a:r>
            <a:r>
              <a:rPr lang="en-US" dirty="0"/>
              <a:t> </a:t>
            </a:r>
            <a:r>
              <a:rPr lang="en-US" dirty="0" err="1"/>
              <a:t>trang</a:t>
            </a:r>
            <a:r>
              <a:rPr lang="en-US" dirty="0"/>
              <a:t> </a:t>
            </a:r>
            <a:r>
              <a:rPr lang="en-US" dirty="0" err="1"/>
              <a:t>chọn</a:t>
            </a:r>
            <a:r>
              <a:rPr lang="en-US" dirty="0"/>
              <a:t> </a:t>
            </a:r>
            <a:r>
              <a:rPr lang="en-US" dirty="0" err="1"/>
              <a:t>món</a:t>
            </a:r>
            <a:r>
              <a:rPr lang="en-US" dirty="0"/>
              <a:t> </a:t>
            </a:r>
            <a:r>
              <a:rPr lang="en-US" dirty="0" err="1"/>
              <a:t>quà</a:t>
            </a:r>
            <a:r>
              <a:rPr lang="en-US" dirty="0"/>
              <a:t>.</a:t>
            </a:r>
          </a:p>
          <a:p>
            <a:endParaRPr lang="en-US" dirty="0"/>
          </a:p>
        </p:txBody>
      </p:sp>
      <p:sp>
        <p:nvSpPr>
          <p:cNvPr id="4" name="Slide Number Placeholder 3"/>
          <p:cNvSpPr>
            <a:spLocks noGrp="1"/>
          </p:cNvSpPr>
          <p:nvPr>
            <p:ph type="sldNum" sz="quarter" idx="5"/>
          </p:nvPr>
        </p:nvSpPr>
        <p:spPr/>
        <p:txBody>
          <a:bodyPr/>
          <a:lstStyle/>
          <a:p>
            <a:fld id="{ADDA9BCF-E777-46B5-9BEC-F03AFB17D4D2}" type="slidenum">
              <a:rPr lang="en-US" smtClean="0"/>
              <a:t>32</a:t>
            </a:fld>
            <a:endParaRPr lang="en-US"/>
          </a:p>
        </p:txBody>
      </p:sp>
    </p:spTree>
    <p:extLst>
      <p:ext uri="{BB962C8B-B14F-4D97-AF65-F5344CB8AC3E}">
        <p14:creationId xmlns:p14="http://schemas.microsoft.com/office/powerpoint/2010/main" val="2790317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ông</a:t>
            </a:r>
            <a:r>
              <a:rPr lang="en-US" dirty="0"/>
              <a:t> </a:t>
            </a:r>
            <a:r>
              <a:rPr lang="en-US" dirty="0" err="1"/>
              <a:t>già</a:t>
            </a:r>
            <a:r>
              <a:rPr lang="en-US" dirty="0"/>
              <a:t> Noel </a:t>
            </a:r>
            <a:r>
              <a:rPr lang="en-US" dirty="0" err="1"/>
              <a:t>sau</a:t>
            </a:r>
            <a:r>
              <a:rPr lang="en-US" dirty="0"/>
              <a:t> </a:t>
            </a:r>
            <a:r>
              <a:rPr lang="en-US" dirty="0" err="1"/>
              <a:t>khi</a:t>
            </a:r>
            <a:r>
              <a:rPr lang="en-US" dirty="0"/>
              <a:t> HS </a:t>
            </a:r>
            <a:r>
              <a:rPr lang="en-US" dirty="0" err="1"/>
              <a:t>đã</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để</a:t>
            </a:r>
            <a:r>
              <a:rPr lang="en-US" dirty="0"/>
              <a:t> quay </a:t>
            </a:r>
            <a:r>
              <a:rPr lang="en-US" dirty="0" err="1"/>
              <a:t>về</a:t>
            </a:r>
            <a:r>
              <a:rPr lang="en-US" dirty="0"/>
              <a:t> </a:t>
            </a:r>
            <a:r>
              <a:rPr lang="en-US" dirty="0" err="1"/>
              <a:t>trang</a:t>
            </a:r>
            <a:r>
              <a:rPr lang="en-US" dirty="0"/>
              <a:t> </a:t>
            </a:r>
            <a:r>
              <a:rPr lang="en-US" dirty="0" err="1"/>
              <a:t>chọn</a:t>
            </a:r>
            <a:r>
              <a:rPr lang="en-US" dirty="0"/>
              <a:t> </a:t>
            </a:r>
            <a:r>
              <a:rPr lang="en-US" dirty="0" err="1"/>
              <a:t>món</a:t>
            </a:r>
            <a:r>
              <a:rPr lang="en-US" dirty="0"/>
              <a:t> </a:t>
            </a:r>
            <a:r>
              <a:rPr lang="en-US" dirty="0" err="1"/>
              <a:t>quà</a:t>
            </a:r>
            <a:r>
              <a:rPr lang="en-US" dirty="0"/>
              <a:t>.</a:t>
            </a:r>
          </a:p>
          <a:p>
            <a:endParaRPr lang="en-US" dirty="0"/>
          </a:p>
        </p:txBody>
      </p:sp>
      <p:sp>
        <p:nvSpPr>
          <p:cNvPr id="4" name="Slide Number Placeholder 3"/>
          <p:cNvSpPr>
            <a:spLocks noGrp="1"/>
          </p:cNvSpPr>
          <p:nvPr>
            <p:ph type="sldNum" sz="quarter" idx="5"/>
          </p:nvPr>
        </p:nvSpPr>
        <p:spPr/>
        <p:txBody>
          <a:bodyPr/>
          <a:lstStyle/>
          <a:p>
            <a:fld id="{ADDA9BCF-E777-46B5-9BEC-F03AFB17D4D2}" type="slidenum">
              <a:rPr lang="en-US" smtClean="0"/>
              <a:t>33</a:t>
            </a:fld>
            <a:endParaRPr lang="en-US"/>
          </a:p>
        </p:txBody>
      </p:sp>
    </p:spTree>
    <p:extLst>
      <p:ext uri="{BB962C8B-B14F-4D97-AF65-F5344CB8AC3E}">
        <p14:creationId xmlns:p14="http://schemas.microsoft.com/office/powerpoint/2010/main" val="278847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Ngôi</a:t>
            </a:r>
            <a:r>
              <a:rPr lang="en-US" baseline="0" dirty="0"/>
              <a:t> </a:t>
            </a:r>
            <a:r>
              <a:rPr lang="en-US" baseline="0" dirty="0" err="1"/>
              <a:t>sao</a:t>
            </a:r>
            <a:r>
              <a:rPr lang="en-US" baseline="0" dirty="0"/>
              <a:t> may </a:t>
            </a:r>
            <a:r>
              <a:rPr lang="en-US" baseline="0" dirty="0" err="1"/>
              <a:t>mắn</a:t>
            </a:r>
            <a:r>
              <a:rPr lang="en-US" baseline="0" dirty="0"/>
              <a:t>, HS </a:t>
            </a:r>
            <a:r>
              <a:rPr lang="en-US" baseline="0" dirty="0" err="1"/>
              <a:t>được</a:t>
            </a:r>
            <a:r>
              <a:rPr lang="en-US" baseline="0" dirty="0"/>
              <a:t> </a:t>
            </a:r>
            <a:r>
              <a:rPr lang="en-US" baseline="0" dirty="0" err="1"/>
              <a:t>tặng</a:t>
            </a:r>
            <a:r>
              <a:rPr lang="en-US" baseline="0" dirty="0"/>
              <a:t> </a:t>
            </a:r>
            <a:r>
              <a:rPr lang="en-US" baseline="0" dirty="0" err="1"/>
              <a:t>quà</a:t>
            </a:r>
            <a:r>
              <a:rPr lang="en-US" baseline="0" dirty="0"/>
              <a:t> </a:t>
            </a:r>
            <a:r>
              <a:rPr lang="en-US" baseline="0" dirty="0" err="1"/>
              <a:t>mà</a:t>
            </a:r>
            <a:r>
              <a:rPr lang="en-US" baseline="0" dirty="0"/>
              <a:t> </a:t>
            </a:r>
            <a:r>
              <a:rPr lang="en-US" baseline="0" dirty="0" err="1"/>
              <a:t>không</a:t>
            </a:r>
            <a:r>
              <a:rPr lang="en-US" baseline="0" dirty="0"/>
              <a:t> </a:t>
            </a:r>
            <a:r>
              <a:rPr lang="en-US" baseline="0" dirty="0" err="1"/>
              <a:t>cần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484985-BFDD-40EB-B778-DADF7E8DE3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989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dirty="0"/>
              <a:t> </a:t>
            </a:r>
            <a:r>
              <a:rPr lang="en-US" dirty="0" err="1"/>
              <a:t>viên</a:t>
            </a:r>
            <a:r>
              <a:rPr lang="en-US" dirty="0"/>
              <a:t> </a:t>
            </a:r>
            <a:r>
              <a:rPr lang="en-US" dirty="0" err="1"/>
              <a:t>nhấn</a:t>
            </a:r>
            <a:r>
              <a:rPr lang="en-US" dirty="0"/>
              <a:t> </a:t>
            </a:r>
            <a:r>
              <a:rPr lang="en-US" dirty="0" err="1"/>
              <a:t>vào</a:t>
            </a:r>
            <a:r>
              <a:rPr lang="en-US" dirty="0"/>
              <a:t> </a:t>
            </a:r>
            <a:r>
              <a:rPr lang="en-US" dirty="0" err="1"/>
              <a:t>ông</a:t>
            </a:r>
            <a:r>
              <a:rPr lang="en-US" dirty="0"/>
              <a:t> </a:t>
            </a:r>
            <a:r>
              <a:rPr lang="en-US" dirty="0" err="1"/>
              <a:t>già</a:t>
            </a:r>
            <a:r>
              <a:rPr lang="en-US" dirty="0"/>
              <a:t> Noel </a:t>
            </a:r>
            <a:r>
              <a:rPr lang="en-US" dirty="0" err="1"/>
              <a:t>sau</a:t>
            </a:r>
            <a:r>
              <a:rPr lang="en-US" dirty="0"/>
              <a:t> </a:t>
            </a:r>
            <a:r>
              <a:rPr lang="en-US" dirty="0" err="1"/>
              <a:t>khi</a:t>
            </a:r>
            <a:r>
              <a:rPr lang="en-US" dirty="0"/>
              <a:t> HS </a:t>
            </a:r>
            <a:r>
              <a:rPr lang="en-US" dirty="0" err="1"/>
              <a:t>đã</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để</a:t>
            </a:r>
            <a:r>
              <a:rPr lang="en-US" dirty="0"/>
              <a:t> quay </a:t>
            </a:r>
            <a:r>
              <a:rPr lang="en-US" dirty="0" err="1"/>
              <a:t>về</a:t>
            </a:r>
            <a:r>
              <a:rPr lang="en-US" dirty="0"/>
              <a:t> </a:t>
            </a:r>
            <a:r>
              <a:rPr lang="en-US" dirty="0" err="1"/>
              <a:t>trang</a:t>
            </a:r>
            <a:r>
              <a:rPr lang="en-US" dirty="0"/>
              <a:t> </a:t>
            </a:r>
            <a:r>
              <a:rPr lang="en-US" dirty="0" err="1"/>
              <a:t>chọn</a:t>
            </a:r>
            <a:r>
              <a:rPr lang="en-US" dirty="0"/>
              <a:t> </a:t>
            </a:r>
            <a:r>
              <a:rPr lang="en-US" dirty="0" err="1"/>
              <a:t>món</a:t>
            </a:r>
            <a:r>
              <a:rPr lang="en-US" dirty="0"/>
              <a:t> </a:t>
            </a:r>
            <a:r>
              <a:rPr lang="en-US" dirty="0" err="1"/>
              <a:t>quà</a:t>
            </a:r>
            <a:r>
              <a:rPr lang="en-US" dirty="0"/>
              <a:t>.</a:t>
            </a:r>
          </a:p>
          <a:p>
            <a:endParaRPr lang="en-US" dirty="0"/>
          </a:p>
        </p:txBody>
      </p:sp>
      <p:sp>
        <p:nvSpPr>
          <p:cNvPr id="4" name="Slide Number Placeholder 3"/>
          <p:cNvSpPr>
            <a:spLocks noGrp="1"/>
          </p:cNvSpPr>
          <p:nvPr>
            <p:ph type="sldNum" sz="quarter" idx="5"/>
          </p:nvPr>
        </p:nvSpPr>
        <p:spPr/>
        <p:txBody>
          <a:bodyPr/>
          <a:lstStyle/>
          <a:p>
            <a:fld id="{ADDA9BCF-E777-46B5-9BEC-F03AFB17D4D2}" type="slidenum">
              <a:rPr lang="en-US" smtClean="0"/>
              <a:t>35</a:t>
            </a:fld>
            <a:endParaRPr lang="en-US"/>
          </a:p>
        </p:txBody>
      </p:sp>
    </p:spTree>
    <p:extLst>
      <p:ext uri="{BB962C8B-B14F-4D97-AF65-F5344CB8AC3E}">
        <p14:creationId xmlns:p14="http://schemas.microsoft.com/office/powerpoint/2010/main" val="267360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Ngôi</a:t>
            </a:r>
            <a:r>
              <a:rPr lang="en-US" baseline="0" dirty="0"/>
              <a:t> </a:t>
            </a:r>
            <a:r>
              <a:rPr lang="en-US" baseline="0" dirty="0" err="1"/>
              <a:t>sao</a:t>
            </a:r>
            <a:r>
              <a:rPr lang="en-US" baseline="0" dirty="0"/>
              <a:t> may </a:t>
            </a:r>
            <a:r>
              <a:rPr lang="en-US" baseline="0" dirty="0" err="1"/>
              <a:t>mắn</a:t>
            </a:r>
            <a:r>
              <a:rPr lang="en-US" baseline="0" dirty="0"/>
              <a:t>, HS </a:t>
            </a:r>
            <a:r>
              <a:rPr lang="en-US" baseline="0" dirty="0" err="1"/>
              <a:t>được</a:t>
            </a:r>
            <a:r>
              <a:rPr lang="en-US" baseline="0" dirty="0"/>
              <a:t> </a:t>
            </a:r>
            <a:r>
              <a:rPr lang="en-US" baseline="0" dirty="0" err="1"/>
              <a:t>tặng</a:t>
            </a:r>
            <a:r>
              <a:rPr lang="en-US" baseline="0" dirty="0"/>
              <a:t> </a:t>
            </a:r>
            <a:r>
              <a:rPr lang="en-US" baseline="0" dirty="0" err="1"/>
              <a:t>quà</a:t>
            </a:r>
            <a:r>
              <a:rPr lang="en-US" baseline="0" dirty="0"/>
              <a:t> </a:t>
            </a:r>
            <a:r>
              <a:rPr lang="en-US" baseline="0" dirty="0" err="1"/>
              <a:t>mà</a:t>
            </a:r>
            <a:r>
              <a:rPr lang="en-US" baseline="0" dirty="0"/>
              <a:t> </a:t>
            </a:r>
            <a:r>
              <a:rPr lang="en-US" baseline="0" dirty="0" err="1"/>
              <a:t>không</a:t>
            </a:r>
            <a:r>
              <a:rPr lang="en-US" baseline="0" dirty="0"/>
              <a:t> </a:t>
            </a:r>
            <a:r>
              <a:rPr lang="en-US" baseline="0" dirty="0" err="1"/>
              <a:t>cần</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ADDA9BCF-E777-46B5-9BEC-F03AFB17D4D2}" type="slidenum">
              <a:rPr lang="en-US" smtClean="0"/>
              <a:t>36</a:t>
            </a:fld>
            <a:endParaRPr lang="en-US"/>
          </a:p>
        </p:txBody>
      </p:sp>
    </p:spTree>
    <p:extLst>
      <p:ext uri="{BB962C8B-B14F-4D97-AF65-F5344CB8AC3E}">
        <p14:creationId xmlns:p14="http://schemas.microsoft.com/office/powerpoint/2010/main" val="2258182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FF17-50B6-40CA-AFF6-CFFE3F8803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D4FD83-3DFE-421C-BF1B-447CE82C6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A4D09A-AA55-41CC-A37F-038A8E1474D8}"/>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5" name="Footer Placeholder 4">
            <a:extLst>
              <a:ext uri="{FF2B5EF4-FFF2-40B4-BE49-F238E27FC236}">
                <a16:creationId xmlns:a16="http://schemas.microsoft.com/office/drawing/2014/main" id="{2232E2EA-5C3C-4F7B-84AD-80961E3F1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3DD24-BC47-4631-AA0C-FC9A55BC845C}"/>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167782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9FE99-4C08-4C92-9565-B7DD0A77B0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C3AAE-3EF4-4904-9A30-94FE92CBE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A5754-5354-43AB-9E50-92917696D574}"/>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5" name="Footer Placeholder 4">
            <a:extLst>
              <a:ext uri="{FF2B5EF4-FFF2-40B4-BE49-F238E27FC236}">
                <a16:creationId xmlns:a16="http://schemas.microsoft.com/office/drawing/2014/main" id="{9B62E83F-2A4E-4D4F-AC17-6C613B785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A62728-2469-4735-8C4D-7B9BE3E777A5}"/>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2228950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F23ED3-4B9F-4144-9B57-C08B36E431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6B285-475A-4668-84B7-BC5294B8F4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F39F-2E5B-4ABF-81AA-FCAA86195E5F}"/>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5" name="Footer Placeholder 4">
            <a:extLst>
              <a:ext uri="{FF2B5EF4-FFF2-40B4-BE49-F238E27FC236}">
                <a16:creationId xmlns:a16="http://schemas.microsoft.com/office/drawing/2014/main" id="{11E82632-F2E7-47A3-873E-445F81F4B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FC54B-E8F5-4C67-BC1B-4F946E7F67F9}"/>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096694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7623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B7DAB08-9F59-49C0-BE16-D2F3A431CCB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21E4827-9C8D-4055-B566-101E225F14D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4DED282-BEBB-4BDA-B799-B8FC238AB523}"/>
              </a:ext>
            </a:extLst>
          </p:cNvPr>
          <p:cNvSpPr>
            <a:spLocks noGrp="1"/>
          </p:cNvSpPr>
          <p:nvPr>
            <p:ph type="sldNum" sz="quarter" idx="12"/>
          </p:nvPr>
        </p:nvSpPr>
        <p:spPr/>
        <p:txBody>
          <a:bodyPr/>
          <a:lstStyle>
            <a:lvl1pPr>
              <a:defRPr/>
            </a:lvl1pPr>
          </a:lstStyle>
          <a:p>
            <a:fld id="{CB6CA82A-9756-4CA2-8331-F0AB260DD90C}" type="slidenum">
              <a:rPr lang="en-US" altLang="en-US"/>
              <a:pPr/>
              <a:t>‹#›</a:t>
            </a:fld>
            <a:endParaRPr lang="en-US" altLang="en-US"/>
          </a:p>
        </p:txBody>
      </p:sp>
    </p:spTree>
    <p:extLst>
      <p:ext uri="{BB962C8B-B14F-4D97-AF65-F5344CB8AC3E}">
        <p14:creationId xmlns:p14="http://schemas.microsoft.com/office/powerpoint/2010/main" val="389335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062DE-22F1-4DCF-9049-3534DAF0312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8BDAA4F-DD0D-415D-AF49-24E68D07A1F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E1CFE8DC-5526-47FF-AC7D-264A698F532D}"/>
              </a:ext>
            </a:extLst>
          </p:cNvPr>
          <p:cNvSpPr>
            <a:spLocks noGrp="1"/>
          </p:cNvSpPr>
          <p:nvPr>
            <p:ph type="sldNum" sz="quarter" idx="12"/>
          </p:nvPr>
        </p:nvSpPr>
        <p:spPr/>
        <p:txBody>
          <a:bodyPr/>
          <a:lstStyle>
            <a:lvl1pPr>
              <a:defRPr/>
            </a:lvl1pPr>
          </a:lstStyle>
          <a:p>
            <a:fld id="{A1AF19C1-2403-4890-9BEA-AC7956AFE5A0}" type="slidenum">
              <a:rPr lang="en-US" altLang="en-US"/>
              <a:pPr/>
              <a:t>‹#›</a:t>
            </a:fld>
            <a:endParaRPr lang="en-US" altLang="en-US"/>
          </a:p>
        </p:txBody>
      </p:sp>
    </p:spTree>
    <p:extLst>
      <p:ext uri="{BB962C8B-B14F-4D97-AF65-F5344CB8AC3E}">
        <p14:creationId xmlns:p14="http://schemas.microsoft.com/office/powerpoint/2010/main" val="1048974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75B055-2209-4F0D-8175-D4BDBFE138A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05C1B03-F4F1-4236-ADFF-CA62993275E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0123A3E-6393-4D36-84E2-1E9B2FF1DB1E}"/>
              </a:ext>
            </a:extLst>
          </p:cNvPr>
          <p:cNvSpPr>
            <a:spLocks noGrp="1"/>
          </p:cNvSpPr>
          <p:nvPr>
            <p:ph type="sldNum" sz="quarter" idx="12"/>
          </p:nvPr>
        </p:nvSpPr>
        <p:spPr/>
        <p:txBody>
          <a:bodyPr/>
          <a:lstStyle>
            <a:lvl1pPr>
              <a:defRPr/>
            </a:lvl1pPr>
          </a:lstStyle>
          <a:p>
            <a:fld id="{1C8CB6FB-B93C-4D57-8DAD-ADAE38BF1DFF}" type="slidenum">
              <a:rPr lang="en-US" altLang="en-US"/>
              <a:pPr/>
              <a:t>‹#›</a:t>
            </a:fld>
            <a:endParaRPr lang="en-US" altLang="en-US"/>
          </a:p>
        </p:txBody>
      </p:sp>
    </p:spTree>
    <p:extLst>
      <p:ext uri="{BB962C8B-B14F-4D97-AF65-F5344CB8AC3E}">
        <p14:creationId xmlns:p14="http://schemas.microsoft.com/office/powerpoint/2010/main" val="2444549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0DDA68D-E440-432B-9305-A6CCC055843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851EFFD-EBDB-4523-BDCC-6798C81DF70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D944974-3E3C-4104-B84F-2990A96B060E}"/>
              </a:ext>
            </a:extLst>
          </p:cNvPr>
          <p:cNvSpPr>
            <a:spLocks noGrp="1"/>
          </p:cNvSpPr>
          <p:nvPr>
            <p:ph type="sldNum" sz="quarter" idx="12"/>
          </p:nvPr>
        </p:nvSpPr>
        <p:spPr/>
        <p:txBody>
          <a:bodyPr/>
          <a:lstStyle>
            <a:lvl1pPr>
              <a:defRPr/>
            </a:lvl1pPr>
          </a:lstStyle>
          <a:p>
            <a:fld id="{3A73884B-F946-4609-8AE1-A53B54B6119B}" type="slidenum">
              <a:rPr lang="en-US" altLang="en-US"/>
              <a:pPr/>
              <a:t>‹#›</a:t>
            </a:fld>
            <a:endParaRPr lang="en-US" altLang="en-US"/>
          </a:p>
        </p:txBody>
      </p:sp>
    </p:spTree>
    <p:extLst>
      <p:ext uri="{BB962C8B-B14F-4D97-AF65-F5344CB8AC3E}">
        <p14:creationId xmlns:p14="http://schemas.microsoft.com/office/powerpoint/2010/main" val="305965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1F275AA-522F-4248-9535-E3DD62A7AE32}"/>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849BA797-5D68-442A-927C-E920F0FB9B03}"/>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4D63E37C-E4A0-4D1C-A5CD-BD11E7976E57}"/>
              </a:ext>
            </a:extLst>
          </p:cNvPr>
          <p:cNvSpPr>
            <a:spLocks noGrp="1"/>
          </p:cNvSpPr>
          <p:nvPr>
            <p:ph type="sldNum" sz="quarter" idx="12"/>
          </p:nvPr>
        </p:nvSpPr>
        <p:spPr/>
        <p:txBody>
          <a:bodyPr/>
          <a:lstStyle>
            <a:lvl1pPr>
              <a:defRPr/>
            </a:lvl1pPr>
          </a:lstStyle>
          <a:p>
            <a:fld id="{E108BFDB-1FD2-40B5-B1F7-E705BFB9C2A4}" type="slidenum">
              <a:rPr lang="en-US" altLang="en-US"/>
              <a:pPr/>
              <a:t>‹#›</a:t>
            </a:fld>
            <a:endParaRPr lang="en-US" altLang="en-US"/>
          </a:p>
        </p:txBody>
      </p:sp>
    </p:spTree>
    <p:extLst>
      <p:ext uri="{BB962C8B-B14F-4D97-AF65-F5344CB8AC3E}">
        <p14:creationId xmlns:p14="http://schemas.microsoft.com/office/powerpoint/2010/main" val="2717547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CC5C02E-008C-46F0-8F09-38D5815BFC16}"/>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7F80E6EB-6A2F-43B8-A674-A544FF40B91D}"/>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2750748-54E1-45B6-A6C5-4D721EBCEC37}"/>
              </a:ext>
            </a:extLst>
          </p:cNvPr>
          <p:cNvSpPr>
            <a:spLocks noGrp="1"/>
          </p:cNvSpPr>
          <p:nvPr>
            <p:ph type="sldNum" sz="quarter" idx="12"/>
          </p:nvPr>
        </p:nvSpPr>
        <p:spPr/>
        <p:txBody>
          <a:bodyPr/>
          <a:lstStyle>
            <a:lvl1pPr>
              <a:defRPr/>
            </a:lvl1pPr>
          </a:lstStyle>
          <a:p>
            <a:fld id="{F5D31C35-36E4-4A11-80A8-27EBEE8EDC50}" type="slidenum">
              <a:rPr lang="en-US" altLang="en-US"/>
              <a:pPr/>
              <a:t>‹#›</a:t>
            </a:fld>
            <a:endParaRPr lang="en-US" altLang="en-US"/>
          </a:p>
        </p:txBody>
      </p:sp>
    </p:spTree>
    <p:extLst>
      <p:ext uri="{BB962C8B-B14F-4D97-AF65-F5344CB8AC3E}">
        <p14:creationId xmlns:p14="http://schemas.microsoft.com/office/powerpoint/2010/main" val="587981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0220884-CF94-4B7A-8780-0CB9169726D1}"/>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41ED9E98-1D6F-4303-98D7-F276455EEF31}"/>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3BFF67D0-D134-433E-91D0-771B9981C1DA}"/>
              </a:ext>
            </a:extLst>
          </p:cNvPr>
          <p:cNvSpPr>
            <a:spLocks noGrp="1"/>
          </p:cNvSpPr>
          <p:nvPr>
            <p:ph type="sldNum" sz="quarter" idx="12"/>
          </p:nvPr>
        </p:nvSpPr>
        <p:spPr/>
        <p:txBody>
          <a:bodyPr/>
          <a:lstStyle>
            <a:lvl1pPr>
              <a:defRPr/>
            </a:lvl1pPr>
          </a:lstStyle>
          <a:p>
            <a:fld id="{802869AF-22B4-4E9A-8EDA-6DD21BEBDF70}" type="slidenum">
              <a:rPr lang="en-US" altLang="en-US"/>
              <a:pPr/>
              <a:t>‹#›</a:t>
            </a:fld>
            <a:endParaRPr lang="en-US" altLang="en-US"/>
          </a:p>
        </p:txBody>
      </p:sp>
    </p:spTree>
    <p:extLst>
      <p:ext uri="{BB962C8B-B14F-4D97-AF65-F5344CB8AC3E}">
        <p14:creationId xmlns:p14="http://schemas.microsoft.com/office/powerpoint/2010/main" val="209108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884E-0344-4903-83D5-344DABDFD2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3152E-D429-4F9A-978A-E2417969FE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47774-3154-4BB8-BFCC-343B26901CE6}"/>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5" name="Footer Placeholder 4">
            <a:extLst>
              <a:ext uri="{FF2B5EF4-FFF2-40B4-BE49-F238E27FC236}">
                <a16:creationId xmlns:a16="http://schemas.microsoft.com/office/drawing/2014/main" id="{47971FBC-9933-4C42-9EE3-A56B6E1FC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16331-E999-4E1F-8F6D-226DBEAAC262}"/>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474429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182AA53F-5C68-44FB-8AD3-68790E58494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E8CF780-1C41-4437-88B6-48D1165B148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4F6D8DA-C0DD-46F9-B170-18FFF280130C}"/>
              </a:ext>
            </a:extLst>
          </p:cNvPr>
          <p:cNvSpPr>
            <a:spLocks noGrp="1"/>
          </p:cNvSpPr>
          <p:nvPr>
            <p:ph type="sldNum" sz="quarter" idx="12"/>
          </p:nvPr>
        </p:nvSpPr>
        <p:spPr/>
        <p:txBody>
          <a:bodyPr/>
          <a:lstStyle>
            <a:lvl1pPr>
              <a:defRPr/>
            </a:lvl1pPr>
          </a:lstStyle>
          <a:p>
            <a:fld id="{B75E5934-E51F-45D2-AE58-2252359BD11C}" type="slidenum">
              <a:rPr lang="en-US" altLang="en-US"/>
              <a:pPr/>
              <a:t>‹#›</a:t>
            </a:fld>
            <a:endParaRPr lang="en-US" altLang="en-US"/>
          </a:p>
        </p:txBody>
      </p:sp>
    </p:spTree>
    <p:extLst>
      <p:ext uri="{BB962C8B-B14F-4D97-AF65-F5344CB8AC3E}">
        <p14:creationId xmlns:p14="http://schemas.microsoft.com/office/powerpoint/2010/main" val="615027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871837BC-6CD6-488E-8625-41FA099F9806}"/>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4424834-A6F0-4210-BE6B-C330494043E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B7D66783-7BA1-4279-B4C1-8AB30BABE5BA}"/>
              </a:ext>
            </a:extLst>
          </p:cNvPr>
          <p:cNvSpPr>
            <a:spLocks noGrp="1"/>
          </p:cNvSpPr>
          <p:nvPr>
            <p:ph type="sldNum" sz="quarter" idx="12"/>
          </p:nvPr>
        </p:nvSpPr>
        <p:spPr/>
        <p:txBody>
          <a:bodyPr/>
          <a:lstStyle>
            <a:lvl1pPr>
              <a:defRPr/>
            </a:lvl1pPr>
          </a:lstStyle>
          <a:p>
            <a:fld id="{356ECBD9-29CB-44EA-8D39-08584C85F71A}" type="slidenum">
              <a:rPr lang="en-US" altLang="en-US"/>
              <a:pPr/>
              <a:t>‹#›</a:t>
            </a:fld>
            <a:endParaRPr lang="en-US" altLang="en-US"/>
          </a:p>
        </p:txBody>
      </p:sp>
    </p:spTree>
    <p:extLst>
      <p:ext uri="{BB962C8B-B14F-4D97-AF65-F5344CB8AC3E}">
        <p14:creationId xmlns:p14="http://schemas.microsoft.com/office/powerpoint/2010/main" val="167834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EFD50-21B0-41FD-BE83-226D9B99336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DE983F9-E891-4DDA-B174-D7FDAB793443}"/>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D539259-1AE7-44F2-B835-EC10AA45BCD2}"/>
              </a:ext>
            </a:extLst>
          </p:cNvPr>
          <p:cNvSpPr>
            <a:spLocks noGrp="1"/>
          </p:cNvSpPr>
          <p:nvPr>
            <p:ph type="sldNum" sz="quarter" idx="12"/>
          </p:nvPr>
        </p:nvSpPr>
        <p:spPr/>
        <p:txBody>
          <a:bodyPr/>
          <a:lstStyle>
            <a:lvl1pPr>
              <a:defRPr/>
            </a:lvl1pPr>
          </a:lstStyle>
          <a:p>
            <a:fld id="{B686EA0E-3708-4105-A4EA-63C280CCF1B6}" type="slidenum">
              <a:rPr lang="en-US" altLang="en-US"/>
              <a:pPr/>
              <a:t>‹#›</a:t>
            </a:fld>
            <a:endParaRPr lang="en-US" altLang="en-US"/>
          </a:p>
        </p:txBody>
      </p:sp>
    </p:spTree>
    <p:extLst>
      <p:ext uri="{BB962C8B-B14F-4D97-AF65-F5344CB8AC3E}">
        <p14:creationId xmlns:p14="http://schemas.microsoft.com/office/powerpoint/2010/main" val="1067360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B6369-B4D6-4FB7-89F7-D17CC8A9E99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5BA7DAC-B108-4B18-AC61-1EC3F687A44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9476A8D-5665-4357-A4A6-48509C7FC45D}"/>
              </a:ext>
            </a:extLst>
          </p:cNvPr>
          <p:cNvSpPr>
            <a:spLocks noGrp="1"/>
          </p:cNvSpPr>
          <p:nvPr>
            <p:ph type="sldNum" sz="quarter" idx="12"/>
          </p:nvPr>
        </p:nvSpPr>
        <p:spPr/>
        <p:txBody>
          <a:bodyPr/>
          <a:lstStyle>
            <a:lvl1pPr>
              <a:defRPr/>
            </a:lvl1pPr>
          </a:lstStyle>
          <a:p>
            <a:fld id="{4C3CE152-17DD-4388-BECC-1F6575EBDB08}" type="slidenum">
              <a:rPr lang="en-US" altLang="en-US"/>
              <a:pPr/>
              <a:t>‹#›</a:t>
            </a:fld>
            <a:endParaRPr lang="en-US" altLang="en-US"/>
          </a:p>
        </p:txBody>
      </p:sp>
    </p:spTree>
    <p:extLst>
      <p:ext uri="{BB962C8B-B14F-4D97-AF65-F5344CB8AC3E}">
        <p14:creationId xmlns:p14="http://schemas.microsoft.com/office/powerpoint/2010/main" val="1734072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B469917-BDBF-4845-9AB0-54DE5C6553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76475"/>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a:extLst>
              <a:ext uri="{FF2B5EF4-FFF2-40B4-BE49-F238E27FC236}">
                <a16:creationId xmlns:a16="http://schemas.microsoft.com/office/drawing/2014/main" id="{76379615-D592-4F0A-88A6-6DE8A1C75F45}"/>
              </a:ext>
            </a:extLst>
          </p:cNvPr>
          <p:cNvGrpSpPr>
            <a:grpSpLocks/>
          </p:cNvGrpSpPr>
          <p:nvPr userDrawn="1"/>
        </p:nvGrpSpPr>
        <p:grpSpPr bwMode="auto">
          <a:xfrm>
            <a:off x="-1900767" y="-74613"/>
            <a:ext cx="15299267" cy="2078038"/>
            <a:chOff x="-900605" y="-49427"/>
            <a:chExt cx="5490815" cy="745701"/>
          </a:xfrm>
        </p:grpSpPr>
        <p:pic>
          <p:nvPicPr>
            <p:cNvPr id="4" name="图片 4">
              <a:extLst>
                <a:ext uri="{FF2B5EF4-FFF2-40B4-BE49-F238E27FC236}">
                  <a16:creationId xmlns:a16="http://schemas.microsoft.com/office/drawing/2014/main" id="{85E5EB59-165A-4467-8C90-00C6F154AFED}"/>
                </a:ext>
              </a:extLst>
            </p:cNvPr>
            <p:cNvPicPr>
              <a:picLocks noChangeAspect="1"/>
            </p:cNvPicPr>
            <p:nvPr userDrawn="1"/>
          </p:nvPicPr>
          <p:blipFill rotWithShape="1">
            <a:blip r:embed="rId3"/>
            <a:srcRect b="22727"/>
            <a:stretch>
              <a:fillRect/>
            </a:stretch>
          </p:blipFill>
          <p:spPr>
            <a:xfrm rot="5400000">
              <a:off x="3006556" y="-914154"/>
              <a:ext cx="718927" cy="2448381"/>
            </a:xfrm>
            <a:prstGeom prst="rect">
              <a:avLst/>
            </a:prstGeom>
            <a:effectLst>
              <a:outerShdw blurRad="50800" dist="38100" dir="5400000" algn="t" rotWithShape="0">
                <a:prstClr val="black">
                  <a:alpha val="40000"/>
                </a:prstClr>
              </a:outerShdw>
            </a:effectLst>
          </p:spPr>
        </p:pic>
        <p:pic>
          <p:nvPicPr>
            <p:cNvPr id="5" name="图片 5">
              <a:extLst>
                <a:ext uri="{FF2B5EF4-FFF2-40B4-BE49-F238E27FC236}">
                  <a16:creationId xmlns:a16="http://schemas.microsoft.com/office/drawing/2014/main" id="{F219AE40-3BD0-4BC8-9364-78AD2362EEF1}"/>
                </a:ext>
              </a:extLst>
            </p:cNvPr>
            <p:cNvPicPr>
              <a:picLocks noChangeAspect="1"/>
            </p:cNvPicPr>
            <p:nvPr userDrawn="1"/>
          </p:nvPicPr>
          <p:blipFill>
            <a:blip r:embed="rId3"/>
            <a:stretch>
              <a:fillRect/>
            </a:stretch>
          </p:blipFill>
          <p:spPr>
            <a:xfrm rot="5400000">
              <a:off x="324201" y="-1247458"/>
              <a:ext cx="718926" cy="316853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861518208"/>
      </p:ext>
    </p:extLst>
  </p:cSld>
  <p:clrMapOvr>
    <a:masterClrMapping/>
  </p:clrMapOvr>
  <p:transition spd="slow"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C455A3FF-BCA3-4A6A-94AD-336A6B6991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1984" y="-836613"/>
            <a:ext cx="13313835"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a:extLst>
              <a:ext uri="{FF2B5EF4-FFF2-40B4-BE49-F238E27FC236}">
                <a16:creationId xmlns:a16="http://schemas.microsoft.com/office/drawing/2014/main" id="{AE96E6ED-0298-411C-B7C7-E112BD5D82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91701"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391165"/>
      </p:ext>
    </p:extLst>
  </p:cSld>
  <p:clrMapOvr>
    <a:masterClrMapping/>
  </p:clrMapOvr>
  <p:transition spd="slow"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3FEC20A8-9748-4478-A3D1-35882FAF71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08125"/>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a:extLst>
              <a:ext uri="{FF2B5EF4-FFF2-40B4-BE49-F238E27FC236}">
                <a16:creationId xmlns:a16="http://schemas.microsoft.com/office/drawing/2014/main" id="{F646F3B4-4DEF-4B6D-8377-2A85F6A61CD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52518" y="500062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0">
            <a:extLst>
              <a:ext uri="{FF2B5EF4-FFF2-40B4-BE49-F238E27FC236}">
                <a16:creationId xmlns:a16="http://schemas.microsoft.com/office/drawing/2014/main" id="{640C22AB-CB1C-4013-9B70-45BD2DE6A8EE}"/>
              </a:ext>
            </a:extLst>
          </p:cNvPr>
          <p:cNvGrpSpPr>
            <a:grpSpLocks/>
          </p:cNvGrpSpPr>
          <p:nvPr userDrawn="1"/>
        </p:nvGrpSpPr>
        <p:grpSpPr bwMode="auto">
          <a:xfrm>
            <a:off x="-1900767" y="-74613"/>
            <a:ext cx="15299267" cy="2078038"/>
            <a:chOff x="-900605" y="-49427"/>
            <a:chExt cx="5490815" cy="745701"/>
          </a:xfrm>
        </p:grpSpPr>
        <p:pic>
          <p:nvPicPr>
            <p:cNvPr id="5" name="图片 11">
              <a:extLst>
                <a:ext uri="{FF2B5EF4-FFF2-40B4-BE49-F238E27FC236}">
                  <a16:creationId xmlns:a16="http://schemas.microsoft.com/office/drawing/2014/main" id="{4D588DA0-C032-424E-8A75-8A1610FDDA4D}"/>
                </a:ext>
              </a:extLst>
            </p:cNvPr>
            <p:cNvPicPr>
              <a:picLocks noChangeAspect="1"/>
            </p:cNvPicPr>
            <p:nvPr userDrawn="1"/>
          </p:nvPicPr>
          <p:blipFill rotWithShape="1">
            <a:blip r:embed="rId4"/>
            <a:srcRect b="22727"/>
            <a:stretch>
              <a:fillRect/>
            </a:stretch>
          </p:blipFill>
          <p:spPr>
            <a:xfrm rot="5400000">
              <a:off x="3006556" y="-914154"/>
              <a:ext cx="718927" cy="2448381"/>
            </a:xfrm>
            <a:prstGeom prst="rect">
              <a:avLst/>
            </a:prstGeom>
            <a:effectLst>
              <a:outerShdw blurRad="50800" dist="38100" dir="5400000" algn="t" rotWithShape="0">
                <a:prstClr val="black">
                  <a:alpha val="40000"/>
                </a:prstClr>
              </a:outerShdw>
            </a:effectLst>
          </p:spPr>
        </p:pic>
        <p:pic>
          <p:nvPicPr>
            <p:cNvPr id="6" name="图片 12">
              <a:extLst>
                <a:ext uri="{FF2B5EF4-FFF2-40B4-BE49-F238E27FC236}">
                  <a16:creationId xmlns:a16="http://schemas.microsoft.com/office/drawing/2014/main" id="{016EA6CA-6200-487B-84BE-380A2BBC8FBC}"/>
                </a:ext>
              </a:extLst>
            </p:cNvPr>
            <p:cNvPicPr>
              <a:picLocks noChangeAspect="1"/>
            </p:cNvPicPr>
            <p:nvPr userDrawn="1"/>
          </p:nvPicPr>
          <p:blipFill>
            <a:blip r:embed="rId4"/>
            <a:stretch>
              <a:fillRect/>
            </a:stretch>
          </p:blipFill>
          <p:spPr>
            <a:xfrm rot="5400000">
              <a:off x="324201" y="-1247458"/>
              <a:ext cx="718926" cy="316853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05976102"/>
      </p:ext>
    </p:extLst>
  </p:cSld>
  <p:clrMapOvr>
    <a:masterClrMapping/>
  </p:clrMapOvr>
  <p:transition spd="slow"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533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1723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330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A2D9-5A4E-453E-AC86-9D1847A354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52818C-73A0-4430-8B35-647ACA066C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2BAD9E-0B24-42E7-993D-1BFDD25C0B0F}"/>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5" name="Footer Placeholder 4">
            <a:extLst>
              <a:ext uri="{FF2B5EF4-FFF2-40B4-BE49-F238E27FC236}">
                <a16:creationId xmlns:a16="http://schemas.microsoft.com/office/drawing/2014/main" id="{073437EA-4162-429F-A27F-DB8A5A97C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26520-89D3-4A79-8F8C-DF88093AB53A}"/>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174379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2166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662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34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9279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864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127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8702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45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41F34A-154B-4D1E-910D-B6E8BA94DF86}"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669487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90579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2B14C-CBF0-4936-9680-CC46389FC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1E22A-6850-43A6-A409-4F416FBECB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6FFC0A-DF95-4ECE-B23C-F175C574F0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D6B1FA-F825-4D4D-93FD-9F3725438CF1}"/>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6" name="Footer Placeholder 5">
            <a:extLst>
              <a:ext uri="{FF2B5EF4-FFF2-40B4-BE49-F238E27FC236}">
                <a16:creationId xmlns:a16="http://schemas.microsoft.com/office/drawing/2014/main" id="{DC1926DC-4843-4870-A2B3-4D1F184D6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F077F-960F-44B2-AA08-257EB33E4161}"/>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488712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41F34A-154B-4D1E-910D-B6E8BA94DF86}"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416982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41F34A-154B-4D1E-910D-B6E8BA94DF86}"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782451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41F34A-154B-4D1E-910D-B6E8BA94DF86}" type="datetimeFigureOut">
              <a:rPr lang="en-US" smtClean="0"/>
              <a:t>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730057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41F34A-154B-4D1E-910D-B6E8BA94DF86}" type="datetimeFigureOut">
              <a:rPr lang="en-US" smtClean="0"/>
              <a:t>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413474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1F34A-154B-4D1E-910D-B6E8BA94DF86}" type="datetimeFigureOut">
              <a:rPr lang="en-US" smtClean="0"/>
              <a:t>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184251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1486076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F41F34A-154B-4D1E-910D-B6E8BA94DF86}" type="datetimeFigureOut">
              <a:rPr lang="en-US" smtClean="0"/>
              <a:t>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2461781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3213397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41F34A-154B-4D1E-910D-B6E8BA94DF86}" type="datetimeFigureOut">
              <a:rPr lang="en-US" smtClean="0"/>
              <a:t>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BF3157-4FAB-4CCC-B935-F75FF11D676E}" type="slidenum">
              <a:rPr lang="en-US" smtClean="0"/>
              <a:t>‹#›</a:t>
            </a:fld>
            <a:endParaRPr lang="en-US"/>
          </a:p>
        </p:txBody>
      </p:sp>
    </p:spTree>
    <p:extLst>
      <p:ext uri="{BB962C8B-B14F-4D97-AF65-F5344CB8AC3E}">
        <p14:creationId xmlns:p14="http://schemas.microsoft.com/office/powerpoint/2010/main" val="7376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A3DC8-A4EE-45F1-87E6-8CCE5C316C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D10CDB-3994-4AFB-9667-01565F180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744CD-E319-4F76-BDC8-69266C6A20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1C9EB-3008-4E86-967B-F8F9F410D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8137C6-4771-4969-A77B-C01BD5B491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19CE5B-02E5-4562-9E20-01C454C6BDFD}"/>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8" name="Footer Placeholder 7">
            <a:extLst>
              <a:ext uri="{FF2B5EF4-FFF2-40B4-BE49-F238E27FC236}">
                <a16:creationId xmlns:a16="http://schemas.microsoft.com/office/drawing/2014/main" id="{4F4BDAD4-AE10-4E04-A176-ECE0C54EF0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5F196-6C20-4DE0-9615-66A35DE774EA}"/>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54242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6600-8AC0-4D52-B891-D637D83E5A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FE4424-142C-437A-9385-BCEE7192DCEF}"/>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4" name="Footer Placeholder 3">
            <a:extLst>
              <a:ext uri="{FF2B5EF4-FFF2-40B4-BE49-F238E27FC236}">
                <a16:creationId xmlns:a16="http://schemas.microsoft.com/office/drawing/2014/main" id="{A6ECC099-9C9C-40C7-B295-84D83E0C32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2D29D8-1317-4C06-9864-3ECC93CFEBE5}"/>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427235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1BE66C-E0EC-4574-B43D-2C0219A7CB05}"/>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3" name="Footer Placeholder 2">
            <a:extLst>
              <a:ext uri="{FF2B5EF4-FFF2-40B4-BE49-F238E27FC236}">
                <a16:creationId xmlns:a16="http://schemas.microsoft.com/office/drawing/2014/main" id="{06FE22CD-E68B-492E-9F82-93260504BF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AE20D-D71F-49C0-9FC9-86DB67789990}"/>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284155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E823-1DB1-44DC-95B2-6D803DA3F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6A8AB6-CC42-493F-9E6D-B621C4820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C5E62-566B-40EC-92AE-9AE10841B0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FB7DB-87BF-458C-9206-3C96D6E302E4}"/>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6" name="Footer Placeholder 5">
            <a:extLst>
              <a:ext uri="{FF2B5EF4-FFF2-40B4-BE49-F238E27FC236}">
                <a16:creationId xmlns:a16="http://schemas.microsoft.com/office/drawing/2014/main" id="{7BA4C08E-03C8-4140-8241-3E8D03170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18FA83-D1AE-478F-A2F2-1015F47180BB}"/>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64370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5DDA-C7F9-4A74-83AA-3B92A9C9A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06A487-5F89-48D8-A064-744D0437C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1E86E-3853-4975-B395-A73A053BA0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EF6DD-2DC4-4A81-8043-E83496BE3FF3}"/>
              </a:ext>
            </a:extLst>
          </p:cNvPr>
          <p:cNvSpPr>
            <a:spLocks noGrp="1"/>
          </p:cNvSpPr>
          <p:nvPr>
            <p:ph type="dt" sz="half" idx="10"/>
          </p:nvPr>
        </p:nvSpPr>
        <p:spPr/>
        <p:txBody>
          <a:bodyPr/>
          <a:lstStyle/>
          <a:p>
            <a:fld id="{F91325AD-EFC8-4289-A8A5-3C375A418326}" type="datetimeFigureOut">
              <a:rPr lang="en-US" smtClean="0"/>
              <a:t>2/12/2021</a:t>
            </a:fld>
            <a:endParaRPr lang="en-US"/>
          </a:p>
        </p:txBody>
      </p:sp>
      <p:sp>
        <p:nvSpPr>
          <p:cNvPr id="6" name="Footer Placeholder 5">
            <a:extLst>
              <a:ext uri="{FF2B5EF4-FFF2-40B4-BE49-F238E27FC236}">
                <a16:creationId xmlns:a16="http://schemas.microsoft.com/office/drawing/2014/main" id="{2145D2BE-0C2E-4A25-A24E-21576FBE91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89431F-D7CB-4C36-9EFC-E443D5911020}"/>
              </a:ext>
            </a:extLst>
          </p:cNvPr>
          <p:cNvSpPr>
            <a:spLocks noGrp="1"/>
          </p:cNvSpPr>
          <p:nvPr>
            <p:ph type="sldNum" sz="quarter" idx="12"/>
          </p:nvPr>
        </p:nvSpPr>
        <p:spPr/>
        <p:txBody>
          <a:bodyPr/>
          <a:lstStyle/>
          <a:p>
            <a:fld id="{0E93AA43-D1CC-4042-9FC3-E1C2161796DB}" type="slidenum">
              <a:rPr lang="en-US" smtClean="0"/>
              <a:t>‹#›</a:t>
            </a:fld>
            <a:endParaRPr lang="en-US"/>
          </a:p>
        </p:txBody>
      </p:sp>
    </p:spTree>
    <p:extLst>
      <p:ext uri="{BB962C8B-B14F-4D97-AF65-F5344CB8AC3E}">
        <p14:creationId xmlns:p14="http://schemas.microsoft.com/office/powerpoint/2010/main" val="303932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A80D6E-F852-4679-BCDD-98948F365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2E6D5A-F0BB-4474-AF80-988A9C531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108F5-1A85-4023-954D-8402EA1EC3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325AD-EFC8-4289-A8A5-3C375A418326}" type="datetimeFigureOut">
              <a:rPr lang="en-US" smtClean="0"/>
              <a:t>2/12/2021</a:t>
            </a:fld>
            <a:endParaRPr lang="en-US"/>
          </a:p>
        </p:txBody>
      </p:sp>
      <p:sp>
        <p:nvSpPr>
          <p:cNvPr id="5" name="Footer Placeholder 4">
            <a:extLst>
              <a:ext uri="{FF2B5EF4-FFF2-40B4-BE49-F238E27FC236}">
                <a16:creationId xmlns:a16="http://schemas.microsoft.com/office/drawing/2014/main" id="{B139247E-A724-4EA1-951F-63392C726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906B99-569B-4A64-84A7-EE089D526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3AA43-D1CC-4042-9FC3-E1C2161796DB}" type="slidenum">
              <a:rPr lang="en-US" smtClean="0"/>
              <a:t>‹#›</a:t>
            </a:fld>
            <a:endParaRPr lang="en-US"/>
          </a:p>
        </p:txBody>
      </p:sp>
    </p:spTree>
    <p:extLst>
      <p:ext uri="{BB962C8B-B14F-4D97-AF65-F5344CB8AC3E}">
        <p14:creationId xmlns:p14="http://schemas.microsoft.com/office/powerpoint/2010/main" val="47170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3A69005-C831-4B73-BD6C-A81308C7117E}"/>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E402415-D391-4DA3-B42F-EE653DBB0A5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E5A35DF-3136-4A19-88E1-AE243BB473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A869ACC7-014D-41F2-86C3-C130E276A80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B6B9AB0C-224B-476B-B2EB-A16A4C6AD114}"/>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35AD23B1-B7ED-4CC2-ABE3-3738435E3715}" type="slidenum">
              <a:rPr lang="en-US" altLang="en-US"/>
              <a:pPr/>
              <a:t>‹#›</a:t>
            </a:fld>
            <a:endParaRPr lang="en-US" altLang="en-US"/>
          </a:p>
        </p:txBody>
      </p:sp>
    </p:spTree>
    <p:extLst>
      <p:ext uri="{BB962C8B-B14F-4D97-AF65-F5344CB8AC3E}">
        <p14:creationId xmlns:p14="http://schemas.microsoft.com/office/powerpoint/2010/main" val="1464602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2/12/2021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254365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F41F34A-154B-4D1E-910D-B6E8BA94DF86}" type="datetimeFigureOut">
              <a:rPr lang="en-US" smtClean="0"/>
              <a:t>2/12/2021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EBF3157-4FAB-4CCC-B935-F75FF11D676E}" type="slidenum">
              <a:rPr lang="en-US" smtClean="0"/>
              <a:t>‹#›</a:t>
            </a:fld>
            <a:endParaRPr lang="en-US"/>
          </a:p>
        </p:txBody>
      </p:sp>
    </p:spTree>
    <p:extLst>
      <p:ext uri="{BB962C8B-B14F-4D97-AF65-F5344CB8AC3E}">
        <p14:creationId xmlns:p14="http://schemas.microsoft.com/office/powerpoint/2010/main" val="193234236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36.svg"/><Relationship Id="rId7" Type="http://schemas.openxmlformats.org/officeDocument/2006/relationships/image" Target="../media/image70.png"/><Relationship Id="rId2" Type="http://schemas.openxmlformats.org/officeDocument/2006/relationships/image" Target="../media/image35.png"/><Relationship Id="rId1" Type="http://schemas.openxmlformats.org/officeDocument/2006/relationships/slideLayout" Target="../slideLayouts/slideLayout33.xml"/><Relationship Id="rId6" Type="http://schemas.openxmlformats.org/officeDocument/2006/relationships/image" Target="../media/image69.jpeg"/><Relationship Id="rId5" Type="http://schemas.openxmlformats.org/officeDocument/2006/relationships/image" Target="../media/image34.svg"/><Relationship Id="rId10" Type="http://schemas.openxmlformats.org/officeDocument/2006/relationships/image" Target="../media/image73.jpeg"/><Relationship Id="rId4" Type="http://schemas.openxmlformats.org/officeDocument/2006/relationships/image" Target="../media/image33.png"/><Relationship Id="rId9"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71.jpeg"/><Relationship Id="rId2" Type="http://schemas.openxmlformats.org/officeDocument/2006/relationships/image" Target="../media/image35.png"/><Relationship Id="rId1" Type="http://schemas.openxmlformats.org/officeDocument/2006/relationships/slideLayout" Target="../slideLayouts/slideLayout33.xml"/><Relationship Id="rId6" Type="http://schemas.openxmlformats.org/officeDocument/2006/relationships/image" Target="../media/image69.jpe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sv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3.xml"/><Relationship Id="rId6" Type="http://schemas.openxmlformats.org/officeDocument/2006/relationships/image" Target="../media/image78.png"/><Relationship Id="rId5" Type="http://schemas.openxmlformats.org/officeDocument/2006/relationships/image" Target="../media/image77.svg"/><Relationship Id="rId10" Type="http://schemas.openxmlformats.org/officeDocument/2006/relationships/image" Target="../media/image82.svg"/><Relationship Id="rId4" Type="http://schemas.openxmlformats.org/officeDocument/2006/relationships/image" Target="../media/image76.png"/><Relationship Id="rId9" Type="http://schemas.openxmlformats.org/officeDocument/2006/relationships/image" Target="../media/image81.png"/></Relationships>
</file>

<file path=ppt/slides/_rels/slide1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4.png"/><Relationship Id="rId1" Type="http://schemas.openxmlformats.org/officeDocument/2006/relationships/slideLayout" Target="../slideLayouts/slideLayout3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 Type="http://schemas.openxmlformats.org/officeDocument/2006/relationships/image" Target="../media/image34.sv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33.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33.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s>
</file>

<file path=ppt/slides/_rels/slide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3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10.jpeg"/></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3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sv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s>
</file>

<file path=ppt/slides/_rels/slide2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21.svg"/><Relationship Id="rId2" Type="http://schemas.openxmlformats.org/officeDocument/2006/relationships/image" Target="../media/image111.png"/><Relationship Id="rId1" Type="http://schemas.openxmlformats.org/officeDocument/2006/relationships/slideLayout" Target="../slideLayouts/slideLayout3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svg"/><Relationship Id="rId10" Type="http://schemas.openxmlformats.org/officeDocument/2006/relationships/image" Target="../media/image122.png"/><Relationship Id="rId4" Type="http://schemas.openxmlformats.org/officeDocument/2006/relationships/image" Target="../media/image113.png"/><Relationship Id="rId9" Type="http://schemas.openxmlformats.org/officeDocument/2006/relationships/image" Target="../media/image118.svg"/></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svg"/><Relationship Id="rId7" Type="http://schemas.openxmlformats.org/officeDocument/2006/relationships/image" Target="../media/image128.svg"/><Relationship Id="rId2" Type="http://schemas.openxmlformats.org/officeDocument/2006/relationships/image" Target="../media/image123.png"/><Relationship Id="rId1" Type="http://schemas.openxmlformats.org/officeDocument/2006/relationships/slideLayout" Target="../slideLayouts/slideLayout33.xml"/><Relationship Id="rId6" Type="http://schemas.openxmlformats.org/officeDocument/2006/relationships/image" Target="../media/image127.png"/><Relationship Id="rId11" Type="http://schemas.openxmlformats.org/officeDocument/2006/relationships/image" Target="../media/image132.svg"/><Relationship Id="rId5" Type="http://schemas.openxmlformats.org/officeDocument/2006/relationships/image" Target="../media/image126.sv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33.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8.svg"/><Relationship Id="rId4" Type="http://schemas.openxmlformats.org/officeDocument/2006/relationships/image" Target="../media/image34.svg"/><Relationship Id="rId9"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Layout" Target="../slideLayouts/slideLayout39.xml"/><Relationship Id="rId7" Type="http://schemas.openxmlformats.org/officeDocument/2006/relationships/image" Target="../media/image1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g"/><Relationship Id="rId9" Type="http://schemas.openxmlformats.org/officeDocument/2006/relationships/image" Target="../media/image138.png"/></Relationships>
</file>

<file path=ppt/slides/_rels/slide3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slide" Target="slide35.xml"/><Relationship Id="rId18" Type="http://schemas.openxmlformats.org/officeDocument/2006/relationships/image" Target="../media/image148.png"/><Relationship Id="rId3" Type="http://schemas.openxmlformats.org/officeDocument/2006/relationships/image" Target="../media/image139.jpg"/><Relationship Id="rId21" Type="http://schemas.openxmlformats.org/officeDocument/2006/relationships/image" Target="../media/image150.png"/><Relationship Id="rId7" Type="http://schemas.openxmlformats.org/officeDocument/2006/relationships/slide" Target="slide32.xml"/><Relationship Id="rId12" Type="http://schemas.openxmlformats.org/officeDocument/2006/relationships/image" Target="../media/image144.png"/><Relationship Id="rId17" Type="http://schemas.openxmlformats.org/officeDocument/2006/relationships/image" Target="../media/image147.png"/><Relationship Id="rId2" Type="http://schemas.openxmlformats.org/officeDocument/2006/relationships/notesSlide" Target="../notesSlides/notesSlide1.xml"/><Relationship Id="rId16" Type="http://schemas.openxmlformats.org/officeDocument/2006/relationships/image" Target="../media/image146.png"/><Relationship Id="rId20" Type="http://schemas.openxmlformats.org/officeDocument/2006/relationships/slide" Target="slide37.xml"/><Relationship Id="rId1" Type="http://schemas.openxmlformats.org/officeDocument/2006/relationships/slideLayout" Target="../slideLayouts/slideLayout39.xml"/><Relationship Id="rId6" Type="http://schemas.openxmlformats.org/officeDocument/2006/relationships/image" Target="../media/image141.gif"/><Relationship Id="rId11" Type="http://schemas.openxmlformats.org/officeDocument/2006/relationships/slide" Target="slide34.xml"/><Relationship Id="rId5" Type="http://schemas.microsoft.com/office/2007/relationships/hdphoto" Target="../media/hdphoto1.wdp"/><Relationship Id="rId15" Type="http://schemas.openxmlformats.org/officeDocument/2006/relationships/slide" Target="slide36.xml"/><Relationship Id="rId10" Type="http://schemas.openxmlformats.org/officeDocument/2006/relationships/image" Target="../media/image143.png"/><Relationship Id="rId19" Type="http://schemas.openxmlformats.org/officeDocument/2006/relationships/image" Target="../media/image149.png"/><Relationship Id="rId4" Type="http://schemas.openxmlformats.org/officeDocument/2006/relationships/image" Target="../media/image140.png"/><Relationship Id="rId9" Type="http://schemas.openxmlformats.org/officeDocument/2006/relationships/slide" Target="slide33.xml"/><Relationship Id="rId14" Type="http://schemas.openxmlformats.org/officeDocument/2006/relationships/image" Target="../media/image145.png"/><Relationship Id="rId22" Type="http://schemas.openxmlformats.org/officeDocument/2006/relationships/comments" Target="../comments/comment1.xml"/></Relationships>
</file>

<file path=ppt/slides/_rels/slide3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1.gif"/><Relationship Id="rId7" Type="http://schemas.openxmlformats.org/officeDocument/2006/relationships/image" Target="../media/image150.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slide" Target="slide31.xml"/><Relationship Id="rId5" Type="http://schemas.microsoft.com/office/2007/relationships/hdphoto" Target="../media/hdphoto2.wdp"/><Relationship Id="rId4" Type="http://schemas.openxmlformats.org/officeDocument/2006/relationships/image" Target="../media/image151.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1.gif"/><Relationship Id="rId7" Type="http://schemas.openxmlformats.org/officeDocument/2006/relationships/image" Target="../media/image151.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53.png"/><Relationship Id="rId5" Type="http://schemas.openxmlformats.org/officeDocument/2006/relationships/image" Target="../media/image150.png"/><Relationship Id="rId4"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4.gif"/><Relationship Id="rId7" Type="http://schemas.openxmlformats.org/officeDocument/2006/relationships/image" Target="../media/image144.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50.png"/><Relationship Id="rId5" Type="http://schemas.openxmlformats.org/officeDocument/2006/relationships/slide" Target="slide31.xml"/><Relationship Id="rId10" Type="http://schemas.microsoft.com/office/2007/relationships/hdphoto" Target="../media/hdphoto2.wdp"/><Relationship Id="rId4" Type="http://schemas.openxmlformats.org/officeDocument/2006/relationships/image" Target="../media/image141.gif"/><Relationship Id="rId9" Type="http://schemas.openxmlformats.org/officeDocument/2006/relationships/image" Target="../media/image151.pn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1.gif"/><Relationship Id="rId7" Type="http://schemas.openxmlformats.org/officeDocument/2006/relationships/image" Target="../media/image151.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56.png"/><Relationship Id="rId5" Type="http://schemas.openxmlformats.org/officeDocument/2006/relationships/image" Target="../media/image150.png"/><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41.gif"/><Relationship Id="rId7" Type="http://schemas.openxmlformats.org/officeDocument/2006/relationships/image" Target="../media/image154.gif"/><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157.png"/><Relationship Id="rId11" Type="http://schemas.microsoft.com/office/2007/relationships/hdphoto" Target="../media/hdphoto2.wdp"/><Relationship Id="rId5" Type="http://schemas.openxmlformats.org/officeDocument/2006/relationships/image" Target="../media/image150.png"/><Relationship Id="rId10" Type="http://schemas.openxmlformats.org/officeDocument/2006/relationships/image" Target="../media/image151.png"/><Relationship Id="rId4" Type="http://schemas.openxmlformats.org/officeDocument/2006/relationships/slide" Target="slide31.xml"/><Relationship Id="rId9"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1.gif"/><Relationship Id="rId5" Type="http://schemas.openxmlformats.org/officeDocument/2006/relationships/image" Target="../media/image134.png"/><Relationship Id="rId4" Type="http://schemas.openxmlformats.org/officeDocument/2006/relationships/image" Target="../media/image159.jpg"/></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3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1.sv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30.png"/><Relationship Id="rId2" Type="http://schemas.openxmlformats.org/officeDocument/2006/relationships/image" Target="../media/image51.png"/><Relationship Id="rId16" Type="http://schemas.openxmlformats.org/officeDocument/2006/relationships/image" Target="../media/image63.png"/><Relationship Id="rId1" Type="http://schemas.openxmlformats.org/officeDocument/2006/relationships/slideLayout" Target="../slideLayouts/slideLayout33.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2.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499" b="30850"/>
          <a:stretch>
            <a:fillRect/>
          </a:stretch>
        </p:blipFill>
        <p:spPr>
          <a:xfrm rot="-1382617">
            <a:off x="675746" y="1905732"/>
            <a:ext cx="2932537" cy="47624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32364">
            <a:off x="8994356" y="97651"/>
            <a:ext cx="2917743" cy="29995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3169183" y="-1592816"/>
            <a:ext cx="7313828" cy="9673034"/>
          </a:xfrm>
          <a:prstGeom prst="rect">
            <a:avLst/>
          </a:prstGeom>
        </p:spPr>
      </p:pic>
      <p:grpSp>
        <p:nvGrpSpPr>
          <p:cNvPr id="5" name="Group 5"/>
          <p:cNvGrpSpPr/>
          <p:nvPr/>
        </p:nvGrpSpPr>
        <p:grpSpPr>
          <a:xfrm>
            <a:off x="3115233" y="1826367"/>
            <a:ext cx="7474816" cy="4752233"/>
            <a:chOff x="0" y="0"/>
            <a:chExt cx="3403061" cy="1879496"/>
          </a:xfrm>
        </p:grpSpPr>
        <p:sp>
          <p:nvSpPr>
            <p:cNvPr id="6" name="Freeform 6"/>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231">
            <a:off x="1460279" y="1496270"/>
            <a:ext cx="554555" cy="554555"/>
          </a:xfrm>
          <a:prstGeom prst="rect">
            <a:avLst/>
          </a:prstGeom>
        </p:spPr>
      </p:pic>
      <p:pic>
        <p:nvPicPr>
          <p:cNvPr id="28"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0231">
            <a:off x="2106137" y="856164"/>
            <a:ext cx="815756" cy="833951"/>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82344">
            <a:off x="600316" y="808756"/>
            <a:ext cx="1565616" cy="512383"/>
          </a:xfrm>
          <a:prstGeom prst="rect">
            <a:avLst/>
          </a:prstGeom>
        </p:spPr>
      </p:pic>
      <p:pic>
        <p:nvPicPr>
          <p:cNvPr id="30" name="Picture 3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972054" y="2165022"/>
            <a:ext cx="740398" cy="826002"/>
          </a:xfrm>
          <a:prstGeom prst="rect">
            <a:avLst/>
          </a:prstGeom>
        </p:spPr>
      </p:pic>
      <p:pic>
        <p:nvPicPr>
          <p:cNvPr id="31" name="Picture 3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677695" y="3035597"/>
            <a:ext cx="554555" cy="554555"/>
          </a:xfrm>
          <a:prstGeom prst="rect">
            <a:avLst/>
          </a:prstGeom>
        </p:spPr>
      </p:pic>
      <p:pic>
        <p:nvPicPr>
          <p:cNvPr id="32" name="Picture 3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185448">
            <a:off x="246143" y="4797133"/>
            <a:ext cx="1862300" cy="1862300"/>
          </a:xfrm>
          <a:prstGeom prst="rect">
            <a:avLst/>
          </a:prstGeom>
        </p:spPr>
      </p:pic>
      <p:sp>
        <p:nvSpPr>
          <p:cNvPr id="34" name="TextBox 33">
            <a:extLst>
              <a:ext uri="{FF2B5EF4-FFF2-40B4-BE49-F238E27FC236}">
                <a16:creationId xmlns:a16="http://schemas.microsoft.com/office/drawing/2014/main" id="{C35A0E50-6B1B-4617-AE17-0FEECBB20162}"/>
              </a:ext>
            </a:extLst>
          </p:cNvPr>
          <p:cNvSpPr txBox="1"/>
          <p:nvPr/>
        </p:nvSpPr>
        <p:spPr>
          <a:xfrm>
            <a:off x="3615876" y="1539573"/>
            <a:ext cx="6174509" cy="4893455"/>
          </a:xfrm>
          <a:prstGeom prst="rect">
            <a:avLst/>
          </a:prstGeom>
          <a:noFill/>
        </p:spPr>
        <p:txBody>
          <a:bodyPr wrap="square">
            <a:spAutoFit/>
          </a:bodyPr>
          <a:lstStyle/>
          <a:p>
            <a:pPr algn="ctr" defTabSz="457212">
              <a:defRPr/>
            </a:pPr>
            <a:endPar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457212">
              <a:defRPr/>
            </a:pPr>
            <a:r>
              <a:rPr lang="en-US" sz="58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LỊCH SỬ 5</a:t>
            </a:r>
          </a:p>
          <a:p>
            <a:pPr algn="ctr" defTabSz="457212">
              <a:defRPr/>
            </a:pPr>
            <a:endParaRPr lang="en-US" sz="2933"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457212">
              <a:defRPr/>
            </a:pP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14: THU-ĐÔNG 1947,</a:t>
            </a:r>
          </a:p>
          <a:p>
            <a:pPr algn="ctr" defTabSz="457212">
              <a:defRPr/>
            </a:pP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VIỆT BẮC “MỒ CHÔN GIẶC PHÁP”</a:t>
            </a:r>
          </a:p>
          <a:p>
            <a:pPr algn="ctr" defTabSz="457212">
              <a:defRPr/>
            </a:pPr>
            <a:endParaRPr lang="en-US" sz="2933"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457212">
              <a:defRPr/>
            </a:pPr>
            <a:endParaRPr lang="en-US" sz="1333"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457212">
              <a:defRPr/>
            </a:pPr>
            <a:r>
              <a:rPr lang="en-US" sz="2933"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(SGK </a:t>
            </a:r>
            <a:r>
              <a:rPr lang="en-US" sz="2933" b="1" dirty="0" err="1">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trang</a:t>
            </a:r>
            <a:r>
              <a:rPr lang="en-US" sz="2933"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30)</a:t>
            </a:r>
          </a:p>
        </p:txBody>
      </p:sp>
      <p:pic>
        <p:nvPicPr>
          <p:cNvPr id="35" name="Google Shape;117;p26">
            <a:extLst>
              <a:ext uri="{FF2B5EF4-FFF2-40B4-BE49-F238E27FC236}">
                <a16:creationId xmlns:a16="http://schemas.microsoft.com/office/drawing/2014/main" id="{5F15176F-128C-44E0-8322-356C817158F7}"/>
              </a:ext>
            </a:extLst>
          </p:cNvPr>
          <p:cNvPicPr preferRelativeResize="0"/>
          <p:nvPr/>
        </p:nvPicPr>
        <p:blipFill>
          <a:blip r:embed="rId20">
            <a:alphaModFix/>
          </a:blip>
          <a:stretch>
            <a:fillRect/>
          </a:stretch>
        </p:blipFill>
        <p:spPr>
          <a:xfrm>
            <a:off x="9176085" y="4780547"/>
            <a:ext cx="2850996" cy="20220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C7AF04-97A6-43C7-AE9E-C02C30771442}"/>
              </a:ext>
            </a:extLst>
          </p:cNvPr>
          <p:cNvPicPr>
            <a:picLocks noChangeAspect="1"/>
          </p:cNvPicPr>
          <p:nvPr/>
        </p:nvPicPr>
        <p:blipFill>
          <a:blip r:embed="rId2"/>
          <a:stretch>
            <a:fillRect/>
          </a:stretch>
        </p:blipFill>
        <p:spPr>
          <a:xfrm>
            <a:off x="0" y="0"/>
            <a:ext cx="5797118" cy="6858000"/>
          </a:xfrm>
          <a:prstGeom prst="rect">
            <a:avLst/>
          </a:prstGeom>
        </p:spPr>
      </p:pic>
      <p:sp>
        <p:nvSpPr>
          <p:cNvPr id="10" name="Rectangle 9">
            <a:extLst>
              <a:ext uri="{FF2B5EF4-FFF2-40B4-BE49-F238E27FC236}">
                <a16:creationId xmlns:a16="http://schemas.microsoft.com/office/drawing/2014/main" id="{9B745A6E-82E5-484D-9DF7-4106D682A882}"/>
              </a:ext>
            </a:extLst>
          </p:cNvPr>
          <p:cNvSpPr/>
          <p:nvPr/>
        </p:nvSpPr>
        <p:spPr>
          <a:xfrm>
            <a:off x="5673293" y="1377789"/>
            <a:ext cx="6518708" cy="3225435"/>
          </a:xfrm>
          <a:prstGeom prst="rect">
            <a:avLst/>
          </a:prstGeom>
        </p:spPr>
        <p:txBody>
          <a:bodyPr wrap="square">
            <a:spAutoFit/>
          </a:bodyPr>
          <a:lstStyle/>
          <a:p>
            <a:pPr algn="ctr">
              <a:lnSpc>
                <a:spcPct val="130000"/>
              </a:lnSpc>
              <a:defRPr/>
            </a:pP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Diễn</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biến</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của</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p>
          <a:p>
            <a:pPr algn="ctr">
              <a:lnSpc>
                <a:spcPct val="130000"/>
              </a:lnSpc>
              <a:defRPr/>
            </a:pP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chiến</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dịch</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Việt</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r>
              <a:rPr lang="en-US" altLang="zh-CN" sz="5400" b="1"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Bắc</a:t>
            </a:r>
            <a:r>
              <a:rPr lang="en-US" altLang="zh-CN" sz="5400" b="1"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a:t>
            </a:r>
          </a:p>
          <a:p>
            <a:pPr algn="ctr">
              <a:lnSpc>
                <a:spcPct val="130000"/>
              </a:lnSpc>
              <a:defRPr/>
            </a:pPr>
            <a:r>
              <a:rPr lang="en-US" altLang="zh-CN" sz="5400" b="1" kern="0"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thu</a:t>
            </a:r>
            <a:r>
              <a:rPr lang="en-US" altLang="zh-CN" sz="5400" b="1" kern="0"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 </a:t>
            </a:r>
            <a:r>
              <a:rPr lang="en-US" altLang="zh-CN" sz="5400" b="1" kern="0" dirty="0" err="1">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đông</a:t>
            </a:r>
            <a:r>
              <a:rPr lang="en-US" altLang="zh-CN" sz="5400" b="1" kern="0" dirty="0">
                <a:solidFill>
                  <a:srgbClr val="003399"/>
                </a:solidFill>
                <a:latin typeface="Arial" panose="020B0604020202020204" pitchFamily="34" charset="0"/>
                <a:ea typeface=".黑体-日本语" panose="02000500000000000000" pitchFamily="2" charset="-122"/>
                <a:cs typeface="Arial" panose="020B0604020202020204" pitchFamily="34" charset="0"/>
                <a:sym typeface="+mn-lt"/>
              </a:rPr>
              <a:t> 1947</a:t>
            </a:r>
            <a:endParaRPr lang="zh-CN" altLang="en-US" sz="5400" b="1" kern="0" dirty="0">
              <a:solidFill>
                <a:srgbClr val="FF0000"/>
              </a:solidFill>
              <a:latin typeface="Arial" panose="020B0604020202020204" pitchFamily="34" charset="0"/>
              <a:ea typeface=".黑体-日本语" panose="02000500000000000000" pitchFamily="2" charset="-122"/>
              <a:cs typeface="Arial" panose="020B0604020202020204" pitchFamily="34" charset="0"/>
              <a:sym typeface="+mn-lt"/>
            </a:endParaRPr>
          </a:p>
        </p:txBody>
      </p:sp>
    </p:spTree>
    <p:extLst>
      <p:ext uri="{BB962C8B-B14F-4D97-AF65-F5344CB8AC3E}">
        <p14:creationId xmlns:p14="http://schemas.microsoft.com/office/powerpoint/2010/main" val="1208573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426D-DE9B-457A-B4DE-B7263D44A3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14C630-02AB-4C9F-93B5-D71FE56EBC0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28CA50-B490-4B1E-AC5A-7AF4EFB3F5D9}"/>
              </a:ext>
            </a:extLst>
          </p:cNvPr>
          <p:cNvPicPr>
            <a:picLocks noChangeAspect="1"/>
          </p:cNvPicPr>
          <p:nvPr/>
        </p:nvPicPr>
        <p:blipFill>
          <a:blip r:embed="rId2"/>
          <a:stretch>
            <a:fillRect/>
          </a:stretch>
        </p:blipFill>
        <p:spPr>
          <a:xfrm>
            <a:off x="0" y="0"/>
            <a:ext cx="12192000" cy="6935007"/>
          </a:xfrm>
          <a:prstGeom prst="rect">
            <a:avLst/>
          </a:prstGeom>
        </p:spPr>
      </p:pic>
    </p:spTree>
    <p:extLst>
      <p:ext uri="{BB962C8B-B14F-4D97-AF65-F5344CB8AC3E}">
        <p14:creationId xmlns:p14="http://schemas.microsoft.com/office/powerpoint/2010/main" val="241065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00C2-42E2-4C78-B29E-33728ACCD1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18AF5D-4292-4473-909C-C1F3D71A5A64}"/>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F44D1204-D976-4D19-BE41-7290E11D90A1}"/>
              </a:ext>
            </a:extLst>
          </p:cNvPr>
          <p:cNvPicPr>
            <a:picLocks noChangeAspect="1"/>
          </p:cNvPicPr>
          <p:nvPr/>
        </p:nvPicPr>
        <p:blipFill>
          <a:blip r:embed="rId2"/>
          <a:stretch>
            <a:fillRect/>
          </a:stretch>
        </p:blipFill>
        <p:spPr>
          <a:xfrm>
            <a:off x="0" y="0"/>
            <a:ext cx="12192000" cy="6641157"/>
          </a:xfrm>
          <a:prstGeom prst="rect">
            <a:avLst/>
          </a:prstGeom>
        </p:spPr>
      </p:pic>
    </p:spTree>
    <p:extLst>
      <p:ext uri="{BB962C8B-B14F-4D97-AF65-F5344CB8AC3E}">
        <p14:creationId xmlns:p14="http://schemas.microsoft.com/office/powerpoint/2010/main" val="283962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EB044D11-5469-4DBF-B408-DCE9EACE16F8}"/>
              </a:ext>
            </a:extLst>
          </p:cNvPr>
          <p:cNvSpPr txBox="1">
            <a:spLocks noChangeArrowheads="1"/>
          </p:cNvSpPr>
          <p:nvPr/>
        </p:nvSpPr>
        <p:spPr bwMode="auto">
          <a:xfrm>
            <a:off x="0" y="0"/>
            <a:ext cx="6096000" cy="2616101"/>
          </a:xfrm>
          <a:prstGeom prst="rect">
            <a:avLst/>
          </a:prstGeom>
          <a:solidFill>
            <a:schemeClr val="accent2">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100" dirty="0">
                <a:cs typeface="Arial" panose="020B0604020202020204" pitchFamily="34" charset="0"/>
              </a:rPr>
              <a:t>     	</a:t>
            </a:r>
            <a:r>
              <a:rPr lang="en-US" altLang="en-US" sz="4100" dirty="0" err="1">
                <a:solidFill>
                  <a:srgbClr val="0000FF"/>
                </a:solidFill>
                <a:cs typeface="Arial" panose="020B0604020202020204" pitchFamily="34" charset="0"/>
              </a:rPr>
              <a:t>Thực</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dân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Pháp</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tiến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công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lên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Việt</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Bắc</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theo</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mấy</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đường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Đó</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là</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những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đường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nào</a:t>
            </a:r>
            <a:r>
              <a:rPr lang="en-US" altLang="en-US" sz="4100" dirty="0">
                <a:solidFill>
                  <a:srgbClr val="0000FF"/>
                </a:solidFill>
                <a:cs typeface="Arial" panose="020B0604020202020204" pitchFamily="34" charset="0"/>
              </a:rPr>
              <a:t>?</a:t>
            </a:r>
          </a:p>
        </p:txBody>
      </p:sp>
      <p:sp>
        <p:nvSpPr>
          <p:cNvPr id="5" name="Text Box 7">
            <a:extLst>
              <a:ext uri="{FF2B5EF4-FFF2-40B4-BE49-F238E27FC236}">
                <a16:creationId xmlns:a16="http://schemas.microsoft.com/office/drawing/2014/main" id="{875ED579-D231-4450-9EB2-16F21E0B0F7E}"/>
              </a:ext>
            </a:extLst>
          </p:cNvPr>
          <p:cNvSpPr txBox="1">
            <a:spLocks noChangeArrowheads="1"/>
          </p:cNvSpPr>
          <p:nvPr/>
        </p:nvSpPr>
        <p:spPr bwMode="auto">
          <a:xfrm>
            <a:off x="0" y="2692196"/>
            <a:ext cx="6095999" cy="2616101"/>
          </a:xfrm>
          <a:prstGeom prst="rect">
            <a:avLst/>
          </a:prstGeom>
          <a:solidFill>
            <a:schemeClr val="accent2">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Quân</a:t>
            </a:r>
            <a:r>
              <a:rPr lang="en-US" altLang="en-US" sz="4100" dirty="0">
                <a:solidFill>
                  <a:srgbClr val="0000FF"/>
                </a:solidFill>
                <a:cs typeface="Arial" panose="020B0604020202020204" pitchFamily="34" charset="0"/>
              </a:rPr>
              <a:t> ta </a:t>
            </a:r>
            <a:r>
              <a:rPr lang="en-US" altLang="en-US" sz="4100" dirty="0" err="1">
                <a:solidFill>
                  <a:srgbClr val="0000FF"/>
                </a:solidFill>
                <a:cs typeface="Arial" panose="020B0604020202020204" pitchFamily="34" charset="0"/>
              </a:rPr>
              <a:t>chặn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đánh</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những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mũi</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tiến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công</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đó</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của</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thực</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dân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Pháp</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như</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thế</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nào</a:t>
            </a:r>
            <a:r>
              <a:rPr lang="en-US" altLang="en-US" sz="4100" dirty="0">
                <a:solidFill>
                  <a:srgbClr val="0000FF"/>
                </a:solidFill>
                <a:cs typeface="Arial" panose="020B0604020202020204" pitchFamily="34" charset="0"/>
              </a:rPr>
              <a:t>?</a:t>
            </a:r>
          </a:p>
        </p:txBody>
      </p:sp>
      <p:sp>
        <p:nvSpPr>
          <p:cNvPr id="6" name="Text Box 10">
            <a:extLst>
              <a:ext uri="{FF2B5EF4-FFF2-40B4-BE49-F238E27FC236}">
                <a16:creationId xmlns:a16="http://schemas.microsoft.com/office/drawing/2014/main" id="{1B93BBFD-A9F8-408F-A689-E464D85C14B8}"/>
              </a:ext>
            </a:extLst>
          </p:cNvPr>
          <p:cNvSpPr txBox="1">
            <a:spLocks noChangeArrowheads="1"/>
          </p:cNvSpPr>
          <p:nvPr/>
        </p:nvSpPr>
        <p:spPr bwMode="auto">
          <a:xfrm>
            <a:off x="0" y="5383381"/>
            <a:ext cx="6342185" cy="1354217"/>
          </a:xfrm>
          <a:prstGeom prst="rect">
            <a:avLst/>
          </a:prstGeom>
          <a:solidFill>
            <a:schemeClr val="accent2">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100" dirty="0">
                <a:solidFill>
                  <a:srgbClr val="0000FF"/>
                </a:solidFill>
                <a:cs typeface="Arial" panose="020B0604020202020204" pitchFamily="34" charset="0"/>
              </a:rPr>
              <a:t>	Sau </a:t>
            </a:r>
            <a:r>
              <a:rPr lang="en-US" altLang="en-US" sz="4100" dirty="0" err="1">
                <a:solidFill>
                  <a:srgbClr val="0000FF"/>
                </a:solidFill>
                <a:cs typeface="Arial" panose="020B0604020202020204" pitchFamily="34" charset="0"/>
              </a:rPr>
              <a:t>khi</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sa</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lầy</a:t>
            </a:r>
            <a:r>
              <a:rPr lang="en-US" altLang="en-US" sz="4100" dirty="0">
                <a:solidFill>
                  <a:srgbClr val="0000FF"/>
                </a:solidFill>
                <a:cs typeface="Arial" panose="020B0604020202020204" pitchFamily="34" charset="0"/>
              </a:rPr>
              <a:t> ở </a:t>
            </a:r>
            <a:r>
              <a:rPr lang="en-US" altLang="en-US" sz="4100" dirty="0" err="1">
                <a:solidFill>
                  <a:srgbClr val="0000FF"/>
                </a:solidFill>
                <a:cs typeface="Arial" panose="020B0604020202020204" pitchFamily="34" charset="0"/>
              </a:rPr>
              <a:t>Việt</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Bắc</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quân</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Phápđã</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làm</a:t>
            </a:r>
            <a:r>
              <a:rPr lang="en-US" altLang="en-US" sz="4100" dirty="0">
                <a:solidFill>
                  <a:srgbClr val="0000FF"/>
                </a:solidFill>
                <a:cs typeface="Arial" panose="020B0604020202020204" pitchFamily="34" charset="0"/>
              </a:rPr>
              <a:t> </a:t>
            </a:r>
            <a:r>
              <a:rPr lang="en-US" altLang="en-US" sz="4100" dirty="0" err="1">
                <a:solidFill>
                  <a:srgbClr val="0000FF"/>
                </a:solidFill>
                <a:cs typeface="Arial" panose="020B0604020202020204" pitchFamily="34" charset="0"/>
              </a:rPr>
              <a:t>gì</a:t>
            </a:r>
            <a:r>
              <a:rPr lang="en-US" altLang="en-US" sz="4100" dirty="0">
                <a:solidFill>
                  <a:srgbClr val="0000FF"/>
                </a:solidFill>
                <a:cs typeface="Arial" panose="020B0604020202020204" pitchFamily="34" charset="0"/>
              </a:rPr>
              <a:t> ?</a:t>
            </a:r>
          </a:p>
        </p:txBody>
      </p:sp>
      <p:pic>
        <p:nvPicPr>
          <p:cNvPr id="7" name="Picture 9">
            <a:extLst>
              <a:ext uri="{FF2B5EF4-FFF2-40B4-BE49-F238E27FC236}">
                <a16:creationId xmlns:a16="http://schemas.microsoft.com/office/drawing/2014/main" id="{D1916140-EB95-481A-BFA5-D692603D4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25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9846-94FC-4311-A8EF-7AD6F23784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3A1B3F-69F8-487E-AD6C-D1164DCA306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77630A4-A968-4F49-93A9-9FDCF56DD87D}"/>
              </a:ext>
            </a:extLst>
          </p:cNvPr>
          <p:cNvPicPr>
            <a:picLocks noChangeAspect="1"/>
          </p:cNvPicPr>
          <p:nvPr/>
        </p:nvPicPr>
        <p:blipFill>
          <a:blip r:embed="rId2"/>
          <a:stretch>
            <a:fillRect/>
          </a:stretch>
        </p:blipFill>
        <p:spPr>
          <a:xfrm>
            <a:off x="-1" y="-61790"/>
            <a:ext cx="12309231" cy="6909204"/>
          </a:xfrm>
          <a:prstGeom prst="rect">
            <a:avLst/>
          </a:prstGeom>
        </p:spPr>
      </p:pic>
    </p:spTree>
    <p:extLst>
      <p:ext uri="{BB962C8B-B14F-4D97-AF65-F5344CB8AC3E}">
        <p14:creationId xmlns:p14="http://schemas.microsoft.com/office/powerpoint/2010/main" val="2075679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38" name="Group 19">
            <a:extLst>
              <a:ext uri="{FF2B5EF4-FFF2-40B4-BE49-F238E27FC236}">
                <a16:creationId xmlns:a16="http://schemas.microsoft.com/office/drawing/2014/main" id="{BC202156-29D0-4D5A-BA47-BEF846EDDE2A}"/>
              </a:ext>
            </a:extLst>
          </p:cNvPr>
          <p:cNvGrpSpPr/>
          <p:nvPr/>
        </p:nvGrpSpPr>
        <p:grpSpPr>
          <a:xfrm>
            <a:off x="6823" y="22374"/>
            <a:ext cx="6837995" cy="1792833"/>
            <a:chOff x="0" y="0"/>
            <a:chExt cx="14513079" cy="4632883"/>
          </a:xfrm>
        </p:grpSpPr>
        <p:grpSp>
          <p:nvGrpSpPr>
            <p:cNvPr id="39" name="Group 20">
              <a:extLst>
                <a:ext uri="{FF2B5EF4-FFF2-40B4-BE49-F238E27FC236}">
                  <a16:creationId xmlns:a16="http://schemas.microsoft.com/office/drawing/2014/main" id="{F00170EF-51A8-4CD8-B986-5F4C3477E486}"/>
                </a:ext>
              </a:extLst>
            </p:cNvPr>
            <p:cNvGrpSpPr/>
            <p:nvPr/>
          </p:nvGrpSpPr>
          <p:grpSpPr>
            <a:xfrm>
              <a:off x="0" y="403968"/>
              <a:ext cx="14513079" cy="4228914"/>
              <a:chOff x="0" y="0"/>
              <a:chExt cx="3907097" cy="1138475"/>
            </a:xfrm>
          </p:grpSpPr>
          <p:sp>
            <p:nvSpPr>
              <p:cNvPr id="41" name="Freeform 21">
                <a:extLst>
                  <a:ext uri="{FF2B5EF4-FFF2-40B4-BE49-F238E27FC236}">
                    <a16:creationId xmlns:a16="http://schemas.microsoft.com/office/drawing/2014/main" id="{C981CD89-D10B-455A-AEA7-C2C9A49AF38D}"/>
                  </a:ext>
                </a:extLst>
              </p:cNvPr>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40" name="Picture 22">
              <a:extLst>
                <a:ext uri="{FF2B5EF4-FFF2-40B4-BE49-F238E27FC236}">
                  <a16:creationId xmlns:a16="http://schemas.microsoft.com/office/drawing/2014/main" id="{55F30372-7BA4-44F8-AE68-39DB2007FF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0420" y="0"/>
              <a:ext cx="4027218" cy="961150"/>
            </a:xfrm>
            <a:prstGeom prst="rect">
              <a:avLst/>
            </a:prstGeom>
          </p:spPr>
        </p:pic>
      </p:grpSp>
      <p:grpSp>
        <p:nvGrpSpPr>
          <p:cNvPr id="2" name="Group 2"/>
          <p:cNvGrpSpPr/>
          <p:nvPr/>
        </p:nvGrpSpPr>
        <p:grpSpPr>
          <a:xfrm>
            <a:off x="7048982" y="474200"/>
            <a:ext cx="5144764" cy="6496220"/>
            <a:chOff x="0" y="88923"/>
            <a:chExt cx="3741172" cy="1810470"/>
          </a:xfrm>
        </p:grpSpPr>
        <p:sp>
          <p:nvSpPr>
            <p:cNvPr id="3" name="Freeform 3"/>
            <p:cNvSpPr/>
            <p:nvPr/>
          </p:nvSpPr>
          <p:spPr>
            <a:xfrm>
              <a:off x="0" y="88923"/>
              <a:ext cx="3741172" cy="1810470"/>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75898" y="0"/>
            <a:ext cx="1636076" cy="699435"/>
          </a:xfrm>
          <a:prstGeom prst="rect">
            <a:avLst/>
          </a:prstGeom>
        </p:spPr>
      </p:pic>
      <p:sp>
        <p:nvSpPr>
          <p:cNvPr id="19" name="Text Box 27">
            <a:extLst>
              <a:ext uri="{FF2B5EF4-FFF2-40B4-BE49-F238E27FC236}">
                <a16:creationId xmlns:a16="http://schemas.microsoft.com/office/drawing/2014/main" id="{046CF422-E8D6-45D5-B6CC-BD6E51B4E948}"/>
              </a:ext>
            </a:extLst>
          </p:cNvPr>
          <p:cNvSpPr txBox="1">
            <a:spLocks noChangeArrowheads="1"/>
          </p:cNvSpPr>
          <p:nvPr/>
        </p:nvSpPr>
        <p:spPr bwMode="auto">
          <a:xfrm>
            <a:off x="9813" y="491768"/>
            <a:ext cx="6852783"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4000" b="1" dirty="0" err="1">
                <a:solidFill>
                  <a:prstClr val="black"/>
                </a:solidFill>
                <a:latin typeface="Times New Roman" panose="02020603050405020304" pitchFamily="18" charset="0"/>
                <a:cs typeface="Times New Roman" panose="02020603050405020304" pitchFamily="18" charset="0"/>
              </a:rPr>
              <a:t>Quân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Pháp</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tấn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công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Việt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Bắc</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theo</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a:solidFill>
                  <a:srgbClr val="0000FF"/>
                </a:solidFill>
                <a:latin typeface="Times New Roman" panose="02020603050405020304" pitchFamily="18" charset="0"/>
                <a:cs typeface="Times New Roman" panose="02020603050405020304" pitchFamily="18" charset="0"/>
              </a:rPr>
              <a:t>3 </a:t>
            </a:r>
            <a:r>
              <a:rPr lang="en-US" altLang="en-US" sz="4000" b="1" dirty="0" err="1">
                <a:solidFill>
                  <a:srgbClr val="0000FF"/>
                </a:solidFill>
                <a:latin typeface="Times New Roman" panose="02020603050405020304" pitchFamily="18" charset="0"/>
                <a:cs typeface="Times New Roman" panose="02020603050405020304" pitchFamily="18" charset="0"/>
              </a:rPr>
              <a:t>đường</a:t>
            </a:r>
            <a:r>
              <a:rPr lang="en-US" altLang="en-US" sz="4000" b="1" dirty="0">
                <a:solidFill>
                  <a:srgbClr val="0000FF"/>
                </a:solidFill>
                <a:latin typeface="Times New Roman" panose="02020603050405020304" pitchFamily="18" charset="0"/>
                <a:cs typeface="Times New Roman" panose="02020603050405020304" pitchFamily="18" charset="0"/>
              </a:rPr>
              <a:t>:</a:t>
            </a:r>
          </a:p>
        </p:txBody>
      </p:sp>
      <p:pic>
        <p:nvPicPr>
          <p:cNvPr id="20" name="Picture 2" descr="as">
            <a:extLst>
              <a:ext uri="{FF2B5EF4-FFF2-40B4-BE49-F238E27FC236}">
                <a16:creationId xmlns:a16="http://schemas.microsoft.com/office/drawing/2014/main" id="{9136198D-2154-4926-8A63-533AF24F83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554" y="820611"/>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Untitled-1">
            <a:extLst>
              <a:ext uri="{FF2B5EF4-FFF2-40B4-BE49-F238E27FC236}">
                <a16:creationId xmlns:a16="http://schemas.microsoft.com/office/drawing/2014/main" id="{7DD1AEE3-B637-4203-8089-5F00AD0EA9C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77512">
            <a:off x="8023592" y="4025774"/>
            <a:ext cx="17605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du">
            <a:extLst>
              <a:ext uri="{FF2B5EF4-FFF2-40B4-BE49-F238E27FC236}">
                <a16:creationId xmlns:a16="http://schemas.microsoft.com/office/drawing/2014/main" id="{14ADC711-4A70-41D8-89D9-442EFF1BE9A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3029" y="51581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188c451691560bedd7c9e0ea32e3ba04-Artama-4">
            <a:extLst>
              <a:ext uri="{FF2B5EF4-FFF2-40B4-BE49-F238E27FC236}">
                <a16:creationId xmlns:a16="http://schemas.microsoft.com/office/drawing/2014/main" id="{4E8BBD4F-1698-4161-B535-C42964D7FE2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15954" y="2090611"/>
            <a:ext cx="1143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du">
            <a:extLst>
              <a:ext uri="{FF2B5EF4-FFF2-40B4-BE49-F238E27FC236}">
                <a16:creationId xmlns:a16="http://schemas.microsoft.com/office/drawing/2014/main" id="{4ABB44BB-0B81-4955-BE4F-9C76B67C2E9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3029" y="51581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du">
            <a:extLst>
              <a:ext uri="{FF2B5EF4-FFF2-40B4-BE49-F238E27FC236}">
                <a16:creationId xmlns:a16="http://schemas.microsoft.com/office/drawing/2014/main" id="{8A24E583-DC89-4647-8453-3B060D3AFF9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7154" y="89681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images646427_W3_Sokol_6">
            <a:extLst>
              <a:ext uri="{FF2B5EF4-FFF2-40B4-BE49-F238E27FC236}">
                <a16:creationId xmlns:a16="http://schemas.microsoft.com/office/drawing/2014/main" id="{09E0EA49-3A5C-4FA4-9133-2182C580AD00}"/>
              </a:ext>
            </a:extLst>
          </p:cNvPr>
          <p:cNvPicPr>
            <a:picLocks noChangeAspect="1" noChangeArrowheads="1"/>
          </p:cNvPicPr>
          <p:nvPr/>
        </p:nvPicPr>
        <p:blipFill>
          <a:blip r:embed="rId10">
            <a:clrChange>
              <a:clrFrom>
                <a:srgbClr val="BAC1D1"/>
              </a:clrFrom>
              <a:clrTo>
                <a:srgbClr val="BAC1D1">
                  <a:alpha val="0"/>
                </a:srgbClr>
              </a:clrTo>
            </a:clrChange>
            <a:extLst>
              <a:ext uri="{28A0092B-C50C-407E-A947-70E740481C1C}">
                <a14:useLocalDpi xmlns:a14="http://schemas.microsoft.com/office/drawing/2010/main" val="0"/>
              </a:ext>
            </a:extLst>
          </a:blip>
          <a:srcRect/>
          <a:stretch>
            <a:fillRect/>
          </a:stretch>
        </p:blipFill>
        <p:spPr bwMode="auto">
          <a:xfrm>
            <a:off x="9653954" y="-1160589"/>
            <a:ext cx="12192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15">
            <a:extLst>
              <a:ext uri="{FF2B5EF4-FFF2-40B4-BE49-F238E27FC236}">
                <a16:creationId xmlns:a16="http://schemas.microsoft.com/office/drawing/2014/main" id="{05FFE8A8-C65A-4537-8794-AE183D1D4819}"/>
              </a:ext>
            </a:extLst>
          </p:cNvPr>
          <p:cNvSpPr>
            <a:spLocks/>
          </p:cNvSpPr>
          <p:nvPr/>
        </p:nvSpPr>
        <p:spPr bwMode="auto">
          <a:xfrm>
            <a:off x="10796954" y="2344611"/>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8" name="Freeform 16">
            <a:extLst>
              <a:ext uri="{FF2B5EF4-FFF2-40B4-BE49-F238E27FC236}">
                <a16:creationId xmlns:a16="http://schemas.microsoft.com/office/drawing/2014/main" id="{9D1B0FEC-F847-4F9C-8052-7447BB011F85}"/>
              </a:ext>
            </a:extLst>
          </p:cNvPr>
          <p:cNvSpPr>
            <a:spLocks/>
          </p:cNvSpPr>
          <p:nvPr/>
        </p:nvSpPr>
        <p:spPr bwMode="auto">
          <a:xfrm rot="1391916">
            <a:off x="10492154" y="1735011"/>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29" name="Freeform 17">
            <a:extLst>
              <a:ext uri="{FF2B5EF4-FFF2-40B4-BE49-F238E27FC236}">
                <a16:creationId xmlns:a16="http://schemas.microsoft.com/office/drawing/2014/main" id="{145BA941-3820-4E08-8DA5-F91EDD79FF05}"/>
              </a:ext>
            </a:extLst>
          </p:cNvPr>
          <p:cNvSpPr>
            <a:spLocks/>
          </p:cNvSpPr>
          <p:nvPr/>
        </p:nvSpPr>
        <p:spPr bwMode="auto">
          <a:xfrm rot="901642">
            <a:off x="9958754" y="1041274"/>
            <a:ext cx="762000" cy="498475"/>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0" name="Freeform 18">
            <a:extLst>
              <a:ext uri="{FF2B5EF4-FFF2-40B4-BE49-F238E27FC236}">
                <a16:creationId xmlns:a16="http://schemas.microsoft.com/office/drawing/2014/main" id="{E38BC37F-7E1E-4CE5-AD27-312DFBBCF097}"/>
              </a:ext>
            </a:extLst>
          </p:cNvPr>
          <p:cNvSpPr>
            <a:spLocks/>
          </p:cNvSpPr>
          <p:nvPr/>
        </p:nvSpPr>
        <p:spPr bwMode="auto">
          <a:xfrm rot="21270461">
            <a:off x="9425354" y="973011"/>
            <a:ext cx="492125" cy="493713"/>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1" name="Freeform 19">
            <a:extLst>
              <a:ext uri="{FF2B5EF4-FFF2-40B4-BE49-F238E27FC236}">
                <a16:creationId xmlns:a16="http://schemas.microsoft.com/office/drawing/2014/main" id="{E51F621E-F278-413A-A05E-45DCE0753CB7}"/>
              </a:ext>
            </a:extLst>
          </p:cNvPr>
          <p:cNvSpPr>
            <a:spLocks/>
          </p:cNvSpPr>
          <p:nvPr/>
        </p:nvSpPr>
        <p:spPr bwMode="auto">
          <a:xfrm rot="9320221" flipH="1">
            <a:off x="9120554" y="1658811"/>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2" name="Freeform 20">
            <a:extLst>
              <a:ext uri="{FF2B5EF4-FFF2-40B4-BE49-F238E27FC236}">
                <a16:creationId xmlns:a16="http://schemas.microsoft.com/office/drawing/2014/main" id="{FC60DFAA-FA8C-4AD3-8243-B22D5E1E5C80}"/>
              </a:ext>
            </a:extLst>
          </p:cNvPr>
          <p:cNvSpPr>
            <a:spLocks/>
          </p:cNvSpPr>
          <p:nvPr/>
        </p:nvSpPr>
        <p:spPr bwMode="auto">
          <a:xfrm rot="14251595" flipH="1">
            <a:off x="9039592" y="4330573"/>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3" name="Freeform 21">
            <a:extLst>
              <a:ext uri="{FF2B5EF4-FFF2-40B4-BE49-F238E27FC236}">
                <a16:creationId xmlns:a16="http://schemas.microsoft.com/office/drawing/2014/main" id="{F4E20A2D-5B54-4EAC-9DE8-1D527744212D}"/>
              </a:ext>
            </a:extLst>
          </p:cNvPr>
          <p:cNvSpPr>
            <a:spLocks/>
          </p:cNvSpPr>
          <p:nvPr/>
        </p:nvSpPr>
        <p:spPr bwMode="auto">
          <a:xfrm rot="1858587">
            <a:off x="8206154" y="4021011"/>
            <a:ext cx="560388" cy="40005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4" name="Freeform 22">
            <a:extLst>
              <a:ext uri="{FF2B5EF4-FFF2-40B4-BE49-F238E27FC236}">
                <a16:creationId xmlns:a16="http://schemas.microsoft.com/office/drawing/2014/main" id="{4C63F574-4FA1-4499-9CB2-FFD5F8F254FE}"/>
              </a:ext>
            </a:extLst>
          </p:cNvPr>
          <p:cNvSpPr>
            <a:spLocks/>
          </p:cNvSpPr>
          <p:nvPr/>
        </p:nvSpPr>
        <p:spPr bwMode="auto">
          <a:xfrm rot="19381902" flipH="1">
            <a:off x="7825154" y="3182811"/>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35" name="Text Box 28">
            <a:extLst>
              <a:ext uri="{FF2B5EF4-FFF2-40B4-BE49-F238E27FC236}">
                <a16:creationId xmlns:a16="http://schemas.microsoft.com/office/drawing/2014/main" id="{ADD5E8A0-4FBA-4387-BC82-45AB98B58877}"/>
              </a:ext>
            </a:extLst>
          </p:cNvPr>
          <p:cNvSpPr txBox="1">
            <a:spLocks noChangeArrowheads="1"/>
          </p:cNvSpPr>
          <p:nvPr/>
        </p:nvSpPr>
        <p:spPr bwMode="auto">
          <a:xfrm>
            <a:off x="-52762" y="1821269"/>
            <a:ext cx="7137827"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dirty="0">
                <a:solidFill>
                  <a:prstClr val="black"/>
                </a:solidFill>
                <a:cs typeface="Arial" panose="020B0604020202020204" pitchFamily="34" charset="0"/>
              </a:rPr>
              <a:t> </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Quân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dù</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Nhảy</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dù</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xuống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Bắc</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Kạn</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Chợ</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Đồn</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Chợ</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Mới</a:t>
            </a:r>
            <a:endParaRPr lang="en-US" altLang="en-US" sz="4000" b="1" dirty="0">
              <a:solidFill>
                <a:srgbClr val="FF3300"/>
              </a:solidFill>
              <a:latin typeface="Times New Roman" panose="02020603050405020304" pitchFamily="18" charset="0"/>
              <a:cs typeface="Times New Roman" panose="02020603050405020304" pitchFamily="18" charset="0"/>
            </a:endParaRPr>
          </a:p>
        </p:txBody>
      </p:sp>
      <p:sp>
        <p:nvSpPr>
          <p:cNvPr id="36" name="Text Box 29">
            <a:extLst>
              <a:ext uri="{FF2B5EF4-FFF2-40B4-BE49-F238E27FC236}">
                <a16:creationId xmlns:a16="http://schemas.microsoft.com/office/drawing/2014/main" id="{DDA4FE92-4ECF-49AD-8742-FB1BCB3ADAE0}"/>
              </a:ext>
            </a:extLst>
          </p:cNvPr>
          <p:cNvSpPr txBox="1">
            <a:spLocks noChangeArrowheads="1"/>
          </p:cNvSpPr>
          <p:nvPr/>
        </p:nvSpPr>
        <p:spPr bwMode="auto">
          <a:xfrm>
            <a:off x="36839" y="3381808"/>
            <a:ext cx="7123108"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Quân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bộ</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a:solidFill>
                  <a:srgbClr val="FF3300"/>
                </a:solidFill>
                <a:latin typeface="Times New Roman" panose="02020603050405020304" pitchFamily="18" charset="0"/>
                <a:cs typeface="Times New Roman" panose="02020603050405020304" pitchFamily="18" charset="0"/>
              </a:rPr>
              <a:t>Cao </a:t>
            </a:r>
            <a:r>
              <a:rPr lang="en-US" altLang="en-US" sz="4000" b="1" dirty="0" err="1">
                <a:solidFill>
                  <a:srgbClr val="FF3300"/>
                </a:solidFill>
                <a:latin typeface="Times New Roman" panose="02020603050405020304" pitchFamily="18" charset="0"/>
                <a:cs typeface="Times New Roman" panose="02020603050405020304" pitchFamily="18" charset="0"/>
              </a:rPr>
              <a:t>Bằng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rồi</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vòng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xuống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Bắc</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Kạn</a:t>
            </a:r>
            <a:endParaRPr lang="en-US" altLang="en-US" sz="4000" b="1" dirty="0">
              <a:solidFill>
                <a:srgbClr val="FF3300"/>
              </a:solidFill>
              <a:latin typeface="Times New Roman" panose="02020603050405020304" pitchFamily="18" charset="0"/>
              <a:cs typeface="Times New Roman" panose="02020603050405020304" pitchFamily="18" charset="0"/>
            </a:endParaRPr>
          </a:p>
        </p:txBody>
      </p:sp>
      <p:sp>
        <p:nvSpPr>
          <p:cNvPr id="37" name="Text Box 30">
            <a:extLst>
              <a:ext uri="{FF2B5EF4-FFF2-40B4-BE49-F238E27FC236}">
                <a16:creationId xmlns:a16="http://schemas.microsoft.com/office/drawing/2014/main" id="{E119A518-A044-4FD0-8C09-17B4195A4BF6}"/>
              </a:ext>
            </a:extLst>
          </p:cNvPr>
          <p:cNvSpPr txBox="1">
            <a:spLocks noChangeArrowheads="1"/>
          </p:cNvSpPr>
          <p:nvPr/>
        </p:nvSpPr>
        <p:spPr bwMode="auto">
          <a:xfrm>
            <a:off x="50232" y="4856354"/>
            <a:ext cx="7096323" cy="1938992"/>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Quân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Thủy</a:t>
            </a:r>
            <a:r>
              <a:rPr lang="en-US" altLang="en-US" sz="4000"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Từ</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sông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Hồng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và</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sông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a:solidFill>
                  <a:srgbClr val="FF3300"/>
                </a:solidFill>
                <a:latin typeface="Times New Roman" panose="02020603050405020304" pitchFamily="18" charset="0"/>
                <a:cs typeface="Times New Roman" panose="02020603050405020304" pitchFamily="18" charset="0"/>
              </a:rPr>
              <a:t>Lô</a:t>
            </a:r>
            <a:r>
              <a:rPr lang="en-US" altLang="en-US" sz="4000" b="1" dirty="0">
                <a:solidFill>
                  <a:prstClr val="black"/>
                </a:solidFill>
                <a:latin typeface="Times New Roman" panose="02020603050405020304" pitchFamily="18" charset="0"/>
                <a:cs typeface="Times New Roman" panose="02020603050405020304" pitchFamily="18" charset="0"/>
              </a:rPr>
              <a:t> qua </a:t>
            </a:r>
            <a:r>
              <a:rPr lang="en-US" altLang="en-US" sz="4000" b="1" dirty="0" err="1">
                <a:solidFill>
                  <a:srgbClr val="FF3300"/>
                </a:solidFill>
                <a:latin typeface="Times New Roman" panose="02020603050405020304" pitchFamily="18" charset="0"/>
                <a:cs typeface="Times New Roman" panose="02020603050405020304" pitchFamily="18" charset="0"/>
              </a:rPr>
              <a:t>Đoan</a:t>
            </a:r>
            <a:r>
              <a:rPr lang="en-US" altLang="en-US" sz="4000" b="1" dirty="0">
                <a:solidFill>
                  <a:srgbClr val="FF3300"/>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Hùng</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đánh</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srgbClr val="FF3300"/>
                </a:solidFill>
                <a:latin typeface="Times New Roman" panose="02020603050405020304" pitchFamily="18" charset="0"/>
                <a:cs typeface="Times New Roman" panose="02020603050405020304" pitchFamily="18" charset="0"/>
              </a:rPr>
              <a:t>Tuyên</a:t>
            </a:r>
            <a:r>
              <a:rPr lang="en-US" altLang="en-US" sz="4000" b="1" dirty="0">
                <a:solidFill>
                  <a:srgbClr val="FF3300"/>
                </a:solidFill>
                <a:latin typeface="Times New Roman" panose="02020603050405020304" pitchFamily="18" charset="0"/>
                <a:cs typeface="Times New Roman" panose="02020603050405020304" pitchFamily="18" charset="0"/>
              </a:rPr>
              <a:t> Quang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fltVal val="0"/>
                                          </p:val>
                                        </p:tav>
                                        <p:tav tm="100000">
                                          <p:val>
                                            <p:strVal val="#ppt_w"/>
                                          </p:val>
                                        </p:tav>
                                      </p:tavLst>
                                    </p:anim>
                                    <p:anim calcmode="lin" valueType="num">
                                      <p:cBhvr>
                                        <p:cTn id="13" dur="1000" fill="hold"/>
                                        <p:tgtEl>
                                          <p:spTgt spid="20"/>
                                        </p:tgtEl>
                                        <p:attrNameLst>
                                          <p:attrName>ppt_h</p:attrName>
                                        </p:attrNameLst>
                                      </p:cBhvr>
                                      <p:tavLst>
                                        <p:tav tm="0">
                                          <p:val>
                                            <p:fltVal val="0"/>
                                          </p:val>
                                        </p:tav>
                                        <p:tav tm="100000">
                                          <p:val>
                                            <p:strVal val="#ppt_h"/>
                                          </p:val>
                                        </p:tav>
                                      </p:tavLst>
                                    </p:anim>
                                    <p:anim calcmode="lin" valueType="num">
                                      <p:cBhvr>
                                        <p:cTn id="14" dur="1000" fill="hold"/>
                                        <p:tgtEl>
                                          <p:spTgt spid="20"/>
                                        </p:tgtEl>
                                        <p:attrNameLst>
                                          <p:attrName>style.rotation</p:attrName>
                                        </p:attrNameLst>
                                      </p:cBhvr>
                                      <p:tavLst>
                                        <p:tav tm="0">
                                          <p:val>
                                            <p:fltVal val="90"/>
                                          </p:val>
                                        </p:tav>
                                        <p:tav tm="100000">
                                          <p:val>
                                            <p:fltVal val="0"/>
                                          </p:val>
                                        </p:tav>
                                      </p:tavLst>
                                    </p:anim>
                                    <p:animEffect transition="in" filter="fade">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strips(downRight)">
                                      <p:cBhvr>
                                        <p:cTn id="20" dur="500"/>
                                        <p:tgtEl>
                                          <p:spTgt spid="35"/>
                                        </p:tgtEl>
                                      </p:cBhvr>
                                    </p:animEffect>
                                  </p:childTnLst>
                                </p:cTn>
                              </p:par>
                              <p:par>
                                <p:cTn id="21" presetID="9" presetClass="entr" presetSubtype="0" fill="hold" nodeType="withEffect">
                                  <p:stCondLst>
                                    <p:cond delay="2000"/>
                                  </p:stCondLst>
                                  <p:childTnLst>
                                    <p:set>
                                      <p:cBhvr>
                                        <p:cTn id="22" dur="1" fill="hold">
                                          <p:stCondLst>
                                            <p:cond delay="0"/>
                                          </p:stCondLst>
                                        </p:cTn>
                                        <p:tgtEl>
                                          <p:spTgt spid="22"/>
                                        </p:tgtEl>
                                        <p:attrNameLst>
                                          <p:attrName>style.visibility</p:attrName>
                                        </p:attrNameLst>
                                      </p:cBhvr>
                                      <p:to>
                                        <p:strVal val="visible"/>
                                      </p:to>
                                    </p:set>
                                    <p:animEffect transition="in" filter="dissolve">
                                      <p:cBhvr>
                                        <p:cTn id="23" dur="500"/>
                                        <p:tgtEl>
                                          <p:spTgt spid="22"/>
                                        </p:tgtEl>
                                      </p:cBhvr>
                                    </p:animEffect>
                                  </p:childTnLst>
                                </p:cTn>
                              </p:par>
                              <p:par>
                                <p:cTn id="24" presetID="49" presetClass="path" presetSubtype="0" accel="50000" decel="50000" fill="hold" nodeType="withEffect">
                                  <p:stCondLst>
                                    <p:cond delay="2000"/>
                                  </p:stCondLst>
                                  <p:childTnLst>
                                    <p:animMotion origin="layout" path="M -2.91667E-6 4.07407E-6 L -0.00781 0.20833 " pathEditMode="relative" rAng="0" ptsTypes="AA">
                                      <p:cBhvr>
                                        <p:cTn id="25" dur="2000" fill="hold"/>
                                        <p:tgtEl>
                                          <p:spTgt spid="22"/>
                                        </p:tgtEl>
                                        <p:attrNameLst>
                                          <p:attrName>ppt_x</p:attrName>
                                          <p:attrName>ppt_y</p:attrName>
                                        </p:attrNameLst>
                                      </p:cBhvr>
                                      <p:rCtr x="-391" y="10417"/>
                                    </p:animMotion>
                                  </p:childTnLst>
                                </p:cTn>
                              </p:par>
                              <p:par>
                                <p:cTn id="26" presetID="9" presetClass="entr" presetSubtype="0" fill="hold" nodeType="withEffect">
                                  <p:stCondLst>
                                    <p:cond delay="200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par>
                                <p:cTn id="29" presetID="49" presetClass="path" presetSubtype="0" accel="50000" decel="50000" fill="hold" nodeType="withEffect">
                                  <p:stCondLst>
                                    <p:cond delay="2000"/>
                                  </p:stCondLst>
                                  <p:childTnLst>
                                    <p:animMotion origin="layout" path="M -2.91667E-6 4.07407E-6 L 0.03568 0.20833 " pathEditMode="relative" rAng="0" ptsTypes="AA">
                                      <p:cBhvr>
                                        <p:cTn id="30" dur="2000" fill="hold"/>
                                        <p:tgtEl>
                                          <p:spTgt spid="24"/>
                                        </p:tgtEl>
                                        <p:attrNameLst>
                                          <p:attrName>ppt_x</p:attrName>
                                          <p:attrName>ppt_y</p:attrName>
                                        </p:attrNameLst>
                                      </p:cBhvr>
                                      <p:rCtr x="1784" y="10417"/>
                                    </p:animMotion>
                                  </p:childTnLst>
                                </p:cTn>
                              </p:par>
                              <p:par>
                                <p:cTn id="31" presetID="9" presetClass="entr" presetSubtype="0" fill="hold" nodeType="withEffect">
                                  <p:stCondLst>
                                    <p:cond delay="300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par>
                                <p:cTn id="34" presetID="49" presetClass="path" presetSubtype="0" accel="50000" decel="50000" fill="hold" nodeType="withEffect">
                                  <p:stCondLst>
                                    <p:cond delay="2000"/>
                                  </p:stCondLst>
                                  <p:childTnLst>
                                    <p:animMotion origin="layout" path="M -8.33333E-7 -1.48148E-6 L 0.02422 0.22824 " pathEditMode="relative" rAng="0" ptsTypes="AA">
                                      <p:cBhvr>
                                        <p:cTn id="35" dur="2000" fill="hold"/>
                                        <p:tgtEl>
                                          <p:spTgt spid="25"/>
                                        </p:tgtEl>
                                        <p:attrNameLst>
                                          <p:attrName>ppt_x</p:attrName>
                                          <p:attrName>ppt_y</p:attrName>
                                        </p:attrNameLst>
                                      </p:cBhvr>
                                      <p:rCtr x="1211" y="11412"/>
                                    </p:animMotion>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heckerboard(across)">
                                      <p:cBhvr>
                                        <p:cTn id="40" dur="500"/>
                                        <p:tgtEl>
                                          <p:spTgt spid="36"/>
                                        </p:tgtEl>
                                      </p:cBhvr>
                                    </p:animEffect>
                                  </p:childTnLst>
                                </p:cTn>
                              </p:par>
                            </p:childTnLst>
                          </p:cTn>
                        </p:par>
                        <p:par>
                          <p:cTn id="41" fill="hold">
                            <p:stCondLst>
                              <p:cond delay="500"/>
                            </p:stCondLst>
                            <p:childTnLst>
                              <p:par>
                                <p:cTn id="42" presetID="4" presetClass="entr" presetSubtype="16"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ox(in)">
                                      <p:cBhvr>
                                        <p:cTn id="44" dur="500"/>
                                        <p:tgtEl>
                                          <p:spTgt spid="23"/>
                                        </p:tgtEl>
                                      </p:cBhvr>
                                    </p:animEffect>
                                  </p:childTnLst>
                                </p:cTn>
                              </p:par>
                              <p:par>
                                <p:cTn id="45" presetID="0" presetClass="path" presetSubtype="0" repeatCount="629" accel="50000" decel="50000" fill="hold" nodeType="withEffect">
                                  <p:stCondLst>
                                    <p:cond delay="1800"/>
                                  </p:stCondLst>
                                  <p:childTnLst>
                                    <p:animMotion origin="layout" path="M -1.875E-6 0.14305 C -0.0056 0.12477 0.00196 0.14768 -0.00469 0.13264 C -0.01133 0.11759 -0.00143 0.13426 -0.00937 0.12199 C -0.01458 0.10463 -0.00716 0.13171 -0.01211 0.08981 C -0.01263 0.08588 -0.01666 0.08449 -0.01771 0.08333 C -0.02187 0.0787 -0.02539 0.07314 -0.02982 0.07037 C -0.03073 0.06898 -0.03164 0.06736 -0.03242 0.0662 C -0.03346 0.06527 -0.03476 0.06574 -0.03541 0.06412 C -0.03698 0.06041 -0.03906 0.05115 -0.03906 0.05139 C -0.04101 0.03796 -0.04414 0.02361 -0.04739 0.01227 C -0.04791 -0.00672 -0.04492 -0.02477 -0.05299 -0.03079 C -0.05885 -0.04005 -0.06211 -0.05579 -0.06875 -0.06088 C -0.06979 -0.06227 -0.0707 -0.06412 -0.07148 -0.06528 C -0.07252 -0.06621 -0.07344 -0.06621 -0.07448 -0.06736 C -0.07643 -0.06991 -0.07982 -0.07593 -0.07982 -0.0757 C -0.08528 -0.09422 -0.07799 -0.0713 -0.0845 -0.08681 C -0.08815 -0.09514 -0.08698 -0.10255 -0.09206 -0.11042 C -0.09258 -0.11389 -0.09336 -0.12755 -0.09752 -0.11482 C -0.09896 -0.11065 -0.09752 -0.10417 -0.09844 -0.09954 C -0.09896 -0.09746 -0.10039 -0.09861 -0.10117 -0.09746 C -0.10325 -0.09491 -0.10508 -0.09167 -0.1069 -0.08889 C -0.10924 -0.08542 -0.11289 -0.08542 -0.1151 -0.08241 C -0.11719 -0.07986 -0.12083 -0.07385 -0.12083 -0.07361 C -0.12383 -0.06343 -0.12565 -0.05417 -0.13086 -0.05023 C -0.13646 -0.0375 -0.14414 -0.03704 -0.15143 -0.03519 C -0.15169 -0.03148 -0.15143 -0.02732 -0.15221 -0.02431 C -0.15273 -0.02246 -0.15416 -0.02338 -0.15521 -0.02223 C -0.15716 -0.01968 -0.15885 -0.01667 -0.16081 -0.01366 C -0.16159 -0.01227 -0.16341 -0.00926 -0.16341 -0.00903 C -0.16549 0.00439 -0.1625 0.01389 -0.1681 0.02291 C -0.16875 0.025 -0.16914 0.02777 -0.16992 0.02939 C -0.1707 0.03078 -0.172 0.02986 -0.17278 0.03148 C -0.17344 0.0331 -0.17331 0.03588 -0.17383 0.03796 C -0.17591 0.04838 -0.17864 0.0662 -0.18476 0.0662 " pathEditMode="relative" rAng="0" ptsTypes="AAAAAAAAAAAAAAAAAAAAAAAAAAAAAAAAAA">
                                      <p:cBhvr>
                                        <p:cTn id="46" dur="7000" fill="hold"/>
                                        <p:tgtEl>
                                          <p:spTgt spid="23"/>
                                        </p:tgtEl>
                                        <p:attrNameLst>
                                          <p:attrName>ppt_x</p:attrName>
                                          <p:attrName>ppt_y</p:attrName>
                                        </p:attrNameLst>
                                      </p:cBhvr>
                                      <p:rCtr x="-9245" y="-13171"/>
                                    </p:animMotion>
                                  </p:childTnLst>
                                </p:cTn>
                              </p:par>
                              <p:par>
                                <p:cTn id="47" presetID="22" presetClass="entr" presetSubtype="4"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par>
                          <p:cTn id="50" fill="hold">
                            <p:stCondLst>
                              <p:cond delay="6703"/>
                            </p:stCondLst>
                            <p:childTnLst>
                              <p:par>
                                <p:cTn id="51" presetID="22" presetClass="entr" presetSubtype="4"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down)">
                                      <p:cBhvr>
                                        <p:cTn id="53" dur="500"/>
                                        <p:tgtEl>
                                          <p:spTgt spid="28"/>
                                        </p:tgtEl>
                                      </p:cBhvr>
                                    </p:animEffect>
                                  </p:childTnLst>
                                </p:cTn>
                              </p:par>
                            </p:childTnLst>
                          </p:cTn>
                        </p:par>
                        <p:par>
                          <p:cTn id="54" fill="hold">
                            <p:stCondLst>
                              <p:cond delay="7203"/>
                            </p:stCondLst>
                            <p:childTnLst>
                              <p:par>
                                <p:cTn id="55" presetID="22" presetClass="entr" presetSubtype="4"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par>
                          <p:cTn id="58" fill="hold">
                            <p:stCondLst>
                              <p:cond delay="7703"/>
                            </p:stCondLst>
                            <p:childTnLst>
                              <p:par>
                                <p:cTn id="59" presetID="22" presetClass="entr" presetSubtype="1"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par>
                          <p:cTn id="62" fill="hold">
                            <p:stCondLst>
                              <p:cond delay="8203"/>
                            </p:stCondLst>
                            <p:childTnLst>
                              <p:par>
                                <p:cTn id="63" presetID="22" presetClass="entr" presetSubtype="1" fill="hold"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up)">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8" presetClass="entr" presetSubtype="16"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diamond(in)">
                                      <p:cBhvr>
                                        <p:cTn id="70" dur="500"/>
                                        <p:tgtEl>
                                          <p:spTgt spid="37"/>
                                        </p:tgtEl>
                                      </p:cBhvr>
                                    </p:animEffect>
                                  </p:childTnLst>
                                </p:cTn>
                              </p:par>
                            </p:childTnLst>
                          </p:cTn>
                        </p:par>
                        <p:par>
                          <p:cTn id="71" fill="hold">
                            <p:stCondLst>
                              <p:cond delay="500"/>
                            </p:stCondLst>
                            <p:childTnLst>
                              <p:par>
                                <p:cTn id="72" presetID="18" presetClass="entr" presetSubtype="12"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strips(downLeft)">
                                      <p:cBhvr>
                                        <p:cTn id="74" dur="500"/>
                                        <p:tgtEl>
                                          <p:spTgt spid="21"/>
                                        </p:tgtEl>
                                      </p:cBhvr>
                                    </p:animEffect>
                                  </p:childTnLst>
                                </p:cTn>
                              </p:par>
                              <p:par>
                                <p:cTn id="75" presetID="0" presetClass="path" presetSubtype="0" repeatCount="500" accel="50000" decel="50000" fill="hold" nodeType="withEffect">
                                  <p:stCondLst>
                                    <p:cond delay="2800"/>
                                  </p:stCondLst>
                                  <p:childTnLst>
                                    <p:animMotion origin="layout" path="M 1.66667E-6 2.59259E-6 C -0.0125 -0.00324 -0.02852 -0.02084 -0.03867 -0.02153 C -0.05052 -0.02222 -0.0625 -0.02292 -0.07435 -0.02361 C -0.0931 -0.03172 -0.06706 -0.07084 -0.08555 -0.07963 C -0.08711 -0.08172 -0.08867 -0.08403 -0.0905 -0.08588 C -0.0918 -0.0875 -0.09466 -0.08773 -0.09518 -0.09028 C -0.10169 -0.12153 -0.08815 -0.11389 -0.10664 -0.11829 C -0.10716 -0.12408 -0.10716 -0.12986 -0.1082 -0.13542 C -0.10951 -0.1426 -0.12552 -0.15023 -0.13073 -0.15255 C -0.13503 -0.16135 -0.14102 -0.16435 -0.13386 -0.17199 C -0.13268 -0.17338 -0.13073 -0.17338 -0.12917 -0.17408 C -0.12865 -0.18496 -0.12826 -0.19584 -0.12748 -0.20648 C -0.12695 -0.21273 -0.12331 -0.21459 -0.12748 -0.22153 C -0.12852 -0.22338 -0.13073 -0.22292 -0.13229 -0.22361 C -0.13555 -0.2301 -0.13711 -0.23496 -0.13711 -0.24306 " pathEditMode="relative" rAng="0" ptsTypes="AAAAAAAAAAAAAAA">
                                      <p:cBhvr>
                                        <p:cTn id="76" dur="7000" fill="hold"/>
                                        <p:tgtEl>
                                          <p:spTgt spid="21"/>
                                        </p:tgtEl>
                                        <p:attrNameLst>
                                          <p:attrName>ppt_x</p:attrName>
                                          <p:attrName>ppt_y</p:attrName>
                                        </p:attrNameLst>
                                      </p:cBhvr>
                                      <p:rCtr x="-6862" y="-12153"/>
                                    </p:animMotion>
                                  </p:childTnLst>
                                </p:cTn>
                              </p:par>
                              <p:par>
                                <p:cTn id="77" presetID="22" presetClass="entr" presetSubtype="4"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down)">
                                      <p:cBhvr>
                                        <p:cTn id="79" dur="500"/>
                                        <p:tgtEl>
                                          <p:spTgt spid="32"/>
                                        </p:tgtEl>
                                      </p:cBhvr>
                                    </p:animEffect>
                                  </p:childTnLst>
                                </p:cTn>
                              </p:par>
                            </p:childTnLst>
                          </p:cTn>
                        </p:par>
                        <p:par>
                          <p:cTn id="80" fill="hold">
                            <p:stCondLst>
                              <p:cond delay="6800"/>
                            </p:stCondLst>
                            <p:childTnLst>
                              <p:par>
                                <p:cTn id="81" presetID="22" presetClass="entr" presetSubtype="4" fill="hold"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par>
                          <p:cTn id="84" fill="hold">
                            <p:stCondLst>
                              <p:cond delay="7300"/>
                            </p:stCondLst>
                            <p:childTnLst>
                              <p:par>
                                <p:cTn id="85" presetID="22" presetClass="entr" presetSubtype="4"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38" name="Group 19">
            <a:extLst>
              <a:ext uri="{FF2B5EF4-FFF2-40B4-BE49-F238E27FC236}">
                <a16:creationId xmlns:a16="http://schemas.microsoft.com/office/drawing/2014/main" id="{BC202156-29D0-4D5A-BA47-BEF846EDDE2A}"/>
              </a:ext>
            </a:extLst>
          </p:cNvPr>
          <p:cNvGrpSpPr/>
          <p:nvPr/>
        </p:nvGrpSpPr>
        <p:grpSpPr>
          <a:xfrm>
            <a:off x="6661" y="60927"/>
            <a:ext cx="6851550" cy="1926401"/>
            <a:chOff x="0" y="521346"/>
            <a:chExt cx="14541848" cy="4498176"/>
          </a:xfrm>
        </p:grpSpPr>
        <p:grpSp>
          <p:nvGrpSpPr>
            <p:cNvPr id="39" name="Group 20">
              <a:extLst>
                <a:ext uri="{FF2B5EF4-FFF2-40B4-BE49-F238E27FC236}">
                  <a16:creationId xmlns:a16="http://schemas.microsoft.com/office/drawing/2014/main" id="{F00170EF-51A8-4CD8-B986-5F4C3477E486}"/>
                </a:ext>
              </a:extLst>
            </p:cNvPr>
            <p:cNvGrpSpPr/>
            <p:nvPr/>
          </p:nvGrpSpPr>
          <p:grpSpPr>
            <a:xfrm>
              <a:off x="0" y="766515"/>
              <a:ext cx="14541848" cy="4253007"/>
              <a:chOff x="0" y="97602"/>
              <a:chExt cx="3914842" cy="1144961"/>
            </a:xfrm>
          </p:grpSpPr>
          <p:sp>
            <p:nvSpPr>
              <p:cNvPr id="41" name="Freeform 21">
                <a:extLst>
                  <a:ext uri="{FF2B5EF4-FFF2-40B4-BE49-F238E27FC236}">
                    <a16:creationId xmlns:a16="http://schemas.microsoft.com/office/drawing/2014/main" id="{C981CD89-D10B-455A-AEA7-C2C9A49AF38D}"/>
                  </a:ext>
                </a:extLst>
              </p:cNvPr>
              <p:cNvSpPr/>
              <p:nvPr/>
            </p:nvSpPr>
            <p:spPr>
              <a:xfrm>
                <a:off x="0" y="9760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40" name="Picture 22">
              <a:extLst>
                <a:ext uri="{FF2B5EF4-FFF2-40B4-BE49-F238E27FC236}">
                  <a16:creationId xmlns:a16="http://schemas.microsoft.com/office/drawing/2014/main" id="{55F30372-7BA4-44F8-AE68-39DB2007FF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20440" y="521346"/>
              <a:ext cx="4027219" cy="961151"/>
            </a:xfrm>
            <a:prstGeom prst="rect">
              <a:avLst/>
            </a:prstGeom>
          </p:spPr>
        </p:pic>
      </p:grpSp>
      <p:grpSp>
        <p:nvGrpSpPr>
          <p:cNvPr id="2" name="Group 2"/>
          <p:cNvGrpSpPr/>
          <p:nvPr/>
        </p:nvGrpSpPr>
        <p:grpSpPr>
          <a:xfrm>
            <a:off x="7048982" y="709716"/>
            <a:ext cx="5144764" cy="6260704"/>
            <a:chOff x="0" y="88923"/>
            <a:chExt cx="3741172" cy="1810470"/>
          </a:xfrm>
        </p:grpSpPr>
        <p:sp>
          <p:nvSpPr>
            <p:cNvPr id="3" name="Freeform 3"/>
            <p:cNvSpPr/>
            <p:nvPr/>
          </p:nvSpPr>
          <p:spPr>
            <a:xfrm>
              <a:off x="0" y="88923"/>
              <a:ext cx="3741172" cy="1810470"/>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76777" y="-40104"/>
            <a:ext cx="2381218" cy="960885"/>
          </a:xfrm>
          <a:prstGeom prst="rect">
            <a:avLst/>
          </a:prstGeom>
        </p:spPr>
      </p:pic>
      <p:pic>
        <p:nvPicPr>
          <p:cNvPr id="42" name="Picture 2" descr="as">
            <a:extLst>
              <a:ext uri="{FF2B5EF4-FFF2-40B4-BE49-F238E27FC236}">
                <a16:creationId xmlns:a16="http://schemas.microsoft.com/office/drawing/2014/main" id="{100812E2-483A-4D88-924A-C79A2E34B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024128"/>
            <a:ext cx="4953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Freeform 9">
            <a:extLst>
              <a:ext uri="{FF2B5EF4-FFF2-40B4-BE49-F238E27FC236}">
                <a16:creationId xmlns:a16="http://schemas.microsoft.com/office/drawing/2014/main" id="{2B5ECB0E-553F-4E87-BA29-3FA31D5073DE}"/>
              </a:ext>
            </a:extLst>
          </p:cNvPr>
          <p:cNvSpPr>
            <a:spLocks/>
          </p:cNvSpPr>
          <p:nvPr/>
        </p:nvSpPr>
        <p:spPr bwMode="auto">
          <a:xfrm rot="19766642">
            <a:off x="7391400" y="3843528"/>
            <a:ext cx="685800" cy="3048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4" name="Freeform 10">
            <a:extLst>
              <a:ext uri="{FF2B5EF4-FFF2-40B4-BE49-F238E27FC236}">
                <a16:creationId xmlns:a16="http://schemas.microsoft.com/office/drawing/2014/main" id="{F057C38F-E6A1-47C2-89F5-15DC53FB19EF}"/>
              </a:ext>
            </a:extLst>
          </p:cNvPr>
          <p:cNvSpPr>
            <a:spLocks/>
          </p:cNvSpPr>
          <p:nvPr/>
        </p:nvSpPr>
        <p:spPr bwMode="auto">
          <a:xfrm rot="19604738">
            <a:off x="8458200" y="3310128"/>
            <a:ext cx="685800" cy="3048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5" name="Freeform 11">
            <a:extLst>
              <a:ext uri="{FF2B5EF4-FFF2-40B4-BE49-F238E27FC236}">
                <a16:creationId xmlns:a16="http://schemas.microsoft.com/office/drawing/2014/main" id="{0AAD4E53-FFAA-4CF4-9F5C-2DB44DB3BEF9}"/>
              </a:ext>
            </a:extLst>
          </p:cNvPr>
          <p:cNvSpPr>
            <a:spLocks/>
          </p:cNvSpPr>
          <p:nvPr/>
        </p:nvSpPr>
        <p:spPr bwMode="auto">
          <a:xfrm rot="1311534">
            <a:off x="9372600" y="2548128"/>
            <a:ext cx="838200" cy="304800"/>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6" name="Freeform 13">
            <a:extLst>
              <a:ext uri="{FF2B5EF4-FFF2-40B4-BE49-F238E27FC236}">
                <a16:creationId xmlns:a16="http://schemas.microsoft.com/office/drawing/2014/main" id="{05DCC9F1-FD96-4FC6-97C4-44A28EBD11C1}"/>
              </a:ext>
            </a:extLst>
          </p:cNvPr>
          <p:cNvSpPr>
            <a:spLocks/>
          </p:cNvSpPr>
          <p:nvPr/>
        </p:nvSpPr>
        <p:spPr bwMode="auto">
          <a:xfrm rot="19604738">
            <a:off x="9677400" y="2090928"/>
            <a:ext cx="723900" cy="279400"/>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7" name="Freeform 14">
            <a:extLst>
              <a:ext uri="{FF2B5EF4-FFF2-40B4-BE49-F238E27FC236}">
                <a16:creationId xmlns:a16="http://schemas.microsoft.com/office/drawing/2014/main" id="{09777C1C-65D6-4230-A5DF-9B960B5AE6BC}"/>
              </a:ext>
            </a:extLst>
          </p:cNvPr>
          <p:cNvSpPr>
            <a:spLocks/>
          </p:cNvSpPr>
          <p:nvPr/>
        </p:nvSpPr>
        <p:spPr bwMode="auto">
          <a:xfrm>
            <a:off x="11353800" y="30053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8" name="Freeform 15">
            <a:extLst>
              <a:ext uri="{FF2B5EF4-FFF2-40B4-BE49-F238E27FC236}">
                <a16:creationId xmlns:a16="http://schemas.microsoft.com/office/drawing/2014/main" id="{131D466D-5DED-473F-BE3D-AA590ADBE89F}"/>
              </a:ext>
            </a:extLst>
          </p:cNvPr>
          <p:cNvSpPr>
            <a:spLocks/>
          </p:cNvSpPr>
          <p:nvPr/>
        </p:nvSpPr>
        <p:spPr bwMode="auto">
          <a:xfrm rot="20560580">
            <a:off x="10972800" y="25481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49" name="Freeform 16">
            <a:extLst>
              <a:ext uri="{FF2B5EF4-FFF2-40B4-BE49-F238E27FC236}">
                <a16:creationId xmlns:a16="http://schemas.microsoft.com/office/drawing/2014/main" id="{46D9DF1A-D1A2-4B83-A57E-CA88CB598434}"/>
              </a:ext>
            </a:extLst>
          </p:cNvPr>
          <p:cNvSpPr>
            <a:spLocks/>
          </p:cNvSpPr>
          <p:nvPr/>
        </p:nvSpPr>
        <p:spPr bwMode="auto">
          <a:xfrm rot="901642">
            <a:off x="10515600" y="19385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0" name="Freeform 17">
            <a:extLst>
              <a:ext uri="{FF2B5EF4-FFF2-40B4-BE49-F238E27FC236}">
                <a16:creationId xmlns:a16="http://schemas.microsoft.com/office/drawing/2014/main" id="{D95A427C-E0CE-43C4-AEB2-2304DF4A2D89}"/>
              </a:ext>
            </a:extLst>
          </p:cNvPr>
          <p:cNvSpPr>
            <a:spLocks/>
          </p:cNvSpPr>
          <p:nvPr/>
        </p:nvSpPr>
        <p:spPr bwMode="auto">
          <a:xfrm rot="21270461">
            <a:off x="9448800" y="1328928"/>
            <a:ext cx="492125" cy="493713"/>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1" name="Freeform 18">
            <a:extLst>
              <a:ext uri="{FF2B5EF4-FFF2-40B4-BE49-F238E27FC236}">
                <a16:creationId xmlns:a16="http://schemas.microsoft.com/office/drawing/2014/main" id="{D39A58E2-40E7-4A41-8D37-35B5503B578A}"/>
              </a:ext>
            </a:extLst>
          </p:cNvPr>
          <p:cNvSpPr>
            <a:spLocks/>
          </p:cNvSpPr>
          <p:nvPr/>
        </p:nvSpPr>
        <p:spPr bwMode="auto">
          <a:xfrm rot="9320221" flipH="1">
            <a:off x="9144000" y="1938528"/>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2" name="Freeform 19">
            <a:extLst>
              <a:ext uri="{FF2B5EF4-FFF2-40B4-BE49-F238E27FC236}">
                <a16:creationId xmlns:a16="http://schemas.microsoft.com/office/drawing/2014/main" id="{3D03BC35-2BC4-46E8-9215-3F19CEB8E482}"/>
              </a:ext>
            </a:extLst>
          </p:cNvPr>
          <p:cNvSpPr>
            <a:spLocks/>
          </p:cNvSpPr>
          <p:nvPr/>
        </p:nvSpPr>
        <p:spPr bwMode="auto">
          <a:xfrm rot="14251595" flipH="1">
            <a:off x="8834438" y="4229290"/>
            <a:ext cx="452438" cy="44291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3" name="Freeform 20">
            <a:extLst>
              <a:ext uri="{FF2B5EF4-FFF2-40B4-BE49-F238E27FC236}">
                <a16:creationId xmlns:a16="http://schemas.microsoft.com/office/drawing/2014/main" id="{A8DC0D8D-06A5-42D5-BBBE-6183A6001021}"/>
              </a:ext>
            </a:extLst>
          </p:cNvPr>
          <p:cNvSpPr>
            <a:spLocks/>
          </p:cNvSpPr>
          <p:nvPr/>
        </p:nvSpPr>
        <p:spPr bwMode="auto">
          <a:xfrm rot="1858587">
            <a:off x="8153400" y="3995928"/>
            <a:ext cx="560388" cy="40005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4" name="Freeform 21">
            <a:extLst>
              <a:ext uri="{FF2B5EF4-FFF2-40B4-BE49-F238E27FC236}">
                <a16:creationId xmlns:a16="http://schemas.microsoft.com/office/drawing/2014/main" id="{0AEDE5C4-12A8-48EA-9947-3A3DCFF1B731}"/>
              </a:ext>
            </a:extLst>
          </p:cNvPr>
          <p:cNvSpPr>
            <a:spLocks/>
          </p:cNvSpPr>
          <p:nvPr/>
        </p:nvSpPr>
        <p:spPr bwMode="auto">
          <a:xfrm rot="19381902" flipH="1">
            <a:off x="8001000" y="3310128"/>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5" name="Freeform 22">
            <a:extLst>
              <a:ext uri="{FF2B5EF4-FFF2-40B4-BE49-F238E27FC236}">
                <a16:creationId xmlns:a16="http://schemas.microsoft.com/office/drawing/2014/main" id="{072827EA-21D4-4907-928C-E2DB8FB52E2A}"/>
              </a:ext>
            </a:extLst>
          </p:cNvPr>
          <p:cNvSpPr>
            <a:spLocks/>
          </p:cNvSpPr>
          <p:nvPr/>
        </p:nvSpPr>
        <p:spPr bwMode="auto">
          <a:xfrm rot="13753691">
            <a:off x="7886700" y="25862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6" name="Freeform 23">
            <a:extLst>
              <a:ext uri="{FF2B5EF4-FFF2-40B4-BE49-F238E27FC236}">
                <a16:creationId xmlns:a16="http://schemas.microsoft.com/office/drawing/2014/main" id="{E3294FD5-C913-4D4F-AD54-030FD2BCC373}"/>
              </a:ext>
            </a:extLst>
          </p:cNvPr>
          <p:cNvSpPr>
            <a:spLocks/>
          </p:cNvSpPr>
          <p:nvPr/>
        </p:nvSpPr>
        <p:spPr bwMode="auto">
          <a:xfrm rot="13119936">
            <a:off x="8686800" y="1786128"/>
            <a:ext cx="381000" cy="4572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7" name="Freeform 24">
            <a:extLst>
              <a:ext uri="{FF2B5EF4-FFF2-40B4-BE49-F238E27FC236}">
                <a16:creationId xmlns:a16="http://schemas.microsoft.com/office/drawing/2014/main" id="{B9C9F65B-D623-4034-B322-E6CA109895A7}"/>
              </a:ext>
            </a:extLst>
          </p:cNvPr>
          <p:cNvSpPr>
            <a:spLocks/>
          </p:cNvSpPr>
          <p:nvPr/>
        </p:nvSpPr>
        <p:spPr bwMode="auto">
          <a:xfrm rot="13119936">
            <a:off x="9023350" y="1862328"/>
            <a:ext cx="304800"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8" name="Freeform 25">
            <a:extLst>
              <a:ext uri="{FF2B5EF4-FFF2-40B4-BE49-F238E27FC236}">
                <a16:creationId xmlns:a16="http://schemas.microsoft.com/office/drawing/2014/main" id="{8F76187A-3A33-4CBC-AABF-D387435285B4}"/>
              </a:ext>
            </a:extLst>
          </p:cNvPr>
          <p:cNvSpPr>
            <a:spLocks/>
          </p:cNvSpPr>
          <p:nvPr/>
        </p:nvSpPr>
        <p:spPr bwMode="auto">
          <a:xfrm rot="7198011" flipH="1">
            <a:off x="8772525" y="2481454"/>
            <a:ext cx="452437" cy="44291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rgbClr val="44546A"/>
          </a:solidFill>
          <a:ln w="9525" cap="flat"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59" name="Text Box 26">
            <a:extLst>
              <a:ext uri="{FF2B5EF4-FFF2-40B4-BE49-F238E27FC236}">
                <a16:creationId xmlns:a16="http://schemas.microsoft.com/office/drawing/2014/main" id="{A35376EB-960C-45FA-8F27-43D0E5BCEFC4}"/>
              </a:ext>
            </a:extLst>
          </p:cNvPr>
          <p:cNvSpPr txBox="1">
            <a:spLocks noChangeArrowheads="1"/>
          </p:cNvSpPr>
          <p:nvPr/>
        </p:nvSpPr>
        <p:spPr bwMode="auto">
          <a:xfrm>
            <a:off x="-2607513" y="614715"/>
            <a:ext cx="12264009" cy="830997"/>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4800" b="1" dirty="0" err="1">
                <a:solidFill>
                  <a:srgbClr val="0033CC"/>
                </a:solidFill>
                <a:latin typeface="Times New Roman" panose="02020603050405020304" pitchFamily="18" charset="0"/>
                <a:cs typeface="Times New Roman" panose="02020603050405020304" pitchFamily="18" charset="0"/>
              </a:rPr>
              <a:t>Quân</a:t>
            </a:r>
            <a:r>
              <a:rPr lang="en-US" altLang="en-US" sz="4800" b="1" dirty="0">
                <a:solidFill>
                  <a:srgbClr val="0033CC"/>
                </a:solidFill>
                <a:latin typeface="Times New Roman" panose="02020603050405020304" pitchFamily="18" charset="0"/>
                <a:cs typeface="Times New Roman" panose="02020603050405020304" pitchFamily="18" charset="0"/>
              </a:rPr>
              <a:t> ta </a:t>
            </a:r>
            <a:r>
              <a:rPr lang="en-US" altLang="en-US" sz="4800" b="1" dirty="0" err="1">
                <a:solidFill>
                  <a:srgbClr val="0033CC"/>
                </a:solidFill>
                <a:latin typeface="Times New Roman" panose="02020603050405020304" pitchFamily="18" charset="0"/>
                <a:cs typeface="Times New Roman" panose="02020603050405020304" pitchFamily="18" charset="0"/>
              </a:rPr>
              <a:t>chặn</a:t>
            </a:r>
            <a:r>
              <a:rPr lang="en-US" altLang="en-US" sz="4800" b="1" dirty="0">
                <a:solidFill>
                  <a:srgbClr val="0033CC"/>
                </a:solidFill>
                <a:latin typeface="Times New Roman" panose="02020603050405020304" pitchFamily="18" charset="0"/>
                <a:cs typeface="Times New Roman" panose="02020603050405020304" pitchFamily="18" charset="0"/>
              </a:rPr>
              <a:t> </a:t>
            </a:r>
            <a:r>
              <a:rPr lang="en-US" altLang="en-US" sz="4800" b="1" dirty="0" err="1">
                <a:solidFill>
                  <a:srgbClr val="0033CC"/>
                </a:solidFill>
                <a:latin typeface="Times New Roman" panose="02020603050405020304" pitchFamily="18" charset="0"/>
                <a:cs typeface="Times New Roman" panose="02020603050405020304" pitchFamily="18" charset="0"/>
              </a:rPr>
              <a:t>đánh</a:t>
            </a:r>
            <a:r>
              <a:rPr lang="en-US" altLang="en-US" sz="4800" b="1" dirty="0">
                <a:solidFill>
                  <a:srgbClr val="0033CC"/>
                </a:solidFill>
                <a:latin typeface="Times New Roman" panose="02020603050405020304" pitchFamily="18" charset="0"/>
                <a:cs typeface="Times New Roman" panose="02020603050405020304" pitchFamily="18" charset="0"/>
              </a:rPr>
              <a:t> </a:t>
            </a:r>
            <a:r>
              <a:rPr lang="en-US" altLang="en-US" sz="4800" b="1" dirty="0" err="1">
                <a:solidFill>
                  <a:srgbClr val="0033CC"/>
                </a:solidFill>
                <a:latin typeface="Times New Roman" panose="02020603050405020304" pitchFamily="18" charset="0"/>
                <a:cs typeface="Times New Roman" panose="02020603050405020304" pitchFamily="18" charset="0"/>
              </a:rPr>
              <a:t>địch</a:t>
            </a:r>
            <a:r>
              <a:rPr lang="en-US" altLang="en-US" sz="4800" b="1" dirty="0">
                <a:solidFill>
                  <a:srgbClr val="0033CC"/>
                </a:solidFill>
                <a:latin typeface="Times New Roman" panose="02020603050405020304" pitchFamily="18" charset="0"/>
                <a:cs typeface="Times New Roman" panose="02020603050405020304" pitchFamily="18" charset="0"/>
              </a:rPr>
              <a:t>:</a:t>
            </a:r>
          </a:p>
        </p:txBody>
      </p:sp>
      <p:sp>
        <p:nvSpPr>
          <p:cNvPr id="60" name="Text Box 27">
            <a:extLst>
              <a:ext uri="{FF2B5EF4-FFF2-40B4-BE49-F238E27FC236}">
                <a16:creationId xmlns:a16="http://schemas.microsoft.com/office/drawing/2014/main" id="{3474ED05-D819-49BF-8176-78BCEE59FC7A}"/>
              </a:ext>
            </a:extLst>
          </p:cNvPr>
          <p:cNvSpPr txBox="1">
            <a:spLocks noChangeArrowheads="1"/>
          </p:cNvSpPr>
          <p:nvPr/>
        </p:nvSpPr>
        <p:spPr bwMode="auto">
          <a:xfrm>
            <a:off x="147276" y="1993691"/>
            <a:ext cx="7134467"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latin typeface="Times New Roman" panose="02020603050405020304" pitchFamily="18" charset="0"/>
                <a:cs typeface="Times New Roman" panose="02020603050405020304" pitchFamily="18" charset="0"/>
              </a:rPr>
              <a:t>Quân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dù</a:t>
            </a:r>
            <a:r>
              <a:rPr lang="en-US" altLang="en-US" sz="4000" b="1" dirty="0">
                <a:latin typeface="Times New Roman" panose="02020603050405020304" pitchFamily="18" charset="0"/>
                <a:cs typeface="Times New Roman" panose="02020603050405020304" pitchFamily="18" charset="0"/>
              </a:rPr>
              <a:t>: </a:t>
            </a:r>
            <a:r>
              <a:rPr lang="en-US" altLang="en-US" sz="4000" b="1" dirty="0">
                <a:solidFill>
                  <a:srgbClr val="0033CC"/>
                </a:solidFill>
                <a:latin typeface="Times New Roman" panose="02020603050405020304" pitchFamily="18" charset="0"/>
                <a:cs typeface="Times New Roman" panose="02020603050405020304" pitchFamily="18" charset="0"/>
              </a:rPr>
              <a:t>ta </a:t>
            </a:r>
            <a:r>
              <a:rPr lang="en-US" altLang="en-US" sz="4000" b="1" dirty="0" err="1">
                <a:solidFill>
                  <a:srgbClr val="0033CC"/>
                </a:solidFill>
                <a:latin typeface="Times New Roman" panose="02020603050405020304" pitchFamily="18" charset="0"/>
                <a:cs typeface="Times New Roman" panose="02020603050405020304" pitchFamily="18" charset="0"/>
              </a:rPr>
              <a:t>phục</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kích</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tại</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Bắc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Chợ</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Đồn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Chợ</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Mới</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61" name="Text Box 28">
            <a:extLst>
              <a:ext uri="{FF2B5EF4-FFF2-40B4-BE49-F238E27FC236}">
                <a16:creationId xmlns:a16="http://schemas.microsoft.com/office/drawing/2014/main" id="{771A3C30-D107-4290-A29C-D4586254496B}"/>
              </a:ext>
            </a:extLst>
          </p:cNvPr>
          <p:cNvSpPr txBox="1">
            <a:spLocks noChangeArrowheads="1"/>
          </p:cNvSpPr>
          <p:nvPr/>
        </p:nvSpPr>
        <p:spPr bwMode="auto">
          <a:xfrm>
            <a:off x="66161" y="3500628"/>
            <a:ext cx="7134467" cy="1323439"/>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latin typeface="Times New Roman" panose="02020603050405020304" pitchFamily="18" charset="0"/>
                <a:cs typeface="Times New Roman" panose="02020603050405020304" pitchFamily="18" charset="0"/>
              </a:rPr>
              <a:t>Quân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bộ</a:t>
            </a:r>
            <a:r>
              <a:rPr lang="en-US" altLang="en-US" sz="4000" b="1" dirty="0">
                <a:latin typeface="Times New Roman" panose="02020603050405020304" pitchFamily="18" charset="0"/>
                <a:cs typeface="Times New Roman" panose="02020603050405020304" pitchFamily="18" charset="0"/>
              </a:rPr>
              <a:t>: </a:t>
            </a:r>
            <a:r>
              <a:rPr lang="en-US" altLang="en-US" sz="4000" b="1" dirty="0">
                <a:solidFill>
                  <a:srgbClr val="0033CC"/>
                </a:solidFill>
                <a:latin typeface="Times New Roman" panose="02020603050405020304" pitchFamily="18" charset="0"/>
                <a:cs typeface="Times New Roman" panose="02020603050405020304" pitchFamily="18" charset="0"/>
              </a:rPr>
              <a:t>ta </a:t>
            </a:r>
            <a:r>
              <a:rPr lang="en-US" altLang="en-US" sz="4000" b="1" dirty="0" err="1">
                <a:solidFill>
                  <a:srgbClr val="0033CC"/>
                </a:solidFill>
                <a:latin typeface="Times New Roman" panose="02020603050405020304" pitchFamily="18" charset="0"/>
                <a:cs typeface="Times New Roman" panose="02020603050405020304" pitchFamily="18" charset="0"/>
              </a:rPr>
              <a:t>chặn</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đánh</a:t>
            </a:r>
            <a:r>
              <a:rPr lang="en-US" altLang="en-US" sz="4000" b="1" dirty="0">
                <a:solidFill>
                  <a:srgbClr val="0033CC"/>
                </a:solidFill>
                <a:latin typeface="Times New Roman" panose="02020603050405020304" pitchFamily="18" charset="0"/>
                <a:cs typeface="Times New Roman" panose="02020603050405020304" pitchFamily="18" charset="0"/>
              </a:rPr>
              <a:t> ở </a:t>
            </a:r>
            <a:r>
              <a:rPr lang="en-US" altLang="en-US" sz="4000" b="1" dirty="0" err="1">
                <a:solidFill>
                  <a:srgbClr val="FF0000"/>
                </a:solidFill>
                <a:latin typeface="Times New Roman" panose="02020603050405020304" pitchFamily="18" charset="0"/>
                <a:cs typeface="Times New Roman" panose="02020603050405020304" pitchFamily="18" charset="0"/>
              </a:rPr>
              <a:t>đèo</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Bông</a:t>
            </a:r>
            <a:r>
              <a:rPr lang="en-US" altLang="en-US" sz="4000" b="1" dirty="0">
                <a:solidFill>
                  <a:srgbClr val="FF0000"/>
                </a:solidFill>
                <a:latin typeface="Times New Roman" panose="02020603050405020304" pitchFamily="18" charset="0"/>
                <a:cs typeface="Times New Roman" panose="02020603050405020304" pitchFamily="18" charset="0"/>
              </a:rPr>
              <a:t> Lau</a:t>
            </a:r>
          </a:p>
        </p:txBody>
      </p:sp>
      <p:sp>
        <p:nvSpPr>
          <p:cNvPr id="62" name="Text Box 29">
            <a:extLst>
              <a:ext uri="{FF2B5EF4-FFF2-40B4-BE49-F238E27FC236}">
                <a16:creationId xmlns:a16="http://schemas.microsoft.com/office/drawing/2014/main" id="{1B920DB0-18E4-45A2-94EE-A91C6279DD07}"/>
              </a:ext>
            </a:extLst>
          </p:cNvPr>
          <p:cNvSpPr txBox="1">
            <a:spLocks noChangeArrowheads="1"/>
          </p:cNvSpPr>
          <p:nvPr/>
        </p:nvSpPr>
        <p:spPr bwMode="auto">
          <a:xfrm>
            <a:off x="0" y="4926431"/>
            <a:ext cx="7134467" cy="1938992"/>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latin typeface="Times New Roman" panose="02020603050405020304" pitchFamily="18" charset="0"/>
                <a:cs typeface="Times New Roman" panose="02020603050405020304" pitchFamily="18" charset="0"/>
              </a:rPr>
              <a:t>Quân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Thủy</a:t>
            </a:r>
            <a:r>
              <a:rPr lang="en-US" altLang="en-US" sz="4000" b="1" dirty="0">
                <a:latin typeface="Times New Roman" panose="02020603050405020304" pitchFamily="18" charset="0"/>
                <a:cs typeface="Times New Roman" panose="02020603050405020304" pitchFamily="18" charset="0"/>
              </a:rPr>
              <a:t>: </a:t>
            </a:r>
            <a:r>
              <a:rPr lang="en-US" altLang="en-US" sz="4000" b="1" dirty="0">
                <a:solidFill>
                  <a:srgbClr val="0033CC"/>
                </a:solidFill>
                <a:latin typeface="Times New Roman" panose="02020603050405020304" pitchFamily="18" charset="0"/>
                <a:cs typeface="Times New Roman" panose="02020603050405020304" pitchFamily="18" charset="0"/>
              </a:rPr>
              <a:t>ta </a:t>
            </a:r>
            <a:r>
              <a:rPr lang="en-US" altLang="en-US" sz="4000" b="1" dirty="0" err="1">
                <a:solidFill>
                  <a:srgbClr val="0033CC"/>
                </a:solidFill>
                <a:latin typeface="Times New Roman" panose="02020603050405020304" pitchFamily="18" charset="0"/>
                <a:cs typeface="Times New Roman" panose="02020603050405020304" pitchFamily="18" charset="0"/>
              </a:rPr>
              <a:t>chặn</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đánh</a:t>
            </a:r>
            <a:r>
              <a:rPr lang="en-US" altLang="en-US" sz="4000" b="1" dirty="0">
                <a:solidFill>
                  <a:srgbClr val="0033CC"/>
                </a:solidFill>
                <a:latin typeface="Times New Roman" panose="02020603050405020304" pitchFamily="18" charset="0"/>
                <a:cs typeface="Times New Roman" panose="02020603050405020304" pitchFamily="18" charset="0"/>
              </a:rPr>
              <a:t> ở </a:t>
            </a:r>
            <a:r>
              <a:rPr lang="en-US" altLang="en-US" sz="4000" b="1" dirty="0" err="1">
                <a:solidFill>
                  <a:srgbClr val="FF0000"/>
                </a:solidFill>
                <a:latin typeface="Times New Roman" panose="02020603050405020304" pitchFamily="18" charset="0"/>
                <a:cs typeface="Times New Roman" panose="02020603050405020304" pitchFamily="18" charset="0"/>
              </a:rPr>
              <a:t>Đoan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Hùng</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nhiều</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tàu</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chiến</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và</a:t>
            </a:r>
            <a:r>
              <a:rPr lang="en-US" altLang="en-US" sz="4000" b="1" dirty="0">
                <a:solidFill>
                  <a:srgbClr val="0033CC"/>
                </a:solidFill>
                <a:latin typeface="Times New Roman" panose="02020603050405020304" pitchFamily="18" charset="0"/>
                <a:cs typeface="Times New Roman" panose="02020603050405020304" pitchFamily="18" charset="0"/>
              </a:rPr>
              <a:t> ca </a:t>
            </a:r>
            <a:r>
              <a:rPr lang="en-US" altLang="en-US" sz="4000" b="1" dirty="0" err="1">
                <a:solidFill>
                  <a:srgbClr val="0033CC"/>
                </a:solidFill>
                <a:latin typeface="Times New Roman" panose="02020603050405020304" pitchFamily="18" charset="0"/>
                <a:cs typeface="Times New Roman" panose="02020603050405020304" pitchFamily="18" charset="0"/>
              </a:rPr>
              <a:t>nô</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bị</a:t>
            </a:r>
            <a:r>
              <a:rPr lang="en-US" altLang="en-US" sz="4000" b="1" dirty="0">
                <a:solidFill>
                  <a:srgbClr val="0033CC"/>
                </a:solidFill>
                <a:latin typeface="Times New Roman" panose="02020603050405020304" pitchFamily="18" charset="0"/>
                <a:cs typeface="Times New Roman" panose="02020603050405020304" pitchFamily="18" charset="0"/>
              </a:rPr>
              <a:t> </a:t>
            </a:r>
            <a:r>
              <a:rPr lang="en-US" altLang="en-US" sz="4000" b="1" dirty="0" err="1">
                <a:solidFill>
                  <a:srgbClr val="0033CC"/>
                </a:solidFill>
                <a:latin typeface="Times New Roman" panose="02020603050405020304" pitchFamily="18" charset="0"/>
                <a:cs typeface="Times New Roman" panose="02020603050405020304" pitchFamily="18" charset="0"/>
              </a:rPr>
              <a:t>cháy</a:t>
            </a:r>
            <a:r>
              <a:rPr lang="en-US" altLang="en-US" sz="4000" b="1" dirty="0">
                <a:solidFill>
                  <a:srgbClr val="0033CC"/>
                </a:solidFill>
                <a:latin typeface="Times New Roman" panose="02020603050405020304" pitchFamily="18" charset="0"/>
                <a:cs typeface="Times New Roman" panose="02020603050405020304" pitchFamily="18" charset="0"/>
              </a:rPr>
              <a:t> ở </a:t>
            </a:r>
            <a:r>
              <a:rPr lang="en-US" altLang="en-US" sz="4000" b="1" dirty="0" err="1">
                <a:solidFill>
                  <a:srgbClr val="FF0000"/>
                </a:solidFill>
                <a:latin typeface="Times New Roman" panose="02020603050405020304" pitchFamily="18" charset="0"/>
                <a:cs typeface="Times New Roman" panose="02020603050405020304" pitchFamily="18" charset="0"/>
              </a:rPr>
              <a:t>sông</a:t>
            </a:r>
            <a:r>
              <a:rPr lang="en-US" altLang="en-US" sz="4000" b="1" dirty="0">
                <a:solidFill>
                  <a:srgbClr val="FF0000"/>
                </a:solidFill>
                <a:latin typeface="Times New Roman" panose="02020603050405020304" pitchFamily="18" charset="0"/>
                <a:cs typeface="Times New Roman" panose="02020603050405020304" pitchFamily="18" charset="0"/>
              </a:rPr>
              <a:t> Lô</a:t>
            </a:r>
          </a:p>
        </p:txBody>
      </p:sp>
      <p:pic>
        <p:nvPicPr>
          <p:cNvPr id="63" name="Picture 30" descr="du">
            <a:extLst>
              <a:ext uri="{FF2B5EF4-FFF2-40B4-BE49-F238E27FC236}">
                <a16:creationId xmlns:a16="http://schemas.microsoft.com/office/drawing/2014/main" id="{9AD511C1-BC7E-4F7C-B1C7-8E6346B9C06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78863" y="1252728"/>
            <a:ext cx="388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2" descr="du">
            <a:extLst>
              <a:ext uri="{FF2B5EF4-FFF2-40B4-BE49-F238E27FC236}">
                <a16:creationId xmlns:a16="http://schemas.microsoft.com/office/drawing/2014/main" id="{0539B9E2-4E8C-44F5-8B34-3220A84B309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5400" y="1405128"/>
            <a:ext cx="38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33" descr="du">
            <a:extLst>
              <a:ext uri="{FF2B5EF4-FFF2-40B4-BE49-F238E27FC236}">
                <a16:creationId xmlns:a16="http://schemas.microsoft.com/office/drawing/2014/main" id="{200879B8-D2AF-42B4-93BB-59C4E7AB10B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96400" y="1938528"/>
            <a:ext cx="38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AutoShape 34">
            <a:extLst>
              <a:ext uri="{FF2B5EF4-FFF2-40B4-BE49-F238E27FC236}">
                <a16:creationId xmlns:a16="http://schemas.microsoft.com/office/drawing/2014/main" id="{FA23CFBA-E5D6-4065-92F3-415A6834DFE6}"/>
              </a:ext>
            </a:extLst>
          </p:cNvPr>
          <p:cNvSpPr>
            <a:spLocks noChangeArrowheads="1"/>
          </p:cNvSpPr>
          <p:nvPr/>
        </p:nvSpPr>
        <p:spPr bwMode="auto">
          <a:xfrm>
            <a:off x="8686800" y="23957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67" name="AutoShape 35">
            <a:extLst>
              <a:ext uri="{FF2B5EF4-FFF2-40B4-BE49-F238E27FC236}">
                <a16:creationId xmlns:a16="http://schemas.microsoft.com/office/drawing/2014/main" id="{A1ABE523-C1C6-4B10-859F-ADE9EF907A13}"/>
              </a:ext>
            </a:extLst>
          </p:cNvPr>
          <p:cNvSpPr>
            <a:spLocks noChangeArrowheads="1"/>
          </p:cNvSpPr>
          <p:nvPr/>
        </p:nvSpPr>
        <p:spPr bwMode="auto">
          <a:xfrm>
            <a:off x="9144000" y="30815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68" name="AutoShape 36">
            <a:extLst>
              <a:ext uri="{FF2B5EF4-FFF2-40B4-BE49-F238E27FC236}">
                <a16:creationId xmlns:a16="http://schemas.microsoft.com/office/drawing/2014/main" id="{08AFAA6F-B43E-4D0C-8F74-D344C00FEED8}"/>
              </a:ext>
            </a:extLst>
          </p:cNvPr>
          <p:cNvSpPr>
            <a:spLocks noChangeArrowheads="1"/>
          </p:cNvSpPr>
          <p:nvPr/>
        </p:nvSpPr>
        <p:spPr bwMode="auto">
          <a:xfrm>
            <a:off x="10363200" y="19385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69" name="AutoShape 37">
            <a:extLst>
              <a:ext uri="{FF2B5EF4-FFF2-40B4-BE49-F238E27FC236}">
                <a16:creationId xmlns:a16="http://schemas.microsoft.com/office/drawing/2014/main" id="{FB5623F8-423B-436E-9E2B-5CBACAD9BE73}"/>
              </a:ext>
            </a:extLst>
          </p:cNvPr>
          <p:cNvSpPr>
            <a:spLocks noChangeArrowheads="1"/>
          </p:cNvSpPr>
          <p:nvPr/>
        </p:nvSpPr>
        <p:spPr bwMode="auto">
          <a:xfrm>
            <a:off x="9144000" y="24719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
        <p:nvSpPr>
          <p:cNvPr id="70" name="AutoShape 38">
            <a:extLst>
              <a:ext uri="{FF2B5EF4-FFF2-40B4-BE49-F238E27FC236}">
                <a16:creationId xmlns:a16="http://schemas.microsoft.com/office/drawing/2014/main" id="{9DC78CCE-FB38-4246-960B-3A8706E3C2C8}"/>
              </a:ext>
            </a:extLst>
          </p:cNvPr>
          <p:cNvSpPr>
            <a:spLocks noChangeArrowheads="1"/>
          </p:cNvSpPr>
          <p:nvPr/>
        </p:nvSpPr>
        <p:spPr bwMode="auto">
          <a:xfrm>
            <a:off x="8001000" y="3538728"/>
            <a:ext cx="152400" cy="304800"/>
          </a:xfrm>
          <a:prstGeom prst="irregularSeal1">
            <a:avLst/>
          </a:prstGeom>
          <a:solidFill>
            <a:srgbClr val="FF33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altLang="en-US" sz="1800" b="0" i="0" u="none" strike="noStrike" kern="0" cap="none" spc="0" normalizeH="0" baseline="0" noProof="0">
              <a:ln>
                <a:noFill/>
              </a:ln>
              <a:solidFill>
                <a:srgbClr val="FF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4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0"/>
                                        </p:tgtEl>
                                        <p:attrNameLst>
                                          <p:attrName>style.visibility</p:attrName>
                                        </p:attrNameLst>
                                      </p:cBhvr>
                                      <p:to>
                                        <p:strVal val="visible"/>
                                      </p:to>
                                    </p:set>
                                    <p:anim calcmode="discrete" valueType="clr">
                                      <p:cBhvr override="childStyle">
                                        <p:cTn id="14" dur="80"/>
                                        <p:tgtEl>
                                          <p:spTgt spid="6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0"/>
                                        </p:tgtEl>
                                        <p:attrNameLst>
                                          <p:attrName>fillcolor</p:attrName>
                                        </p:attrNameLst>
                                      </p:cBhvr>
                                      <p:tavLst>
                                        <p:tav tm="0">
                                          <p:val>
                                            <p:clrVal>
                                              <a:schemeClr val="accent2"/>
                                            </p:clrVal>
                                          </p:val>
                                        </p:tav>
                                        <p:tav tm="50000">
                                          <p:val>
                                            <p:clrVal>
                                              <a:schemeClr val="hlink"/>
                                            </p:clrVal>
                                          </p:val>
                                        </p:tav>
                                      </p:tavLst>
                                    </p:anim>
                                    <p:set>
                                      <p:cBhvr>
                                        <p:cTn id="16" dur="80"/>
                                        <p:tgtEl>
                                          <p:spTgt spid="6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par>
                                <p:cTn id="22" presetID="22" presetClass="entr" presetSubtype="2"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right)">
                                      <p:cBhvr>
                                        <p:cTn id="24" dur="500"/>
                                        <p:tgtEl>
                                          <p:spTgt spid="4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1000" fill="hold"/>
                                        <p:tgtEl>
                                          <p:spTgt spid="66"/>
                                        </p:tgtEl>
                                        <p:attrNameLst>
                                          <p:attrName>ppt_w</p:attrName>
                                        </p:attrNameLst>
                                      </p:cBhvr>
                                      <p:tavLst>
                                        <p:tav tm="0">
                                          <p:val>
                                            <p:strVal val="#ppt_w+.3"/>
                                          </p:val>
                                        </p:tav>
                                        <p:tav tm="100000">
                                          <p:val>
                                            <p:strVal val="#ppt_w"/>
                                          </p:val>
                                        </p:tav>
                                      </p:tavLst>
                                    </p:anim>
                                    <p:anim calcmode="lin" valueType="num">
                                      <p:cBhvr>
                                        <p:cTn id="28" dur="1000" fill="hold"/>
                                        <p:tgtEl>
                                          <p:spTgt spid="66"/>
                                        </p:tgtEl>
                                        <p:attrNameLst>
                                          <p:attrName>ppt_h</p:attrName>
                                        </p:attrNameLst>
                                      </p:cBhvr>
                                      <p:tavLst>
                                        <p:tav tm="0">
                                          <p:val>
                                            <p:strVal val="#ppt_h"/>
                                          </p:val>
                                        </p:tav>
                                        <p:tav tm="100000">
                                          <p:val>
                                            <p:strVal val="#ppt_h"/>
                                          </p:val>
                                        </p:tav>
                                      </p:tavLst>
                                    </p:anim>
                                    <p:animEffect transition="in" filter="fade">
                                      <p:cBhvr>
                                        <p:cTn id="29" dur="1000"/>
                                        <p:tgtEl>
                                          <p:spTgt spid="66"/>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1000" fill="hold"/>
                                        <p:tgtEl>
                                          <p:spTgt spid="67"/>
                                        </p:tgtEl>
                                        <p:attrNameLst>
                                          <p:attrName>ppt_w</p:attrName>
                                        </p:attrNameLst>
                                      </p:cBhvr>
                                      <p:tavLst>
                                        <p:tav tm="0">
                                          <p:val>
                                            <p:strVal val="#ppt_w+.3"/>
                                          </p:val>
                                        </p:tav>
                                        <p:tav tm="100000">
                                          <p:val>
                                            <p:strVal val="#ppt_w"/>
                                          </p:val>
                                        </p:tav>
                                      </p:tavLst>
                                    </p:anim>
                                    <p:anim calcmode="lin" valueType="num">
                                      <p:cBhvr>
                                        <p:cTn id="33" dur="1000" fill="hold"/>
                                        <p:tgtEl>
                                          <p:spTgt spid="67"/>
                                        </p:tgtEl>
                                        <p:attrNameLst>
                                          <p:attrName>ppt_h</p:attrName>
                                        </p:attrNameLst>
                                      </p:cBhvr>
                                      <p:tavLst>
                                        <p:tav tm="0">
                                          <p:val>
                                            <p:strVal val="#ppt_h"/>
                                          </p:val>
                                        </p:tav>
                                        <p:tav tm="100000">
                                          <p:val>
                                            <p:strVal val="#ppt_h"/>
                                          </p:val>
                                        </p:tav>
                                      </p:tavLst>
                                    </p:anim>
                                    <p:animEffect transition="in" filter="fade">
                                      <p:cBhvr>
                                        <p:cTn id="34" dur="1000"/>
                                        <p:tgtEl>
                                          <p:spTgt spid="67"/>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p:cTn id="37" dur="1000" fill="hold"/>
                                        <p:tgtEl>
                                          <p:spTgt spid="69"/>
                                        </p:tgtEl>
                                        <p:attrNameLst>
                                          <p:attrName>ppt_w</p:attrName>
                                        </p:attrNameLst>
                                      </p:cBhvr>
                                      <p:tavLst>
                                        <p:tav tm="0">
                                          <p:val>
                                            <p:strVal val="#ppt_w+.3"/>
                                          </p:val>
                                        </p:tav>
                                        <p:tav tm="100000">
                                          <p:val>
                                            <p:strVal val="#ppt_w"/>
                                          </p:val>
                                        </p:tav>
                                      </p:tavLst>
                                    </p:anim>
                                    <p:anim calcmode="lin" valueType="num">
                                      <p:cBhvr>
                                        <p:cTn id="38" dur="1000" fill="hold"/>
                                        <p:tgtEl>
                                          <p:spTgt spid="69"/>
                                        </p:tgtEl>
                                        <p:attrNameLst>
                                          <p:attrName>ppt_h</p:attrName>
                                        </p:attrNameLst>
                                      </p:cBhvr>
                                      <p:tavLst>
                                        <p:tav tm="0">
                                          <p:val>
                                            <p:strVal val="#ppt_h"/>
                                          </p:val>
                                        </p:tav>
                                        <p:tav tm="100000">
                                          <p:val>
                                            <p:strVal val="#ppt_h"/>
                                          </p:val>
                                        </p:tav>
                                      </p:tavLst>
                                    </p:anim>
                                    <p:animEffect transition="in" filter="fade">
                                      <p:cBhvr>
                                        <p:cTn id="39" dur="1000"/>
                                        <p:tgtEl>
                                          <p:spTgt spid="69"/>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61"/>
                                        </p:tgtEl>
                                        <p:attrNameLst>
                                          <p:attrName>style.visibility</p:attrName>
                                        </p:attrNameLst>
                                      </p:cBhvr>
                                      <p:to>
                                        <p:strVal val="visible"/>
                                      </p:to>
                                    </p:set>
                                    <p:anim calcmode="discrete" valueType="clr">
                                      <p:cBhvr override="childStyle">
                                        <p:cTn id="44" dur="80"/>
                                        <p:tgtEl>
                                          <p:spTgt spid="61"/>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61"/>
                                        </p:tgtEl>
                                        <p:attrNameLst>
                                          <p:attrName>fillcolor</p:attrName>
                                        </p:attrNameLst>
                                      </p:cBhvr>
                                      <p:tavLst>
                                        <p:tav tm="0">
                                          <p:val>
                                            <p:clrVal>
                                              <a:schemeClr val="accent2"/>
                                            </p:clrVal>
                                          </p:val>
                                        </p:tav>
                                        <p:tav tm="50000">
                                          <p:val>
                                            <p:clrVal>
                                              <a:schemeClr val="hlink"/>
                                            </p:clrVal>
                                          </p:val>
                                        </p:tav>
                                      </p:tavLst>
                                    </p:anim>
                                    <p:set>
                                      <p:cBhvr>
                                        <p:cTn id="46" dur="80"/>
                                        <p:tgtEl>
                                          <p:spTgt spid="61"/>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left)">
                                      <p:cBhvr>
                                        <p:cTn id="51" dur="500"/>
                                        <p:tgtEl>
                                          <p:spTgt spid="46"/>
                                        </p:tgtEl>
                                      </p:cBhvr>
                                    </p:animEffect>
                                  </p:childTnLst>
                                </p:cTn>
                              </p:par>
                              <p:par>
                                <p:cTn id="52" presetID="50" presetClass="entr" presetSubtype="0" decel="10000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 calcmode="lin" valueType="num">
                                      <p:cBhvr>
                                        <p:cTn id="54" dur="1000" fill="hold"/>
                                        <p:tgtEl>
                                          <p:spTgt spid="68"/>
                                        </p:tgtEl>
                                        <p:attrNameLst>
                                          <p:attrName>ppt_w</p:attrName>
                                        </p:attrNameLst>
                                      </p:cBhvr>
                                      <p:tavLst>
                                        <p:tav tm="0">
                                          <p:val>
                                            <p:strVal val="#ppt_w+.3"/>
                                          </p:val>
                                        </p:tav>
                                        <p:tav tm="100000">
                                          <p:val>
                                            <p:strVal val="#ppt_w"/>
                                          </p:val>
                                        </p:tav>
                                      </p:tavLst>
                                    </p:anim>
                                    <p:anim calcmode="lin" valueType="num">
                                      <p:cBhvr>
                                        <p:cTn id="55" dur="1000" fill="hold"/>
                                        <p:tgtEl>
                                          <p:spTgt spid="68"/>
                                        </p:tgtEl>
                                        <p:attrNameLst>
                                          <p:attrName>ppt_h</p:attrName>
                                        </p:attrNameLst>
                                      </p:cBhvr>
                                      <p:tavLst>
                                        <p:tav tm="0">
                                          <p:val>
                                            <p:strVal val="#ppt_h"/>
                                          </p:val>
                                        </p:tav>
                                        <p:tav tm="100000">
                                          <p:val>
                                            <p:strVal val="#ppt_h"/>
                                          </p:val>
                                        </p:tav>
                                      </p:tavLst>
                                    </p:anim>
                                    <p:animEffect transition="in" filter="fade">
                                      <p:cBhvr>
                                        <p:cTn id="56" dur="1000"/>
                                        <p:tgtEl>
                                          <p:spTgt spid="68"/>
                                        </p:tgtEl>
                                      </p:cBhvr>
                                    </p:animEffec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62"/>
                                        </p:tgtEl>
                                        <p:attrNameLst>
                                          <p:attrName>style.visibility</p:attrName>
                                        </p:attrNameLst>
                                      </p:cBhvr>
                                      <p:to>
                                        <p:strVal val="visible"/>
                                      </p:to>
                                    </p:set>
                                    <p:anim calcmode="discrete" valueType="clr">
                                      <p:cBhvr override="childStyle">
                                        <p:cTn id="61" dur="80"/>
                                        <p:tgtEl>
                                          <p:spTgt spid="62"/>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62"/>
                                        </p:tgtEl>
                                        <p:attrNameLst>
                                          <p:attrName>fillcolor</p:attrName>
                                        </p:attrNameLst>
                                      </p:cBhvr>
                                      <p:tavLst>
                                        <p:tav tm="0">
                                          <p:val>
                                            <p:clrVal>
                                              <a:schemeClr val="accent2"/>
                                            </p:clrVal>
                                          </p:val>
                                        </p:tav>
                                        <p:tav tm="50000">
                                          <p:val>
                                            <p:clrVal>
                                              <a:schemeClr val="hlink"/>
                                            </p:clrVal>
                                          </p:val>
                                        </p:tav>
                                      </p:tavLst>
                                    </p:anim>
                                    <p:set>
                                      <p:cBhvr>
                                        <p:cTn id="63" dur="80"/>
                                        <p:tgtEl>
                                          <p:spTgt spid="62"/>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wipe(down)">
                                      <p:cBhvr>
                                        <p:cTn id="68" dur="500"/>
                                        <p:tgtEl>
                                          <p:spTgt spid="43"/>
                                        </p:tgtEl>
                                      </p:cBhvr>
                                    </p:animEffect>
                                  </p:childTnLst>
                                </p:cTn>
                              </p:par>
                              <p:par>
                                <p:cTn id="69" presetID="50" presetClass="entr" presetSubtype="0" decel="100000"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p:cTn id="71" dur="1000" fill="hold"/>
                                        <p:tgtEl>
                                          <p:spTgt spid="70"/>
                                        </p:tgtEl>
                                        <p:attrNameLst>
                                          <p:attrName>ppt_w</p:attrName>
                                        </p:attrNameLst>
                                      </p:cBhvr>
                                      <p:tavLst>
                                        <p:tav tm="0">
                                          <p:val>
                                            <p:strVal val="#ppt_w+.3"/>
                                          </p:val>
                                        </p:tav>
                                        <p:tav tm="100000">
                                          <p:val>
                                            <p:strVal val="#ppt_w"/>
                                          </p:val>
                                        </p:tav>
                                      </p:tavLst>
                                    </p:anim>
                                    <p:anim calcmode="lin" valueType="num">
                                      <p:cBhvr>
                                        <p:cTn id="72" dur="1000" fill="hold"/>
                                        <p:tgtEl>
                                          <p:spTgt spid="70"/>
                                        </p:tgtEl>
                                        <p:attrNameLst>
                                          <p:attrName>ppt_h</p:attrName>
                                        </p:attrNameLst>
                                      </p:cBhvr>
                                      <p:tavLst>
                                        <p:tav tm="0">
                                          <p:val>
                                            <p:strVal val="#ppt_h"/>
                                          </p:val>
                                        </p:tav>
                                        <p:tav tm="100000">
                                          <p:val>
                                            <p:strVal val="#ppt_h"/>
                                          </p:val>
                                        </p:tav>
                                      </p:tavLst>
                                    </p:anim>
                                    <p:animEffect transition="in" filter="fade">
                                      <p:cBhvr>
                                        <p:cTn id="73"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6" grpId="0" animBg="1"/>
      <p:bldP spid="67" grpId="0" animBg="1"/>
      <p:bldP spid="68" grpId="0" animBg="1"/>
      <p:bldP spid="69" grpId="0" animBg="1"/>
      <p:bldP spid="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2" name="Group 2"/>
          <p:cNvGrpSpPr/>
          <p:nvPr/>
        </p:nvGrpSpPr>
        <p:grpSpPr>
          <a:xfrm>
            <a:off x="6354084" y="289368"/>
            <a:ext cx="6007678" cy="6449454"/>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6434922" y="816347"/>
            <a:ext cx="5799669" cy="5714486"/>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TextBox 6"/>
          <p:cNvSpPr txBox="1"/>
          <p:nvPr/>
        </p:nvSpPr>
        <p:spPr>
          <a:xfrm>
            <a:off x="7205360" y="1391425"/>
            <a:ext cx="4233433" cy="3516284"/>
          </a:xfrm>
          <a:prstGeom prst="rect">
            <a:avLst/>
          </a:prstGeom>
        </p:spPr>
        <p:txBody>
          <a:bodyPr wrap="square" lIns="0" tIns="0" rIns="0" bIns="0" rtlCol="0" anchor="t">
            <a:spAutoFit/>
          </a:bodyPr>
          <a:lstStyle/>
          <a:p>
            <a:pPr algn="ctr" defTabSz="609630">
              <a:lnSpc>
                <a:spcPts val="5600"/>
              </a:lnSpc>
              <a:spcBef>
                <a:spcPct val="0"/>
              </a:spcBef>
            </a:pPr>
            <a:r>
              <a:rPr lang="en-US" sz="3600" dirty="0" err="1">
                <a:solidFill>
                  <a:srgbClr val="272626"/>
                </a:solidFill>
                <a:latin typeface="Arial" panose="020B0604020202020204" pitchFamily="34" charset="0"/>
                <a:cs typeface="Arial" panose="020B0604020202020204" pitchFamily="34" charset="0"/>
              </a:rPr>
              <a:t>Nhân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dân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Phú</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Thọ</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cắm</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chông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chống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quân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Pháp</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nhảy</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dù</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trong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chiến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dịch</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Việt</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Bắc</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thu</a:t>
            </a:r>
            <a:r>
              <a:rPr lang="en-US" sz="3600" dirty="0">
                <a:solidFill>
                  <a:srgbClr val="272626"/>
                </a:solidFill>
                <a:latin typeface="Arial" panose="020B0604020202020204" pitchFamily="34" charset="0"/>
                <a:cs typeface="Arial" panose="020B0604020202020204" pitchFamily="34" charset="0"/>
              </a:rPr>
              <a:t> – </a:t>
            </a:r>
            <a:r>
              <a:rPr lang="en-US" sz="3600" dirty="0" err="1">
                <a:solidFill>
                  <a:srgbClr val="272626"/>
                </a:solidFill>
                <a:latin typeface="Arial" panose="020B0604020202020204" pitchFamily="34" charset="0"/>
                <a:cs typeface="Arial" panose="020B0604020202020204" pitchFamily="34" charset="0"/>
              </a:rPr>
              <a:t>đông</a:t>
            </a:r>
            <a:r>
              <a:rPr lang="en-US" sz="3600" dirty="0">
                <a:solidFill>
                  <a:srgbClr val="272626"/>
                </a:solidFill>
                <a:latin typeface="Arial" panose="020B0604020202020204" pitchFamily="34" charset="0"/>
                <a:cs typeface="Arial" panose="020B0604020202020204" pitchFamily="34" charset="0"/>
              </a:rPr>
              <a:t> 1947</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12220" y="127739"/>
            <a:ext cx="3494138" cy="489179"/>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9358">
            <a:off x="4807086" y="5568617"/>
            <a:ext cx="761761" cy="724365"/>
          </a:xfrm>
          <a:prstGeom prst="rect">
            <a:avLst/>
          </a:prstGeom>
        </p:spPr>
      </p:pic>
      <p:pic>
        <p:nvPicPr>
          <p:cNvPr id="21" name="Picture 20">
            <a:extLst>
              <a:ext uri="{FF2B5EF4-FFF2-40B4-BE49-F238E27FC236}">
                <a16:creationId xmlns:a16="http://schemas.microsoft.com/office/drawing/2014/main" id="{B9A3C150-311C-4D04-A5AE-D66B5C268418}"/>
              </a:ext>
            </a:extLst>
          </p:cNvPr>
          <p:cNvPicPr>
            <a:picLocks noChangeAspect="1"/>
          </p:cNvPicPr>
          <p:nvPr/>
        </p:nvPicPr>
        <p:blipFill>
          <a:blip r:embed="rId6"/>
          <a:stretch>
            <a:fillRect/>
          </a:stretch>
        </p:blipFill>
        <p:spPr>
          <a:xfrm>
            <a:off x="45387" y="616918"/>
            <a:ext cx="6263310" cy="5780102"/>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136638"/>
            <a:ext cx="734289" cy="719603"/>
          </a:xfrm>
          <a:prstGeom prst="rect">
            <a:avLst/>
          </a:prstGeom>
        </p:spPr>
      </p:pic>
      <p:pic>
        <p:nvPicPr>
          <p:cNvPr id="11" name="Picture 17">
            <a:extLst>
              <a:ext uri="{FF2B5EF4-FFF2-40B4-BE49-F238E27FC236}">
                <a16:creationId xmlns:a16="http://schemas.microsoft.com/office/drawing/2014/main" id="{CD025AA7-296C-4EEF-8EE3-DB2467A03D3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63548" y="4853683"/>
            <a:ext cx="1963996" cy="180560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ong Lo">
            <a:extLst>
              <a:ext uri="{FF2B5EF4-FFF2-40B4-BE49-F238E27FC236}">
                <a16:creationId xmlns:a16="http://schemas.microsoft.com/office/drawing/2014/main" id="{D9039D87-11A5-408E-9ED5-911CF1DD0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9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363CD7D8-7CF2-49F0-AC02-F76030B13213}"/>
              </a:ext>
            </a:extLst>
          </p:cNvPr>
          <p:cNvSpPr txBox="1">
            <a:spLocks noChangeArrowheads="1"/>
          </p:cNvSpPr>
          <p:nvPr/>
        </p:nvSpPr>
        <p:spPr bwMode="auto">
          <a:xfrm>
            <a:off x="-41138" y="5931126"/>
            <a:ext cx="122972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b="1" dirty="0" err="1">
                <a:solidFill>
                  <a:srgbClr val="9900FF"/>
                </a:solidFill>
                <a:latin typeface="Times New Roman" panose="02020603050405020304" pitchFamily="18" charset="0"/>
                <a:cs typeface="Times New Roman" panose="02020603050405020304" pitchFamily="18" charset="0"/>
              </a:rPr>
              <a:t>Sông</a:t>
            </a:r>
            <a:r>
              <a:rPr lang="en-US" altLang="en-US" sz="4800" b="1" dirty="0">
                <a:solidFill>
                  <a:srgbClr val="9900FF"/>
                </a:solidFill>
                <a:latin typeface="Times New Roman" panose="02020603050405020304" pitchFamily="18" charset="0"/>
                <a:cs typeface="Times New Roman" panose="02020603050405020304" pitchFamily="18" charset="0"/>
              </a:rPr>
              <a:t> Lô </a:t>
            </a:r>
            <a:r>
              <a:rPr lang="en-US" altLang="en-US" sz="4800" b="1" dirty="0" err="1">
                <a:solidFill>
                  <a:srgbClr val="9900FF"/>
                </a:solidFill>
                <a:latin typeface="Times New Roman" panose="02020603050405020304" pitchFamily="18" charset="0"/>
                <a:cs typeface="Times New Roman" panose="02020603050405020304" pitchFamily="18" charset="0"/>
              </a:rPr>
              <a:t>đoạn</a:t>
            </a:r>
            <a:r>
              <a:rPr lang="en-US" altLang="en-US" sz="4800" b="1" dirty="0">
                <a:solidFill>
                  <a:srgbClr val="9900FF"/>
                </a:solidFill>
                <a:latin typeface="Times New Roman" panose="02020603050405020304" pitchFamily="18" charset="0"/>
                <a:cs typeface="Times New Roman" panose="02020603050405020304" pitchFamily="18" charset="0"/>
              </a:rPr>
              <a:t> </a:t>
            </a:r>
            <a:r>
              <a:rPr lang="en-US" altLang="en-US" sz="4800" b="1" dirty="0" err="1">
                <a:solidFill>
                  <a:srgbClr val="9900FF"/>
                </a:solidFill>
                <a:latin typeface="Times New Roman" panose="02020603050405020304" pitchFamily="18" charset="0"/>
                <a:cs typeface="Times New Roman" panose="02020603050405020304" pitchFamily="18" charset="0"/>
              </a:rPr>
              <a:t>chảy</a:t>
            </a:r>
            <a:r>
              <a:rPr lang="en-US" altLang="en-US" sz="4800" b="1" dirty="0">
                <a:solidFill>
                  <a:srgbClr val="9900FF"/>
                </a:solidFill>
                <a:latin typeface="Times New Roman" panose="02020603050405020304" pitchFamily="18" charset="0"/>
                <a:cs typeface="Times New Roman" panose="02020603050405020304" pitchFamily="18" charset="0"/>
              </a:rPr>
              <a:t> qua </a:t>
            </a:r>
            <a:r>
              <a:rPr lang="en-US" altLang="en-US" sz="4800" b="1" dirty="0" err="1">
                <a:solidFill>
                  <a:srgbClr val="9900FF"/>
                </a:solidFill>
                <a:latin typeface="Times New Roman" panose="02020603050405020304" pitchFamily="18" charset="0"/>
                <a:cs typeface="Times New Roman" panose="02020603050405020304" pitchFamily="18" charset="0"/>
              </a:rPr>
              <a:t>Đoan</a:t>
            </a:r>
            <a:r>
              <a:rPr lang="en-US" altLang="en-US" sz="4800" b="1" dirty="0">
                <a:solidFill>
                  <a:srgbClr val="9900FF"/>
                </a:solidFill>
                <a:latin typeface="Times New Roman" panose="02020603050405020304" pitchFamily="18" charset="0"/>
                <a:cs typeface="Times New Roman" panose="02020603050405020304" pitchFamily="18" charset="0"/>
              </a:rPr>
              <a:t> </a:t>
            </a:r>
            <a:r>
              <a:rPr lang="en-US" altLang="en-US" sz="4800" b="1" dirty="0" err="1">
                <a:solidFill>
                  <a:srgbClr val="9900FF"/>
                </a:solidFill>
                <a:latin typeface="Times New Roman" panose="02020603050405020304" pitchFamily="18" charset="0"/>
                <a:cs typeface="Times New Roman" panose="02020603050405020304" pitchFamily="18" charset="0"/>
              </a:rPr>
              <a:t>Hùng</a:t>
            </a:r>
            <a:r>
              <a:rPr lang="en-US" altLang="en-US" sz="4800" b="1" dirty="0">
                <a:solidFill>
                  <a:srgbClr val="9900FF"/>
                </a:solidFill>
                <a:latin typeface="Times New Roman" panose="02020603050405020304" pitchFamily="18" charset="0"/>
                <a:cs typeface="Times New Roman" panose="02020603050405020304" pitchFamily="18" charset="0"/>
              </a:rPr>
              <a:t> – </a:t>
            </a:r>
            <a:r>
              <a:rPr lang="en-US" altLang="en-US" sz="4800" b="1" dirty="0" err="1">
                <a:solidFill>
                  <a:srgbClr val="9900FF"/>
                </a:solidFill>
                <a:latin typeface="Times New Roman" panose="02020603050405020304" pitchFamily="18" charset="0"/>
                <a:cs typeface="Times New Roman" panose="02020603050405020304" pitchFamily="18" charset="0"/>
              </a:rPr>
              <a:t>Phú</a:t>
            </a:r>
            <a:r>
              <a:rPr lang="en-US" altLang="en-US" sz="4800" b="1" dirty="0">
                <a:solidFill>
                  <a:srgbClr val="9900FF"/>
                </a:solidFill>
                <a:latin typeface="Times New Roman" panose="02020603050405020304" pitchFamily="18" charset="0"/>
                <a:cs typeface="Times New Roman" panose="02020603050405020304" pitchFamily="18" charset="0"/>
              </a:rPr>
              <a:t> </a:t>
            </a:r>
            <a:r>
              <a:rPr lang="en-US" altLang="en-US" sz="4800" b="1" dirty="0" err="1">
                <a:solidFill>
                  <a:srgbClr val="9900FF"/>
                </a:solidFill>
                <a:latin typeface="Times New Roman" panose="02020603050405020304" pitchFamily="18" charset="0"/>
                <a:cs typeface="Times New Roman" panose="02020603050405020304" pitchFamily="18" charset="0"/>
              </a:rPr>
              <a:t>Thọ</a:t>
            </a:r>
            <a:endParaRPr lang="en-US" altLang="en-US" sz="4800" b="1" dirty="0">
              <a:solidFill>
                <a:srgbClr val="99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9180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C2DAEB-443F-4342-BCE8-4A58303A76FC}"/>
              </a:ext>
            </a:extLst>
          </p:cNvPr>
          <p:cNvPicPr>
            <a:picLocks noChangeAspect="1"/>
          </p:cNvPicPr>
          <p:nvPr/>
        </p:nvPicPr>
        <p:blipFill>
          <a:blip r:embed="rId2"/>
          <a:stretch>
            <a:fillRect/>
          </a:stretch>
        </p:blipFill>
        <p:spPr>
          <a:xfrm>
            <a:off x="5764192" y="575123"/>
            <a:ext cx="6427807" cy="5368477"/>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113" y="575124"/>
            <a:ext cx="5383080" cy="570775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33904" y="5075052"/>
            <a:ext cx="1823195" cy="1582635"/>
          </a:xfrm>
          <a:prstGeom prst="rect">
            <a:avLst/>
          </a:prstGeom>
        </p:spPr>
      </p:pic>
      <p:sp>
        <p:nvSpPr>
          <p:cNvPr id="12" name="TextBox 12"/>
          <p:cNvSpPr txBox="1"/>
          <p:nvPr/>
        </p:nvSpPr>
        <p:spPr>
          <a:xfrm>
            <a:off x="1076446" y="1319448"/>
            <a:ext cx="4157458" cy="4219104"/>
          </a:xfrm>
          <a:prstGeom prst="rect">
            <a:avLst/>
          </a:prstGeom>
        </p:spPr>
        <p:txBody>
          <a:bodyPr wrap="square" lIns="0" tIns="0" rIns="0" bIns="0" rtlCol="0" anchor="t">
            <a:spAutoFit/>
          </a:bodyPr>
          <a:lstStyle/>
          <a:p>
            <a:pPr algn="ctr" defTabSz="609630">
              <a:lnSpc>
                <a:spcPts val="4700"/>
              </a:lnSpc>
              <a:spcBef>
                <a:spcPct val="0"/>
              </a:spcBef>
            </a:pPr>
            <a:r>
              <a:rPr lang="en-US" sz="4400" dirty="0" err="1">
                <a:solidFill>
                  <a:srgbClr val="272626"/>
                </a:solidFill>
                <a:latin typeface="Arial" panose="020B0604020202020204" pitchFamily="34" charset="0"/>
                <a:cs typeface="Arial" panose="020B0604020202020204" pitchFamily="34" charset="0"/>
              </a:rPr>
              <a:t>Các</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chiến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sĩ</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pháo</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binh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Trung</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đoàn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sông</a:t>
            </a:r>
            <a:r>
              <a:rPr lang="en-US" sz="4400" dirty="0">
                <a:solidFill>
                  <a:srgbClr val="272626"/>
                </a:solidFill>
                <a:latin typeface="Arial" panose="020B0604020202020204" pitchFamily="34" charset="0"/>
                <a:cs typeface="Arial" panose="020B0604020202020204" pitchFamily="34" charset="0"/>
              </a:rPr>
              <a:t> Lô </a:t>
            </a:r>
            <a:r>
              <a:rPr lang="en-US" sz="4800" dirty="0" err="1">
                <a:solidFill>
                  <a:srgbClr val="272626"/>
                </a:solidFill>
                <a:latin typeface="Arial" panose="020B0604020202020204" pitchFamily="34" charset="0"/>
                <a:cs typeface="Arial" panose="020B0604020202020204" pitchFamily="34" charset="0"/>
              </a:rPr>
              <a:t>trong</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chiến</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dịch</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Việt</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Bắc</a:t>
            </a:r>
            <a:r>
              <a:rPr lang="en-US" sz="4800" dirty="0">
                <a:solidFill>
                  <a:srgbClr val="272626"/>
                </a:solidFill>
                <a:latin typeface="Arial" panose="020B0604020202020204" pitchFamily="34" charset="0"/>
                <a:cs typeface="Arial" panose="020B0604020202020204" pitchFamily="34" charset="0"/>
              </a:rPr>
              <a:t> </a:t>
            </a:r>
            <a:r>
              <a:rPr lang="en-US" sz="4800" dirty="0" err="1">
                <a:solidFill>
                  <a:srgbClr val="272626"/>
                </a:solidFill>
                <a:latin typeface="Arial" panose="020B0604020202020204" pitchFamily="34" charset="0"/>
                <a:cs typeface="Arial" panose="020B0604020202020204" pitchFamily="34" charset="0"/>
              </a:rPr>
              <a:t>thu</a:t>
            </a:r>
            <a:r>
              <a:rPr lang="en-US" sz="4800" dirty="0">
                <a:solidFill>
                  <a:srgbClr val="272626"/>
                </a:solidFill>
                <a:latin typeface="Arial" panose="020B0604020202020204" pitchFamily="34" charset="0"/>
                <a:cs typeface="Arial" panose="020B0604020202020204" pitchFamily="34" charset="0"/>
              </a:rPr>
              <a:t> – </a:t>
            </a:r>
            <a:r>
              <a:rPr lang="en-US" sz="4800" dirty="0" err="1">
                <a:solidFill>
                  <a:srgbClr val="272626"/>
                </a:solidFill>
                <a:latin typeface="Arial" panose="020B0604020202020204" pitchFamily="34" charset="0"/>
                <a:cs typeface="Arial" panose="020B0604020202020204" pitchFamily="34" charset="0"/>
              </a:rPr>
              <a:t>đông</a:t>
            </a:r>
            <a:r>
              <a:rPr lang="en-US" sz="4800" dirty="0">
                <a:solidFill>
                  <a:srgbClr val="272626"/>
                </a:solidFill>
                <a:latin typeface="Arial" panose="020B0604020202020204" pitchFamily="34" charset="0"/>
                <a:cs typeface="Arial" panose="020B0604020202020204" pitchFamily="34" charset="0"/>
              </a:rPr>
              <a:t> 1947</a:t>
            </a:r>
            <a:endParaRPr lang="en-US" sz="4400" dirty="0">
              <a:solidFill>
                <a:srgbClr val="272626"/>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69435" y="77408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2975013" y="-26633"/>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4" name="Picture 13">
            <a:extLst>
              <a:ext uri="{FF2B5EF4-FFF2-40B4-BE49-F238E27FC236}">
                <a16:creationId xmlns:a16="http://schemas.microsoft.com/office/drawing/2014/main" id="{F220E96B-E58C-47E6-85D8-0E01BCF6F057}"/>
              </a:ext>
            </a:extLst>
          </p:cNvPr>
          <p:cNvPicPr>
            <a:picLocks noChangeAspect="1"/>
          </p:cNvPicPr>
          <p:nvPr/>
        </p:nvPicPr>
        <p:blipFill>
          <a:blip r:embed="rId2"/>
          <a:stretch>
            <a:fillRect/>
          </a:stretch>
        </p:blipFill>
        <p:spPr>
          <a:xfrm>
            <a:off x="3357510" y="144075"/>
            <a:ext cx="8659328" cy="5575547"/>
          </a:xfrm>
          <a:prstGeom prst="rect">
            <a:avLst/>
          </a:prstGeom>
        </p:spPr>
      </p:pic>
      <p:sp>
        <p:nvSpPr>
          <p:cNvPr id="10" name="Freeform 10"/>
          <p:cNvSpPr/>
          <p:nvPr/>
        </p:nvSpPr>
        <p:spPr>
          <a:xfrm>
            <a:off x="24663" y="2308336"/>
            <a:ext cx="3332847" cy="4411629"/>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24001">
            <a:off x="1449522" y="1448503"/>
            <a:ext cx="518483" cy="1411713"/>
          </a:xfrm>
          <a:prstGeom prst="rect">
            <a:avLst/>
          </a:prstGeom>
        </p:spPr>
      </p:pic>
      <p:pic>
        <p:nvPicPr>
          <p:cNvPr id="15" name="Picture 6">
            <a:extLst>
              <a:ext uri="{FF2B5EF4-FFF2-40B4-BE49-F238E27FC236}">
                <a16:creationId xmlns:a16="http://schemas.microsoft.com/office/drawing/2014/main" id="{2E17E3EB-3715-4FE7-B43F-E94C93FF0A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87987">
            <a:off x="184544" y="-58994"/>
            <a:ext cx="1810452" cy="1922295"/>
          </a:xfrm>
          <a:prstGeom prst="rect">
            <a:avLst/>
          </a:prstGeom>
        </p:spPr>
      </p:pic>
      <p:sp>
        <p:nvSpPr>
          <p:cNvPr id="17" name="TextBox 16">
            <a:extLst>
              <a:ext uri="{FF2B5EF4-FFF2-40B4-BE49-F238E27FC236}">
                <a16:creationId xmlns:a16="http://schemas.microsoft.com/office/drawing/2014/main" id="{BBC47467-78BB-4C3D-B51B-5CE9E59BC441}"/>
              </a:ext>
            </a:extLst>
          </p:cNvPr>
          <p:cNvSpPr txBox="1"/>
          <p:nvPr/>
        </p:nvSpPr>
        <p:spPr>
          <a:xfrm>
            <a:off x="254729" y="2752455"/>
            <a:ext cx="3023214" cy="3785652"/>
          </a:xfrm>
          <a:prstGeom prst="rect">
            <a:avLst/>
          </a:prstGeom>
          <a:noFill/>
        </p:spPr>
        <p:txBody>
          <a:bodyPr wrap="square" rtlCol="0">
            <a:spAutoFit/>
          </a:bodyPr>
          <a:lstStyle/>
          <a:p>
            <a:r>
              <a:rPr lang="en-US" sz="4000" dirty="0" err="1">
                <a:solidFill>
                  <a:schemeClr val="tx1">
                    <a:lumMod val="75000"/>
                    <a:lumOff val="25000"/>
                  </a:schemeClr>
                </a:solidFill>
                <a:latin typeface="Arial" panose="020B0604020202020204" pitchFamily="34" charset="0"/>
                <a:cs typeface="Arial" panose="020B0604020202020204" pitchFamily="34" charset="0"/>
              </a:rPr>
              <a:t>Bác</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Hồ</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cùng</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các</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chiến</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sĩ</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cách</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mạng</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tại</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căn</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cứ</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địa</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Việt</a:t>
            </a:r>
            <a:r>
              <a:rPr lang="en-US" sz="4000" dirty="0">
                <a:solidFill>
                  <a:schemeClr val="tx1">
                    <a:lumMod val="75000"/>
                    <a:lumOff val="25000"/>
                  </a:schemeClr>
                </a:solidFill>
                <a:latin typeface="Arial" panose="020B0604020202020204" pitchFamily="34" charset="0"/>
                <a:cs typeface="Arial" panose="020B0604020202020204" pitchFamily="34" charset="0"/>
              </a:rPr>
              <a:t> </a:t>
            </a:r>
            <a:r>
              <a:rPr lang="en-US" sz="4000" dirty="0" err="1">
                <a:solidFill>
                  <a:schemeClr val="tx1">
                    <a:lumMod val="75000"/>
                    <a:lumOff val="25000"/>
                  </a:schemeClr>
                </a:solidFill>
                <a:latin typeface="Arial" panose="020B0604020202020204" pitchFamily="34" charset="0"/>
                <a:cs typeface="Arial" panose="020B0604020202020204" pitchFamily="34" charset="0"/>
              </a:rPr>
              <a:t>Bắc</a:t>
            </a:r>
            <a:endParaRPr lang="en-US" sz="4000" dirty="0">
              <a:solidFill>
                <a:schemeClr val="tx1">
                  <a:lumMod val="75000"/>
                  <a:lumOff val="2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717630" y="-4506"/>
            <a:ext cx="11312502" cy="6743535"/>
            <a:chOff x="182079" y="-1270"/>
            <a:chExt cx="3559093" cy="1900663"/>
          </a:xfrm>
        </p:grpSpPr>
        <p:sp>
          <p:nvSpPr>
            <p:cNvPr id="3" name="Freeform 3"/>
            <p:cNvSpPr/>
            <p:nvPr/>
          </p:nvSpPr>
          <p:spPr>
            <a:xfrm>
              <a:off x="182079" y="-1270"/>
              <a:ext cx="3559093"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09566">
            <a:off x="-341606" y="297660"/>
            <a:ext cx="1601411" cy="1294161"/>
          </a:xfrm>
          <a:prstGeom prst="rect">
            <a:avLst/>
          </a:prstGeom>
        </p:spPr>
      </p:pic>
      <p:pic>
        <p:nvPicPr>
          <p:cNvPr id="20" name="Picture 2" descr="drtnuy">
            <a:extLst>
              <a:ext uri="{FF2B5EF4-FFF2-40B4-BE49-F238E27FC236}">
                <a16:creationId xmlns:a16="http://schemas.microsoft.com/office/drawing/2014/main" id="{00774D22-83D7-42B6-888B-4D959C9E7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011" y="106101"/>
            <a:ext cx="8970963"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2222">
            <a:extLst>
              <a:ext uri="{FF2B5EF4-FFF2-40B4-BE49-F238E27FC236}">
                <a16:creationId xmlns:a16="http://schemas.microsoft.com/office/drawing/2014/main" id="{2B2944F8-9BED-422D-BFF1-267A961C13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7610" y="2419089"/>
            <a:ext cx="9398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1">
            <a:extLst>
              <a:ext uri="{FF2B5EF4-FFF2-40B4-BE49-F238E27FC236}">
                <a16:creationId xmlns:a16="http://schemas.microsoft.com/office/drawing/2014/main" id="{AE10A338-8F7D-4460-8C90-05052A3C2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2810" y="2982650"/>
            <a:ext cx="10541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5">
            <a:extLst>
              <a:ext uri="{FF2B5EF4-FFF2-40B4-BE49-F238E27FC236}">
                <a16:creationId xmlns:a16="http://schemas.microsoft.com/office/drawing/2014/main" id="{07BE998F-6578-4A9B-92E0-9390DC2F306A}"/>
              </a:ext>
            </a:extLst>
          </p:cNvPr>
          <p:cNvGrpSpPr>
            <a:grpSpLocks/>
          </p:cNvGrpSpPr>
          <p:nvPr/>
        </p:nvGrpSpPr>
        <p:grpSpPr bwMode="auto">
          <a:xfrm>
            <a:off x="3896810" y="1861875"/>
            <a:ext cx="3284538" cy="388938"/>
            <a:chOff x="864" y="1602"/>
            <a:chExt cx="1552" cy="327"/>
          </a:xfrm>
        </p:grpSpPr>
        <p:pic>
          <p:nvPicPr>
            <p:cNvPr id="24" name="Picture 6" descr="333">
              <a:extLst>
                <a:ext uri="{FF2B5EF4-FFF2-40B4-BE49-F238E27FC236}">
                  <a16:creationId xmlns:a16="http://schemas.microsoft.com/office/drawing/2014/main" id="{6052C0D8-BA73-454C-9D66-C68809907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1602"/>
              <a:ext cx="5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444">
              <a:extLst>
                <a:ext uri="{FF2B5EF4-FFF2-40B4-BE49-F238E27FC236}">
                  <a16:creationId xmlns:a16="http://schemas.microsoft.com/office/drawing/2014/main" id="{EC4868F0-A664-47B8-A1ED-35510B24CC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0" y="1701"/>
              <a:ext cx="546"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8" descr="555">
            <a:extLst>
              <a:ext uri="{FF2B5EF4-FFF2-40B4-BE49-F238E27FC236}">
                <a16:creationId xmlns:a16="http://schemas.microsoft.com/office/drawing/2014/main" id="{441DE31F-6CB0-4F29-85B0-4E513C9FEE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7510" y="1425313"/>
            <a:ext cx="10287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9">
            <a:extLst>
              <a:ext uri="{FF2B5EF4-FFF2-40B4-BE49-F238E27FC236}">
                <a16:creationId xmlns:a16="http://schemas.microsoft.com/office/drawing/2014/main" id="{AF819C2C-A2C7-4189-B19E-120D37F282B4}"/>
              </a:ext>
            </a:extLst>
          </p:cNvPr>
          <p:cNvGrpSpPr>
            <a:grpSpLocks/>
          </p:cNvGrpSpPr>
          <p:nvPr/>
        </p:nvGrpSpPr>
        <p:grpSpPr bwMode="auto">
          <a:xfrm>
            <a:off x="6157410" y="653789"/>
            <a:ext cx="2692400" cy="1679575"/>
            <a:chOff x="1932" y="588"/>
            <a:chExt cx="1272" cy="1410"/>
          </a:xfrm>
        </p:grpSpPr>
        <p:pic>
          <p:nvPicPr>
            <p:cNvPr id="28" name="Picture 10" descr="w">
              <a:extLst>
                <a:ext uri="{FF2B5EF4-FFF2-40B4-BE49-F238E27FC236}">
                  <a16:creationId xmlns:a16="http://schemas.microsoft.com/office/drawing/2014/main" id="{8699C522-6553-4F32-99F6-37EAF734CB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793821">
              <a:off x="2532" y="696"/>
              <a:ext cx="22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hkjk">
              <a:extLst>
                <a:ext uri="{FF2B5EF4-FFF2-40B4-BE49-F238E27FC236}">
                  <a16:creationId xmlns:a16="http://schemas.microsoft.com/office/drawing/2014/main" id="{F81EACA9-8192-41D5-AA65-BF8D68E8B2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84810">
              <a:off x="2748" y="1308"/>
              <a:ext cx="24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lï">
              <a:extLst>
                <a:ext uri="{FF2B5EF4-FFF2-40B4-BE49-F238E27FC236}">
                  <a16:creationId xmlns:a16="http://schemas.microsoft.com/office/drawing/2014/main" id="{9BE8B94A-75D9-40F2-BF9C-45CD785A84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82879">
              <a:off x="3006" y="1632"/>
              <a:ext cx="19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descr="pli">
              <a:extLst>
                <a:ext uri="{FF2B5EF4-FFF2-40B4-BE49-F238E27FC236}">
                  <a16:creationId xmlns:a16="http://schemas.microsoft.com/office/drawing/2014/main" id="{2323376E-FC1C-44DA-B275-51484C4633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32" y="588"/>
              <a:ext cx="444"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14">
            <a:extLst>
              <a:ext uri="{FF2B5EF4-FFF2-40B4-BE49-F238E27FC236}">
                <a16:creationId xmlns:a16="http://schemas.microsoft.com/office/drawing/2014/main" id="{D9528E15-6F30-4256-8F57-2B26444C5D76}"/>
              </a:ext>
            </a:extLst>
          </p:cNvPr>
          <p:cNvGrpSpPr>
            <a:grpSpLocks/>
          </p:cNvGrpSpPr>
          <p:nvPr/>
        </p:nvGrpSpPr>
        <p:grpSpPr bwMode="auto">
          <a:xfrm>
            <a:off x="5116010" y="1382450"/>
            <a:ext cx="939800" cy="1493838"/>
            <a:chOff x="1440" y="1200"/>
            <a:chExt cx="444" cy="1254"/>
          </a:xfrm>
        </p:grpSpPr>
        <p:pic>
          <p:nvPicPr>
            <p:cNvPr id="33" name="Picture 15" descr="cy">
              <a:extLst>
                <a:ext uri="{FF2B5EF4-FFF2-40B4-BE49-F238E27FC236}">
                  <a16:creationId xmlns:a16="http://schemas.microsoft.com/office/drawing/2014/main" id="{93A95869-E8D9-4855-B19E-390592D33D4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13899">
              <a:off x="1440" y="2064"/>
              <a:ext cx="138"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6" descr="on">
              <a:extLst>
                <a:ext uri="{FF2B5EF4-FFF2-40B4-BE49-F238E27FC236}">
                  <a16:creationId xmlns:a16="http://schemas.microsoft.com/office/drawing/2014/main" id="{0CDC1A53-EFDE-4F45-BE3A-4756FF8EC1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52" y="1632"/>
              <a:ext cx="108"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p">
              <a:extLst>
                <a:ext uri="{FF2B5EF4-FFF2-40B4-BE49-F238E27FC236}">
                  <a16:creationId xmlns:a16="http://schemas.microsoft.com/office/drawing/2014/main" id="{8134A1B3-0452-474C-9416-521EACB86F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19424">
              <a:off x="1746" y="1200"/>
              <a:ext cx="13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8" descr="poi">
              <a:extLst>
                <a:ext uri="{FF2B5EF4-FFF2-40B4-BE49-F238E27FC236}">
                  <a16:creationId xmlns:a16="http://schemas.microsoft.com/office/drawing/2014/main" id="{33232680-397A-4A53-A9E6-0F52F1057AE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0" y="1728"/>
              <a:ext cx="7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 19">
            <a:extLst>
              <a:ext uri="{FF2B5EF4-FFF2-40B4-BE49-F238E27FC236}">
                <a16:creationId xmlns:a16="http://schemas.microsoft.com/office/drawing/2014/main" id="{1BEB106C-46B2-4934-BE96-BD7413D771E5}"/>
              </a:ext>
            </a:extLst>
          </p:cNvPr>
          <p:cNvGrpSpPr>
            <a:grpSpLocks/>
          </p:cNvGrpSpPr>
          <p:nvPr/>
        </p:nvGrpSpPr>
        <p:grpSpPr bwMode="auto">
          <a:xfrm>
            <a:off x="3287210" y="1790439"/>
            <a:ext cx="2197100" cy="2263775"/>
            <a:chOff x="576" y="1542"/>
            <a:chExt cx="1038" cy="1902"/>
          </a:xfrm>
        </p:grpSpPr>
        <p:pic>
          <p:nvPicPr>
            <p:cNvPr id="38" name="Picture 20" descr="1k">
              <a:extLst>
                <a:ext uri="{FF2B5EF4-FFF2-40B4-BE49-F238E27FC236}">
                  <a16:creationId xmlns:a16="http://schemas.microsoft.com/office/drawing/2014/main" id="{6B071642-72DD-4041-A355-E5C0018419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2" y="1542"/>
              <a:ext cx="126"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1" descr="byu">
              <a:extLst>
                <a:ext uri="{FF2B5EF4-FFF2-40B4-BE49-F238E27FC236}">
                  <a16:creationId xmlns:a16="http://schemas.microsoft.com/office/drawing/2014/main" id="{B9BA32FA-2001-4775-9CD0-A9D68CEC4F6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2" y="2880"/>
              <a:ext cx="24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2" descr="hk">
              <a:extLst>
                <a:ext uri="{FF2B5EF4-FFF2-40B4-BE49-F238E27FC236}">
                  <a16:creationId xmlns:a16="http://schemas.microsoft.com/office/drawing/2014/main" id="{0C546E1E-8B89-4796-936E-0DB24C7E27D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6" y="2148"/>
              <a:ext cx="72"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3" descr="q">
              <a:extLst>
                <a:ext uri="{FF2B5EF4-FFF2-40B4-BE49-F238E27FC236}">
                  <a16:creationId xmlns:a16="http://schemas.microsoft.com/office/drawing/2014/main" id="{B5AEB520-1303-4933-9DF3-C18FFDA8E9D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22" y="3300"/>
              <a:ext cx="4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24">
            <a:extLst>
              <a:ext uri="{FF2B5EF4-FFF2-40B4-BE49-F238E27FC236}">
                <a16:creationId xmlns:a16="http://schemas.microsoft.com/office/drawing/2014/main" id="{F7FFD9E3-F4B3-48EF-80EA-496CA3EF93E7}"/>
              </a:ext>
            </a:extLst>
          </p:cNvPr>
          <p:cNvGrpSpPr>
            <a:grpSpLocks/>
          </p:cNvGrpSpPr>
          <p:nvPr/>
        </p:nvGrpSpPr>
        <p:grpSpPr bwMode="auto">
          <a:xfrm>
            <a:off x="3668210" y="636326"/>
            <a:ext cx="4692650" cy="3089275"/>
            <a:chOff x="756" y="573"/>
            <a:chExt cx="2217" cy="2595"/>
          </a:xfrm>
        </p:grpSpPr>
        <p:pic>
          <p:nvPicPr>
            <p:cNvPr id="43" name="Picture 25" descr="rm">
              <a:extLst>
                <a:ext uri="{FF2B5EF4-FFF2-40B4-BE49-F238E27FC236}">
                  <a16:creationId xmlns:a16="http://schemas.microsoft.com/office/drawing/2014/main" id="{F0239664-0674-49F7-9934-C7B951ED3AF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65" y="573"/>
              <a:ext cx="408"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26">
              <a:extLst>
                <a:ext uri="{FF2B5EF4-FFF2-40B4-BE49-F238E27FC236}">
                  <a16:creationId xmlns:a16="http://schemas.microsoft.com/office/drawing/2014/main" id="{D01E5FCF-B760-4672-8BAE-BC9EE6F8A058}"/>
                </a:ext>
              </a:extLst>
            </p:cNvPr>
            <p:cNvGrpSpPr>
              <a:grpSpLocks/>
            </p:cNvGrpSpPr>
            <p:nvPr/>
          </p:nvGrpSpPr>
          <p:grpSpPr bwMode="auto">
            <a:xfrm>
              <a:off x="756" y="2148"/>
              <a:ext cx="1056" cy="1020"/>
              <a:chOff x="756" y="2148"/>
              <a:chExt cx="1056" cy="1020"/>
            </a:xfrm>
          </p:grpSpPr>
          <p:pic>
            <p:nvPicPr>
              <p:cNvPr id="45" name="Picture 27" descr="eeeee">
                <a:extLst>
                  <a:ext uri="{FF2B5EF4-FFF2-40B4-BE49-F238E27FC236}">
                    <a16:creationId xmlns:a16="http://schemas.microsoft.com/office/drawing/2014/main" id="{FC268DD6-AE38-4F9A-B6A5-F166E2322AA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0" y="2634"/>
                <a:ext cx="47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8" descr="rrt">
                <a:extLst>
                  <a:ext uri="{FF2B5EF4-FFF2-40B4-BE49-F238E27FC236}">
                    <a16:creationId xmlns:a16="http://schemas.microsoft.com/office/drawing/2014/main" id="{652177A9-29DB-422D-8167-023C824590C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16" y="2652"/>
                <a:ext cx="96"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9" descr="sdf h">
                <a:extLst>
                  <a:ext uri="{FF2B5EF4-FFF2-40B4-BE49-F238E27FC236}">
                    <a16:creationId xmlns:a16="http://schemas.microsoft.com/office/drawing/2014/main" id="{1D8C2352-FD70-40E3-B03F-664C1E670E0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6" y="2148"/>
                <a:ext cx="15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8" name="Group 30">
            <a:extLst>
              <a:ext uri="{FF2B5EF4-FFF2-40B4-BE49-F238E27FC236}">
                <a16:creationId xmlns:a16="http://schemas.microsoft.com/office/drawing/2014/main" id="{1F7A9CCB-C089-4108-A227-B808C9D0A191}"/>
              </a:ext>
            </a:extLst>
          </p:cNvPr>
          <p:cNvGrpSpPr>
            <a:grpSpLocks/>
          </p:cNvGrpSpPr>
          <p:nvPr/>
        </p:nvGrpSpPr>
        <p:grpSpPr bwMode="auto">
          <a:xfrm>
            <a:off x="4862010" y="1379276"/>
            <a:ext cx="1023938" cy="892175"/>
            <a:chOff x="1533" y="1463"/>
            <a:chExt cx="484" cy="749"/>
          </a:xfrm>
        </p:grpSpPr>
        <p:pic>
          <p:nvPicPr>
            <p:cNvPr id="49" name="Picture 31" descr="dlsjkgnuỷhty">
              <a:extLst>
                <a:ext uri="{FF2B5EF4-FFF2-40B4-BE49-F238E27FC236}">
                  <a16:creationId xmlns:a16="http://schemas.microsoft.com/office/drawing/2014/main" id="{FA1AE1C0-5175-43ED-B5E1-F7A3A5F5FAA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33" y="1509"/>
              <a:ext cx="21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2" descr="dlsjkgnuỷhty">
              <a:extLst>
                <a:ext uri="{FF2B5EF4-FFF2-40B4-BE49-F238E27FC236}">
                  <a16:creationId xmlns:a16="http://schemas.microsoft.com/office/drawing/2014/main" id="{4CC3999F-A525-48D9-9A99-8DFE2617FB2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07" y="1463"/>
              <a:ext cx="210"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3" descr="dlsjkgnuỷhty">
              <a:extLst>
                <a:ext uri="{FF2B5EF4-FFF2-40B4-BE49-F238E27FC236}">
                  <a16:creationId xmlns:a16="http://schemas.microsoft.com/office/drawing/2014/main" id="{C06C6B1A-8C53-40F8-A104-F74BD92C839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82" y="1930"/>
              <a:ext cx="183"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 name="Picture 17">
            <a:extLst>
              <a:ext uri="{FF2B5EF4-FFF2-40B4-BE49-F238E27FC236}">
                <a16:creationId xmlns:a16="http://schemas.microsoft.com/office/drawing/2014/main" id="{82EF9B2C-579E-4B39-8618-30A6D12802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09566">
            <a:off x="-380342" y="2669934"/>
            <a:ext cx="1601411" cy="1294161"/>
          </a:xfrm>
          <a:prstGeom prst="rect">
            <a:avLst/>
          </a:prstGeom>
        </p:spPr>
      </p:pic>
      <p:pic>
        <p:nvPicPr>
          <p:cNvPr id="53" name="Picture 17">
            <a:extLst>
              <a:ext uri="{FF2B5EF4-FFF2-40B4-BE49-F238E27FC236}">
                <a16:creationId xmlns:a16="http://schemas.microsoft.com/office/drawing/2014/main" id="{13236D47-06AE-45E6-8CAF-A22642CC4C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409566">
            <a:off x="-419078" y="5042208"/>
            <a:ext cx="1601411" cy="1294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3000" fill="hold"/>
                                        <p:tgtEl>
                                          <p:spTgt spid="48"/>
                                        </p:tgtEl>
                                        <p:attrNameLst>
                                          <p:attrName>ppt_x</p:attrName>
                                        </p:attrNameLst>
                                      </p:cBhvr>
                                      <p:tavLst>
                                        <p:tav tm="0">
                                          <p:val>
                                            <p:strVal val="#ppt_x"/>
                                          </p:val>
                                        </p:tav>
                                        <p:tav tm="100000">
                                          <p:val>
                                            <p:strVal val="#ppt_x"/>
                                          </p:val>
                                        </p:tav>
                                      </p:tavLst>
                                    </p:anim>
                                    <p:anim calcmode="lin" valueType="num">
                                      <p:cBhvr additive="base">
                                        <p:cTn id="8" dur="3000" fill="hold"/>
                                        <p:tgtEl>
                                          <p:spTgt spid="48"/>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5" presetClass="entr" presetSubtype="1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heckerboard(across)">
                                      <p:cBhvr>
                                        <p:cTn id="12" dur="500"/>
                                        <p:tgtEl>
                                          <p:spTgt spid="48"/>
                                        </p:tgtEl>
                                      </p:cBhvr>
                                    </p:animEffect>
                                  </p:childTnLst>
                                </p:cTn>
                              </p:par>
                            </p:childTnLst>
                          </p:cTn>
                        </p:par>
                        <p:par>
                          <p:cTn id="13" fill="hold">
                            <p:stCondLst>
                              <p:cond delay="3500"/>
                            </p:stCondLst>
                            <p:childTnLst>
                              <p:par>
                                <p:cTn id="14" presetID="5" presetClass="entr" presetSubtype="1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heckerboard(across)">
                                      <p:cBhvr>
                                        <p:cTn id="16" dur="500"/>
                                        <p:tgtEl>
                                          <p:spTgt spid="48"/>
                                        </p:tgtEl>
                                      </p:cBhvr>
                                    </p:animEffect>
                                  </p:childTnLst>
                                </p:cTn>
                              </p:par>
                            </p:childTnLst>
                          </p:cTn>
                        </p:par>
                        <p:par>
                          <p:cTn id="17" fill="hold">
                            <p:stCondLst>
                              <p:cond delay="4000"/>
                            </p:stCondLst>
                            <p:childTnLst>
                              <p:par>
                                <p:cTn id="18" presetID="5" presetClass="entr" presetSubtype="1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checkerboard(across)">
                                      <p:cBhvr>
                                        <p:cTn id="20" dur="500"/>
                                        <p:tgtEl>
                                          <p:spTgt spid="48"/>
                                        </p:tgtEl>
                                      </p:cBhvr>
                                    </p:animEffect>
                                  </p:childTnLst>
                                </p:cTn>
                              </p:par>
                            </p:childTnLst>
                          </p:cTn>
                        </p:par>
                        <p:par>
                          <p:cTn id="21" fill="hold">
                            <p:stCondLst>
                              <p:cond delay="4500"/>
                            </p:stCondLst>
                            <p:childTnLst>
                              <p:par>
                                <p:cTn id="22" presetID="5" presetClass="entr" presetSubtype="10"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checkerboard(across)">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ppt_x"/>
                                          </p:val>
                                        </p:tav>
                                        <p:tav tm="100000">
                                          <p:val>
                                            <p:strVal val="#ppt_x"/>
                                          </p:val>
                                        </p:tav>
                                      </p:tavLst>
                                    </p:anim>
                                    <p:anim calcmode="lin" valueType="num">
                                      <p:cBhvr additive="base">
                                        <p:cTn id="5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5CFC88-8446-479A-B3FB-78E00F12C1A3}"/>
              </a:ext>
            </a:extLst>
          </p:cNvPr>
          <p:cNvPicPr>
            <a:picLocks noChangeAspect="1"/>
          </p:cNvPicPr>
          <p:nvPr/>
        </p:nvPicPr>
        <p:blipFill>
          <a:blip r:embed="rId2"/>
          <a:stretch>
            <a:fillRect/>
          </a:stretch>
        </p:blipFill>
        <p:spPr>
          <a:xfrm>
            <a:off x="0" y="830997"/>
            <a:ext cx="12192000" cy="5992297"/>
          </a:xfrm>
          <a:prstGeom prst="rect">
            <a:avLst/>
          </a:prstGeom>
        </p:spPr>
      </p:pic>
      <p:sp>
        <p:nvSpPr>
          <p:cNvPr id="6" name="Rectangle 5">
            <a:extLst>
              <a:ext uri="{FF2B5EF4-FFF2-40B4-BE49-F238E27FC236}">
                <a16:creationId xmlns:a16="http://schemas.microsoft.com/office/drawing/2014/main" id="{089F16F4-9253-467B-A734-B24CF84BA264}"/>
              </a:ext>
            </a:extLst>
          </p:cNvPr>
          <p:cNvSpPr>
            <a:spLocks noChangeArrowheads="1"/>
          </p:cNvSpPr>
          <p:nvPr/>
        </p:nvSpPr>
        <p:spPr bwMode="auto">
          <a:xfrm>
            <a:off x="-265906" y="0"/>
            <a:ext cx="12723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4000" b="1" dirty="0" err="1">
                <a:solidFill>
                  <a:srgbClr val="7030A0"/>
                </a:solidFill>
                <a:ea typeface=".黑体-日本语" charset="-128"/>
                <a:cs typeface="Arial" panose="020B0604020202020204" pitchFamily="34" charset="0"/>
                <a:sym typeface="+mn-lt"/>
              </a:rPr>
              <a:t>Kết</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quả</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của</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chiến</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dịch</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Việt</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Bắc</a:t>
            </a:r>
            <a:r>
              <a:rPr lang="en-US" altLang="zh-CN" sz="4000" b="1" dirty="0">
                <a:solidFill>
                  <a:srgbClr val="7030A0"/>
                </a:solidFill>
                <a:ea typeface=".黑体-日本语" charset="-128"/>
                <a:cs typeface="Arial" panose="020B0604020202020204" pitchFamily="34" charset="0"/>
                <a:sym typeface="+mn-lt"/>
              </a:rPr>
              <a:t> </a:t>
            </a:r>
            <a:r>
              <a:rPr lang="en-US" altLang="zh-CN" sz="4000" b="1" dirty="0" err="1">
                <a:solidFill>
                  <a:srgbClr val="7030A0"/>
                </a:solidFill>
                <a:ea typeface=".黑体-日本语" charset="-128"/>
                <a:cs typeface="Arial" panose="020B0604020202020204" pitchFamily="34" charset="0"/>
                <a:sym typeface="+mn-lt"/>
              </a:rPr>
              <a:t>thu-đông</a:t>
            </a:r>
            <a:r>
              <a:rPr lang="en-US" altLang="zh-CN" sz="4000" b="1" dirty="0">
                <a:solidFill>
                  <a:srgbClr val="7030A0"/>
                </a:solidFill>
                <a:ea typeface=".黑体-日本语" charset="-128"/>
                <a:cs typeface="Arial" panose="020B0604020202020204" pitchFamily="34" charset="0"/>
                <a:sym typeface="+mn-lt"/>
              </a:rPr>
              <a:t> 1947</a:t>
            </a:r>
            <a:endParaRPr lang="zh-CN" altLang="en-US" sz="4000" dirty="0">
              <a:solidFill>
                <a:srgbClr val="7030A0"/>
              </a:solidFill>
              <a:ea typeface=".黑体-日本语" charset="-128"/>
              <a:cs typeface="Arial" panose="020B0604020202020204" pitchFamily="34" charset="0"/>
              <a:sym typeface="+mn-lt"/>
            </a:endParaRPr>
          </a:p>
        </p:txBody>
      </p:sp>
    </p:spTree>
    <p:extLst>
      <p:ext uri="{BB962C8B-B14F-4D97-AF65-F5344CB8AC3E}">
        <p14:creationId xmlns:p14="http://schemas.microsoft.com/office/powerpoint/2010/main" val="28910395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38" name="Group 19">
            <a:extLst>
              <a:ext uri="{FF2B5EF4-FFF2-40B4-BE49-F238E27FC236}">
                <a16:creationId xmlns:a16="http://schemas.microsoft.com/office/drawing/2014/main" id="{BC202156-29D0-4D5A-BA47-BEF846EDDE2A}"/>
              </a:ext>
            </a:extLst>
          </p:cNvPr>
          <p:cNvGrpSpPr/>
          <p:nvPr/>
        </p:nvGrpSpPr>
        <p:grpSpPr>
          <a:xfrm>
            <a:off x="6661" y="60926"/>
            <a:ext cx="6851550" cy="6797075"/>
            <a:chOff x="0" y="521345"/>
            <a:chExt cx="14541848" cy="4498177"/>
          </a:xfrm>
        </p:grpSpPr>
        <p:grpSp>
          <p:nvGrpSpPr>
            <p:cNvPr id="39" name="Group 20">
              <a:extLst>
                <a:ext uri="{FF2B5EF4-FFF2-40B4-BE49-F238E27FC236}">
                  <a16:creationId xmlns:a16="http://schemas.microsoft.com/office/drawing/2014/main" id="{F00170EF-51A8-4CD8-B986-5F4C3477E486}"/>
                </a:ext>
              </a:extLst>
            </p:cNvPr>
            <p:cNvGrpSpPr/>
            <p:nvPr/>
          </p:nvGrpSpPr>
          <p:grpSpPr>
            <a:xfrm>
              <a:off x="0" y="766515"/>
              <a:ext cx="14541848" cy="4253007"/>
              <a:chOff x="0" y="97602"/>
              <a:chExt cx="3914842" cy="1144961"/>
            </a:xfrm>
          </p:grpSpPr>
          <p:sp>
            <p:nvSpPr>
              <p:cNvPr id="41" name="Freeform 21">
                <a:extLst>
                  <a:ext uri="{FF2B5EF4-FFF2-40B4-BE49-F238E27FC236}">
                    <a16:creationId xmlns:a16="http://schemas.microsoft.com/office/drawing/2014/main" id="{C981CD89-D10B-455A-AEA7-C2C9A49AF38D}"/>
                  </a:ext>
                </a:extLst>
              </p:cNvPr>
              <p:cNvSpPr/>
              <p:nvPr/>
            </p:nvSpPr>
            <p:spPr>
              <a:xfrm>
                <a:off x="0" y="9760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40" name="Picture 22">
              <a:extLst>
                <a:ext uri="{FF2B5EF4-FFF2-40B4-BE49-F238E27FC236}">
                  <a16:creationId xmlns:a16="http://schemas.microsoft.com/office/drawing/2014/main" id="{55F30372-7BA4-44F8-AE68-39DB2007FF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20440" y="521345"/>
              <a:ext cx="4027219" cy="495873"/>
            </a:xfrm>
            <a:prstGeom prst="rect">
              <a:avLst/>
            </a:prstGeom>
          </p:spPr>
        </p:pic>
      </p:grpSp>
      <p:grpSp>
        <p:nvGrpSpPr>
          <p:cNvPr id="2" name="Group 2"/>
          <p:cNvGrpSpPr/>
          <p:nvPr/>
        </p:nvGrpSpPr>
        <p:grpSpPr>
          <a:xfrm>
            <a:off x="7048982" y="60926"/>
            <a:ext cx="5144764" cy="6909494"/>
            <a:chOff x="0" y="88923"/>
            <a:chExt cx="3741172" cy="1810470"/>
          </a:xfrm>
        </p:grpSpPr>
        <p:sp>
          <p:nvSpPr>
            <p:cNvPr id="3" name="Freeform 3"/>
            <p:cNvSpPr/>
            <p:nvPr/>
          </p:nvSpPr>
          <p:spPr>
            <a:xfrm>
              <a:off x="0" y="88923"/>
              <a:ext cx="3741172" cy="1810470"/>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71" name="Picture 2" descr="as">
            <a:extLst>
              <a:ext uri="{FF2B5EF4-FFF2-40B4-BE49-F238E27FC236}">
                <a16:creationId xmlns:a16="http://schemas.microsoft.com/office/drawing/2014/main" id="{47FFB48D-CC85-4EE7-B8B2-97BE17540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Freeform 3">
            <a:extLst>
              <a:ext uri="{FF2B5EF4-FFF2-40B4-BE49-F238E27FC236}">
                <a16:creationId xmlns:a16="http://schemas.microsoft.com/office/drawing/2014/main" id="{401AA27A-11BC-44CF-9425-42A1F7A94883}"/>
              </a:ext>
            </a:extLst>
          </p:cNvPr>
          <p:cNvSpPr>
            <a:spLocks/>
          </p:cNvSpPr>
          <p:nvPr/>
        </p:nvSpPr>
        <p:spPr bwMode="auto">
          <a:xfrm rot="19766642">
            <a:off x="7239000" y="3091934"/>
            <a:ext cx="685800"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73" name="Text Box 20">
            <a:extLst>
              <a:ext uri="{FF2B5EF4-FFF2-40B4-BE49-F238E27FC236}">
                <a16:creationId xmlns:a16="http://schemas.microsoft.com/office/drawing/2014/main" id="{BFD5BED4-D7C9-4F1D-BDED-F3F954934BEC}"/>
              </a:ext>
            </a:extLst>
          </p:cNvPr>
          <p:cNvSpPr txBox="1">
            <a:spLocks noChangeArrowheads="1"/>
          </p:cNvSpPr>
          <p:nvPr/>
        </p:nvSpPr>
        <p:spPr bwMode="auto">
          <a:xfrm>
            <a:off x="115747" y="1243450"/>
            <a:ext cx="6640837"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en-US" sz="3600" b="1" dirty="0">
                <a:solidFill>
                  <a:srgbClr val="0033CC"/>
                </a:solidFill>
                <a:cs typeface="Arial" panose="020B0604020202020204" pitchFamily="34" charset="0"/>
              </a:rPr>
              <a:t>Sau </a:t>
            </a:r>
            <a:r>
              <a:rPr lang="en-US" altLang="en-US" sz="3600" b="1" dirty="0" err="1">
                <a:solidFill>
                  <a:srgbClr val="0033CC"/>
                </a:solidFill>
                <a:cs typeface="Arial" panose="020B0604020202020204" pitchFamily="34" charset="0"/>
              </a:rPr>
              <a:t>hơn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một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tháng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sa</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lầy</a:t>
            </a:r>
            <a:r>
              <a:rPr lang="en-US" altLang="en-US" sz="3600" b="1" dirty="0">
                <a:solidFill>
                  <a:srgbClr val="0033CC"/>
                </a:solidFill>
                <a:cs typeface="Arial" panose="020B0604020202020204" pitchFamily="34" charset="0"/>
              </a:rPr>
              <a:t> ở </a:t>
            </a:r>
            <a:r>
              <a:rPr lang="en-US" altLang="en-US" sz="3600" b="1" dirty="0" err="1">
                <a:solidFill>
                  <a:srgbClr val="0033CC"/>
                </a:solidFill>
                <a:cs typeface="Arial" panose="020B0604020202020204" pitchFamily="34" charset="0"/>
              </a:rPr>
              <a:t>Việt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Bắc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quân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địch</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buộc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phải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rút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lui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Nhưng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đường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rút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lui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của</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địch</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bị</a:t>
            </a:r>
            <a:r>
              <a:rPr lang="en-US" altLang="en-US" sz="3600" b="1" dirty="0">
                <a:solidFill>
                  <a:srgbClr val="0033CC"/>
                </a:solidFill>
                <a:cs typeface="Arial" panose="020B0604020202020204" pitchFamily="34" charset="0"/>
              </a:rPr>
              <a:t> ta </a:t>
            </a:r>
            <a:r>
              <a:rPr lang="en-US" altLang="en-US" sz="3600" b="1" dirty="0" err="1">
                <a:solidFill>
                  <a:srgbClr val="0033CC"/>
                </a:solidFill>
                <a:cs typeface="Arial" panose="020B0604020202020204" pitchFamily="34" charset="0"/>
              </a:rPr>
              <a:t>chặn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đánh</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dữ</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dội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tại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Bình</a:t>
            </a:r>
            <a:r>
              <a:rPr lang="en-US" altLang="en-US" sz="3600" b="1" dirty="0">
                <a:solidFill>
                  <a:srgbClr val="0033CC"/>
                </a:solidFill>
                <a:cs typeface="Arial" panose="020B0604020202020204" pitchFamily="34" charset="0"/>
              </a:rPr>
              <a:t> Ca, </a:t>
            </a:r>
            <a:r>
              <a:rPr lang="en-US" altLang="en-US" sz="3600" b="1" dirty="0" err="1">
                <a:solidFill>
                  <a:srgbClr val="0033CC"/>
                </a:solidFill>
                <a:cs typeface="Arial" panose="020B0604020202020204" pitchFamily="34" charset="0"/>
              </a:rPr>
              <a:t>Đoan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Hùng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giặc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rơi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vào</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trận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địa</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mai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phục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Quân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Pháp</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bỏ</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lại</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nhiều</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vũ</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khí</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đạn</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dược</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để</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chạy</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thoát</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thân</a:t>
            </a:r>
            <a:r>
              <a:rPr lang="en-US" altLang="en-US" sz="3600" b="1" dirty="0">
                <a:solidFill>
                  <a:srgbClr val="0033CC"/>
                </a:solidFill>
                <a:cs typeface="Arial" panose="020B0604020202020204" pitchFamily="34" charset="0"/>
              </a:rPr>
              <a:t>.</a:t>
            </a:r>
          </a:p>
        </p:txBody>
      </p:sp>
      <p:sp>
        <p:nvSpPr>
          <p:cNvPr id="74" name="AutoShape 26">
            <a:extLst>
              <a:ext uri="{FF2B5EF4-FFF2-40B4-BE49-F238E27FC236}">
                <a16:creationId xmlns:a16="http://schemas.microsoft.com/office/drawing/2014/main" id="{9A80C1A3-14BB-41FF-AB96-6C6BD7BB4575}"/>
              </a:ext>
            </a:extLst>
          </p:cNvPr>
          <p:cNvSpPr>
            <a:spLocks noChangeArrowheads="1"/>
          </p:cNvSpPr>
          <p:nvPr/>
        </p:nvSpPr>
        <p:spPr bwMode="auto">
          <a:xfrm>
            <a:off x="8077200" y="2590800"/>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vi-VN" altLang="en-US">
              <a:solidFill>
                <a:srgbClr val="FF3300"/>
              </a:solidFill>
              <a:cs typeface="Arial" panose="020B0604020202020204" pitchFamily="34" charset="0"/>
            </a:endParaRPr>
          </a:p>
        </p:txBody>
      </p:sp>
      <p:sp>
        <p:nvSpPr>
          <p:cNvPr id="75" name="AutoShape 30">
            <a:extLst>
              <a:ext uri="{FF2B5EF4-FFF2-40B4-BE49-F238E27FC236}">
                <a16:creationId xmlns:a16="http://schemas.microsoft.com/office/drawing/2014/main" id="{0E4BFB62-B04B-465D-87B0-9C47AAE88EA0}"/>
              </a:ext>
            </a:extLst>
          </p:cNvPr>
          <p:cNvSpPr>
            <a:spLocks noChangeArrowheads="1"/>
          </p:cNvSpPr>
          <p:nvPr/>
        </p:nvSpPr>
        <p:spPr bwMode="auto">
          <a:xfrm>
            <a:off x="7924800" y="3048000"/>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vi-VN" altLang="en-US">
              <a:solidFill>
                <a:srgbClr val="FF3300"/>
              </a:solidFill>
              <a:cs typeface="Arial" panose="020B0604020202020204" pitchFamily="34" charset="0"/>
            </a:endParaRPr>
          </a:p>
        </p:txBody>
      </p:sp>
      <p:sp>
        <p:nvSpPr>
          <p:cNvPr id="76" name="Freeform 42">
            <a:extLst>
              <a:ext uri="{FF2B5EF4-FFF2-40B4-BE49-F238E27FC236}">
                <a16:creationId xmlns:a16="http://schemas.microsoft.com/office/drawing/2014/main" id="{3E3868C1-4176-46B4-A2E8-6778A0D337B9}"/>
              </a:ext>
            </a:extLst>
          </p:cNvPr>
          <p:cNvSpPr>
            <a:spLocks/>
          </p:cNvSpPr>
          <p:nvPr/>
        </p:nvSpPr>
        <p:spPr bwMode="auto">
          <a:xfrm>
            <a:off x="9144001" y="3276601"/>
            <a:ext cx="131763"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77" name="Freeform 43">
            <a:extLst>
              <a:ext uri="{FF2B5EF4-FFF2-40B4-BE49-F238E27FC236}">
                <a16:creationId xmlns:a16="http://schemas.microsoft.com/office/drawing/2014/main" id="{3A02E34D-649B-4382-BF4B-25DFCA7B3F85}"/>
              </a:ext>
            </a:extLst>
          </p:cNvPr>
          <p:cNvSpPr>
            <a:spLocks/>
          </p:cNvSpPr>
          <p:nvPr/>
        </p:nvSpPr>
        <p:spPr bwMode="auto">
          <a:xfrm>
            <a:off x="8077200" y="3124200"/>
            <a:ext cx="762000" cy="685800"/>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78" name="Freeform 44">
            <a:extLst>
              <a:ext uri="{FF2B5EF4-FFF2-40B4-BE49-F238E27FC236}">
                <a16:creationId xmlns:a16="http://schemas.microsoft.com/office/drawing/2014/main" id="{698F9B2D-E0E7-4834-9069-642399C98847}"/>
              </a:ext>
            </a:extLst>
          </p:cNvPr>
          <p:cNvSpPr>
            <a:spLocks/>
          </p:cNvSpPr>
          <p:nvPr/>
        </p:nvSpPr>
        <p:spPr bwMode="auto">
          <a:xfrm>
            <a:off x="7924801" y="2562226"/>
            <a:ext cx="276225"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79" name="Freeform 45">
            <a:extLst>
              <a:ext uri="{FF2B5EF4-FFF2-40B4-BE49-F238E27FC236}">
                <a16:creationId xmlns:a16="http://schemas.microsoft.com/office/drawing/2014/main" id="{9D85DCBF-B33B-4C81-A431-A756ADC459C3}"/>
              </a:ext>
            </a:extLst>
          </p:cNvPr>
          <p:cNvSpPr>
            <a:spLocks/>
          </p:cNvSpPr>
          <p:nvPr/>
        </p:nvSpPr>
        <p:spPr bwMode="auto">
          <a:xfrm>
            <a:off x="10210800" y="457200"/>
            <a:ext cx="457200" cy="762000"/>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80" name="Freeform 46">
            <a:extLst>
              <a:ext uri="{FF2B5EF4-FFF2-40B4-BE49-F238E27FC236}">
                <a16:creationId xmlns:a16="http://schemas.microsoft.com/office/drawing/2014/main" id="{33F613C8-B93D-42A6-B3CD-57E9390661D0}"/>
              </a:ext>
            </a:extLst>
          </p:cNvPr>
          <p:cNvSpPr>
            <a:spLocks/>
          </p:cNvSpPr>
          <p:nvPr/>
        </p:nvSpPr>
        <p:spPr bwMode="auto">
          <a:xfrm rot="1311534">
            <a:off x="8253413" y="2388672"/>
            <a:ext cx="533400"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solidFill>
                <a:prstClr val="black"/>
              </a:solidFill>
              <a:latin typeface="Arial" panose="020B0604020202020204" pitchFamily="34"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03219">
            <a:off x="5939322" y="265800"/>
            <a:ext cx="1504563" cy="969756"/>
          </a:xfrm>
          <a:prstGeom prst="rect">
            <a:avLst/>
          </a:prstGeom>
        </p:spPr>
      </p:pic>
    </p:spTree>
    <p:extLst>
      <p:ext uri="{BB962C8B-B14F-4D97-AF65-F5344CB8AC3E}">
        <p14:creationId xmlns:p14="http://schemas.microsoft.com/office/powerpoint/2010/main" val="102552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wipe(up)">
                                      <p:cBhvr>
                                        <p:cTn id="14" dur="1000"/>
                                        <p:tgtEl>
                                          <p:spTgt spid="79"/>
                                        </p:tgtEl>
                                      </p:cBhvr>
                                    </p:animEffect>
                                  </p:childTnLst>
                                </p:cTn>
                              </p:par>
                              <p:par>
                                <p:cTn id="15" presetID="22" presetClass="entr" presetSubtype="1"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up)">
                                      <p:cBhvr>
                                        <p:cTn id="17" dur="1000"/>
                                        <p:tgtEl>
                                          <p:spTgt spid="76"/>
                                        </p:tgtEl>
                                      </p:cBhvr>
                                    </p:animEffect>
                                  </p:childTnLst>
                                </p:cTn>
                              </p:par>
                              <p:par>
                                <p:cTn id="18" presetID="22" presetClass="entr" presetSubtype="1" fill="hold" nodeType="with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wipe(up)">
                                      <p:cBhvr>
                                        <p:cTn id="20" dur="1000"/>
                                        <p:tgtEl>
                                          <p:spTgt spid="78"/>
                                        </p:tgtEl>
                                      </p:cBhvr>
                                    </p:animEffect>
                                  </p:childTnLst>
                                </p:cTn>
                              </p:par>
                              <p:par>
                                <p:cTn id="21" presetID="22" presetClass="entr" presetSubtype="2" fill="hold" nodeType="withEffect">
                                  <p:stCondLst>
                                    <p:cond delay="1000"/>
                                  </p:stCondLst>
                                  <p:childTnLst>
                                    <p:set>
                                      <p:cBhvr>
                                        <p:cTn id="22" dur="1" fill="hold">
                                          <p:stCondLst>
                                            <p:cond delay="0"/>
                                          </p:stCondLst>
                                        </p:cTn>
                                        <p:tgtEl>
                                          <p:spTgt spid="80"/>
                                        </p:tgtEl>
                                        <p:attrNameLst>
                                          <p:attrName>style.visibility</p:attrName>
                                        </p:attrNameLst>
                                      </p:cBhvr>
                                      <p:to>
                                        <p:strVal val="visible"/>
                                      </p:to>
                                    </p:set>
                                    <p:animEffect transition="in" filter="wipe(right)">
                                      <p:cBhvr>
                                        <p:cTn id="23" dur="1000"/>
                                        <p:tgtEl>
                                          <p:spTgt spid="80"/>
                                        </p:tgtEl>
                                      </p:cBhvr>
                                    </p:animEffect>
                                  </p:childTnLst>
                                </p:cTn>
                              </p:par>
                              <p:par>
                                <p:cTn id="24" presetID="50" presetClass="entr" presetSubtype="0" decel="100000" fill="hold" grpId="0" nodeType="withEffect">
                                  <p:stCondLst>
                                    <p:cond delay="1000"/>
                                  </p:stCondLst>
                                  <p:childTnLst>
                                    <p:set>
                                      <p:cBhvr>
                                        <p:cTn id="25" dur="1" fill="hold">
                                          <p:stCondLst>
                                            <p:cond delay="0"/>
                                          </p:stCondLst>
                                        </p:cTn>
                                        <p:tgtEl>
                                          <p:spTgt spid="74"/>
                                        </p:tgtEl>
                                        <p:attrNameLst>
                                          <p:attrName>style.visibility</p:attrName>
                                        </p:attrNameLst>
                                      </p:cBhvr>
                                      <p:to>
                                        <p:strVal val="visible"/>
                                      </p:to>
                                    </p:set>
                                    <p:anim calcmode="lin" valueType="num">
                                      <p:cBhvr>
                                        <p:cTn id="26" dur="1000" fill="hold"/>
                                        <p:tgtEl>
                                          <p:spTgt spid="74"/>
                                        </p:tgtEl>
                                        <p:attrNameLst>
                                          <p:attrName>ppt_w</p:attrName>
                                        </p:attrNameLst>
                                      </p:cBhvr>
                                      <p:tavLst>
                                        <p:tav tm="0">
                                          <p:val>
                                            <p:strVal val="#ppt_w+.3"/>
                                          </p:val>
                                        </p:tav>
                                        <p:tav tm="100000">
                                          <p:val>
                                            <p:strVal val="#ppt_w"/>
                                          </p:val>
                                        </p:tav>
                                      </p:tavLst>
                                    </p:anim>
                                    <p:anim calcmode="lin" valueType="num">
                                      <p:cBhvr>
                                        <p:cTn id="27" dur="1000" fill="hold"/>
                                        <p:tgtEl>
                                          <p:spTgt spid="74"/>
                                        </p:tgtEl>
                                        <p:attrNameLst>
                                          <p:attrName>ppt_h</p:attrName>
                                        </p:attrNameLst>
                                      </p:cBhvr>
                                      <p:tavLst>
                                        <p:tav tm="0">
                                          <p:val>
                                            <p:strVal val="#ppt_h"/>
                                          </p:val>
                                        </p:tav>
                                        <p:tav tm="100000">
                                          <p:val>
                                            <p:strVal val="#ppt_h"/>
                                          </p:val>
                                        </p:tav>
                                      </p:tavLst>
                                    </p:anim>
                                    <p:animEffect transition="in" filter="fade">
                                      <p:cBhvr>
                                        <p:cTn id="28" dur="1000"/>
                                        <p:tgtEl>
                                          <p:spTgt spid="74"/>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up)">
                                      <p:cBhvr>
                                        <p:cTn id="32" dur="1000"/>
                                        <p:tgtEl>
                                          <p:spTgt spid="77"/>
                                        </p:tgtEl>
                                      </p:cBhvr>
                                    </p:animEffect>
                                  </p:childTnLst>
                                </p:cTn>
                              </p:par>
                              <p:par>
                                <p:cTn id="33" presetID="22" presetClass="entr" presetSubtype="4" fill="hold" nodeType="withEffect">
                                  <p:stCondLst>
                                    <p:cond delay="500"/>
                                  </p:stCondLst>
                                  <p:childTnLst>
                                    <p:set>
                                      <p:cBhvr>
                                        <p:cTn id="34" dur="1" fill="hold">
                                          <p:stCondLst>
                                            <p:cond delay="0"/>
                                          </p:stCondLst>
                                        </p:cTn>
                                        <p:tgtEl>
                                          <p:spTgt spid="72"/>
                                        </p:tgtEl>
                                        <p:attrNameLst>
                                          <p:attrName>style.visibility</p:attrName>
                                        </p:attrNameLst>
                                      </p:cBhvr>
                                      <p:to>
                                        <p:strVal val="visible"/>
                                      </p:to>
                                    </p:set>
                                    <p:animEffect transition="in" filter="wipe(down)">
                                      <p:cBhvr>
                                        <p:cTn id="35" dur="500"/>
                                        <p:tgtEl>
                                          <p:spTgt spid="72"/>
                                        </p:tgtEl>
                                      </p:cBhvr>
                                    </p:animEffect>
                                  </p:childTnLst>
                                </p:cTn>
                              </p:par>
                              <p:par>
                                <p:cTn id="36" presetID="50" presetClass="entr" presetSubtype="0" decel="100000" fill="hold" grpId="0" nodeType="withEffect">
                                  <p:stCondLst>
                                    <p:cond delay="500"/>
                                  </p:stCondLst>
                                  <p:childTnLst>
                                    <p:set>
                                      <p:cBhvr>
                                        <p:cTn id="37" dur="1" fill="hold">
                                          <p:stCondLst>
                                            <p:cond delay="0"/>
                                          </p:stCondLst>
                                        </p:cTn>
                                        <p:tgtEl>
                                          <p:spTgt spid="75"/>
                                        </p:tgtEl>
                                        <p:attrNameLst>
                                          <p:attrName>style.visibility</p:attrName>
                                        </p:attrNameLst>
                                      </p:cBhvr>
                                      <p:to>
                                        <p:strVal val="visible"/>
                                      </p:to>
                                    </p:set>
                                    <p:anim calcmode="lin" valueType="num">
                                      <p:cBhvr>
                                        <p:cTn id="38" dur="1000" fill="hold"/>
                                        <p:tgtEl>
                                          <p:spTgt spid="75"/>
                                        </p:tgtEl>
                                        <p:attrNameLst>
                                          <p:attrName>ppt_w</p:attrName>
                                        </p:attrNameLst>
                                      </p:cBhvr>
                                      <p:tavLst>
                                        <p:tav tm="0">
                                          <p:val>
                                            <p:strVal val="#ppt_w+.3"/>
                                          </p:val>
                                        </p:tav>
                                        <p:tav tm="100000">
                                          <p:val>
                                            <p:strVal val="#ppt_w"/>
                                          </p:val>
                                        </p:tav>
                                      </p:tavLst>
                                    </p:anim>
                                    <p:anim calcmode="lin" valueType="num">
                                      <p:cBhvr>
                                        <p:cTn id="39" dur="1000" fill="hold"/>
                                        <p:tgtEl>
                                          <p:spTgt spid="75"/>
                                        </p:tgtEl>
                                        <p:attrNameLst>
                                          <p:attrName>ppt_h</p:attrName>
                                        </p:attrNameLst>
                                      </p:cBhvr>
                                      <p:tavLst>
                                        <p:tav tm="0">
                                          <p:val>
                                            <p:strVal val="#ppt_h"/>
                                          </p:val>
                                        </p:tav>
                                        <p:tav tm="100000">
                                          <p:val>
                                            <p:strVal val="#ppt_h"/>
                                          </p:val>
                                        </p:tav>
                                      </p:tavLst>
                                    </p:anim>
                                    <p:animEffect transition="in" filter="fade">
                                      <p:cBhvr>
                                        <p:cTn id="40"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animBg="1"/>
      <p:bldP spid="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2638389" y="488218"/>
            <a:ext cx="9121391" cy="6045591"/>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p:cNvSpPr/>
          <p:nvPr/>
        </p:nvSpPr>
        <p:spPr>
          <a:xfrm>
            <a:off x="470727" y="1557478"/>
            <a:ext cx="3208127" cy="436626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a:off x="1701952" y="851622"/>
            <a:ext cx="518483" cy="1411713"/>
          </a:xfrm>
          <a:prstGeom prst="rect">
            <a:avLst/>
          </a:prstGeom>
        </p:spPr>
      </p:pic>
      <p:sp>
        <p:nvSpPr>
          <p:cNvPr id="14" name="Rectangle 1">
            <a:extLst>
              <a:ext uri="{FF2B5EF4-FFF2-40B4-BE49-F238E27FC236}">
                <a16:creationId xmlns:a16="http://schemas.microsoft.com/office/drawing/2014/main" id="{9A1DFAE5-8480-409C-A5DC-6E9A1155613C}"/>
              </a:ext>
            </a:extLst>
          </p:cNvPr>
          <p:cNvSpPr>
            <a:spLocks noChangeArrowheads="1"/>
          </p:cNvSpPr>
          <p:nvPr/>
        </p:nvSpPr>
        <p:spPr bwMode="auto">
          <a:xfrm>
            <a:off x="591353" y="1847782"/>
            <a:ext cx="271790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solidFill>
                  <a:srgbClr val="000000"/>
                </a:solidFill>
                <a:cs typeface="Arial" panose="020B0604020202020204" pitchFamily="34" charset="0"/>
              </a:rPr>
              <a:t>Sau 75 </a:t>
            </a:r>
            <a:r>
              <a:rPr lang="en-US" altLang="en-US" sz="4000" b="1" dirty="0" err="1">
                <a:solidFill>
                  <a:srgbClr val="000000"/>
                </a:solidFill>
                <a:cs typeface="Arial" panose="020B0604020202020204" pitchFamily="34" charset="0"/>
              </a:rPr>
              <a:t>ngày</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đêm</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chiến</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đấu</a:t>
            </a:r>
            <a:r>
              <a:rPr lang="en-US" altLang="en-US" sz="4000" b="1" dirty="0">
                <a:solidFill>
                  <a:srgbClr val="000000"/>
                </a:solidFill>
                <a:cs typeface="Arial" panose="020B0604020202020204" pitchFamily="34" charset="0"/>
              </a:rPr>
              <a:t> ta </a:t>
            </a:r>
            <a:r>
              <a:rPr lang="en-US" altLang="en-US" sz="4000" b="1" dirty="0" err="1">
                <a:solidFill>
                  <a:srgbClr val="000000"/>
                </a:solidFill>
                <a:cs typeface="Arial" panose="020B0604020202020204" pitchFamily="34" charset="0"/>
              </a:rPr>
              <a:t>thu</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được</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kết</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quả</a:t>
            </a:r>
            <a:r>
              <a:rPr lang="en-US" altLang="en-US" sz="4000" b="1" dirty="0">
                <a:solidFill>
                  <a:srgbClr val="000000"/>
                </a:solidFill>
                <a:cs typeface="Arial" panose="020B0604020202020204" pitchFamily="34" charset="0"/>
              </a:rPr>
              <a:t> </a:t>
            </a:r>
            <a:r>
              <a:rPr lang="en-US" altLang="en-US" sz="4000" b="1" dirty="0" err="1">
                <a:solidFill>
                  <a:srgbClr val="000000"/>
                </a:solidFill>
                <a:cs typeface="Arial" panose="020B0604020202020204" pitchFamily="34" charset="0"/>
              </a:rPr>
              <a:t>gì</a:t>
            </a:r>
            <a:r>
              <a:rPr lang="en-US" altLang="en-US" sz="4000" b="1" dirty="0">
                <a:solidFill>
                  <a:srgbClr val="000000"/>
                </a:solidFill>
                <a:cs typeface="Arial" panose="020B0604020202020204" pitchFamily="34" charset="0"/>
              </a:rPr>
              <a:t>?</a:t>
            </a:r>
          </a:p>
        </p:txBody>
      </p:sp>
      <p:sp>
        <p:nvSpPr>
          <p:cNvPr id="15" name="Text Box 10">
            <a:extLst>
              <a:ext uri="{FF2B5EF4-FFF2-40B4-BE49-F238E27FC236}">
                <a16:creationId xmlns:a16="http://schemas.microsoft.com/office/drawing/2014/main" id="{5BF5A667-7170-4806-8A6E-E47804C5A2D7}"/>
              </a:ext>
            </a:extLst>
          </p:cNvPr>
          <p:cNvSpPr txBox="1">
            <a:spLocks noChangeArrowheads="1"/>
          </p:cNvSpPr>
          <p:nvPr/>
        </p:nvSpPr>
        <p:spPr bwMode="auto">
          <a:xfrm>
            <a:off x="3897571" y="1124823"/>
            <a:ext cx="7475051"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4400" b="1" dirty="0">
                <a:solidFill>
                  <a:srgbClr val="0033CC"/>
                </a:solidFill>
                <a:cs typeface="Arial" panose="020B0604020202020204" pitchFamily="34" charset="0"/>
              </a:rPr>
              <a:t>   	Thu </a:t>
            </a:r>
            <a:r>
              <a:rPr lang="en-US" altLang="en-US" sz="4400" b="1" dirty="0" err="1">
                <a:solidFill>
                  <a:srgbClr val="0033CC"/>
                </a:solidFill>
                <a:cs typeface="Arial" panose="020B0604020202020204" pitchFamily="34" charset="0"/>
              </a:rPr>
              <a:t>được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nhiều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vũ</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khí</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đạn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dược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tiêu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diệt</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được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hơn</a:t>
            </a:r>
            <a:r>
              <a:rPr lang="en-US" altLang="en-US" sz="4400" b="1" dirty="0">
                <a:solidFill>
                  <a:srgbClr val="0033CC"/>
                </a:solidFill>
                <a:cs typeface="Arial" panose="020B0604020202020204" pitchFamily="34" charset="0"/>
              </a:rPr>
              <a:t> 3000 </a:t>
            </a:r>
            <a:r>
              <a:rPr lang="en-US" altLang="en-US" sz="4400" b="1" dirty="0" err="1">
                <a:solidFill>
                  <a:srgbClr val="0033CC"/>
                </a:solidFill>
                <a:cs typeface="Arial" panose="020B0604020202020204" pitchFamily="34" charset="0"/>
              </a:rPr>
              <a:t>tên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địch</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bị</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bắt</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hàng</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trăm</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tên</a:t>
            </a:r>
            <a:r>
              <a:rPr lang="en-US" altLang="en-US" sz="4400" b="1" dirty="0">
                <a:solidFill>
                  <a:srgbClr val="0033CC"/>
                </a:solidFill>
                <a:cs typeface="Arial" panose="020B0604020202020204" pitchFamily="34" charset="0"/>
              </a:rPr>
              <a:t>; 16 </a:t>
            </a:r>
            <a:r>
              <a:rPr lang="en-US" altLang="en-US" sz="4400" b="1" dirty="0" err="1">
                <a:solidFill>
                  <a:srgbClr val="0033CC"/>
                </a:solidFill>
                <a:cs typeface="Arial" panose="020B0604020202020204" pitchFamily="34" charset="0"/>
              </a:rPr>
              <a:t>máy</a:t>
            </a:r>
            <a:r>
              <a:rPr lang="en-US" altLang="en-US" sz="4400" b="1" dirty="0">
                <a:solidFill>
                  <a:srgbClr val="0033CC"/>
                </a:solidFill>
                <a:cs typeface="Arial" panose="020B0604020202020204" pitchFamily="34" charset="0"/>
              </a:rPr>
              <a:t> bay </a:t>
            </a:r>
            <a:r>
              <a:rPr lang="en-US" altLang="en-US" sz="4400" b="1" dirty="0" err="1">
                <a:solidFill>
                  <a:srgbClr val="0033CC"/>
                </a:solidFill>
                <a:cs typeface="Arial" panose="020B0604020202020204" pitchFamily="34" charset="0"/>
              </a:rPr>
              <a:t>bị</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bắn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rơi</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hàng</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trăm</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xe</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cơ</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giới</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bị</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phá</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hủy</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nhiều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tàu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chiến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và</a:t>
            </a:r>
            <a:r>
              <a:rPr lang="en-US" altLang="en-US" sz="4400" b="1" dirty="0">
                <a:solidFill>
                  <a:srgbClr val="0033CC"/>
                </a:solidFill>
                <a:cs typeface="Arial" panose="020B0604020202020204" pitchFamily="34" charset="0"/>
              </a:rPr>
              <a:t> ca </a:t>
            </a:r>
            <a:r>
              <a:rPr lang="en-US" altLang="en-US" sz="4400" b="1" dirty="0" err="1">
                <a:solidFill>
                  <a:srgbClr val="0033CC"/>
                </a:solidFill>
                <a:cs typeface="Arial" panose="020B0604020202020204" pitchFamily="34" charset="0"/>
              </a:rPr>
              <a:t>nô</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bị</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bắn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chìm</a:t>
            </a:r>
            <a:r>
              <a:rPr lang="en-US" altLang="en-US" sz="4400" b="1" dirty="0">
                <a:solidFill>
                  <a:srgbClr val="0033CC"/>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A0F0E-43DD-4DF5-8D52-1D789291270C}"/>
              </a:ext>
            </a:extLst>
          </p:cNvPr>
          <p:cNvPicPr>
            <a:picLocks noChangeAspect="1"/>
          </p:cNvPicPr>
          <p:nvPr/>
        </p:nvPicPr>
        <p:blipFill>
          <a:blip r:embed="rId2"/>
          <a:stretch>
            <a:fillRect/>
          </a:stretch>
        </p:blipFill>
        <p:spPr>
          <a:xfrm>
            <a:off x="203159" y="0"/>
            <a:ext cx="11785681" cy="6793992"/>
          </a:xfrm>
          <a:prstGeom prst="rect">
            <a:avLst/>
          </a:prstGeom>
        </p:spPr>
      </p:pic>
    </p:spTree>
    <p:extLst>
      <p:ext uri="{BB962C8B-B14F-4D97-AF65-F5344CB8AC3E}">
        <p14:creationId xmlns:p14="http://schemas.microsoft.com/office/powerpoint/2010/main" val="16039923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662" y="326869"/>
            <a:ext cx="4852792" cy="5707753"/>
          </a:xfrm>
          <a:prstGeom prst="rect">
            <a:avLst/>
          </a:prstGeom>
        </p:spPr>
      </p:pic>
      <p:sp>
        <p:nvSpPr>
          <p:cNvPr id="12" name="TextBox 12"/>
          <p:cNvSpPr txBox="1"/>
          <p:nvPr/>
        </p:nvSpPr>
        <p:spPr>
          <a:xfrm>
            <a:off x="949124" y="882549"/>
            <a:ext cx="3576577" cy="5034712"/>
          </a:xfrm>
          <a:prstGeom prst="rect">
            <a:avLst/>
          </a:prstGeom>
        </p:spPr>
        <p:txBody>
          <a:bodyPr wrap="square" lIns="0" tIns="0" rIns="0" bIns="0" rtlCol="0" anchor="t">
            <a:spAutoFit/>
          </a:bodyPr>
          <a:lstStyle/>
          <a:p>
            <a:pPr algn="ct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Chiến</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thắng</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Việt</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Bắc</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thu</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đông</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1947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có</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ý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nghĩa</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như</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thế</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 </a:t>
            </a:r>
            <a:r>
              <a:rPr lang="en-US" altLang="zh-CN" sz="4800" b="1" dirty="0" err="1">
                <a:solidFill>
                  <a:srgbClr val="C00000"/>
                </a:solidFill>
                <a:latin typeface="Arial" panose="020B0604020202020204" pitchFamily="34" charset="0"/>
                <a:ea typeface=".黑体-日本语" charset="-128"/>
                <a:cs typeface="Arial" panose="020B0604020202020204" pitchFamily="34" charset="0"/>
                <a:sym typeface="+mn-lt"/>
              </a:rPr>
              <a:t>nào</a:t>
            </a:r>
            <a:r>
              <a:rPr lang="en-US" altLang="zh-CN" sz="4800" b="1" dirty="0">
                <a:solidFill>
                  <a:srgbClr val="C00000"/>
                </a:solidFill>
                <a:latin typeface="Arial" panose="020B0604020202020204" pitchFamily="34" charset="0"/>
                <a:ea typeface=".黑体-日本语" charset="-128"/>
                <a:cs typeface="Arial" panose="020B0604020202020204" pitchFamily="34" charset="0"/>
                <a:sym typeface="+mn-lt"/>
              </a:rPr>
              <a:t>?</a:t>
            </a:r>
            <a:endParaRPr lang="zh-CN" altLang="en-US" sz="4800" dirty="0">
              <a:solidFill>
                <a:srgbClr val="C00000"/>
              </a:solidFill>
              <a:latin typeface="Arial" panose="020B0604020202020204" pitchFamily="34" charset="0"/>
              <a:ea typeface=".黑体-日本语" charset="-128"/>
              <a:cs typeface="Arial" panose="020B0604020202020204" pitchFamily="34" charset="0"/>
              <a:sym typeface="+mn-lt"/>
            </a:endParaRPr>
          </a:p>
          <a:p>
            <a:pPr algn="ctr" defTabSz="609630">
              <a:lnSpc>
                <a:spcPts val="4700"/>
              </a:lnSpc>
              <a:spcBef>
                <a:spcPct val="0"/>
              </a:spcBef>
            </a:pPr>
            <a:endParaRPr lang="en-US" sz="4400" dirty="0">
              <a:solidFill>
                <a:srgbClr val="272626"/>
              </a:solidFill>
              <a:latin typeface="Arial" panose="020B0604020202020204" pitchFamily="34" charset="0"/>
              <a:cs typeface="Arial" panose="020B0604020202020204" pitchFamily="34" charset="0"/>
            </a:endParaRPr>
          </a:p>
        </p:txBody>
      </p:sp>
      <p:pic>
        <p:nvPicPr>
          <p:cNvPr id="14" name="Picture 4" descr="16820079509_ND-Luong-SOn-tien-bo-doi-va">
            <a:extLst>
              <a:ext uri="{FF2B5EF4-FFF2-40B4-BE49-F238E27FC236}">
                <a16:creationId xmlns:a16="http://schemas.microsoft.com/office/drawing/2014/main" id="{D64DBB8B-EB8D-45CF-8686-84FD88D4F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035454" y="127322"/>
            <a:ext cx="6973884" cy="6562845"/>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23856" y="5275365"/>
            <a:ext cx="1823195" cy="158263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2773108" y="576046"/>
            <a:ext cx="8565821" cy="5412324"/>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2638389" y="1"/>
            <a:ext cx="9365749" cy="6858000"/>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sp>
        <p:nvSpPr>
          <p:cNvPr id="10" name="Freeform 10"/>
          <p:cNvSpPr/>
          <p:nvPr/>
        </p:nvSpPr>
        <p:spPr>
          <a:xfrm>
            <a:off x="64081" y="1557478"/>
            <a:ext cx="3208127" cy="436626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p:spPr>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24001">
            <a:off x="92016" y="957260"/>
            <a:ext cx="518483" cy="1411713"/>
          </a:xfrm>
          <a:prstGeom prst="rect">
            <a:avLst/>
          </a:prstGeom>
        </p:spPr>
      </p:pic>
      <p:sp>
        <p:nvSpPr>
          <p:cNvPr id="14" name="Rectangle 1">
            <a:extLst>
              <a:ext uri="{FF2B5EF4-FFF2-40B4-BE49-F238E27FC236}">
                <a16:creationId xmlns:a16="http://schemas.microsoft.com/office/drawing/2014/main" id="{9A1DFAE5-8480-409C-A5DC-6E9A1155613C}"/>
              </a:ext>
            </a:extLst>
          </p:cNvPr>
          <p:cNvSpPr>
            <a:spLocks noChangeArrowheads="1"/>
          </p:cNvSpPr>
          <p:nvPr/>
        </p:nvSpPr>
        <p:spPr bwMode="auto">
          <a:xfrm>
            <a:off x="198271" y="1768754"/>
            <a:ext cx="30445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4400" b="1" dirty="0">
                <a:solidFill>
                  <a:srgbClr val="000000"/>
                </a:solidFill>
                <a:cs typeface="Arial" panose="020B0604020202020204" pitchFamily="34" charset="0"/>
              </a:rPr>
              <a:t>Ý </a:t>
            </a:r>
            <a:r>
              <a:rPr lang="en-US" altLang="en-US" sz="4400" b="1" dirty="0" err="1">
                <a:solidFill>
                  <a:srgbClr val="000000"/>
                </a:solidFill>
                <a:cs typeface="Arial" panose="020B0604020202020204" pitchFamily="34" charset="0"/>
              </a:rPr>
              <a:t>nghĩa</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của</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chiến</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thắng</a:t>
            </a:r>
            <a:r>
              <a:rPr lang="en-US" altLang="en-US" sz="4400" b="1" dirty="0">
                <a:solidFill>
                  <a:srgbClr val="000000"/>
                </a:solidFill>
                <a:cs typeface="Arial" panose="020B0604020202020204" pitchFamily="34" charset="0"/>
              </a:rPr>
              <a:t> </a:t>
            </a:r>
            <a:br>
              <a:rPr lang="en-US" altLang="en-US" sz="4400" b="1" dirty="0">
                <a:solidFill>
                  <a:srgbClr val="000000"/>
                </a:solidFill>
                <a:cs typeface="Arial" panose="020B0604020202020204" pitchFamily="34" charset="0"/>
              </a:rPr>
            </a:br>
            <a:r>
              <a:rPr lang="en-US" altLang="en-US" sz="4400" b="1" dirty="0" err="1">
                <a:solidFill>
                  <a:srgbClr val="000000"/>
                </a:solidFill>
                <a:cs typeface="Arial" panose="020B0604020202020204" pitchFamily="34" charset="0"/>
              </a:rPr>
              <a:t>Việt</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Bắc</a:t>
            </a:r>
            <a:r>
              <a:rPr lang="en-US" altLang="en-US" sz="4400" b="1" dirty="0">
                <a:solidFill>
                  <a:srgbClr val="000000"/>
                </a:solidFill>
                <a:cs typeface="Arial" panose="020B0604020202020204" pitchFamily="34" charset="0"/>
              </a:rPr>
              <a:t> </a:t>
            </a:r>
            <a:r>
              <a:rPr lang="en-US" altLang="en-US" sz="4400" b="1" dirty="0" err="1">
                <a:solidFill>
                  <a:srgbClr val="000000"/>
                </a:solidFill>
                <a:cs typeface="Arial" panose="020B0604020202020204" pitchFamily="34" charset="0"/>
              </a:rPr>
              <a:t>thu</a:t>
            </a:r>
            <a:r>
              <a:rPr lang="en-US" altLang="en-US" sz="4400" b="1" dirty="0">
                <a:solidFill>
                  <a:srgbClr val="000000"/>
                </a:solidFill>
                <a:cs typeface="Arial" panose="020B0604020202020204" pitchFamily="34" charset="0"/>
              </a:rPr>
              <a:t> – </a:t>
            </a:r>
            <a:r>
              <a:rPr lang="en-US" altLang="en-US" sz="4400" b="1" dirty="0" err="1">
                <a:solidFill>
                  <a:srgbClr val="000000"/>
                </a:solidFill>
                <a:cs typeface="Arial" panose="020B0604020202020204" pitchFamily="34" charset="0"/>
              </a:rPr>
              <a:t>đông</a:t>
            </a:r>
            <a:r>
              <a:rPr lang="en-US" altLang="en-US" sz="4400" b="1" dirty="0">
                <a:solidFill>
                  <a:srgbClr val="000000"/>
                </a:solidFill>
                <a:cs typeface="Arial" panose="020B0604020202020204" pitchFamily="34" charset="0"/>
              </a:rPr>
              <a:t> 1947</a:t>
            </a:r>
          </a:p>
        </p:txBody>
      </p:sp>
      <p:sp>
        <p:nvSpPr>
          <p:cNvPr id="15" name="Text Box 10">
            <a:extLst>
              <a:ext uri="{FF2B5EF4-FFF2-40B4-BE49-F238E27FC236}">
                <a16:creationId xmlns:a16="http://schemas.microsoft.com/office/drawing/2014/main" id="{5BF5A667-7170-4806-8A6E-E47804C5A2D7}"/>
              </a:ext>
            </a:extLst>
          </p:cNvPr>
          <p:cNvSpPr txBox="1">
            <a:spLocks noChangeArrowheads="1"/>
          </p:cNvSpPr>
          <p:nvPr/>
        </p:nvSpPr>
        <p:spPr bwMode="auto">
          <a:xfrm>
            <a:off x="3272208" y="30997"/>
            <a:ext cx="860664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000" b="1" dirty="0">
                <a:solidFill>
                  <a:srgbClr val="0033CC"/>
                </a:solidFill>
                <a:cs typeface="Arial" panose="020B0604020202020204" pitchFamily="34" charset="0"/>
              </a:rPr>
              <a:t>- Phá tan âm mưu đánh nhanh - thắng nhanh của thực dân Pháp. Buộc chúng phải chuyển sang đánh lâu dài với ta.</a:t>
            </a:r>
            <a:endParaRPr kumimoji="0" lang="en-US" altLang="en-US" sz="4000" b="1" i="0" u="none" strike="noStrike" kern="1200" cap="none" spc="0" normalizeH="0" baseline="0" noProof="0" dirty="0">
              <a:ln>
                <a:noFill/>
              </a:ln>
              <a:solidFill>
                <a:srgbClr val="0033CC"/>
              </a:solidFill>
              <a:effectLst/>
              <a:uLnTx/>
              <a:uFillTx/>
              <a:cs typeface="Arial" panose="020B0604020202020204" pitchFamily="34" charset="0"/>
            </a:endParaRPr>
          </a:p>
        </p:txBody>
      </p:sp>
      <p:sp>
        <p:nvSpPr>
          <p:cNvPr id="17" name="Text Box 10">
            <a:extLst>
              <a:ext uri="{FF2B5EF4-FFF2-40B4-BE49-F238E27FC236}">
                <a16:creationId xmlns:a16="http://schemas.microsoft.com/office/drawing/2014/main" id="{8F8ECA9E-B82E-436E-9634-498BEC295EDE}"/>
              </a:ext>
            </a:extLst>
          </p:cNvPr>
          <p:cNvSpPr txBox="1">
            <a:spLocks noChangeArrowheads="1"/>
          </p:cNvSpPr>
          <p:nvPr/>
        </p:nvSpPr>
        <p:spPr bwMode="auto">
          <a:xfrm>
            <a:off x="3212499" y="2429886"/>
            <a:ext cx="860664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000" b="1" dirty="0">
                <a:solidFill>
                  <a:srgbClr val="0033CC"/>
                </a:solidFill>
                <a:cs typeface="Arial" panose="020B0604020202020204" pitchFamily="34" charset="0"/>
              </a:rPr>
              <a:t>- Cơ quan đầu não được bảo vệ vững chắc.</a:t>
            </a:r>
          </a:p>
          <a:p>
            <a:pPr lvl="0" algn="just"/>
            <a:endParaRPr kumimoji="0" lang="en-US" altLang="en-US" sz="4000" b="1" i="0" u="none" strike="noStrike" kern="1200" cap="none" spc="0" normalizeH="0" baseline="0" noProof="0" dirty="0">
              <a:ln>
                <a:noFill/>
              </a:ln>
              <a:solidFill>
                <a:srgbClr val="0033CC"/>
              </a:solidFill>
              <a:effectLst/>
              <a:uLnTx/>
              <a:uFillTx/>
              <a:cs typeface="Arial" panose="020B0604020202020204" pitchFamily="34" charset="0"/>
            </a:endParaRPr>
          </a:p>
        </p:txBody>
      </p:sp>
      <p:sp>
        <p:nvSpPr>
          <p:cNvPr id="18" name="Text Box 10">
            <a:extLst>
              <a:ext uri="{FF2B5EF4-FFF2-40B4-BE49-F238E27FC236}">
                <a16:creationId xmlns:a16="http://schemas.microsoft.com/office/drawing/2014/main" id="{1B0DD1FE-FD2F-4258-A75A-1FA0D27CC584}"/>
              </a:ext>
            </a:extLst>
          </p:cNvPr>
          <p:cNvSpPr txBox="1">
            <a:spLocks noChangeArrowheads="1"/>
          </p:cNvSpPr>
          <p:nvPr/>
        </p:nvSpPr>
        <p:spPr bwMode="auto">
          <a:xfrm>
            <a:off x="3223300" y="3649108"/>
            <a:ext cx="860664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000" b="1" dirty="0">
                <a:solidFill>
                  <a:srgbClr val="0033CC"/>
                </a:solidFill>
                <a:cs typeface="Arial" panose="020B0604020202020204" pitchFamily="34" charset="0"/>
              </a:rPr>
              <a:t>- Chiến thắng Việt Bắc thể hiện sức mạnh của sự đoàn kết và tinh thần chiến đấu kiên cường của nhân dân ta, cổ vũ phong trào đấu tranh của toàn dân tộc.</a:t>
            </a:r>
          </a:p>
          <a:p>
            <a:pPr lvl="0" algn="just"/>
            <a:endParaRPr kumimoji="0" lang="en-US" altLang="en-US" sz="4000" b="1" i="0" u="none" strike="noStrike" kern="1200" cap="none" spc="0" normalizeH="0" baseline="0" noProof="0" dirty="0">
              <a:ln>
                <a:noFill/>
              </a:ln>
              <a:solidFill>
                <a:srgbClr val="0033CC"/>
              </a:solidFill>
              <a:effectLst/>
              <a:uLnTx/>
              <a:uFillTx/>
              <a:cs typeface="Arial" panose="020B0604020202020204" pitchFamily="34" charset="0"/>
            </a:endParaRPr>
          </a:p>
        </p:txBody>
      </p:sp>
    </p:spTree>
    <p:extLst>
      <p:ext uri="{BB962C8B-B14F-4D97-AF65-F5344CB8AC3E}">
        <p14:creationId xmlns:p14="http://schemas.microsoft.com/office/powerpoint/2010/main" val="297232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 calcmode="lin" valueType="num">
                                      <p:cBhvr>
                                        <p:cTn id="23" dur="1000" fill="hold"/>
                                        <p:tgtEl>
                                          <p:spTgt spid="17"/>
                                        </p:tgtEl>
                                        <p:attrNameLst>
                                          <p:attrName>style.rotation</p:attrName>
                                        </p:attrNameLst>
                                      </p:cBhvr>
                                      <p:tavLst>
                                        <p:tav tm="0">
                                          <p:val>
                                            <p:fltVal val="90"/>
                                          </p:val>
                                        </p:tav>
                                        <p:tav tm="100000">
                                          <p:val>
                                            <p:fltVal val="0"/>
                                          </p:val>
                                        </p:tav>
                                      </p:tavLst>
                                    </p:anim>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 calcmode="lin" valueType="num">
                                      <p:cBhvr>
                                        <p:cTn id="31" dur="1000" fill="hold"/>
                                        <p:tgtEl>
                                          <p:spTgt spid="18"/>
                                        </p:tgtEl>
                                        <p:attrNameLst>
                                          <p:attrName>style.rotation</p:attrName>
                                        </p:attrNameLst>
                                      </p:cBhvr>
                                      <p:tavLst>
                                        <p:tav tm="0">
                                          <p:val>
                                            <p:fltVal val="90"/>
                                          </p:val>
                                        </p:tav>
                                        <p:tav tm="100000">
                                          <p:val>
                                            <p:fltVal val="0"/>
                                          </p:val>
                                        </p:tav>
                                      </p:tavLst>
                                    </p:anim>
                                    <p:animEffect transition="in" filter="fade">
                                      <p:cBhvr>
                                        <p:cTn id="3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8250" y="685800"/>
            <a:ext cx="6796490" cy="558921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936">
            <a:off x="1178196" y="1155266"/>
            <a:ext cx="1538343" cy="166319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396">
            <a:off x="10258753" y="4022783"/>
            <a:ext cx="1483507" cy="216843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97473">
            <a:off x="3527599" y="1389916"/>
            <a:ext cx="821560" cy="805129"/>
          </a:xfrm>
          <a:prstGeom prst="rect">
            <a:avLst/>
          </a:prstGeom>
        </p:spPr>
      </p:pic>
      <p:pic>
        <p:nvPicPr>
          <p:cNvPr id="12" name="Picture 11">
            <a:extLst>
              <a:ext uri="{FF2B5EF4-FFF2-40B4-BE49-F238E27FC236}">
                <a16:creationId xmlns:a16="http://schemas.microsoft.com/office/drawing/2014/main" id="{787DAF39-5B4C-4838-AEA5-CF32F0FB12B9}"/>
              </a:ext>
            </a:extLst>
          </p:cNvPr>
          <p:cNvPicPr>
            <a:picLocks noChangeAspect="1"/>
          </p:cNvPicPr>
          <p:nvPr/>
        </p:nvPicPr>
        <p:blipFill>
          <a:blip r:embed="rId10"/>
          <a:stretch>
            <a:fillRect/>
          </a:stretch>
        </p:blipFill>
        <p:spPr>
          <a:xfrm>
            <a:off x="4374897" y="1792480"/>
            <a:ext cx="6074120" cy="4070776"/>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786">
            <a:off x="610546" y="3124436"/>
            <a:ext cx="4065652" cy="2464801"/>
          </a:xfrm>
          <a:prstGeom prst="rect">
            <a:avLst/>
          </a:prstGeom>
        </p:spPr>
      </p:pic>
      <p:sp>
        <p:nvSpPr>
          <p:cNvPr id="5" name="TextBox 5"/>
          <p:cNvSpPr txBox="1"/>
          <p:nvPr/>
        </p:nvSpPr>
        <p:spPr>
          <a:xfrm>
            <a:off x="1282162" y="3610807"/>
            <a:ext cx="2922509" cy="1661993"/>
          </a:xfrm>
          <a:prstGeom prst="rect">
            <a:avLst/>
          </a:prstGeom>
        </p:spPr>
        <p:txBody>
          <a:bodyPr wrap="square" lIns="0" tIns="0" rIns="0" bIns="0" rtlCol="0" anchor="t">
            <a:spAutoFit/>
          </a:bodyPr>
          <a:lstStyle/>
          <a:p>
            <a:pPr algn="ctr" defTabSz="609630"/>
            <a:r>
              <a:rPr lang="en-US" sz="3600" dirty="0" err="1">
                <a:solidFill>
                  <a:srgbClr val="272626"/>
                </a:solidFill>
                <a:latin typeface="Arial" panose="020B0604020202020204" pitchFamily="34" charset="0"/>
                <a:cs typeface="Arial" panose="020B0604020202020204" pitchFamily="34" charset="0"/>
              </a:rPr>
              <a:t>Đại</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tướng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Võ</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Nguyên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Giáp</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cùng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đồng</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đội</a:t>
            </a:r>
            <a:endParaRPr lang="en-US" sz="3600" dirty="0">
              <a:solidFill>
                <a:srgbClr val="272626"/>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8250" y="685800"/>
            <a:ext cx="6796490" cy="558921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936">
            <a:off x="1178196" y="1155266"/>
            <a:ext cx="1538343" cy="166319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396">
            <a:off x="10258753" y="4022783"/>
            <a:ext cx="1483507" cy="216843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97473">
            <a:off x="3527599" y="1389916"/>
            <a:ext cx="821560" cy="805129"/>
          </a:xfrm>
          <a:prstGeom prst="rect">
            <a:avLst/>
          </a:prstGeom>
        </p:spPr>
      </p:pic>
      <p:pic>
        <p:nvPicPr>
          <p:cNvPr id="13" name="Picture 12">
            <a:extLst>
              <a:ext uri="{FF2B5EF4-FFF2-40B4-BE49-F238E27FC236}">
                <a16:creationId xmlns:a16="http://schemas.microsoft.com/office/drawing/2014/main" id="{6330EAD3-B191-4FBB-8EAE-A24E46402EF7}"/>
              </a:ext>
            </a:extLst>
          </p:cNvPr>
          <p:cNvPicPr>
            <a:picLocks noChangeAspect="1"/>
          </p:cNvPicPr>
          <p:nvPr/>
        </p:nvPicPr>
        <p:blipFill>
          <a:blip r:embed="rId10"/>
          <a:stretch>
            <a:fillRect/>
          </a:stretch>
        </p:blipFill>
        <p:spPr>
          <a:xfrm>
            <a:off x="4256477" y="1494198"/>
            <a:ext cx="6291259" cy="4120491"/>
          </a:xfrm>
          <a:prstGeom prst="rect">
            <a:avLst/>
          </a:prstGeom>
        </p:spPr>
      </p:pic>
      <p:grpSp>
        <p:nvGrpSpPr>
          <p:cNvPr id="3" name="Group 2">
            <a:extLst>
              <a:ext uri="{FF2B5EF4-FFF2-40B4-BE49-F238E27FC236}">
                <a16:creationId xmlns:a16="http://schemas.microsoft.com/office/drawing/2014/main" id="{4A2B6342-EC5A-470C-A80A-3FF84B624DDA}"/>
              </a:ext>
            </a:extLst>
          </p:cNvPr>
          <p:cNvGrpSpPr/>
          <p:nvPr/>
        </p:nvGrpSpPr>
        <p:grpSpPr>
          <a:xfrm>
            <a:off x="610546" y="3124436"/>
            <a:ext cx="4065652" cy="2464801"/>
            <a:chOff x="610546" y="3124436"/>
            <a:chExt cx="4065652" cy="2464801"/>
          </a:xfrm>
        </p:grpSpPr>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786">
              <a:off x="610546" y="3124436"/>
              <a:ext cx="4065652" cy="2464801"/>
            </a:xfrm>
            <a:prstGeom prst="rect">
              <a:avLst/>
            </a:prstGeom>
          </p:spPr>
        </p:pic>
        <p:sp>
          <p:nvSpPr>
            <p:cNvPr id="5" name="TextBox 5"/>
            <p:cNvSpPr txBox="1"/>
            <p:nvPr/>
          </p:nvSpPr>
          <p:spPr>
            <a:xfrm>
              <a:off x="1282162" y="3882408"/>
              <a:ext cx="2922509" cy="1107996"/>
            </a:xfrm>
            <a:prstGeom prst="rect">
              <a:avLst/>
            </a:prstGeom>
          </p:spPr>
          <p:txBody>
            <a:bodyPr wrap="square" lIns="0" tIns="0" rIns="0" bIns="0" rtlCol="0" anchor="t">
              <a:spAutoFit/>
            </a:bodyPr>
            <a:lstStyle/>
            <a:p>
              <a:pPr algn="ctr" defTabSz="609630"/>
              <a:r>
                <a:rPr lang="en-US" sz="3600" dirty="0" err="1">
                  <a:solidFill>
                    <a:srgbClr val="272626"/>
                  </a:solidFill>
                  <a:latin typeface="Arial" panose="020B0604020202020204" pitchFamily="34" charset="0"/>
                  <a:cs typeface="Arial" panose="020B0604020202020204" pitchFamily="34" charset="0"/>
                </a:rPr>
                <a:t>Đoàn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quân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chiến</a:t>
              </a:r>
              <a:r>
                <a:rPr lang="en-US" sz="3600" dirty="0">
                  <a:solidFill>
                    <a:srgbClr val="272626"/>
                  </a:solidFill>
                  <a:latin typeface="Arial" panose="020B0604020202020204" pitchFamily="34" charset="0"/>
                  <a:cs typeface="Arial" panose="020B0604020202020204" pitchFamily="34" charset="0"/>
                </a:rPr>
                <a:t> </a:t>
              </a:r>
              <a:r>
                <a:rPr lang="en-US" sz="3600" dirty="0" err="1">
                  <a:solidFill>
                    <a:srgbClr val="272626"/>
                  </a:solidFill>
                  <a:latin typeface="Arial" panose="020B0604020202020204" pitchFamily="34" charset="0"/>
                  <a:cs typeface="Arial" panose="020B0604020202020204" pitchFamily="34" charset="0"/>
                </a:rPr>
                <a:t>thắng</a:t>
              </a:r>
              <a:endParaRPr lang="en-US" sz="3600" dirty="0">
                <a:solidFill>
                  <a:srgbClr val="27262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147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grpSp>
        <p:nvGrpSpPr>
          <p:cNvPr id="3" name="Group 3"/>
          <p:cNvGrpSpPr/>
          <p:nvPr/>
        </p:nvGrpSpPr>
        <p:grpSpPr>
          <a:xfrm>
            <a:off x="2464420" y="483719"/>
            <a:ext cx="9121391" cy="6045591"/>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grpSp>
        <p:nvGrpSpPr>
          <p:cNvPr id="14" name="Group 13">
            <a:extLst>
              <a:ext uri="{FF2B5EF4-FFF2-40B4-BE49-F238E27FC236}">
                <a16:creationId xmlns:a16="http://schemas.microsoft.com/office/drawing/2014/main" id="{ABF12771-353A-405C-9F6C-316C953F7BB8}"/>
              </a:ext>
            </a:extLst>
          </p:cNvPr>
          <p:cNvGrpSpPr/>
          <p:nvPr/>
        </p:nvGrpSpPr>
        <p:grpSpPr>
          <a:xfrm>
            <a:off x="13124" y="-204663"/>
            <a:ext cx="4750279" cy="4486375"/>
            <a:chOff x="13124" y="-204663"/>
            <a:chExt cx="4750279" cy="4486375"/>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124" y="-204663"/>
              <a:ext cx="4750279" cy="4486375"/>
            </a:xfrm>
            <a:prstGeom prst="rect">
              <a:avLst/>
            </a:prstGeom>
          </p:spPr>
        </p:pic>
        <p:sp>
          <p:nvSpPr>
            <p:cNvPr id="9" name="TextBox 9"/>
            <p:cNvSpPr txBox="1"/>
            <p:nvPr/>
          </p:nvSpPr>
          <p:spPr>
            <a:xfrm>
              <a:off x="393523" y="1417538"/>
              <a:ext cx="3963232" cy="791370"/>
            </a:xfrm>
            <a:prstGeom prst="rect">
              <a:avLst/>
            </a:prstGeom>
          </p:spPr>
          <p:txBody>
            <a:bodyPr wrap="square" lIns="0" tIns="0" rIns="0" bIns="0" rtlCol="0" anchor="t">
              <a:spAutoFit/>
            </a:bodyPr>
            <a:lstStyle/>
            <a:p>
              <a:pPr algn="ctr" defTabSz="609630">
                <a:lnSpc>
                  <a:spcPts val="5760"/>
                </a:lnSpc>
              </a:pPr>
              <a:r>
                <a:rPr lang="en-US" sz="8000" dirty="0" err="1">
                  <a:solidFill>
                    <a:srgbClr val="000000"/>
                  </a:solidFill>
                  <a:latin typeface="Arial" panose="020B0604020202020204" pitchFamily="34" charset="0"/>
                  <a:cs typeface="Arial" panose="020B0604020202020204" pitchFamily="34" charset="0"/>
                </a:rPr>
                <a:t>Ghi</a:t>
              </a:r>
              <a:r>
                <a:rPr lang="en-US" sz="8000" dirty="0">
                  <a:solidFill>
                    <a:srgbClr val="000000"/>
                  </a:solidFill>
                  <a:latin typeface="Arial" panose="020B0604020202020204" pitchFamily="34" charset="0"/>
                  <a:cs typeface="Arial" panose="020B0604020202020204" pitchFamily="34" charset="0"/>
                </a:rPr>
                <a:t> </a:t>
              </a:r>
              <a:r>
                <a:rPr lang="en-US" sz="8000" dirty="0" err="1">
                  <a:solidFill>
                    <a:srgbClr val="000000"/>
                  </a:solidFill>
                  <a:latin typeface="Arial" panose="020B0604020202020204" pitchFamily="34" charset="0"/>
                  <a:cs typeface="Arial" panose="020B0604020202020204" pitchFamily="34" charset="0"/>
                </a:rPr>
                <a:t>nhớ</a:t>
              </a:r>
              <a:endParaRPr lang="en-US" sz="8000" dirty="0">
                <a:solidFill>
                  <a:srgbClr val="000000"/>
                </a:solidFill>
                <a:latin typeface="Arial" panose="020B0604020202020204" pitchFamily="34" charset="0"/>
                <a:cs typeface="Arial" panose="020B0604020202020204" pitchFamily="34" charset="0"/>
              </a:endParaRPr>
            </a:p>
          </p:txBody>
        </p:sp>
      </p:grpSp>
      <p:sp>
        <p:nvSpPr>
          <p:cNvPr id="10" name="TextBox 10"/>
          <p:cNvSpPr txBox="1"/>
          <p:nvPr/>
        </p:nvSpPr>
        <p:spPr>
          <a:xfrm>
            <a:off x="4624023" y="953355"/>
            <a:ext cx="6420793" cy="4924425"/>
          </a:xfrm>
          <a:prstGeom prst="rect">
            <a:avLst/>
          </a:prstGeom>
        </p:spPr>
        <p:txBody>
          <a:bodyPr wrap="square" lIns="0" tIns="0" rIns="0" bIns="0" rtlCol="0" anchor="t">
            <a:spAutoFit/>
          </a:bodyPr>
          <a:lstStyle/>
          <a:p>
            <a:pPr defTabSz="609630"/>
            <a:r>
              <a:rPr lang="en-US" sz="4000" dirty="0">
                <a:solidFill>
                  <a:srgbClr val="000000"/>
                </a:solidFill>
                <a:latin typeface="Arial" panose="020B0604020202020204" pitchFamily="34" charset="0"/>
                <a:cs typeface="Arial" panose="020B0604020202020204" pitchFamily="34" charset="0"/>
              </a:rPr>
              <a:t>Thu – </a:t>
            </a:r>
            <a:r>
              <a:rPr lang="en-US" sz="4000" dirty="0" err="1">
                <a:solidFill>
                  <a:srgbClr val="000000"/>
                </a:solidFill>
                <a:latin typeface="Arial" panose="020B0604020202020204" pitchFamily="34" charset="0"/>
                <a:cs typeface="Arial" panose="020B0604020202020204" pitchFamily="34" charset="0"/>
              </a:rPr>
              <a:t>đông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năm</a:t>
            </a:r>
            <a:r>
              <a:rPr lang="en-US" sz="4000" dirty="0">
                <a:solidFill>
                  <a:srgbClr val="000000"/>
                </a:solidFill>
                <a:latin typeface="Arial" panose="020B0604020202020204" pitchFamily="34" charset="0"/>
                <a:cs typeface="Arial" panose="020B0604020202020204" pitchFamily="34" charset="0"/>
              </a:rPr>
              <a:t> 1947, </a:t>
            </a:r>
            <a:r>
              <a:rPr lang="en-US" sz="4000" dirty="0" err="1">
                <a:solidFill>
                  <a:srgbClr val="000000"/>
                </a:solidFill>
                <a:latin typeface="Arial" panose="020B0604020202020204" pitchFamily="34" charset="0"/>
                <a:cs typeface="Arial" panose="020B0604020202020204" pitchFamily="34" charset="0"/>
              </a:rPr>
              <a:t>thực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dân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Pháp</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tấn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công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lên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Việt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Bắc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hòng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tiêu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diệt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cơ</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quan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đầu</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não</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kháng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chiến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bộ</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đội</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chủ</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lực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của</a:t>
            </a:r>
            <a:r>
              <a:rPr lang="en-US" sz="4000" dirty="0">
                <a:solidFill>
                  <a:srgbClr val="000000"/>
                </a:solidFill>
                <a:latin typeface="Arial" panose="020B0604020202020204" pitchFamily="34" charset="0"/>
                <a:cs typeface="Arial" panose="020B0604020202020204" pitchFamily="34" charset="0"/>
              </a:rPr>
              <a:t> ta </a:t>
            </a:r>
            <a:r>
              <a:rPr lang="en-US" sz="4000" dirty="0" err="1">
                <a:solidFill>
                  <a:srgbClr val="000000"/>
                </a:solidFill>
                <a:latin typeface="Arial" panose="020B0604020202020204" pitchFamily="34" charset="0"/>
                <a:cs typeface="Arial" panose="020B0604020202020204" pitchFamily="34" charset="0"/>
              </a:rPr>
              <a:t>để</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nhanh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chóng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kết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thúc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chiến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tranh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Nhưng</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Việt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Bắc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đã</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trở</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thành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mồ</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chôn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giặc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Pháp</a:t>
            </a:r>
            <a:r>
              <a:rPr lang="en-US" sz="4000" dirty="0">
                <a:solidFill>
                  <a:srgbClr val="000000"/>
                </a:solidFill>
                <a:latin typeface="Arial" panose="020B0604020202020204" pitchFamily="34" charset="0"/>
                <a:cs typeface="Arial" panose="020B0604020202020204" pitchFamily="34"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3163">
            <a:off x="10896966" y="5170834"/>
            <a:ext cx="1204504" cy="160101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62934">
            <a:off x="246119" y="5623417"/>
            <a:ext cx="1565616" cy="51238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0983">
            <a:off x="1159056" y="3608499"/>
            <a:ext cx="1196378" cy="20586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615514" y="685800"/>
            <a:ext cx="10960974" cy="5574220"/>
            <a:chOff x="0" y="0"/>
            <a:chExt cx="3739902" cy="1901933"/>
          </a:xfrm>
        </p:grpSpPr>
        <p:sp>
          <p:nvSpPr>
            <p:cNvPr id="3" name="Freeform 3"/>
            <p:cNvSpPr/>
            <p:nvPr/>
          </p:nvSpPr>
          <p:spPr>
            <a:xfrm>
              <a:off x="0" y="-1270"/>
              <a:ext cx="3741172"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19" name="Picture 2" descr="b3">
            <a:extLst>
              <a:ext uri="{FF2B5EF4-FFF2-40B4-BE49-F238E27FC236}">
                <a16:creationId xmlns:a16="http://schemas.microsoft.com/office/drawing/2014/main" id="{DD84DC6C-4613-4FCA-ADA6-105536503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76" y="913895"/>
            <a:ext cx="8229600" cy="5715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0" name="Freeform 3">
            <a:extLst>
              <a:ext uri="{FF2B5EF4-FFF2-40B4-BE49-F238E27FC236}">
                <a16:creationId xmlns:a16="http://schemas.microsoft.com/office/drawing/2014/main" id="{7E5F8732-D16B-4BAC-B699-D6958312D9D3}"/>
              </a:ext>
            </a:extLst>
          </p:cNvPr>
          <p:cNvSpPr>
            <a:spLocks/>
          </p:cNvSpPr>
          <p:nvPr/>
        </p:nvSpPr>
        <p:spPr bwMode="auto">
          <a:xfrm>
            <a:off x="790550" y="960119"/>
            <a:ext cx="2906269" cy="2861567"/>
          </a:xfrm>
          <a:custGeom>
            <a:avLst/>
            <a:gdLst>
              <a:gd name="T0" fmla="*/ 2147483647 w 1843"/>
              <a:gd name="T1" fmla="*/ 2147483647 h 1976"/>
              <a:gd name="T2" fmla="*/ 2147483647 w 1843"/>
              <a:gd name="T3" fmla="*/ 2147483647 h 1976"/>
              <a:gd name="T4" fmla="*/ 2147483647 w 1843"/>
              <a:gd name="T5" fmla="*/ 2147483647 h 1976"/>
              <a:gd name="T6" fmla="*/ 2147483647 w 1843"/>
              <a:gd name="T7" fmla="*/ 0 h 1976"/>
              <a:gd name="T8" fmla="*/ 2147483647 w 1843"/>
              <a:gd name="T9" fmla="*/ 2147483647 h 1976"/>
              <a:gd name="T10" fmla="*/ 2147483647 w 1843"/>
              <a:gd name="T11" fmla="*/ 2147483647 h 1976"/>
              <a:gd name="T12" fmla="*/ 2147483647 w 1843"/>
              <a:gd name="T13" fmla="*/ 2147483647 h 1976"/>
              <a:gd name="T14" fmla="*/ 2147483647 w 1843"/>
              <a:gd name="T15" fmla="*/ 2147483647 h 1976"/>
              <a:gd name="T16" fmla="*/ 2147483647 w 1843"/>
              <a:gd name="T17" fmla="*/ 2147483647 h 1976"/>
              <a:gd name="T18" fmla="*/ 2147483647 w 1843"/>
              <a:gd name="T19" fmla="*/ 2147483647 h 1976"/>
              <a:gd name="T20" fmla="*/ 2147483647 w 1843"/>
              <a:gd name="T21" fmla="*/ 2147483647 h 1976"/>
              <a:gd name="T22" fmla="*/ 2147483647 w 1843"/>
              <a:gd name="T23" fmla="*/ 2147483647 h 1976"/>
              <a:gd name="T24" fmla="*/ 2147483647 w 1843"/>
              <a:gd name="T25" fmla="*/ 2147483647 h 1976"/>
              <a:gd name="T26" fmla="*/ 2147483647 w 1843"/>
              <a:gd name="T27" fmla="*/ 2147483647 h 1976"/>
              <a:gd name="T28" fmla="*/ 2147483647 w 1843"/>
              <a:gd name="T29" fmla="*/ 2147483647 h 1976"/>
              <a:gd name="T30" fmla="*/ 2147483647 w 1843"/>
              <a:gd name="T31" fmla="*/ 2147483647 h 1976"/>
              <a:gd name="T32" fmla="*/ 2147483647 w 1843"/>
              <a:gd name="T33" fmla="*/ 2147483647 h 1976"/>
              <a:gd name="T34" fmla="*/ 2147483647 w 1843"/>
              <a:gd name="T35" fmla="*/ 2147483647 h 1976"/>
              <a:gd name="T36" fmla="*/ 2147483647 w 1843"/>
              <a:gd name="T37" fmla="*/ 2147483647 h 1976"/>
              <a:gd name="T38" fmla="*/ 2147483647 w 1843"/>
              <a:gd name="T39" fmla="*/ 2147483647 h 1976"/>
              <a:gd name="T40" fmla="*/ 2147483647 w 1843"/>
              <a:gd name="T41" fmla="*/ 2147483647 h 1976"/>
              <a:gd name="T42" fmla="*/ 2147483647 w 1843"/>
              <a:gd name="T43" fmla="*/ 2147483647 h 1976"/>
              <a:gd name="T44" fmla="*/ 2147483647 w 1843"/>
              <a:gd name="T45" fmla="*/ 2147483647 h 1976"/>
              <a:gd name="T46" fmla="*/ 2147483647 w 1843"/>
              <a:gd name="T47" fmla="*/ 2147483647 h 1976"/>
              <a:gd name="T48" fmla="*/ 2147483647 w 1843"/>
              <a:gd name="T49" fmla="*/ 2147483647 h 1976"/>
              <a:gd name="T50" fmla="*/ 2147483647 w 1843"/>
              <a:gd name="T51" fmla="*/ 2147483647 h 1976"/>
              <a:gd name="T52" fmla="*/ 2147483647 w 1843"/>
              <a:gd name="T53" fmla="*/ 2147483647 h 1976"/>
              <a:gd name="T54" fmla="*/ 2147483647 w 1843"/>
              <a:gd name="T55" fmla="*/ 2147483647 h 1976"/>
              <a:gd name="T56" fmla="*/ 2147483647 w 1843"/>
              <a:gd name="T57" fmla="*/ 2147483647 h 1976"/>
              <a:gd name="T58" fmla="*/ 2147483647 w 1843"/>
              <a:gd name="T59" fmla="*/ 2147483647 h 1976"/>
              <a:gd name="T60" fmla="*/ 2147483647 w 1843"/>
              <a:gd name="T61" fmla="*/ 2147483647 h 1976"/>
              <a:gd name="T62" fmla="*/ 2147483647 w 1843"/>
              <a:gd name="T63" fmla="*/ 2147483647 h 1976"/>
              <a:gd name="T64" fmla="*/ 2147483647 w 1843"/>
              <a:gd name="T65" fmla="*/ 2147483647 h 1976"/>
              <a:gd name="T66" fmla="*/ 2147483647 w 1843"/>
              <a:gd name="T67" fmla="*/ 2147483647 h 1976"/>
              <a:gd name="T68" fmla="*/ 2147483647 w 1843"/>
              <a:gd name="T69" fmla="*/ 2147483647 h 1976"/>
              <a:gd name="T70" fmla="*/ 2147483647 w 1843"/>
              <a:gd name="T71" fmla="*/ 2147483647 h 1976"/>
              <a:gd name="T72" fmla="*/ 2147483647 w 1843"/>
              <a:gd name="T73" fmla="*/ 2147483647 h 1976"/>
              <a:gd name="T74" fmla="*/ 2147483647 w 1843"/>
              <a:gd name="T75" fmla="*/ 2147483647 h 1976"/>
              <a:gd name="T76" fmla="*/ 2147483647 w 1843"/>
              <a:gd name="T77" fmla="*/ 2147483647 h 19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43"/>
              <a:gd name="T118" fmla="*/ 0 h 1976"/>
              <a:gd name="T119" fmla="*/ 1843 w 1843"/>
              <a:gd name="T120" fmla="*/ 1976 h 19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43" h="1976">
                <a:moveTo>
                  <a:pt x="1833" y="413"/>
                </a:moveTo>
                <a:cubicBezTo>
                  <a:pt x="1827" y="394"/>
                  <a:pt x="1831" y="366"/>
                  <a:pt x="1814" y="355"/>
                </a:cubicBezTo>
                <a:cubicBezTo>
                  <a:pt x="1795" y="342"/>
                  <a:pt x="1757" y="317"/>
                  <a:pt x="1757" y="317"/>
                </a:cubicBezTo>
                <a:cubicBezTo>
                  <a:pt x="1754" y="307"/>
                  <a:pt x="1754" y="295"/>
                  <a:pt x="1747" y="288"/>
                </a:cubicBezTo>
                <a:cubicBezTo>
                  <a:pt x="1731" y="272"/>
                  <a:pt x="1689" y="250"/>
                  <a:pt x="1689" y="250"/>
                </a:cubicBezTo>
                <a:cubicBezTo>
                  <a:pt x="1683" y="231"/>
                  <a:pt x="1684" y="206"/>
                  <a:pt x="1670" y="192"/>
                </a:cubicBezTo>
                <a:cubicBezTo>
                  <a:pt x="1617" y="139"/>
                  <a:pt x="1550" y="130"/>
                  <a:pt x="1497" y="77"/>
                </a:cubicBezTo>
                <a:cubicBezTo>
                  <a:pt x="1474" y="8"/>
                  <a:pt x="1495" y="30"/>
                  <a:pt x="1449" y="0"/>
                </a:cubicBezTo>
                <a:cubicBezTo>
                  <a:pt x="1399" y="34"/>
                  <a:pt x="1377" y="92"/>
                  <a:pt x="1334" y="135"/>
                </a:cubicBezTo>
                <a:cubicBezTo>
                  <a:pt x="1313" y="199"/>
                  <a:pt x="1249" y="194"/>
                  <a:pt x="1190" y="202"/>
                </a:cubicBezTo>
                <a:cubicBezTo>
                  <a:pt x="1129" y="221"/>
                  <a:pt x="1102" y="224"/>
                  <a:pt x="1027" y="231"/>
                </a:cubicBezTo>
                <a:cubicBezTo>
                  <a:pt x="955" y="278"/>
                  <a:pt x="907" y="318"/>
                  <a:pt x="825" y="346"/>
                </a:cubicBezTo>
                <a:cubicBezTo>
                  <a:pt x="770" y="428"/>
                  <a:pt x="801" y="385"/>
                  <a:pt x="729" y="432"/>
                </a:cubicBezTo>
                <a:cubicBezTo>
                  <a:pt x="718" y="466"/>
                  <a:pt x="710" y="488"/>
                  <a:pt x="710" y="528"/>
                </a:cubicBezTo>
                <a:cubicBezTo>
                  <a:pt x="710" y="564"/>
                  <a:pt x="738" y="592"/>
                  <a:pt x="749" y="624"/>
                </a:cubicBezTo>
                <a:cubicBezTo>
                  <a:pt x="740" y="667"/>
                  <a:pt x="747" y="726"/>
                  <a:pt x="710" y="749"/>
                </a:cubicBezTo>
                <a:cubicBezTo>
                  <a:pt x="693" y="760"/>
                  <a:pt x="653" y="768"/>
                  <a:pt x="653" y="768"/>
                </a:cubicBezTo>
                <a:cubicBezTo>
                  <a:pt x="630" y="789"/>
                  <a:pt x="615" y="812"/>
                  <a:pt x="595" y="835"/>
                </a:cubicBezTo>
                <a:cubicBezTo>
                  <a:pt x="580" y="852"/>
                  <a:pt x="547" y="883"/>
                  <a:pt x="547" y="883"/>
                </a:cubicBezTo>
                <a:cubicBezTo>
                  <a:pt x="493" y="880"/>
                  <a:pt x="437" y="886"/>
                  <a:pt x="384" y="874"/>
                </a:cubicBezTo>
                <a:cubicBezTo>
                  <a:pt x="374" y="872"/>
                  <a:pt x="384" y="844"/>
                  <a:pt x="374" y="845"/>
                </a:cubicBezTo>
                <a:cubicBezTo>
                  <a:pt x="368" y="846"/>
                  <a:pt x="272" y="903"/>
                  <a:pt x="259" y="912"/>
                </a:cubicBezTo>
                <a:cubicBezTo>
                  <a:pt x="245" y="953"/>
                  <a:pt x="195" y="995"/>
                  <a:pt x="153" y="1008"/>
                </a:cubicBezTo>
                <a:cubicBezTo>
                  <a:pt x="116" y="1033"/>
                  <a:pt x="92" y="1061"/>
                  <a:pt x="48" y="1075"/>
                </a:cubicBezTo>
                <a:cubicBezTo>
                  <a:pt x="38" y="1082"/>
                  <a:pt x="22" y="1084"/>
                  <a:pt x="19" y="1095"/>
                </a:cubicBezTo>
                <a:cubicBezTo>
                  <a:pt x="0" y="1170"/>
                  <a:pt x="86" y="1171"/>
                  <a:pt x="134" y="1181"/>
                </a:cubicBezTo>
                <a:cubicBezTo>
                  <a:pt x="150" y="1227"/>
                  <a:pt x="160" y="1206"/>
                  <a:pt x="192" y="1239"/>
                </a:cubicBezTo>
                <a:cubicBezTo>
                  <a:pt x="189" y="1255"/>
                  <a:pt x="191" y="1274"/>
                  <a:pt x="182" y="1287"/>
                </a:cubicBezTo>
                <a:cubicBezTo>
                  <a:pt x="176" y="1295"/>
                  <a:pt x="159" y="1288"/>
                  <a:pt x="153" y="1296"/>
                </a:cubicBezTo>
                <a:cubicBezTo>
                  <a:pt x="141" y="1313"/>
                  <a:pt x="134" y="1354"/>
                  <a:pt x="134" y="1354"/>
                </a:cubicBezTo>
                <a:cubicBezTo>
                  <a:pt x="160" y="1430"/>
                  <a:pt x="121" y="1337"/>
                  <a:pt x="173" y="1402"/>
                </a:cubicBezTo>
                <a:cubicBezTo>
                  <a:pt x="185" y="1418"/>
                  <a:pt x="185" y="1440"/>
                  <a:pt x="192" y="1459"/>
                </a:cubicBezTo>
                <a:cubicBezTo>
                  <a:pt x="161" y="1492"/>
                  <a:pt x="172" y="1497"/>
                  <a:pt x="201" y="1527"/>
                </a:cubicBezTo>
                <a:cubicBezTo>
                  <a:pt x="223" y="1588"/>
                  <a:pt x="238" y="1569"/>
                  <a:pt x="288" y="1594"/>
                </a:cubicBezTo>
                <a:cubicBezTo>
                  <a:pt x="366" y="1633"/>
                  <a:pt x="271" y="1597"/>
                  <a:pt x="345" y="1623"/>
                </a:cubicBezTo>
                <a:cubicBezTo>
                  <a:pt x="368" y="1687"/>
                  <a:pt x="377" y="1698"/>
                  <a:pt x="326" y="1747"/>
                </a:cubicBezTo>
                <a:cubicBezTo>
                  <a:pt x="324" y="1753"/>
                  <a:pt x="304" y="1799"/>
                  <a:pt x="326" y="1805"/>
                </a:cubicBezTo>
                <a:cubicBezTo>
                  <a:pt x="337" y="1808"/>
                  <a:pt x="345" y="1792"/>
                  <a:pt x="355" y="1786"/>
                </a:cubicBezTo>
                <a:cubicBezTo>
                  <a:pt x="371" y="1739"/>
                  <a:pt x="384" y="1736"/>
                  <a:pt x="432" y="1747"/>
                </a:cubicBezTo>
                <a:cubicBezTo>
                  <a:pt x="461" y="1778"/>
                  <a:pt x="496" y="1781"/>
                  <a:pt x="537" y="1795"/>
                </a:cubicBezTo>
                <a:cubicBezTo>
                  <a:pt x="547" y="1798"/>
                  <a:pt x="566" y="1805"/>
                  <a:pt x="566" y="1805"/>
                </a:cubicBezTo>
                <a:cubicBezTo>
                  <a:pt x="569" y="1815"/>
                  <a:pt x="570" y="1826"/>
                  <a:pt x="576" y="1834"/>
                </a:cubicBezTo>
                <a:cubicBezTo>
                  <a:pt x="583" y="1843"/>
                  <a:pt x="599" y="1843"/>
                  <a:pt x="605" y="1853"/>
                </a:cubicBezTo>
                <a:cubicBezTo>
                  <a:pt x="654" y="1932"/>
                  <a:pt x="591" y="1899"/>
                  <a:pt x="653" y="1920"/>
                </a:cubicBezTo>
                <a:cubicBezTo>
                  <a:pt x="662" y="1923"/>
                  <a:pt x="672" y="1927"/>
                  <a:pt x="681" y="1930"/>
                </a:cubicBezTo>
                <a:cubicBezTo>
                  <a:pt x="735" y="1919"/>
                  <a:pt x="757" y="1901"/>
                  <a:pt x="797" y="1863"/>
                </a:cubicBezTo>
                <a:cubicBezTo>
                  <a:pt x="835" y="1976"/>
                  <a:pt x="813" y="1893"/>
                  <a:pt x="835" y="1834"/>
                </a:cubicBezTo>
                <a:cubicBezTo>
                  <a:pt x="846" y="1804"/>
                  <a:pt x="862" y="1781"/>
                  <a:pt x="873" y="1747"/>
                </a:cubicBezTo>
                <a:cubicBezTo>
                  <a:pt x="844" y="1705"/>
                  <a:pt x="838" y="1680"/>
                  <a:pt x="893" y="1661"/>
                </a:cubicBezTo>
                <a:cubicBezTo>
                  <a:pt x="896" y="1671"/>
                  <a:pt x="892" y="1687"/>
                  <a:pt x="902" y="1690"/>
                </a:cubicBezTo>
                <a:cubicBezTo>
                  <a:pt x="918" y="1694"/>
                  <a:pt x="968" y="1677"/>
                  <a:pt x="989" y="1671"/>
                </a:cubicBezTo>
                <a:cubicBezTo>
                  <a:pt x="1004" y="1717"/>
                  <a:pt x="990" y="1698"/>
                  <a:pt x="1017" y="1671"/>
                </a:cubicBezTo>
                <a:cubicBezTo>
                  <a:pt x="1025" y="1663"/>
                  <a:pt x="1036" y="1658"/>
                  <a:pt x="1046" y="1651"/>
                </a:cubicBezTo>
                <a:cubicBezTo>
                  <a:pt x="1067" y="1621"/>
                  <a:pt x="1083" y="1605"/>
                  <a:pt x="1113" y="1584"/>
                </a:cubicBezTo>
                <a:cubicBezTo>
                  <a:pt x="1122" y="1541"/>
                  <a:pt x="1128" y="1515"/>
                  <a:pt x="1152" y="1479"/>
                </a:cubicBezTo>
                <a:cubicBezTo>
                  <a:pt x="1155" y="1469"/>
                  <a:pt x="1156" y="1459"/>
                  <a:pt x="1161" y="1450"/>
                </a:cubicBezTo>
                <a:cubicBezTo>
                  <a:pt x="1166" y="1442"/>
                  <a:pt x="1178" y="1440"/>
                  <a:pt x="1181" y="1431"/>
                </a:cubicBezTo>
                <a:cubicBezTo>
                  <a:pt x="1206" y="1356"/>
                  <a:pt x="1176" y="1368"/>
                  <a:pt x="1229" y="1315"/>
                </a:cubicBezTo>
                <a:cubicBezTo>
                  <a:pt x="1244" y="1267"/>
                  <a:pt x="1250" y="1221"/>
                  <a:pt x="1257" y="1171"/>
                </a:cubicBezTo>
                <a:cubicBezTo>
                  <a:pt x="1333" y="1197"/>
                  <a:pt x="1295" y="1188"/>
                  <a:pt x="1373" y="1200"/>
                </a:cubicBezTo>
                <a:cubicBezTo>
                  <a:pt x="1405" y="1211"/>
                  <a:pt x="1437" y="1218"/>
                  <a:pt x="1469" y="1229"/>
                </a:cubicBezTo>
                <a:cubicBezTo>
                  <a:pt x="1493" y="1192"/>
                  <a:pt x="1503" y="1187"/>
                  <a:pt x="1545" y="1200"/>
                </a:cubicBezTo>
                <a:cubicBezTo>
                  <a:pt x="1572" y="1226"/>
                  <a:pt x="1595" y="1230"/>
                  <a:pt x="1632" y="1239"/>
                </a:cubicBezTo>
                <a:cubicBezTo>
                  <a:pt x="1670" y="1226"/>
                  <a:pt x="1680" y="1200"/>
                  <a:pt x="1709" y="1171"/>
                </a:cubicBezTo>
                <a:cubicBezTo>
                  <a:pt x="1692" y="1090"/>
                  <a:pt x="1690" y="1072"/>
                  <a:pt x="1641" y="1008"/>
                </a:cubicBezTo>
                <a:cubicBezTo>
                  <a:pt x="1622" y="983"/>
                  <a:pt x="1611" y="948"/>
                  <a:pt x="1584" y="931"/>
                </a:cubicBezTo>
                <a:cubicBezTo>
                  <a:pt x="1567" y="920"/>
                  <a:pt x="1545" y="919"/>
                  <a:pt x="1526" y="912"/>
                </a:cubicBezTo>
                <a:cubicBezTo>
                  <a:pt x="1483" y="869"/>
                  <a:pt x="1509" y="887"/>
                  <a:pt x="1440" y="864"/>
                </a:cubicBezTo>
                <a:cubicBezTo>
                  <a:pt x="1430" y="861"/>
                  <a:pt x="1411" y="855"/>
                  <a:pt x="1411" y="855"/>
                </a:cubicBezTo>
                <a:cubicBezTo>
                  <a:pt x="1371" y="812"/>
                  <a:pt x="1413" y="793"/>
                  <a:pt x="1449" y="768"/>
                </a:cubicBezTo>
                <a:cubicBezTo>
                  <a:pt x="1475" y="692"/>
                  <a:pt x="1436" y="785"/>
                  <a:pt x="1488" y="720"/>
                </a:cubicBezTo>
                <a:cubicBezTo>
                  <a:pt x="1494" y="712"/>
                  <a:pt x="1492" y="700"/>
                  <a:pt x="1497" y="691"/>
                </a:cubicBezTo>
                <a:cubicBezTo>
                  <a:pt x="1514" y="663"/>
                  <a:pt x="1563" y="635"/>
                  <a:pt x="1593" y="624"/>
                </a:cubicBezTo>
                <a:cubicBezTo>
                  <a:pt x="1644" y="637"/>
                  <a:pt x="1649" y="660"/>
                  <a:pt x="1680" y="615"/>
                </a:cubicBezTo>
                <a:cubicBezTo>
                  <a:pt x="1696" y="565"/>
                  <a:pt x="1680" y="540"/>
                  <a:pt x="1728" y="509"/>
                </a:cubicBezTo>
                <a:cubicBezTo>
                  <a:pt x="1755" y="468"/>
                  <a:pt x="1799" y="449"/>
                  <a:pt x="1833" y="413"/>
                </a:cubicBezTo>
                <a:cubicBezTo>
                  <a:pt x="1836" y="403"/>
                  <a:pt x="1843" y="384"/>
                  <a:pt x="1843" y="384"/>
                </a:cubicBezTo>
                <a:cubicBezTo>
                  <a:pt x="1843" y="384"/>
                  <a:pt x="1836" y="403"/>
                  <a:pt x="1833" y="413"/>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4">
            <a:extLst>
              <a:ext uri="{FF2B5EF4-FFF2-40B4-BE49-F238E27FC236}">
                <a16:creationId xmlns:a16="http://schemas.microsoft.com/office/drawing/2014/main" id="{519AC27B-5BBE-48B6-90D5-FA5FBCD7315A}"/>
              </a:ext>
            </a:extLst>
          </p:cNvPr>
          <p:cNvSpPr>
            <a:spLocks/>
          </p:cNvSpPr>
          <p:nvPr/>
        </p:nvSpPr>
        <p:spPr bwMode="auto">
          <a:xfrm>
            <a:off x="3044952" y="1627127"/>
            <a:ext cx="3610586" cy="1683001"/>
          </a:xfrm>
          <a:custGeom>
            <a:avLst/>
            <a:gdLst>
              <a:gd name="T0" fmla="*/ 2147483647 w 2319"/>
              <a:gd name="T1" fmla="*/ 2147483647 h 1181"/>
              <a:gd name="T2" fmla="*/ 2147483647 w 2319"/>
              <a:gd name="T3" fmla="*/ 2147483647 h 1181"/>
              <a:gd name="T4" fmla="*/ 2147483647 w 2319"/>
              <a:gd name="T5" fmla="*/ 2147483647 h 1181"/>
              <a:gd name="T6" fmla="*/ 2147483647 w 2319"/>
              <a:gd name="T7" fmla="*/ 2147483647 h 1181"/>
              <a:gd name="T8" fmla="*/ 2147483647 w 2319"/>
              <a:gd name="T9" fmla="*/ 2147483647 h 1181"/>
              <a:gd name="T10" fmla="*/ 2147483647 w 2319"/>
              <a:gd name="T11" fmla="*/ 2147483647 h 1181"/>
              <a:gd name="T12" fmla="*/ 2147483647 w 2319"/>
              <a:gd name="T13" fmla="*/ 2147483647 h 1181"/>
              <a:gd name="T14" fmla="*/ 2147483647 w 2319"/>
              <a:gd name="T15" fmla="*/ 2147483647 h 1181"/>
              <a:gd name="T16" fmla="*/ 2147483647 w 2319"/>
              <a:gd name="T17" fmla="*/ 2147483647 h 1181"/>
              <a:gd name="T18" fmla="*/ 2147483647 w 2319"/>
              <a:gd name="T19" fmla="*/ 2147483647 h 1181"/>
              <a:gd name="T20" fmla="*/ 2147483647 w 2319"/>
              <a:gd name="T21" fmla="*/ 2147483647 h 1181"/>
              <a:gd name="T22" fmla="*/ 2147483647 w 2319"/>
              <a:gd name="T23" fmla="*/ 2147483647 h 1181"/>
              <a:gd name="T24" fmla="*/ 2147483647 w 2319"/>
              <a:gd name="T25" fmla="*/ 2147483647 h 1181"/>
              <a:gd name="T26" fmla="*/ 2147483647 w 2319"/>
              <a:gd name="T27" fmla="*/ 2147483647 h 1181"/>
              <a:gd name="T28" fmla="*/ 2147483647 w 2319"/>
              <a:gd name="T29" fmla="*/ 2147483647 h 1181"/>
              <a:gd name="T30" fmla="*/ 2147483647 w 2319"/>
              <a:gd name="T31" fmla="*/ 2147483647 h 1181"/>
              <a:gd name="T32" fmla="*/ 2147483647 w 2319"/>
              <a:gd name="T33" fmla="*/ 2147483647 h 1181"/>
              <a:gd name="T34" fmla="*/ 2147483647 w 2319"/>
              <a:gd name="T35" fmla="*/ 2147483647 h 1181"/>
              <a:gd name="T36" fmla="*/ 2147483647 w 2319"/>
              <a:gd name="T37" fmla="*/ 2147483647 h 1181"/>
              <a:gd name="T38" fmla="*/ 2147483647 w 2319"/>
              <a:gd name="T39" fmla="*/ 2147483647 h 1181"/>
              <a:gd name="T40" fmla="*/ 2147483647 w 2319"/>
              <a:gd name="T41" fmla="*/ 2147483647 h 1181"/>
              <a:gd name="T42" fmla="*/ 2147483647 w 2319"/>
              <a:gd name="T43" fmla="*/ 2147483647 h 1181"/>
              <a:gd name="T44" fmla="*/ 2147483647 w 2319"/>
              <a:gd name="T45" fmla="*/ 2147483647 h 1181"/>
              <a:gd name="T46" fmla="*/ 2147483647 w 2319"/>
              <a:gd name="T47" fmla="*/ 2147483647 h 1181"/>
              <a:gd name="T48" fmla="*/ 2147483647 w 2319"/>
              <a:gd name="T49" fmla="*/ 2147483647 h 1181"/>
              <a:gd name="T50" fmla="*/ 2147483647 w 2319"/>
              <a:gd name="T51" fmla="*/ 2147483647 h 1181"/>
              <a:gd name="T52" fmla="*/ 2147483647 w 2319"/>
              <a:gd name="T53" fmla="*/ 2147483647 h 1181"/>
              <a:gd name="T54" fmla="*/ 2147483647 w 2319"/>
              <a:gd name="T55" fmla="*/ 2147483647 h 1181"/>
              <a:gd name="T56" fmla="*/ 2147483647 w 2319"/>
              <a:gd name="T57" fmla="*/ 2147483647 h 1181"/>
              <a:gd name="T58" fmla="*/ 2147483647 w 2319"/>
              <a:gd name="T59" fmla="*/ 2147483647 h 1181"/>
              <a:gd name="T60" fmla="*/ 2147483647 w 2319"/>
              <a:gd name="T61" fmla="*/ 2147483647 h 1181"/>
              <a:gd name="T62" fmla="*/ 2147483647 w 2319"/>
              <a:gd name="T63" fmla="*/ 2147483647 h 1181"/>
              <a:gd name="T64" fmla="*/ 2147483647 w 2319"/>
              <a:gd name="T65" fmla="*/ 2147483647 h 1181"/>
              <a:gd name="T66" fmla="*/ 2147483647 w 2319"/>
              <a:gd name="T67" fmla="*/ 2147483647 h 11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19"/>
              <a:gd name="T103" fmla="*/ 0 h 1181"/>
              <a:gd name="T104" fmla="*/ 2319 w 2319"/>
              <a:gd name="T105" fmla="*/ 1181 h 11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19" h="1181">
                <a:moveTo>
                  <a:pt x="1085" y="163"/>
                </a:moveTo>
                <a:cubicBezTo>
                  <a:pt x="1030" y="247"/>
                  <a:pt x="1026" y="243"/>
                  <a:pt x="922" y="259"/>
                </a:cubicBezTo>
                <a:cubicBezTo>
                  <a:pt x="886" y="272"/>
                  <a:pt x="863" y="281"/>
                  <a:pt x="826" y="269"/>
                </a:cubicBezTo>
                <a:cubicBezTo>
                  <a:pt x="804" y="246"/>
                  <a:pt x="749" y="211"/>
                  <a:pt x="749" y="211"/>
                </a:cubicBezTo>
                <a:cubicBezTo>
                  <a:pt x="743" y="201"/>
                  <a:pt x="735" y="193"/>
                  <a:pt x="730" y="182"/>
                </a:cubicBezTo>
                <a:cubicBezTo>
                  <a:pt x="725" y="170"/>
                  <a:pt x="727" y="155"/>
                  <a:pt x="720" y="144"/>
                </a:cubicBezTo>
                <a:cubicBezTo>
                  <a:pt x="706" y="123"/>
                  <a:pt x="640" y="85"/>
                  <a:pt x="615" y="77"/>
                </a:cubicBezTo>
                <a:cubicBezTo>
                  <a:pt x="570" y="29"/>
                  <a:pt x="503" y="73"/>
                  <a:pt x="442" y="57"/>
                </a:cubicBezTo>
                <a:cubicBezTo>
                  <a:pt x="429" y="20"/>
                  <a:pt x="421" y="12"/>
                  <a:pt x="384" y="0"/>
                </a:cubicBezTo>
                <a:cubicBezTo>
                  <a:pt x="328" y="56"/>
                  <a:pt x="348" y="29"/>
                  <a:pt x="317" y="77"/>
                </a:cubicBezTo>
                <a:cubicBezTo>
                  <a:pt x="294" y="145"/>
                  <a:pt x="315" y="123"/>
                  <a:pt x="269" y="153"/>
                </a:cubicBezTo>
                <a:cubicBezTo>
                  <a:pt x="251" y="212"/>
                  <a:pt x="195" y="195"/>
                  <a:pt x="135" y="201"/>
                </a:cubicBezTo>
                <a:cubicBezTo>
                  <a:pt x="122" y="214"/>
                  <a:pt x="101" y="222"/>
                  <a:pt x="96" y="240"/>
                </a:cubicBezTo>
                <a:cubicBezTo>
                  <a:pt x="93" y="250"/>
                  <a:pt x="93" y="261"/>
                  <a:pt x="87" y="269"/>
                </a:cubicBezTo>
                <a:cubicBezTo>
                  <a:pt x="75" y="286"/>
                  <a:pt x="19" y="346"/>
                  <a:pt x="0" y="365"/>
                </a:cubicBezTo>
                <a:cubicBezTo>
                  <a:pt x="3" y="378"/>
                  <a:pt x="3" y="392"/>
                  <a:pt x="10" y="403"/>
                </a:cubicBezTo>
                <a:cubicBezTo>
                  <a:pt x="32" y="435"/>
                  <a:pt x="101" y="439"/>
                  <a:pt x="135" y="451"/>
                </a:cubicBezTo>
                <a:cubicBezTo>
                  <a:pt x="141" y="461"/>
                  <a:pt x="146" y="472"/>
                  <a:pt x="154" y="480"/>
                </a:cubicBezTo>
                <a:cubicBezTo>
                  <a:pt x="162" y="488"/>
                  <a:pt x="176" y="490"/>
                  <a:pt x="183" y="499"/>
                </a:cubicBezTo>
                <a:cubicBezTo>
                  <a:pt x="189" y="507"/>
                  <a:pt x="187" y="519"/>
                  <a:pt x="192" y="528"/>
                </a:cubicBezTo>
                <a:cubicBezTo>
                  <a:pt x="207" y="552"/>
                  <a:pt x="256" y="581"/>
                  <a:pt x="279" y="605"/>
                </a:cubicBezTo>
                <a:cubicBezTo>
                  <a:pt x="289" y="717"/>
                  <a:pt x="273" y="692"/>
                  <a:pt x="327" y="749"/>
                </a:cubicBezTo>
                <a:cubicBezTo>
                  <a:pt x="368" y="735"/>
                  <a:pt x="402" y="708"/>
                  <a:pt x="442" y="691"/>
                </a:cubicBezTo>
                <a:cubicBezTo>
                  <a:pt x="461" y="683"/>
                  <a:pt x="500" y="672"/>
                  <a:pt x="500" y="672"/>
                </a:cubicBezTo>
                <a:cubicBezTo>
                  <a:pt x="528" y="653"/>
                  <a:pt x="557" y="643"/>
                  <a:pt x="586" y="624"/>
                </a:cubicBezTo>
                <a:cubicBezTo>
                  <a:pt x="645" y="632"/>
                  <a:pt x="670" y="624"/>
                  <a:pt x="701" y="672"/>
                </a:cubicBezTo>
                <a:cubicBezTo>
                  <a:pt x="682" y="701"/>
                  <a:pt x="673" y="725"/>
                  <a:pt x="663" y="758"/>
                </a:cubicBezTo>
                <a:cubicBezTo>
                  <a:pt x="669" y="768"/>
                  <a:pt x="674" y="779"/>
                  <a:pt x="682" y="787"/>
                </a:cubicBezTo>
                <a:cubicBezTo>
                  <a:pt x="690" y="795"/>
                  <a:pt x="705" y="796"/>
                  <a:pt x="711" y="806"/>
                </a:cubicBezTo>
                <a:cubicBezTo>
                  <a:pt x="732" y="844"/>
                  <a:pt x="719" y="910"/>
                  <a:pt x="759" y="941"/>
                </a:cubicBezTo>
                <a:cubicBezTo>
                  <a:pt x="775" y="953"/>
                  <a:pt x="797" y="953"/>
                  <a:pt x="816" y="960"/>
                </a:cubicBezTo>
                <a:cubicBezTo>
                  <a:pt x="881" y="939"/>
                  <a:pt x="939" y="921"/>
                  <a:pt x="1008" y="912"/>
                </a:cubicBezTo>
                <a:cubicBezTo>
                  <a:pt x="1076" y="890"/>
                  <a:pt x="1047" y="900"/>
                  <a:pt x="1095" y="883"/>
                </a:cubicBezTo>
                <a:cubicBezTo>
                  <a:pt x="1114" y="886"/>
                  <a:pt x="1134" y="886"/>
                  <a:pt x="1152" y="893"/>
                </a:cubicBezTo>
                <a:cubicBezTo>
                  <a:pt x="1173" y="902"/>
                  <a:pt x="1210" y="931"/>
                  <a:pt x="1210" y="931"/>
                </a:cubicBezTo>
                <a:cubicBezTo>
                  <a:pt x="1229" y="985"/>
                  <a:pt x="1195" y="1028"/>
                  <a:pt x="1220" y="1085"/>
                </a:cubicBezTo>
                <a:cubicBezTo>
                  <a:pt x="1227" y="1100"/>
                  <a:pt x="1264" y="1109"/>
                  <a:pt x="1277" y="1113"/>
                </a:cubicBezTo>
                <a:cubicBezTo>
                  <a:pt x="1287" y="1107"/>
                  <a:pt x="1298" y="1102"/>
                  <a:pt x="1306" y="1094"/>
                </a:cubicBezTo>
                <a:cubicBezTo>
                  <a:pt x="1314" y="1086"/>
                  <a:pt x="1316" y="1072"/>
                  <a:pt x="1325" y="1065"/>
                </a:cubicBezTo>
                <a:cubicBezTo>
                  <a:pt x="1343" y="1051"/>
                  <a:pt x="1370" y="1052"/>
                  <a:pt x="1392" y="1046"/>
                </a:cubicBezTo>
                <a:cubicBezTo>
                  <a:pt x="1520" y="1058"/>
                  <a:pt x="1491" y="1049"/>
                  <a:pt x="1575" y="1104"/>
                </a:cubicBezTo>
                <a:cubicBezTo>
                  <a:pt x="1617" y="1167"/>
                  <a:pt x="1593" y="1169"/>
                  <a:pt x="1652" y="1152"/>
                </a:cubicBezTo>
                <a:cubicBezTo>
                  <a:pt x="1662" y="1149"/>
                  <a:pt x="1671" y="1145"/>
                  <a:pt x="1680" y="1142"/>
                </a:cubicBezTo>
                <a:cubicBezTo>
                  <a:pt x="1706" y="1167"/>
                  <a:pt x="1734" y="1169"/>
                  <a:pt x="1767" y="1181"/>
                </a:cubicBezTo>
                <a:cubicBezTo>
                  <a:pt x="1784" y="1163"/>
                  <a:pt x="1792" y="1123"/>
                  <a:pt x="1815" y="1113"/>
                </a:cubicBezTo>
                <a:cubicBezTo>
                  <a:pt x="1860" y="1094"/>
                  <a:pt x="1876" y="1105"/>
                  <a:pt x="1920" y="1075"/>
                </a:cubicBezTo>
                <a:cubicBezTo>
                  <a:pt x="1940" y="998"/>
                  <a:pt x="1963" y="921"/>
                  <a:pt x="2007" y="854"/>
                </a:cubicBezTo>
                <a:cubicBezTo>
                  <a:pt x="2000" y="835"/>
                  <a:pt x="1983" y="797"/>
                  <a:pt x="2007" y="797"/>
                </a:cubicBezTo>
                <a:cubicBezTo>
                  <a:pt x="2018" y="797"/>
                  <a:pt x="2020" y="816"/>
                  <a:pt x="2026" y="825"/>
                </a:cubicBezTo>
                <a:cubicBezTo>
                  <a:pt x="2061" y="822"/>
                  <a:pt x="2098" y="826"/>
                  <a:pt x="2132" y="816"/>
                </a:cubicBezTo>
                <a:cubicBezTo>
                  <a:pt x="2139" y="814"/>
                  <a:pt x="2167" y="752"/>
                  <a:pt x="2180" y="739"/>
                </a:cubicBezTo>
                <a:cubicBezTo>
                  <a:pt x="2227" y="594"/>
                  <a:pt x="2174" y="740"/>
                  <a:pt x="2218" y="653"/>
                </a:cubicBezTo>
                <a:cubicBezTo>
                  <a:pt x="2248" y="594"/>
                  <a:pt x="2221" y="570"/>
                  <a:pt x="2285" y="528"/>
                </a:cubicBezTo>
                <a:cubicBezTo>
                  <a:pt x="2289" y="522"/>
                  <a:pt x="2319" y="482"/>
                  <a:pt x="2314" y="470"/>
                </a:cubicBezTo>
                <a:cubicBezTo>
                  <a:pt x="2310" y="459"/>
                  <a:pt x="2296" y="456"/>
                  <a:pt x="2285" y="451"/>
                </a:cubicBezTo>
                <a:cubicBezTo>
                  <a:pt x="2241" y="432"/>
                  <a:pt x="2201" y="430"/>
                  <a:pt x="2160" y="403"/>
                </a:cubicBezTo>
                <a:cubicBezTo>
                  <a:pt x="2121" y="343"/>
                  <a:pt x="2165" y="397"/>
                  <a:pt x="2112" y="365"/>
                </a:cubicBezTo>
                <a:cubicBezTo>
                  <a:pt x="2104" y="360"/>
                  <a:pt x="2101" y="350"/>
                  <a:pt x="2093" y="345"/>
                </a:cubicBezTo>
                <a:cubicBezTo>
                  <a:pt x="2070" y="331"/>
                  <a:pt x="2032" y="325"/>
                  <a:pt x="2007" y="317"/>
                </a:cubicBezTo>
                <a:cubicBezTo>
                  <a:pt x="1973" y="281"/>
                  <a:pt x="1918" y="275"/>
                  <a:pt x="1872" y="259"/>
                </a:cubicBezTo>
                <a:cubicBezTo>
                  <a:pt x="1827" y="275"/>
                  <a:pt x="1795" y="305"/>
                  <a:pt x="1748" y="317"/>
                </a:cubicBezTo>
                <a:cubicBezTo>
                  <a:pt x="1714" y="339"/>
                  <a:pt x="1681" y="345"/>
                  <a:pt x="1642" y="355"/>
                </a:cubicBezTo>
                <a:cubicBezTo>
                  <a:pt x="1607" y="352"/>
                  <a:pt x="1571" y="353"/>
                  <a:pt x="1536" y="345"/>
                </a:cubicBezTo>
                <a:cubicBezTo>
                  <a:pt x="1499" y="337"/>
                  <a:pt x="1498" y="297"/>
                  <a:pt x="1488" y="269"/>
                </a:cubicBezTo>
                <a:cubicBezTo>
                  <a:pt x="1480" y="247"/>
                  <a:pt x="1458" y="245"/>
                  <a:pt x="1440" y="240"/>
                </a:cubicBezTo>
                <a:cubicBezTo>
                  <a:pt x="1423" y="228"/>
                  <a:pt x="1410" y="210"/>
                  <a:pt x="1392" y="201"/>
                </a:cubicBezTo>
                <a:cubicBezTo>
                  <a:pt x="1308" y="158"/>
                  <a:pt x="1184" y="161"/>
                  <a:pt x="1095" y="153"/>
                </a:cubicBezTo>
                <a:cubicBezTo>
                  <a:pt x="1085" y="156"/>
                  <a:pt x="1073" y="156"/>
                  <a:pt x="1066" y="163"/>
                </a:cubicBezTo>
                <a:cubicBezTo>
                  <a:pt x="1041" y="188"/>
                  <a:pt x="1071" y="210"/>
                  <a:pt x="1028" y="230"/>
                </a:cubicBezTo>
              </a:path>
            </a:pathLst>
          </a:custGeom>
          <a:noFill/>
          <a:ln w="57150">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5">
            <a:extLst>
              <a:ext uri="{FF2B5EF4-FFF2-40B4-BE49-F238E27FC236}">
                <a16:creationId xmlns:a16="http://schemas.microsoft.com/office/drawing/2014/main" id="{B5032435-6717-416D-807B-FC45EC84C9D4}"/>
              </a:ext>
            </a:extLst>
          </p:cNvPr>
          <p:cNvSpPr>
            <a:spLocks/>
          </p:cNvSpPr>
          <p:nvPr/>
        </p:nvSpPr>
        <p:spPr bwMode="auto">
          <a:xfrm>
            <a:off x="4899001" y="3132839"/>
            <a:ext cx="3111500" cy="2422525"/>
          </a:xfrm>
          <a:custGeom>
            <a:avLst/>
            <a:gdLst>
              <a:gd name="T0" fmla="*/ 2147483647 w 1960"/>
              <a:gd name="T1" fmla="*/ 2147483647 h 1716"/>
              <a:gd name="T2" fmla="*/ 2147483647 w 1960"/>
              <a:gd name="T3" fmla="*/ 2147483647 h 1716"/>
              <a:gd name="T4" fmla="*/ 2147483647 w 1960"/>
              <a:gd name="T5" fmla="*/ 2147483647 h 1716"/>
              <a:gd name="T6" fmla="*/ 2147483647 w 1960"/>
              <a:gd name="T7" fmla="*/ 2147483647 h 1716"/>
              <a:gd name="T8" fmla="*/ 2147483647 w 1960"/>
              <a:gd name="T9" fmla="*/ 2147483647 h 1716"/>
              <a:gd name="T10" fmla="*/ 2147483647 w 1960"/>
              <a:gd name="T11" fmla="*/ 2147483647 h 1716"/>
              <a:gd name="T12" fmla="*/ 2147483647 w 1960"/>
              <a:gd name="T13" fmla="*/ 2147483647 h 1716"/>
              <a:gd name="T14" fmla="*/ 2147483647 w 1960"/>
              <a:gd name="T15" fmla="*/ 2147483647 h 1716"/>
              <a:gd name="T16" fmla="*/ 2147483647 w 1960"/>
              <a:gd name="T17" fmla="*/ 2147483647 h 1716"/>
              <a:gd name="T18" fmla="*/ 2147483647 w 1960"/>
              <a:gd name="T19" fmla="*/ 2147483647 h 1716"/>
              <a:gd name="T20" fmla="*/ 2147483647 w 1960"/>
              <a:gd name="T21" fmla="*/ 2147483647 h 1716"/>
              <a:gd name="T22" fmla="*/ 2147483647 w 1960"/>
              <a:gd name="T23" fmla="*/ 2147483647 h 1716"/>
              <a:gd name="T24" fmla="*/ 2147483647 w 1960"/>
              <a:gd name="T25" fmla="*/ 2147483647 h 1716"/>
              <a:gd name="T26" fmla="*/ 2147483647 w 1960"/>
              <a:gd name="T27" fmla="*/ 2147483647 h 1716"/>
              <a:gd name="T28" fmla="*/ 2147483647 w 1960"/>
              <a:gd name="T29" fmla="*/ 2147483647 h 1716"/>
              <a:gd name="T30" fmla="*/ 2147483647 w 1960"/>
              <a:gd name="T31" fmla="*/ 2147483647 h 1716"/>
              <a:gd name="T32" fmla="*/ 2147483647 w 1960"/>
              <a:gd name="T33" fmla="*/ 2147483647 h 1716"/>
              <a:gd name="T34" fmla="*/ 2147483647 w 1960"/>
              <a:gd name="T35" fmla="*/ 2147483647 h 1716"/>
              <a:gd name="T36" fmla="*/ 2147483647 w 1960"/>
              <a:gd name="T37" fmla="*/ 2147483647 h 1716"/>
              <a:gd name="T38" fmla="*/ 2147483647 w 1960"/>
              <a:gd name="T39" fmla="*/ 2147483647 h 1716"/>
              <a:gd name="T40" fmla="*/ 2147483647 w 1960"/>
              <a:gd name="T41" fmla="*/ 2147483647 h 1716"/>
              <a:gd name="T42" fmla="*/ 2147483647 w 1960"/>
              <a:gd name="T43" fmla="*/ 2147483647 h 1716"/>
              <a:gd name="T44" fmla="*/ 2147483647 w 1960"/>
              <a:gd name="T45" fmla="*/ 2147483647 h 1716"/>
              <a:gd name="T46" fmla="*/ 2147483647 w 1960"/>
              <a:gd name="T47" fmla="*/ 2147483647 h 1716"/>
              <a:gd name="T48" fmla="*/ 2147483647 w 1960"/>
              <a:gd name="T49" fmla="*/ 2147483647 h 1716"/>
              <a:gd name="T50" fmla="*/ 2147483647 w 1960"/>
              <a:gd name="T51" fmla="*/ 2147483647 h 1716"/>
              <a:gd name="T52" fmla="*/ 2147483647 w 1960"/>
              <a:gd name="T53" fmla="*/ 2147483647 h 1716"/>
              <a:gd name="T54" fmla="*/ 2147483647 w 1960"/>
              <a:gd name="T55" fmla="*/ 2147483647 h 1716"/>
              <a:gd name="T56" fmla="*/ 2147483647 w 1960"/>
              <a:gd name="T57" fmla="*/ 2147483647 h 1716"/>
              <a:gd name="T58" fmla="*/ 2147483647 w 1960"/>
              <a:gd name="T59" fmla="*/ 2147483647 h 1716"/>
              <a:gd name="T60" fmla="*/ 2147483647 w 1960"/>
              <a:gd name="T61" fmla="*/ 2147483647 h 1716"/>
              <a:gd name="T62" fmla="*/ 2147483647 w 1960"/>
              <a:gd name="T63" fmla="*/ 2147483647 h 1716"/>
              <a:gd name="T64" fmla="*/ 2147483647 w 1960"/>
              <a:gd name="T65" fmla="*/ 2147483647 h 1716"/>
              <a:gd name="T66" fmla="*/ 2147483647 w 1960"/>
              <a:gd name="T67" fmla="*/ 2147483647 h 1716"/>
              <a:gd name="T68" fmla="*/ 2147483647 w 1960"/>
              <a:gd name="T69" fmla="*/ 2147483647 h 1716"/>
              <a:gd name="T70" fmla="*/ 2147483647 w 1960"/>
              <a:gd name="T71" fmla="*/ 2147483647 h 1716"/>
              <a:gd name="T72" fmla="*/ 2147483647 w 1960"/>
              <a:gd name="T73" fmla="*/ 2147483647 h 1716"/>
              <a:gd name="T74" fmla="*/ 2147483647 w 1960"/>
              <a:gd name="T75" fmla="*/ 2147483647 h 1716"/>
              <a:gd name="T76" fmla="*/ 2147483647 w 1960"/>
              <a:gd name="T77" fmla="*/ 2147483647 h 17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60"/>
              <a:gd name="T118" fmla="*/ 0 h 1716"/>
              <a:gd name="T119" fmla="*/ 1960 w 1960"/>
              <a:gd name="T120" fmla="*/ 1716 h 17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60" h="1716">
                <a:moveTo>
                  <a:pt x="739" y="8"/>
                </a:moveTo>
                <a:cubicBezTo>
                  <a:pt x="676" y="27"/>
                  <a:pt x="737" y="0"/>
                  <a:pt x="700" y="46"/>
                </a:cubicBezTo>
                <a:cubicBezTo>
                  <a:pt x="681" y="69"/>
                  <a:pt x="640" y="76"/>
                  <a:pt x="614" y="84"/>
                </a:cubicBezTo>
                <a:cubicBezTo>
                  <a:pt x="589" y="122"/>
                  <a:pt x="600" y="137"/>
                  <a:pt x="556" y="152"/>
                </a:cubicBezTo>
                <a:cubicBezTo>
                  <a:pt x="494" y="141"/>
                  <a:pt x="437" y="122"/>
                  <a:pt x="374" y="113"/>
                </a:cubicBezTo>
                <a:cubicBezTo>
                  <a:pt x="355" y="59"/>
                  <a:pt x="283" y="24"/>
                  <a:pt x="230" y="8"/>
                </a:cubicBezTo>
                <a:cubicBezTo>
                  <a:pt x="203" y="47"/>
                  <a:pt x="189" y="35"/>
                  <a:pt x="163" y="75"/>
                </a:cubicBezTo>
                <a:cubicBezTo>
                  <a:pt x="176" y="94"/>
                  <a:pt x="188" y="113"/>
                  <a:pt x="201" y="132"/>
                </a:cubicBezTo>
                <a:cubicBezTo>
                  <a:pt x="216" y="154"/>
                  <a:pt x="182" y="209"/>
                  <a:pt x="182" y="209"/>
                </a:cubicBezTo>
                <a:cubicBezTo>
                  <a:pt x="226" y="277"/>
                  <a:pt x="201" y="254"/>
                  <a:pt x="249" y="286"/>
                </a:cubicBezTo>
                <a:cubicBezTo>
                  <a:pt x="264" y="330"/>
                  <a:pt x="250" y="361"/>
                  <a:pt x="220" y="392"/>
                </a:cubicBezTo>
                <a:cubicBezTo>
                  <a:pt x="203" y="463"/>
                  <a:pt x="178" y="435"/>
                  <a:pt x="153" y="507"/>
                </a:cubicBezTo>
                <a:cubicBezTo>
                  <a:pt x="136" y="555"/>
                  <a:pt x="116" y="577"/>
                  <a:pt x="67" y="593"/>
                </a:cubicBezTo>
                <a:cubicBezTo>
                  <a:pt x="7" y="633"/>
                  <a:pt x="0" y="713"/>
                  <a:pt x="76" y="737"/>
                </a:cubicBezTo>
                <a:cubicBezTo>
                  <a:pt x="70" y="747"/>
                  <a:pt x="55" y="755"/>
                  <a:pt x="57" y="766"/>
                </a:cubicBezTo>
                <a:cubicBezTo>
                  <a:pt x="59" y="777"/>
                  <a:pt x="81" y="775"/>
                  <a:pt x="86" y="785"/>
                </a:cubicBezTo>
                <a:cubicBezTo>
                  <a:pt x="99" y="812"/>
                  <a:pt x="95" y="844"/>
                  <a:pt x="105" y="872"/>
                </a:cubicBezTo>
                <a:cubicBezTo>
                  <a:pt x="112" y="988"/>
                  <a:pt x="92" y="1084"/>
                  <a:pt x="211" y="1121"/>
                </a:cubicBezTo>
                <a:cubicBezTo>
                  <a:pt x="238" y="1139"/>
                  <a:pt x="260" y="1161"/>
                  <a:pt x="287" y="1179"/>
                </a:cubicBezTo>
                <a:cubicBezTo>
                  <a:pt x="236" y="1256"/>
                  <a:pt x="303" y="1163"/>
                  <a:pt x="239" y="1227"/>
                </a:cubicBezTo>
                <a:cubicBezTo>
                  <a:pt x="175" y="1291"/>
                  <a:pt x="268" y="1224"/>
                  <a:pt x="191" y="1275"/>
                </a:cubicBezTo>
                <a:cubicBezTo>
                  <a:pt x="181" y="1307"/>
                  <a:pt x="176" y="1328"/>
                  <a:pt x="153" y="1352"/>
                </a:cubicBezTo>
                <a:cubicBezTo>
                  <a:pt x="152" y="1355"/>
                  <a:pt x="133" y="1406"/>
                  <a:pt x="134" y="1409"/>
                </a:cubicBezTo>
                <a:cubicBezTo>
                  <a:pt x="140" y="1446"/>
                  <a:pt x="158" y="1435"/>
                  <a:pt x="182" y="1448"/>
                </a:cubicBezTo>
                <a:cubicBezTo>
                  <a:pt x="202" y="1459"/>
                  <a:pt x="217" y="1479"/>
                  <a:pt x="239" y="1486"/>
                </a:cubicBezTo>
                <a:cubicBezTo>
                  <a:pt x="307" y="1508"/>
                  <a:pt x="278" y="1498"/>
                  <a:pt x="326" y="1515"/>
                </a:cubicBezTo>
                <a:cubicBezTo>
                  <a:pt x="366" y="1576"/>
                  <a:pt x="328" y="1567"/>
                  <a:pt x="412" y="1582"/>
                </a:cubicBezTo>
                <a:cubicBezTo>
                  <a:pt x="438" y="1622"/>
                  <a:pt x="446" y="1615"/>
                  <a:pt x="489" y="1630"/>
                </a:cubicBezTo>
                <a:cubicBezTo>
                  <a:pt x="508" y="1617"/>
                  <a:pt x="525" y="1600"/>
                  <a:pt x="547" y="1592"/>
                </a:cubicBezTo>
                <a:cubicBezTo>
                  <a:pt x="615" y="1568"/>
                  <a:pt x="587" y="1583"/>
                  <a:pt x="633" y="1553"/>
                </a:cubicBezTo>
                <a:cubicBezTo>
                  <a:pt x="656" y="1518"/>
                  <a:pt x="661" y="1477"/>
                  <a:pt x="691" y="1448"/>
                </a:cubicBezTo>
                <a:cubicBezTo>
                  <a:pt x="722" y="1348"/>
                  <a:pt x="673" y="1495"/>
                  <a:pt x="719" y="1390"/>
                </a:cubicBezTo>
                <a:cubicBezTo>
                  <a:pt x="743" y="1335"/>
                  <a:pt x="721" y="1338"/>
                  <a:pt x="787" y="1323"/>
                </a:cubicBezTo>
                <a:cubicBezTo>
                  <a:pt x="831" y="1330"/>
                  <a:pt x="868" y="1341"/>
                  <a:pt x="911" y="1352"/>
                </a:cubicBezTo>
                <a:cubicBezTo>
                  <a:pt x="946" y="1349"/>
                  <a:pt x="982" y="1349"/>
                  <a:pt x="1017" y="1342"/>
                </a:cubicBezTo>
                <a:cubicBezTo>
                  <a:pt x="1028" y="1340"/>
                  <a:pt x="1035" y="1325"/>
                  <a:pt x="1046" y="1323"/>
                </a:cubicBezTo>
                <a:cubicBezTo>
                  <a:pt x="1076" y="1318"/>
                  <a:pt x="1132" y="1352"/>
                  <a:pt x="1132" y="1352"/>
                </a:cubicBezTo>
                <a:cubicBezTo>
                  <a:pt x="1144" y="1408"/>
                  <a:pt x="1133" y="1447"/>
                  <a:pt x="1190" y="1467"/>
                </a:cubicBezTo>
                <a:cubicBezTo>
                  <a:pt x="1203" y="1486"/>
                  <a:pt x="1221" y="1502"/>
                  <a:pt x="1228" y="1524"/>
                </a:cubicBezTo>
                <a:cubicBezTo>
                  <a:pt x="1231" y="1534"/>
                  <a:pt x="1232" y="1545"/>
                  <a:pt x="1238" y="1553"/>
                </a:cubicBezTo>
                <a:cubicBezTo>
                  <a:pt x="1245" y="1562"/>
                  <a:pt x="1257" y="1566"/>
                  <a:pt x="1267" y="1572"/>
                </a:cubicBezTo>
                <a:cubicBezTo>
                  <a:pt x="1292" y="1569"/>
                  <a:pt x="1319" y="1570"/>
                  <a:pt x="1343" y="1563"/>
                </a:cubicBezTo>
                <a:cubicBezTo>
                  <a:pt x="1418" y="1541"/>
                  <a:pt x="1277" y="1528"/>
                  <a:pt x="1411" y="1553"/>
                </a:cubicBezTo>
                <a:cubicBezTo>
                  <a:pt x="1403" y="1622"/>
                  <a:pt x="1392" y="1659"/>
                  <a:pt x="1430" y="1716"/>
                </a:cubicBezTo>
                <a:cubicBezTo>
                  <a:pt x="1500" y="1705"/>
                  <a:pt x="1560" y="1686"/>
                  <a:pt x="1631" y="1678"/>
                </a:cubicBezTo>
                <a:cubicBezTo>
                  <a:pt x="1667" y="1644"/>
                  <a:pt x="1686" y="1663"/>
                  <a:pt x="1727" y="1678"/>
                </a:cubicBezTo>
                <a:cubicBezTo>
                  <a:pt x="1751" y="1655"/>
                  <a:pt x="1756" y="1629"/>
                  <a:pt x="1775" y="1601"/>
                </a:cubicBezTo>
                <a:cubicBezTo>
                  <a:pt x="1772" y="1556"/>
                  <a:pt x="1776" y="1511"/>
                  <a:pt x="1766" y="1467"/>
                </a:cubicBezTo>
                <a:cubicBezTo>
                  <a:pt x="1763" y="1454"/>
                  <a:pt x="1745" y="1449"/>
                  <a:pt x="1737" y="1438"/>
                </a:cubicBezTo>
                <a:cubicBezTo>
                  <a:pt x="1731" y="1430"/>
                  <a:pt x="1730" y="1419"/>
                  <a:pt x="1727" y="1409"/>
                </a:cubicBezTo>
                <a:cubicBezTo>
                  <a:pt x="1730" y="1396"/>
                  <a:pt x="1727" y="1379"/>
                  <a:pt x="1737" y="1371"/>
                </a:cubicBezTo>
                <a:cubicBezTo>
                  <a:pt x="1750" y="1361"/>
                  <a:pt x="1770" y="1367"/>
                  <a:pt x="1785" y="1361"/>
                </a:cubicBezTo>
                <a:cubicBezTo>
                  <a:pt x="1801" y="1355"/>
                  <a:pt x="1842" y="1319"/>
                  <a:pt x="1852" y="1313"/>
                </a:cubicBezTo>
                <a:cubicBezTo>
                  <a:pt x="1881" y="1297"/>
                  <a:pt x="1910" y="1294"/>
                  <a:pt x="1939" y="1275"/>
                </a:cubicBezTo>
                <a:cubicBezTo>
                  <a:pt x="1960" y="1208"/>
                  <a:pt x="1908" y="1133"/>
                  <a:pt x="1843" y="1112"/>
                </a:cubicBezTo>
                <a:cubicBezTo>
                  <a:pt x="1815" y="1084"/>
                  <a:pt x="1804" y="1080"/>
                  <a:pt x="1766" y="1092"/>
                </a:cubicBezTo>
                <a:cubicBezTo>
                  <a:pt x="1737" y="1089"/>
                  <a:pt x="1707" y="1090"/>
                  <a:pt x="1679" y="1083"/>
                </a:cubicBezTo>
                <a:cubicBezTo>
                  <a:pt x="1650" y="1076"/>
                  <a:pt x="1633" y="1045"/>
                  <a:pt x="1603" y="1035"/>
                </a:cubicBezTo>
                <a:cubicBezTo>
                  <a:pt x="1590" y="1022"/>
                  <a:pt x="1580" y="1006"/>
                  <a:pt x="1564" y="996"/>
                </a:cubicBezTo>
                <a:cubicBezTo>
                  <a:pt x="1529" y="975"/>
                  <a:pt x="1478" y="971"/>
                  <a:pt x="1439" y="958"/>
                </a:cubicBezTo>
                <a:cubicBezTo>
                  <a:pt x="1447" y="921"/>
                  <a:pt x="1457" y="888"/>
                  <a:pt x="1468" y="852"/>
                </a:cubicBezTo>
                <a:cubicBezTo>
                  <a:pt x="1451" y="780"/>
                  <a:pt x="1416" y="788"/>
                  <a:pt x="1353" y="766"/>
                </a:cubicBezTo>
                <a:cubicBezTo>
                  <a:pt x="1293" y="787"/>
                  <a:pt x="1311" y="766"/>
                  <a:pt x="1267" y="737"/>
                </a:cubicBezTo>
                <a:cubicBezTo>
                  <a:pt x="1225" y="709"/>
                  <a:pt x="1135" y="697"/>
                  <a:pt x="1084" y="689"/>
                </a:cubicBezTo>
                <a:cubicBezTo>
                  <a:pt x="1042" y="676"/>
                  <a:pt x="1032" y="669"/>
                  <a:pt x="988" y="680"/>
                </a:cubicBezTo>
                <a:cubicBezTo>
                  <a:pt x="983" y="683"/>
                  <a:pt x="942" y="714"/>
                  <a:pt x="931" y="708"/>
                </a:cubicBezTo>
                <a:cubicBezTo>
                  <a:pt x="922" y="704"/>
                  <a:pt x="924" y="689"/>
                  <a:pt x="921" y="680"/>
                </a:cubicBezTo>
                <a:cubicBezTo>
                  <a:pt x="940" y="651"/>
                  <a:pt x="950" y="622"/>
                  <a:pt x="969" y="593"/>
                </a:cubicBezTo>
                <a:cubicBezTo>
                  <a:pt x="966" y="577"/>
                  <a:pt x="968" y="559"/>
                  <a:pt x="959" y="545"/>
                </a:cubicBezTo>
                <a:cubicBezTo>
                  <a:pt x="954" y="537"/>
                  <a:pt x="932" y="546"/>
                  <a:pt x="931" y="536"/>
                </a:cubicBezTo>
                <a:cubicBezTo>
                  <a:pt x="928" y="516"/>
                  <a:pt x="950" y="478"/>
                  <a:pt x="950" y="478"/>
                </a:cubicBezTo>
                <a:cubicBezTo>
                  <a:pt x="932" y="426"/>
                  <a:pt x="932" y="389"/>
                  <a:pt x="940" y="334"/>
                </a:cubicBezTo>
                <a:cubicBezTo>
                  <a:pt x="937" y="302"/>
                  <a:pt x="942" y="268"/>
                  <a:pt x="931" y="238"/>
                </a:cubicBezTo>
                <a:cubicBezTo>
                  <a:pt x="928" y="228"/>
                  <a:pt x="910" y="234"/>
                  <a:pt x="902" y="228"/>
                </a:cubicBezTo>
                <a:cubicBezTo>
                  <a:pt x="884" y="214"/>
                  <a:pt x="854" y="180"/>
                  <a:pt x="854" y="180"/>
                </a:cubicBezTo>
                <a:cubicBezTo>
                  <a:pt x="836" y="129"/>
                  <a:pt x="795" y="129"/>
                  <a:pt x="748" y="113"/>
                </a:cubicBezTo>
                <a:cubicBezTo>
                  <a:pt x="745" y="94"/>
                  <a:pt x="746" y="74"/>
                  <a:pt x="739" y="56"/>
                </a:cubicBezTo>
                <a:cubicBezTo>
                  <a:pt x="722" y="12"/>
                  <a:pt x="700" y="63"/>
                  <a:pt x="739" y="8"/>
                </a:cubicBezTo>
                <a:close/>
              </a:path>
            </a:pathLst>
          </a:custGeom>
          <a:noFill/>
          <a:ln w="5715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6">
            <a:extLst>
              <a:ext uri="{FF2B5EF4-FFF2-40B4-BE49-F238E27FC236}">
                <a16:creationId xmlns:a16="http://schemas.microsoft.com/office/drawing/2014/main" id="{702C60C6-0FA4-4C6D-A5BF-D1D26B11CB25}"/>
              </a:ext>
            </a:extLst>
          </p:cNvPr>
          <p:cNvSpPr>
            <a:spLocks/>
          </p:cNvSpPr>
          <p:nvPr/>
        </p:nvSpPr>
        <p:spPr bwMode="auto">
          <a:xfrm>
            <a:off x="1979588" y="2666495"/>
            <a:ext cx="1730375" cy="2590800"/>
          </a:xfrm>
          <a:custGeom>
            <a:avLst/>
            <a:gdLst>
              <a:gd name="T0" fmla="*/ 2147483647 w 1090"/>
              <a:gd name="T1" fmla="*/ 2147483647 h 1826"/>
              <a:gd name="T2" fmla="*/ 2147483647 w 1090"/>
              <a:gd name="T3" fmla="*/ 2147483647 h 1826"/>
              <a:gd name="T4" fmla="*/ 2147483647 w 1090"/>
              <a:gd name="T5" fmla="*/ 2147483647 h 1826"/>
              <a:gd name="T6" fmla="*/ 2147483647 w 1090"/>
              <a:gd name="T7" fmla="*/ 2147483647 h 1826"/>
              <a:gd name="T8" fmla="*/ 2147483647 w 1090"/>
              <a:gd name="T9" fmla="*/ 2147483647 h 1826"/>
              <a:gd name="T10" fmla="*/ 2147483647 w 1090"/>
              <a:gd name="T11" fmla="*/ 2147483647 h 1826"/>
              <a:gd name="T12" fmla="*/ 2147483647 w 1090"/>
              <a:gd name="T13" fmla="*/ 2147483647 h 1826"/>
              <a:gd name="T14" fmla="*/ 2147483647 w 1090"/>
              <a:gd name="T15" fmla="*/ 2147483647 h 1826"/>
              <a:gd name="T16" fmla="*/ 2147483647 w 1090"/>
              <a:gd name="T17" fmla="*/ 2147483647 h 1826"/>
              <a:gd name="T18" fmla="*/ 2147483647 w 1090"/>
              <a:gd name="T19" fmla="*/ 2147483647 h 1826"/>
              <a:gd name="T20" fmla="*/ 2147483647 w 1090"/>
              <a:gd name="T21" fmla="*/ 2147483647 h 1826"/>
              <a:gd name="T22" fmla="*/ 2147483647 w 1090"/>
              <a:gd name="T23" fmla="*/ 2147483647 h 1826"/>
              <a:gd name="T24" fmla="*/ 2147483647 w 1090"/>
              <a:gd name="T25" fmla="*/ 2147483647 h 1826"/>
              <a:gd name="T26" fmla="*/ 2147483647 w 1090"/>
              <a:gd name="T27" fmla="*/ 2147483647 h 1826"/>
              <a:gd name="T28" fmla="*/ 2147483647 w 1090"/>
              <a:gd name="T29" fmla="*/ 2147483647 h 1826"/>
              <a:gd name="T30" fmla="*/ 2147483647 w 1090"/>
              <a:gd name="T31" fmla="*/ 2147483647 h 1826"/>
              <a:gd name="T32" fmla="*/ 2147483647 w 1090"/>
              <a:gd name="T33" fmla="*/ 2147483647 h 1826"/>
              <a:gd name="T34" fmla="*/ 2147483647 w 1090"/>
              <a:gd name="T35" fmla="*/ 2147483647 h 1826"/>
              <a:gd name="T36" fmla="*/ 2147483647 w 1090"/>
              <a:gd name="T37" fmla="*/ 2147483647 h 1826"/>
              <a:gd name="T38" fmla="*/ 2147483647 w 1090"/>
              <a:gd name="T39" fmla="*/ 2147483647 h 1826"/>
              <a:gd name="T40" fmla="*/ 2147483647 w 1090"/>
              <a:gd name="T41" fmla="*/ 2147483647 h 1826"/>
              <a:gd name="T42" fmla="*/ 2147483647 w 1090"/>
              <a:gd name="T43" fmla="*/ 2147483647 h 1826"/>
              <a:gd name="T44" fmla="*/ 2147483647 w 1090"/>
              <a:gd name="T45" fmla="*/ 2147483647 h 1826"/>
              <a:gd name="T46" fmla="*/ 2147483647 w 1090"/>
              <a:gd name="T47" fmla="*/ 2147483647 h 1826"/>
              <a:gd name="T48" fmla="*/ 2147483647 w 1090"/>
              <a:gd name="T49" fmla="*/ 2147483647 h 1826"/>
              <a:gd name="T50" fmla="*/ 2147483647 w 1090"/>
              <a:gd name="T51" fmla="*/ 2147483647 h 1826"/>
              <a:gd name="T52" fmla="*/ 2147483647 w 1090"/>
              <a:gd name="T53" fmla="*/ 2147483647 h 1826"/>
              <a:gd name="T54" fmla="*/ 2147483647 w 1090"/>
              <a:gd name="T55" fmla="*/ 2147483647 h 1826"/>
              <a:gd name="T56" fmla="*/ 2147483647 w 1090"/>
              <a:gd name="T57" fmla="*/ 2147483647 h 1826"/>
              <a:gd name="T58" fmla="*/ 2147483647 w 1090"/>
              <a:gd name="T59" fmla="*/ 2147483647 h 1826"/>
              <a:gd name="T60" fmla="*/ 2147483647 w 1090"/>
              <a:gd name="T61" fmla="*/ 2147483647 h 1826"/>
              <a:gd name="T62" fmla="*/ 2147483647 w 1090"/>
              <a:gd name="T63" fmla="*/ 2147483647 h 1826"/>
              <a:gd name="T64" fmla="*/ 2147483647 w 1090"/>
              <a:gd name="T65" fmla="*/ 2147483647 h 1826"/>
              <a:gd name="T66" fmla="*/ 2147483647 w 1090"/>
              <a:gd name="T67" fmla="*/ 2147483647 h 1826"/>
              <a:gd name="T68" fmla="*/ 2147483647 w 1090"/>
              <a:gd name="T69" fmla="*/ 2147483647 h 1826"/>
              <a:gd name="T70" fmla="*/ 2147483647 w 1090"/>
              <a:gd name="T71" fmla="*/ 2147483647 h 1826"/>
              <a:gd name="T72" fmla="*/ 2147483647 w 1090"/>
              <a:gd name="T73" fmla="*/ 2147483647 h 1826"/>
              <a:gd name="T74" fmla="*/ 2147483647 w 1090"/>
              <a:gd name="T75" fmla="*/ 2147483647 h 1826"/>
              <a:gd name="T76" fmla="*/ 2147483647 w 1090"/>
              <a:gd name="T77" fmla="*/ 2147483647 h 1826"/>
              <a:gd name="T78" fmla="*/ 2147483647 w 1090"/>
              <a:gd name="T79" fmla="*/ 2147483647 h 1826"/>
              <a:gd name="T80" fmla="*/ 2147483647 w 1090"/>
              <a:gd name="T81" fmla="*/ 2147483647 h 1826"/>
              <a:gd name="T82" fmla="*/ 2147483647 w 1090"/>
              <a:gd name="T83" fmla="*/ 2147483647 h 1826"/>
              <a:gd name="T84" fmla="*/ 2147483647 w 1090"/>
              <a:gd name="T85" fmla="*/ 2147483647 h 1826"/>
              <a:gd name="T86" fmla="*/ 2147483647 w 1090"/>
              <a:gd name="T87" fmla="*/ 2147483647 h 1826"/>
              <a:gd name="T88" fmla="*/ 2147483647 w 1090"/>
              <a:gd name="T89" fmla="*/ 2147483647 h 1826"/>
              <a:gd name="T90" fmla="*/ 2147483647 w 1090"/>
              <a:gd name="T91" fmla="*/ 2147483647 h 1826"/>
              <a:gd name="T92" fmla="*/ 2147483647 w 1090"/>
              <a:gd name="T93" fmla="*/ 2147483647 h 1826"/>
              <a:gd name="T94" fmla="*/ 2147483647 w 1090"/>
              <a:gd name="T95" fmla="*/ 2147483647 h 1826"/>
              <a:gd name="T96" fmla="*/ 2147483647 w 1090"/>
              <a:gd name="T97" fmla="*/ 2147483647 h 1826"/>
              <a:gd name="T98" fmla="*/ 2147483647 w 1090"/>
              <a:gd name="T99" fmla="*/ 2147483647 h 1826"/>
              <a:gd name="T100" fmla="*/ 2147483647 w 1090"/>
              <a:gd name="T101" fmla="*/ 2147483647 h 1826"/>
              <a:gd name="T102" fmla="*/ 2147483647 w 1090"/>
              <a:gd name="T103" fmla="*/ 2147483647 h 1826"/>
              <a:gd name="T104" fmla="*/ 2147483647 w 1090"/>
              <a:gd name="T105" fmla="*/ 2147483647 h 1826"/>
              <a:gd name="T106" fmla="*/ 2147483647 w 1090"/>
              <a:gd name="T107" fmla="*/ 2147483647 h 1826"/>
              <a:gd name="T108" fmla="*/ 2147483647 w 1090"/>
              <a:gd name="T109" fmla="*/ 2147483647 h 1826"/>
              <a:gd name="T110" fmla="*/ 2147483647 w 1090"/>
              <a:gd name="T111" fmla="*/ 2147483647 h 1826"/>
              <a:gd name="T112" fmla="*/ 2147483647 w 1090"/>
              <a:gd name="T113" fmla="*/ 2147483647 h 1826"/>
              <a:gd name="T114" fmla="*/ 2147483647 w 1090"/>
              <a:gd name="T115" fmla="*/ 2147483647 h 1826"/>
              <a:gd name="T116" fmla="*/ 2147483647 w 1090"/>
              <a:gd name="T117" fmla="*/ 2147483647 h 18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90"/>
              <a:gd name="T178" fmla="*/ 0 h 1826"/>
              <a:gd name="T179" fmla="*/ 1090 w 1090"/>
              <a:gd name="T180" fmla="*/ 1826 h 18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90" h="1826">
                <a:moveTo>
                  <a:pt x="946" y="12"/>
                </a:moveTo>
                <a:cubicBezTo>
                  <a:pt x="871" y="35"/>
                  <a:pt x="957" y="0"/>
                  <a:pt x="907" y="50"/>
                </a:cubicBezTo>
                <a:cubicBezTo>
                  <a:pt x="900" y="57"/>
                  <a:pt x="887" y="55"/>
                  <a:pt x="878" y="60"/>
                </a:cubicBezTo>
                <a:cubicBezTo>
                  <a:pt x="868" y="65"/>
                  <a:pt x="859" y="73"/>
                  <a:pt x="850" y="79"/>
                </a:cubicBezTo>
                <a:cubicBezTo>
                  <a:pt x="817" y="71"/>
                  <a:pt x="786" y="61"/>
                  <a:pt x="754" y="50"/>
                </a:cubicBezTo>
                <a:cubicBezTo>
                  <a:pt x="721" y="58"/>
                  <a:pt x="690" y="68"/>
                  <a:pt x="658" y="79"/>
                </a:cubicBezTo>
                <a:cubicBezTo>
                  <a:pt x="625" y="71"/>
                  <a:pt x="594" y="61"/>
                  <a:pt x="562" y="50"/>
                </a:cubicBezTo>
                <a:cubicBezTo>
                  <a:pt x="530" y="19"/>
                  <a:pt x="519" y="20"/>
                  <a:pt x="475" y="31"/>
                </a:cubicBezTo>
                <a:cubicBezTo>
                  <a:pt x="464" y="89"/>
                  <a:pt x="446" y="148"/>
                  <a:pt x="427" y="204"/>
                </a:cubicBezTo>
                <a:cubicBezTo>
                  <a:pt x="416" y="276"/>
                  <a:pt x="415" y="257"/>
                  <a:pt x="379" y="309"/>
                </a:cubicBezTo>
                <a:cubicBezTo>
                  <a:pt x="376" y="325"/>
                  <a:pt x="377" y="342"/>
                  <a:pt x="370" y="357"/>
                </a:cubicBezTo>
                <a:cubicBezTo>
                  <a:pt x="356" y="389"/>
                  <a:pt x="323" y="411"/>
                  <a:pt x="312" y="444"/>
                </a:cubicBezTo>
                <a:cubicBezTo>
                  <a:pt x="306" y="460"/>
                  <a:pt x="299" y="490"/>
                  <a:pt x="283" y="501"/>
                </a:cubicBezTo>
                <a:cubicBezTo>
                  <a:pt x="252" y="522"/>
                  <a:pt x="168" y="527"/>
                  <a:pt x="139" y="530"/>
                </a:cubicBezTo>
                <a:cubicBezTo>
                  <a:pt x="87" y="544"/>
                  <a:pt x="89" y="548"/>
                  <a:pt x="72" y="597"/>
                </a:cubicBezTo>
                <a:cubicBezTo>
                  <a:pt x="64" y="694"/>
                  <a:pt x="77" y="705"/>
                  <a:pt x="24" y="761"/>
                </a:cubicBezTo>
                <a:cubicBezTo>
                  <a:pt x="27" y="751"/>
                  <a:pt x="44" y="732"/>
                  <a:pt x="34" y="732"/>
                </a:cubicBezTo>
                <a:cubicBezTo>
                  <a:pt x="22" y="732"/>
                  <a:pt x="16" y="749"/>
                  <a:pt x="14" y="761"/>
                </a:cubicBezTo>
                <a:cubicBezTo>
                  <a:pt x="12" y="771"/>
                  <a:pt x="21" y="780"/>
                  <a:pt x="24" y="789"/>
                </a:cubicBezTo>
                <a:cubicBezTo>
                  <a:pt x="27" y="808"/>
                  <a:pt x="34" y="827"/>
                  <a:pt x="34" y="847"/>
                </a:cubicBezTo>
                <a:cubicBezTo>
                  <a:pt x="34" y="888"/>
                  <a:pt x="0" y="894"/>
                  <a:pt x="62" y="914"/>
                </a:cubicBezTo>
                <a:cubicBezTo>
                  <a:pt x="87" y="938"/>
                  <a:pt x="106" y="952"/>
                  <a:pt x="139" y="962"/>
                </a:cubicBezTo>
                <a:cubicBezTo>
                  <a:pt x="153" y="983"/>
                  <a:pt x="175" y="998"/>
                  <a:pt x="187" y="1020"/>
                </a:cubicBezTo>
                <a:cubicBezTo>
                  <a:pt x="243" y="1119"/>
                  <a:pt x="176" y="1047"/>
                  <a:pt x="226" y="1097"/>
                </a:cubicBezTo>
                <a:cubicBezTo>
                  <a:pt x="213" y="1134"/>
                  <a:pt x="186" y="1165"/>
                  <a:pt x="158" y="1193"/>
                </a:cubicBezTo>
                <a:cubicBezTo>
                  <a:pt x="225" y="1208"/>
                  <a:pt x="201" y="1226"/>
                  <a:pt x="274" y="1212"/>
                </a:cubicBezTo>
                <a:cubicBezTo>
                  <a:pt x="321" y="1227"/>
                  <a:pt x="299" y="1212"/>
                  <a:pt x="322" y="1279"/>
                </a:cubicBezTo>
                <a:cubicBezTo>
                  <a:pt x="326" y="1290"/>
                  <a:pt x="341" y="1291"/>
                  <a:pt x="350" y="1298"/>
                </a:cubicBezTo>
                <a:cubicBezTo>
                  <a:pt x="357" y="1304"/>
                  <a:pt x="363" y="1311"/>
                  <a:pt x="370" y="1317"/>
                </a:cubicBezTo>
                <a:cubicBezTo>
                  <a:pt x="367" y="1333"/>
                  <a:pt x="368" y="1351"/>
                  <a:pt x="360" y="1365"/>
                </a:cubicBezTo>
                <a:cubicBezTo>
                  <a:pt x="354" y="1375"/>
                  <a:pt x="338" y="1376"/>
                  <a:pt x="331" y="1385"/>
                </a:cubicBezTo>
                <a:cubicBezTo>
                  <a:pt x="325" y="1393"/>
                  <a:pt x="325" y="1404"/>
                  <a:pt x="322" y="1413"/>
                </a:cubicBezTo>
                <a:cubicBezTo>
                  <a:pt x="339" y="1469"/>
                  <a:pt x="419" y="1514"/>
                  <a:pt x="475" y="1529"/>
                </a:cubicBezTo>
                <a:cubicBezTo>
                  <a:pt x="503" y="1548"/>
                  <a:pt x="529" y="1553"/>
                  <a:pt x="552" y="1577"/>
                </a:cubicBezTo>
                <a:cubicBezTo>
                  <a:pt x="536" y="1623"/>
                  <a:pt x="552" y="1619"/>
                  <a:pt x="590" y="1644"/>
                </a:cubicBezTo>
                <a:cubicBezTo>
                  <a:pt x="610" y="1701"/>
                  <a:pt x="630" y="1722"/>
                  <a:pt x="667" y="1769"/>
                </a:cubicBezTo>
                <a:cubicBezTo>
                  <a:pt x="671" y="1773"/>
                  <a:pt x="695" y="1815"/>
                  <a:pt x="706" y="1817"/>
                </a:cubicBezTo>
                <a:cubicBezTo>
                  <a:pt x="756" y="1825"/>
                  <a:pt x="808" y="1823"/>
                  <a:pt x="859" y="1826"/>
                </a:cubicBezTo>
                <a:cubicBezTo>
                  <a:pt x="885" y="1822"/>
                  <a:pt x="921" y="1820"/>
                  <a:pt x="946" y="1807"/>
                </a:cubicBezTo>
                <a:cubicBezTo>
                  <a:pt x="976" y="1792"/>
                  <a:pt x="989" y="1771"/>
                  <a:pt x="1022" y="1759"/>
                </a:cubicBezTo>
                <a:cubicBezTo>
                  <a:pt x="1072" y="1712"/>
                  <a:pt x="1013" y="1639"/>
                  <a:pt x="984" y="1596"/>
                </a:cubicBezTo>
                <a:cubicBezTo>
                  <a:pt x="978" y="1586"/>
                  <a:pt x="971" y="1577"/>
                  <a:pt x="965" y="1567"/>
                </a:cubicBezTo>
                <a:cubicBezTo>
                  <a:pt x="959" y="1557"/>
                  <a:pt x="946" y="1538"/>
                  <a:pt x="946" y="1538"/>
                </a:cubicBezTo>
                <a:cubicBezTo>
                  <a:pt x="955" y="1491"/>
                  <a:pt x="961" y="1474"/>
                  <a:pt x="994" y="1442"/>
                </a:cubicBezTo>
                <a:cubicBezTo>
                  <a:pt x="980" y="1376"/>
                  <a:pt x="965" y="1353"/>
                  <a:pt x="984" y="1279"/>
                </a:cubicBezTo>
                <a:cubicBezTo>
                  <a:pt x="987" y="1268"/>
                  <a:pt x="998" y="1261"/>
                  <a:pt x="1003" y="1250"/>
                </a:cubicBezTo>
                <a:cubicBezTo>
                  <a:pt x="1015" y="1222"/>
                  <a:pt x="1022" y="1193"/>
                  <a:pt x="1032" y="1164"/>
                </a:cubicBezTo>
                <a:cubicBezTo>
                  <a:pt x="1035" y="1154"/>
                  <a:pt x="1042" y="1135"/>
                  <a:pt x="1042" y="1135"/>
                </a:cubicBezTo>
                <a:cubicBezTo>
                  <a:pt x="1030" y="1078"/>
                  <a:pt x="1024" y="1043"/>
                  <a:pt x="974" y="1010"/>
                </a:cubicBezTo>
                <a:cubicBezTo>
                  <a:pt x="947" y="970"/>
                  <a:pt x="932" y="934"/>
                  <a:pt x="907" y="895"/>
                </a:cubicBezTo>
                <a:cubicBezTo>
                  <a:pt x="899" y="790"/>
                  <a:pt x="894" y="690"/>
                  <a:pt x="926" y="588"/>
                </a:cubicBezTo>
                <a:cubicBezTo>
                  <a:pt x="934" y="533"/>
                  <a:pt x="936" y="507"/>
                  <a:pt x="965" y="463"/>
                </a:cubicBezTo>
                <a:cubicBezTo>
                  <a:pt x="972" y="441"/>
                  <a:pt x="971" y="415"/>
                  <a:pt x="984" y="396"/>
                </a:cubicBezTo>
                <a:cubicBezTo>
                  <a:pt x="991" y="386"/>
                  <a:pt x="1004" y="384"/>
                  <a:pt x="1013" y="377"/>
                </a:cubicBezTo>
                <a:cubicBezTo>
                  <a:pt x="1036" y="359"/>
                  <a:pt x="1057" y="319"/>
                  <a:pt x="1070" y="300"/>
                </a:cubicBezTo>
                <a:cubicBezTo>
                  <a:pt x="1081" y="283"/>
                  <a:pt x="1090" y="242"/>
                  <a:pt x="1090" y="242"/>
                </a:cubicBezTo>
                <a:cubicBezTo>
                  <a:pt x="1078" y="172"/>
                  <a:pt x="1077" y="188"/>
                  <a:pt x="1042" y="137"/>
                </a:cubicBezTo>
                <a:cubicBezTo>
                  <a:pt x="1030" y="92"/>
                  <a:pt x="1040" y="75"/>
                  <a:pt x="994" y="60"/>
                </a:cubicBezTo>
                <a:cubicBezTo>
                  <a:pt x="956" y="24"/>
                  <a:pt x="935" y="31"/>
                  <a:pt x="878" y="31"/>
                </a:cubicBezTo>
              </a:path>
            </a:pathLst>
          </a:custGeom>
          <a:noFill/>
          <a:ln w="57150">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8">
            <a:extLst>
              <a:ext uri="{FF2B5EF4-FFF2-40B4-BE49-F238E27FC236}">
                <a16:creationId xmlns:a16="http://schemas.microsoft.com/office/drawing/2014/main" id="{72B85825-929F-417F-AC4E-CD8ED198D3CC}"/>
              </a:ext>
            </a:extLst>
          </p:cNvPr>
          <p:cNvSpPr>
            <a:spLocks/>
          </p:cNvSpPr>
          <p:nvPr/>
        </p:nvSpPr>
        <p:spPr bwMode="auto">
          <a:xfrm>
            <a:off x="3465488" y="4065527"/>
            <a:ext cx="1889125" cy="1584325"/>
          </a:xfrm>
          <a:custGeom>
            <a:avLst/>
            <a:gdLst>
              <a:gd name="T0" fmla="*/ 2147483647 w 1190"/>
              <a:gd name="T1" fmla="*/ 2147483647 h 1094"/>
              <a:gd name="T2" fmla="*/ 2147483647 w 1190"/>
              <a:gd name="T3" fmla="*/ 2147483647 h 1094"/>
              <a:gd name="T4" fmla="*/ 2147483647 w 1190"/>
              <a:gd name="T5" fmla="*/ 0 h 1094"/>
              <a:gd name="T6" fmla="*/ 2147483647 w 1190"/>
              <a:gd name="T7" fmla="*/ 2147483647 h 1094"/>
              <a:gd name="T8" fmla="*/ 2147483647 w 1190"/>
              <a:gd name="T9" fmla="*/ 2147483647 h 1094"/>
              <a:gd name="T10" fmla="*/ 2147483647 w 1190"/>
              <a:gd name="T11" fmla="*/ 2147483647 h 1094"/>
              <a:gd name="T12" fmla="*/ 2147483647 w 1190"/>
              <a:gd name="T13" fmla="*/ 2147483647 h 1094"/>
              <a:gd name="T14" fmla="*/ 2147483647 w 1190"/>
              <a:gd name="T15" fmla="*/ 2147483647 h 1094"/>
              <a:gd name="T16" fmla="*/ 2147483647 w 1190"/>
              <a:gd name="T17" fmla="*/ 2147483647 h 1094"/>
              <a:gd name="T18" fmla="*/ 2147483647 w 1190"/>
              <a:gd name="T19" fmla="*/ 2147483647 h 1094"/>
              <a:gd name="T20" fmla="*/ 0 w 1190"/>
              <a:gd name="T21" fmla="*/ 2147483647 h 1094"/>
              <a:gd name="T22" fmla="*/ 2147483647 w 1190"/>
              <a:gd name="T23" fmla="*/ 2147483647 h 1094"/>
              <a:gd name="T24" fmla="*/ 2147483647 w 1190"/>
              <a:gd name="T25" fmla="*/ 2147483647 h 1094"/>
              <a:gd name="T26" fmla="*/ 2147483647 w 1190"/>
              <a:gd name="T27" fmla="*/ 2147483647 h 1094"/>
              <a:gd name="T28" fmla="*/ 2147483647 w 1190"/>
              <a:gd name="T29" fmla="*/ 2147483647 h 1094"/>
              <a:gd name="T30" fmla="*/ 2147483647 w 1190"/>
              <a:gd name="T31" fmla="*/ 2147483647 h 1094"/>
              <a:gd name="T32" fmla="*/ 2147483647 w 1190"/>
              <a:gd name="T33" fmla="*/ 2147483647 h 1094"/>
              <a:gd name="T34" fmla="*/ 2147483647 w 1190"/>
              <a:gd name="T35" fmla="*/ 2147483647 h 1094"/>
              <a:gd name="T36" fmla="*/ 2147483647 w 1190"/>
              <a:gd name="T37" fmla="*/ 2147483647 h 1094"/>
              <a:gd name="T38" fmla="*/ 2147483647 w 1190"/>
              <a:gd name="T39" fmla="*/ 2147483647 h 1094"/>
              <a:gd name="T40" fmla="*/ 2147483647 w 1190"/>
              <a:gd name="T41" fmla="*/ 2147483647 h 1094"/>
              <a:gd name="T42" fmla="*/ 2147483647 w 1190"/>
              <a:gd name="T43" fmla="*/ 2147483647 h 1094"/>
              <a:gd name="T44" fmla="*/ 2147483647 w 1190"/>
              <a:gd name="T45" fmla="*/ 2147483647 h 1094"/>
              <a:gd name="T46" fmla="*/ 2147483647 w 1190"/>
              <a:gd name="T47" fmla="*/ 2147483647 h 1094"/>
              <a:gd name="T48" fmla="*/ 2147483647 w 1190"/>
              <a:gd name="T49" fmla="*/ 2147483647 h 1094"/>
              <a:gd name="T50" fmla="*/ 2147483647 w 1190"/>
              <a:gd name="T51" fmla="*/ 2147483647 h 1094"/>
              <a:gd name="T52" fmla="*/ 2147483647 w 1190"/>
              <a:gd name="T53" fmla="*/ 2147483647 h 1094"/>
              <a:gd name="T54" fmla="*/ 2147483647 w 1190"/>
              <a:gd name="T55" fmla="*/ 2147483647 h 1094"/>
              <a:gd name="T56" fmla="*/ 2147483647 w 1190"/>
              <a:gd name="T57" fmla="*/ 2147483647 h 1094"/>
              <a:gd name="T58" fmla="*/ 2147483647 w 1190"/>
              <a:gd name="T59" fmla="*/ 2147483647 h 1094"/>
              <a:gd name="T60" fmla="*/ 2147483647 w 1190"/>
              <a:gd name="T61" fmla="*/ 2147483647 h 1094"/>
              <a:gd name="T62" fmla="*/ 2147483647 w 1190"/>
              <a:gd name="T63" fmla="*/ 2147483647 h 1094"/>
              <a:gd name="T64" fmla="*/ 2147483647 w 1190"/>
              <a:gd name="T65" fmla="*/ 2147483647 h 1094"/>
              <a:gd name="T66" fmla="*/ 2147483647 w 1190"/>
              <a:gd name="T67" fmla="*/ 2147483647 h 1094"/>
              <a:gd name="T68" fmla="*/ 2147483647 w 1190"/>
              <a:gd name="T69" fmla="*/ 2147483647 h 1094"/>
              <a:gd name="T70" fmla="*/ 2147483647 w 1190"/>
              <a:gd name="T71" fmla="*/ 2147483647 h 1094"/>
              <a:gd name="T72" fmla="*/ 2147483647 w 1190"/>
              <a:gd name="T73" fmla="*/ 2147483647 h 1094"/>
              <a:gd name="T74" fmla="*/ 2147483647 w 1190"/>
              <a:gd name="T75" fmla="*/ 2147483647 h 1094"/>
              <a:gd name="T76" fmla="*/ 2147483647 w 1190"/>
              <a:gd name="T77" fmla="*/ 2147483647 h 1094"/>
              <a:gd name="T78" fmla="*/ 2147483647 w 1190"/>
              <a:gd name="T79" fmla="*/ 2147483647 h 1094"/>
              <a:gd name="T80" fmla="*/ 2147483647 w 1190"/>
              <a:gd name="T81" fmla="*/ 2147483647 h 1094"/>
              <a:gd name="T82" fmla="*/ 2147483647 w 1190"/>
              <a:gd name="T83" fmla="*/ 2147483647 h 1094"/>
              <a:gd name="T84" fmla="*/ 2147483647 w 1190"/>
              <a:gd name="T85" fmla="*/ 2147483647 h 1094"/>
              <a:gd name="T86" fmla="*/ 2147483647 w 1190"/>
              <a:gd name="T87" fmla="*/ 2147483647 h 1094"/>
              <a:gd name="T88" fmla="*/ 2147483647 w 1190"/>
              <a:gd name="T89" fmla="*/ 2147483647 h 1094"/>
              <a:gd name="T90" fmla="*/ 2147483647 w 1190"/>
              <a:gd name="T91" fmla="*/ 2147483647 h 1094"/>
              <a:gd name="T92" fmla="*/ 2147483647 w 1190"/>
              <a:gd name="T93" fmla="*/ 2147483647 h 10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90"/>
              <a:gd name="T142" fmla="*/ 0 h 1094"/>
              <a:gd name="T143" fmla="*/ 1190 w 1190"/>
              <a:gd name="T144" fmla="*/ 1094 h 109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90" h="1094">
                <a:moveTo>
                  <a:pt x="403" y="182"/>
                </a:moveTo>
                <a:cubicBezTo>
                  <a:pt x="418" y="135"/>
                  <a:pt x="389" y="84"/>
                  <a:pt x="374" y="38"/>
                </a:cubicBezTo>
                <a:cubicBezTo>
                  <a:pt x="367" y="17"/>
                  <a:pt x="290" y="7"/>
                  <a:pt x="268" y="0"/>
                </a:cubicBezTo>
                <a:cubicBezTo>
                  <a:pt x="219" y="9"/>
                  <a:pt x="207" y="24"/>
                  <a:pt x="163" y="38"/>
                </a:cubicBezTo>
                <a:cubicBezTo>
                  <a:pt x="157" y="48"/>
                  <a:pt x="152" y="59"/>
                  <a:pt x="144" y="67"/>
                </a:cubicBezTo>
                <a:cubicBezTo>
                  <a:pt x="136" y="75"/>
                  <a:pt x="122" y="77"/>
                  <a:pt x="115" y="86"/>
                </a:cubicBezTo>
                <a:cubicBezTo>
                  <a:pt x="109" y="94"/>
                  <a:pt x="110" y="106"/>
                  <a:pt x="105" y="115"/>
                </a:cubicBezTo>
                <a:cubicBezTo>
                  <a:pt x="100" y="125"/>
                  <a:pt x="91" y="133"/>
                  <a:pt x="86" y="144"/>
                </a:cubicBezTo>
                <a:cubicBezTo>
                  <a:pt x="64" y="193"/>
                  <a:pt x="67" y="244"/>
                  <a:pt x="38" y="288"/>
                </a:cubicBezTo>
                <a:cubicBezTo>
                  <a:pt x="14" y="422"/>
                  <a:pt x="15" y="358"/>
                  <a:pt x="28" y="480"/>
                </a:cubicBezTo>
                <a:cubicBezTo>
                  <a:pt x="16" y="518"/>
                  <a:pt x="12" y="557"/>
                  <a:pt x="0" y="595"/>
                </a:cubicBezTo>
                <a:cubicBezTo>
                  <a:pt x="23" y="630"/>
                  <a:pt x="28" y="670"/>
                  <a:pt x="57" y="701"/>
                </a:cubicBezTo>
                <a:cubicBezTo>
                  <a:pt x="70" y="738"/>
                  <a:pt x="78" y="746"/>
                  <a:pt x="115" y="758"/>
                </a:cubicBezTo>
                <a:cubicBezTo>
                  <a:pt x="167" y="837"/>
                  <a:pt x="99" y="746"/>
                  <a:pt x="163" y="797"/>
                </a:cubicBezTo>
                <a:cubicBezTo>
                  <a:pt x="172" y="804"/>
                  <a:pt x="175" y="817"/>
                  <a:pt x="182" y="825"/>
                </a:cubicBezTo>
                <a:cubicBezTo>
                  <a:pt x="197" y="842"/>
                  <a:pt x="214" y="857"/>
                  <a:pt x="230" y="873"/>
                </a:cubicBezTo>
                <a:cubicBezTo>
                  <a:pt x="236" y="880"/>
                  <a:pt x="249" y="893"/>
                  <a:pt x="249" y="893"/>
                </a:cubicBezTo>
                <a:cubicBezTo>
                  <a:pt x="252" y="902"/>
                  <a:pt x="251" y="915"/>
                  <a:pt x="259" y="921"/>
                </a:cubicBezTo>
                <a:cubicBezTo>
                  <a:pt x="283" y="938"/>
                  <a:pt x="345" y="950"/>
                  <a:pt x="374" y="960"/>
                </a:cubicBezTo>
                <a:cubicBezTo>
                  <a:pt x="380" y="970"/>
                  <a:pt x="385" y="981"/>
                  <a:pt x="393" y="989"/>
                </a:cubicBezTo>
                <a:cubicBezTo>
                  <a:pt x="401" y="997"/>
                  <a:pt x="416" y="998"/>
                  <a:pt x="422" y="1008"/>
                </a:cubicBezTo>
                <a:cubicBezTo>
                  <a:pt x="433" y="1025"/>
                  <a:pt x="441" y="1065"/>
                  <a:pt x="441" y="1065"/>
                </a:cubicBezTo>
                <a:cubicBezTo>
                  <a:pt x="482" y="1052"/>
                  <a:pt x="516" y="1061"/>
                  <a:pt x="556" y="1075"/>
                </a:cubicBezTo>
                <a:cubicBezTo>
                  <a:pt x="563" y="1081"/>
                  <a:pt x="567" y="1094"/>
                  <a:pt x="576" y="1094"/>
                </a:cubicBezTo>
                <a:cubicBezTo>
                  <a:pt x="622" y="1094"/>
                  <a:pt x="662" y="1056"/>
                  <a:pt x="691" y="1027"/>
                </a:cubicBezTo>
                <a:cubicBezTo>
                  <a:pt x="708" y="972"/>
                  <a:pt x="748" y="987"/>
                  <a:pt x="806" y="979"/>
                </a:cubicBezTo>
                <a:cubicBezTo>
                  <a:pt x="869" y="938"/>
                  <a:pt x="849" y="864"/>
                  <a:pt x="825" y="797"/>
                </a:cubicBezTo>
                <a:cubicBezTo>
                  <a:pt x="821" y="767"/>
                  <a:pt x="807" y="713"/>
                  <a:pt x="825" y="681"/>
                </a:cubicBezTo>
                <a:cubicBezTo>
                  <a:pt x="834" y="665"/>
                  <a:pt x="868" y="658"/>
                  <a:pt x="883" y="653"/>
                </a:cubicBezTo>
                <a:cubicBezTo>
                  <a:pt x="902" y="647"/>
                  <a:pt x="940" y="633"/>
                  <a:pt x="940" y="633"/>
                </a:cubicBezTo>
                <a:cubicBezTo>
                  <a:pt x="961" y="693"/>
                  <a:pt x="984" y="656"/>
                  <a:pt x="1036" y="691"/>
                </a:cubicBezTo>
                <a:cubicBezTo>
                  <a:pt x="1068" y="661"/>
                  <a:pt x="1100" y="637"/>
                  <a:pt x="1132" y="605"/>
                </a:cubicBezTo>
                <a:cubicBezTo>
                  <a:pt x="1139" y="598"/>
                  <a:pt x="1152" y="585"/>
                  <a:pt x="1152" y="585"/>
                </a:cubicBezTo>
                <a:cubicBezTo>
                  <a:pt x="1174" y="518"/>
                  <a:pt x="1190" y="535"/>
                  <a:pt x="1142" y="518"/>
                </a:cubicBezTo>
                <a:cubicBezTo>
                  <a:pt x="1116" y="479"/>
                  <a:pt x="1103" y="486"/>
                  <a:pt x="1065" y="461"/>
                </a:cubicBezTo>
                <a:cubicBezTo>
                  <a:pt x="1062" y="451"/>
                  <a:pt x="1061" y="441"/>
                  <a:pt x="1056" y="432"/>
                </a:cubicBezTo>
                <a:cubicBezTo>
                  <a:pt x="1051" y="424"/>
                  <a:pt x="1040" y="421"/>
                  <a:pt x="1036" y="413"/>
                </a:cubicBezTo>
                <a:cubicBezTo>
                  <a:pt x="1027" y="395"/>
                  <a:pt x="1017" y="355"/>
                  <a:pt x="1017" y="355"/>
                </a:cubicBezTo>
                <a:cubicBezTo>
                  <a:pt x="1008" y="294"/>
                  <a:pt x="988" y="240"/>
                  <a:pt x="969" y="182"/>
                </a:cubicBezTo>
                <a:cubicBezTo>
                  <a:pt x="965" y="169"/>
                  <a:pt x="922" y="157"/>
                  <a:pt x="912" y="153"/>
                </a:cubicBezTo>
                <a:cubicBezTo>
                  <a:pt x="872" y="115"/>
                  <a:pt x="854" y="126"/>
                  <a:pt x="796" y="134"/>
                </a:cubicBezTo>
                <a:cubicBezTo>
                  <a:pt x="743" y="170"/>
                  <a:pt x="701" y="212"/>
                  <a:pt x="643" y="240"/>
                </a:cubicBezTo>
                <a:cubicBezTo>
                  <a:pt x="615" y="253"/>
                  <a:pt x="556" y="269"/>
                  <a:pt x="556" y="269"/>
                </a:cubicBezTo>
                <a:cubicBezTo>
                  <a:pt x="332" y="255"/>
                  <a:pt x="388" y="301"/>
                  <a:pt x="422" y="201"/>
                </a:cubicBezTo>
                <a:cubicBezTo>
                  <a:pt x="412" y="187"/>
                  <a:pt x="393" y="164"/>
                  <a:pt x="393" y="144"/>
                </a:cubicBezTo>
                <a:cubicBezTo>
                  <a:pt x="393" y="134"/>
                  <a:pt x="396" y="122"/>
                  <a:pt x="403" y="115"/>
                </a:cubicBezTo>
                <a:cubicBezTo>
                  <a:pt x="410" y="108"/>
                  <a:pt x="432" y="105"/>
                  <a:pt x="432" y="105"/>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Shape 24">
            <a:extLst>
              <a:ext uri="{FF2B5EF4-FFF2-40B4-BE49-F238E27FC236}">
                <a16:creationId xmlns:a16="http://schemas.microsoft.com/office/drawing/2014/main" id="{3906F59F-5B8F-41F0-9F7B-32BEAB85D003}"/>
              </a:ext>
            </a:extLst>
          </p:cNvPr>
          <p:cNvSpPr/>
          <p:nvPr/>
        </p:nvSpPr>
        <p:spPr>
          <a:xfrm>
            <a:off x="3409318" y="2496312"/>
            <a:ext cx="1903346" cy="1965960"/>
          </a:xfrm>
          <a:custGeom>
            <a:avLst/>
            <a:gdLst>
              <a:gd name="connsiteX0" fmla="*/ 165986 w 1903346"/>
              <a:gd name="connsiteY0" fmla="*/ 210312 h 1965960"/>
              <a:gd name="connsiteX1" fmla="*/ 229994 w 1903346"/>
              <a:gd name="connsiteY1" fmla="*/ 173736 h 1965960"/>
              <a:gd name="connsiteX2" fmla="*/ 330578 w 1903346"/>
              <a:gd name="connsiteY2" fmla="*/ 146304 h 1965960"/>
              <a:gd name="connsiteX3" fmla="*/ 358010 w 1903346"/>
              <a:gd name="connsiteY3" fmla="*/ 128016 h 1965960"/>
              <a:gd name="connsiteX4" fmla="*/ 412874 w 1903346"/>
              <a:gd name="connsiteY4" fmla="*/ 54864 h 1965960"/>
              <a:gd name="connsiteX5" fmla="*/ 440306 w 1903346"/>
              <a:gd name="connsiteY5" fmla="*/ 45720 h 1965960"/>
              <a:gd name="connsiteX6" fmla="*/ 476882 w 1903346"/>
              <a:gd name="connsiteY6" fmla="*/ 27432 h 1965960"/>
              <a:gd name="connsiteX7" fmla="*/ 522602 w 1903346"/>
              <a:gd name="connsiteY7" fmla="*/ 18288 h 1965960"/>
              <a:gd name="connsiteX8" fmla="*/ 614042 w 1903346"/>
              <a:gd name="connsiteY8" fmla="*/ 0 h 1965960"/>
              <a:gd name="connsiteX9" fmla="*/ 668906 w 1903346"/>
              <a:gd name="connsiteY9" fmla="*/ 9144 h 1965960"/>
              <a:gd name="connsiteX10" fmla="*/ 687194 w 1903346"/>
              <a:gd name="connsiteY10" fmla="*/ 36576 h 1965960"/>
              <a:gd name="connsiteX11" fmla="*/ 714626 w 1903346"/>
              <a:gd name="connsiteY11" fmla="*/ 109728 h 1965960"/>
              <a:gd name="connsiteX12" fmla="*/ 696338 w 1903346"/>
              <a:gd name="connsiteY12" fmla="*/ 210312 h 1965960"/>
              <a:gd name="connsiteX13" fmla="*/ 687194 w 1903346"/>
              <a:gd name="connsiteY13" fmla="*/ 237744 h 1965960"/>
              <a:gd name="connsiteX14" fmla="*/ 742058 w 1903346"/>
              <a:gd name="connsiteY14" fmla="*/ 292608 h 1965960"/>
              <a:gd name="connsiteX15" fmla="*/ 760346 w 1903346"/>
              <a:gd name="connsiteY15" fmla="*/ 320040 h 1965960"/>
              <a:gd name="connsiteX16" fmla="*/ 787778 w 1903346"/>
              <a:gd name="connsiteY16" fmla="*/ 429768 h 1965960"/>
              <a:gd name="connsiteX17" fmla="*/ 796922 w 1903346"/>
              <a:gd name="connsiteY17" fmla="*/ 457200 h 1965960"/>
              <a:gd name="connsiteX18" fmla="*/ 824354 w 1903346"/>
              <a:gd name="connsiteY18" fmla="*/ 484632 h 1965960"/>
              <a:gd name="connsiteX19" fmla="*/ 851786 w 1903346"/>
              <a:gd name="connsiteY19" fmla="*/ 493776 h 1965960"/>
              <a:gd name="connsiteX20" fmla="*/ 998090 w 1903346"/>
              <a:gd name="connsiteY20" fmla="*/ 475488 h 1965960"/>
              <a:gd name="connsiteX21" fmla="*/ 1126106 w 1903346"/>
              <a:gd name="connsiteY21" fmla="*/ 457200 h 1965960"/>
              <a:gd name="connsiteX22" fmla="*/ 1217546 w 1903346"/>
              <a:gd name="connsiteY22" fmla="*/ 429768 h 1965960"/>
              <a:gd name="connsiteX23" fmla="*/ 1290698 w 1903346"/>
              <a:gd name="connsiteY23" fmla="*/ 420624 h 1965960"/>
              <a:gd name="connsiteX24" fmla="*/ 1455290 w 1903346"/>
              <a:gd name="connsiteY24" fmla="*/ 420624 h 1965960"/>
              <a:gd name="connsiteX25" fmla="*/ 1464434 w 1903346"/>
              <a:gd name="connsiteY25" fmla="*/ 448056 h 1965960"/>
              <a:gd name="connsiteX26" fmla="*/ 1482722 w 1903346"/>
              <a:gd name="connsiteY26" fmla="*/ 512064 h 1965960"/>
              <a:gd name="connsiteX27" fmla="*/ 1519298 w 1903346"/>
              <a:gd name="connsiteY27" fmla="*/ 566928 h 1965960"/>
              <a:gd name="connsiteX28" fmla="*/ 1555874 w 1903346"/>
              <a:gd name="connsiteY28" fmla="*/ 640080 h 1965960"/>
              <a:gd name="connsiteX29" fmla="*/ 1574162 w 1903346"/>
              <a:gd name="connsiteY29" fmla="*/ 667512 h 1965960"/>
              <a:gd name="connsiteX30" fmla="*/ 1592450 w 1903346"/>
              <a:gd name="connsiteY30" fmla="*/ 704088 h 1965960"/>
              <a:gd name="connsiteX31" fmla="*/ 1619882 w 1903346"/>
              <a:gd name="connsiteY31" fmla="*/ 713232 h 1965960"/>
              <a:gd name="connsiteX32" fmla="*/ 1720466 w 1903346"/>
              <a:gd name="connsiteY32" fmla="*/ 722376 h 1965960"/>
              <a:gd name="connsiteX33" fmla="*/ 1766186 w 1903346"/>
              <a:gd name="connsiteY33" fmla="*/ 749808 h 1965960"/>
              <a:gd name="connsiteX34" fmla="*/ 1811906 w 1903346"/>
              <a:gd name="connsiteY34" fmla="*/ 832104 h 1965960"/>
              <a:gd name="connsiteX35" fmla="*/ 1839338 w 1903346"/>
              <a:gd name="connsiteY35" fmla="*/ 996696 h 1965960"/>
              <a:gd name="connsiteX36" fmla="*/ 1866770 w 1903346"/>
              <a:gd name="connsiteY36" fmla="*/ 1042416 h 1965960"/>
              <a:gd name="connsiteX37" fmla="*/ 1903346 w 1903346"/>
              <a:gd name="connsiteY37" fmla="*/ 1097280 h 1965960"/>
              <a:gd name="connsiteX38" fmla="*/ 1885058 w 1903346"/>
              <a:gd name="connsiteY38" fmla="*/ 1216152 h 1965960"/>
              <a:gd name="connsiteX39" fmla="*/ 1857626 w 1903346"/>
              <a:gd name="connsiteY39" fmla="*/ 1225296 h 1965960"/>
              <a:gd name="connsiteX40" fmla="*/ 1830194 w 1903346"/>
              <a:gd name="connsiteY40" fmla="*/ 1252728 h 1965960"/>
              <a:gd name="connsiteX41" fmla="*/ 1802762 w 1903346"/>
              <a:gd name="connsiteY41" fmla="*/ 1271016 h 1965960"/>
              <a:gd name="connsiteX42" fmla="*/ 1775330 w 1903346"/>
              <a:gd name="connsiteY42" fmla="*/ 1316736 h 1965960"/>
              <a:gd name="connsiteX43" fmla="*/ 1738754 w 1903346"/>
              <a:gd name="connsiteY43" fmla="*/ 1371600 h 1965960"/>
              <a:gd name="connsiteX44" fmla="*/ 1702178 w 1903346"/>
              <a:gd name="connsiteY44" fmla="*/ 1417320 h 1965960"/>
              <a:gd name="connsiteX45" fmla="*/ 1656458 w 1903346"/>
              <a:gd name="connsiteY45" fmla="*/ 1453896 h 1965960"/>
              <a:gd name="connsiteX46" fmla="*/ 1629026 w 1903346"/>
              <a:gd name="connsiteY46" fmla="*/ 1481328 h 1965960"/>
              <a:gd name="connsiteX47" fmla="*/ 1592450 w 1903346"/>
              <a:gd name="connsiteY47" fmla="*/ 1499616 h 1965960"/>
              <a:gd name="connsiteX48" fmla="*/ 1537586 w 1903346"/>
              <a:gd name="connsiteY48" fmla="*/ 1563624 h 1965960"/>
              <a:gd name="connsiteX49" fmla="*/ 1555874 w 1903346"/>
              <a:gd name="connsiteY49" fmla="*/ 1691640 h 1965960"/>
              <a:gd name="connsiteX50" fmla="*/ 1565018 w 1903346"/>
              <a:gd name="connsiteY50" fmla="*/ 1719072 h 1965960"/>
              <a:gd name="connsiteX51" fmla="*/ 1555874 w 1903346"/>
              <a:gd name="connsiteY51" fmla="*/ 1792224 h 1965960"/>
              <a:gd name="connsiteX52" fmla="*/ 1510154 w 1903346"/>
              <a:gd name="connsiteY52" fmla="*/ 1801368 h 1965960"/>
              <a:gd name="connsiteX53" fmla="*/ 1437002 w 1903346"/>
              <a:gd name="connsiteY53" fmla="*/ 1792224 h 1965960"/>
              <a:gd name="connsiteX54" fmla="*/ 1354706 w 1903346"/>
              <a:gd name="connsiteY54" fmla="*/ 1773936 h 1965960"/>
              <a:gd name="connsiteX55" fmla="*/ 1281554 w 1903346"/>
              <a:gd name="connsiteY55" fmla="*/ 1783080 h 1965960"/>
              <a:gd name="connsiteX56" fmla="*/ 1190114 w 1903346"/>
              <a:gd name="connsiteY56" fmla="*/ 1837944 h 1965960"/>
              <a:gd name="connsiteX57" fmla="*/ 1107818 w 1903346"/>
              <a:gd name="connsiteY57" fmla="*/ 1901952 h 1965960"/>
              <a:gd name="connsiteX58" fmla="*/ 1080386 w 1903346"/>
              <a:gd name="connsiteY58" fmla="*/ 1911096 h 1965960"/>
              <a:gd name="connsiteX59" fmla="*/ 1025522 w 1903346"/>
              <a:gd name="connsiteY59" fmla="*/ 1938528 h 1965960"/>
              <a:gd name="connsiteX60" fmla="*/ 961514 w 1903346"/>
              <a:gd name="connsiteY60" fmla="*/ 1947672 h 1965960"/>
              <a:gd name="connsiteX61" fmla="*/ 888362 w 1903346"/>
              <a:gd name="connsiteY61" fmla="*/ 1965960 h 1965960"/>
              <a:gd name="connsiteX62" fmla="*/ 769490 w 1903346"/>
              <a:gd name="connsiteY62" fmla="*/ 1947672 h 1965960"/>
              <a:gd name="connsiteX63" fmla="*/ 687194 w 1903346"/>
              <a:gd name="connsiteY63" fmla="*/ 1874520 h 1965960"/>
              <a:gd name="connsiteX64" fmla="*/ 668906 w 1903346"/>
              <a:gd name="connsiteY64" fmla="*/ 1847088 h 1965960"/>
              <a:gd name="connsiteX65" fmla="*/ 659762 w 1903346"/>
              <a:gd name="connsiteY65" fmla="*/ 1682496 h 1965960"/>
              <a:gd name="connsiteX66" fmla="*/ 623186 w 1903346"/>
              <a:gd name="connsiteY66" fmla="*/ 1627632 h 1965960"/>
              <a:gd name="connsiteX67" fmla="*/ 577466 w 1903346"/>
              <a:gd name="connsiteY67" fmla="*/ 1572768 h 1965960"/>
              <a:gd name="connsiteX68" fmla="*/ 513458 w 1903346"/>
              <a:gd name="connsiteY68" fmla="*/ 1581912 h 1965960"/>
              <a:gd name="connsiteX69" fmla="*/ 440306 w 1903346"/>
              <a:gd name="connsiteY69" fmla="*/ 1600200 h 1965960"/>
              <a:gd name="connsiteX70" fmla="*/ 330578 w 1903346"/>
              <a:gd name="connsiteY70" fmla="*/ 1609344 h 1965960"/>
              <a:gd name="connsiteX71" fmla="*/ 275714 w 1903346"/>
              <a:gd name="connsiteY71" fmla="*/ 1655064 h 1965960"/>
              <a:gd name="connsiteX72" fmla="*/ 239138 w 1903346"/>
              <a:gd name="connsiteY72" fmla="*/ 1682496 h 1965960"/>
              <a:gd name="connsiteX73" fmla="*/ 211706 w 1903346"/>
              <a:gd name="connsiteY73" fmla="*/ 1691640 h 1965960"/>
              <a:gd name="connsiteX74" fmla="*/ 111122 w 1903346"/>
              <a:gd name="connsiteY74" fmla="*/ 1682496 h 1965960"/>
              <a:gd name="connsiteX75" fmla="*/ 56258 w 1903346"/>
              <a:gd name="connsiteY75" fmla="*/ 1618488 h 1965960"/>
              <a:gd name="connsiteX76" fmla="*/ 47114 w 1903346"/>
              <a:gd name="connsiteY76" fmla="*/ 1463040 h 1965960"/>
              <a:gd name="connsiteX77" fmla="*/ 37970 w 1903346"/>
              <a:gd name="connsiteY77" fmla="*/ 1426464 h 1965960"/>
              <a:gd name="connsiteX78" fmla="*/ 28826 w 1903346"/>
              <a:gd name="connsiteY78" fmla="*/ 1371600 h 1965960"/>
              <a:gd name="connsiteX79" fmla="*/ 10538 w 1903346"/>
              <a:gd name="connsiteY79" fmla="*/ 1316736 h 1965960"/>
              <a:gd name="connsiteX80" fmla="*/ 10538 w 1903346"/>
              <a:gd name="connsiteY80" fmla="*/ 1115568 h 1965960"/>
              <a:gd name="connsiteX81" fmla="*/ 28826 w 1903346"/>
              <a:gd name="connsiteY81" fmla="*/ 1069848 h 1965960"/>
              <a:gd name="connsiteX82" fmla="*/ 47114 w 1903346"/>
              <a:gd name="connsiteY82" fmla="*/ 941832 h 1965960"/>
              <a:gd name="connsiteX83" fmla="*/ 65402 w 1903346"/>
              <a:gd name="connsiteY83" fmla="*/ 877824 h 1965960"/>
              <a:gd name="connsiteX84" fmla="*/ 111122 w 1903346"/>
              <a:gd name="connsiteY84" fmla="*/ 822960 h 1965960"/>
              <a:gd name="connsiteX85" fmla="*/ 147698 w 1903346"/>
              <a:gd name="connsiteY85" fmla="*/ 768096 h 1965960"/>
              <a:gd name="connsiteX86" fmla="*/ 156842 w 1903346"/>
              <a:gd name="connsiteY86" fmla="*/ 731520 h 1965960"/>
              <a:gd name="connsiteX87" fmla="*/ 202562 w 1903346"/>
              <a:gd name="connsiteY87" fmla="*/ 667512 h 1965960"/>
              <a:gd name="connsiteX88" fmla="*/ 220850 w 1903346"/>
              <a:gd name="connsiteY88" fmla="*/ 630936 h 1965960"/>
              <a:gd name="connsiteX89" fmla="*/ 257426 w 1903346"/>
              <a:gd name="connsiteY89" fmla="*/ 603504 h 1965960"/>
              <a:gd name="connsiteX90" fmla="*/ 284858 w 1903346"/>
              <a:gd name="connsiteY90" fmla="*/ 576072 h 1965960"/>
              <a:gd name="connsiteX91" fmla="*/ 275714 w 1903346"/>
              <a:gd name="connsiteY91" fmla="*/ 374904 h 1965960"/>
              <a:gd name="connsiteX92" fmla="*/ 257426 w 1903346"/>
              <a:gd name="connsiteY92" fmla="*/ 338328 h 1965960"/>
              <a:gd name="connsiteX93" fmla="*/ 229994 w 1903346"/>
              <a:gd name="connsiteY93" fmla="*/ 283464 h 1965960"/>
              <a:gd name="connsiteX94" fmla="*/ 165986 w 1903346"/>
              <a:gd name="connsiteY94" fmla="*/ 210312 h 196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903346" h="1965960">
                <a:moveTo>
                  <a:pt x="165986" y="210312"/>
                </a:moveTo>
                <a:cubicBezTo>
                  <a:pt x="187322" y="198120"/>
                  <a:pt x="207407" y="183416"/>
                  <a:pt x="229994" y="173736"/>
                </a:cubicBezTo>
                <a:cubicBezTo>
                  <a:pt x="245212" y="167214"/>
                  <a:pt x="306951" y="152211"/>
                  <a:pt x="330578" y="146304"/>
                </a:cubicBezTo>
                <a:cubicBezTo>
                  <a:pt x="339722" y="140208"/>
                  <a:pt x="350658" y="136185"/>
                  <a:pt x="358010" y="128016"/>
                </a:cubicBezTo>
                <a:cubicBezTo>
                  <a:pt x="378400" y="105360"/>
                  <a:pt x="383958" y="64503"/>
                  <a:pt x="412874" y="54864"/>
                </a:cubicBezTo>
                <a:cubicBezTo>
                  <a:pt x="422018" y="51816"/>
                  <a:pt x="431447" y="49517"/>
                  <a:pt x="440306" y="45720"/>
                </a:cubicBezTo>
                <a:cubicBezTo>
                  <a:pt x="452835" y="40350"/>
                  <a:pt x="463950" y="31743"/>
                  <a:pt x="476882" y="27432"/>
                </a:cubicBezTo>
                <a:cubicBezTo>
                  <a:pt x="491626" y="22517"/>
                  <a:pt x="507430" y="21659"/>
                  <a:pt x="522602" y="18288"/>
                </a:cubicBezTo>
                <a:cubicBezTo>
                  <a:pt x="604446" y="100"/>
                  <a:pt x="506534" y="17918"/>
                  <a:pt x="614042" y="0"/>
                </a:cubicBezTo>
                <a:cubicBezTo>
                  <a:pt x="632330" y="3048"/>
                  <a:pt x="652323" y="853"/>
                  <a:pt x="668906" y="9144"/>
                </a:cubicBezTo>
                <a:cubicBezTo>
                  <a:pt x="678736" y="14059"/>
                  <a:pt x="681742" y="27034"/>
                  <a:pt x="687194" y="36576"/>
                </a:cubicBezTo>
                <a:cubicBezTo>
                  <a:pt x="708446" y="73767"/>
                  <a:pt x="704625" y="69724"/>
                  <a:pt x="714626" y="109728"/>
                </a:cubicBezTo>
                <a:cubicBezTo>
                  <a:pt x="708530" y="143256"/>
                  <a:pt x="703478" y="176991"/>
                  <a:pt x="696338" y="210312"/>
                </a:cubicBezTo>
                <a:cubicBezTo>
                  <a:pt x="694318" y="219737"/>
                  <a:pt x="684546" y="228476"/>
                  <a:pt x="687194" y="237744"/>
                </a:cubicBezTo>
                <a:cubicBezTo>
                  <a:pt x="695200" y="265765"/>
                  <a:pt x="720709" y="278375"/>
                  <a:pt x="742058" y="292608"/>
                </a:cubicBezTo>
                <a:cubicBezTo>
                  <a:pt x="748154" y="301752"/>
                  <a:pt x="756590" y="309712"/>
                  <a:pt x="760346" y="320040"/>
                </a:cubicBezTo>
                <a:cubicBezTo>
                  <a:pt x="796922" y="420624"/>
                  <a:pt x="764918" y="361188"/>
                  <a:pt x="787778" y="429768"/>
                </a:cubicBezTo>
                <a:cubicBezTo>
                  <a:pt x="790826" y="438912"/>
                  <a:pt x="791575" y="449180"/>
                  <a:pt x="796922" y="457200"/>
                </a:cubicBezTo>
                <a:cubicBezTo>
                  <a:pt x="804095" y="467960"/>
                  <a:pt x="813594" y="477459"/>
                  <a:pt x="824354" y="484632"/>
                </a:cubicBezTo>
                <a:cubicBezTo>
                  <a:pt x="832374" y="489979"/>
                  <a:pt x="842642" y="490728"/>
                  <a:pt x="851786" y="493776"/>
                </a:cubicBezTo>
                <a:cubicBezTo>
                  <a:pt x="1039767" y="474978"/>
                  <a:pt x="865745" y="494394"/>
                  <a:pt x="998090" y="475488"/>
                </a:cubicBezTo>
                <a:cubicBezTo>
                  <a:pt x="1023351" y="471879"/>
                  <a:pt x="1097016" y="464473"/>
                  <a:pt x="1126106" y="457200"/>
                </a:cubicBezTo>
                <a:cubicBezTo>
                  <a:pt x="1174887" y="445005"/>
                  <a:pt x="1174007" y="437025"/>
                  <a:pt x="1217546" y="429768"/>
                </a:cubicBezTo>
                <a:cubicBezTo>
                  <a:pt x="1241785" y="425728"/>
                  <a:pt x="1266314" y="423672"/>
                  <a:pt x="1290698" y="420624"/>
                </a:cubicBezTo>
                <a:cubicBezTo>
                  <a:pt x="1360422" y="397383"/>
                  <a:pt x="1365630" y="386139"/>
                  <a:pt x="1455290" y="420624"/>
                </a:cubicBezTo>
                <a:cubicBezTo>
                  <a:pt x="1464286" y="424084"/>
                  <a:pt x="1461786" y="438788"/>
                  <a:pt x="1464434" y="448056"/>
                </a:cubicBezTo>
                <a:cubicBezTo>
                  <a:pt x="1467219" y="457805"/>
                  <a:pt x="1476274" y="500457"/>
                  <a:pt x="1482722" y="512064"/>
                </a:cubicBezTo>
                <a:cubicBezTo>
                  <a:pt x="1493396" y="531277"/>
                  <a:pt x="1509468" y="547269"/>
                  <a:pt x="1519298" y="566928"/>
                </a:cubicBezTo>
                <a:cubicBezTo>
                  <a:pt x="1531490" y="591312"/>
                  <a:pt x="1540752" y="617397"/>
                  <a:pt x="1555874" y="640080"/>
                </a:cubicBezTo>
                <a:cubicBezTo>
                  <a:pt x="1561970" y="649224"/>
                  <a:pt x="1568710" y="657970"/>
                  <a:pt x="1574162" y="667512"/>
                </a:cubicBezTo>
                <a:cubicBezTo>
                  <a:pt x="1580925" y="679347"/>
                  <a:pt x="1582811" y="694449"/>
                  <a:pt x="1592450" y="704088"/>
                </a:cubicBezTo>
                <a:cubicBezTo>
                  <a:pt x="1599266" y="710904"/>
                  <a:pt x="1610340" y="711869"/>
                  <a:pt x="1619882" y="713232"/>
                </a:cubicBezTo>
                <a:cubicBezTo>
                  <a:pt x="1653210" y="717993"/>
                  <a:pt x="1686938" y="719328"/>
                  <a:pt x="1720466" y="722376"/>
                </a:cubicBezTo>
                <a:cubicBezTo>
                  <a:pt x="1735706" y="731520"/>
                  <a:pt x="1753619" y="737241"/>
                  <a:pt x="1766186" y="749808"/>
                </a:cubicBezTo>
                <a:cubicBezTo>
                  <a:pt x="1797628" y="781250"/>
                  <a:pt x="1800408" y="797609"/>
                  <a:pt x="1811906" y="832104"/>
                </a:cubicBezTo>
                <a:cubicBezTo>
                  <a:pt x="1823141" y="1000628"/>
                  <a:pt x="1795307" y="926246"/>
                  <a:pt x="1839338" y="996696"/>
                </a:cubicBezTo>
                <a:cubicBezTo>
                  <a:pt x="1848758" y="1011767"/>
                  <a:pt x="1857228" y="1027422"/>
                  <a:pt x="1866770" y="1042416"/>
                </a:cubicBezTo>
                <a:cubicBezTo>
                  <a:pt x="1878570" y="1060959"/>
                  <a:pt x="1903346" y="1097280"/>
                  <a:pt x="1903346" y="1097280"/>
                </a:cubicBezTo>
                <a:cubicBezTo>
                  <a:pt x="1897250" y="1136904"/>
                  <a:pt x="1898542" y="1178397"/>
                  <a:pt x="1885058" y="1216152"/>
                </a:cubicBezTo>
                <a:cubicBezTo>
                  <a:pt x="1881816" y="1225229"/>
                  <a:pt x="1865646" y="1219949"/>
                  <a:pt x="1857626" y="1225296"/>
                </a:cubicBezTo>
                <a:cubicBezTo>
                  <a:pt x="1846866" y="1232469"/>
                  <a:pt x="1840128" y="1244449"/>
                  <a:pt x="1830194" y="1252728"/>
                </a:cubicBezTo>
                <a:cubicBezTo>
                  <a:pt x="1821751" y="1259763"/>
                  <a:pt x="1811906" y="1264920"/>
                  <a:pt x="1802762" y="1271016"/>
                </a:cubicBezTo>
                <a:cubicBezTo>
                  <a:pt x="1793618" y="1286256"/>
                  <a:pt x="1784872" y="1301742"/>
                  <a:pt x="1775330" y="1316736"/>
                </a:cubicBezTo>
                <a:cubicBezTo>
                  <a:pt x="1763530" y="1335279"/>
                  <a:pt x="1745705" y="1350748"/>
                  <a:pt x="1738754" y="1371600"/>
                </a:cubicBezTo>
                <a:cubicBezTo>
                  <a:pt x="1726135" y="1409458"/>
                  <a:pt x="1737630" y="1393685"/>
                  <a:pt x="1702178" y="1417320"/>
                </a:cubicBezTo>
                <a:cubicBezTo>
                  <a:pt x="1661278" y="1478671"/>
                  <a:pt x="1709459" y="1418562"/>
                  <a:pt x="1656458" y="1453896"/>
                </a:cubicBezTo>
                <a:cubicBezTo>
                  <a:pt x="1645698" y="1461069"/>
                  <a:pt x="1639549" y="1473812"/>
                  <a:pt x="1629026" y="1481328"/>
                </a:cubicBezTo>
                <a:cubicBezTo>
                  <a:pt x="1617934" y="1489251"/>
                  <a:pt x="1603355" y="1491437"/>
                  <a:pt x="1592450" y="1499616"/>
                </a:cubicBezTo>
                <a:cubicBezTo>
                  <a:pt x="1562885" y="1521789"/>
                  <a:pt x="1556016" y="1535979"/>
                  <a:pt x="1537586" y="1563624"/>
                </a:cubicBezTo>
                <a:cubicBezTo>
                  <a:pt x="1543276" y="1614833"/>
                  <a:pt x="1544228" y="1645058"/>
                  <a:pt x="1555874" y="1691640"/>
                </a:cubicBezTo>
                <a:cubicBezTo>
                  <a:pt x="1558212" y="1700991"/>
                  <a:pt x="1561970" y="1709928"/>
                  <a:pt x="1565018" y="1719072"/>
                </a:cubicBezTo>
                <a:cubicBezTo>
                  <a:pt x="1561970" y="1743456"/>
                  <a:pt x="1569505" y="1771777"/>
                  <a:pt x="1555874" y="1792224"/>
                </a:cubicBezTo>
                <a:cubicBezTo>
                  <a:pt x="1547253" y="1805156"/>
                  <a:pt x="1525696" y="1801368"/>
                  <a:pt x="1510154" y="1801368"/>
                </a:cubicBezTo>
                <a:cubicBezTo>
                  <a:pt x="1485580" y="1801368"/>
                  <a:pt x="1461329" y="1795699"/>
                  <a:pt x="1437002" y="1792224"/>
                </a:cubicBezTo>
                <a:cubicBezTo>
                  <a:pt x="1380677" y="1784178"/>
                  <a:pt x="1395544" y="1787549"/>
                  <a:pt x="1354706" y="1773936"/>
                </a:cubicBezTo>
                <a:cubicBezTo>
                  <a:pt x="1330322" y="1776984"/>
                  <a:pt x="1305394" y="1777120"/>
                  <a:pt x="1281554" y="1783080"/>
                </a:cubicBezTo>
                <a:cubicBezTo>
                  <a:pt x="1262312" y="1787890"/>
                  <a:pt x="1196670" y="1831388"/>
                  <a:pt x="1190114" y="1837944"/>
                </a:cubicBezTo>
                <a:cubicBezTo>
                  <a:pt x="1166445" y="1861613"/>
                  <a:pt x="1140630" y="1891015"/>
                  <a:pt x="1107818" y="1901952"/>
                </a:cubicBezTo>
                <a:cubicBezTo>
                  <a:pt x="1098674" y="1905000"/>
                  <a:pt x="1089007" y="1906785"/>
                  <a:pt x="1080386" y="1911096"/>
                </a:cubicBezTo>
                <a:cubicBezTo>
                  <a:pt x="1044423" y="1929078"/>
                  <a:pt x="1063828" y="1930867"/>
                  <a:pt x="1025522" y="1938528"/>
                </a:cubicBezTo>
                <a:cubicBezTo>
                  <a:pt x="1004388" y="1942755"/>
                  <a:pt x="982773" y="1944129"/>
                  <a:pt x="961514" y="1947672"/>
                </a:cubicBezTo>
                <a:cubicBezTo>
                  <a:pt x="917377" y="1955028"/>
                  <a:pt x="923695" y="1954182"/>
                  <a:pt x="888362" y="1965960"/>
                </a:cubicBezTo>
                <a:cubicBezTo>
                  <a:pt x="883022" y="1965367"/>
                  <a:pt x="792116" y="1958985"/>
                  <a:pt x="769490" y="1947672"/>
                </a:cubicBezTo>
                <a:cubicBezTo>
                  <a:pt x="718793" y="1922324"/>
                  <a:pt x="716132" y="1915033"/>
                  <a:pt x="687194" y="1874520"/>
                </a:cubicBezTo>
                <a:cubicBezTo>
                  <a:pt x="680806" y="1865577"/>
                  <a:pt x="675002" y="1856232"/>
                  <a:pt x="668906" y="1847088"/>
                </a:cubicBezTo>
                <a:cubicBezTo>
                  <a:pt x="665858" y="1792224"/>
                  <a:pt x="670969" y="1736290"/>
                  <a:pt x="659762" y="1682496"/>
                </a:cubicBezTo>
                <a:cubicBezTo>
                  <a:pt x="655279" y="1660979"/>
                  <a:pt x="635378" y="1645920"/>
                  <a:pt x="623186" y="1627632"/>
                </a:cubicBezTo>
                <a:cubicBezTo>
                  <a:pt x="597725" y="1589440"/>
                  <a:pt x="612669" y="1607971"/>
                  <a:pt x="577466" y="1572768"/>
                </a:cubicBezTo>
                <a:cubicBezTo>
                  <a:pt x="556130" y="1575816"/>
                  <a:pt x="534592" y="1577685"/>
                  <a:pt x="513458" y="1581912"/>
                </a:cubicBezTo>
                <a:cubicBezTo>
                  <a:pt x="488812" y="1586841"/>
                  <a:pt x="465354" y="1598113"/>
                  <a:pt x="440306" y="1600200"/>
                </a:cubicBezTo>
                <a:lnTo>
                  <a:pt x="330578" y="1609344"/>
                </a:lnTo>
                <a:cubicBezTo>
                  <a:pt x="287885" y="1652037"/>
                  <a:pt x="320271" y="1623238"/>
                  <a:pt x="275714" y="1655064"/>
                </a:cubicBezTo>
                <a:cubicBezTo>
                  <a:pt x="263313" y="1663922"/>
                  <a:pt x="252370" y="1674935"/>
                  <a:pt x="239138" y="1682496"/>
                </a:cubicBezTo>
                <a:cubicBezTo>
                  <a:pt x="230769" y="1687278"/>
                  <a:pt x="220850" y="1688592"/>
                  <a:pt x="211706" y="1691640"/>
                </a:cubicBezTo>
                <a:cubicBezTo>
                  <a:pt x="178178" y="1688592"/>
                  <a:pt x="143493" y="1691745"/>
                  <a:pt x="111122" y="1682496"/>
                </a:cubicBezTo>
                <a:cubicBezTo>
                  <a:pt x="98965" y="1679023"/>
                  <a:pt x="60747" y="1624474"/>
                  <a:pt x="56258" y="1618488"/>
                </a:cubicBezTo>
                <a:cubicBezTo>
                  <a:pt x="53210" y="1566672"/>
                  <a:pt x="52035" y="1514712"/>
                  <a:pt x="47114" y="1463040"/>
                </a:cubicBezTo>
                <a:cubicBezTo>
                  <a:pt x="45923" y="1450529"/>
                  <a:pt x="40435" y="1438787"/>
                  <a:pt x="37970" y="1426464"/>
                </a:cubicBezTo>
                <a:cubicBezTo>
                  <a:pt x="34334" y="1408284"/>
                  <a:pt x="33323" y="1389587"/>
                  <a:pt x="28826" y="1371600"/>
                </a:cubicBezTo>
                <a:cubicBezTo>
                  <a:pt x="24151" y="1352898"/>
                  <a:pt x="10538" y="1316736"/>
                  <a:pt x="10538" y="1316736"/>
                </a:cubicBezTo>
                <a:cubicBezTo>
                  <a:pt x="-565" y="1227913"/>
                  <a:pt x="-6184" y="1221476"/>
                  <a:pt x="10538" y="1115568"/>
                </a:cubicBezTo>
                <a:cubicBezTo>
                  <a:pt x="13098" y="1099355"/>
                  <a:pt x="22730" y="1085088"/>
                  <a:pt x="28826" y="1069848"/>
                </a:cubicBezTo>
                <a:cubicBezTo>
                  <a:pt x="34445" y="1024897"/>
                  <a:pt x="38325" y="985778"/>
                  <a:pt x="47114" y="941832"/>
                </a:cubicBezTo>
                <a:cubicBezTo>
                  <a:pt x="49067" y="932066"/>
                  <a:pt x="59592" y="889444"/>
                  <a:pt x="65402" y="877824"/>
                </a:cubicBezTo>
                <a:cubicBezTo>
                  <a:pt x="78133" y="852363"/>
                  <a:pt x="90899" y="843183"/>
                  <a:pt x="111122" y="822960"/>
                </a:cubicBezTo>
                <a:cubicBezTo>
                  <a:pt x="139671" y="737312"/>
                  <a:pt x="92902" y="863989"/>
                  <a:pt x="147698" y="768096"/>
                </a:cubicBezTo>
                <a:cubicBezTo>
                  <a:pt x="153933" y="757185"/>
                  <a:pt x="151892" y="743071"/>
                  <a:pt x="156842" y="731520"/>
                </a:cubicBezTo>
                <a:cubicBezTo>
                  <a:pt x="162118" y="719210"/>
                  <a:pt x="198304" y="674325"/>
                  <a:pt x="202562" y="667512"/>
                </a:cubicBezTo>
                <a:cubicBezTo>
                  <a:pt x="209786" y="655953"/>
                  <a:pt x="211979" y="641285"/>
                  <a:pt x="220850" y="630936"/>
                </a:cubicBezTo>
                <a:cubicBezTo>
                  <a:pt x="230768" y="619365"/>
                  <a:pt x="245855" y="613422"/>
                  <a:pt x="257426" y="603504"/>
                </a:cubicBezTo>
                <a:cubicBezTo>
                  <a:pt x="267244" y="595088"/>
                  <a:pt x="275714" y="585216"/>
                  <a:pt x="284858" y="576072"/>
                </a:cubicBezTo>
                <a:cubicBezTo>
                  <a:pt x="305740" y="492544"/>
                  <a:pt x="302639" y="522990"/>
                  <a:pt x="275714" y="374904"/>
                </a:cubicBezTo>
                <a:cubicBezTo>
                  <a:pt x="273276" y="361493"/>
                  <a:pt x="262796" y="350857"/>
                  <a:pt x="257426" y="338328"/>
                </a:cubicBezTo>
                <a:cubicBezTo>
                  <a:pt x="244277" y="307648"/>
                  <a:pt x="254232" y="310732"/>
                  <a:pt x="229994" y="283464"/>
                </a:cubicBezTo>
                <a:lnTo>
                  <a:pt x="165986" y="210312"/>
                </a:lnTo>
                <a:close/>
              </a:path>
            </a:pathLst>
          </a:custGeom>
          <a:noFill/>
          <a:ln w="69850">
            <a:solidFill>
              <a:srgbClr val="FF1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1106" y="121522"/>
            <a:ext cx="1601411" cy="994047"/>
          </a:xfrm>
          <a:prstGeom prst="rect">
            <a:avLst/>
          </a:prstGeom>
        </p:spPr>
      </p:pic>
      <p:grpSp>
        <p:nvGrpSpPr>
          <p:cNvPr id="27" name="Group 19">
            <a:extLst>
              <a:ext uri="{FF2B5EF4-FFF2-40B4-BE49-F238E27FC236}">
                <a16:creationId xmlns:a16="http://schemas.microsoft.com/office/drawing/2014/main" id="{A4B41A89-A865-4C75-8729-871B401F8453}"/>
              </a:ext>
            </a:extLst>
          </p:cNvPr>
          <p:cNvGrpSpPr/>
          <p:nvPr/>
        </p:nvGrpSpPr>
        <p:grpSpPr>
          <a:xfrm>
            <a:off x="5650992" y="7265422"/>
            <a:ext cx="7673541" cy="1573672"/>
            <a:chOff x="0" y="0"/>
            <a:chExt cx="14513079" cy="4632883"/>
          </a:xfrm>
        </p:grpSpPr>
        <p:grpSp>
          <p:nvGrpSpPr>
            <p:cNvPr id="28" name="Group 20">
              <a:extLst>
                <a:ext uri="{FF2B5EF4-FFF2-40B4-BE49-F238E27FC236}">
                  <a16:creationId xmlns:a16="http://schemas.microsoft.com/office/drawing/2014/main" id="{E7AC5E9D-F8D8-447C-BA6F-410D901627CF}"/>
                </a:ext>
              </a:extLst>
            </p:cNvPr>
            <p:cNvGrpSpPr/>
            <p:nvPr/>
          </p:nvGrpSpPr>
          <p:grpSpPr>
            <a:xfrm>
              <a:off x="0" y="403968"/>
              <a:ext cx="14513079" cy="4228914"/>
              <a:chOff x="0" y="0"/>
              <a:chExt cx="3907097" cy="1138475"/>
            </a:xfrm>
          </p:grpSpPr>
          <p:sp>
            <p:nvSpPr>
              <p:cNvPr id="30" name="Freeform 21">
                <a:extLst>
                  <a:ext uri="{FF2B5EF4-FFF2-40B4-BE49-F238E27FC236}">
                    <a16:creationId xmlns:a16="http://schemas.microsoft.com/office/drawing/2014/main" id="{6C517F0F-D963-402A-B730-6FB96EF2628B}"/>
                  </a:ext>
                </a:extLst>
              </p:cNvPr>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9" name="Picture 22">
              <a:extLst>
                <a:ext uri="{FF2B5EF4-FFF2-40B4-BE49-F238E27FC236}">
                  <a16:creationId xmlns:a16="http://schemas.microsoft.com/office/drawing/2014/main" id="{B753E20F-6C38-4340-B0B2-352CAEAA56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20420" y="0"/>
              <a:ext cx="4027218" cy="961150"/>
            </a:xfrm>
            <a:prstGeom prst="rect">
              <a:avLst/>
            </a:prstGeom>
          </p:spPr>
        </p:pic>
      </p:grpSp>
      <p:pic>
        <p:nvPicPr>
          <p:cNvPr id="33" name="Picture 17">
            <a:extLst>
              <a:ext uri="{FF2B5EF4-FFF2-40B4-BE49-F238E27FC236}">
                <a16:creationId xmlns:a16="http://schemas.microsoft.com/office/drawing/2014/main" id="{7D11DB93-30B3-4727-9F05-CFD7C7D5BD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94589" y="117257"/>
            <a:ext cx="1601411" cy="994047"/>
          </a:xfrm>
          <a:prstGeom prst="rect">
            <a:avLst/>
          </a:prstGeom>
        </p:spPr>
      </p:pic>
      <p:pic>
        <p:nvPicPr>
          <p:cNvPr id="34" name="Picture 17">
            <a:extLst>
              <a:ext uri="{FF2B5EF4-FFF2-40B4-BE49-F238E27FC236}">
                <a16:creationId xmlns:a16="http://schemas.microsoft.com/office/drawing/2014/main" id="{50C36195-A362-4A7A-81E1-D3A7EB0CE9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61107" y="108400"/>
            <a:ext cx="1601411" cy="994047"/>
          </a:xfrm>
          <a:prstGeom prst="rect">
            <a:avLst/>
          </a:prstGeom>
        </p:spPr>
      </p:pic>
      <p:pic>
        <p:nvPicPr>
          <p:cNvPr id="36" name="Picture 2">
            <a:extLst>
              <a:ext uri="{FF2B5EF4-FFF2-40B4-BE49-F238E27FC236}">
                <a16:creationId xmlns:a16="http://schemas.microsoft.com/office/drawing/2014/main" id="{6D5A3F3E-7F63-471A-9120-B933842E9D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499" b="30850"/>
          <a:stretch>
            <a:fillRect/>
          </a:stretch>
        </p:blipFill>
        <p:spPr>
          <a:xfrm>
            <a:off x="9108229" y="614280"/>
            <a:ext cx="2932537" cy="457027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37182">
            <a:off x="9828395" y="5422602"/>
            <a:ext cx="2339304" cy="735817"/>
          </a:xfrm>
          <a:prstGeom prst="rect">
            <a:avLst/>
          </a:prstGeom>
        </p:spPr>
      </p:pic>
      <p:sp>
        <p:nvSpPr>
          <p:cNvPr id="37" name="TextBox 36">
            <a:extLst>
              <a:ext uri="{FF2B5EF4-FFF2-40B4-BE49-F238E27FC236}">
                <a16:creationId xmlns:a16="http://schemas.microsoft.com/office/drawing/2014/main" id="{FEC98A26-CDC0-4BE1-A80C-2988E7EAC0B0}"/>
              </a:ext>
            </a:extLst>
          </p:cNvPr>
          <p:cNvSpPr txBox="1"/>
          <p:nvPr/>
        </p:nvSpPr>
        <p:spPr>
          <a:xfrm>
            <a:off x="9202631" y="2139480"/>
            <a:ext cx="2665336" cy="1569660"/>
          </a:xfrm>
          <a:prstGeom prst="rect">
            <a:avLst/>
          </a:prstGeom>
          <a:noFill/>
        </p:spPr>
        <p:txBody>
          <a:bodyPr wrap="square" rtlCol="0">
            <a:spAutoFit/>
          </a:bodyPr>
          <a:lstStyle/>
          <a:p>
            <a:pPr algn="ctr"/>
            <a:r>
              <a:rPr lang="en-US" sz="4800" dirty="0">
                <a:solidFill>
                  <a:srgbClr val="C00000"/>
                </a:solidFill>
                <a:latin typeface="Arial" panose="020B0604020202020204" pitchFamily="34" charset="0"/>
                <a:cs typeface="Arial" panose="020B0604020202020204" pitchFamily="34" charset="0"/>
              </a:rPr>
              <a:t>6 </a:t>
            </a:r>
            <a:r>
              <a:rPr lang="en-US" sz="4800" dirty="0" err="1">
                <a:solidFill>
                  <a:srgbClr val="C00000"/>
                </a:solidFill>
                <a:latin typeface="Arial" panose="020B0604020202020204" pitchFamily="34" charset="0"/>
                <a:cs typeface="Arial" panose="020B0604020202020204" pitchFamily="34" charset="0"/>
              </a:rPr>
              <a:t>tỉnh</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Việt</a:t>
            </a:r>
            <a:r>
              <a:rPr lang="en-US" sz="4800" dirty="0">
                <a:solidFill>
                  <a:srgbClr val="C00000"/>
                </a:solidFill>
                <a:latin typeface="Arial" panose="020B0604020202020204" pitchFamily="34" charset="0"/>
                <a:cs typeface="Arial" panose="020B0604020202020204" pitchFamily="34" charset="0"/>
              </a:rPr>
              <a:t> </a:t>
            </a:r>
            <a:r>
              <a:rPr lang="en-US" sz="4800" dirty="0" err="1">
                <a:solidFill>
                  <a:srgbClr val="C00000"/>
                </a:solidFill>
                <a:latin typeface="Arial" panose="020B0604020202020204" pitchFamily="34" charset="0"/>
                <a:cs typeface="Arial" panose="020B0604020202020204" pitchFamily="34" charset="0"/>
              </a:rPr>
              <a:t>Bắc</a:t>
            </a:r>
            <a:endParaRPr lang="en-US" sz="4800" dirty="0">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3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plus(in)">
                                      <p:cBhvr>
                                        <p:cTn id="22" dur="3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amond(in)">
                                      <p:cBhvr>
                                        <p:cTn id="27" dur="3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4)">
                                      <p:cBhvr>
                                        <p:cTn id="32"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6" name="[Beat Giáng Sinh]We Wish You a Merry Christm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0" y="6337138"/>
            <a:ext cx="649045" cy="365655"/>
          </a:xfrm>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1528" y="990600"/>
            <a:ext cx="7315200" cy="616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4328" y="3124201"/>
            <a:ext cx="1117600" cy="120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0107" y="2554313"/>
            <a:ext cx="1029495" cy="111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844910">
            <a:off x="6047414" y="2513374"/>
            <a:ext cx="1029495" cy="111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23169">
            <a:off x="7812097" y="2513373"/>
            <a:ext cx="1029495" cy="111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34036" y="3157401"/>
            <a:ext cx="1086837" cy="117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75011">
            <a:off x="5892883" y="3200433"/>
            <a:ext cx="1086837" cy="117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7"/>
          <p:cNvSpPr/>
          <p:nvPr/>
        </p:nvSpPr>
        <p:spPr>
          <a:xfrm>
            <a:off x="1524000" y="120650"/>
            <a:ext cx="4572000" cy="1739900"/>
          </a:xfrm>
          <a:prstGeom prst="cloud">
            <a:avLst/>
          </a:prstGeom>
          <a:solidFill>
            <a:srgbClr val="33A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err="1">
                <a:solidFill>
                  <a:prstClr val="white"/>
                </a:solidFill>
                <a:latin typeface="Arial-Rounded" pitchFamily="34" charset="0"/>
                <a:ea typeface="Arial-Rounded" pitchFamily="34" charset="0"/>
                <a:cs typeface="Arial-Rounded" pitchFamily="34" charset="0"/>
              </a:rPr>
              <a:t>Củng</a:t>
            </a:r>
            <a:r>
              <a:rPr lang="en-US" sz="4267" b="1" dirty="0">
                <a:solidFill>
                  <a:prstClr val="white"/>
                </a:solidFill>
                <a:latin typeface="Arial-Rounded" pitchFamily="34" charset="0"/>
                <a:ea typeface="Arial-Rounded" pitchFamily="34" charset="0"/>
                <a:cs typeface="Arial-Rounded" pitchFamily="34" charset="0"/>
              </a:rPr>
              <a:t> </a:t>
            </a:r>
            <a:r>
              <a:rPr lang="en-US" sz="4267" b="1" dirty="0" err="1">
                <a:solidFill>
                  <a:prstClr val="white"/>
                </a:solidFill>
                <a:latin typeface="Arial-Rounded" pitchFamily="34" charset="0"/>
                <a:ea typeface="Arial-Rounded" pitchFamily="34" charset="0"/>
                <a:cs typeface="Arial-Rounded" pitchFamily="34" charset="0"/>
              </a:rPr>
              <a:t>cố</a:t>
            </a:r>
            <a:endParaRPr lang="en-US" sz="4267" b="1"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5636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04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6"/>
                </p:tgtEl>
              </p:cMediaNode>
            </p:vide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3796" b="90000" l="9937" r="89958"/>
                    </a14:imgEffect>
                  </a14:imgLayer>
                </a14:imgProps>
              </a:ext>
              <a:ext uri="{28A0092B-C50C-407E-A947-70E740481C1C}">
                <a14:useLocalDpi xmlns:a14="http://schemas.microsoft.com/office/drawing/2010/main" val="0"/>
              </a:ext>
            </a:extLst>
          </a:blip>
          <a:stretch>
            <a:fillRect/>
          </a:stretch>
        </p:blipFill>
        <p:spPr>
          <a:xfrm>
            <a:off x="5384800" y="-276453"/>
            <a:ext cx="5056625" cy="6985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3" y="22454"/>
            <a:ext cx="12192000" cy="6686093"/>
          </a:xfrm>
          <a:prstGeom prst="rect">
            <a:avLst/>
          </a:prstGeom>
        </p:spPr>
      </p:pic>
      <p:pic>
        <p:nvPicPr>
          <p:cNvPr id="1028" name="Picture 4">
            <a:hlinkClick r:id="rId7" action="ppaction://hlinksldjump"/>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2886" b="14316"/>
          <a:stretch/>
        </p:blipFill>
        <p:spPr bwMode="auto">
          <a:xfrm>
            <a:off x="4471575" y="3904697"/>
            <a:ext cx="1826448" cy="19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735229">
            <a:off x="5970625" y="4908778"/>
            <a:ext cx="1954172" cy="152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11" action="ppaction://hlinksldjump"/>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616" t="3447" r="48920" b="69207"/>
          <a:stretch/>
        </p:blipFill>
        <p:spPr bwMode="auto">
          <a:xfrm>
            <a:off x="7285705" y="4732942"/>
            <a:ext cx="1809304" cy="187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13" action="ppaction://hlinksldjump"/>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0902"/>
          <a:stretch/>
        </p:blipFill>
        <p:spPr bwMode="auto">
          <a:xfrm>
            <a:off x="8747707" y="4874111"/>
            <a:ext cx="1509056" cy="20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51139" y="4421564"/>
            <a:ext cx="1335303" cy="13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a:hlinkClick r:id="rId7"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08121" y="4087699"/>
            <a:ext cx="1689903" cy="182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a:hlinkClick r:id="rId9"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47105" y="4411296"/>
            <a:ext cx="1964265" cy="25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a:hlinkClick r:id="rId13"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603709" y="4841057"/>
            <a:ext cx="1853995" cy="211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406401" y="2108202"/>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438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8"/>
                                        </p:tgtEl>
                                        <p:attrNameLst>
                                          <p:attrName>ppt_w</p:attrName>
                                        </p:attrNameLst>
                                      </p:cBhvr>
                                      <p:tavLst>
                                        <p:tav tm="0">
                                          <p:val>
                                            <p:strVal val="ppt_w"/>
                                          </p:val>
                                        </p:tav>
                                        <p:tav tm="100000">
                                          <p:val>
                                            <p:fltVal val="0"/>
                                          </p:val>
                                        </p:tav>
                                      </p:tavLst>
                                    </p:anim>
                                    <p:anim calcmode="lin" valueType="num">
                                      <p:cBhvr>
                                        <p:cTn id="7" dur="500"/>
                                        <p:tgtEl>
                                          <p:spTgt spid="1028"/>
                                        </p:tgtEl>
                                        <p:attrNameLst>
                                          <p:attrName>ppt_h</p:attrName>
                                        </p:attrNameLst>
                                      </p:cBhvr>
                                      <p:tavLst>
                                        <p:tav tm="0">
                                          <p:val>
                                            <p:strVal val="ppt_h"/>
                                          </p:val>
                                        </p:tav>
                                        <p:tav tm="100000">
                                          <p:val>
                                            <p:fltVal val="0"/>
                                          </p:val>
                                        </p:tav>
                                      </p:tavLst>
                                    </p:anim>
                                    <p:animEffect transition="out" filter="fade">
                                      <p:cBhvr>
                                        <p:cTn id="8" dur="500"/>
                                        <p:tgtEl>
                                          <p:spTgt spid="1028"/>
                                        </p:tgtEl>
                                      </p:cBhvr>
                                    </p:animEffect>
                                    <p:set>
                                      <p:cBhvr>
                                        <p:cTn id="9" dur="1" fill="hold">
                                          <p:stCondLst>
                                            <p:cond delay="499"/>
                                          </p:stCondLst>
                                        </p:cTn>
                                        <p:tgtEl>
                                          <p:spTgt spid="1028"/>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1000" fill="hold"/>
                                        <p:tgtEl>
                                          <p:spTgt spid="4098"/>
                                        </p:tgtEl>
                                        <p:attrNameLst>
                                          <p:attrName>ppt_w</p:attrName>
                                        </p:attrNameLst>
                                      </p:cBhvr>
                                      <p:tavLst>
                                        <p:tav tm="0">
                                          <p:val>
                                            <p:fltVal val="0"/>
                                          </p:val>
                                        </p:tav>
                                        <p:tav tm="100000">
                                          <p:val>
                                            <p:strVal val="#ppt_w"/>
                                          </p:val>
                                        </p:tav>
                                      </p:tavLst>
                                    </p:anim>
                                    <p:anim calcmode="lin" valueType="num">
                                      <p:cBhvr>
                                        <p:cTn id="14" dur="1000" fill="hold"/>
                                        <p:tgtEl>
                                          <p:spTgt spid="4098"/>
                                        </p:tgtEl>
                                        <p:attrNameLst>
                                          <p:attrName>ppt_h</p:attrName>
                                        </p:attrNameLst>
                                      </p:cBhvr>
                                      <p:tavLst>
                                        <p:tav tm="0">
                                          <p:val>
                                            <p:fltVal val="0"/>
                                          </p:val>
                                        </p:tav>
                                        <p:tav tm="100000">
                                          <p:val>
                                            <p:strVal val="#ppt_h"/>
                                          </p:val>
                                        </p:tav>
                                      </p:tavLst>
                                    </p:anim>
                                    <p:animEffect transition="in" filter="fade">
                                      <p:cBhvr>
                                        <p:cTn id="15" dur="1000"/>
                                        <p:tgtEl>
                                          <p:spTgt spid="4098"/>
                                        </p:tgtEl>
                                      </p:cBhvr>
                                    </p:animEffect>
                                  </p:childTnLst>
                                </p:cTn>
                              </p:par>
                            </p:childTnLst>
                          </p:cTn>
                        </p:par>
                      </p:childTnLst>
                    </p:cTn>
                  </p:par>
                </p:childTnLst>
              </p:cTn>
              <p:nextCondLst>
                <p:cond evt="onClick" delay="0">
                  <p:tgtEl>
                    <p:spTgt spid="1028"/>
                  </p:tgtEl>
                </p:cond>
              </p:nextCondLst>
            </p:seq>
            <p:seq concurrent="1" nextAc="seek">
              <p:cTn id="16" restart="whenNotActive" fill="hold" evtFilter="cancelBubble" nodeType="interactiveSeq">
                <p:stCondLst>
                  <p:cond evt="onClick" delay="0">
                    <p:tgtEl>
                      <p:spTgt spid="1029"/>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29"/>
                                        </p:tgtEl>
                                        <p:attrNameLst>
                                          <p:attrName>ppt_w</p:attrName>
                                        </p:attrNameLst>
                                      </p:cBhvr>
                                      <p:tavLst>
                                        <p:tav tm="0">
                                          <p:val>
                                            <p:strVal val="ppt_w"/>
                                          </p:val>
                                        </p:tav>
                                        <p:tav tm="100000">
                                          <p:val>
                                            <p:fltVal val="0"/>
                                          </p:val>
                                        </p:tav>
                                      </p:tavLst>
                                    </p:anim>
                                    <p:anim calcmode="lin" valueType="num">
                                      <p:cBhvr>
                                        <p:cTn id="21" dur="500"/>
                                        <p:tgtEl>
                                          <p:spTgt spid="1029"/>
                                        </p:tgtEl>
                                        <p:attrNameLst>
                                          <p:attrName>ppt_h</p:attrName>
                                        </p:attrNameLst>
                                      </p:cBhvr>
                                      <p:tavLst>
                                        <p:tav tm="0">
                                          <p:val>
                                            <p:strVal val="ppt_h"/>
                                          </p:val>
                                        </p:tav>
                                        <p:tav tm="100000">
                                          <p:val>
                                            <p:fltVal val="0"/>
                                          </p:val>
                                        </p:tav>
                                      </p:tavLst>
                                    </p:anim>
                                    <p:animEffect transition="out" filter="fade">
                                      <p:cBhvr>
                                        <p:cTn id="22" dur="500"/>
                                        <p:tgtEl>
                                          <p:spTgt spid="1029"/>
                                        </p:tgtEl>
                                      </p:cBhvr>
                                    </p:animEffect>
                                    <p:set>
                                      <p:cBhvr>
                                        <p:cTn id="23" dur="1" fill="hold">
                                          <p:stCondLst>
                                            <p:cond delay="499"/>
                                          </p:stCondLst>
                                        </p:cTn>
                                        <p:tgtEl>
                                          <p:spTgt spid="1029"/>
                                        </p:tgtEl>
                                        <p:attrNameLst>
                                          <p:attrName>style.visibility</p:attrName>
                                        </p:attrNameLst>
                                      </p:cBhvr>
                                      <p:to>
                                        <p:strVal val="hidden"/>
                                      </p:to>
                                    </p:se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4099"/>
                                        </p:tgtEl>
                                        <p:attrNameLst>
                                          <p:attrName>style.visibility</p:attrName>
                                        </p:attrNameLst>
                                      </p:cBhvr>
                                      <p:to>
                                        <p:strVal val="visible"/>
                                      </p:to>
                                    </p:set>
                                    <p:anim calcmode="lin" valueType="num">
                                      <p:cBhvr>
                                        <p:cTn id="27" dur="1000" fill="hold"/>
                                        <p:tgtEl>
                                          <p:spTgt spid="4099"/>
                                        </p:tgtEl>
                                        <p:attrNameLst>
                                          <p:attrName>ppt_w</p:attrName>
                                        </p:attrNameLst>
                                      </p:cBhvr>
                                      <p:tavLst>
                                        <p:tav tm="0">
                                          <p:val>
                                            <p:fltVal val="0"/>
                                          </p:val>
                                        </p:tav>
                                        <p:tav tm="100000">
                                          <p:val>
                                            <p:strVal val="#ppt_w"/>
                                          </p:val>
                                        </p:tav>
                                      </p:tavLst>
                                    </p:anim>
                                    <p:anim calcmode="lin" valueType="num">
                                      <p:cBhvr>
                                        <p:cTn id="28" dur="1000" fill="hold"/>
                                        <p:tgtEl>
                                          <p:spTgt spid="4099"/>
                                        </p:tgtEl>
                                        <p:attrNameLst>
                                          <p:attrName>ppt_h</p:attrName>
                                        </p:attrNameLst>
                                      </p:cBhvr>
                                      <p:tavLst>
                                        <p:tav tm="0">
                                          <p:val>
                                            <p:fltVal val="0"/>
                                          </p:val>
                                        </p:tav>
                                        <p:tav tm="100000">
                                          <p:val>
                                            <p:strVal val="#ppt_h"/>
                                          </p:val>
                                        </p:tav>
                                      </p:tavLst>
                                    </p:anim>
                                    <p:animEffect transition="in" filter="fade">
                                      <p:cBhvr>
                                        <p:cTn id="29" dur="1000"/>
                                        <p:tgtEl>
                                          <p:spTgt spid="4099"/>
                                        </p:tgtEl>
                                      </p:cBhvr>
                                    </p:animEffect>
                                  </p:childTnLst>
                                </p:cTn>
                              </p:par>
                            </p:childTnLst>
                          </p:cTn>
                        </p:par>
                      </p:childTnLst>
                    </p:cTn>
                  </p:par>
                </p:childTnLst>
              </p:cTn>
              <p:nextCondLst>
                <p:cond evt="onClick" delay="0">
                  <p:tgtEl>
                    <p:spTgt spid="1029"/>
                  </p:tgtEl>
                </p:cond>
              </p:nextCondLst>
            </p:seq>
            <p:seq concurrent="1" nextAc="seek">
              <p:cTn id="30" restart="whenNotActive" fill="hold" evtFilter="cancelBubble" nodeType="interactiveSeq">
                <p:stCondLst>
                  <p:cond evt="onClick" delay="0">
                    <p:tgtEl>
                      <p:spTgt spid="1030"/>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30"/>
                                        </p:tgtEl>
                                        <p:attrNameLst>
                                          <p:attrName>ppt_w</p:attrName>
                                        </p:attrNameLst>
                                      </p:cBhvr>
                                      <p:tavLst>
                                        <p:tav tm="0">
                                          <p:val>
                                            <p:strVal val="ppt_w"/>
                                          </p:val>
                                        </p:tav>
                                        <p:tav tm="100000">
                                          <p:val>
                                            <p:fltVal val="0"/>
                                          </p:val>
                                        </p:tav>
                                      </p:tavLst>
                                    </p:anim>
                                    <p:anim calcmode="lin" valueType="num">
                                      <p:cBhvr>
                                        <p:cTn id="35" dur="500"/>
                                        <p:tgtEl>
                                          <p:spTgt spid="1030"/>
                                        </p:tgtEl>
                                        <p:attrNameLst>
                                          <p:attrName>ppt_h</p:attrName>
                                        </p:attrNameLst>
                                      </p:cBhvr>
                                      <p:tavLst>
                                        <p:tav tm="0">
                                          <p:val>
                                            <p:strVal val="ppt_h"/>
                                          </p:val>
                                        </p:tav>
                                        <p:tav tm="100000">
                                          <p:val>
                                            <p:fltVal val="0"/>
                                          </p:val>
                                        </p:tav>
                                      </p:tavLst>
                                    </p:anim>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38" restart="whenNotActive" fill="hold" evtFilter="cancelBubble" nodeType="interactiveSeq">
                <p:stCondLst>
                  <p:cond evt="onClick" delay="0">
                    <p:tgtEl>
                      <p:spTgt spid="1031"/>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031"/>
                                        </p:tgtEl>
                                        <p:attrNameLst>
                                          <p:attrName>ppt_w</p:attrName>
                                        </p:attrNameLst>
                                      </p:cBhvr>
                                      <p:tavLst>
                                        <p:tav tm="0">
                                          <p:val>
                                            <p:strVal val="ppt_w"/>
                                          </p:val>
                                        </p:tav>
                                        <p:tav tm="100000">
                                          <p:val>
                                            <p:fltVal val="0"/>
                                          </p:val>
                                        </p:tav>
                                      </p:tavLst>
                                    </p:anim>
                                    <p:anim calcmode="lin" valueType="num">
                                      <p:cBhvr>
                                        <p:cTn id="43" dur="500"/>
                                        <p:tgtEl>
                                          <p:spTgt spid="1031"/>
                                        </p:tgtEl>
                                        <p:attrNameLst>
                                          <p:attrName>ppt_h</p:attrName>
                                        </p:attrNameLst>
                                      </p:cBhvr>
                                      <p:tavLst>
                                        <p:tav tm="0">
                                          <p:val>
                                            <p:strVal val="ppt_h"/>
                                          </p:val>
                                        </p:tav>
                                        <p:tav tm="100000">
                                          <p:val>
                                            <p:fltVal val="0"/>
                                          </p:val>
                                        </p:tav>
                                      </p:tavLst>
                                    </p:anim>
                                    <p:animEffect transition="out" filter="fade">
                                      <p:cBhvr>
                                        <p:cTn id="44" dur="500"/>
                                        <p:tgtEl>
                                          <p:spTgt spid="1031"/>
                                        </p:tgtEl>
                                      </p:cBhvr>
                                    </p:animEffect>
                                    <p:set>
                                      <p:cBhvr>
                                        <p:cTn id="45" dur="1" fill="hold">
                                          <p:stCondLst>
                                            <p:cond delay="499"/>
                                          </p:stCondLst>
                                        </p:cTn>
                                        <p:tgtEl>
                                          <p:spTgt spid="1031"/>
                                        </p:tgtEl>
                                        <p:attrNameLst>
                                          <p:attrName>style.visibility</p:attrName>
                                        </p:attrNameLst>
                                      </p:cBhvr>
                                      <p:to>
                                        <p:strVal val="hidden"/>
                                      </p:to>
                                    </p:se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p:cTn id="49" dur="1000" fill="hold"/>
                                        <p:tgtEl>
                                          <p:spTgt spid="4100"/>
                                        </p:tgtEl>
                                        <p:attrNameLst>
                                          <p:attrName>ppt_w</p:attrName>
                                        </p:attrNameLst>
                                      </p:cBhvr>
                                      <p:tavLst>
                                        <p:tav tm="0">
                                          <p:val>
                                            <p:fltVal val="0"/>
                                          </p:val>
                                        </p:tav>
                                        <p:tav tm="100000">
                                          <p:val>
                                            <p:strVal val="#ppt_w"/>
                                          </p:val>
                                        </p:tav>
                                      </p:tavLst>
                                    </p:anim>
                                    <p:anim calcmode="lin" valueType="num">
                                      <p:cBhvr>
                                        <p:cTn id="50" dur="1000" fill="hold"/>
                                        <p:tgtEl>
                                          <p:spTgt spid="4100"/>
                                        </p:tgtEl>
                                        <p:attrNameLst>
                                          <p:attrName>ppt_h</p:attrName>
                                        </p:attrNameLst>
                                      </p:cBhvr>
                                      <p:tavLst>
                                        <p:tav tm="0">
                                          <p:val>
                                            <p:fltVal val="0"/>
                                          </p:val>
                                        </p:tav>
                                        <p:tav tm="100000">
                                          <p:val>
                                            <p:strVal val="#ppt_h"/>
                                          </p:val>
                                        </p:tav>
                                      </p:tavLst>
                                    </p:anim>
                                    <p:animEffect transition="in" filter="fade">
                                      <p:cBhvr>
                                        <p:cTn id="51" dur="1000"/>
                                        <p:tgtEl>
                                          <p:spTgt spid="4100"/>
                                        </p:tgtEl>
                                      </p:cBhvr>
                                    </p:animEffect>
                                  </p:childTnLst>
                                </p:cTn>
                              </p:par>
                            </p:childTnLst>
                          </p:cTn>
                        </p:par>
                      </p:childTnLst>
                    </p:cTn>
                  </p:par>
                </p:childTnLst>
              </p:cTn>
              <p:nextCondLst>
                <p:cond evt="onClick" delay="0">
                  <p:tgtEl>
                    <p:spTgt spid="1031"/>
                  </p:tgtEl>
                </p:cond>
              </p:nextCondLst>
            </p:seq>
            <p:seq concurrent="1" nextAc="seek">
              <p:cTn id="52" restart="whenNotActive" fill="hold" evtFilter="cancelBubble" nodeType="interactiveSeq">
                <p:stCondLst>
                  <p:cond evt="onClick" delay="0">
                    <p:tgtEl>
                      <p:spTgt spid="1032"/>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032"/>
                                        </p:tgtEl>
                                        <p:attrNameLst>
                                          <p:attrName>ppt_w</p:attrName>
                                        </p:attrNameLst>
                                      </p:cBhvr>
                                      <p:tavLst>
                                        <p:tav tm="0">
                                          <p:val>
                                            <p:strVal val="ppt_w"/>
                                          </p:val>
                                        </p:tav>
                                        <p:tav tm="100000">
                                          <p:val>
                                            <p:fltVal val="0"/>
                                          </p:val>
                                        </p:tav>
                                      </p:tavLst>
                                    </p:anim>
                                    <p:anim calcmode="lin" valueType="num">
                                      <p:cBhvr>
                                        <p:cTn id="57" dur="500"/>
                                        <p:tgtEl>
                                          <p:spTgt spid="1032"/>
                                        </p:tgtEl>
                                        <p:attrNameLst>
                                          <p:attrName>ppt_h</p:attrName>
                                        </p:attrNameLst>
                                      </p:cBhvr>
                                      <p:tavLst>
                                        <p:tav tm="0">
                                          <p:val>
                                            <p:strVal val="ppt_h"/>
                                          </p:val>
                                        </p:tav>
                                        <p:tav tm="100000">
                                          <p:val>
                                            <p:fltVal val="0"/>
                                          </p:val>
                                        </p:tav>
                                      </p:tavLst>
                                    </p:anim>
                                    <p:animEffect transition="out" filter="fade">
                                      <p:cBhvr>
                                        <p:cTn id="58" dur="500"/>
                                        <p:tgtEl>
                                          <p:spTgt spid="1032"/>
                                        </p:tgtEl>
                                      </p:cBhvr>
                                    </p:animEffect>
                                    <p:set>
                                      <p:cBhvr>
                                        <p:cTn id="59"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8" y="41536"/>
            <a:ext cx="12192000" cy="6686093"/>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
        <p:nvSpPr>
          <p:cNvPr id="4" name="Title 3"/>
          <p:cNvSpPr>
            <a:spLocks noGrp="1"/>
          </p:cNvSpPr>
          <p:nvPr>
            <p:ph type="title"/>
          </p:nvPr>
        </p:nvSpPr>
        <p:spPr>
          <a:xfrm>
            <a:off x="303844" y="176542"/>
            <a:ext cx="9578709" cy="1828800"/>
          </a:xfrm>
          <a:noFill/>
          <a:ln>
            <a:noFill/>
          </a:ln>
        </p:spPr>
        <p:txBody>
          <a:bodyPr vert="horz" lIns="121920" tIns="0" rIns="121920" bIns="365760" rtlCol="0" anchor="ctr">
            <a:noAutofit/>
          </a:bodyPr>
          <a:lstStyle/>
          <a:p>
            <a:pPr algn="l">
              <a:spcAft>
                <a:spcPts val="3200"/>
              </a:spcAft>
            </a:pPr>
            <a:r>
              <a:rPr lang="vi-VN" sz="4800" dirty="0">
                <a:solidFill>
                  <a:srgbClr val="FF0000"/>
                </a:solidFill>
                <a:latin typeface="+mn-lt"/>
              </a:rPr>
              <a:t>Thực dân Pháp mở cuộc tấn công lên Việt Bắc nhằm âm mưu gì?</a:t>
            </a:r>
            <a:endParaRPr lang="en-US" sz="9600" dirty="0">
              <a:solidFill>
                <a:srgbClr val="FF0000"/>
              </a:solidFill>
              <a:latin typeface="+mn-lt"/>
              <a:ea typeface="Arial-Rounded" pitchFamily="34" charset="0"/>
              <a:cs typeface="Arial-Rounded" pitchFamily="34" charset="0"/>
            </a:endParaRPr>
          </a:p>
        </p:txBody>
      </p:sp>
      <p:sp>
        <p:nvSpPr>
          <p:cNvPr id="6" name="Title 3"/>
          <p:cNvSpPr txBox="1">
            <a:spLocks/>
          </p:cNvSpPr>
          <p:nvPr/>
        </p:nvSpPr>
        <p:spPr>
          <a:xfrm>
            <a:off x="2974970" y="2224546"/>
            <a:ext cx="9090371" cy="4576151"/>
          </a:xfrm>
          <a:prstGeom prst="rect">
            <a:avLst/>
          </a:prstGeom>
          <a:solidFill>
            <a:schemeClr val="tx2">
              <a:lumMod val="20000"/>
              <a:lumOff val="80000"/>
            </a:schemeClr>
          </a:solidFill>
          <a:ln>
            <a:solidFill>
              <a:schemeClr val="tx1"/>
            </a:solidFill>
          </a:ln>
        </p:spPr>
        <p:txBody>
          <a:bodyPr vert="horz" lIns="121920" tIns="0" rIns="121920" bIns="3657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spcAft>
                <a:spcPts val="3200"/>
              </a:spcAft>
            </a:pPr>
            <a:endParaRPr lang="en-US" sz="1050" dirty="0">
              <a:latin typeface="+mn-lt"/>
            </a:endParaRPr>
          </a:p>
          <a:p>
            <a:pPr algn="l" defTabSz="1219170">
              <a:spcAft>
                <a:spcPts val="3200"/>
              </a:spcAft>
            </a:pPr>
            <a:r>
              <a:rPr lang="vi-VN" sz="4000" dirty="0">
                <a:latin typeface="+mn-lt"/>
              </a:rPr>
              <a:t>Sau khi đánh chiếm các thành phố lớn, thực dân Pháp âm mưu mở cuộc tấn công quy mô lớn lên Căn cứ địa Việt Bắc hòng tiêu diệt cơ quan đầu não kháng chiến và tiêu diệt bộ đội chủ lực của ta để mau chóng kết thúc chiến tranh.</a:t>
            </a:r>
            <a:endParaRPr lang="en-US" sz="11500" dirty="0">
              <a:solidFill>
                <a:prstClr val="black"/>
              </a:solidFill>
              <a:latin typeface="+mn-lt"/>
              <a:ea typeface="Arial-Rounded" pitchFamily="34" charset="0"/>
              <a:cs typeface="Arial-Rounded" pitchFamily="34" charset="0"/>
            </a:endParaRPr>
          </a:p>
        </p:txBody>
      </p:sp>
      <p:grpSp>
        <p:nvGrpSpPr>
          <p:cNvPr id="8" name="Group 7"/>
          <p:cNvGrpSpPr/>
          <p:nvPr/>
        </p:nvGrpSpPr>
        <p:grpSpPr>
          <a:xfrm>
            <a:off x="-440267" y="2940510"/>
            <a:ext cx="4450892" cy="4450893"/>
            <a:chOff x="-330201" y="2205382"/>
            <a:chExt cx="3338169" cy="3338170"/>
          </a:xfrm>
        </p:grpSpPr>
        <p:pic>
          <p:nvPicPr>
            <p:cNvPr id="2" name="Picture 3">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30201" y="2205382"/>
              <a:ext cx="3338169" cy="333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028948"/>
              <a:ext cx="783427" cy="84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0384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50" fill="hold">
                                          <p:stCondLst>
                                            <p:cond delay="0"/>
                                          </p:stCondLst>
                                        </p:cTn>
                                        <p:tgtEl>
                                          <p:spTgt spid="5"/>
                                        </p:tgtEl>
                                        <p:attrNameLst>
                                          <p:attrName>r</p:attrName>
                                        </p:attrNameLst>
                                      </p:cBhvr>
                                    </p:animRot>
                                    <p:animRot by="-240000">
                                      <p:cBhvr>
                                        <p:cTn id="7" dur="2100" fill="hold">
                                          <p:stCondLst>
                                            <p:cond delay="2100"/>
                                          </p:stCondLst>
                                        </p:cTn>
                                        <p:tgtEl>
                                          <p:spTgt spid="5"/>
                                        </p:tgtEl>
                                        <p:attrNameLst>
                                          <p:attrName>r</p:attrName>
                                        </p:attrNameLst>
                                      </p:cBhvr>
                                    </p:animRot>
                                    <p:animRot by="240000">
                                      <p:cBhvr>
                                        <p:cTn id="8" dur="2100" fill="hold">
                                          <p:stCondLst>
                                            <p:cond delay="4200"/>
                                          </p:stCondLst>
                                        </p:cTn>
                                        <p:tgtEl>
                                          <p:spTgt spid="5"/>
                                        </p:tgtEl>
                                        <p:attrNameLst>
                                          <p:attrName>r</p:attrName>
                                        </p:attrNameLst>
                                      </p:cBhvr>
                                    </p:animRot>
                                    <p:animRot by="-240000">
                                      <p:cBhvr>
                                        <p:cTn id="9" dur="2100" fill="hold">
                                          <p:stCondLst>
                                            <p:cond delay="6300"/>
                                          </p:stCondLst>
                                        </p:cTn>
                                        <p:tgtEl>
                                          <p:spTgt spid="5"/>
                                        </p:tgtEl>
                                        <p:attrNameLst>
                                          <p:attrName>r</p:attrName>
                                        </p:attrNameLst>
                                      </p:cBhvr>
                                    </p:animRot>
                                    <p:animRot by="120000">
                                      <p:cBhvr>
                                        <p:cTn id="10" dur="2100" fill="hold">
                                          <p:stCondLst>
                                            <p:cond delay="8400"/>
                                          </p:stCondLst>
                                        </p:cTn>
                                        <p:tgtEl>
                                          <p:spTgt spid="5"/>
                                        </p:tgtEl>
                                        <p:attrNameLst>
                                          <p:attrName>r</p:attrName>
                                        </p:attrNameLst>
                                      </p:cBhvr>
                                    </p:animRot>
                                  </p:childTnLst>
                                </p:cTn>
                              </p:par>
                              <p:par>
                                <p:cTn id="11" presetID="2"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1+#ppt_w/2"/>
                                          </p:val>
                                        </p:tav>
                                        <p:tav tm="100000">
                                          <p:val>
                                            <p:strVal val="#ppt_x"/>
                                          </p:val>
                                        </p:tav>
                                      </p:tavLst>
                                    </p:anim>
                                    <p:anim calcmode="lin" valueType="num">
                                      <p:cBhvr additive="base">
                                        <p:cTn id="14"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686093"/>
          </a:xfrm>
          <a:prstGeom prst="rect">
            <a:avLst/>
          </a:prstGeom>
        </p:spPr>
      </p:pic>
      <p:pic>
        <p:nvPicPr>
          <p:cNvPr id="2" name="Picture 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4603" y="2964032"/>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217877">
            <a:off x="1363277" y="4095754"/>
            <a:ext cx="1439257" cy="112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3">
            <a:extLst>
              <a:ext uri="{FF2B5EF4-FFF2-40B4-BE49-F238E27FC236}">
                <a16:creationId xmlns:a16="http://schemas.microsoft.com/office/drawing/2014/main" id="{75E4C2A1-9647-41DF-A77B-F364A1B9C200}"/>
              </a:ext>
            </a:extLst>
          </p:cNvPr>
          <p:cNvSpPr txBox="1">
            <a:spLocks/>
          </p:cNvSpPr>
          <p:nvPr/>
        </p:nvSpPr>
        <p:spPr>
          <a:xfrm>
            <a:off x="0" y="438302"/>
            <a:ext cx="9578709" cy="1828800"/>
          </a:xfrm>
          <a:prstGeom prst="rect">
            <a:avLst/>
          </a:prstGeom>
          <a:noFill/>
          <a:ln>
            <a:noFill/>
          </a:ln>
        </p:spPr>
        <p:txBody>
          <a:bodyPr vert="horz" lIns="121920" tIns="0" rIns="121920" bIns="36576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gn="l">
              <a:spcAft>
                <a:spcPts val="3200"/>
              </a:spcAft>
            </a:pPr>
            <a:r>
              <a:rPr lang="en-US" sz="4800" dirty="0" err="1">
                <a:solidFill>
                  <a:srgbClr val="FF0000"/>
                </a:solidFill>
              </a:rPr>
              <a:t>Nêu</a:t>
            </a:r>
            <a:r>
              <a:rPr lang="en-US" sz="4800" dirty="0">
                <a:solidFill>
                  <a:srgbClr val="FF0000"/>
                </a:solidFill>
              </a:rPr>
              <a:t> </a:t>
            </a:r>
            <a:r>
              <a:rPr lang="en-US" sz="4800" dirty="0" err="1">
                <a:solidFill>
                  <a:srgbClr val="FF0000"/>
                </a:solidFill>
              </a:rPr>
              <a:t>một</a:t>
            </a:r>
            <a:r>
              <a:rPr lang="en-US" sz="4800" dirty="0">
                <a:solidFill>
                  <a:srgbClr val="FF0000"/>
                </a:solidFill>
              </a:rPr>
              <a:t> </a:t>
            </a:r>
            <a:r>
              <a:rPr lang="en-US" sz="4800" dirty="0" err="1">
                <a:solidFill>
                  <a:srgbClr val="FF0000"/>
                </a:solidFill>
              </a:rPr>
              <a:t>số</a:t>
            </a:r>
            <a:r>
              <a:rPr lang="en-US" sz="4800" dirty="0">
                <a:solidFill>
                  <a:srgbClr val="FF0000"/>
                </a:solidFill>
              </a:rPr>
              <a:t> </a:t>
            </a:r>
            <a:r>
              <a:rPr lang="en-US" sz="4800" dirty="0" err="1">
                <a:solidFill>
                  <a:srgbClr val="FF0000"/>
                </a:solidFill>
              </a:rPr>
              <a:t>địa</a:t>
            </a:r>
            <a:r>
              <a:rPr lang="en-US" sz="4800" dirty="0">
                <a:solidFill>
                  <a:srgbClr val="FF0000"/>
                </a:solidFill>
              </a:rPr>
              <a:t> </a:t>
            </a:r>
            <a:r>
              <a:rPr lang="en-US" sz="4800" dirty="0" err="1">
                <a:solidFill>
                  <a:srgbClr val="FF0000"/>
                </a:solidFill>
              </a:rPr>
              <a:t>danh</a:t>
            </a:r>
            <a:r>
              <a:rPr lang="en-US" sz="4800" dirty="0">
                <a:solidFill>
                  <a:srgbClr val="FF0000"/>
                </a:solidFill>
              </a:rPr>
              <a:t> </a:t>
            </a:r>
            <a:r>
              <a:rPr lang="en-US" sz="4800" dirty="0" err="1">
                <a:solidFill>
                  <a:srgbClr val="FF0000"/>
                </a:solidFill>
              </a:rPr>
              <a:t>tiêu</a:t>
            </a:r>
            <a:r>
              <a:rPr lang="en-US" sz="4800" dirty="0">
                <a:solidFill>
                  <a:srgbClr val="FF0000"/>
                </a:solidFill>
              </a:rPr>
              <a:t> </a:t>
            </a:r>
            <a:r>
              <a:rPr lang="en-US" sz="4800" dirty="0" err="1">
                <a:solidFill>
                  <a:srgbClr val="FF0000"/>
                </a:solidFill>
              </a:rPr>
              <a:t>biểu</a:t>
            </a:r>
            <a:r>
              <a:rPr lang="en-US" sz="4800" dirty="0">
                <a:solidFill>
                  <a:srgbClr val="FF0000"/>
                </a:solidFill>
              </a:rPr>
              <a:t> </a:t>
            </a:r>
            <a:r>
              <a:rPr lang="en-US" sz="4800" dirty="0" err="1">
                <a:solidFill>
                  <a:srgbClr val="FF0000"/>
                </a:solidFill>
              </a:rPr>
              <a:t>cho</a:t>
            </a:r>
            <a:r>
              <a:rPr lang="en-US" sz="4800" dirty="0">
                <a:solidFill>
                  <a:srgbClr val="FF0000"/>
                </a:solidFill>
              </a:rPr>
              <a:t> </a:t>
            </a:r>
            <a:r>
              <a:rPr lang="en-US" sz="4800" dirty="0" err="1">
                <a:solidFill>
                  <a:srgbClr val="FF0000"/>
                </a:solidFill>
              </a:rPr>
              <a:t>chiến</a:t>
            </a:r>
            <a:r>
              <a:rPr lang="en-US" sz="4800" dirty="0">
                <a:solidFill>
                  <a:srgbClr val="FF0000"/>
                </a:solidFill>
              </a:rPr>
              <a:t> </a:t>
            </a:r>
            <a:r>
              <a:rPr lang="en-US" sz="4800" dirty="0" err="1">
                <a:solidFill>
                  <a:srgbClr val="FF0000"/>
                </a:solidFill>
              </a:rPr>
              <a:t>thắng</a:t>
            </a:r>
            <a:r>
              <a:rPr lang="en-US" sz="4800" dirty="0">
                <a:solidFill>
                  <a:srgbClr val="FF0000"/>
                </a:solidFill>
              </a:rPr>
              <a:t> </a:t>
            </a:r>
            <a:r>
              <a:rPr lang="en-US" sz="4800" dirty="0" err="1">
                <a:solidFill>
                  <a:srgbClr val="FF0000"/>
                </a:solidFill>
              </a:rPr>
              <a:t>của</a:t>
            </a:r>
            <a:r>
              <a:rPr lang="en-US" sz="4800" dirty="0">
                <a:solidFill>
                  <a:srgbClr val="FF0000"/>
                </a:solidFill>
              </a:rPr>
              <a:t> ta </a:t>
            </a:r>
            <a:r>
              <a:rPr lang="en-US" sz="4800" dirty="0" err="1">
                <a:solidFill>
                  <a:srgbClr val="FF0000"/>
                </a:solidFill>
              </a:rPr>
              <a:t>trong</a:t>
            </a:r>
            <a:r>
              <a:rPr lang="en-US" sz="4800" dirty="0">
                <a:solidFill>
                  <a:srgbClr val="FF0000"/>
                </a:solidFill>
              </a:rPr>
              <a:t> </a:t>
            </a:r>
            <a:r>
              <a:rPr lang="en-US" sz="4800" dirty="0" err="1">
                <a:solidFill>
                  <a:srgbClr val="FF0000"/>
                </a:solidFill>
              </a:rPr>
              <a:t>chiến</a:t>
            </a:r>
            <a:r>
              <a:rPr lang="en-US" sz="4800" dirty="0">
                <a:solidFill>
                  <a:srgbClr val="FF0000"/>
                </a:solidFill>
              </a:rPr>
              <a:t> </a:t>
            </a:r>
            <a:r>
              <a:rPr lang="en-US" sz="4800" dirty="0" err="1">
                <a:solidFill>
                  <a:srgbClr val="FF0000"/>
                </a:solidFill>
              </a:rPr>
              <a:t>dịch</a:t>
            </a:r>
            <a:r>
              <a:rPr lang="en-US" sz="4800" dirty="0">
                <a:solidFill>
                  <a:srgbClr val="FF0000"/>
                </a:solidFill>
              </a:rPr>
              <a:t> </a:t>
            </a:r>
            <a:r>
              <a:rPr lang="en-US" sz="4800" dirty="0" err="1">
                <a:solidFill>
                  <a:srgbClr val="FF0000"/>
                </a:solidFill>
              </a:rPr>
              <a:t>Việt</a:t>
            </a:r>
            <a:r>
              <a:rPr lang="en-US" sz="4800" dirty="0">
                <a:solidFill>
                  <a:srgbClr val="FF0000"/>
                </a:solidFill>
              </a:rPr>
              <a:t> </a:t>
            </a:r>
            <a:r>
              <a:rPr lang="en-US" sz="4800" dirty="0" err="1">
                <a:solidFill>
                  <a:srgbClr val="FF0000"/>
                </a:solidFill>
              </a:rPr>
              <a:t>Bắc</a:t>
            </a:r>
            <a:r>
              <a:rPr lang="en-US" sz="4800" dirty="0">
                <a:solidFill>
                  <a:srgbClr val="FF0000"/>
                </a:solidFill>
              </a:rPr>
              <a:t> </a:t>
            </a:r>
            <a:r>
              <a:rPr lang="en-US" sz="4800" dirty="0" err="1">
                <a:solidFill>
                  <a:srgbClr val="FF0000"/>
                </a:solidFill>
              </a:rPr>
              <a:t>thu</a:t>
            </a:r>
            <a:r>
              <a:rPr lang="en-US" sz="4800" dirty="0">
                <a:solidFill>
                  <a:srgbClr val="FF0000"/>
                </a:solidFill>
              </a:rPr>
              <a:t> - </a:t>
            </a:r>
            <a:r>
              <a:rPr lang="en-US" sz="4800" dirty="0" err="1">
                <a:solidFill>
                  <a:srgbClr val="FF0000"/>
                </a:solidFill>
              </a:rPr>
              <a:t>đông</a:t>
            </a:r>
            <a:r>
              <a:rPr lang="en-US" sz="4800" dirty="0">
                <a:solidFill>
                  <a:srgbClr val="FF0000"/>
                </a:solidFill>
              </a:rPr>
              <a:t> 1947.</a:t>
            </a:r>
            <a:endParaRPr lang="en-US" sz="8000" dirty="0">
              <a:solidFill>
                <a:srgbClr val="FF0000"/>
              </a:solidFill>
              <a:latin typeface="+mn-lt"/>
              <a:ea typeface="Arial-Rounded" pitchFamily="34" charset="0"/>
              <a:cs typeface="Arial-Rounded" pitchFamily="34" charset="0"/>
            </a:endParaRPr>
          </a:p>
        </p:txBody>
      </p:sp>
      <p:sp>
        <p:nvSpPr>
          <p:cNvPr id="10" name="Title 3">
            <a:extLst>
              <a:ext uri="{FF2B5EF4-FFF2-40B4-BE49-F238E27FC236}">
                <a16:creationId xmlns:a16="http://schemas.microsoft.com/office/drawing/2014/main" id="{1311994A-793B-4443-AA9F-EBE6E42CC954}"/>
              </a:ext>
            </a:extLst>
          </p:cNvPr>
          <p:cNvSpPr txBox="1">
            <a:spLocks/>
          </p:cNvSpPr>
          <p:nvPr/>
        </p:nvSpPr>
        <p:spPr>
          <a:xfrm>
            <a:off x="2719754" y="2267102"/>
            <a:ext cx="9405189" cy="4533595"/>
          </a:xfrm>
          <a:prstGeom prst="rect">
            <a:avLst/>
          </a:prstGeom>
          <a:solidFill>
            <a:schemeClr val="tx2">
              <a:lumMod val="20000"/>
              <a:lumOff val="80000"/>
            </a:schemeClr>
          </a:solidFill>
          <a:ln>
            <a:solidFill>
              <a:schemeClr val="tx1"/>
            </a:solidFill>
          </a:ln>
        </p:spPr>
        <p:txBody>
          <a:bodyPr vert="horz" lIns="121920" tIns="0" rIns="121920" bIns="3657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spcAft>
                <a:spcPts val="3200"/>
              </a:spcAft>
            </a:pPr>
            <a:endParaRPr lang="en-US" sz="1050" dirty="0">
              <a:latin typeface="+mn-lt"/>
            </a:endParaRPr>
          </a:p>
          <a:p>
            <a:pPr algn="l" defTabSz="1219170">
              <a:spcAft>
                <a:spcPts val="3200"/>
              </a:spcAft>
            </a:pPr>
            <a:r>
              <a:rPr lang="vi-VN" sz="3400" dirty="0">
                <a:solidFill>
                  <a:srgbClr val="C00000"/>
                </a:solidFill>
                <a:latin typeface="+mn-lt"/>
              </a:rPr>
              <a:t>Một số địa danh tiêu biểu cho chiến thắng của ta trong chiến dịch Việt Bắc thu - đông 1947 là:</a:t>
            </a:r>
            <a:endParaRPr lang="en-US" sz="3400" dirty="0">
              <a:solidFill>
                <a:srgbClr val="C00000"/>
              </a:solidFill>
              <a:latin typeface="+mn-lt"/>
            </a:endParaRPr>
          </a:p>
          <a:p>
            <a:pPr algn="l" defTabSz="1219170">
              <a:spcAft>
                <a:spcPts val="3200"/>
              </a:spcAft>
            </a:pPr>
            <a:r>
              <a:rPr lang="en-US" sz="3400" dirty="0">
                <a:latin typeface="+mn-lt"/>
              </a:rPr>
              <a:t>- </a:t>
            </a:r>
            <a:r>
              <a:rPr lang="vi-VN" sz="3400" dirty="0">
                <a:latin typeface="+mn-lt"/>
              </a:rPr>
              <a:t>Bắc Kạn, Chợ Mới, Chợ Đồn</a:t>
            </a:r>
          </a:p>
          <a:p>
            <a:pPr algn="l" defTabSz="1219170">
              <a:spcAft>
                <a:spcPts val="3200"/>
              </a:spcAft>
            </a:pPr>
            <a:r>
              <a:rPr lang="en-US" sz="3400" dirty="0">
                <a:latin typeface="+mn-lt"/>
              </a:rPr>
              <a:t>- </a:t>
            </a:r>
            <a:r>
              <a:rPr lang="vi-VN" sz="3400" dirty="0">
                <a:latin typeface="+mn-lt"/>
              </a:rPr>
              <a:t>Đèo Bông Lau</a:t>
            </a:r>
          </a:p>
          <a:p>
            <a:pPr algn="l" defTabSz="1219170">
              <a:spcAft>
                <a:spcPts val="3200"/>
              </a:spcAft>
            </a:pPr>
            <a:r>
              <a:rPr lang="en-US" sz="3400" dirty="0">
                <a:latin typeface="+mn-lt"/>
              </a:rPr>
              <a:t>- </a:t>
            </a:r>
            <a:r>
              <a:rPr lang="vi-VN" sz="3400" dirty="0">
                <a:latin typeface="+mn-lt"/>
              </a:rPr>
              <a:t>Bình Ca, Đoan Hùng</a:t>
            </a:r>
            <a:endParaRPr lang="en-US" sz="3400" dirty="0">
              <a:solidFill>
                <a:prstClr val="black"/>
              </a:solidFill>
              <a:latin typeface="+mn-lt"/>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id="{418FFF88-81AC-4AEF-9F46-8457D596A87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Tree>
    <p:extLst>
      <p:ext uri="{BB962C8B-B14F-4D97-AF65-F5344CB8AC3E}">
        <p14:creationId xmlns:p14="http://schemas.microsoft.com/office/powerpoint/2010/main" val="32370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32" presetClass="emph" presetSubtype="0" fill="hold" nodeType="withEffect">
                                  <p:stCondLst>
                                    <p:cond delay="0"/>
                                  </p:stCondLst>
                                  <p:childTnLst>
                                    <p:animRot by="120000">
                                      <p:cBhvr>
                                        <p:cTn id="15" dur="1050" fill="hold">
                                          <p:stCondLst>
                                            <p:cond delay="0"/>
                                          </p:stCondLst>
                                        </p:cTn>
                                        <p:tgtEl>
                                          <p:spTgt spid="11"/>
                                        </p:tgtEl>
                                        <p:attrNameLst>
                                          <p:attrName>r</p:attrName>
                                        </p:attrNameLst>
                                      </p:cBhvr>
                                    </p:animRot>
                                    <p:animRot by="-240000">
                                      <p:cBhvr>
                                        <p:cTn id="16" dur="2100" fill="hold">
                                          <p:stCondLst>
                                            <p:cond delay="2100"/>
                                          </p:stCondLst>
                                        </p:cTn>
                                        <p:tgtEl>
                                          <p:spTgt spid="11"/>
                                        </p:tgtEl>
                                        <p:attrNameLst>
                                          <p:attrName>r</p:attrName>
                                        </p:attrNameLst>
                                      </p:cBhvr>
                                    </p:animRot>
                                    <p:animRot by="240000">
                                      <p:cBhvr>
                                        <p:cTn id="17" dur="2100" fill="hold">
                                          <p:stCondLst>
                                            <p:cond delay="4200"/>
                                          </p:stCondLst>
                                        </p:cTn>
                                        <p:tgtEl>
                                          <p:spTgt spid="11"/>
                                        </p:tgtEl>
                                        <p:attrNameLst>
                                          <p:attrName>r</p:attrName>
                                        </p:attrNameLst>
                                      </p:cBhvr>
                                    </p:animRot>
                                    <p:animRot by="-240000">
                                      <p:cBhvr>
                                        <p:cTn id="18" dur="2100" fill="hold">
                                          <p:stCondLst>
                                            <p:cond delay="6300"/>
                                          </p:stCondLst>
                                        </p:cTn>
                                        <p:tgtEl>
                                          <p:spTgt spid="11"/>
                                        </p:tgtEl>
                                        <p:attrNameLst>
                                          <p:attrName>r</p:attrName>
                                        </p:attrNameLst>
                                      </p:cBhvr>
                                    </p:animRot>
                                    <p:animRot by="120000">
                                      <p:cBhvr>
                                        <p:cTn id="19" dur="2100" fill="hold">
                                          <p:stCondLst>
                                            <p:cond delay="8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3074" name="Picture 2" descr="Shooting Star Space Sticker by BuzzFeed Animation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53151"/>
            <a:ext cx="9448800" cy="944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0" y="-3262613"/>
            <a:ext cx="12192000" cy="6686093"/>
          </a:xfrm>
          <a:prstGeom prst="rect">
            <a:avLst/>
          </a:prstGeom>
        </p:spPr>
      </p:pic>
      <p:pic>
        <p:nvPicPr>
          <p:cNvPr id="2" name="Picture 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40267" y="2940510"/>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2616" t="3447" r="48920" b="69207"/>
          <a:stretch/>
        </p:blipFill>
        <p:spPr bwMode="auto">
          <a:xfrm>
            <a:off x="1702697" y="3871249"/>
            <a:ext cx="1248695" cy="129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757" y="3423480"/>
            <a:ext cx="2650067" cy="204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00C762-7573-4323-9D7F-8117361CB71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Tree>
    <p:extLst>
      <p:ext uri="{BB962C8B-B14F-4D97-AF65-F5344CB8AC3E}">
        <p14:creationId xmlns:p14="http://schemas.microsoft.com/office/powerpoint/2010/main" val="58310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childTnLst>
                          </p:cTn>
                        </p:par>
                        <p:par>
                          <p:cTn id="10" fill="hold">
                            <p:stCondLst>
                              <p:cond delay="500"/>
                            </p:stCondLst>
                            <p:childTnLst>
                              <p:par>
                                <p:cTn id="11" presetID="44" presetClass="path" presetSubtype="0" accel="50000" decel="50000" fill="hold" nodeType="afterEffect">
                                  <p:stCondLst>
                                    <p:cond delay="0"/>
                                  </p:stCondLst>
                                  <p:childTnLst>
                                    <p:animMotion origin="layout" path="M -0.04948 0.03182 L 0.05746 -0.15724 C 0.07968 -0.19926 0.11198 -0.2493 0.14704 -0.2493 C 0.18698 -0.2493 0.19982 -0.25332 0.24097 -0.2249 L 0.32361 -0.13994 " pathEditMode="relative" rAng="0" ptsTypes="FffFF">
                                      <p:cBhvr>
                                        <p:cTn id="12" dur="2000" fill="hold"/>
                                        <p:tgtEl>
                                          <p:spTgt spid="3075"/>
                                        </p:tgtEl>
                                        <p:attrNameLst>
                                          <p:attrName>ppt_x</p:attrName>
                                          <p:attrName>ppt_y</p:attrName>
                                        </p:attrNameLst>
                                      </p:cBhvr>
                                      <p:rCtr x="18646" y="-14272"/>
                                    </p:animMotion>
                                  </p:childTnLst>
                                </p:cTn>
                              </p:par>
                              <p:par>
                                <p:cTn id="13" presetID="32" presetClass="emph" presetSubtype="0" fill="hold" nodeType="withEffect">
                                  <p:stCondLst>
                                    <p:cond delay="0"/>
                                  </p:stCondLst>
                                  <p:childTnLst>
                                    <p:animRot by="120000">
                                      <p:cBhvr>
                                        <p:cTn id="14" dur="1050" fill="hold">
                                          <p:stCondLst>
                                            <p:cond delay="0"/>
                                          </p:stCondLst>
                                        </p:cTn>
                                        <p:tgtEl>
                                          <p:spTgt spid="7"/>
                                        </p:tgtEl>
                                        <p:attrNameLst>
                                          <p:attrName>r</p:attrName>
                                        </p:attrNameLst>
                                      </p:cBhvr>
                                    </p:animRot>
                                    <p:animRot by="-240000">
                                      <p:cBhvr>
                                        <p:cTn id="15" dur="2100" fill="hold">
                                          <p:stCondLst>
                                            <p:cond delay="2100"/>
                                          </p:stCondLst>
                                        </p:cTn>
                                        <p:tgtEl>
                                          <p:spTgt spid="7"/>
                                        </p:tgtEl>
                                        <p:attrNameLst>
                                          <p:attrName>r</p:attrName>
                                        </p:attrNameLst>
                                      </p:cBhvr>
                                    </p:animRot>
                                    <p:animRot by="240000">
                                      <p:cBhvr>
                                        <p:cTn id="16" dur="2100" fill="hold">
                                          <p:stCondLst>
                                            <p:cond delay="4200"/>
                                          </p:stCondLst>
                                        </p:cTn>
                                        <p:tgtEl>
                                          <p:spTgt spid="7"/>
                                        </p:tgtEl>
                                        <p:attrNameLst>
                                          <p:attrName>r</p:attrName>
                                        </p:attrNameLst>
                                      </p:cBhvr>
                                    </p:animRot>
                                    <p:animRot by="-240000">
                                      <p:cBhvr>
                                        <p:cTn id="17" dur="2100" fill="hold">
                                          <p:stCondLst>
                                            <p:cond delay="6300"/>
                                          </p:stCondLst>
                                        </p:cTn>
                                        <p:tgtEl>
                                          <p:spTgt spid="7"/>
                                        </p:tgtEl>
                                        <p:attrNameLst>
                                          <p:attrName>r</p:attrName>
                                        </p:attrNameLst>
                                      </p:cBhvr>
                                    </p:animRot>
                                    <p:animRot by="120000">
                                      <p:cBhvr>
                                        <p:cTn id="18" dur="2100" fill="hold">
                                          <p:stCondLst>
                                            <p:cond delay="8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52" y="41124"/>
            <a:ext cx="12192000" cy="6686093"/>
          </a:xfrm>
          <a:prstGeom prst="rect">
            <a:avLst/>
          </a:prstGeom>
        </p:spPr>
      </p:pic>
      <p:pic>
        <p:nvPicPr>
          <p:cNvPr id="2" name="Picture 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5899" y="3027716"/>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6807" y="4241800"/>
            <a:ext cx="965824" cy="11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44EA911E-865B-4E75-AFBB-F6F8D467A35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
        <p:nvSpPr>
          <p:cNvPr id="10" name="Title 3">
            <a:extLst>
              <a:ext uri="{FF2B5EF4-FFF2-40B4-BE49-F238E27FC236}">
                <a16:creationId xmlns:a16="http://schemas.microsoft.com/office/drawing/2014/main" id="{B2FF3FE2-31D1-435B-B78D-631A02912898}"/>
              </a:ext>
            </a:extLst>
          </p:cNvPr>
          <p:cNvSpPr txBox="1">
            <a:spLocks/>
          </p:cNvSpPr>
          <p:nvPr/>
        </p:nvSpPr>
        <p:spPr>
          <a:xfrm>
            <a:off x="0" y="438302"/>
            <a:ext cx="9578709" cy="1828800"/>
          </a:xfrm>
          <a:prstGeom prst="rect">
            <a:avLst/>
          </a:prstGeom>
          <a:noFill/>
          <a:ln>
            <a:noFill/>
          </a:ln>
        </p:spPr>
        <p:txBody>
          <a:bodyPr vert="horz" lIns="121920" tIns="0" rIns="121920" bIns="36576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gn="l">
              <a:spcAft>
                <a:spcPts val="3200"/>
              </a:spcAft>
            </a:pPr>
            <a:r>
              <a:rPr lang="vi-VN" sz="4400" dirty="0">
                <a:solidFill>
                  <a:srgbClr val="FF0000"/>
                </a:solidFill>
                <a:latin typeface="+mn-lt"/>
              </a:rPr>
              <a:t>Chiến thắng Việt Bắc Thu – đông 1947 có ý nghĩa như thế nào đối với cuộc kháng chiến chống Pháp?</a:t>
            </a:r>
            <a:endParaRPr lang="en-US" sz="6000" dirty="0">
              <a:solidFill>
                <a:srgbClr val="FF0000"/>
              </a:solidFill>
              <a:latin typeface="+mn-lt"/>
              <a:ea typeface="Arial-Rounded" pitchFamily="34" charset="0"/>
              <a:cs typeface="Arial-Rounded" pitchFamily="34" charset="0"/>
            </a:endParaRPr>
          </a:p>
        </p:txBody>
      </p:sp>
      <p:sp>
        <p:nvSpPr>
          <p:cNvPr id="11" name="Title 3">
            <a:extLst>
              <a:ext uri="{FF2B5EF4-FFF2-40B4-BE49-F238E27FC236}">
                <a16:creationId xmlns:a16="http://schemas.microsoft.com/office/drawing/2014/main" id="{AD18A8B5-D2D0-45A1-B391-E49CE7388849}"/>
              </a:ext>
            </a:extLst>
          </p:cNvPr>
          <p:cNvSpPr txBox="1">
            <a:spLocks/>
          </p:cNvSpPr>
          <p:nvPr/>
        </p:nvSpPr>
        <p:spPr>
          <a:xfrm>
            <a:off x="2719754" y="2267102"/>
            <a:ext cx="9405189" cy="4590898"/>
          </a:xfrm>
          <a:prstGeom prst="rect">
            <a:avLst/>
          </a:prstGeom>
          <a:solidFill>
            <a:schemeClr val="tx2">
              <a:lumMod val="20000"/>
              <a:lumOff val="80000"/>
            </a:schemeClr>
          </a:solidFill>
          <a:ln>
            <a:solidFill>
              <a:schemeClr val="tx1"/>
            </a:solidFill>
          </a:ln>
        </p:spPr>
        <p:txBody>
          <a:bodyPr vert="horz" lIns="121920" tIns="0" rIns="121920" bIns="3657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spcAft>
                <a:spcPts val="3200"/>
              </a:spcAft>
            </a:pPr>
            <a:endParaRPr lang="en-US" sz="1050" dirty="0">
              <a:latin typeface="+mn-lt"/>
            </a:endParaRPr>
          </a:p>
          <a:p>
            <a:pPr algn="l" defTabSz="1219170">
              <a:spcAft>
                <a:spcPts val="3200"/>
              </a:spcAft>
            </a:pPr>
            <a:r>
              <a:rPr lang="vi-VN" sz="3400" dirty="0">
                <a:solidFill>
                  <a:srgbClr val="C00000"/>
                </a:solidFill>
                <a:latin typeface="+mn-lt"/>
              </a:rPr>
              <a:t>Chiến thắng Việt Bắc Thu – đông 1947 có ý nghĩa là:</a:t>
            </a:r>
          </a:p>
          <a:p>
            <a:pPr algn="l" defTabSz="1219170">
              <a:spcAft>
                <a:spcPts val="3200"/>
              </a:spcAft>
            </a:pPr>
            <a:r>
              <a:rPr lang="en-US" sz="3400" dirty="0">
                <a:latin typeface="+mn-lt"/>
              </a:rPr>
              <a:t>- </a:t>
            </a:r>
            <a:r>
              <a:rPr lang="vi-VN" sz="3400" dirty="0">
                <a:latin typeface="+mn-lt"/>
              </a:rPr>
              <a:t>Quân dân ta đã đánh bại cuộc tấn công quy mô lớn, phá tan âm mưu “Đánh nhanh thắng nhanh” của thực dân Pháp.</a:t>
            </a:r>
          </a:p>
          <a:p>
            <a:pPr algn="l" defTabSz="1219170">
              <a:spcAft>
                <a:spcPts val="3200"/>
              </a:spcAft>
            </a:pPr>
            <a:r>
              <a:rPr lang="en-US" sz="3400" dirty="0">
                <a:latin typeface="+mn-lt"/>
              </a:rPr>
              <a:t>- </a:t>
            </a:r>
            <a:r>
              <a:rPr lang="vi-VN" sz="3400" dirty="0">
                <a:latin typeface="+mn-lt"/>
              </a:rPr>
              <a:t>Ta bảo vệ được cơ quan đầu não của cuộc kháng chiến.</a:t>
            </a:r>
            <a:endParaRPr lang="en-US" sz="3400" dirty="0">
              <a:solidFill>
                <a:prstClr val="black"/>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27238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50" fill="hold">
                                          <p:stCondLst>
                                            <p:cond delay="0"/>
                                          </p:stCondLst>
                                        </p:cTn>
                                        <p:tgtEl>
                                          <p:spTgt spid="9"/>
                                        </p:tgtEl>
                                        <p:attrNameLst>
                                          <p:attrName>r</p:attrName>
                                        </p:attrNameLst>
                                      </p:cBhvr>
                                    </p:animRot>
                                    <p:animRot by="-240000">
                                      <p:cBhvr>
                                        <p:cTn id="7" dur="2100" fill="hold">
                                          <p:stCondLst>
                                            <p:cond delay="2100"/>
                                          </p:stCondLst>
                                        </p:cTn>
                                        <p:tgtEl>
                                          <p:spTgt spid="9"/>
                                        </p:tgtEl>
                                        <p:attrNameLst>
                                          <p:attrName>r</p:attrName>
                                        </p:attrNameLst>
                                      </p:cBhvr>
                                    </p:animRot>
                                    <p:animRot by="240000">
                                      <p:cBhvr>
                                        <p:cTn id="8" dur="2100" fill="hold">
                                          <p:stCondLst>
                                            <p:cond delay="4200"/>
                                          </p:stCondLst>
                                        </p:cTn>
                                        <p:tgtEl>
                                          <p:spTgt spid="9"/>
                                        </p:tgtEl>
                                        <p:attrNameLst>
                                          <p:attrName>r</p:attrName>
                                        </p:attrNameLst>
                                      </p:cBhvr>
                                    </p:animRot>
                                    <p:animRot by="-240000">
                                      <p:cBhvr>
                                        <p:cTn id="9" dur="2100" fill="hold">
                                          <p:stCondLst>
                                            <p:cond delay="6300"/>
                                          </p:stCondLst>
                                        </p:cTn>
                                        <p:tgtEl>
                                          <p:spTgt spid="9"/>
                                        </p:tgtEl>
                                        <p:attrNameLst>
                                          <p:attrName>r</p:attrName>
                                        </p:attrNameLst>
                                      </p:cBhvr>
                                    </p:animRot>
                                    <p:animRot by="120000">
                                      <p:cBhvr>
                                        <p:cTn id="10" dur="2100" fill="hold">
                                          <p:stCondLst>
                                            <p:cond delay="8400"/>
                                          </p:stCondLst>
                                        </p:cTn>
                                        <p:tgtEl>
                                          <p:spTgt spid="9"/>
                                        </p:tgtEl>
                                        <p:attrNameLst>
                                          <p:attrName>r</p:attrName>
                                        </p:attrNameLst>
                                      </p:cBhvr>
                                    </p:animRot>
                                  </p:childTnLst>
                                </p:cTn>
                              </p:par>
                              <p:par>
                                <p:cTn id="11" presetID="2" presetClass="entr" presetSubtype="3"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500" fill="hold"/>
                                        <p:tgtEl>
                                          <p:spTgt spid="10"/>
                                        </p:tgtEl>
                                        <p:attrNameLst>
                                          <p:attrName>ppt_x</p:attrName>
                                        </p:attrNameLst>
                                      </p:cBhvr>
                                      <p:tavLst>
                                        <p:tav tm="0">
                                          <p:val>
                                            <p:strVal val="1+#ppt_w/2"/>
                                          </p:val>
                                        </p:tav>
                                        <p:tav tm="100000">
                                          <p:val>
                                            <p:strVal val="#ppt_x"/>
                                          </p:val>
                                        </p:tav>
                                      </p:tavLst>
                                    </p:anim>
                                    <p:anim calcmode="lin" valueType="num">
                                      <p:cBhvr additive="base">
                                        <p:cTn id="14"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5CBFF"/>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686093"/>
          </a:xfrm>
          <a:prstGeom prst="rect">
            <a:avLst/>
          </a:prstGeom>
        </p:spPr>
      </p:pic>
      <p:pic>
        <p:nvPicPr>
          <p:cNvPr id="2" name="Picture 3">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40267" y="2940510"/>
            <a:ext cx="4450892" cy="445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8769" y="4038601"/>
            <a:ext cx="978343" cy="98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Shooting Star Space Sticker by BuzzFeed Animation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853151"/>
            <a:ext cx="9448800" cy="944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1413279" y="3733800"/>
            <a:ext cx="1889320" cy="204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FCE28FB1-16B3-42BB-A8E0-5A276FB1B4F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56" b="90000" l="0" r="100000"/>
                    </a14:imgEffect>
                  </a14:imgLayer>
                </a14:imgProps>
              </a:ext>
              <a:ext uri="{28A0092B-C50C-407E-A947-70E740481C1C}">
                <a14:useLocalDpi xmlns:a14="http://schemas.microsoft.com/office/drawing/2010/main" val="0"/>
              </a:ext>
            </a:extLst>
          </a:blip>
          <a:stretch>
            <a:fillRect/>
          </a:stretch>
        </p:blipFill>
        <p:spPr>
          <a:xfrm>
            <a:off x="9448801" y="0"/>
            <a:ext cx="2046111" cy="2209800"/>
          </a:xfrm>
          <a:prstGeom prst="rect">
            <a:avLst/>
          </a:prstGeom>
        </p:spPr>
      </p:pic>
    </p:spTree>
    <p:extLst>
      <p:ext uri="{BB962C8B-B14F-4D97-AF65-F5344CB8AC3E}">
        <p14:creationId xmlns:p14="http://schemas.microsoft.com/office/powerpoint/2010/main" val="252870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44" presetClass="path" presetSubtype="0" accel="50000" decel="50000" fill="hold" nodeType="afterEffect">
                                  <p:stCondLst>
                                    <p:cond delay="0"/>
                                  </p:stCondLst>
                                  <p:childTnLst>
                                    <p:animMotion origin="layout" path="M -0.04948 0.03182 L 0.05746 -0.15724 C 0.07968 -0.19926 0.11198 -0.2493 0.14704 -0.2493 C 0.18698 -0.2493 0.19982 -0.25332 0.24097 -0.2249 L 0.32361 -0.13994 " pathEditMode="relative" rAng="0" ptsTypes="FffFF">
                                      <p:cBhvr>
                                        <p:cTn id="12" dur="2000" fill="hold"/>
                                        <p:tgtEl>
                                          <p:spTgt spid="11"/>
                                        </p:tgtEl>
                                        <p:attrNameLst>
                                          <p:attrName>ppt_x</p:attrName>
                                          <p:attrName>ppt_y</p:attrName>
                                        </p:attrNameLst>
                                      </p:cBhvr>
                                      <p:rCtr x="18646" y="-14272"/>
                                    </p:animMotion>
                                  </p:childTnLst>
                                </p:cTn>
                              </p:par>
                              <p:par>
                                <p:cTn id="13" presetID="32" presetClass="emph" presetSubtype="0" fill="hold" nodeType="withEffect">
                                  <p:stCondLst>
                                    <p:cond delay="0"/>
                                  </p:stCondLst>
                                  <p:childTnLst>
                                    <p:animRot by="120000">
                                      <p:cBhvr>
                                        <p:cTn id="14" dur="1050" fill="hold">
                                          <p:stCondLst>
                                            <p:cond delay="0"/>
                                          </p:stCondLst>
                                        </p:cTn>
                                        <p:tgtEl>
                                          <p:spTgt spid="7"/>
                                        </p:tgtEl>
                                        <p:attrNameLst>
                                          <p:attrName>r</p:attrName>
                                        </p:attrNameLst>
                                      </p:cBhvr>
                                    </p:animRot>
                                    <p:animRot by="-240000">
                                      <p:cBhvr>
                                        <p:cTn id="15" dur="2100" fill="hold">
                                          <p:stCondLst>
                                            <p:cond delay="2100"/>
                                          </p:stCondLst>
                                        </p:cTn>
                                        <p:tgtEl>
                                          <p:spTgt spid="7"/>
                                        </p:tgtEl>
                                        <p:attrNameLst>
                                          <p:attrName>r</p:attrName>
                                        </p:attrNameLst>
                                      </p:cBhvr>
                                    </p:animRot>
                                    <p:animRot by="240000">
                                      <p:cBhvr>
                                        <p:cTn id="16" dur="2100" fill="hold">
                                          <p:stCondLst>
                                            <p:cond delay="4200"/>
                                          </p:stCondLst>
                                        </p:cTn>
                                        <p:tgtEl>
                                          <p:spTgt spid="7"/>
                                        </p:tgtEl>
                                        <p:attrNameLst>
                                          <p:attrName>r</p:attrName>
                                        </p:attrNameLst>
                                      </p:cBhvr>
                                    </p:animRot>
                                    <p:animRot by="-240000">
                                      <p:cBhvr>
                                        <p:cTn id="17" dur="2100" fill="hold">
                                          <p:stCondLst>
                                            <p:cond delay="6300"/>
                                          </p:stCondLst>
                                        </p:cTn>
                                        <p:tgtEl>
                                          <p:spTgt spid="7"/>
                                        </p:tgtEl>
                                        <p:attrNameLst>
                                          <p:attrName>r</p:attrName>
                                        </p:attrNameLst>
                                      </p:cBhvr>
                                    </p:animRot>
                                    <p:animRot by="120000">
                                      <p:cBhvr>
                                        <p:cTn id="18" dur="2100" fill="hold">
                                          <p:stCondLst>
                                            <p:cond delay="8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6000" b="-46000"/>
          </a:stretch>
        </a:blipFill>
        <a:effectLst/>
      </p:bgPr>
    </p:bg>
    <p:spTree>
      <p:nvGrpSpPr>
        <p:cNvPr id="1" name=""/>
        <p:cNvGrpSpPr/>
        <p:nvPr/>
      </p:nvGrpSpPr>
      <p:grpSpPr>
        <a:xfrm>
          <a:off x="0" y="0"/>
          <a:ext cx="0" cy="0"/>
          <a:chOff x="0" y="0"/>
          <a:chExt cx="0" cy="0"/>
        </a:xfrm>
      </p:grpSpPr>
      <p:sp>
        <p:nvSpPr>
          <p:cNvPr id="3" name="Cloud 2"/>
          <p:cNvSpPr/>
          <p:nvPr/>
        </p:nvSpPr>
        <p:spPr>
          <a:xfrm>
            <a:off x="5705475" y="2717801"/>
            <a:ext cx="5978525" cy="2145260"/>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err="1">
                <a:solidFill>
                  <a:prstClr val="black"/>
                </a:solidFill>
                <a:latin typeface="AvantGarde" pitchFamily="2" charset="0"/>
                <a:ea typeface="AvantGarde" pitchFamily="2" charset="0"/>
                <a:cs typeface="AvantGarde" pitchFamily="2" charset="0"/>
              </a:rPr>
              <a:t>Chúc</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các</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em</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học</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tốt</a:t>
            </a:r>
            <a:r>
              <a:rPr lang="en-US" sz="4800" b="1" dirty="0">
                <a:solidFill>
                  <a:prstClr val="black"/>
                </a:solidFill>
                <a:latin typeface="AvantGarde" pitchFamily="2" charset="0"/>
                <a:ea typeface="AvantGarde" pitchFamily="2" charset="0"/>
                <a:cs typeface="AvantGarde" pitchFamily="2" charset="0"/>
              </a:rPr>
              <a:t>!</a:t>
            </a:r>
          </a:p>
        </p:txBody>
      </p:sp>
      <p:pic>
        <p:nvPicPr>
          <p:cNvPr id="4" name="[Beat Giáng Sinh]We Wish You a Merry Christma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6337138"/>
            <a:ext cx="649045" cy="36565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5207"/>
            <a:ext cx="12192000" cy="6686093"/>
          </a:xfrm>
          <a:prstGeom prst="rect">
            <a:avLst/>
          </a:prstGeom>
        </p:spPr>
      </p:pic>
    </p:spTree>
    <p:extLst>
      <p:ext uri="{BB962C8B-B14F-4D97-AF65-F5344CB8AC3E}">
        <p14:creationId xmlns:p14="http://schemas.microsoft.com/office/powerpoint/2010/main" val="154798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325" fill="hold">
                                          <p:stCondLst>
                                            <p:cond delay="0"/>
                                          </p:stCondLst>
                                        </p:cTn>
                                        <p:tgtEl>
                                          <p:spTgt spid="3"/>
                                        </p:tgtEl>
                                        <p:attrNameLst>
                                          <p:attrName>r</p:attrName>
                                        </p:attrNameLst>
                                      </p:cBhvr>
                                    </p:animRot>
                                    <p:animRot by="-240000">
                                      <p:cBhvr>
                                        <p:cTn id="7" dur="650" fill="hold">
                                          <p:stCondLst>
                                            <p:cond delay="650"/>
                                          </p:stCondLst>
                                        </p:cTn>
                                        <p:tgtEl>
                                          <p:spTgt spid="3"/>
                                        </p:tgtEl>
                                        <p:attrNameLst>
                                          <p:attrName>r</p:attrName>
                                        </p:attrNameLst>
                                      </p:cBhvr>
                                    </p:animRot>
                                    <p:animRot by="240000">
                                      <p:cBhvr>
                                        <p:cTn id="8" dur="650" fill="hold">
                                          <p:stCondLst>
                                            <p:cond delay="1300"/>
                                          </p:stCondLst>
                                        </p:cTn>
                                        <p:tgtEl>
                                          <p:spTgt spid="3"/>
                                        </p:tgtEl>
                                        <p:attrNameLst>
                                          <p:attrName>r</p:attrName>
                                        </p:attrNameLst>
                                      </p:cBhvr>
                                    </p:animRot>
                                    <p:animRot by="-240000">
                                      <p:cBhvr>
                                        <p:cTn id="9" dur="650" fill="hold">
                                          <p:stCondLst>
                                            <p:cond delay="1950"/>
                                          </p:stCondLst>
                                        </p:cTn>
                                        <p:tgtEl>
                                          <p:spTgt spid="3"/>
                                        </p:tgtEl>
                                        <p:attrNameLst>
                                          <p:attrName>r</p:attrName>
                                        </p:attrNameLst>
                                      </p:cBhvr>
                                    </p:animRot>
                                    <p:animRot by="120000">
                                      <p:cBhvr>
                                        <p:cTn id="10" dur="650" fill="hold">
                                          <p:stCondLst>
                                            <p:cond delay="26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49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4528">
                <p:cTn id="13" fill="hold" display="0">
                  <p:stCondLst>
                    <p:cond delay="indefinite"/>
                  </p:stCondLst>
                </p:cTn>
                <p:tgtEl>
                  <p:spTgt spid="4"/>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E208-6231-401B-9030-AF486BF0911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082D1FB-DC05-4E31-9D23-24985875AFF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CAC96B-937F-484E-8D5C-B389575BAD0D}"/>
              </a:ext>
            </a:extLst>
          </p:cNvPr>
          <p:cNvPicPr>
            <a:picLocks noChangeAspect="1"/>
          </p:cNvPicPr>
          <p:nvPr/>
        </p:nvPicPr>
        <p:blipFill>
          <a:blip r:embed="rId2"/>
          <a:stretch>
            <a:fillRect/>
          </a:stretch>
        </p:blipFill>
        <p:spPr>
          <a:xfrm>
            <a:off x="0" y="0"/>
            <a:ext cx="12192000" cy="6868238"/>
          </a:xfrm>
          <a:prstGeom prst="rect">
            <a:avLst/>
          </a:prstGeom>
        </p:spPr>
      </p:pic>
    </p:spTree>
    <p:extLst>
      <p:ext uri="{BB962C8B-B14F-4D97-AF65-F5344CB8AC3E}">
        <p14:creationId xmlns:p14="http://schemas.microsoft.com/office/powerpoint/2010/main" val="1238750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E408-DBEA-40BD-9CD5-BC7159E4CA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0EDB23-B577-4E51-B3F2-EECB0C9D4C7E}"/>
              </a:ext>
            </a:extLst>
          </p:cNvPr>
          <p:cNvSpPr>
            <a:spLocks noGrp="1"/>
          </p:cNvSpPr>
          <p:nvPr>
            <p:ph idx="1"/>
          </p:nvPr>
        </p:nvSpPr>
        <p:spPr/>
        <p:txBody>
          <a:bodyPr/>
          <a:lstStyle/>
          <a:p>
            <a:endParaRPr lang="en-US"/>
          </a:p>
        </p:txBody>
      </p:sp>
      <p:grpSp>
        <p:nvGrpSpPr>
          <p:cNvPr id="7" name="Group 6">
            <a:extLst>
              <a:ext uri="{FF2B5EF4-FFF2-40B4-BE49-F238E27FC236}">
                <a16:creationId xmlns:a16="http://schemas.microsoft.com/office/drawing/2014/main" id="{EEE44190-863E-4D71-834F-9EF08BA72439}"/>
              </a:ext>
            </a:extLst>
          </p:cNvPr>
          <p:cNvGrpSpPr/>
          <p:nvPr/>
        </p:nvGrpSpPr>
        <p:grpSpPr>
          <a:xfrm>
            <a:off x="-25857" y="-64688"/>
            <a:ext cx="12217857" cy="6922688"/>
            <a:chOff x="-25857" y="-64688"/>
            <a:chExt cx="12217857" cy="6922688"/>
          </a:xfrm>
        </p:grpSpPr>
        <p:pic>
          <p:nvPicPr>
            <p:cNvPr id="5" name="Picture 4">
              <a:extLst>
                <a:ext uri="{FF2B5EF4-FFF2-40B4-BE49-F238E27FC236}">
                  <a16:creationId xmlns:a16="http://schemas.microsoft.com/office/drawing/2014/main" id="{35E1417E-A06F-42F9-B996-FB69E8967F19}"/>
                </a:ext>
              </a:extLst>
            </p:cNvPr>
            <p:cNvPicPr>
              <a:picLocks noChangeAspect="1"/>
            </p:cNvPicPr>
            <p:nvPr/>
          </p:nvPicPr>
          <p:blipFill>
            <a:blip r:embed="rId2"/>
            <a:stretch>
              <a:fillRect/>
            </a:stretch>
          </p:blipFill>
          <p:spPr>
            <a:xfrm>
              <a:off x="-25857" y="-64688"/>
              <a:ext cx="12217857" cy="6922688"/>
            </a:xfrm>
            <a:prstGeom prst="rect">
              <a:avLst/>
            </a:prstGeom>
          </p:spPr>
        </p:pic>
        <p:sp>
          <p:nvSpPr>
            <p:cNvPr id="6" name="Rectangle 5">
              <a:extLst>
                <a:ext uri="{FF2B5EF4-FFF2-40B4-BE49-F238E27FC236}">
                  <a16:creationId xmlns:a16="http://schemas.microsoft.com/office/drawing/2014/main" id="{5B87956A-9AEF-43C7-A268-C8AB9E11FA88}"/>
                </a:ext>
              </a:extLst>
            </p:cNvPr>
            <p:cNvSpPr>
              <a:spLocks noChangeArrowheads="1"/>
            </p:cNvSpPr>
            <p:nvPr/>
          </p:nvSpPr>
          <p:spPr bwMode="auto">
            <a:xfrm>
              <a:off x="127323" y="116816"/>
              <a:ext cx="4433102" cy="1938992"/>
            </a:xfrm>
            <a:prstGeom prst="rect">
              <a:avLst/>
            </a:prstGeom>
            <a:solidFill>
              <a:schemeClr val="bg1">
                <a:lumMod val="95000"/>
              </a:schemeClr>
            </a:solid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6000" b="1" dirty="0">
                  <a:solidFill>
                    <a:srgbClr val="006600"/>
                  </a:solidFill>
                  <a:latin typeface="Times New Roman" panose="02020603050405020304" pitchFamily="18" charset="0"/>
                  <a:ea typeface=".黑体-日本语" charset="-128"/>
                  <a:cs typeface="Times New Roman" panose="02020603050405020304" pitchFamily="18" charset="0"/>
                  <a:sym typeface="+mn-lt"/>
                </a:rPr>
                <a:t>ÂM MƯU CỦA ĐỊCH</a:t>
              </a:r>
              <a:endParaRPr lang="zh-CN" altLang="en-US" sz="6000" dirty="0">
                <a:solidFill>
                  <a:srgbClr val="006600"/>
                </a:solidFill>
                <a:latin typeface="Times New Roman" panose="02020603050405020304" pitchFamily="18" charset="0"/>
                <a:ea typeface=".黑体-日本语" charset="-128"/>
                <a:cs typeface="Times New Roman" panose="02020603050405020304" pitchFamily="18" charset="0"/>
                <a:sym typeface="+mn-lt"/>
              </a:endParaRPr>
            </a:p>
          </p:txBody>
        </p:sp>
      </p:grpSp>
      <p:sp>
        <p:nvSpPr>
          <p:cNvPr id="9" name="Rectangle 8">
            <a:extLst>
              <a:ext uri="{FF2B5EF4-FFF2-40B4-BE49-F238E27FC236}">
                <a16:creationId xmlns:a16="http://schemas.microsoft.com/office/drawing/2014/main" id="{F579CCFE-D6B6-43F2-B6AB-61F06826836B}"/>
              </a:ext>
            </a:extLst>
          </p:cNvPr>
          <p:cNvSpPr>
            <a:spLocks noChangeArrowheads="1"/>
          </p:cNvSpPr>
          <p:nvPr/>
        </p:nvSpPr>
        <p:spPr bwMode="auto">
          <a:xfrm>
            <a:off x="6460120" y="3728111"/>
            <a:ext cx="573188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6000" b="1" dirty="0">
                <a:solidFill>
                  <a:schemeClr val="tx2">
                    <a:lumMod val="40000"/>
                    <a:lumOff val="60000"/>
                  </a:schemeClr>
                </a:solidFill>
                <a:latin typeface="Times New Roman" panose="02020603050405020304" pitchFamily="18" charset="0"/>
                <a:ea typeface=".黑体-日本语" charset="-128"/>
                <a:cs typeface="Times New Roman" panose="02020603050405020304" pitchFamily="18" charset="0"/>
                <a:sym typeface="+mn-lt"/>
              </a:rPr>
              <a:t>CHỦ TRƯƠNG CỦA TA</a:t>
            </a:r>
            <a:endParaRPr lang="zh-CN" altLang="en-US" sz="6000" dirty="0">
              <a:solidFill>
                <a:schemeClr val="tx2">
                  <a:lumMod val="40000"/>
                  <a:lumOff val="60000"/>
                </a:schemeClr>
              </a:solidFill>
              <a:latin typeface="Times New Roman" panose="02020603050405020304" pitchFamily="18" charset="0"/>
              <a:ea typeface=".黑体-日本语" charset="-128"/>
              <a:cs typeface="Times New Roman" panose="02020603050405020304" pitchFamily="18" charset="0"/>
              <a:sym typeface="+mn-lt"/>
            </a:endParaRPr>
          </a:p>
        </p:txBody>
      </p:sp>
    </p:spTree>
    <p:extLst>
      <p:ext uri="{BB962C8B-B14F-4D97-AF65-F5344CB8AC3E}">
        <p14:creationId xmlns:p14="http://schemas.microsoft.com/office/powerpoint/2010/main" val="131822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2EB7172-D7F2-4586-B839-CC35FA7A7729}"/>
              </a:ext>
            </a:extLst>
          </p:cNvPr>
          <p:cNvSpPr>
            <a:spLocks noChangeArrowheads="1"/>
          </p:cNvSpPr>
          <p:nvPr/>
        </p:nvSpPr>
        <p:spPr bwMode="auto">
          <a:xfrm>
            <a:off x="676274" y="2225675"/>
            <a:ext cx="1096327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400" b="1" u="sng" dirty="0" err="1">
                <a:solidFill>
                  <a:schemeClr val="tx1">
                    <a:lumMod val="85000"/>
                    <a:lumOff val="15000"/>
                  </a:schemeClr>
                </a:solidFill>
                <a:cs typeface="Arial" panose="020B0604020202020204" pitchFamily="34" charset="0"/>
              </a:rPr>
              <a:t>Câu</a:t>
            </a:r>
            <a:r>
              <a:rPr lang="en-US" altLang="en-US" sz="4400" b="1" u="sng" dirty="0">
                <a:solidFill>
                  <a:schemeClr val="tx1">
                    <a:lumMod val="85000"/>
                    <a:lumOff val="15000"/>
                  </a:schemeClr>
                </a:solidFill>
                <a:cs typeface="Arial" panose="020B0604020202020204" pitchFamily="34" charset="0"/>
              </a:rPr>
              <a:t> 1. </a:t>
            </a:r>
            <a:r>
              <a:rPr lang="en-US" altLang="en-US" sz="4400" b="1" dirty="0">
                <a:solidFill>
                  <a:schemeClr val="tx1">
                    <a:lumMod val="85000"/>
                    <a:lumOff val="15000"/>
                  </a:schemeClr>
                </a:solidFill>
                <a:cs typeface="Arial" panose="020B0604020202020204" pitchFamily="34" charset="0"/>
              </a:rPr>
              <a:t>Sau </a:t>
            </a:r>
            <a:r>
              <a:rPr lang="en-US" altLang="en-US" sz="4400" b="1" dirty="0" err="1">
                <a:solidFill>
                  <a:schemeClr val="tx1">
                    <a:lumMod val="85000"/>
                    <a:lumOff val="15000"/>
                  </a:schemeClr>
                </a:solidFill>
                <a:cs typeface="Arial" panose="020B0604020202020204" pitchFamily="34" charset="0"/>
              </a:rPr>
              <a:t>khi</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đánh</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chiếm</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được</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các</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thành</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phố</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lớn</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thực</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dân</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Pháp</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có</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âm</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mưu</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gì</a:t>
            </a:r>
            <a:r>
              <a:rPr lang="en-US" altLang="en-US" sz="4400" b="1" dirty="0">
                <a:solidFill>
                  <a:schemeClr val="tx1">
                    <a:lumMod val="85000"/>
                    <a:lumOff val="15000"/>
                  </a:schemeClr>
                </a:solidFill>
                <a:cs typeface="Arial" panose="020B0604020202020204" pitchFamily="34" charset="0"/>
              </a:rPr>
              <a:t>?</a:t>
            </a:r>
          </a:p>
          <a:p>
            <a:endParaRPr lang="en-US" altLang="en-US" sz="4400" b="1" dirty="0">
              <a:solidFill>
                <a:schemeClr val="tx1">
                  <a:lumMod val="85000"/>
                  <a:lumOff val="15000"/>
                </a:schemeClr>
              </a:solidFill>
              <a:cs typeface="Arial" panose="020B0604020202020204" pitchFamily="34" charset="0"/>
            </a:endParaRPr>
          </a:p>
          <a:p>
            <a:r>
              <a:rPr lang="en-US" altLang="en-US" sz="4400" b="1" u="sng" dirty="0">
                <a:solidFill>
                  <a:schemeClr val="tx1">
                    <a:lumMod val="85000"/>
                    <a:lumOff val="15000"/>
                  </a:schemeClr>
                </a:solidFill>
                <a:cs typeface="Arial" panose="020B0604020202020204" pitchFamily="34" charset="0"/>
              </a:rPr>
              <a:t> </a:t>
            </a:r>
            <a:r>
              <a:rPr lang="en-US" altLang="en-US" sz="4400" b="1" u="sng" dirty="0" err="1">
                <a:solidFill>
                  <a:schemeClr val="tx1">
                    <a:lumMod val="85000"/>
                    <a:lumOff val="15000"/>
                  </a:schemeClr>
                </a:solidFill>
                <a:cs typeface="Arial" panose="020B0604020202020204" pitchFamily="34" charset="0"/>
              </a:rPr>
              <a:t>Câu</a:t>
            </a:r>
            <a:r>
              <a:rPr lang="en-US" altLang="en-US" sz="4400" b="1" u="sng" dirty="0">
                <a:solidFill>
                  <a:schemeClr val="tx1">
                    <a:lumMod val="85000"/>
                    <a:lumOff val="15000"/>
                  </a:schemeClr>
                </a:solidFill>
                <a:cs typeface="Arial" panose="020B0604020202020204" pitchFamily="34" charset="0"/>
              </a:rPr>
              <a:t> 2.</a:t>
            </a:r>
            <a:r>
              <a:rPr lang="en-US" altLang="en-US" sz="4400" b="1" dirty="0">
                <a:solidFill>
                  <a:schemeClr val="tx1">
                    <a:lumMod val="85000"/>
                    <a:lumOff val="15000"/>
                  </a:schemeClr>
                </a:solidFill>
                <a:cs typeface="Arial" panose="020B0604020202020204" pitchFamily="34" charset="0"/>
              </a:rPr>
              <a:t> Khi </a:t>
            </a:r>
            <a:r>
              <a:rPr lang="en-US" altLang="en-US" sz="4400" b="1" dirty="0" err="1">
                <a:solidFill>
                  <a:schemeClr val="tx1">
                    <a:lumMod val="85000"/>
                    <a:lumOff val="15000"/>
                  </a:schemeClr>
                </a:solidFill>
                <a:cs typeface="Arial" panose="020B0604020202020204" pitchFamily="34" charset="0"/>
              </a:rPr>
              <a:t>biết</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được</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âm</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mưu</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của</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địch</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trung</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ương</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Đảng</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đã</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có</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quyết</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định</a:t>
            </a:r>
            <a:r>
              <a:rPr lang="en-US" altLang="en-US" sz="4400" b="1" dirty="0">
                <a:solidFill>
                  <a:schemeClr val="tx1">
                    <a:lumMod val="85000"/>
                    <a:lumOff val="15000"/>
                  </a:schemeClr>
                </a:solidFill>
                <a:cs typeface="Arial" panose="020B0604020202020204" pitchFamily="34" charset="0"/>
              </a:rPr>
              <a:t> </a:t>
            </a:r>
            <a:r>
              <a:rPr lang="en-US" altLang="en-US" sz="4400" b="1" dirty="0" err="1">
                <a:solidFill>
                  <a:schemeClr val="tx1">
                    <a:lumMod val="85000"/>
                    <a:lumOff val="15000"/>
                  </a:schemeClr>
                </a:solidFill>
                <a:cs typeface="Arial" panose="020B0604020202020204" pitchFamily="34" charset="0"/>
              </a:rPr>
              <a:t>gì</a:t>
            </a:r>
            <a:r>
              <a:rPr lang="en-US" altLang="en-US" sz="4400" b="1" dirty="0">
                <a:solidFill>
                  <a:schemeClr val="tx1">
                    <a:lumMod val="85000"/>
                    <a:lumOff val="15000"/>
                  </a:schemeClr>
                </a:solidFill>
                <a:cs typeface="Arial" panose="020B0604020202020204" pitchFamily="34" charset="0"/>
              </a:rPr>
              <a:t>?</a:t>
            </a:r>
          </a:p>
          <a:p>
            <a:endParaRPr lang="en-US" altLang="en-US" sz="3200" b="1" dirty="0">
              <a:solidFill>
                <a:schemeClr val="tx1">
                  <a:lumMod val="85000"/>
                  <a:lumOff val="15000"/>
                </a:schemeClr>
              </a:solidFill>
              <a:cs typeface="Arial" panose="020B0604020202020204" pitchFamily="34" charset="0"/>
            </a:endParaRPr>
          </a:p>
        </p:txBody>
      </p:sp>
      <p:sp>
        <p:nvSpPr>
          <p:cNvPr id="5" name="Rectangle 7">
            <a:extLst>
              <a:ext uri="{FF2B5EF4-FFF2-40B4-BE49-F238E27FC236}">
                <a16:creationId xmlns:a16="http://schemas.microsoft.com/office/drawing/2014/main" id="{88630B3A-EF37-4C22-887C-9AC4764A6777}"/>
              </a:ext>
            </a:extLst>
          </p:cNvPr>
          <p:cNvSpPr>
            <a:spLocks noChangeArrowheads="1"/>
          </p:cNvSpPr>
          <p:nvPr/>
        </p:nvSpPr>
        <p:spPr bwMode="auto">
          <a:xfrm rot="10800000" flipV="1">
            <a:off x="1068388" y="4664075"/>
            <a:ext cx="84470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b="1">
              <a:solidFill>
                <a:srgbClr val="0000FF"/>
              </a:solidFill>
              <a:cs typeface="Arial" panose="020B0604020202020204" pitchFamily="34" charset="0"/>
            </a:endParaRPr>
          </a:p>
        </p:txBody>
      </p:sp>
      <p:sp>
        <p:nvSpPr>
          <p:cNvPr id="6" name="Text Box 11">
            <a:extLst>
              <a:ext uri="{FF2B5EF4-FFF2-40B4-BE49-F238E27FC236}">
                <a16:creationId xmlns:a16="http://schemas.microsoft.com/office/drawing/2014/main" id="{FFDAAF4B-C262-4B7B-9315-EFB33BCAF943}"/>
              </a:ext>
            </a:extLst>
          </p:cNvPr>
          <p:cNvSpPr txBox="1">
            <a:spLocks noChangeArrowheads="1"/>
          </p:cNvSpPr>
          <p:nvPr/>
        </p:nvSpPr>
        <p:spPr bwMode="auto">
          <a:xfrm>
            <a:off x="952500" y="511175"/>
            <a:ext cx="1068705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solidFill>
                  <a:srgbClr val="0033CC"/>
                </a:solidFill>
                <a:cs typeface="Arial" panose="020B0604020202020204" pitchFamily="34" charset="0"/>
              </a:rPr>
              <a:t>Đọc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thầm</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phần</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chữ</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nhỏ</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trang</a:t>
            </a:r>
            <a:r>
              <a:rPr lang="en-US" altLang="en-US" sz="4400" b="1" dirty="0">
                <a:solidFill>
                  <a:srgbClr val="0033CC"/>
                </a:solidFill>
                <a:cs typeface="Arial" panose="020B0604020202020204" pitchFamily="34" charset="0"/>
              </a:rPr>
              <a:t> 30 – SGK </a:t>
            </a:r>
            <a:r>
              <a:rPr lang="en-US" altLang="en-US" sz="4400" b="1" dirty="0" err="1">
                <a:solidFill>
                  <a:srgbClr val="0033CC"/>
                </a:solidFill>
                <a:cs typeface="Arial" panose="020B0604020202020204" pitchFamily="34" charset="0"/>
              </a:rPr>
              <a:t>và</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trả</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lời</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các</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câu</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hỏi</a:t>
            </a:r>
            <a:r>
              <a:rPr lang="en-US" altLang="en-US" sz="4400" b="1" dirty="0">
                <a:solidFill>
                  <a:srgbClr val="0033CC"/>
                </a:solidFill>
                <a:cs typeface="Arial" panose="020B0604020202020204" pitchFamily="34" charset="0"/>
              </a:rPr>
              <a:t> </a:t>
            </a:r>
            <a:r>
              <a:rPr lang="en-US" altLang="en-US" sz="4400" b="1" dirty="0" err="1">
                <a:solidFill>
                  <a:srgbClr val="0033CC"/>
                </a:solidFill>
                <a:cs typeface="Arial" panose="020B0604020202020204" pitchFamily="34" charset="0"/>
              </a:rPr>
              <a:t>sau</a:t>
            </a:r>
            <a:r>
              <a:rPr lang="en-US" altLang="en-US" sz="4400" b="1" dirty="0">
                <a:solidFill>
                  <a:srgbClr val="0033CC"/>
                </a:solidFill>
                <a:cs typeface="Arial" panose="020B0604020202020204" pitchFamily="34" charset="0"/>
              </a:rPr>
              <a:t>:</a:t>
            </a:r>
          </a:p>
        </p:txBody>
      </p:sp>
    </p:spTree>
    <p:extLst>
      <p:ext uri="{BB962C8B-B14F-4D97-AF65-F5344CB8AC3E}">
        <p14:creationId xmlns:p14="http://schemas.microsoft.com/office/powerpoint/2010/main" val="25347248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5947" y="265062"/>
            <a:ext cx="5979551" cy="6457373"/>
          </a:xfrm>
          <a:prstGeom prst="rect">
            <a:avLst/>
          </a:prstGeom>
        </p:spPr>
      </p:pic>
      <p:pic>
        <p:nvPicPr>
          <p:cNvPr id="13" name="Picture 12" descr="1">
            <a:extLst>
              <a:ext uri="{FF2B5EF4-FFF2-40B4-BE49-F238E27FC236}">
                <a16:creationId xmlns:a16="http://schemas.microsoft.com/office/drawing/2014/main" id="{EBCA3FAC-1B5D-44E1-A9A4-16271AEE8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03" y="575123"/>
            <a:ext cx="5979551" cy="583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84505" y="62505"/>
            <a:ext cx="1823195" cy="1582635"/>
          </a:xfrm>
          <a:prstGeom prst="rect">
            <a:avLst/>
          </a:prstGeom>
        </p:spPr>
      </p:pic>
      <p:sp>
        <p:nvSpPr>
          <p:cNvPr id="14" name="TextBox 13">
            <a:extLst>
              <a:ext uri="{FF2B5EF4-FFF2-40B4-BE49-F238E27FC236}">
                <a16:creationId xmlns:a16="http://schemas.microsoft.com/office/drawing/2014/main" id="{3B1679A8-B907-4683-BEED-48530F60293B}"/>
              </a:ext>
            </a:extLst>
          </p:cNvPr>
          <p:cNvSpPr txBox="1"/>
          <p:nvPr/>
        </p:nvSpPr>
        <p:spPr>
          <a:xfrm>
            <a:off x="970587" y="523037"/>
            <a:ext cx="4800600" cy="1446550"/>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Âm</a:t>
            </a:r>
            <a:r>
              <a:rPr kumimoji="0" lang="en-US" altLang="en-US"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mưu</a:t>
            </a:r>
            <a:r>
              <a:rPr kumimoji="0" lang="en-US" altLang="en-US"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của</a:t>
            </a:r>
            <a:r>
              <a:rPr kumimoji="0" lang="en-US" altLang="en-US"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kumimoji="0" lang="en-US" altLang="en-US" sz="3200" b="1"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địch</a:t>
            </a:r>
            <a:br>
              <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br>
            <a:r>
              <a:rPr lang="en-US" altLang="en-US" sz="2800" dirty="0">
                <a:solidFill>
                  <a:srgbClr val="002060"/>
                </a:solidFill>
                <a:latin typeface="Arial" panose="020B0604020202020204" pitchFamily="34" charset="0"/>
                <a:cs typeface="Arial" panose="020B0604020202020204" pitchFamily="34" charset="0"/>
              </a:rPr>
              <a:t>			</a:t>
            </a:r>
            <a:br>
              <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br>
            <a:endParaRPr kumimoji="0" lang="en-US" alt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0713DC5-67C1-4B30-B42B-8D9418B7DA6A}"/>
              </a:ext>
            </a:extLst>
          </p:cNvPr>
          <p:cNvSpPr txBox="1"/>
          <p:nvPr/>
        </p:nvSpPr>
        <p:spPr>
          <a:xfrm>
            <a:off x="970587" y="1035847"/>
            <a:ext cx="5030111" cy="954107"/>
          </a:xfrm>
          <a:prstGeom prst="rect">
            <a:avLst/>
          </a:prstGeom>
          <a:noFill/>
        </p:spPr>
        <p:txBody>
          <a:bodyPr wrap="square">
            <a:spAutoFit/>
          </a:bodyPr>
          <a:lstStyle/>
          <a:p>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Phá</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tan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cơ</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quan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đầu</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não</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kháng</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chiến</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ta</a:t>
            </a: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B8DC1BB-A72C-486E-ABE7-DD5C750E5136}"/>
              </a:ext>
            </a:extLst>
          </p:cNvPr>
          <p:cNvSpPr txBox="1"/>
          <p:nvPr/>
        </p:nvSpPr>
        <p:spPr>
          <a:xfrm>
            <a:off x="970586" y="1989954"/>
            <a:ext cx="5030111" cy="954107"/>
          </a:xfrm>
          <a:prstGeom prst="rect">
            <a:avLst/>
          </a:prstGeom>
          <a:noFill/>
        </p:spPr>
        <p:txBody>
          <a:bodyPr wrap="square">
            <a:spAutoFit/>
          </a:bodyPr>
          <a:lstStyle/>
          <a:p>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Tiêu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diệt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phần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lớn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bộ</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chủ</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lực</a:t>
            </a:r>
            <a:r>
              <a:rPr lang="en-US" altLang="en-US" sz="2800" dirty="0">
                <a:solidFill>
                  <a:srgbClr val="002060"/>
                </a:solidFill>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2809E07-2246-47C6-A474-C61C75559A75}"/>
              </a:ext>
            </a:extLst>
          </p:cNvPr>
          <p:cNvSpPr txBox="1"/>
          <p:nvPr/>
        </p:nvSpPr>
        <p:spPr>
          <a:xfrm>
            <a:off x="946874" y="2923694"/>
            <a:ext cx="5030111" cy="1661993"/>
          </a:xfrm>
          <a:prstGeom prst="rect">
            <a:avLst/>
          </a:prstGeom>
          <a:noFill/>
        </p:spPr>
        <p:txBody>
          <a:bodyPr wrap="square">
            <a:spAutoFit/>
          </a:bodyPr>
          <a:lstStyle/>
          <a:p>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Khóa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chặt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giới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Việt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Trung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nhằm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ngăn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chặn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sự</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liên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giữa</a:t>
            </a:r>
            <a:r>
              <a:rPr lang="en-US" altLang="en-US" sz="2800" dirty="0">
                <a:solidFill>
                  <a:srgbClr val="002060"/>
                </a:solidFill>
                <a:latin typeface="Arial" panose="020B0604020202020204" pitchFamily="34" charset="0"/>
                <a:cs typeface="Arial" panose="020B0604020202020204" pitchFamily="34" charset="0"/>
              </a:rPr>
              <a:t> ta </a:t>
            </a:r>
            <a:r>
              <a:rPr lang="en-US" altLang="en-US" sz="2800" dirty="0" err="1">
                <a:solidFill>
                  <a:srgbClr val="002060"/>
                </a:solidFill>
                <a:latin typeface="Arial" panose="020B0604020202020204" pitchFamily="34" charset="0"/>
                <a:cs typeface="Arial" panose="020B0604020202020204" pitchFamily="34" charset="0"/>
              </a:rPr>
              <a:t>với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quốc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tế</a:t>
            </a:r>
            <a:r>
              <a:rPr lang="en-US" altLang="en-US" sz="2800" dirty="0">
                <a:solidFill>
                  <a:srgbClr val="002060"/>
                </a:solidFill>
                <a:latin typeface="Arial" panose="020B0604020202020204" pitchFamily="34" charset="0"/>
                <a:cs typeface="Arial" panose="020B0604020202020204" pitchFamily="34" charset="0"/>
              </a:rPr>
              <a:t>.</a:t>
            </a:r>
            <a:br>
              <a:rPr lang="en-US" altLang="en-US" sz="2800" dirty="0">
                <a:solidFill>
                  <a:srgbClr val="002060"/>
                </a:solidFill>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2CE35FE-8D34-49C2-99AD-49E28F35D2F1}"/>
              </a:ext>
            </a:extLst>
          </p:cNvPr>
          <p:cNvSpPr txBox="1"/>
          <p:nvPr/>
        </p:nvSpPr>
        <p:spPr>
          <a:xfrm>
            <a:off x="923162" y="4344825"/>
            <a:ext cx="5030111" cy="3385542"/>
          </a:xfrm>
          <a:prstGeom prst="rect">
            <a:avLst/>
          </a:prstGeom>
          <a:noFill/>
        </p:spPr>
        <p:txBody>
          <a:bodyPr wrap="square">
            <a:spAutoFit/>
          </a:bodyPr>
          <a:lstStyle/>
          <a:p>
            <a:pPr lvl="0" eaLnBrk="0" fontAlgn="base" hangingPunct="0">
              <a:spcBef>
                <a:spcPct val="0"/>
              </a:spcBef>
              <a:spcAft>
                <a:spcPct val="0"/>
              </a:spcAft>
            </a:pPr>
            <a:r>
              <a:rPr kumimoji="0" lang="en-US" alt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lợi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về</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quân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sự</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để</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thúc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đẩy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sự</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thành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lập</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chính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quyền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bù</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nhìn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toàn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quốc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chóng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kết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thúc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chiến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tranh</a:t>
            </a:r>
            <a:r>
              <a:rPr lang="en-US" altLang="en-US" sz="2800" dirty="0">
                <a:solidFill>
                  <a:srgbClr val="002060"/>
                </a:solidFill>
                <a:latin typeface="Arial" panose="020B0604020202020204" pitchFamily="34" charset="0"/>
                <a:cs typeface="Arial" panose="020B0604020202020204" pitchFamily="34" charset="0"/>
              </a:rPr>
              <a:t>.</a:t>
            </a:r>
          </a:p>
          <a:p>
            <a:pPr lvl="0"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br>
              <a:rPr lang="en-US" altLang="en-US" sz="2800" dirty="0">
                <a:solidFill>
                  <a:srgbClr val="002060"/>
                </a:solidFill>
                <a:latin typeface="Arial" panose="020B0604020202020204" pitchFamily="34" charset="0"/>
                <a:cs typeface="Arial" panose="020B0604020202020204" pitchFamily="34" charset="0"/>
              </a:rPr>
            </a:br>
            <a:endParaRPr lang="en-US" altLang="en-US" sz="2800" dirty="0">
              <a:solidFill>
                <a:srgbClr val="00206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3819643" y="1530908"/>
            <a:ext cx="8380071" cy="5327092"/>
            <a:chOff x="0" y="0"/>
            <a:chExt cx="2979532" cy="1689603"/>
          </a:xfrm>
        </p:grpSpPr>
        <p:sp>
          <p:nvSpPr>
            <p:cNvPr id="3" name="Freeform 3"/>
            <p:cNvSpPr/>
            <p:nvPr/>
          </p:nvSpPr>
          <p:spPr>
            <a:xfrm>
              <a:off x="0" y="-1270"/>
              <a:ext cx="2980802" cy="1688333"/>
            </a:xfrm>
            <a:custGeom>
              <a:avLst/>
              <a:gdLst/>
              <a:ahLst/>
              <a:cxnLst/>
              <a:rect l="l" t="t" r="r" b="b"/>
              <a:pathLst>
                <a:path w="2980802" h="1688333">
                  <a:moveTo>
                    <a:pt x="2969372" y="27940"/>
                  </a:moveTo>
                  <a:cubicBezTo>
                    <a:pt x="2960482" y="24130"/>
                    <a:pt x="2951593" y="21590"/>
                    <a:pt x="2942702" y="21590"/>
                  </a:cubicBezTo>
                  <a:cubicBezTo>
                    <a:pt x="2916032" y="20320"/>
                    <a:pt x="2871903" y="20320"/>
                    <a:pt x="2823672" y="17780"/>
                  </a:cubicBezTo>
                  <a:cubicBezTo>
                    <a:pt x="2713431" y="12700"/>
                    <a:pt x="2605486" y="6350"/>
                    <a:pt x="2495244" y="3810"/>
                  </a:cubicBezTo>
                  <a:cubicBezTo>
                    <a:pt x="2405673" y="1270"/>
                    <a:pt x="2318398" y="3810"/>
                    <a:pt x="2228827" y="2540"/>
                  </a:cubicBezTo>
                  <a:cubicBezTo>
                    <a:pt x="2189783" y="2540"/>
                    <a:pt x="2150739" y="0"/>
                    <a:pt x="2111696" y="2540"/>
                  </a:cubicBezTo>
                  <a:cubicBezTo>
                    <a:pt x="2017531" y="10160"/>
                    <a:pt x="1923366" y="11430"/>
                    <a:pt x="1826905" y="8890"/>
                  </a:cubicBezTo>
                  <a:cubicBezTo>
                    <a:pt x="1778674" y="7620"/>
                    <a:pt x="1730443" y="7620"/>
                    <a:pt x="1682213" y="7620"/>
                  </a:cubicBezTo>
                  <a:cubicBezTo>
                    <a:pt x="1594938" y="7620"/>
                    <a:pt x="1507663" y="7620"/>
                    <a:pt x="1420389" y="6350"/>
                  </a:cubicBezTo>
                  <a:cubicBezTo>
                    <a:pt x="1328521" y="5080"/>
                    <a:pt x="423621" y="2540"/>
                    <a:pt x="334050" y="1270"/>
                  </a:cubicBezTo>
                  <a:cubicBezTo>
                    <a:pt x="260555" y="0"/>
                    <a:pt x="189358" y="1270"/>
                    <a:pt x="115863" y="1270"/>
                  </a:cubicBezTo>
                  <a:cubicBezTo>
                    <a:pt x="65336"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113566" y="1661663"/>
                    <a:pt x="200841" y="1665473"/>
                    <a:pt x="288116" y="1670553"/>
                  </a:cubicBezTo>
                  <a:cubicBezTo>
                    <a:pt x="336346" y="1673093"/>
                    <a:pt x="384577" y="1678173"/>
                    <a:pt x="432808" y="1679443"/>
                  </a:cubicBezTo>
                  <a:cubicBezTo>
                    <a:pt x="513192" y="1681983"/>
                    <a:pt x="1408905" y="1683253"/>
                    <a:pt x="1489290" y="1684523"/>
                  </a:cubicBezTo>
                  <a:cubicBezTo>
                    <a:pt x="1500773" y="1684523"/>
                    <a:pt x="1512257" y="1684523"/>
                    <a:pt x="1523740" y="1684523"/>
                  </a:cubicBezTo>
                  <a:cubicBezTo>
                    <a:pt x="1578861" y="1684523"/>
                    <a:pt x="1636278" y="1683253"/>
                    <a:pt x="1691399" y="1683253"/>
                  </a:cubicBezTo>
                  <a:cubicBezTo>
                    <a:pt x="1755707" y="1683253"/>
                    <a:pt x="1817718" y="1684523"/>
                    <a:pt x="1882025" y="1684523"/>
                  </a:cubicBezTo>
                  <a:cubicBezTo>
                    <a:pt x="1976190" y="1684523"/>
                    <a:pt x="2072652" y="1684523"/>
                    <a:pt x="2166816" y="1684523"/>
                  </a:cubicBezTo>
                  <a:cubicBezTo>
                    <a:pt x="2254091" y="1684523"/>
                    <a:pt x="2341365" y="1685793"/>
                    <a:pt x="2428640" y="1687063"/>
                  </a:cubicBezTo>
                  <a:cubicBezTo>
                    <a:pt x="2467684" y="1687063"/>
                    <a:pt x="2509025" y="1688333"/>
                    <a:pt x="2548068" y="1688333"/>
                  </a:cubicBezTo>
                  <a:cubicBezTo>
                    <a:pt x="2674387" y="1687063"/>
                    <a:pt x="2798409" y="1680713"/>
                    <a:pt x="2919842" y="1680713"/>
                  </a:cubicBezTo>
                  <a:cubicBezTo>
                    <a:pt x="2923652" y="1680713"/>
                    <a:pt x="2928732" y="1678173"/>
                    <a:pt x="2932542" y="1675633"/>
                  </a:cubicBezTo>
                  <a:cubicBezTo>
                    <a:pt x="2937622" y="1671823"/>
                    <a:pt x="2940162" y="1665473"/>
                    <a:pt x="2942702" y="1662933"/>
                  </a:cubicBezTo>
                  <a:cubicBezTo>
                    <a:pt x="2943972" y="1608532"/>
                    <a:pt x="2945242" y="1555862"/>
                    <a:pt x="2946512" y="1503191"/>
                  </a:cubicBezTo>
                  <a:cubicBezTo>
                    <a:pt x="2947782" y="1421677"/>
                    <a:pt x="2957942" y="639144"/>
                    <a:pt x="2959212" y="557630"/>
                  </a:cubicBezTo>
                  <a:cubicBezTo>
                    <a:pt x="2959212" y="508721"/>
                    <a:pt x="2960482" y="459813"/>
                    <a:pt x="2961752" y="410905"/>
                  </a:cubicBezTo>
                  <a:cubicBezTo>
                    <a:pt x="2963022" y="358234"/>
                    <a:pt x="2964292" y="305564"/>
                    <a:pt x="2966832" y="252893"/>
                  </a:cubicBezTo>
                  <a:cubicBezTo>
                    <a:pt x="2968102" y="221542"/>
                    <a:pt x="2968102" y="188936"/>
                    <a:pt x="2973182" y="157585"/>
                  </a:cubicBezTo>
                  <a:cubicBezTo>
                    <a:pt x="2978262" y="119963"/>
                    <a:pt x="2980802" y="83595"/>
                    <a:pt x="2979532" y="44450"/>
                  </a:cubicBezTo>
                  <a:cubicBezTo>
                    <a:pt x="2979532" y="38100"/>
                    <a:pt x="2975722" y="30480"/>
                    <a:pt x="2969372" y="27940"/>
                  </a:cubicBezTo>
                  <a:close/>
                </a:path>
              </a:pathLst>
            </a:custGeom>
            <a:solidFill>
              <a:srgbClr val="FFF9ED"/>
            </a:solidFill>
          </p:spPr>
        </p:sp>
      </p:grpSp>
      <p:pic>
        <p:nvPicPr>
          <p:cNvPr id="7" name="Picture 6">
            <a:extLst>
              <a:ext uri="{FF2B5EF4-FFF2-40B4-BE49-F238E27FC236}">
                <a16:creationId xmlns:a16="http://schemas.microsoft.com/office/drawing/2014/main" id="{608E8F09-3F7A-4782-B59D-504FFF6B68C3}"/>
              </a:ext>
            </a:extLst>
          </p:cNvPr>
          <p:cNvPicPr>
            <a:picLocks noChangeAspect="1"/>
          </p:cNvPicPr>
          <p:nvPr/>
        </p:nvPicPr>
        <p:blipFill>
          <a:blip r:embed="rId2"/>
          <a:stretch>
            <a:fillRect/>
          </a:stretch>
        </p:blipFill>
        <p:spPr>
          <a:xfrm>
            <a:off x="4132016" y="1802844"/>
            <a:ext cx="7758896" cy="4817336"/>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680534">
            <a:off x="10727156" y="500171"/>
            <a:ext cx="1565616" cy="512383"/>
          </a:xfrm>
          <a:prstGeom prst="rect">
            <a:avLst/>
          </a:prstGeom>
        </p:spPr>
      </p:pic>
      <p:sp>
        <p:nvSpPr>
          <p:cNvPr id="11" name="TextBox 11"/>
          <p:cNvSpPr txBox="1"/>
          <p:nvPr/>
        </p:nvSpPr>
        <p:spPr>
          <a:xfrm>
            <a:off x="227619" y="1526904"/>
            <a:ext cx="3217762" cy="5232202"/>
          </a:xfrm>
          <a:prstGeom prst="rect">
            <a:avLst/>
          </a:prstGeom>
        </p:spPr>
        <p:txBody>
          <a:bodyPr wrap="square" lIns="0" tIns="0" rIns="0" bIns="0" rtlCol="0" anchor="t">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Ngày15/10/1947 Ban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thường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vụ</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TW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Đảng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ra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chỉ</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thị</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Phải</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phá</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tan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cuộc</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tấn</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công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mùa</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Đông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giặc</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Pháp</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chiến</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dịch</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Việt</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Bắc</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thu</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đông</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altLang="en-US" sz="34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năm</a:t>
            </a:r>
            <a:r>
              <a:rPr kumimoji="0" lang="en-US" altLang="en-US" sz="3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194</a:t>
            </a:r>
            <a:r>
              <a:rPr lang="en-US" altLang="en-US" sz="3400" dirty="0">
                <a:solidFill>
                  <a:srgbClr val="002060"/>
                </a:solidFill>
                <a:latin typeface="Arial" panose="020B0604020202020204" pitchFamily="34" charset="0"/>
                <a:cs typeface="Arial" panose="020B0604020202020204" pitchFamily="34" charset="0"/>
              </a:rPr>
              <a:t>7)</a:t>
            </a:r>
            <a:endParaRPr kumimoji="0" lang="en-US" altLang="en-US" sz="3400" b="0" i="0"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8" name="Picture 21">
            <a:extLst>
              <a:ext uri="{FF2B5EF4-FFF2-40B4-BE49-F238E27FC236}">
                <a16:creationId xmlns:a16="http://schemas.microsoft.com/office/drawing/2014/main" id="{FD3BBC31-7DB9-41FF-BFCE-6E508A023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30382">
            <a:off x="127321" y="0"/>
            <a:ext cx="1731416" cy="1277477"/>
          </a:xfrm>
          <a:prstGeom prst="rect">
            <a:avLst/>
          </a:prstGeom>
        </p:spPr>
      </p:pic>
      <p:sp>
        <p:nvSpPr>
          <p:cNvPr id="12" name="TextBox 11">
            <a:extLst>
              <a:ext uri="{FF2B5EF4-FFF2-40B4-BE49-F238E27FC236}">
                <a16:creationId xmlns:a16="http://schemas.microsoft.com/office/drawing/2014/main" id="{C9EE6784-614B-473D-936B-3386F77D80B8}"/>
              </a:ext>
            </a:extLst>
          </p:cNvPr>
          <p:cNvSpPr txBox="1"/>
          <p:nvPr/>
        </p:nvSpPr>
        <p:spPr>
          <a:xfrm>
            <a:off x="3455809" y="331638"/>
            <a:ext cx="6221392"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Chủ</a:t>
            </a: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trương</a:t>
            </a: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ta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0" y="4405"/>
            <a:ext cx="12192000" cy="6853595"/>
          </a:xfrm>
          <a:prstGeom prst="rect">
            <a:avLst/>
          </a:prstGeom>
        </p:spPr>
      </p:pic>
      <p:sp>
        <p:nvSpPr>
          <p:cNvPr id="4" name="AutoShape 4"/>
          <p:cNvSpPr/>
          <p:nvPr/>
        </p:nvSpPr>
        <p:spPr>
          <a:xfrm>
            <a:off x="0" y="0"/>
            <a:ext cx="984100" cy="6858000"/>
          </a:xfrm>
          <a:prstGeom prst="rect">
            <a:avLst/>
          </a:prstGeom>
          <a:solidFill>
            <a:srgbClr val="FDF5B6"/>
          </a:solidFill>
        </p:spPr>
      </p:sp>
      <p:sp>
        <p:nvSpPr>
          <p:cNvPr id="5" name="TextBox 5"/>
          <p:cNvSpPr txBox="1"/>
          <p:nvPr/>
        </p:nvSpPr>
        <p:spPr>
          <a:xfrm>
            <a:off x="2923028" y="5833324"/>
            <a:ext cx="6858212" cy="964110"/>
          </a:xfrm>
          <a:prstGeom prst="rect">
            <a:avLst/>
          </a:prstGeom>
        </p:spPr>
        <p:txBody>
          <a:bodyPr lIns="0" tIns="0" rIns="0" bIns="0" rtlCol="0" anchor="t">
            <a:spAutoFit/>
          </a:bodyPr>
          <a:lstStyle/>
          <a:p>
            <a:pPr algn="ctr" defTabSz="609630">
              <a:lnSpc>
                <a:spcPts val="8000"/>
              </a:lnSpc>
              <a:spcBef>
                <a:spcPct val="0"/>
              </a:spcBef>
            </a:pPr>
            <a:r>
              <a:rPr lang="en-US" sz="6666" dirty="0" err="1">
                <a:solidFill>
                  <a:srgbClr val="272626"/>
                </a:solidFill>
                <a:latin typeface="Arial" panose="020B0604020202020204" pitchFamily="34" charset="0"/>
                <a:cs typeface="Arial" panose="020B0604020202020204" pitchFamily="34" charset="0"/>
              </a:rPr>
              <a:t>Chỉ</a:t>
            </a:r>
            <a:r>
              <a:rPr lang="en-US" sz="6666" dirty="0">
                <a:solidFill>
                  <a:srgbClr val="272626"/>
                </a:solidFill>
                <a:latin typeface="Arial" panose="020B0604020202020204" pitchFamily="34" charset="0"/>
                <a:cs typeface="Arial" panose="020B0604020202020204" pitchFamily="34" charset="0"/>
              </a:rPr>
              <a:t> </a:t>
            </a:r>
            <a:r>
              <a:rPr lang="en-US" sz="6666" dirty="0" err="1">
                <a:solidFill>
                  <a:srgbClr val="272626"/>
                </a:solidFill>
                <a:latin typeface="Arial" panose="020B0604020202020204" pitchFamily="34" charset="0"/>
                <a:cs typeface="Arial" panose="020B0604020202020204" pitchFamily="34" charset="0"/>
              </a:rPr>
              <a:t>đạo</a:t>
            </a:r>
            <a:r>
              <a:rPr lang="en-US" sz="6666" dirty="0">
                <a:solidFill>
                  <a:srgbClr val="272626"/>
                </a:solidFill>
                <a:latin typeface="Arial" panose="020B0604020202020204" pitchFamily="34" charset="0"/>
                <a:cs typeface="Arial" panose="020B0604020202020204" pitchFamily="34" charset="0"/>
              </a:rPr>
              <a:t> </a:t>
            </a:r>
            <a:r>
              <a:rPr lang="en-US" sz="6666" dirty="0" err="1">
                <a:solidFill>
                  <a:srgbClr val="272626"/>
                </a:solidFill>
                <a:latin typeface="Arial" panose="020B0604020202020204" pitchFamily="34" charset="0"/>
                <a:cs typeface="Arial" panose="020B0604020202020204" pitchFamily="34" charset="0"/>
              </a:rPr>
              <a:t>tác</a:t>
            </a:r>
            <a:r>
              <a:rPr lang="en-US" sz="6666" dirty="0">
                <a:solidFill>
                  <a:srgbClr val="272626"/>
                </a:solidFill>
                <a:latin typeface="Arial" panose="020B0604020202020204" pitchFamily="34" charset="0"/>
                <a:cs typeface="Arial" panose="020B0604020202020204" pitchFamily="34" charset="0"/>
              </a:rPr>
              <a:t> </a:t>
            </a:r>
            <a:r>
              <a:rPr lang="en-US" sz="6666" dirty="0" err="1">
                <a:solidFill>
                  <a:srgbClr val="272626"/>
                </a:solidFill>
                <a:latin typeface="Arial" panose="020B0604020202020204" pitchFamily="34" charset="0"/>
                <a:cs typeface="Arial" panose="020B0604020202020204" pitchFamily="34" charset="0"/>
              </a:rPr>
              <a:t>chiến</a:t>
            </a:r>
            <a:endParaRPr lang="en-US" sz="6666" dirty="0">
              <a:solidFill>
                <a:srgbClr val="272626"/>
              </a:solidFill>
              <a:latin typeface="Arial" panose="020B0604020202020204" pitchFamily="34" charset="0"/>
              <a:cs typeface="Arial" panose="020B0604020202020204" pitchFamily="34" charset="0"/>
            </a:endParaRPr>
          </a:p>
        </p:txBody>
      </p:sp>
      <p:grpSp>
        <p:nvGrpSpPr>
          <p:cNvPr id="7" name="Group 7"/>
          <p:cNvGrpSpPr/>
          <p:nvPr/>
        </p:nvGrpSpPr>
        <p:grpSpPr>
          <a:xfrm>
            <a:off x="1504709" y="316642"/>
            <a:ext cx="10006421" cy="5456115"/>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4" y="0"/>
                    <a:pt x="13128573" y="101069"/>
                    <a:pt x="13120715" y="303616"/>
                  </a:cubicBezTo>
                  <a:cubicBezTo>
                    <a:pt x="13120715" y="303616"/>
                    <a:pt x="13118720"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40615">
            <a:off x="10517618" y="5394514"/>
            <a:ext cx="1565616" cy="51238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964" y="1456881"/>
            <a:ext cx="975299" cy="95756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27841" y="168543"/>
            <a:ext cx="707469" cy="70746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59455">
            <a:off x="655124" y="5925887"/>
            <a:ext cx="1372149" cy="318212"/>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87987">
            <a:off x="843080" y="-92738"/>
            <a:ext cx="1206968" cy="1281530"/>
          </a:xfrm>
          <a:prstGeom prst="rect">
            <a:avLst/>
          </a:prstGeom>
        </p:spPr>
      </p:pic>
      <p:pic>
        <p:nvPicPr>
          <p:cNvPr id="3"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97473">
            <a:off x="11143986" y="1488111"/>
            <a:ext cx="734289" cy="719603"/>
          </a:xfrm>
          <a:prstGeom prst="rect">
            <a:avLst/>
          </a:prstGeom>
        </p:spPr>
      </p:pic>
      <p:pic>
        <p:nvPicPr>
          <p:cNvPr id="14" name="Picture 13">
            <a:extLst>
              <a:ext uri="{FF2B5EF4-FFF2-40B4-BE49-F238E27FC236}">
                <a16:creationId xmlns:a16="http://schemas.microsoft.com/office/drawing/2014/main" id="{DE100623-E60F-41BD-B9DD-5B57B100A11A}"/>
              </a:ext>
            </a:extLst>
          </p:cNvPr>
          <p:cNvPicPr>
            <a:picLocks noChangeAspect="1"/>
          </p:cNvPicPr>
          <p:nvPr/>
        </p:nvPicPr>
        <p:blipFill>
          <a:blip r:embed="rId16"/>
          <a:stretch>
            <a:fillRect/>
          </a:stretch>
        </p:blipFill>
        <p:spPr>
          <a:xfrm>
            <a:off x="1861806" y="556198"/>
            <a:ext cx="9330913" cy="50847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1102</Words>
  <Application>Microsoft Office PowerPoint</Application>
  <PresentationFormat>Widescreen</PresentationFormat>
  <Paragraphs>84</Paragraphs>
  <Slides>37</Slides>
  <Notes>6</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37</vt:i4>
      </vt:variant>
    </vt:vector>
  </HeadingPairs>
  <TitlesOfParts>
    <vt:vector size="49" baseType="lpstr">
      <vt:lpstr>Arial</vt:lpstr>
      <vt:lpstr>Arial-Rounded</vt:lpstr>
      <vt:lpstr>AvantGarde</vt:lpstr>
      <vt:lpstr>Calibri</vt:lpstr>
      <vt:lpstr>Calibri Light</vt:lpstr>
      <vt:lpstr>Livvic</vt:lpstr>
      <vt:lpstr>Roboto Condensed Light</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dân Pháp mở cuộc tấn công lên Việt Bắc nhằm âm mưu gì?</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Thịnh</dc:creator>
  <cp:lastModifiedBy>Trần Thị Thịnh</cp:lastModifiedBy>
  <cp:revision>5</cp:revision>
  <dcterms:created xsi:type="dcterms:W3CDTF">2021-11-28T03:51:00Z</dcterms:created>
  <dcterms:modified xsi:type="dcterms:W3CDTF">2021-12-02T03:42:04Z</dcterms:modified>
</cp:coreProperties>
</file>