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glb" ContentType="model/gltf.binary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7" r:id="rId2"/>
    <p:sldId id="259" r:id="rId3"/>
    <p:sldId id="312" r:id="rId4"/>
    <p:sldId id="258" r:id="rId5"/>
    <p:sldId id="314" r:id="rId6"/>
    <p:sldId id="2007577237" r:id="rId7"/>
    <p:sldId id="313" r:id="rId8"/>
    <p:sldId id="334" r:id="rId9"/>
    <p:sldId id="2007577238" r:id="rId10"/>
    <p:sldId id="2007577240" r:id="rId11"/>
    <p:sldId id="2007577245" r:id="rId12"/>
    <p:sldId id="2007577260" r:id="rId13"/>
    <p:sldId id="2007577262" r:id="rId14"/>
    <p:sldId id="2007577261" r:id="rId15"/>
    <p:sldId id="299" r:id="rId16"/>
    <p:sldId id="2007577263" r:id="rId17"/>
    <p:sldId id="4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788"/>
  </p:normalViewPr>
  <p:slideViewPr>
    <p:cSldViewPr snapToGrid="0" snapToObjects="1">
      <p:cViewPr varScale="1">
        <p:scale>
          <a:sx n="105" d="100"/>
          <a:sy n="105" d="100"/>
        </p:scale>
        <p:origin x="84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F491C3-25FF-704B-BFA2-425BF15B6160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EB355-2ACF-7145-8B2C-58D36C4A3A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42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F85A6-531C-4734-9B37-C1BB0310546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5439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0" name="Google Shape;2350;gf929e0abba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1" name="Google Shape;2351;gf929e0abba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840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160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8629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53413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22949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6" name="Google Shape;2336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7" name="Google Shape;2337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13058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249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4D594-B518-5143-80FF-E955EC677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008A58-E799-3A4A-82FF-533BADA7E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53740-D4C4-1648-9FE5-6BBC3EE5B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1F25-0CDC-964C-9BDB-E0B1F629249A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C0D899-0A5F-C642-B78A-2B3DDD021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DB2142-40FC-B54B-B1ED-CE14813BE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BB6F-D173-7143-9B89-8E1388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42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E4CB8-5064-AD43-88A0-67669301E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BA330-33C2-F045-A348-1682C2922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FE9A0-0090-6047-B491-EF5DDD1C9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1F25-0CDC-964C-9BDB-E0B1F629249A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B6F50-D211-B644-B469-3D3B1E021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C597-DFAF-6C48-8061-36B8D1A63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BB6F-D173-7143-9B89-8E1388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25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3B519D-CEBD-9F43-AC63-E162569C5E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AC9267-EC68-C140-8378-B8D60A7E8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39CC6-F58E-124A-975C-E2E021155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1F25-0CDC-964C-9BDB-E0B1F629249A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B230F7-A09D-3549-A16B-FD19501A7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3E084-8F38-9246-B60A-2231A460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BB6F-D173-7143-9B89-8E1388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65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A43AA-98B4-9140-88EF-D565050AC7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B54D3-782E-134E-A444-A75F277DC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A2199-92D7-F040-AAA6-7E52EB776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1F25-0CDC-964C-9BDB-E0B1F629249A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72ED9-0E7B-8A4B-BF46-A9AB4AFB6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699D6-E850-FC44-B69C-40469C7B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BB6F-D173-7143-9B89-8E1388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6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7A16D-EE4D-414E-9ACF-74D8ABD01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D0815-4079-FC46-9FD9-835B1A50A1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86CE1B-8938-2049-B643-39AD5FDBE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1F25-0CDC-964C-9BDB-E0B1F629249A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071431-1A3C-EA46-9458-11211ACEB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976FE2-8CF9-B349-A4F8-3C2ED9E57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BB6F-D173-7143-9B89-8E1388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6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2089-BEAA-CC4C-BD21-7E7A36AA0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66687-DCFA-0247-83B2-4C605B091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C1DC4D-4D92-E64C-9F7A-CB1EDB5E0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35759-7AE1-9B49-849B-993EF238C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1F25-0CDC-964C-9BDB-E0B1F629249A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175D77-E5A8-BB40-B961-D54A8364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CB820-D400-DC48-99D8-B4EE08FDF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BB6F-D173-7143-9B89-8E1388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87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6AAD-9685-4742-ABE5-F1260FFF5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4E825-911C-EA4A-AD87-A7D63F72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64399-B03D-AA4A-BCF4-BC5FB0B906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20801E-7095-224B-BEF2-CB4466496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B2611-E831-E14D-959B-459DC44DA1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191B45-0E0A-D843-9CF2-E068FBD2E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1F25-0CDC-964C-9BDB-E0B1F629249A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C8C2B-1FC4-2044-BCA5-83739EB3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C4EEED-AFB6-4948-ACC2-2B198CEC6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BB6F-D173-7143-9B89-8E1388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82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F0F33-8F4F-724F-9591-73BDFF766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E82405-3DE1-AC41-BDA4-A0CC5FD9B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1F25-0CDC-964C-9BDB-E0B1F629249A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E4308A-54DC-FB49-B922-A24B19D69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1C7B8-44B9-9B45-9BDA-2632B603E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BB6F-D173-7143-9B89-8E1388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3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466921-BD1D-E343-81B2-7866A8E7F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1F25-0CDC-964C-9BDB-E0B1F629249A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B9828E-BBE9-2A48-8A86-CA4064DFF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9BEF5-B203-744A-B1CA-ADE98F192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BB6F-D173-7143-9B89-8E1388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22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931F3-0837-6F49-9E24-F3213D61E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6946F-ECC2-EE4D-B82C-75041635C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618368-69D8-874E-B1E5-178189B0F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58EB11-00D4-0F4A-BC07-180A8BB92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1F25-0CDC-964C-9BDB-E0B1F629249A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976CAC-88AF-4841-A1C9-A1E4F419D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E741FD-1A7E-3F49-A3CB-09360347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BB6F-D173-7143-9B89-8E1388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188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1E770-829C-904D-8651-13A3308C4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3F3768-FEA9-5B46-8E97-292364EFED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64EFD0-26AC-1243-909D-558736551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EFB3A3-3FE1-8D46-A842-2273AFFEC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31F25-0CDC-964C-9BDB-E0B1F629249A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6A7179-E112-5347-92B8-BEE18703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80F619-D125-7642-AB33-1A80070F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2BB6F-D173-7143-9B89-8E1388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521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49523D-1139-B042-AC30-7573EFBA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B4E4E4-E296-564C-B714-604F1025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6E448-FCC8-0F48-B8F6-04BD0D76B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31F25-0CDC-964C-9BDB-E0B1F629249A}" type="datetimeFigureOut">
              <a:rPr lang="en-US" smtClean="0"/>
              <a:t>12/29/22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620609-04E0-B44B-B468-3B8563EE20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79A23-AF3B-7C41-A395-566369DC21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2BB6F-D173-7143-9B89-8E13889BE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42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17/06/relationships/model3d" Target="../media/model3d1.glb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3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png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33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4.png"/><Relationship Id="rId12" Type="http://schemas.openxmlformats.org/officeDocument/2006/relationships/image" Target="../media/image4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11" Type="http://schemas.openxmlformats.org/officeDocument/2006/relationships/image" Target="../media/image43.png"/><Relationship Id="rId5" Type="http://schemas.openxmlformats.org/officeDocument/2006/relationships/audio" Target="../media/audio2.wav"/><Relationship Id="rId10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microsoft.com/office/2007/relationships/hdphoto" Target="../media/hdphoto3.wdp"/><Relationship Id="rId1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6.png"/><Relationship Id="rId3" Type="http://schemas.microsoft.com/office/2007/relationships/hdphoto" Target="../media/hdphoto3.wdp"/><Relationship Id="rId7" Type="http://schemas.openxmlformats.org/officeDocument/2006/relationships/image" Target="../media/image31.png"/><Relationship Id="rId12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image" Target="../media/image29.jpe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audio" Target="../media/audio1.wav"/><Relationship Id="rId4" Type="http://schemas.openxmlformats.org/officeDocument/2006/relationships/audio" Target="../media/audio2.wav"/><Relationship Id="rId9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image" Target="../media/image3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microsoft.com/office/2007/relationships/hdphoto" Target="../media/hdphoto1.wdp"/><Relationship Id="rId5" Type="http://schemas.openxmlformats.org/officeDocument/2006/relationships/image" Target="../media/image50.png"/><Relationship Id="rId10" Type="http://schemas.openxmlformats.org/officeDocument/2006/relationships/image" Target="../media/image30.png"/><Relationship Id="rId4" Type="http://schemas.microsoft.com/office/2007/relationships/hdphoto" Target="../media/hdphoto4.wdp"/><Relationship Id="rId9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gif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0.gif"/><Relationship Id="rId1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gif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0.gif"/><Relationship Id="rId14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18.jpeg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gif"/><Relationship Id="rId5" Type="http://schemas.openxmlformats.org/officeDocument/2006/relationships/image" Target="../media/image16.jpeg"/><Relationship Id="rId10" Type="http://schemas.openxmlformats.org/officeDocument/2006/relationships/image" Target="../media/image21.gif"/><Relationship Id="rId4" Type="http://schemas.openxmlformats.org/officeDocument/2006/relationships/audio" Target="../media/audio2.wav"/><Relationship Id="rId9" Type="http://schemas.openxmlformats.org/officeDocument/2006/relationships/image" Target="../media/image20.gif"/><Relationship Id="rId14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png"/><Relationship Id="rId3" Type="http://schemas.openxmlformats.org/officeDocument/2006/relationships/audio" Target="../media/audio2.wav"/><Relationship Id="rId7" Type="http://schemas.openxmlformats.org/officeDocument/2006/relationships/image" Target="../media/image18.jpeg"/><Relationship Id="rId12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gif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10" Type="http://schemas.openxmlformats.org/officeDocument/2006/relationships/image" Target="../media/image21.gif"/><Relationship Id="rId4" Type="http://schemas.openxmlformats.org/officeDocument/2006/relationships/audio" Target="../media/audio1.wav"/><Relationship Id="rId9" Type="http://schemas.openxmlformats.org/officeDocument/2006/relationships/image" Target="../media/image20.gif"/><Relationship Id="rId14" Type="http://schemas.openxmlformats.org/officeDocument/2006/relationships/image" Target="../media/image2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2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1242BDF0-55C9-4335-9043-147E653570AF}"/>
              </a:ext>
            </a:extLst>
          </p:cNvPr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F4E973F6-6D42-4252-A8C5-B9286560B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87BAE74-30EC-4DEF-8A9C-137A874A2B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C11618E2-17D4-48CC-A5F5-B41329489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D2A7C692-B6A4-4D1E-B3C9-ED656A5AA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6A8E8974-6935-45ED-A94D-B1F400458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343D91AA-4605-444B-B3DF-40E25289F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D51C3B45-9DD2-41E8-8FB0-F3B919BE6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C577B846-2F4B-4CEA-86EA-CC6A6C20F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sp>
        <p:nvSpPr>
          <p:cNvPr id="18" name="Google Shape;5309;p40">
            <a:extLst>
              <a:ext uri="{FF2B5EF4-FFF2-40B4-BE49-F238E27FC236}">
                <a16:creationId xmlns:a16="http://schemas.microsoft.com/office/drawing/2014/main" id="{AC858FFF-A93F-407B-8191-86FE9C701974}"/>
              </a:ext>
            </a:extLst>
          </p:cNvPr>
          <p:cNvSpPr txBox="1">
            <a:spLocks/>
          </p:cNvSpPr>
          <p:nvPr/>
        </p:nvSpPr>
        <p:spPr>
          <a:xfrm>
            <a:off x="2231477" y="2705621"/>
            <a:ext cx="7808231" cy="13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Fondamento"/>
              <a:buNone/>
              <a:defRPr sz="4000" b="1" i="0" u="none" strike="noStrike" cap="none">
                <a:solidFill>
                  <a:schemeClr val="dk1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Fondamento"/>
              <a:buNone/>
              <a:tabLst/>
              <a:defRPr/>
            </a:pPr>
            <a:r>
              <a:rPr lang="en-US" sz="9600" kern="0">
                <a:solidFill>
                  <a:srgbClr val="AE3815"/>
                </a:solidFill>
                <a:latin typeface="UVN Huong Que Nang" panose="020E0804040705030404" pitchFamily="34" charset="0"/>
              </a:rPr>
              <a:t>ÔN TẬP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Fondamento"/>
              <a:buNone/>
              <a:tabLst/>
              <a:defRPr/>
            </a:pPr>
            <a:r>
              <a:rPr lang="en-US" sz="9600" kern="0">
                <a:solidFill>
                  <a:srgbClr val="AE3815"/>
                </a:solidFill>
                <a:latin typeface="UVN Huong Que Nang" panose="020E0804040705030404" pitchFamily="34" charset="0"/>
              </a:rPr>
              <a:t>CUỐI KÌ I</a:t>
            </a:r>
            <a:endParaRPr kumimoji="0" lang="en-US" sz="9600" b="1" i="0" u="none" strike="noStrike" kern="0" cap="none" spc="0" normalizeH="0" baseline="0" noProof="0">
              <a:ln>
                <a:noFill/>
              </a:ln>
              <a:solidFill>
                <a:srgbClr val="AE3815"/>
              </a:solidFill>
              <a:effectLst/>
              <a:uLnTx/>
              <a:uFillTx/>
              <a:latin typeface="UVN Huong Que Nang" panose="020E0804040705030404" pitchFamily="34" charset="0"/>
              <a:sym typeface="Fondamento"/>
            </a:endParaRPr>
          </a:p>
        </p:txBody>
      </p:sp>
      <p:sp>
        <p:nvSpPr>
          <p:cNvPr id="20" name="Google Shape;5310;p40">
            <a:extLst>
              <a:ext uri="{FF2B5EF4-FFF2-40B4-BE49-F238E27FC236}">
                <a16:creationId xmlns:a16="http://schemas.microsoft.com/office/drawing/2014/main" id="{6E00527A-09E2-4EE6-9038-92C84AA688B7}"/>
              </a:ext>
            </a:extLst>
          </p:cNvPr>
          <p:cNvSpPr txBox="1">
            <a:spLocks/>
          </p:cNvSpPr>
          <p:nvPr/>
        </p:nvSpPr>
        <p:spPr>
          <a:xfrm>
            <a:off x="3373350" y="5365916"/>
            <a:ext cx="54453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1800" b="0" i="0" u="none" strike="noStrike" cap="none">
                <a:solidFill>
                  <a:schemeClr val="dk1"/>
                </a:solidFill>
                <a:latin typeface="Commissioner"/>
                <a:ea typeface="Commissioner"/>
                <a:cs typeface="Commissioner"/>
                <a:sym typeface="Commissioner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indent="0"/>
            <a:r>
              <a:rPr lang="en-US" sz="4400" b="1" kern="0">
                <a:solidFill>
                  <a:srgbClr val="7B2110"/>
                </a:solidFill>
                <a:latin typeface="UTM Fleur" panose="02040403050506020204" pitchFamily="18" charset="0"/>
              </a:rPr>
              <a:t>Thực hiện: EduFive</a:t>
            </a:r>
          </a:p>
        </p:txBody>
      </p:sp>
      <p:sp>
        <p:nvSpPr>
          <p:cNvPr id="22" name="Google Shape;5312;p40">
            <a:extLst>
              <a:ext uri="{FF2B5EF4-FFF2-40B4-BE49-F238E27FC236}">
                <a16:creationId xmlns:a16="http://schemas.microsoft.com/office/drawing/2014/main" id="{D7CEF6E8-3834-4AD5-B809-AE304F7EE6D7}"/>
              </a:ext>
            </a:extLst>
          </p:cNvPr>
          <p:cNvSpPr txBox="1">
            <a:spLocks/>
          </p:cNvSpPr>
          <p:nvPr/>
        </p:nvSpPr>
        <p:spPr>
          <a:xfrm>
            <a:off x="2200077" y="1181454"/>
            <a:ext cx="7808231" cy="6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3500" b="1" i="0" u="none" strike="noStrike" cap="none">
                <a:solidFill>
                  <a:schemeClr val="dk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Commissioner"/>
              <a:buNone/>
              <a:tabLst/>
              <a:defRPr/>
            </a:pPr>
            <a:r>
              <a:rPr lang="en-US" sz="6000" kern="0">
                <a:solidFill>
                  <a:srgbClr val="EAA833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UTM Brewers KT" panose="02040603050506020204" pitchFamily="18" charset="0"/>
              </a:rPr>
              <a:t>ĐỊA LÍ</a:t>
            </a:r>
            <a:endParaRPr kumimoji="0" lang="en-US" sz="6000" b="1" i="0" u="none" strike="noStrike" kern="0" cap="none" spc="0" normalizeH="0" baseline="0" noProof="0">
              <a:ln>
                <a:noFill/>
              </a:ln>
              <a:solidFill>
                <a:srgbClr val="EAA833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Brewers KT" panose="02040603050506020204" pitchFamily="18" charset="0"/>
              <a:sym typeface="Fondamento"/>
            </a:endParaRPr>
          </a:p>
        </p:txBody>
      </p:sp>
      <p:sp>
        <p:nvSpPr>
          <p:cNvPr id="23" name="Google Shape;815;p14">
            <a:extLst>
              <a:ext uri="{FF2B5EF4-FFF2-40B4-BE49-F238E27FC236}">
                <a16:creationId xmlns:a16="http://schemas.microsoft.com/office/drawing/2014/main" id="{84D3DD05-05A0-4E85-939F-3E3298A92F5F}"/>
              </a:ext>
            </a:extLst>
          </p:cNvPr>
          <p:cNvSpPr/>
          <p:nvPr/>
        </p:nvSpPr>
        <p:spPr>
          <a:xfrm>
            <a:off x="10587902" y="157749"/>
            <a:ext cx="1114721" cy="1045149"/>
          </a:xfrm>
          <a:custGeom>
            <a:avLst/>
            <a:gdLst/>
            <a:ahLst/>
            <a:cxnLst/>
            <a:rect l="l" t="t" r="r" b="b"/>
            <a:pathLst>
              <a:path w="34865" h="32689" extrusionOk="0">
                <a:moveTo>
                  <a:pt x="18238" y="10229"/>
                </a:moveTo>
                <a:lnTo>
                  <a:pt x="18907" y="12630"/>
                </a:lnTo>
                <a:lnTo>
                  <a:pt x="17721" y="14150"/>
                </a:lnTo>
                <a:lnTo>
                  <a:pt x="16992" y="12357"/>
                </a:lnTo>
                <a:lnTo>
                  <a:pt x="18238" y="10229"/>
                </a:lnTo>
                <a:close/>
                <a:moveTo>
                  <a:pt x="13101" y="12691"/>
                </a:moveTo>
                <a:lnTo>
                  <a:pt x="14925" y="13177"/>
                </a:lnTo>
                <a:lnTo>
                  <a:pt x="15654" y="14971"/>
                </a:lnTo>
                <a:lnTo>
                  <a:pt x="14742" y="14849"/>
                </a:lnTo>
                <a:lnTo>
                  <a:pt x="13101" y="12691"/>
                </a:lnTo>
                <a:close/>
                <a:moveTo>
                  <a:pt x="22554" y="14028"/>
                </a:moveTo>
                <a:lnTo>
                  <a:pt x="20366" y="15670"/>
                </a:lnTo>
                <a:lnTo>
                  <a:pt x="19454" y="15548"/>
                </a:lnTo>
                <a:lnTo>
                  <a:pt x="20639" y="14028"/>
                </a:lnTo>
                <a:close/>
                <a:moveTo>
                  <a:pt x="14438" y="17038"/>
                </a:moveTo>
                <a:lnTo>
                  <a:pt x="15350" y="17129"/>
                </a:lnTo>
                <a:lnTo>
                  <a:pt x="14195" y="18649"/>
                </a:lnTo>
                <a:lnTo>
                  <a:pt x="12280" y="18649"/>
                </a:lnTo>
                <a:lnTo>
                  <a:pt x="14438" y="17038"/>
                </a:lnTo>
                <a:close/>
                <a:moveTo>
                  <a:pt x="19150" y="17706"/>
                </a:moveTo>
                <a:lnTo>
                  <a:pt x="20062" y="17828"/>
                </a:lnTo>
                <a:lnTo>
                  <a:pt x="21703" y="19986"/>
                </a:lnTo>
                <a:lnTo>
                  <a:pt x="19879" y="19500"/>
                </a:lnTo>
                <a:lnTo>
                  <a:pt x="19150" y="17706"/>
                </a:lnTo>
                <a:close/>
                <a:moveTo>
                  <a:pt x="17083" y="18557"/>
                </a:moveTo>
                <a:lnTo>
                  <a:pt x="17782" y="20320"/>
                </a:lnTo>
                <a:lnTo>
                  <a:pt x="16536" y="22448"/>
                </a:lnTo>
                <a:lnTo>
                  <a:pt x="15897" y="20077"/>
                </a:lnTo>
                <a:lnTo>
                  <a:pt x="17083" y="18557"/>
                </a:lnTo>
                <a:close/>
                <a:moveTo>
                  <a:pt x="11291" y="1"/>
                </a:moveTo>
                <a:cubicBezTo>
                  <a:pt x="11153" y="1"/>
                  <a:pt x="11014" y="26"/>
                  <a:pt x="10882" y="77"/>
                </a:cubicBezTo>
                <a:cubicBezTo>
                  <a:pt x="10305" y="320"/>
                  <a:pt x="10031" y="958"/>
                  <a:pt x="10274" y="1536"/>
                </a:cubicBezTo>
                <a:lnTo>
                  <a:pt x="11733" y="5183"/>
                </a:lnTo>
                <a:lnTo>
                  <a:pt x="9879" y="4363"/>
                </a:lnTo>
                <a:cubicBezTo>
                  <a:pt x="9745" y="4313"/>
                  <a:pt x="9608" y="4290"/>
                  <a:pt x="9473" y="4290"/>
                </a:cubicBezTo>
                <a:cubicBezTo>
                  <a:pt x="9028" y="4290"/>
                  <a:pt x="8614" y="4543"/>
                  <a:pt x="8450" y="4940"/>
                </a:cubicBezTo>
                <a:cubicBezTo>
                  <a:pt x="8207" y="5518"/>
                  <a:pt x="8481" y="6156"/>
                  <a:pt x="8998" y="6399"/>
                </a:cubicBezTo>
                <a:lnTo>
                  <a:pt x="12888" y="8010"/>
                </a:lnTo>
                <a:lnTo>
                  <a:pt x="13952" y="10655"/>
                </a:lnTo>
                <a:lnTo>
                  <a:pt x="10639" y="9773"/>
                </a:lnTo>
                <a:cubicBezTo>
                  <a:pt x="10545" y="9748"/>
                  <a:pt x="10449" y="9736"/>
                  <a:pt x="10355" y="9736"/>
                </a:cubicBezTo>
                <a:cubicBezTo>
                  <a:pt x="9993" y="9736"/>
                  <a:pt x="9647" y="9915"/>
                  <a:pt x="9454" y="10229"/>
                </a:cubicBezTo>
                <a:cubicBezTo>
                  <a:pt x="9210" y="10594"/>
                  <a:pt x="9210" y="11141"/>
                  <a:pt x="9514" y="11506"/>
                </a:cubicBezTo>
                <a:lnTo>
                  <a:pt x="11733" y="14484"/>
                </a:lnTo>
                <a:lnTo>
                  <a:pt x="8298" y="13998"/>
                </a:lnTo>
                <a:lnTo>
                  <a:pt x="5745" y="10655"/>
                </a:lnTo>
                <a:cubicBezTo>
                  <a:pt x="5512" y="10350"/>
                  <a:pt x="5184" y="10204"/>
                  <a:pt x="4860" y="10204"/>
                </a:cubicBezTo>
                <a:cubicBezTo>
                  <a:pt x="4635" y="10204"/>
                  <a:pt x="4412" y="10274"/>
                  <a:pt x="4225" y="10411"/>
                </a:cubicBezTo>
                <a:cubicBezTo>
                  <a:pt x="3739" y="10807"/>
                  <a:pt x="3648" y="11475"/>
                  <a:pt x="3982" y="11931"/>
                </a:cubicBezTo>
                <a:lnTo>
                  <a:pt x="5198" y="13542"/>
                </a:lnTo>
                <a:lnTo>
                  <a:pt x="1338" y="12995"/>
                </a:lnTo>
                <a:cubicBezTo>
                  <a:pt x="1297" y="12991"/>
                  <a:pt x="1256" y="12989"/>
                  <a:pt x="1215" y="12989"/>
                </a:cubicBezTo>
                <a:cubicBezTo>
                  <a:pt x="658" y="12989"/>
                  <a:pt x="177" y="13371"/>
                  <a:pt x="92" y="13937"/>
                </a:cubicBezTo>
                <a:cubicBezTo>
                  <a:pt x="0" y="14545"/>
                  <a:pt x="426" y="15092"/>
                  <a:pt x="1034" y="15214"/>
                </a:cubicBezTo>
                <a:lnTo>
                  <a:pt x="4894" y="15731"/>
                </a:lnTo>
                <a:lnTo>
                  <a:pt x="3314" y="16946"/>
                </a:lnTo>
                <a:cubicBezTo>
                  <a:pt x="2827" y="17342"/>
                  <a:pt x="2736" y="18010"/>
                  <a:pt x="3070" y="18466"/>
                </a:cubicBezTo>
                <a:cubicBezTo>
                  <a:pt x="3276" y="18754"/>
                  <a:pt x="3594" y="18903"/>
                  <a:pt x="3918" y="18903"/>
                </a:cubicBezTo>
                <a:cubicBezTo>
                  <a:pt x="4073" y="18903"/>
                  <a:pt x="4230" y="18869"/>
                  <a:pt x="4377" y="18801"/>
                </a:cubicBezTo>
                <a:cubicBezTo>
                  <a:pt x="4438" y="18770"/>
                  <a:pt x="4560" y="18740"/>
                  <a:pt x="4651" y="18649"/>
                </a:cubicBezTo>
                <a:lnTo>
                  <a:pt x="7995" y="16126"/>
                </a:lnTo>
                <a:lnTo>
                  <a:pt x="11429" y="16612"/>
                </a:lnTo>
                <a:lnTo>
                  <a:pt x="8481" y="18861"/>
                </a:lnTo>
                <a:cubicBezTo>
                  <a:pt x="8086" y="19105"/>
                  <a:pt x="7934" y="19621"/>
                  <a:pt x="8086" y="20077"/>
                </a:cubicBezTo>
                <a:cubicBezTo>
                  <a:pt x="8238" y="20533"/>
                  <a:pt x="8663" y="20837"/>
                  <a:pt x="9119" y="20837"/>
                </a:cubicBezTo>
                <a:lnTo>
                  <a:pt x="12554" y="20867"/>
                </a:lnTo>
                <a:lnTo>
                  <a:pt x="10791" y="23117"/>
                </a:lnTo>
                <a:lnTo>
                  <a:pt x="6627" y="23633"/>
                </a:lnTo>
                <a:cubicBezTo>
                  <a:pt x="6019" y="23725"/>
                  <a:pt x="5593" y="24241"/>
                  <a:pt x="5654" y="24849"/>
                </a:cubicBezTo>
                <a:cubicBezTo>
                  <a:pt x="5737" y="25402"/>
                  <a:pt x="6172" y="25804"/>
                  <a:pt x="6707" y="25804"/>
                </a:cubicBezTo>
                <a:cubicBezTo>
                  <a:pt x="6760" y="25804"/>
                  <a:pt x="6815" y="25800"/>
                  <a:pt x="6870" y="25792"/>
                </a:cubicBezTo>
                <a:lnTo>
                  <a:pt x="8846" y="25579"/>
                </a:lnTo>
                <a:lnTo>
                  <a:pt x="6414" y="28679"/>
                </a:lnTo>
                <a:cubicBezTo>
                  <a:pt x="6049" y="29196"/>
                  <a:pt x="6140" y="29865"/>
                  <a:pt x="6627" y="30199"/>
                </a:cubicBezTo>
                <a:cubicBezTo>
                  <a:pt x="6812" y="30365"/>
                  <a:pt x="7031" y="30442"/>
                  <a:pt x="7263" y="30442"/>
                </a:cubicBezTo>
                <a:cubicBezTo>
                  <a:pt x="7412" y="30442"/>
                  <a:pt x="7566" y="30410"/>
                  <a:pt x="7721" y="30351"/>
                </a:cubicBezTo>
                <a:cubicBezTo>
                  <a:pt x="7903" y="30290"/>
                  <a:pt x="8055" y="30169"/>
                  <a:pt x="8177" y="30017"/>
                </a:cubicBezTo>
                <a:lnTo>
                  <a:pt x="10609" y="26916"/>
                </a:lnTo>
                <a:lnTo>
                  <a:pt x="10821" y="28892"/>
                </a:lnTo>
                <a:cubicBezTo>
                  <a:pt x="10906" y="29459"/>
                  <a:pt x="11387" y="29840"/>
                  <a:pt x="11945" y="29840"/>
                </a:cubicBezTo>
                <a:cubicBezTo>
                  <a:pt x="11985" y="29840"/>
                  <a:pt x="12026" y="29838"/>
                  <a:pt x="12068" y="29834"/>
                </a:cubicBezTo>
                <a:cubicBezTo>
                  <a:pt x="12159" y="29834"/>
                  <a:pt x="12250" y="29804"/>
                  <a:pt x="12311" y="29743"/>
                </a:cubicBezTo>
                <a:cubicBezTo>
                  <a:pt x="12767" y="29561"/>
                  <a:pt x="13040" y="29105"/>
                  <a:pt x="13010" y="28618"/>
                </a:cubicBezTo>
                <a:lnTo>
                  <a:pt x="12463" y="24424"/>
                </a:lnTo>
                <a:lnTo>
                  <a:pt x="14226" y="22205"/>
                </a:lnTo>
                <a:lnTo>
                  <a:pt x="15107" y="25488"/>
                </a:lnTo>
                <a:cubicBezTo>
                  <a:pt x="15198" y="25913"/>
                  <a:pt x="15563" y="26217"/>
                  <a:pt x="16019" y="26308"/>
                </a:cubicBezTo>
                <a:cubicBezTo>
                  <a:pt x="16064" y="26315"/>
                  <a:pt x="16109" y="26319"/>
                  <a:pt x="16155" y="26319"/>
                </a:cubicBezTo>
                <a:cubicBezTo>
                  <a:pt x="16515" y="26319"/>
                  <a:pt x="16898" y="26112"/>
                  <a:pt x="17113" y="25761"/>
                </a:cubicBezTo>
                <a:lnTo>
                  <a:pt x="18846" y="22843"/>
                </a:lnTo>
                <a:lnTo>
                  <a:pt x="19910" y="25457"/>
                </a:lnTo>
                <a:lnTo>
                  <a:pt x="18299" y="29348"/>
                </a:lnTo>
                <a:cubicBezTo>
                  <a:pt x="18056" y="29895"/>
                  <a:pt x="18329" y="30564"/>
                  <a:pt x="18846" y="30776"/>
                </a:cubicBezTo>
                <a:cubicBezTo>
                  <a:pt x="18990" y="30837"/>
                  <a:pt x="19138" y="30866"/>
                  <a:pt x="19283" y="30866"/>
                </a:cubicBezTo>
                <a:cubicBezTo>
                  <a:pt x="19718" y="30866"/>
                  <a:pt x="20122" y="30609"/>
                  <a:pt x="20305" y="30199"/>
                </a:cubicBezTo>
                <a:lnTo>
                  <a:pt x="21095" y="28345"/>
                </a:lnTo>
                <a:lnTo>
                  <a:pt x="22584" y="31992"/>
                </a:lnTo>
                <a:cubicBezTo>
                  <a:pt x="22744" y="32427"/>
                  <a:pt x="23145" y="32689"/>
                  <a:pt x="23580" y="32689"/>
                </a:cubicBezTo>
                <a:cubicBezTo>
                  <a:pt x="23723" y="32689"/>
                  <a:pt x="23870" y="32660"/>
                  <a:pt x="24013" y="32600"/>
                </a:cubicBezTo>
                <a:cubicBezTo>
                  <a:pt x="24591" y="32387"/>
                  <a:pt x="24864" y="31719"/>
                  <a:pt x="24621" y="31141"/>
                </a:cubicBezTo>
                <a:lnTo>
                  <a:pt x="23162" y="27524"/>
                </a:lnTo>
                <a:lnTo>
                  <a:pt x="23162" y="27524"/>
                </a:lnTo>
                <a:lnTo>
                  <a:pt x="25016" y="28314"/>
                </a:lnTo>
                <a:cubicBezTo>
                  <a:pt x="25153" y="28375"/>
                  <a:pt x="25290" y="28406"/>
                  <a:pt x="25426" y="28406"/>
                </a:cubicBezTo>
                <a:cubicBezTo>
                  <a:pt x="25563" y="28406"/>
                  <a:pt x="25700" y="28375"/>
                  <a:pt x="25837" y="28314"/>
                </a:cubicBezTo>
                <a:cubicBezTo>
                  <a:pt x="26110" y="28193"/>
                  <a:pt x="26323" y="28010"/>
                  <a:pt x="26445" y="27706"/>
                </a:cubicBezTo>
                <a:cubicBezTo>
                  <a:pt x="26688" y="27129"/>
                  <a:pt x="26414" y="26491"/>
                  <a:pt x="25898" y="26247"/>
                </a:cubicBezTo>
                <a:lnTo>
                  <a:pt x="22007" y="24606"/>
                </a:lnTo>
                <a:lnTo>
                  <a:pt x="20943" y="21992"/>
                </a:lnTo>
                <a:lnTo>
                  <a:pt x="20943" y="21992"/>
                </a:lnTo>
                <a:lnTo>
                  <a:pt x="24256" y="22874"/>
                </a:lnTo>
                <a:cubicBezTo>
                  <a:pt x="24338" y="22897"/>
                  <a:pt x="24428" y="22907"/>
                  <a:pt x="24518" y="22907"/>
                </a:cubicBezTo>
                <a:cubicBezTo>
                  <a:pt x="24665" y="22907"/>
                  <a:pt x="24812" y="22881"/>
                  <a:pt x="24925" y="22843"/>
                </a:cubicBezTo>
                <a:cubicBezTo>
                  <a:pt x="25138" y="22752"/>
                  <a:pt x="25320" y="22600"/>
                  <a:pt x="25442" y="22418"/>
                </a:cubicBezTo>
                <a:cubicBezTo>
                  <a:pt x="25685" y="22022"/>
                  <a:pt x="25685" y="21506"/>
                  <a:pt x="25381" y="21111"/>
                </a:cubicBezTo>
                <a:lnTo>
                  <a:pt x="23162" y="18162"/>
                </a:lnTo>
                <a:lnTo>
                  <a:pt x="26597" y="18649"/>
                </a:lnTo>
                <a:lnTo>
                  <a:pt x="29150" y="21992"/>
                </a:lnTo>
                <a:cubicBezTo>
                  <a:pt x="29363" y="22290"/>
                  <a:pt x="29695" y="22439"/>
                  <a:pt x="30031" y="22439"/>
                </a:cubicBezTo>
                <a:cubicBezTo>
                  <a:pt x="30175" y="22439"/>
                  <a:pt x="30320" y="22412"/>
                  <a:pt x="30457" y="22357"/>
                </a:cubicBezTo>
                <a:cubicBezTo>
                  <a:pt x="30518" y="22296"/>
                  <a:pt x="30609" y="22266"/>
                  <a:pt x="30700" y="22205"/>
                </a:cubicBezTo>
                <a:cubicBezTo>
                  <a:pt x="31217" y="21810"/>
                  <a:pt x="31278" y="21111"/>
                  <a:pt x="30943" y="20685"/>
                </a:cubicBezTo>
                <a:lnTo>
                  <a:pt x="29727" y="19074"/>
                </a:lnTo>
                <a:lnTo>
                  <a:pt x="33588" y="19621"/>
                </a:lnTo>
                <a:cubicBezTo>
                  <a:pt x="33641" y="19629"/>
                  <a:pt x="33692" y="19633"/>
                  <a:pt x="33742" y="19633"/>
                </a:cubicBezTo>
                <a:cubicBezTo>
                  <a:pt x="33892" y="19633"/>
                  <a:pt x="34028" y="19598"/>
                  <a:pt x="34165" y="19530"/>
                </a:cubicBezTo>
                <a:cubicBezTo>
                  <a:pt x="34500" y="19378"/>
                  <a:pt x="34773" y="19074"/>
                  <a:pt x="34864" y="18649"/>
                </a:cubicBezTo>
                <a:cubicBezTo>
                  <a:pt x="34864" y="18162"/>
                  <a:pt x="34439" y="17585"/>
                  <a:pt x="33831" y="17524"/>
                </a:cubicBezTo>
                <a:lnTo>
                  <a:pt x="29940" y="16977"/>
                </a:lnTo>
                <a:lnTo>
                  <a:pt x="31551" y="15761"/>
                </a:lnTo>
                <a:cubicBezTo>
                  <a:pt x="32038" y="15396"/>
                  <a:pt x="32129" y="14697"/>
                  <a:pt x="31764" y="14241"/>
                </a:cubicBezTo>
                <a:cubicBezTo>
                  <a:pt x="31549" y="13955"/>
                  <a:pt x="31219" y="13806"/>
                  <a:pt x="30890" y="13806"/>
                </a:cubicBezTo>
                <a:cubicBezTo>
                  <a:pt x="30660" y="13806"/>
                  <a:pt x="30432" y="13878"/>
                  <a:pt x="30244" y="14028"/>
                </a:cubicBezTo>
                <a:lnTo>
                  <a:pt x="26901" y="16582"/>
                </a:lnTo>
                <a:lnTo>
                  <a:pt x="23466" y="16065"/>
                </a:lnTo>
                <a:lnTo>
                  <a:pt x="26414" y="13846"/>
                </a:lnTo>
                <a:cubicBezTo>
                  <a:pt x="26809" y="13573"/>
                  <a:pt x="26961" y="13086"/>
                  <a:pt x="26809" y="12630"/>
                </a:cubicBezTo>
                <a:cubicBezTo>
                  <a:pt x="26658" y="12144"/>
                  <a:pt x="26232" y="11870"/>
                  <a:pt x="25776" y="11870"/>
                </a:cubicBezTo>
                <a:lnTo>
                  <a:pt x="22341" y="11810"/>
                </a:lnTo>
                <a:lnTo>
                  <a:pt x="24104" y="9591"/>
                </a:lnTo>
                <a:lnTo>
                  <a:pt x="28268" y="9044"/>
                </a:lnTo>
                <a:cubicBezTo>
                  <a:pt x="28390" y="9044"/>
                  <a:pt x="28481" y="9013"/>
                  <a:pt x="28542" y="8952"/>
                </a:cubicBezTo>
                <a:cubicBezTo>
                  <a:pt x="28998" y="8770"/>
                  <a:pt x="29272" y="8314"/>
                  <a:pt x="29241" y="7828"/>
                </a:cubicBezTo>
                <a:cubicBezTo>
                  <a:pt x="29158" y="7275"/>
                  <a:pt x="28699" y="6873"/>
                  <a:pt x="28159" y="6873"/>
                </a:cubicBezTo>
                <a:cubicBezTo>
                  <a:pt x="28105" y="6873"/>
                  <a:pt x="28050" y="6877"/>
                  <a:pt x="27995" y="6885"/>
                </a:cubicBezTo>
                <a:lnTo>
                  <a:pt x="26019" y="7098"/>
                </a:lnTo>
                <a:lnTo>
                  <a:pt x="26019" y="7098"/>
                </a:lnTo>
                <a:lnTo>
                  <a:pt x="28451" y="3998"/>
                </a:lnTo>
                <a:cubicBezTo>
                  <a:pt x="28846" y="3481"/>
                  <a:pt x="28755" y="2812"/>
                  <a:pt x="28268" y="2478"/>
                </a:cubicBezTo>
                <a:cubicBezTo>
                  <a:pt x="28063" y="2311"/>
                  <a:pt x="27819" y="2231"/>
                  <a:pt x="27581" y="2231"/>
                </a:cubicBezTo>
                <a:cubicBezTo>
                  <a:pt x="27256" y="2231"/>
                  <a:pt x="26942" y="2380"/>
                  <a:pt x="26749" y="2661"/>
                </a:cubicBezTo>
                <a:lnTo>
                  <a:pt x="24317" y="5761"/>
                </a:lnTo>
                <a:lnTo>
                  <a:pt x="24043" y="3785"/>
                </a:lnTo>
                <a:cubicBezTo>
                  <a:pt x="23987" y="3219"/>
                  <a:pt x="23508" y="2837"/>
                  <a:pt x="22950" y="2837"/>
                </a:cubicBezTo>
                <a:cubicBezTo>
                  <a:pt x="22910" y="2837"/>
                  <a:pt x="22869" y="2839"/>
                  <a:pt x="22828" y="2843"/>
                </a:cubicBezTo>
                <a:cubicBezTo>
                  <a:pt x="22220" y="2934"/>
                  <a:pt x="21825" y="3451"/>
                  <a:pt x="21885" y="4059"/>
                </a:cubicBezTo>
                <a:lnTo>
                  <a:pt x="22433" y="8253"/>
                </a:lnTo>
                <a:lnTo>
                  <a:pt x="20670" y="10472"/>
                </a:lnTo>
                <a:lnTo>
                  <a:pt x="19788" y="7189"/>
                </a:lnTo>
                <a:cubicBezTo>
                  <a:pt x="19697" y="6764"/>
                  <a:pt x="19332" y="6430"/>
                  <a:pt x="18876" y="6369"/>
                </a:cubicBezTo>
                <a:cubicBezTo>
                  <a:pt x="18835" y="6362"/>
                  <a:pt x="18794" y="6359"/>
                  <a:pt x="18752" y="6359"/>
                </a:cubicBezTo>
                <a:cubicBezTo>
                  <a:pt x="18389" y="6359"/>
                  <a:pt x="18000" y="6589"/>
                  <a:pt x="17782" y="6916"/>
                </a:cubicBezTo>
                <a:lnTo>
                  <a:pt x="16049" y="9834"/>
                </a:lnTo>
                <a:lnTo>
                  <a:pt x="14986" y="7220"/>
                </a:lnTo>
                <a:lnTo>
                  <a:pt x="16597" y="3329"/>
                </a:lnTo>
                <a:cubicBezTo>
                  <a:pt x="16840" y="2782"/>
                  <a:pt x="16566" y="2113"/>
                  <a:pt x="16049" y="1901"/>
                </a:cubicBezTo>
                <a:cubicBezTo>
                  <a:pt x="15905" y="1840"/>
                  <a:pt x="15757" y="1811"/>
                  <a:pt x="15612" y="1811"/>
                </a:cubicBezTo>
                <a:cubicBezTo>
                  <a:pt x="15177" y="1811"/>
                  <a:pt x="14773" y="2068"/>
                  <a:pt x="14590" y="2478"/>
                </a:cubicBezTo>
                <a:lnTo>
                  <a:pt x="13800" y="4332"/>
                </a:lnTo>
                <a:lnTo>
                  <a:pt x="12311" y="685"/>
                </a:lnTo>
                <a:cubicBezTo>
                  <a:pt x="12149" y="247"/>
                  <a:pt x="11725" y="1"/>
                  <a:pt x="1129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4" name="Google Shape;5315;p40">
            <a:extLst>
              <a:ext uri="{FF2B5EF4-FFF2-40B4-BE49-F238E27FC236}">
                <a16:creationId xmlns:a16="http://schemas.microsoft.com/office/drawing/2014/main" id="{17C3837D-0A83-4740-99B0-BFCAFC3C8022}"/>
              </a:ext>
            </a:extLst>
          </p:cNvPr>
          <p:cNvSpPr txBox="1">
            <a:spLocks/>
          </p:cNvSpPr>
          <p:nvPr/>
        </p:nvSpPr>
        <p:spPr>
          <a:xfrm>
            <a:off x="10775599" y="454309"/>
            <a:ext cx="1159189" cy="66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1600" b="0" i="0" u="none" strike="noStrike" cap="none">
                <a:solidFill>
                  <a:schemeClr val="lt2"/>
                </a:solidFill>
                <a:latin typeface="Fondamento"/>
                <a:ea typeface="Fondamento"/>
                <a:cs typeface="Fondamento"/>
                <a:sym typeface="Fondamen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Commissioner"/>
              <a:buNone/>
              <a:defRPr sz="2800" b="0" i="0" u="none" strike="noStrike" cap="none">
                <a:solidFill>
                  <a:schemeClr val="dk2"/>
                </a:solidFill>
                <a:latin typeface="Commissioner"/>
                <a:ea typeface="Commissioner"/>
                <a:cs typeface="Commissioner"/>
                <a:sym typeface="Commissioner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ts val="2800"/>
              <a:buFont typeface="Commissioner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ED5B4C"/>
                </a:solidFill>
                <a:effectLst/>
                <a:uLnTx/>
                <a:uFillTx/>
                <a:latin typeface="UTM Fleur" panose="02040403050506020204" pitchFamily="18" charset="0"/>
                <a:sym typeface="Fondamento"/>
              </a:rPr>
              <a:t>EduFive</a:t>
            </a:r>
          </a:p>
        </p:txBody>
      </p:sp>
      <p:sp>
        <p:nvSpPr>
          <p:cNvPr id="26" name="Google Shape;311;p49">
            <a:extLst>
              <a:ext uri="{FF2B5EF4-FFF2-40B4-BE49-F238E27FC236}">
                <a16:creationId xmlns:a16="http://schemas.microsoft.com/office/drawing/2014/main" id="{639EDCC2-9BB6-4F8E-B832-322A2BB4D30B}"/>
              </a:ext>
            </a:extLst>
          </p:cNvPr>
          <p:cNvSpPr/>
          <p:nvPr/>
        </p:nvSpPr>
        <p:spPr>
          <a:xfrm>
            <a:off x="10851740" y="1410677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313;p49">
            <a:extLst>
              <a:ext uri="{FF2B5EF4-FFF2-40B4-BE49-F238E27FC236}">
                <a16:creationId xmlns:a16="http://schemas.microsoft.com/office/drawing/2014/main" id="{92D1D720-9355-414F-92AD-302F917BA757}"/>
              </a:ext>
            </a:extLst>
          </p:cNvPr>
          <p:cNvSpPr/>
          <p:nvPr/>
        </p:nvSpPr>
        <p:spPr>
          <a:xfrm>
            <a:off x="5781659" y="4252182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314;p49">
            <a:extLst>
              <a:ext uri="{FF2B5EF4-FFF2-40B4-BE49-F238E27FC236}">
                <a16:creationId xmlns:a16="http://schemas.microsoft.com/office/drawing/2014/main" id="{93358A34-38E6-434B-88DD-0406A80A45D8}"/>
              </a:ext>
            </a:extLst>
          </p:cNvPr>
          <p:cNvSpPr/>
          <p:nvPr/>
        </p:nvSpPr>
        <p:spPr>
          <a:xfrm>
            <a:off x="7721820" y="1410002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315;p49">
            <a:extLst>
              <a:ext uri="{FF2B5EF4-FFF2-40B4-BE49-F238E27FC236}">
                <a16:creationId xmlns:a16="http://schemas.microsoft.com/office/drawing/2014/main" id="{B5C6CB91-5879-4854-8EBC-1929D091EA65}"/>
              </a:ext>
            </a:extLst>
          </p:cNvPr>
          <p:cNvSpPr/>
          <p:nvPr/>
        </p:nvSpPr>
        <p:spPr>
          <a:xfrm>
            <a:off x="3748158" y="4049753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16;p49">
            <a:extLst>
              <a:ext uri="{FF2B5EF4-FFF2-40B4-BE49-F238E27FC236}">
                <a16:creationId xmlns:a16="http://schemas.microsoft.com/office/drawing/2014/main" id="{D1DA2FDE-402A-4811-A9AC-2CF5B61F6A54}"/>
              </a:ext>
            </a:extLst>
          </p:cNvPr>
          <p:cNvSpPr/>
          <p:nvPr/>
        </p:nvSpPr>
        <p:spPr>
          <a:xfrm>
            <a:off x="1277615" y="892616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1;p49">
            <a:extLst>
              <a:ext uri="{FF2B5EF4-FFF2-40B4-BE49-F238E27FC236}">
                <a16:creationId xmlns:a16="http://schemas.microsoft.com/office/drawing/2014/main" id="{C4F2921E-9B0B-457A-8419-9CF1FFFF359C}"/>
              </a:ext>
            </a:extLst>
          </p:cNvPr>
          <p:cNvSpPr/>
          <p:nvPr/>
        </p:nvSpPr>
        <p:spPr>
          <a:xfrm>
            <a:off x="10244312" y="2896065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12;p49">
            <a:extLst>
              <a:ext uri="{FF2B5EF4-FFF2-40B4-BE49-F238E27FC236}">
                <a16:creationId xmlns:a16="http://schemas.microsoft.com/office/drawing/2014/main" id="{BC1C63CD-A2A1-4A57-B5F2-4E5295AF2B76}"/>
              </a:ext>
            </a:extLst>
          </p:cNvPr>
          <p:cNvSpPr/>
          <p:nvPr/>
        </p:nvSpPr>
        <p:spPr>
          <a:xfrm>
            <a:off x="9718013" y="3952057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13;p49">
            <a:extLst>
              <a:ext uri="{FF2B5EF4-FFF2-40B4-BE49-F238E27FC236}">
                <a16:creationId xmlns:a16="http://schemas.microsoft.com/office/drawing/2014/main" id="{36B97B93-9FCF-465D-ADDC-A7D1F361C3E1}"/>
              </a:ext>
            </a:extLst>
          </p:cNvPr>
          <p:cNvSpPr/>
          <p:nvPr/>
        </p:nvSpPr>
        <p:spPr>
          <a:xfrm>
            <a:off x="6547522" y="5720593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15;p49">
            <a:extLst>
              <a:ext uri="{FF2B5EF4-FFF2-40B4-BE49-F238E27FC236}">
                <a16:creationId xmlns:a16="http://schemas.microsoft.com/office/drawing/2014/main" id="{263A1EDF-B52D-4DE2-8149-FBC2C81B0582}"/>
              </a:ext>
            </a:extLst>
          </p:cNvPr>
          <p:cNvSpPr/>
          <p:nvPr/>
        </p:nvSpPr>
        <p:spPr>
          <a:xfrm>
            <a:off x="2468754" y="5291148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16;p49">
            <a:extLst>
              <a:ext uri="{FF2B5EF4-FFF2-40B4-BE49-F238E27FC236}">
                <a16:creationId xmlns:a16="http://schemas.microsoft.com/office/drawing/2014/main" id="{80A93F64-3194-443B-AE25-957FDF5DF761}"/>
              </a:ext>
            </a:extLst>
          </p:cNvPr>
          <p:cNvSpPr/>
          <p:nvPr/>
        </p:nvSpPr>
        <p:spPr>
          <a:xfrm>
            <a:off x="1203128" y="3275346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" name="图片 9" descr="e6a655ed09bc757151afabca7ab85c5c">
            <a:extLst>
              <a:ext uri="{FF2B5EF4-FFF2-40B4-BE49-F238E27FC236}">
                <a16:creationId xmlns:a16="http://schemas.microsoft.com/office/drawing/2014/main" id="{85D86BBA-C611-4C95-8FC2-307ACBE902BD}"/>
              </a:ext>
            </a:extLst>
          </p:cNvPr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26081">
            <a:off x="8845725" y="1088038"/>
            <a:ext cx="1145712" cy="1495432"/>
          </a:xfrm>
          <a:prstGeom prst="rect">
            <a:avLst/>
          </a:prstGeom>
        </p:spPr>
      </p:pic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" name="3D Model 1" descr="The Earth">
                <a:extLst>
                  <a:ext uri="{FF2B5EF4-FFF2-40B4-BE49-F238E27FC236}">
                    <a16:creationId xmlns:a16="http://schemas.microsoft.com/office/drawing/2014/main" id="{75B20DEB-1CED-4055-962B-4239F85EE13A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1285279" y="2658598"/>
              <a:ext cx="1829597" cy="1840676"/>
            </p:xfrm>
            <a:graphic>
              <a:graphicData uri="http://schemas.microsoft.com/office/drawing/2017/model3d">
                <am3d:model3d r:embed="rId12">
                  <am3d:spPr>
                    <a:xfrm>
                      <a:off x="0" y="0"/>
                      <a:ext cx="1829597" cy="1840676"/>
                    </a:xfrm>
                    <a:prstGeom prst="rect">
                      <a:avLst/>
                    </a:prstGeom>
                  </am3d:spPr>
                  <am3d:camera>
                    <am3d:pos x="0" y="0" z="805163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20067" d="1000000"/>
                    <am3d:preTrans dx="19744" dy="-17995985" dz="103"/>
                    <am3d:scale>
                      <am3d:sx n="1000000" d="1000000"/>
                      <am3d:sy n="1000000" d="1000000"/>
                      <am3d:sz n="1000000" d="1000000"/>
                    </am3d:scale>
                    <am3d:rot ax="965170" ay="-1508222" az="-419025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322822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" name="3D Model 1" descr="The Earth">
                <a:extLst>
                  <a:ext uri="{FF2B5EF4-FFF2-40B4-BE49-F238E27FC236}">
                    <a16:creationId xmlns:a16="http://schemas.microsoft.com/office/drawing/2014/main" id="{75B20DEB-1CED-4055-962B-4239F85EE1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285279" y="2658598"/>
                <a:ext cx="1829597" cy="1840676"/>
              </a:xfrm>
              <a:prstGeom prst="rect">
                <a:avLst/>
              </a:prstGeom>
            </p:spPr>
          </p:pic>
        </mc:Fallback>
      </mc:AlternateContent>
      <p:pic>
        <p:nvPicPr>
          <p:cNvPr id="34" name="图形 1">
            <a:extLst>
              <a:ext uri="{FF2B5EF4-FFF2-40B4-BE49-F238E27FC236}">
                <a16:creationId xmlns:a16="http://schemas.microsoft.com/office/drawing/2014/main" id="{E381E3F0-679C-4C8B-ABC8-A1CD6500FDC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766548">
            <a:off x="-5002451" y="-4459288"/>
            <a:ext cx="2480936" cy="39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1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3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3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.55112E-17 0.02431 L 5.55112E-17 -0.07222 " pathEditMode="relative" rAng="0" ptsTypes="AA">
                                      <p:cBhvr>
                                        <p:cTn id="5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5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950"/>
                            </p:stCondLst>
                            <p:childTnLst>
                              <p:par>
                                <p:cTn id="60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.02431 L 0 -0.07222 " pathEditMode="relative" rAng="0" ptsTypes="AA">
                                      <p:cBhvr>
                                        <p:cTn id="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0" presetClass="entr" presetSubtype="1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7" presetClass="emph" presetSubtype="128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3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3.54167E-6 3.7037E-6 L 0.4539 0.6493 " pathEditMode="relative" rAng="0" ptsTypes="AA">
                                      <p:cBhvr>
                                        <p:cTn id="95" dur="3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695" y="3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0"/>
                            </p:stCondLst>
                            <p:childTnLst>
                              <p:par>
                                <p:cTn id="9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4 0.71828 L 1.43815 -0.05672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70" y="-3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20" grpId="0"/>
      <p:bldP spid="20" grpId="1"/>
      <p:bldP spid="22" grpId="0"/>
      <p:bldP spid="24" grpId="0" build="p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6" grpId="0" animBg="1"/>
      <p:bldP spid="39" grpId="0" animBg="1"/>
      <p:bldP spid="40" grpId="0" animBg="1"/>
      <p:bldP spid="4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0486D2F6-8287-4BC1-900B-BA372070A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582" t="19073" r="33194" b="21307"/>
          <a:stretch/>
        </p:blipFill>
        <p:spPr>
          <a:xfrm>
            <a:off x="0" y="17837"/>
            <a:ext cx="1156473" cy="116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87079-799D-4298-96CF-62A25D3DC073}"/>
                  </a:ext>
                </a:extLst>
              </p:cNvPr>
              <p:cNvSpPr txBox="1"/>
              <p:nvPr/>
            </p:nvSpPr>
            <p:spPr>
              <a:xfrm>
                <a:off x="831360" y="543347"/>
                <a:ext cx="5904556" cy="2639949"/>
              </a:xfrm>
              <a:prstGeom prst="round2DiagRect">
                <a:avLst>
                  <a:gd name="adj1" fmla="val 28387"/>
                  <a:gd name="adj2" fmla="val 0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28575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Nước ta có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đồi núi,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diện tích là đồng bằng.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4487079-799D-4298-96CF-62A25D3DC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1360" y="543347"/>
                <a:ext cx="5904556" cy="2639949"/>
              </a:xfrm>
              <a:prstGeom prst="round2DiagRect">
                <a:avLst>
                  <a:gd name="adj1" fmla="val 28387"/>
                  <a:gd name="adj2" fmla="val 0"/>
                </a:avLst>
              </a:prstGeom>
              <a:blipFill>
                <a:blip r:embed="rId7"/>
                <a:stretch>
                  <a:fillRect/>
                </a:stretch>
              </a:blipFill>
              <a:ln w="28575"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 - 9Slide.vn">
            <a:extLst>
              <a:ext uri="{FF2B5EF4-FFF2-40B4-BE49-F238E27FC236}">
                <a16:creationId xmlns:a16="http://schemas.microsoft.com/office/drawing/2014/main" id="{3835AE37-6F9C-4760-BB4A-A4AC2AFEAF04}"/>
              </a:ext>
            </a:extLst>
          </p:cNvPr>
          <p:cNvSpPr/>
          <p:nvPr/>
        </p:nvSpPr>
        <p:spPr>
          <a:xfrm>
            <a:off x="3209213" y="4863528"/>
            <a:ext cx="2813084" cy="11888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1" name="đ - 9Slide.vn">
            <a:extLst>
              <a:ext uri="{FF2B5EF4-FFF2-40B4-BE49-F238E27FC236}">
                <a16:creationId xmlns:a16="http://schemas.microsoft.com/office/drawing/2014/main" id="{EAD81BD4-3863-4C37-AED5-1A3F7F707FA1}"/>
              </a:ext>
            </a:extLst>
          </p:cNvPr>
          <p:cNvSpPr/>
          <p:nvPr/>
        </p:nvSpPr>
        <p:spPr>
          <a:xfrm>
            <a:off x="3209212" y="3429000"/>
            <a:ext cx="2813085" cy="1188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89CBB2D-496A-454E-A1B6-C1E06AA3A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644" r="2500" b="5001"/>
          <a:stretch/>
        </p:blipFill>
        <p:spPr bwMode="auto">
          <a:xfrm>
            <a:off x="6775368" y="54822"/>
            <a:ext cx="5395342" cy="6773681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07BF1E0E-D869-43CB-9F84-FC2C350C8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644" r="2500" b="5001"/>
          <a:stretch/>
        </p:blipFill>
        <p:spPr bwMode="auto">
          <a:xfrm>
            <a:off x="6696463" y="54822"/>
            <a:ext cx="5395342" cy="6773681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25C54922-A30F-4332-94C5-06809CB7B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600" b="75067" l="8123" r="59928">
                        <a14:foregroundMark x1="33394" y1="6933" x2="30495" y2="6836"/>
                        <a14:foregroundMark x1="13744" y1="7990" x2="12274" y2="8267"/>
                        <a14:foregroundMark x1="12274" y1="8267" x2="12274" y2="13231"/>
                        <a14:foregroundMark x1="12455" y1="8267" x2="11913" y2="10800"/>
                        <a14:foregroundMark x1="8303" y1="8000" x2="8303" y2="8000"/>
                        <a14:foregroundMark x1="49097" y1="68667" x2="44168" y2="69991"/>
                        <a14:foregroundMark x1="51833" y1="74929" x2="53249" y2="74267"/>
                        <a14:foregroundMark x1="53662" y1="73820" x2="58303" y2="68800"/>
                        <a14:foregroundMark x1="53249" y1="74267" x2="53623" y2="73863"/>
                        <a14:foregroundMark x1="58303" y1="68800" x2="59457" y2="58859"/>
                        <a14:foregroundMark x1="59178" y1="53471" x2="59084" y2="53304"/>
                        <a14:foregroundMark x1="46751" y1="72933" x2="55067" y2="72702"/>
                        <a14:foregroundMark x1="40066" y1="15619" x2="40975" y2="15867"/>
                        <a14:foregroundMark x1="40633" y1="14321" x2="39531" y2="9333"/>
                        <a14:foregroundMark x1="40857" y1="15333" x2="40820" y2="15166"/>
                        <a14:foregroundMark x1="40975" y1="15867" x2="40857" y2="15333"/>
                        <a14:foregroundMark x1="39531" y1="9333" x2="34838" y2="6400"/>
                        <a14:foregroundMark x1="28159" y1="21333" x2="28159" y2="21333"/>
                        <a14:foregroundMark x1="28881" y1="22933" x2="28881" y2="22933"/>
                        <a14:foregroundMark x1="27978" y1="23733" x2="27978" y2="23733"/>
                        <a14:foregroundMark x1="25090" y1="26133" x2="25090" y2="26133"/>
                        <a14:foregroundMark x1="24188" y1="26267" x2="24188" y2="26267"/>
                        <a14:foregroundMark x1="42058" y1="41467" x2="42058" y2="41467"/>
                        <a14:foregroundMark x1="43682" y1="43333" x2="43682" y2="43333"/>
                        <a14:foregroundMark x1="45307" y1="44800" x2="45848" y2="45067"/>
                        <a14:foregroundMark x1="30500" y1="31733" x2="27437" y2="29200"/>
                        <a14:foregroundMark x1="36949" y1="37067" x2="30500" y2="31733"/>
                        <a14:foregroundMark x1="38721" y1="38533" x2="36949" y2="37067"/>
                        <a14:foregroundMark x1="39527" y1="39200" x2="38721" y2="38533"/>
                        <a14:foregroundMark x1="40978" y1="40400" x2="39527" y2="39200"/>
                        <a14:foregroundMark x1="43073" y1="42133" x2="40978" y2="40400"/>
                        <a14:foregroundMark x1="53069" y1="50400" x2="43073" y2="42133"/>
                        <a14:foregroundMark x1="30144" y1="3733" x2="30144" y2="3733"/>
                        <a14:foregroundMark x1="29964" y1="4267" x2="27617" y2="5600"/>
                        <a14:foregroundMark x1="30866" y1="3867" x2="31588" y2="4933"/>
                        <a14:foregroundMark x1="50181" y1="75067" x2="52166" y2="74000"/>
                        <a14:foregroundMark x1="45487" y1="13333" x2="45487" y2="13333"/>
                        <a14:foregroundMark x1="46209" y1="13200" x2="46209" y2="13200"/>
                        <a14:foregroundMark x1="47473" y1="13333" x2="47473" y2="13333"/>
                        <a14:foregroundMark x1="48014" y1="13600" x2="48375" y2="13867"/>
                        <a14:foregroundMark x1="50181" y1="13600" x2="50181" y2="13600"/>
                        <a14:foregroundMark x1="33935" y1="33467" x2="33935" y2="33467"/>
                        <a14:foregroundMark x1="35921" y1="35333" x2="35921" y2="35333"/>
                        <a14:backgroundMark x1="50116" y1="12381" x2="46390" y2="11733"/>
                        <a14:backgroundMark x1="55596" y1="13333" x2="50748" y2="12490"/>
                        <a14:backgroundMark x1="46390" y1="11733" x2="40975" y2="5467"/>
                        <a14:backgroundMark x1="40975" y1="5467" x2="33754" y2="4191"/>
                        <a14:backgroundMark x1="27321" y1="5400" x2="24007" y2="6267"/>
                        <a14:backgroundMark x1="24007" y1="6267" x2="7942" y2="6000"/>
                        <a14:backgroundMark x1="34296" y1="14267" x2="38267" y2="20133"/>
                        <a14:backgroundMark x1="38267" y1="20133" x2="38087" y2="20533"/>
                        <a14:backgroundMark x1="31408" y1="15067" x2="36101" y2="21067"/>
                        <a14:backgroundMark x1="36282" y1="14800" x2="36282" y2="14800"/>
                        <a14:backgroundMark x1="32130" y1="15067" x2="32130" y2="15067"/>
                        <a14:backgroundMark x1="37545" y1="15200" x2="37545" y2="15200"/>
                        <a14:backgroundMark x1="36462" y1="14533" x2="36462" y2="14533"/>
                        <a14:backgroundMark x1="32491" y1="23067" x2="32491" y2="22933"/>
                        <a14:backgroundMark x1="31047" y1="22667" x2="31047" y2="22667"/>
                        <a14:backgroundMark x1="31408" y1="26533" x2="31408" y2="26533"/>
                        <a14:backgroundMark x1="31227" y1="27733" x2="31227" y2="27733"/>
                        <a14:backgroundMark x1="31227" y1="30000" x2="31227" y2="30000"/>
                        <a14:backgroundMark x1="40072" y1="37867" x2="40072" y2="37867"/>
                        <a14:backgroundMark x1="42780" y1="39867" x2="42780" y2="39867"/>
                        <a14:backgroundMark x1="48736" y1="44267" x2="48736" y2="44267"/>
                        <a14:backgroundMark x1="54152" y1="48933" x2="54152" y2="48933"/>
                        <a14:backgroundMark x1="58303" y1="52400" x2="58303" y2="52400"/>
                        <a14:backgroundMark x1="57942" y1="50933" x2="57942" y2="50933"/>
                        <a14:backgroundMark x1="55957" y1="50533" x2="59025" y2="53333"/>
                        <a14:backgroundMark x1="59928" y1="55200" x2="60830" y2="58667"/>
                        <a14:backgroundMark x1="9386" y1="34667" x2="19495" y2="34133"/>
                        <a14:backgroundMark x1="19495" y1="34133" x2="24729" y2="40133"/>
                        <a14:backgroundMark x1="24729" y1="40133" x2="24910" y2="41333"/>
                        <a14:backgroundMark x1="7581" y1="10267" x2="7762" y2="17333"/>
                        <a14:backgroundMark x1="7762" y1="17333" x2="7220" y2="18267"/>
                        <a14:backgroundMark x1="11552" y1="12933" x2="8845" y2="16133"/>
                        <a14:backgroundMark x1="12274" y1="17333" x2="7401" y2="23733"/>
                        <a14:backgroundMark x1="38267" y1="66533" x2="35740" y2="69467"/>
                        <a14:backgroundMark x1="41336" y1="65733" x2="39892" y2="68933"/>
                        <a14:backgroundMark x1="43502" y1="59067" x2="41697" y2="66667"/>
                        <a14:backgroundMark x1="41697" y1="66667" x2="41336" y2="67067"/>
                        <a14:backgroundMark x1="46209" y1="56000" x2="42419" y2="57600"/>
                        <a14:backgroundMark x1="21480" y1="28267" x2="27978" y2="32800"/>
                        <a14:backgroundMark x1="27978" y1="32800" x2="42960" y2="57467"/>
                        <a14:backgroundMark x1="35740" y1="14000" x2="38989" y2="16267"/>
                        <a14:backgroundMark x1="50722" y1="14133" x2="47834" y2="15867"/>
                        <a14:backgroundMark x1="30144" y1="14667" x2="34657" y2="16533"/>
                        <a14:backgroundMark x1="29603" y1="14800" x2="29603" y2="14800"/>
                        <a14:backgroundMark x1="30505" y1="15600" x2="30505" y2="15600"/>
                        <a14:backgroundMark x1="30144" y1="16667" x2="30144" y2="16667"/>
                        <a14:backgroundMark x1="32491" y1="28000" x2="32491" y2="28000"/>
                        <a14:backgroundMark x1="31408" y1="28267" x2="31408" y2="28267"/>
                        <a14:backgroundMark x1="32130" y1="30000" x2="32130" y2="30000"/>
                        <a14:backgroundMark x1="33394" y1="31333" x2="33394" y2="31333"/>
                        <a14:backgroundMark x1="34657" y1="31467" x2="34657" y2="31467"/>
                        <a14:backgroundMark x1="34657" y1="32000" x2="34657" y2="32000"/>
                        <a14:backgroundMark x1="35921" y1="33333" x2="35921" y2="33333"/>
                        <a14:backgroundMark x1="39170" y1="37067" x2="39170" y2="37067"/>
                        <a14:backgroundMark x1="40614" y1="38533" x2="40614" y2="38533"/>
                        <a14:backgroundMark x1="44043" y1="40400" x2="44043" y2="40400"/>
                        <a14:backgroundMark x1="45487" y1="42133" x2="45487" y2="42133"/>
                        <a14:backgroundMark x1="59747" y1="54267" x2="59747" y2="54267"/>
                        <a14:backgroundMark x1="40433" y1="70267" x2="40433" y2="70267"/>
                        <a14:backgroundMark x1="41155" y1="71200" x2="41155" y2="71200"/>
                        <a14:backgroundMark x1="41877" y1="73333" x2="41877" y2="73333"/>
                        <a14:backgroundMark x1="42780" y1="73867" x2="42780" y2="73867"/>
                        <a14:backgroundMark x1="46209" y1="75867" x2="46209" y2="75867"/>
                        <a14:backgroundMark x1="47653" y1="76267" x2="41516" y2="74267"/>
                        <a14:backgroundMark x1="44585" y1="77067" x2="51805" y2="76800"/>
                        <a14:backgroundMark x1="42058" y1="69867" x2="41697" y2="73200"/>
                        <a14:backgroundMark x1="44946" y1="76933" x2="44946" y2="76933"/>
                        <a14:backgroundMark x1="44404" y1="76933" x2="44404" y2="76933"/>
                        <a14:backgroundMark x1="43682" y1="76933" x2="43682" y2="76933"/>
                        <a14:backgroundMark x1="42419" y1="76133" x2="43863" y2="76000"/>
                        <a14:backgroundMark x1="43863" y1="77067" x2="43863" y2="77067"/>
                        <a14:backgroundMark x1="43863" y1="77067" x2="43863" y2="77067"/>
                        <a14:backgroundMark x1="43682" y1="76800" x2="43682" y2="76800"/>
                        <a14:backgroundMark x1="62635" y1="67067" x2="61011" y2="60133"/>
                        <a14:backgroundMark x1="61011" y1="60133" x2="61011" y2="60000"/>
                        <a14:backgroundMark x1="61191" y1="70133" x2="61191" y2="70133"/>
                        <a14:backgroundMark x1="61733" y1="70000" x2="55776" y2="75733"/>
                        <a14:backgroundMark x1="55776" y1="75733" x2="55235" y2="75733"/>
                        <a14:backgroundMark x1="53791" y1="76133" x2="54152" y2="76133"/>
                        <a14:backgroundMark x1="40433" y1="49600" x2="44224" y2="54533"/>
                        <a14:backgroundMark x1="35018" y1="40667" x2="35018" y2="40667"/>
                        <a14:backgroundMark x1="32310" y1="31733" x2="32310" y2="31733"/>
                        <a14:backgroundMark x1="14079" y1="23067" x2="14079" y2="23067"/>
                        <a14:backgroundMark x1="20578" y1="21333" x2="20578" y2="21333"/>
                        <a14:backgroundMark x1="21300" y1="21200" x2="21300" y2="21200"/>
                        <a14:backgroundMark x1="38628" y1="41867" x2="38628" y2="41867"/>
                        <a14:backgroundMark x1="43682" y1="75867" x2="44585" y2="77600"/>
                        <a14:backgroundMark x1="49278" y1="62400" x2="49278" y2="62400"/>
                        <a14:backgroundMark x1="59206" y1="53467" x2="59567" y2="54533"/>
                        <a14:backgroundMark x1="31588" y1="31867" x2="31588" y2="31867"/>
                        <a14:backgroundMark x1="59567" y1="54533" x2="59567" y2="54533"/>
                        <a14:backgroundMark x1="59747" y1="54400" x2="59928" y2="55600"/>
                        <a14:backgroundMark x1="28159" y1="13333" x2="28159" y2="13333"/>
                        <a14:backgroundMark x1="40253" y1="15333" x2="40253" y2="15333"/>
                        <a14:backgroundMark x1="40614" y1="39200" x2="40614" y2="39200"/>
                        <a14:backgroundMark x1="38303" y1="35333" x2="38809" y2="35867"/>
                        <a14:backgroundMark x1="36282" y1="33200" x2="38303" y2="35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7" t="1644" r="36226" b="20813"/>
          <a:stretch/>
        </p:blipFill>
        <p:spPr bwMode="auto">
          <a:xfrm>
            <a:off x="6933622" y="58997"/>
            <a:ext cx="3276600" cy="5605282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E7AD850-AFFD-4EA4-B475-5F4CB5836093}"/>
              </a:ext>
            </a:extLst>
          </p:cNvPr>
          <p:cNvSpPr txBox="1"/>
          <p:nvPr/>
        </p:nvSpPr>
        <p:spPr>
          <a:xfrm>
            <a:off x="6986405" y="6454356"/>
            <a:ext cx="5016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1. Lược đồ địa hình Việt Nam </a:t>
            </a:r>
          </a:p>
        </p:txBody>
      </p:sp>
      <p:pic>
        <p:nvPicPr>
          <p:cNvPr id="16" name="Picture 23">
            <a:extLst>
              <a:ext uri="{FF2B5EF4-FFF2-40B4-BE49-F238E27FC236}">
                <a16:creationId xmlns:a16="http://schemas.microsoft.com/office/drawing/2014/main" id="{4B34D4E1-A283-4C8C-8984-F6B8FFC93C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600" b="90400" l="23466" r="62816">
                        <a14:foregroundMark x1="34064" y1="19200" x2="34477" y2="20133"/>
                        <a14:foregroundMark x1="33652" y1="18267" x2="34064" y2="19200"/>
                        <a14:foregroundMark x1="32060" y1="14667" x2="33652" y2="18267"/>
                        <a14:foregroundMark x1="31765" y1="14000" x2="32060" y2="14667"/>
                        <a14:foregroundMark x1="31588" y1="13600" x2="31765" y2="14000"/>
                        <a14:foregroundMark x1="37044" y1="14667" x2="37545" y2="13600"/>
                        <a14:foregroundMark x1="34477" y1="20133" x2="37044" y2="14667"/>
                        <a14:foregroundMark x1="34054" y1="14667" x2="32310" y2="15200"/>
                        <a14:foregroundMark x1="36236" y1="14000" x2="34054" y2="14667"/>
                        <a14:foregroundMark x1="37545" y1="13600" x2="36236" y2="14000"/>
                        <a14:foregroundMark x1="43682" y1="18000" x2="43682" y2="18000"/>
                        <a14:foregroundMark x1="48195" y1="17467" x2="48195" y2="17467"/>
                        <a14:foregroundMark x1="50793" y1="14533" x2="51444" y2="13867"/>
                        <a14:foregroundMark x1="49097" y1="16267" x2="50793" y2="14533"/>
                        <a14:foregroundMark x1="51444" y1="14667" x2="53791" y2="14667"/>
                        <a14:foregroundMark x1="51083" y1="13733" x2="54152" y2="13600"/>
                        <a14:foregroundMark x1="32491" y1="78000" x2="28159" y2="84800"/>
                        <a14:foregroundMark x1="28159" y1="84800" x2="37365" y2="82000"/>
                        <a14:foregroundMark x1="37365" y1="82000" x2="39531" y2="80667"/>
                        <a14:foregroundMark x1="25451" y1="87733" x2="25451" y2="87733"/>
                        <a14:foregroundMark x1="24910" y1="88400" x2="24910" y2="88400"/>
                        <a14:foregroundMark x1="24368" y1="90400" x2="24368" y2="90400"/>
                        <a14:foregroundMark x1="23466" y1="79067" x2="23466" y2="79067"/>
                        <a14:foregroundMark x1="41977" y1="73879" x2="42238" y2="74400"/>
                        <a14:foregroundMark x1="40433" y1="70800" x2="41862" y2="73650"/>
                        <a14:foregroundMark x1="43321" y1="78533" x2="43321" y2="78533"/>
                        <a14:foregroundMark x1="44765" y1="79600" x2="44765" y2="79600"/>
                        <a14:foregroundMark x1="51264" y1="77200" x2="51264" y2="77200"/>
                        <a14:foregroundMark x1="35379" y1="21867" x2="35379" y2="21867"/>
                        <a14:foregroundMark x1="33394" y1="24667" x2="33394" y2="24667"/>
                        <a14:foregroundMark x1="33032" y1="26400" x2="33032" y2="26400"/>
                        <a14:foregroundMark x1="32671" y1="28133" x2="32671" y2="28133"/>
                        <a14:foregroundMark x1="31949" y1="29733" x2="31949" y2="29733"/>
                        <a14:foregroundMark x1="53069" y1="46133" x2="53069" y2="46133"/>
                        <a14:foregroundMark x1="55415" y1="49067" x2="55415" y2="49067"/>
                        <a14:foregroundMark x1="58025" y1="52533" x2="59206" y2="53867"/>
                        <a14:foregroundMark x1="53069" y1="46933" x2="58025" y2="52533"/>
                        <a14:foregroundMark x1="61168" y1="66800" x2="61552" y2="69333"/>
                        <a14:foregroundMark x1="60986" y1="65600" x2="61168" y2="66800"/>
                        <a14:foregroundMark x1="60359" y1="61467" x2="60885" y2="64933"/>
                        <a14:foregroundMark x1="60298" y1="61067" x2="60359" y2="61467"/>
                        <a14:foregroundMark x1="60136" y1="60000" x2="60217" y2="60533"/>
                        <a14:foregroundMark x1="60096" y1="59733" x2="60136" y2="60000"/>
                        <a14:foregroundMark x1="59914" y1="58533" x2="60096" y2="59733"/>
                        <a14:foregroundMark x1="59882" y1="58323" x2="59914" y2="58533"/>
                        <a14:foregroundMark x1="59469" y1="55600" x2="59812" y2="57864"/>
                        <a14:foregroundMark x1="59206" y1="53867" x2="59469" y2="55600"/>
                        <a14:foregroundMark x1="54036" y1="75067" x2="50542" y2="77733"/>
                        <a14:foregroundMark x1="55085" y1="74267" x2="54036" y2="75067"/>
                        <a14:foregroundMark x1="55749" y1="73760" x2="55085" y2="74267"/>
                        <a14:foregroundMark x1="60504" y1="70133" x2="59568" y2="70847"/>
                        <a14:foregroundMark x1="61552" y1="69333" x2="60504" y2="70133"/>
                        <a14:foregroundMark x1="51817" y1="45600" x2="52708" y2="46267"/>
                        <a14:foregroundMark x1="51460" y1="45333" x2="51817" y2="45600"/>
                        <a14:foregroundMark x1="40055" y1="36799" x2="51460" y2="45333"/>
                        <a14:foregroundMark x1="52708" y1="46267" x2="52708" y2="46267"/>
                        <a14:foregroundMark x1="61552" y1="58933" x2="62816" y2="65333"/>
                        <a14:foregroundMark x1="37979" y1="35113" x2="38299" y2="35432"/>
                        <a14:foregroundMark x1="36476" y1="33217" x2="37245" y2="34472"/>
                        <a14:foregroundMark x1="35464" y1="31566" x2="35668" y2="31898"/>
                        <a14:foregroundMark x1="33032" y1="27600" x2="34032" y2="29230"/>
                        <a14:foregroundMark x1="37365" y1="34667" x2="38087" y2="35333"/>
                        <a14:foregroundMark x1="30866" y1="31600" x2="30866" y2="31600"/>
                        <a14:foregroundMark x1="60469" y1="71733" x2="56498" y2="74667"/>
                        <a14:foregroundMark x1="27978" y1="14267" x2="27978" y2="14267"/>
                        <a14:foregroundMark x1="29242" y1="13867" x2="31769" y2="16400"/>
                        <a14:foregroundMark x1="29242" y1="17333" x2="31769" y2="20933"/>
                        <a14:foregroundMark x1="39350" y1="35867" x2="39350" y2="35867"/>
                        <a14:foregroundMark x1="39350" y1="36000" x2="39892" y2="37200"/>
                        <a14:foregroundMark x1="40614" y1="38400" x2="40614" y2="38400"/>
                        <a14:foregroundMark x1="39711" y1="37600" x2="39711" y2="37600"/>
                        <a14:foregroundMark x1="40433" y1="39067" x2="40433" y2="39067"/>
                        <a14:foregroundMark x1="43321" y1="40667" x2="43321" y2="40667"/>
                        <a14:foregroundMark x1="44224" y1="41200" x2="44224" y2="41200"/>
                        <a14:foregroundMark x1="45307" y1="42000" x2="45307" y2="42000"/>
                        <a14:foregroundMark x1="46209" y1="42533" x2="46209" y2="42533"/>
                        <a14:foregroundMark x1="46209" y1="42933" x2="46209" y2="42933"/>
                        <a14:foregroundMark x1="45848" y1="43067" x2="45848" y2="43067"/>
                        <a14:foregroundMark x1="46390" y1="43467" x2="46390" y2="43467"/>
                        <a14:foregroundMark x1="46931" y1="43600" x2="46931" y2="43600"/>
                        <a14:foregroundMark x1="47473" y1="43867" x2="47473" y2="43867"/>
                        <a14:foregroundMark x1="38628" y1="37600" x2="38628" y2="37600"/>
                        <a14:foregroundMark x1="39892" y1="38533" x2="39892" y2="38533"/>
                        <a14:foregroundMark x1="33213" y1="30933" x2="36101" y2="33867"/>
                        <a14:foregroundMark x1="37004" y1="35467" x2="37004" y2="35467"/>
                        <a14:foregroundMark x1="49458" y1="45200" x2="49458" y2="45200"/>
                        <a14:foregroundMark x1="42238" y1="40133" x2="42238" y2="40133"/>
                        <a14:foregroundMark x1="45848" y1="43333" x2="45848" y2="43333"/>
                        <a14:foregroundMark x1="43141" y1="41200" x2="43141" y2="41200"/>
                        <a14:backgroundMark x1="30505" y1="72267" x2="30505" y2="72267"/>
                        <a14:backgroundMark x1="24368" y1="68533" x2="33213" y2="67333"/>
                        <a14:backgroundMark x1="33213" y1="67333" x2="33574" y2="67200"/>
                        <a14:backgroundMark x1="44946" y1="60800" x2="44946" y2="60800"/>
                        <a14:backgroundMark x1="44574" y1="72530" x2="45848" y2="72933"/>
                        <a14:backgroundMark x1="44585" y1="69733" x2="44946" y2="73733"/>
                        <a14:backgroundMark x1="45848" y1="69867" x2="50000" y2="69467"/>
                        <a14:backgroundMark x1="33213" y1="70667" x2="33213" y2="70667"/>
                        <a14:backgroundMark x1="32310" y1="70800" x2="32310" y2="70800"/>
                        <a14:backgroundMark x1="33755" y1="75600" x2="33755" y2="75600"/>
                        <a14:backgroundMark x1="34838" y1="76133" x2="34838" y2="76133"/>
                        <a14:backgroundMark x1="28520" y1="32533" x2="38267" y2="40133"/>
                        <a14:backgroundMark x1="38267" y1="40133" x2="46209" y2="54933"/>
                        <a14:backgroundMark x1="46209" y1="54933" x2="46931" y2="62400"/>
                        <a14:backgroundMark x1="46931" y1="62400" x2="41877" y2="68000"/>
                        <a14:backgroundMark x1="41877" y1="68000" x2="33213" y2="69067"/>
                        <a14:backgroundMark x1="51444" y1="50533" x2="55957" y2="57067"/>
                        <a14:backgroundMark x1="56498" y1="64667" x2="56498" y2="71483"/>
                        <a14:backgroundMark x1="55689" y1="72080" x2="47834" y2="70267"/>
                        <a14:backgroundMark x1="48195" y1="74133" x2="50181" y2="74667"/>
                        <a14:backgroundMark x1="59386" y1="70133" x2="59386" y2="70133"/>
                        <a14:backgroundMark x1="58845" y1="66800" x2="58845" y2="66800"/>
                        <a14:backgroundMark x1="57942" y1="59733" x2="57942" y2="59733"/>
                        <a14:backgroundMark x1="57942" y1="61067" x2="57942" y2="61067"/>
                        <a14:backgroundMark x1="58484" y1="61067" x2="58484" y2="61067"/>
                        <a14:backgroundMark x1="57581" y1="55600" x2="57581" y2="55600"/>
                        <a14:backgroundMark x1="57581" y1="55733" x2="57581" y2="56133"/>
                        <a14:backgroundMark x1="57581" y1="57333" x2="57401" y2="57733"/>
                        <a14:backgroundMark x1="57040" y1="58533" x2="57040" y2="58533"/>
                        <a14:backgroundMark x1="46931" y1="45600" x2="46931" y2="45600"/>
                        <a14:backgroundMark x1="45487" y1="44933" x2="45487" y2="44933"/>
                        <a14:backgroundMark x1="44585" y1="44133" x2="44585" y2="44133"/>
                        <a14:backgroundMark x1="43141" y1="43200" x2="43141" y2="43200"/>
                        <a14:backgroundMark x1="41877" y1="42133" x2="41877" y2="42133"/>
                        <a14:backgroundMark x1="35921" y1="37333" x2="35921" y2="37333"/>
                        <a14:backgroundMark x1="37726" y1="38533" x2="37726" y2="38533"/>
                        <a14:backgroundMark x1="26534" y1="25067" x2="26534" y2="25067"/>
                        <a14:backgroundMark x1="26534" y1="25867" x2="26534" y2="25867"/>
                        <a14:backgroundMark x1="26354" y1="29067" x2="26354" y2="29067"/>
                        <a14:backgroundMark x1="39531" y1="13067" x2="39531" y2="13067"/>
                        <a14:backgroundMark x1="39892" y1="12133" x2="39892" y2="12133"/>
                        <a14:backgroundMark x1="43321" y1="13067" x2="43321" y2="13067"/>
                        <a14:backgroundMark x1="42419" y1="15467" x2="42419" y2="15467"/>
                        <a14:backgroundMark x1="43141" y1="16133" x2="43141" y2="16133"/>
                        <a14:backgroundMark x1="48375" y1="14533" x2="48375" y2="14533"/>
                        <a14:backgroundMark x1="36823" y1="12800" x2="36823" y2="12800"/>
                        <a14:backgroundMark x1="35560" y1="37333" x2="35560" y2="37333"/>
                        <a14:backgroundMark x1="50361" y1="46267" x2="50361" y2="46267"/>
                        <a14:backgroundMark x1="51264" y1="45333" x2="51264" y2="45333"/>
                        <a14:backgroundMark x1="51083" y1="46667" x2="51083" y2="46667"/>
                        <a14:backgroundMark x1="51444" y1="46667" x2="51444" y2="46667"/>
                        <a14:backgroundMark x1="50903" y1="46133" x2="50903" y2="46133"/>
                        <a14:backgroundMark x1="50542" y1="45600" x2="50542" y2="45600"/>
                        <a14:backgroundMark x1="56679" y1="52533" x2="56679" y2="52533"/>
                        <a14:backgroundMark x1="60108" y1="65600" x2="60108" y2="65600"/>
                        <a14:backgroundMark x1="60108" y1="65333" x2="60108" y2="65333"/>
                        <a14:backgroundMark x1="60830" y1="65200" x2="60830" y2="65200"/>
                        <a14:backgroundMark x1="61191" y1="65200" x2="61191" y2="65200"/>
                        <a14:backgroundMark x1="58484" y1="62133" x2="58845" y2="62267"/>
                        <a14:backgroundMark x1="40357" y1="41200" x2="44224" y2="45333"/>
                        <a14:backgroundMark x1="39359" y1="40133" x2="40357" y2="41200"/>
                        <a14:backgroundMark x1="38362" y1="39067" x2="39359" y2="40133"/>
                        <a14:backgroundMark x1="37863" y1="38533" x2="38362" y2="39067"/>
                        <a14:backgroundMark x1="37673" y1="38330" x2="37863" y2="38533"/>
                        <a14:backgroundMark x1="43615" y1="42533" x2="44043" y2="42933"/>
                        <a14:backgroundMark x1="43044" y1="42000" x2="43615" y2="42533"/>
                        <a14:backgroundMark x1="42188" y1="41200" x2="43044" y2="42000"/>
                        <a14:backgroundMark x1="41618" y1="40667" x2="42188" y2="41200"/>
                        <a14:backgroundMark x1="41046" y1="40133" x2="41618" y2="40667"/>
                        <a14:backgroundMark x1="39905" y1="39067" x2="41046" y2="40133"/>
                        <a14:backgroundMark x1="39191" y1="38400" x2="39905" y2="39067"/>
                        <a14:backgroundMark x1="38632" y1="37878" x2="39191" y2="38400"/>
                        <a14:backgroundMark x1="48866" y1="45200" x2="50000" y2="45733"/>
                        <a14:backgroundMark x1="46030" y1="43867" x2="48866" y2="45200"/>
                        <a14:backgroundMark x1="45179" y1="43467" x2="46030" y2="43867"/>
                        <a14:backgroundMark x1="44043" y1="42933" x2="45179" y2="43467"/>
                        <a14:backgroundMark x1="29302" y1="31600" x2="29603" y2="32000"/>
                        <a14:backgroundMark x1="29001" y1="31200" x2="29302" y2="31600"/>
                        <a14:backgroundMark x1="27798" y1="29600" x2="29001" y2="31200"/>
                        <a14:backgroundMark x1="35703" y1="35188" x2="35981" y2="35356"/>
                        <a14:backgroundMark x1="29783" y1="31600" x2="33494" y2="33849"/>
                        <a14:backgroundMark x1="37859" y1="37683" x2="38267" y2="38400"/>
                        <a14:backgroundMark x1="36823" y1="35867" x2="37192" y2="36513"/>
                        <a14:backgroundMark x1="58925" y1="70838" x2="59386" y2="70400"/>
                        <a14:backgroundMark x1="55054" y1="74267" x2="55054" y2="74267"/>
                        <a14:backgroundMark x1="51444" y1="75067" x2="51444" y2="75067"/>
                        <a14:backgroundMark x1="34116" y1="29200" x2="34822" y2="30186"/>
                        <a14:backgroundMark x1="34392" y1="35467" x2="34838" y2="35867"/>
                        <a14:backgroundMark x1="32310" y1="33600" x2="34392" y2="3546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33" t="9174" r="35632" b="5001"/>
          <a:stretch/>
        </p:blipFill>
        <p:spPr bwMode="auto">
          <a:xfrm>
            <a:off x="7799800" y="580103"/>
            <a:ext cx="2423540" cy="620395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AC2EDB9-9EE4-4F55-AB29-5B229C79A706}"/>
              </a:ext>
            </a:extLst>
          </p:cNvPr>
          <p:cNvSpPr/>
          <p:nvPr/>
        </p:nvSpPr>
        <p:spPr>
          <a:xfrm>
            <a:off x="8275455" y="2285078"/>
            <a:ext cx="146050" cy="120650"/>
          </a:xfrm>
          <a:custGeom>
            <a:avLst/>
            <a:gdLst>
              <a:gd name="connsiteX0" fmla="*/ 0 w 146050"/>
              <a:gd name="connsiteY0" fmla="*/ 0 h 120650"/>
              <a:gd name="connsiteX1" fmla="*/ 146050 w 146050"/>
              <a:gd name="connsiteY1" fmla="*/ 120650 h 120650"/>
              <a:gd name="connsiteX2" fmla="*/ 146050 w 146050"/>
              <a:gd name="connsiteY2" fmla="*/ 120650 h 12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6050" h="120650">
                <a:moveTo>
                  <a:pt x="0" y="0"/>
                </a:moveTo>
                <a:lnTo>
                  <a:pt x="146050" y="120650"/>
                </a:lnTo>
                <a:lnTo>
                  <a:pt x="146050" y="120650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A709DDDE-3907-4809-8DF3-776144753E8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00195" y="3183296"/>
            <a:ext cx="2813083" cy="35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11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11" grpId="0" animBg="1"/>
      <p:bldP spid="11" grpId="1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0486D2F6-8287-4BC1-900B-BA372070A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582" t="19073" r="33194" b="21307"/>
          <a:stretch/>
        </p:blipFill>
        <p:spPr>
          <a:xfrm>
            <a:off x="10863170" y="0"/>
            <a:ext cx="1156473" cy="116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87079-799D-4298-96CF-62A25D3DC073}"/>
              </a:ext>
            </a:extLst>
          </p:cNvPr>
          <p:cNvSpPr txBox="1"/>
          <p:nvPr/>
        </p:nvSpPr>
        <p:spPr>
          <a:xfrm>
            <a:off x="5321124" y="804014"/>
            <a:ext cx="5756207" cy="2314039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2. Nước ta có khí hậu ôn hòa, gió và mưa thay đổi theo mùa.</a:t>
            </a:r>
          </a:p>
        </p:txBody>
      </p:sp>
      <p:sp>
        <p:nvSpPr>
          <p:cNvPr id="6" name="D - 9Slide.vn">
            <a:extLst>
              <a:ext uri="{FF2B5EF4-FFF2-40B4-BE49-F238E27FC236}">
                <a16:creationId xmlns:a16="http://schemas.microsoft.com/office/drawing/2014/main" id="{3835AE37-6F9C-4760-BB4A-A4AC2AFEAF04}"/>
              </a:ext>
            </a:extLst>
          </p:cNvPr>
          <p:cNvSpPr/>
          <p:nvPr/>
        </p:nvSpPr>
        <p:spPr>
          <a:xfrm>
            <a:off x="6716094" y="3643456"/>
            <a:ext cx="2813085" cy="1188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10" name="Google Shape;1003;p34">
            <a:extLst>
              <a:ext uri="{FF2B5EF4-FFF2-40B4-BE49-F238E27FC236}">
                <a16:creationId xmlns:a16="http://schemas.microsoft.com/office/drawing/2014/main" id="{2849889D-5D03-499A-B8C2-815F6715185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288815" y="3743820"/>
            <a:ext cx="2017485" cy="311418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 - 9Slide.vn">
            <a:extLst>
              <a:ext uri="{FF2B5EF4-FFF2-40B4-BE49-F238E27FC236}">
                <a16:creationId xmlns:a16="http://schemas.microsoft.com/office/drawing/2014/main" id="{1BB1CC7F-04A2-4B6F-8D33-13A4D8AED41D}"/>
              </a:ext>
            </a:extLst>
          </p:cNvPr>
          <p:cNvSpPr/>
          <p:nvPr/>
        </p:nvSpPr>
        <p:spPr>
          <a:xfrm>
            <a:off x="6716095" y="5021636"/>
            <a:ext cx="2813084" cy="11888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369BA-C50F-466E-AC49-36BE94787C1C}"/>
              </a:ext>
            </a:extLst>
          </p:cNvPr>
          <p:cNvSpPr txBox="1"/>
          <p:nvPr/>
        </p:nvSpPr>
        <p:spPr>
          <a:xfrm>
            <a:off x="5321124" y="436706"/>
            <a:ext cx="5756207" cy="3048655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2. Nước ta có khí hậu </a:t>
            </a:r>
            <a:r>
              <a:rPr lang="en-US" sz="4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đới gió mùa</a:t>
            </a:r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, gió và mưa thay đổi theo mùa.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D181B94-2824-49D3-B22D-25C548D487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6052" y="-43866"/>
            <a:ext cx="5310585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FE3827F-38C8-4377-9C9A-52CD17BD78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052" y="-43866"/>
            <a:ext cx="5310585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EBC19C-3C60-4E32-9BAF-A152EF37A51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722" b="98595" l="2948" r="89796">
                        <a14:foregroundMark x1="4649" y1="9043" x2="4649" y2="9043"/>
                        <a14:foregroundMark x1="25170" y1="91484" x2="25170" y2="91484"/>
                        <a14:foregroundMark x1="23243" y1="94293" x2="22336" y2="94820"/>
                        <a14:foregroundMark x1="21315" y1="97805" x2="21315" y2="97805"/>
                        <a14:foregroundMark x1="20635" y1="98332" x2="20635" y2="98332"/>
                        <a14:foregroundMark x1="20181" y1="98332" x2="20181" y2="98332"/>
                        <a14:foregroundMark x1="8844" y1="18437" x2="4195" y2="22037"/>
                        <a14:foregroundMark x1="3061" y1="7814" x2="3061" y2="7814"/>
                        <a14:foregroundMark x1="47846" y1="15891" x2="53401" y2="18876"/>
                        <a14:foregroundMark x1="38095" y1="19754" x2="40930" y2="25022"/>
                        <a14:foregroundMark x1="46825" y1="15013" x2="47846" y2="16242"/>
                        <a14:foregroundMark x1="47732" y1="15803" x2="53288" y2="18525"/>
                        <a14:foregroundMark x1="23583" y1="34416" x2="18821" y2="38016"/>
                        <a14:foregroundMark x1="24943" y1="34153" x2="23583" y2="34680"/>
                        <a14:foregroundMark x1="24150" y1="34328" x2="18821" y2="37665"/>
                        <a14:foregroundMark x1="16327" y1="94205" x2="22449" y2="92625"/>
                        <a14:foregroundMark x1="36621" y1="74539" x2="44444" y2="73134"/>
                        <a14:foregroundMark x1="37528" y1="74978" x2="36961" y2="75768"/>
                        <a14:foregroundMark x1="38095" y1="74188" x2="37528" y2="74978"/>
                        <a14:foregroundMark x1="25737" y1="98683" x2="31066" y2="95874"/>
                        <a14:foregroundMark x1="23469" y1="98420" x2="23469" y2="98332"/>
                        <a14:foregroundMark x1="26531" y1="2722" x2="26531" y2="2722"/>
                        <a14:foregroundMark x1="41837" y1="55136" x2="45238" y2="54434"/>
                        <a14:foregroundMark x1="35601" y1="93591" x2="40590" y2="90255"/>
                        <a14:foregroundMark x1="46825" y1="89991" x2="53515" y2="87357"/>
                        <a14:foregroundMark x1="41156" y1="89816" x2="41156" y2="90606"/>
                        <a14:backgroundMark x1="24036" y1="37226" x2="24036" y2="37226"/>
                        <a14:backgroundMark x1="40023" y1="54785" x2="40023" y2="54785"/>
                        <a14:backgroundMark x1="2608" y1="11853" x2="2608" y2="11853"/>
                        <a14:backgroundMark x1="39796" y1="74978" x2="39796" y2="74978"/>
                        <a14:backgroundMark x1="39796" y1="75154" x2="39796" y2="75154"/>
                        <a14:backgroundMark x1="39002" y1="74978" x2="39002" y2="74978"/>
                        <a14:backgroundMark x1="42744" y1="74012" x2="42744" y2="74012"/>
                        <a14:backgroundMark x1="28912" y1="95083" x2="28912" y2="95083"/>
                        <a14:backgroundMark x1="27438" y1="95786" x2="27438" y2="95786"/>
                        <a14:backgroundMark x1="21995" y1="99034" x2="21995" y2="99034"/>
                        <a14:backgroundMark x1="9977" y1="44249" x2="9977" y2="44249"/>
                        <a14:backgroundMark x1="9184" y1="41615" x2="9184" y2="41615"/>
                        <a14:backgroundMark x1="12925" y1="73837" x2="12925" y2="73837"/>
                        <a14:backgroundMark x1="28912" y1="76558" x2="28912" y2="76558"/>
                        <a14:backgroundMark x1="7483" y1="29939" x2="7483" y2="29939"/>
                        <a14:backgroundMark x1="11451" y1="22300" x2="11451" y2="22300"/>
                        <a14:backgroundMark x1="35374" y1="2107" x2="31973" y2="6146"/>
                        <a14:backgroundMark x1="2608" y1="10272" x2="2608" y2="10272"/>
                      </a14:backgroundRemoval>
                    </a14:imgEffect>
                  </a14:imgLayer>
                </a14:imgProps>
              </a:ext>
            </a:extLst>
          </a:blip>
          <a:srcRect r="33322"/>
          <a:stretch/>
        </p:blipFill>
        <p:spPr>
          <a:xfrm>
            <a:off x="-53352" y="-37698"/>
            <a:ext cx="3541025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D88E0A-66AD-4C45-9E15-A5DF7E5897D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3" b="97981" l="3855" r="67347">
                        <a14:foregroundMark x1="26304" y1="6321" x2="26304" y2="6321"/>
                        <a14:foregroundMark x1="27098" y1="2722" x2="27098" y2="2722"/>
                        <a14:foregroundMark x1="3855" y1="7287" x2="3855" y2="7287"/>
                        <a14:foregroundMark x1="35488" y1="1580" x2="32426" y2="5970"/>
                        <a14:foregroundMark x1="43084" y1="8253" x2="38095" y2="13082"/>
                        <a14:foregroundMark x1="42630" y1="8692" x2="39116" y2="13433"/>
                        <a14:foregroundMark x1="57143" y1="55224" x2="63265" y2="52590"/>
                        <a14:foregroundMark x1="60544" y1="69008" x2="58844" y2="68745"/>
                        <a14:foregroundMark x1="61338" y1="68920" x2="67460" y2="67076"/>
                        <a14:foregroundMark x1="66780" y1="66111" x2="59297" y2="69710"/>
                        <a14:foregroundMark x1="32766" y1="33802" x2="40363" y2="31782"/>
                        <a14:foregroundMark x1="38763" y1="31782" x2="36819" y2="33229"/>
                        <a14:foregroundMark x1="39116" y1="31519" x2="38763" y2="31782"/>
                        <a14:foregroundMark x1="35082" y1="33620" x2="39683" y2="31694"/>
                        <a14:foregroundMark x1="37965" y1="31782" x2="36395" y2="32660"/>
                        <a14:foregroundMark x1="38435" y1="31519" x2="37965" y2="31782"/>
                        <a14:foregroundMark x1="26531" y1="87884" x2="26531" y2="87884"/>
                        <a14:foregroundMark x1="24830" y1="92625" x2="24830" y2="92625"/>
                        <a14:foregroundMark x1="23129" y1="93766" x2="23129" y2="93766"/>
                        <a14:foregroundMark x1="22109" y1="97805" x2="22109" y2="97805"/>
                        <a14:foregroundMark x1="20181" y1="97981" x2="20181" y2="97981"/>
                        <a14:backgroundMark x1="34921" y1="34592" x2="34921" y2="34592"/>
                        <a14:backgroundMark x1="34014" y1="34767" x2="34014" y2="34767"/>
                        <a14:backgroundMark x1="34240" y1="34767" x2="36621" y2="34416"/>
                        <a14:backgroundMark x1="40136" y1="31782" x2="40136" y2="31782"/>
                      </a14:backgroundRemoval>
                    </a14:imgEffect>
                  </a14:imgLayer>
                </a14:imgProps>
              </a:ext>
            </a:extLst>
          </a:blip>
          <a:srcRect r="31127"/>
          <a:stretch/>
        </p:blipFill>
        <p:spPr>
          <a:xfrm>
            <a:off x="-89467" y="-21945"/>
            <a:ext cx="3657600" cy="68580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D396EAD8-B7F3-43E9-9E75-47EB12B2F373}"/>
              </a:ext>
            </a:extLst>
          </p:cNvPr>
          <p:cNvSpPr/>
          <p:nvPr/>
        </p:nvSpPr>
        <p:spPr>
          <a:xfrm rot="1712267">
            <a:off x="1543527" y="-24813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B3DA691-DF34-44A0-8D57-DB0323F1122C}"/>
              </a:ext>
            </a:extLst>
          </p:cNvPr>
          <p:cNvSpPr/>
          <p:nvPr/>
        </p:nvSpPr>
        <p:spPr>
          <a:xfrm rot="1712267">
            <a:off x="1899440" y="422000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C725E98B-02F2-4606-B813-FA774D1062D2}"/>
              </a:ext>
            </a:extLst>
          </p:cNvPr>
          <p:cNvSpPr/>
          <p:nvPr/>
        </p:nvSpPr>
        <p:spPr>
          <a:xfrm rot="2507886">
            <a:off x="1614342" y="1943944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5F077DF-8ED2-4D68-B60E-4A9D53D6D533}"/>
              </a:ext>
            </a:extLst>
          </p:cNvPr>
          <p:cNvSpPr/>
          <p:nvPr/>
        </p:nvSpPr>
        <p:spPr>
          <a:xfrm rot="3330900">
            <a:off x="3004730" y="3350498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69C9FF1-440F-432A-B957-64D8FA3E8828}"/>
              </a:ext>
            </a:extLst>
          </p:cNvPr>
          <p:cNvSpPr/>
          <p:nvPr/>
        </p:nvSpPr>
        <p:spPr>
          <a:xfrm rot="3330900">
            <a:off x="3130443" y="4341488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7A91B91-B717-4640-824E-96A85FF64860}"/>
              </a:ext>
            </a:extLst>
          </p:cNvPr>
          <p:cNvSpPr/>
          <p:nvPr/>
        </p:nvSpPr>
        <p:spPr>
          <a:xfrm rot="18952427">
            <a:off x="2392075" y="881347"/>
            <a:ext cx="365847" cy="59264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31DA5C8-8317-4834-8541-6A8F34DFC2E5}"/>
              </a:ext>
            </a:extLst>
          </p:cNvPr>
          <p:cNvSpPr/>
          <p:nvPr/>
        </p:nvSpPr>
        <p:spPr>
          <a:xfrm rot="18797443">
            <a:off x="1875358" y="1201993"/>
            <a:ext cx="365847" cy="592649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39F66575-8705-4789-8FC2-83E0EB876699}"/>
              </a:ext>
            </a:extLst>
          </p:cNvPr>
          <p:cNvSpPr/>
          <p:nvPr/>
        </p:nvSpPr>
        <p:spPr>
          <a:xfrm rot="2507886">
            <a:off x="71524" y="1029269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5BE70F4-4CB5-4034-BA77-BF3AC6D8A71F}"/>
              </a:ext>
            </a:extLst>
          </p:cNvPr>
          <p:cNvSpPr/>
          <p:nvPr/>
        </p:nvSpPr>
        <p:spPr>
          <a:xfrm rot="3330900">
            <a:off x="885450" y="2102735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5D8358C-2475-41CC-B01D-DA801B228D2C}"/>
              </a:ext>
            </a:extLst>
          </p:cNvPr>
          <p:cNvSpPr/>
          <p:nvPr/>
        </p:nvSpPr>
        <p:spPr>
          <a:xfrm rot="3330900">
            <a:off x="2199870" y="3395679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943F1F-27FF-4FDD-B978-55077EDCE1CF}"/>
              </a:ext>
            </a:extLst>
          </p:cNvPr>
          <p:cNvSpPr/>
          <p:nvPr/>
        </p:nvSpPr>
        <p:spPr>
          <a:xfrm rot="3330900">
            <a:off x="1752338" y="5993068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35E056DB-882C-4E40-9B3D-75B27C24A99A}"/>
              </a:ext>
            </a:extLst>
          </p:cNvPr>
          <p:cNvSpPr/>
          <p:nvPr/>
        </p:nvSpPr>
        <p:spPr>
          <a:xfrm rot="3330900">
            <a:off x="1882060" y="4724350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2F32CCE-B085-4F54-B101-A8EC198B3545}"/>
              </a:ext>
            </a:extLst>
          </p:cNvPr>
          <p:cNvSpPr/>
          <p:nvPr/>
        </p:nvSpPr>
        <p:spPr>
          <a:xfrm rot="3330900">
            <a:off x="2423939" y="5795228"/>
            <a:ext cx="365847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DD7D32F-CEEE-4BEB-ACCD-7CA14E9121BB}"/>
              </a:ext>
            </a:extLst>
          </p:cNvPr>
          <p:cNvSpPr/>
          <p:nvPr/>
        </p:nvSpPr>
        <p:spPr>
          <a:xfrm rot="3330900">
            <a:off x="1192358" y="6380153"/>
            <a:ext cx="329473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49543CA-2F24-4FC3-BAFE-F19B2A87938A}"/>
              </a:ext>
            </a:extLst>
          </p:cNvPr>
          <p:cNvSpPr/>
          <p:nvPr/>
        </p:nvSpPr>
        <p:spPr>
          <a:xfrm rot="3330900">
            <a:off x="859176" y="6074276"/>
            <a:ext cx="329473" cy="5926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F9DF07A-385E-4C5A-8BBC-9D6FC5EB1AFA}"/>
              </a:ext>
            </a:extLst>
          </p:cNvPr>
          <p:cNvSpPr txBox="1"/>
          <p:nvPr/>
        </p:nvSpPr>
        <p:spPr>
          <a:xfrm>
            <a:off x="2283084" y="23982"/>
            <a:ext cx="29899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mùa đông bắc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603D10E-D58F-44BF-815D-12981742778C}"/>
              </a:ext>
            </a:extLst>
          </p:cNvPr>
          <p:cNvSpPr txBox="1"/>
          <p:nvPr/>
        </p:nvSpPr>
        <p:spPr>
          <a:xfrm>
            <a:off x="104378" y="5233123"/>
            <a:ext cx="1311818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mùa tây nam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B8C5EA-8A00-4F89-8058-5643FA7B3869}"/>
              </a:ext>
            </a:extLst>
          </p:cNvPr>
          <p:cNvSpPr txBox="1"/>
          <p:nvPr/>
        </p:nvSpPr>
        <p:spPr>
          <a:xfrm>
            <a:off x="2508301" y="1568062"/>
            <a:ext cx="156646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mùa đông nam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DBD22C-835E-4440-8296-91B544E94F78}"/>
              </a:ext>
            </a:extLst>
          </p:cNvPr>
          <p:cNvSpPr txBox="1"/>
          <p:nvPr/>
        </p:nvSpPr>
        <p:spPr>
          <a:xfrm>
            <a:off x="3433596" y="3517205"/>
            <a:ext cx="16914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 mùa đông bắc</a:t>
            </a:r>
          </a:p>
        </p:txBody>
      </p:sp>
    </p:spTree>
    <p:extLst>
      <p:ext uri="{BB962C8B-B14F-4D97-AF65-F5344CB8AC3E}">
        <p14:creationId xmlns:p14="http://schemas.microsoft.com/office/powerpoint/2010/main" val="264729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6" presetClass="emph" presetSubtype="0" repeatCount="3000" decel="16000" autoRev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5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6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7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8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9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1" dur="1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2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5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7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8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9" dur="1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1" dur="1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6" presetClass="emph" presetSubtype="0" repeatCount="3000" decel="16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3" dur="1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7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3000"/>
                            </p:stCondLst>
                            <p:childTnLst>
                              <p:par>
                                <p:cTn id="234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3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4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8" grpId="0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28" grpId="0" animBg="1"/>
      <p:bldP spid="28" grpId="1" animBg="1"/>
      <p:bldP spid="28" grpId="2" animBg="1"/>
      <p:bldP spid="29" grpId="0" animBg="1"/>
      <p:bldP spid="29" grpId="1" animBg="1"/>
      <p:bldP spid="29" grpId="2" animBg="1"/>
      <p:bldP spid="30" grpId="0"/>
      <p:bldP spid="30" grpId="1"/>
      <p:bldP spid="31" grpId="0" animBg="1"/>
      <p:bldP spid="31" grpId="1" animBg="1"/>
      <p:bldP spid="32" grpId="0" animBg="1"/>
      <p:bldP spid="32" grpId="1" animBg="1"/>
      <p:bldP spid="33" grpId="0"/>
      <p:bldP spid="3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0486D2F6-8287-4BC1-900B-BA372070A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582" t="19073" r="33194" b="21307"/>
          <a:stretch/>
        </p:blipFill>
        <p:spPr>
          <a:xfrm>
            <a:off x="0" y="17837"/>
            <a:ext cx="1156473" cy="116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87079-799D-4298-96CF-62A25D3DC073}"/>
              </a:ext>
            </a:extLst>
          </p:cNvPr>
          <p:cNvSpPr txBox="1"/>
          <p:nvPr/>
        </p:nvSpPr>
        <p:spPr>
          <a:xfrm>
            <a:off x="710632" y="772929"/>
            <a:ext cx="5904556" cy="2093655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3. Sông ngòi nước ta có lượng nước thay đổi theo mùa và có nhiều phù sa.</a:t>
            </a:r>
          </a:p>
        </p:txBody>
      </p:sp>
      <p:sp>
        <p:nvSpPr>
          <p:cNvPr id="6" name="S - 9Slide.vn">
            <a:extLst>
              <a:ext uri="{FF2B5EF4-FFF2-40B4-BE49-F238E27FC236}">
                <a16:creationId xmlns:a16="http://schemas.microsoft.com/office/drawing/2014/main" id="{3835AE37-6F9C-4760-BB4A-A4AC2AFEAF04}"/>
              </a:ext>
            </a:extLst>
          </p:cNvPr>
          <p:cNvSpPr/>
          <p:nvPr/>
        </p:nvSpPr>
        <p:spPr>
          <a:xfrm>
            <a:off x="3461333" y="4896247"/>
            <a:ext cx="2813084" cy="11888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1" name="Đ - 9Slide.vn">
            <a:extLst>
              <a:ext uri="{FF2B5EF4-FFF2-40B4-BE49-F238E27FC236}">
                <a16:creationId xmlns:a16="http://schemas.microsoft.com/office/drawing/2014/main" id="{EAD81BD4-3863-4C37-AED5-1A3F7F707FA1}"/>
              </a:ext>
            </a:extLst>
          </p:cNvPr>
          <p:cNvSpPr/>
          <p:nvPr/>
        </p:nvSpPr>
        <p:spPr>
          <a:xfrm>
            <a:off x="3461332" y="3461719"/>
            <a:ext cx="2813085" cy="1188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D0F8FD-80E4-4104-B722-9319E8B7D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3289" y="0"/>
            <a:ext cx="5538712" cy="6858000"/>
          </a:xfrm>
          <a:prstGeom prst="rect">
            <a:avLst/>
          </a:prstGeom>
          <a:ln w="38100">
            <a:noFill/>
          </a:ln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ADF9BE62-39FE-4AAF-BE33-BE0DFAE9BA4F}"/>
              </a:ext>
            </a:extLst>
          </p:cNvPr>
          <p:cNvSpPr/>
          <p:nvPr/>
        </p:nvSpPr>
        <p:spPr>
          <a:xfrm>
            <a:off x="6867285" y="389244"/>
            <a:ext cx="1404232" cy="892012"/>
          </a:xfrm>
          <a:custGeom>
            <a:avLst/>
            <a:gdLst>
              <a:gd name="connsiteX0" fmla="*/ 0 w 678180"/>
              <a:gd name="connsiteY0" fmla="*/ 0 h 640080"/>
              <a:gd name="connsiteX1" fmla="*/ 678180 w 678180"/>
              <a:gd name="connsiteY1" fmla="*/ 640080 h 640080"/>
              <a:gd name="connsiteX0" fmla="*/ 0 w 236220"/>
              <a:gd name="connsiteY0" fmla="*/ 0 h 213360"/>
              <a:gd name="connsiteX1" fmla="*/ 236220 w 236220"/>
              <a:gd name="connsiteY1" fmla="*/ 213360 h 21336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754380"/>
              <a:gd name="connsiteY0" fmla="*/ 0 h 495300"/>
              <a:gd name="connsiteX1" fmla="*/ 754380 w 754380"/>
              <a:gd name="connsiteY1" fmla="*/ 495300 h 495300"/>
              <a:gd name="connsiteX0" fmla="*/ 0 w 845820"/>
              <a:gd name="connsiteY0" fmla="*/ 0 h 647700"/>
              <a:gd name="connsiteX1" fmla="*/ 845820 w 845820"/>
              <a:gd name="connsiteY1" fmla="*/ 647700 h 647700"/>
              <a:gd name="connsiteX0" fmla="*/ 0 w 845820"/>
              <a:gd name="connsiteY0" fmla="*/ 0 h 647700"/>
              <a:gd name="connsiteX1" fmla="*/ 845820 w 845820"/>
              <a:gd name="connsiteY1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845820 w 845820"/>
              <a:gd name="connsiteY2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845820 w 845820"/>
              <a:gd name="connsiteY2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274320 w 845820"/>
              <a:gd name="connsiteY1" fmla="*/ 26628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845820"/>
              <a:gd name="connsiteY0" fmla="*/ 0 h 647700"/>
              <a:gd name="connsiteX1" fmla="*/ 152400 w 845820"/>
              <a:gd name="connsiteY1" fmla="*/ 205323 h 647700"/>
              <a:gd name="connsiteX2" fmla="*/ 647700 w 845820"/>
              <a:gd name="connsiteY2" fmla="*/ 441543 h 647700"/>
              <a:gd name="connsiteX3" fmla="*/ 845820 w 845820"/>
              <a:gd name="connsiteY3" fmla="*/ 647700 h 647700"/>
              <a:gd name="connsiteX0" fmla="*/ 0 w 792480"/>
              <a:gd name="connsiteY0" fmla="*/ 0 h 632460"/>
              <a:gd name="connsiteX1" fmla="*/ 152400 w 792480"/>
              <a:gd name="connsiteY1" fmla="*/ 205323 h 632460"/>
              <a:gd name="connsiteX2" fmla="*/ 647700 w 792480"/>
              <a:gd name="connsiteY2" fmla="*/ 441543 h 632460"/>
              <a:gd name="connsiteX3" fmla="*/ 792480 w 792480"/>
              <a:gd name="connsiteY3" fmla="*/ 632460 h 632460"/>
              <a:gd name="connsiteX0" fmla="*/ 0 w 830580"/>
              <a:gd name="connsiteY0" fmla="*/ 0 h 655320"/>
              <a:gd name="connsiteX1" fmla="*/ 190500 w 830580"/>
              <a:gd name="connsiteY1" fmla="*/ 228183 h 655320"/>
              <a:gd name="connsiteX2" fmla="*/ 685800 w 830580"/>
              <a:gd name="connsiteY2" fmla="*/ 464403 h 655320"/>
              <a:gd name="connsiteX3" fmla="*/ 830580 w 830580"/>
              <a:gd name="connsiteY3" fmla="*/ 655320 h 655320"/>
              <a:gd name="connsiteX0" fmla="*/ 0 w 822960"/>
              <a:gd name="connsiteY0" fmla="*/ 0 h 655320"/>
              <a:gd name="connsiteX1" fmla="*/ 182880 w 822960"/>
              <a:gd name="connsiteY1" fmla="*/ 228183 h 655320"/>
              <a:gd name="connsiteX2" fmla="*/ 678180 w 822960"/>
              <a:gd name="connsiteY2" fmla="*/ 464403 h 655320"/>
              <a:gd name="connsiteX3" fmla="*/ 822960 w 822960"/>
              <a:gd name="connsiteY3" fmla="*/ 655320 h 655320"/>
              <a:gd name="connsiteX0" fmla="*/ 0 w 1318260"/>
              <a:gd name="connsiteY0" fmla="*/ 0 h 891540"/>
              <a:gd name="connsiteX1" fmla="*/ 678180 w 1318260"/>
              <a:gd name="connsiteY1" fmla="*/ 464403 h 891540"/>
              <a:gd name="connsiteX2" fmla="*/ 1173480 w 1318260"/>
              <a:gd name="connsiteY2" fmla="*/ 700623 h 891540"/>
              <a:gd name="connsiteX3" fmla="*/ 1318260 w 1318260"/>
              <a:gd name="connsiteY3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  <a:gd name="connsiteX0" fmla="*/ 0 w 1318260"/>
              <a:gd name="connsiteY0" fmla="*/ 0 h 891540"/>
              <a:gd name="connsiteX1" fmla="*/ 510540 w 1318260"/>
              <a:gd name="connsiteY1" fmla="*/ 258663 h 891540"/>
              <a:gd name="connsiteX2" fmla="*/ 678180 w 1318260"/>
              <a:gd name="connsiteY2" fmla="*/ 464403 h 891540"/>
              <a:gd name="connsiteX3" fmla="*/ 1173480 w 1318260"/>
              <a:gd name="connsiteY3" fmla="*/ 700623 h 891540"/>
              <a:gd name="connsiteX4" fmla="*/ 1318260 w 1318260"/>
              <a:gd name="connsiteY4" fmla="*/ 891540 h 891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18260" h="891540">
                <a:moveTo>
                  <a:pt x="0" y="0"/>
                </a:moveTo>
                <a:cubicBezTo>
                  <a:pt x="81280" y="54540"/>
                  <a:pt x="321310" y="265083"/>
                  <a:pt x="510540" y="258663"/>
                </a:cubicBezTo>
                <a:cubicBezTo>
                  <a:pt x="623570" y="336064"/>
                  <a:pt x="563880" y="402173"/>
                  <a:pt x="678180" y="464403"/>
                </a:cubicBezTo>
                <a:cubicBezTo>
                  <a:pt x="784860" y="545613"/>
                  <a:pt x="1032510" y="736114"/>
                  <a:pt x="1173480" y="700623"/>
                </a:cubicBezTo>
                <a:cubicBezTo>
                  <a:pt x="1268730" y="794672"/>
                  <a:pt x="1283970" y="864801"/>
                  <a:pt x="1318260" y="8915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8BB062F-3C65-46FC-B011-EC1B72A82C3B}"/>
              </a:ext>
            </a:extLst>
          </p:cNvPr>
          <p:cNvSpPr/>
          <p:nvPr/>
        </p:nvSpPr>
        <p:spPr>
          <a:xfrm>
            <a:off x="7971189" y="1308793"/>
            <a:ext cx="669648" cy="285910"/>
          </a:xfrm>
          <a:custGeom>
            <a:avLst/>
            <a:gdLst>
              <a:gd name="connsiteX0" fmla="*/ 0 w 628650"/>
              <a:gd name="connsiteY0" fmla="*/ 0 h 285759"/>
              <a:gd name="connsiteX1" fmla="*/ 127000 w 628650"/>
              <a:gd name="connsiteY1" fmla="*/ 12700 h 285759"/>
              <a:gd name="connsiteX2" fmla="*/ 203200 w 628650"/>
              <a:gd name="connsiteY2" fmla="*/ 6350 h 285759"/>
              <a:gd name="connsiteX3" fmla="*/ 266700 w 628650"/>
              <a:gd name="connsiteY3" fmla="*/ 88900 h 285759"/>
              <a:gd name="connsiteX4" fmla="*/ 330200 w 628650"/>
              <a:gd name="connsiteY4" fmla="*/ 107950 h 285759"/>
              <a:gd name="connsiteX5" fmla="*/ 393700 w 628650"/>
              <a:gd name="connsiteY5" fmla="*/ 165100 h 285759"/>
              <a:gd name="connsiteX6" fmla="*/ 520700 w 628650"/>
              <a:gd name="connsiteY6" fmla="*/ 266700 h 285759"/>
              <a:gd name="connsiteX7" fmla="*/ 628650 w 628650"/>
              <a:gd name="connsiteY7" fmla="*/ 285750 h 285759"/>
              <a:gd name="connsiteX8" fmla="*/ 628650 w 628650"/>
              <a:gd name="connsiteY8" fmla="*/ 285750 h 28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8650" h="285759">
                <a:moveTo>
                  <a:pt x="0" y="0"/>
                </a:moveTo>
                <a:cubicBezTo>
                  <a:pt x="46566" y="5821"/>
                  <a:pt x="93133" y="11642"/>
                  <a:pt x="127000" y="12700"/>
                </a:cubicBezTo>
                <a:cubicBezTo>
                  <a:pt x="160867" y="13758"/>
                  <a:pt x="179917" y="-6350"/>
                  <a:pt x="203200" y="6350"/>
                </a:cubicBezTo>
                <a:cubicBezTo>
                  <a:pt x="226483" y="19050"/>
                  <a:pt x="245533" y="71967"/>
                  <a:pt x="266700" y="88900"/>
                </a:cubicBezTo>
                <a:cubicBezTo>
                  <a:pt x="287867" y="105833"/>
                  <a:pt x="309033" y="95250"/>
                  <a:pt x="330200" y="107950"/>
                </a:cubicBezTo>
                <a:cubicBezTo>
                  <a:pt x="351367" y="120650"/>
                  <a:pt x="361950" y="138642"/>
                  <a:pt x="393700" y="165100"/>
                </a:cubicBezTo>
                <a:cubicBezTo>
                  <a:pt x="425450" y="191558"/>
                  <a:pt x="481542" y="246592"/>
                  <a:pt x="520700" y="266700"/>
                </a:cubicBezTo>
                <a:cubicBezTo>
                  <a:pt x="559858" y="286808"/>
                  <a:pt x="628650" y="285750"/>
                  <a:pt x="628650" y="285750"/>
                </a:cubicBezTo>
                <a:lnTo>
                  <a:pt x="628650" y="28575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5030EDAF-7F64-4CCA-AA4B-FDE017911E7C}"/>
              </a:ext>
            </a:extLst>
          </p:cNvPr>
          <p:cNvSpPr/>
          <p:nvPr/>
        </p:nvSpPr>
        <p:spPr>
          <a:xfrm>
            <a:off x="7849435" y="1683642"/>
            <a:ext cx="683176" cy="463347"/>
          </a:xfrm>
          <a:custGeom>
            <a:avLst/>
            <a:gdLst>
              <a:gd name="connsiteX0" fmla="*/ 0 w 641350"/>
              <a:gd name="connsiteY0" fmla="*/ 0 h 463102"/>
              <a:gd name="connsiteX1" fmla="*/ 139700 w 641350"/>
              <a:gd name="connsiteY1" fmla="*/ 88900 h 463102"/>
              <a:gd name="connsiteX2" fmla="*/ 69850 w 641350"/>
              <a:gd name="connsiteY2" fmla="*/ 152400 h 463102"/>
              <a:gd name="connsiteX3" fmla="*/ 342900 w 641350"/>
              <a:gd name="connsiteY3" fmla="*/ 298450 h 463102"/>
              <a:gd name="connsiteX4" fmla="*/ 425450 w 641350"/>
              <a:gd name="connsiteY4" fmla="*/ 311150 h 463102"/>
              <a:gd name="connsiteX5" fmla="*/ 482600 w 641350"/>
              <a:gd name="connsiteY5" fmla="*/ 419100 h 463102"/>
              <a:gd name="connsiteX6" fmla="*/ 508000 w 641350"/>
              <a:gd name="connsiteY6" fmla="*/ 419100 h 463102"/>
              <a:gd name="connsiteX7" fmla="*/ 565150 w 641350"/>
              <a:gd name="connsiteY7" fmla="*/ 450850 h 463102"/>
              <a:gd name="connsiteX8" fmla="*/ 590550 w 641350"/>
              <a:gd name="connsiteY8" fmla="*/ 457200 h 463102"/>
              <a:gd name="connsiteX9" fmla="*/ 641350 w 641350"/>
              <a:gd name="connsiteY9" fmla="*/ 368300 h 463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41350" h="463102">
                <a:moveTo>
                  <a:pt x="0" y="0"/>
                </a:moveTo>
                <a:cubicBezTo>
                  <a:pt x="64029" y="31750"/>
                  <a:pt x="128058" y="63500"/>
                  <a:pt x="139700" y="88900"/>
                </a:cubicBezTo>
                <a:cubicBezTo>
                  <a:pt x="151342" y="114300"/>
                  <a:pt x="35983" y="117475"/>
                  <a:pt x="69850" y="152400"/>
                </a:cubicBezTo>
                <a:cubicBezTo>
                  <a:pt x="103717" y="187325"/>
                  <a:pt x="283633" y="271992"/>
                  <a:pt x="342900" y="298450"/>
                </a:cubicBezTo>
                <a:cubicBezTo>
                  <a:pt x="402167" y="324908"/>
                  <a:pt x="402167" y="291042"/>
                  <a:pt x="425450" y="311150"/>
                </a:cubicBezTo>
                <a:cubicBezTo>
                  <a:pt x="448733" y="331258"/>
                  <a:pt x="482600" y="419100"/>
                  <a:pt x="482600" y="419100"/>
                </a:cubicBezTo>
                <a:cubicBezTo>
                  <a:pt x="496358" y="437092"/>
                  <a:pt x="494242" y="413808"/>
                  <a:pt x="508000" y="419100"/>
                </a:cubicBezTo>
                <a:cubicBezTo>
                  <a:pt x="521758" y="424392"/>
                  <a:pt x="565150" y="450850"/>
                  <a:pt x="565150" y="450850"/>
                </a:cubicBezTo>
                <a:cubicBezTo>
                  <a:pt x="578908" y="457200"/>
                  <a:pt x="577850" y="470958"/>
                  <a:pt x="590550" y="457200"/>
                </a:cubicBezTo>
                <a:cubicBezTo>
                  <a:pt x="603250" y="443442"/>
                  <a:pt x="622300" y="405871"/>
                  <a:pt x="641350" y="3683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C33B807-C110-40CE-8355-A8BAD771424C}"/>
              </a:ext>
            </a:extLst>
          </p:cNvPr>
          <p:cNvSpPr/>
          <p:nvPr/>
        </p:nvSpPr>
        <p:spPr>
          <a:xfrm>
            <a:off x="8512319" y="2389258"/>
            <a:ext cx="372027" cy="133027"/>
          </a:xfrm>
          <a:custGeom>
            <a:avLst/>
            <a:gdLst>
              <a:gd name="connsiteX0" fmla="*/ 0 w 349250"/>
              <a:gd name="connsiteY0" fmla="*/ 120257 h 132957"/>
              <a:gd name="connsiteX1" fmla="*/ 31750 w 349250"/>
              <a:gd name="connsiteY1" fmla="*/ 12307 h 132957"/>
              <a:gd name="connsiteX2" fmla="*/ 50800 w 349250"/>
              <a:gd name="connsiteY2" fmla="*/ 5957 h 132957"/>
              <a:gd name="connsiteX3" fmla="*/ 107950 w 349250"/>
              <a:gd name="connsiteY3" fmla="*/ 44057 h 132957"/>
              <a:gd name="connsiteX4" fmla="*/ 349250 w 349250"/>
              <a:gd name="connsiteY4" fmla="*/ 132957 h 132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9250" h="132957">
                <a:moveTo>
                  <a:pt x="0" y="120257"/>
                </a:moveTo>
                <a:lnTo>
                  <a:pt x="31750" y="12307"/>
                </a:lnTo>
                <a:cubicBezTo>
                  <a:pt x="40217" y="-6743"/>
                  <a:pt x="38100" y="665"/>
                  <a:pt x="50800" y="5957"/>
                </a:cubicBezTo>
                <a:cubicBezTo>
                  <a:pt x="63500" y="11249"/>
                  <a:pt x="58208" y="22890"/>
                  <a:pt x="107950" y="44057"/>
                </a:cubicBezTo>
                <a:cubicBezTo>
                  <a:pt x="157692" y="65224"/>
                  <a:pt x="253471" y="99090"/>
                  <a:pt x="349250" y="132957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3BD65C9-107E-481F-B96D-687F362B92D7}"/>
              </a:ext>
            </a:extLst>
          </p:cNvPr>
          <p:cNvSpPr/>
          <p:nvPr/>
        </p:nvSpPr>
        <p:spPr>
          <a:xfrm>
            <a:off x="9594375" y="3214802"/>
            <a:ext cx="135486" cy="438382"/>
          </a:xfrm>
          <a:custGeom>
            <a:avLst/>
            <a:gdLst>
              <a:gd name="connsiteX0" fmla="*/ 57341 w 127191"/>
              <a:gd name="connsiteY0" fmla="*/ 438150 h 438150"/>
              <a:gd name="connsiteX1" fmla="*/ 57341 w 127191"/>
              <a:gd name="connsiteY1" fmla="*/ 323850 h 438150"/>
              <a:gd name="connsiteX2" fmla="*/ 76391 w 127191"/>
              <a:gd name="connsiteY2" fmla="*/ 304800 h 438150"/>
              <a:gd name="connsiteX3" fmla="*/ 70041 w 127191"/>
              <a:gd name="connsiteY3" fmla="*/ 266700 h 438150"/>
              <a:gd name="connsiteX4" fmla="*/ 70041 w 127191"/>
              <a:gd name="connsiteY4" fmla="*/ 215900 h 438150"/>
              <a:gd name="connsiteX5" fmla="*/ 25591 w 127191"/>
              <a:gd name="connsiteY5" fmla="*/ 196850 h 438150"/>
              <a:gd name="connsiteX6" fmla="*/ 191 w 127191"/>
              <a:gd name="connsiteY6" fmla="*/ 184150 h 438150"/>
              <a:gd name="connsiteX7" fmla="*/ 38291 w 127191"/>
              <a:gd name="connsiteY7" fmla="*/ 139700 h 438150"/>
              <a:gd name="connsiteX8" fmla="*/ 38291 w 127191"/>
              <a:gd name="connsiteY8" fmla="*/ 114300 h 438150"/>
              <a:gd name="connsiteX9" fmla="*/ 127191 w 127191"/>
              <a:gd name="connsiteY9" fmla="*/ 0 h 438150"/>
              <a:gd name="connsiteX10" fmla="*/ 127191 w 127191"/>
              <a:gd name="connsiteY10" fmla="*/ 0 h 438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7191" h="438150">
                <a:moveTo>
                  <a:pt x="57341" y="438150"/>
                </a:moveTo>
                <a:cubicBezTo>
                  <a:pt x="55753" y="392112"/>
                  <a:pt x="54166" y="346075"/>
                  <a:pt x="57341" y="323850"/>
                </a:cubicBezTo>
                <a:cubicBezTo>
                  <a:pt x="60516" y="301625"/>
                  <a:pt x="74274" y="314325"/>
                  <a:pt x="76391" y="304800"/>
                </a:cubicBezTo>
                <a:cubicBezTo>
                  <a:pt x="78508" y="295275"/>
                  <a:pt x="71099" y="281517"/>
                  <a:pt x="70041" y="266700"/>
                </a:cubicBezTo>
                <a:cubicBezTo>
                  <a:pt x="68983" y="251883"/>
                  <a:pt x="77449" y="227542"/>
                  <a:pt x="70041" y="215900"/>
                </a:cubicBezTo>
                <a:cubicBezTo>
                  <a:pt x="62633" y="204258"/>
                  <a:pt x="25591" y="196850"/>
                  <a:pt x="25591" y="196850"/>
                </a:cubicBezTo>
                <a:cubicBezTo>
                  <a:pt x="13949" y="191558"/>
                  <a:pt x="-1926" y="193675"/>
                  <a:pt x="191" y="184150"/>
                </a:cubicBezTo>
                <a:cubicBezTo>
                  <a:pt x="2308" y="174625"/>
                  <a:pt x="38291" y="139700"/>
                  <a:pt x="38291" y="139700"/>
                </a:cubicBezTo>
                <a:cubicBezTo>
                  <a:pt x="44641" y="128058"/>
                  <a:pt x="23474" y="137583"/>
                  <a:pt x="38291" y="114300"/>
                </a:cubicBezTo>
                <a:cubicBezTo>
                  <a:pt x="53108" y="91017"/>
                  <a:pt x="127191" y="0"/>
                  <a:pt x="127191" y="0"/>
                </a:cubicBezTo>
                <a:lnTo>
                  <a:pt x="127191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058C9FF-0293-4BE1-B3C0-2141546FBF0C}"/>
              </a:ext>
            </a:extLst>
          </p:cNvPr>
          <p:cNvSpPr/>
          <p:nvPr/>
        </p:nvSpPr>
        <p:spPr>
          <a:xfrm>
            <a:off x="9783974" y="3831078"/>
            <a:ext cx="500545" cy="652120"/>
          </a:xfrm>
          <a:custGeom>
            <a:avLst/>
            <a:gdLst>
              <a:gd name="connsiteX0" fmla="*/ 0 w 444500"/>
              <a:gd name="connsiteY0" fmla="*/ 0 h 651775"/>
              <a:gd name="connsiteX1" fmla="*/ 107950 w 444500"/>
              <a:gd name="connsiteY1" fmla="*/ 228600 h 651775"/>
              <a:gd name="connsiteX2" fmla="*/ 114300 w 444500"/>
              <a:gd name="connsiteY2" fmla="*/ 247650 h 651775"/>
              <a:gd name="connsiteX3" fmla="*/ 69850 w 444500"/>
              <a:gd name="connsiteY3" fmla="*/ 273050 h 651775"/>
              <a:gd name="connsiteX4" fmla="*/ 31750 w 444500"/>
              <a:gd name="connsiteY4" fmla="*/ 298450 h 651775"/>
              <a:gd name="connsiteX5" fmla="*/ 57150 w 444500"/>
              <a:gd name="connsiteY5" fmla="*/ 355600 h 651775"/>
              <a:gd name="connsiteX6" fmla="*/ 19050 w 444500"/>
              <a:gd name="connsiteY6" fmla="*/ 419100 h 651775"/>
              <a:gd name="connsiteX7" fmla="*/ 19050 w 444500"/>
              <a:gd name="connsiteY7" fmla="*/ 463550 h 651775"/>
              <a:gd name="connsiteX8" fmla="*/ 38100 w 444500"/>
              <a:gd name="connsiteY8" fmla="*/ 514350 h 651775"/>
              <a:gd name="connsiteX9" fmla="*/ 95250 w 444500"/>
              <a:gd name="connsiteY9" fmla="*/ 552450 h 651775"/>
              <a:gd name="connsiteX10" fmla="*/ 190500 w 444500"/>
              <a:gd name="connsiteY10" fmla="*/ 647700 h 651775"/>
              <a:gd name="connsiteX11" fmla="*/ 241300 w 444500"/>
              <a:gd name="connsiteY11" fmla="*/ 635000 h 651775"/>
              <a:gd name="connsiteX12" fmla="*/ 311150 w 444500"/>
              <a:gd name="connsiteY12" fmla="*/ 641350 h 651775"/>
              <a:gd name="connsiteX13" fmla="*/ 330200 w 444500"/>
              <a:gd name="connsiteY13" fmla="*/ 647700 h 651775"/>
              <a:gd name="connsiteX14" fmla="*/ 444500 w 444500"/>
              <a:gd name="connsiteY14" fmla="*/ 609600 h 651775"/>
              <a:gd name="connsiteX0" fmla="*/ 0 w 469900"/>
              <a:gd name="connsiteY0" fmla="*/ 0 h 651775"/>
              <a:gd name="connsiteX1" fmla="*/ 133350 w 469900"/>
              <a:gd name="connsiteY1" fmla="*/ 228600 h 651775"/>
              <a:gd name="connsiteX2" fmla="*/ 139700 w 469900"/>
              <a:gd name="connsiteY2" fmla="*/ 247650 h 651775"/>
              <a:gd name="connsiteX3" fmla="*/ 95250 w 469900"/>
              <a:gd name="connsiteY3" fmla="*/ 273050 h 651775"/>
              <a:gd name="connsiteX4" fmla="*/ 57150 w 469900"/>
              <a:gd name="connsiteY4" fmla="*/ 298450 h 651775"/>
              <a:gd name="connsiteX5" fmla="*/ 82550 w 469900"/>
              <a:gd name="connsiteY5" fmla="*/ 355600 h 651775"/>
              <a:gd name="connsiteX6" fmla="*/ 44450 w 469900"/>
              <a:gd name="connsiteY6" fmla="*/ 419100 h 651775"/>
              <a:gd name="connsiteX7" fmla="*/ 44450 w 469900"/>
              <a:gd name="connsiteY7" fmla="*/ 463550 h 651775"/>
              <a:gd name="connsiteX8" fmla="*/ 63500 w 469900"/>
              <a:gd name="connsiteY8" fmla="*/ 514350 h 651775"/>
              <a:gd name="connsiteX9" fmla="*/ 120650 w 469900"/>
              <a:gd name="connsiteY9" fmla="*/ 552450 h 651775"/>
              <a:gd name="connsiteX10" fmla="*/ 215900 w 469900"/>
              <a:gd name="connsiteY10" fmla="*/ 647700 h 651775"/>
              <a:gd name="connsiteX11" fmla="*/ 266700 w 469900"/>
              <a:gd name="connsiteY11" fmla="*/ 635000 h 651775"/>
              <a:gd name="connsiteX12" fmla="*/ 336550 w 469900"/>
              <a:gd name="connsiteY12" fmla="*/ 641350 h 651775"/>
              <a:gd name="connsiteX13" fmla="*/ 355600 w 469900"/>
              <a:gd name="connsiteY13" fmla="*/ 647700 h 651775"/>
              <a:gd name="connsiteX14" fmla="*/ 469900 w 469900"/>
              <a:gd name="connsiteY14" fmla="*/ 609600 h 65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9900" h="651775">
                <a:moveTo>
                  <a:pt x="0" y="0"/>
                </a:moveTo>
                <a:cubicBezTo>
                  <a:pt x="35983" y="76200"/>
                  <a:pt x="97367" y="152400"/>
                  <a:pt x="133350" y="228600"/>
                </a:cubicBezTo>
                <a:cubicBezTo>
                  <a:pt x="152400" y="269875"/>
                  <a:pt x="146050" y="240242"/>
                  <a:pt x="139700" y="247650"/>
                </a:cubicBezTo>
                <a:cubicBezTo>
                  <a:pt x="133350" y="255058"/>
                  <a:pt x="109008" y="264583"/>
                  <a:pt x="95250" y="273050"/>
                </a:cubicBezTo>
                <a:cubicBezTo>
                  <a:pt x="81492" y="281517"/>
                  <a:pt x="59267" y="284692"/>
                  <a:pt x="57150" y="298450"/>
                </a:cubicBezTo>
                <a:cubicBezTo>
                  <a:pt x="55033" y="312208"/>
                  <a:pt x="84667" y="335492"/>
                  <a:pt x="82550" y="355600"/>
                </a:cubicBezTo>
                <a:cubicBezTo>
                  <a:pt x="80433" y="375708"/>
                  <a:pt x="50800" y="401108"/>
                  <a:pt x="44450" y="419100"/>
                </a:cubicBezTo>
                <a:cubicBezTo>
                  <a:pt x="38100" y="437092"/>
                  <a:pt x="41275" y="447675"/>
                  <a:pt x="44450" y="463550"/>
                </a:cubicBezTo>
                <a:cubicBezTo>
                  <a:pt x="47625" y="479425"/>
                  <a:pt x="50800" y="499533"/>
                  <a:pt x="63500" y="514350"/>
                </a:cubicBezTo>
                <a:cubicBezTo>
                  <a:pt x="76200" y="529167"/>
                  <a:pt x="95250" y="530225"/>
                  <a:pt x="120650" y="552450"/>
                </a:cubicBezTo>
                <a:cubicBezTo>
                  <a:pt x="146050" y="574675"/>
                  <a:pt x="191558" y="633942"/>
                  <a:pt x="215900" y="647700"/>
                </a:cubicBezTo>
                <a:cubicBezTo>
                  <a:pt x="240242" y="661458"/>
                  <a:pt x="246592" y="636058"/>
                  <a:pt x="266700" y="635000"/>
                </a:cubicBezTo>
                <a:cubicBezTo>
                  <a:pt x="286808" y="633942"/>
                  <a:pt x="336550" y="641350"/>
                  <a:pt x="336550" y="641350"/>
                </a:cubicBezTo>
                <a:cubicBezTo>
                  <a:pt x="351367" y="643467"/>
                  <a:pt x="333375" y="652992"/>
                  <a:pt x="355600" y="647700"/>
                </a:cubicBezTo>
                <a:cubicBezTo>
                  <a:pt x="377825" y="642408"/>
                  <a:pt x="423862" y="626004"/>
                  <a:pt x="469900" y="6096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A8602F3-66D9-4EA0-8C5E-E14160CB7ED7}"/>
              </a:ext>
            </a:extLst>
          </p:cNvPr>
          <p:cNvSpPr/>
          <p:nvPr/>
        </p:nvSpPr>
        <p:spPr>
          <a:xfrm>
            <a:off x="9246302" y="4945980"/>
            <a:ext cx="645051" cy="371912"/>
          </a:xfrm>
          <a:custGeom>
            <a:avLst/>
            <a:gdLst>
              <a:gd name="connsiteX0" fmla="*/ 605559 w 605559"/>
              <a:gd name="connsiteY0" fmla="*/ 52501 h 371715"/>
              <a:gd name="connsiteX1" fmla="*/ 526978 w 605559"/>
              <a:gd name="connsiteY1" fmla="*/ 76313 h 371715"/>
              <a:gd name="connsiteX2" fmla="*/ 493641 w 605559"/>
              <a:gd name="connsiteY2" fmla="*/ 116794 h 371715"/>
              <a:gd name="connsiteX3" fmla="*/ 481734 w 605559"/>
              <a:gd name="connsiteY3" fmla="*/ 119176 h 371715"/>
              <a:gd name="connsiteX4" fmla="*/ 453159 w 605559"/>
              <a:gd name="connsiteY4" fmla="*/ 97744 h 371715"/>
              <a:gd name="connsiteX5" fmla="*/ 438872 w 605559"/>
              <a:gd name="connsiteY5" fmla="*/ 109651 h 371715"/>
              <a:gd name="connsiteX6" fmla="*/ 391247 w 605559"/>
              <a:gd name="connsiteY6" fmla="*/ 109651 h 371715"/>
              <a:gd name="connsiteX7" fmla="*/ 360291 w 605559"/>
              <a:gd name="connsiteY7" fmla="*/ 88219 h 371715"/>
              <a:gd name="connsiteX8" fmla="*/ 348384 w 605559"/>
              <a:gd name="connsiteY8" fmla="*/ 92982 h 371715"/>
              <a:gd name="connsiteX9" fmla="*/ 307903 w 605559"/>
              <a:gd name="connsiteY9" fmla="*/ 47738 h 371715"/>
              <a:gd name="connsiteX10" fmla="*/ 284091 w 605559"/>
              <a:gd name="connsiteY10" fmla="*/ 47738 h 371715"/>
              <a:gd name="connsiteX11" fmla="*/ 291234 w 605559"/>
              <a:gd name="connsiteY11" fmla="*/ 28688 h 371715"/>
              <a:gd name="connsiteX12" fmla="*/ 262659 w 605559"/>
              <a:gd name="connsiteY12" fmla="*/ 23926 h 371715"/>
              <a:gd name="connsiteX13" fmla="*/ 203128 w 605559"/>
              <a:gd name="connsiteY13" fmla="*/ 23926 h 371715"/>
              <a:gd name="connsiteX14" fmla="*/ 203128 w 605559"/>
              <a:gd name="connsiteY14" fmla="*/ 113 h 371715"/>
              <a:gd name="connsiteX15" fmla="*/ 179316 w 605559"/>
              <a:gd name="connsiteY15" fmla="*/ 16782 h 371715"/>
              <a:gd name="connsiteX16" fmla="*/ 131691 w 605559"/>
              <a:gd name="connsiteY16" fmla="*/ 57263 h 371715"/>
              <a:gd name="connsiteX17" fmla="*/ 110259 w 605559"/>
              <a:gd name="connsiteY17" fmla="*/ 54882 h 371715"/>
              <a:gd name="connsiteX18" fmla="*/ 98353 w 605559"/>
              <a:gd name="connsiteY18" fmla="*/ 71551 h 371715"/>
              <a:gd name="connsiteX19" fmla="*/ 34059 w 605559"/>
              <a:gd name="connsiteY19" fmla="*/ 69169 h 371715"/>
              <a:gd name="connsiteX20" fmla="*/ 5484 w 605559"/>
              <a:gd name="connsiteY20" fmla="*/ 90601 h 371715"/>
              <a:gd name="connsiteX21" fmla="*/ 722 w 605559"/>
              <a:gd name="connsiteY21" fmla="*/ 133463 h 371715"/>
              <a:gd name="connsiteX22" fmla="*/ 15009 w 605559"/>
              <a:gd name="connsiteY22" fmla="*/ 166801 h 371715"/>
              <a:gd name="connsiteX23" fmla="*/ 38822 w 605559"/>
              <a:gd name="connsiteY23" fmla="*/ 164419 h 371715"/>
              <a:gd name="connsiteX24" fmla="*/ 45966 w 605559"/>
              <a:gd name="connsiteY24" fmla="*/ 169182 h 371715"/>
              <a:gd name="connsiteX25" fmla="*/ 69778 w 605559"/>
              <a:gd name="connsiteY25" fmla="*/ 183469 h 371715"/>
              <a:gd name="connsiteX26" fmla="*/ 81684 w 605559"/>
              <a:gd name="connsiteY26" fmla="*/ 197757 h 371715"/>
              <a:gd name="connsiteX27" fmla="*/ 57872 w 605559"/>
              <a:gd name="connsiteY27" fmla="*/ 219188 h 371715"/>
              <a:gd name="connsiteX28" fmla="*/ 34059 w 605559"/>
              <a:gd name="connsiteY28" fmla="*/ 238238 h 371715"/>
              <a:gd name="connsiteX29" fmla="*/ 34059 w 605559"/>
              <a:gd name="connsiteY29" fmla="*/ 257288 h 371715"/>
              <a:gd name="connsiteX30" fmla="*/ 7866 w 605559"/>
              <a:gd name="connsiteY30" fmla="*/ 312057 h 371715"/>
              <a:gd name="connsiteX31" fmla="*/ 15009 w 605559"/>
              <a:gd name="connsiteY31" fmla="*/ 359682 h 371715"/>
              <a:gd name="connsiteX32" fmla="*/ 43584 w 605559"/>
              <a:gd name="connsiteY32" fmla="*/ 371588 h 371715"/>
              <a:gd name="connsiteX33" fmla="*/ 69778 w 605559"/>
              <a:gd name="connsiteY33" fmla="*/ 354919 h 371715"/>
              <a:gd name="connsiteX34" fmla="*/ 86447 w 605559"/>
              <a:gd name="connsiteY34" fmla="*/ 312057 h 371715"/>
              <a:gd name="connsiteX35" fmla="*/ 110259 w 605559"/>
              <a:gd name="connsiteY35" fmla="*/ 288244 h 371715"/>
              <a:gd name="connsiteX36" fmla="*/ 143597 w 605559"/>
              <a:gd name="connsiteY36" fmla="*/ 312057 h 371715"/>
              <a:gd name="connsiteX37" fmla="*/ 191222 w 605559"/>
              <a:gd name="connsiteY37" fmla="*/ 338251 h 371715"/>
              <a:gd name="connsiteX38" fmla="*/ 267422 w 605559"/>
              <a:gd name="connsiteY38" fmla="*/ 319201 h 371715"/>
              <a:gd name="connsiteX39" fmla="*/ 322191 w 605559"/>
              <a:gd name="connsiteY39" fmla="*/ 288244 h 371715"/>
              <a:gd name="connsiteX40" fmla="*/ 319809 w 605559"/>
              <a:gd name="connsiteY40" fmla="*/ 259669 h 371715"/>
              <a:gd name="connsiteX41" fmla="*/ 276947 w 605559"/>
              <a:gd name="connsiteY41" fmla="*/ 190613 h 371715"/>
              <a:gd name="connsiteX42" fmla="*/ 276947 w 605559"/>
              <a:gd name="connsiteY42" fmla="*/ 169182 h 371715"/>
              <a:gd name="connsiteX43" fmla="*/ 319809 w 605559"/>
              <a:gd name="connsiteY43" fmla="*/ 162038 h 371715"/>
              <a:gd name="connsiteX44" fmla="*/ 376959 w 605559"/>
              <a:gd name="connsiteY44" fmla="*/ 145369 h 371715"/>
              <a:gd name="connsiteX45" fmla="*/ 405534 w 605559"/>
              <a:gd name="connsiteY45" fmla="*/ 185851 h 371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605559" h="371715">
                <a:moveTo>
                  <a:pt x="605559" y="52501"/>
                </a:moveTo>
                <a:cubicBezTo>
                  <a:pt x="575595" y="59049"/>
                  <a:pt x="545631" y="65598"/>
                  <a:pt x="526978" y="76313"/>
                </a:cubicBezTo>
                <a:cubicBezTo>
                  <a:pt x="508325" y="87028"/>
                  <a:pt x="501182" y="109650"/>
                  <a:pt x="493641" y="116794"/>
                </a:cubicBezTo>
                <a:cubicBezTo>
                  <a:pt x="486100" y="123938"/>
                  <a:pt x="488481" y="122351"/>
                  <a:pt x="481734" y="119176"/>
                </a:cubicBezTo>
                <a:cubicBezTo>
                  <a:pt x="474987" y="116001"/>
                  <a:pt x="460303" y="99332"/>
                  <a:pt x="453159" y="97744"/>
                </a:cubicBezTo>
                <a:cubicBezTo>
                  <a:pt x="446015" y="96157"/>
                  <a:pt x="449191" y="107667"/>
                  <a:pt x="438872" y="109651"/>
                </a:cubicBezTo>
                <a:cubicBezTo>
                  <a:pt x="428553" y="111635"/>
                  <a:pt x="404344" y="113223"/>
                  <a:pt x="391247" y="109651"/>
                </a:cubicBezTo>
                <a:cubicBezTo>
                  <a:pt x="378150" y="106079"/>
                  <a:pt x="367435" y="90997"/>
                  <a:pt x="360291" y="88219"/>
                </a:cubicBezTo>
                <a:cubicBezTo>
                  <a:pt x="353147" y="85441"/>
                  <a:pt x="357115" y="99729"/>
                  <a:pt x="348384" y="92982"/>
                </a:cubicBezTo>
                <a:cubicBezTo>
                  <a:pt x="339653" y="86235"/>
                  <a:pt x="318618" y="55279"/>
                  <a:pt x="307903" y="47738"/>
                </a:cubicBezTo>
                <a:cubicBezTo>
                  <a:pt x="297188" y="40197"/>
                  <a:pt x="286869" y="50913"/>
                  <a:pt x="284091" y="47738"/>
                </a:cubicBezTo>
                <a:cubicBezTo>
                  <a:pt x="281313" y="44563"/>
                  <a:pt x="294806" y="32656"/>
                  <a:pt x="291234" y="28688"/>
                </a:cubicBezTo>
                <a:cubicBezTo>
                  <a:pt x="287662" y="24720"/>
                  <a:pt x="277343" y="24720"/>
                  <a:pt x="262659" y="23926"/>
                </a:cubicBezTo>
                <a:cubicBezTo>
                  <a:pt x="247975" y="23132"/>
                  <a:pt x="213050" y="27895"/>
                  <a:pt x="203128" y="23926"/>
                </a:cubicBezTo>
                <a:cubicBezTo>
                  <a:pt x="193206" y="19957"/>
                  <a:pt x="207097" y="1304"/>
                  <a:pt x="203128" y="113"/>
                </a:cubicBezTo>
                <a:cubicBezTo>
                  <a:pt x="199159" y="-1078"/>
                  <a:pt x="191222" y="7257"/>
                  <a:pt x="179316" y="16782"/>
                </a:cubicBezTo>
                <a:cubicBezTo>
                  <a:pt x="167410" y="26307"/>
                  <a:pt x="143200" y="50913"/>
                  <a:pt x="131691" y="57263"/>
                </a:cubicBezTo>
                <a:cubicBezTo>
                  <a:pt x="120181" y="63613"/>
                  <a:pt x="115815" y="52501"/>
                  <a:pt x="110259" y="54882"/>
                </a:cubicBezTo>
                <a:cubicBezTo>
                  <a:pt x="104703" y="57263"/>
                  <a:pt x="111053" y="69170"/>
                  <a:pt x="98353" y="71551"/>
                </a:cubicBezTo>
                <a:cubicBezTo>
                  <a:pt x="85653" y="73932"/>
                  <a:pt x="49537" y="65994"/>
                  <a:pt x="34059" y="69169"/>
                </a:cubicBezTo>
                <a:cubicBezTo>
                  <a:pt x="18581" y="72344"/>
                  <a:pt x="11040" y="79885"/>
                  <a:pt x="5484" y="90601"/>
                </a:cubicBezTo>
                <a:cubicBezTo>
                  <a:pt x="-72" y="101317"/>
                  <a:pt x="-865" y="120763"/>
                  <a:pt x="722" y="133463"/>
                </a:cubicBezTo>
                <a:cubicBezTo>
                  <a:pt x="2309" y="146163"/>
                  <a:pt x="8659" y="161642"/>
                  <a:pt x="15009" y="166801"/>
                </a:cubicBezTo>
                <a:cubicBezTo>
                  <a:pt x="21359" y="171960"/>
                  <a:pt x="38822" y="164419"/>
                  <a:pt x="38822" y="164419"/>
                </a:cubicBezTo>
                <a:cubicBezTo>
                  <a:pt x="43981" y="164816"/>
                  <a:pt x="40807" y="166007"/>
                  <a:pt x="45966" y="169182"/>
                </a:cubicBezTo>
                <a:cubicBezTo>
                  <a:pt x="51125" y="172357"/>
                  <a:pt x="63825" y="178707"/>
                  <a:pt x="69778" y="183469"/>
                </a:cubicBezTo>
                <a:cubicBezTo>
                  <a:pt x="75731" y="188231"/>
                  <a:pt x="83668" y="191804"/>
                  <a:pt x="81684" y="197757"/>
                </a:cubicBezTo>
                <a:cubicBezTo>
                  <a:pt x="79700" y="203710"/>
                  <a:pt x="65809" y="212441"/>
                  <a:pt x="57872" y="219188"/>
                </a:cubicBezTo>
                <a:cubicBezTo>
                  <a:pt x="49934" y="225935"/>
                  <a:pt x="38028" y="231888"/>
                  <a:pt x="34059" y="238238"/>
                </a:cubicBezTo>
                <a:cubicBezTo>
                  <a:pt x="30090" y="244588"/>
                  <a:pt x="38424" y="244985"/>
                  <a:pt x="34059" y="257288"/>
                </a:cubicBezTo>
                <a:cubicBezTo>
                  <a:pt x="29693" y="269591"/>
                  <a:pt x="11041" y="294991"/>
                  <a:pt x="7866" y="312057"/>
                </a:cubicBezTo>
                <a:cubicBezTo>
                  <a:pt x="4691" y="329123"/>
                  <a:pt x="9056" y="349760"/>
                  <a:pt x="15009" y="359682"/>
                </a:cubicBezTo>
                <a:cubicBezTo>
                  <a:pt x="20962" y="369604"/>
                  <a:pt x="34456" y="372382"/>
                  <a:pt x="43584" y="371588"/>
                </a:cubicBezTo>
                <a:cubicBezTo>
                  <a:pt x="52712" y="370794"/>
                  <a:pt x="62634" y="364841"/>
                  <a:pt x="69778" y="354919"/>
                </a:cubicBezTo>
                <a:cubicBezTo>
                  <a:pt x="76922" y="344997"/>
                  <a:pt x="79700" y="323169"/>
                  <a:pt x="86447" y="312057"/>
                </a:cubicBezTo>
                <a:cubicBezTo>
                  <a:pt x="93194" y="300945"/>
                  <a:pt x="100734" y="288244"/>
                  <a:pt x="110259" y="288244"/>
                </a:cubicBezTo>
                <a:cubicBezTo>
                  <a:pt x="119784" y="288244"/>
                  <a:pt x="130103" y="303723"/>
                  <a:pt x="143597" y="312057"/>
                </a:cubicBezTo>
                <a:cubicBezTo>
                  <a:pt x="157091" y="320392"/>
                  <a:pt x="170585" y="337060"/>
                  <a:pt x="191222" y="338251"/>
                </a:cubicBezTo>
                <a:cubicBezTo>
                  <a:pt x="211859" y="339442"/>
                  <a:pt x="245594" y="327536"/>
                  <a:pt x="267422" y="319201"/>
                </a:cubicBezTo>
                <a:cubicBezTo>
                  <a:pt x="289250" y="310867"/>
                  <a:pt x="313460" y="298166"/>
                  <a:pt x="322191" y="288244"/>
                </a:cubicBezTo>
                <a:cubicBezTo>
                  <a:pt x="330922" y="278322"/>
                  <a:pt x="327350" y="275941"/>
                  <a:pt x="319809" y="259669"/>
                </a:cubicBezTo>
                <a:cubicBezTo>
                  <a:pt x="312268" y="243397"/>
                  <a:pt x="284091" y="205694"/>
                  <a:pt x="276947" y="190613"/>
                </a:cubicBezTo>
                <a:cubicBezTo>
                  <a:pt x="269803" y="175532"/>
                  <a:pt x="269803" y="173944"/>
                  <a:pt x="276947" y="169182"/>
                </a:cubicBezTo>
                <a:cubicBezTo>
                  <a:pt x="284091" y="164420"/>
                  <a:pt x="303140" y="166007"/>
                  <a:pt x="319809" y="162038"/>
                </a:cubicBezTo>
                <a:cubicBezTo>
                  <a:pt x="336478" y="158069"/>
                  <a:pt x="362672" y="141400"/>
                  <a:pt x="376959" y="145369"/>
                </a:cubicBezTo>
                <a:cubicBezTo>
                  <a:pt x="391246" y="149338"/>
                  <a:pt x="398390" y="167594"/>
                  <a:pt x="405534" y="185851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3E5F967-E0DC-430F-9000-87D420354783}"/>
              </a:ext>
            </a:extLst>
          </p:cNvPr>
          <p:cNvGrpSpPr/>
          <p:nvPr/>
        </p:nvGrpSpPr>
        <p:grpSpPr>
          <a:xfrm>
            <a:off x="8207933" y="5365415"/>
            <a:ext cx="793866" cy="454265"/>
            <a:chOff x="8451850" y="5362575"/>
            <a:chExt cx="745263" cy="45402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56065D2-7240-4850-B501-AD538000229C}"/>
                </a:ext>
              </a:extLst>
            </p:cNvPr>
            <p:cNvSpPr/>
            <p:nvPr/>
          </p:nvSpPr>
          <p:spPr>
            <a:xfrm>
              <a:off x="8451850" y="5362575"/>
              <a:ext cx="745263" cy="311427"/>
            </a:xfrm>
            <a:custGeom>
              <a:avLst/>
              <a:gdLst>
                <a:gd name="connsiteX0" fmla="*/ 0 w 745263"/>
                <a:gd name="connsiteY0" fmla="*/ 0 h 311427"/>
                <a:gd name="connsiteX1" fmla="*/ 66675 w 745263"/>
                <a:gd name="connsiteY1" fmla="*/ 38100 h 311427"/>
                <a:gd name="connsiteX2" fmla="*/ 101600 w 745263"/>
                <a:gd name="connsiteY2" fmla="*/ 117475 h 311427"/>
                <a:gd name="connsiteX3" fmla="*/ 120650 w 745263"/>
                <a:gd name="connsiteY3" fmla="*/ 155575 h 311427"/>
                <a:gd name="connsiteX4" fmla="*/ 152400 w 745263"/>
                <a:gd name="connsiteY4" fmla="*/ 146050 h 311427"/>
                <a:gd name="connsiteX5" fmla="*/ 184150 w 745263"/>
                <a:gd name="connsiteY5" fmla="*/ 190500 h 311427"/>
                <a:gd name="connsiteX6" fmla="*/ 184150 w 745263"/>
                <a:gd name="connsiteY6" fmla="*/ 209550 h 311427"/>
                <a:gd name="connsiteX7" fmla="*/ 238125 w 745263"/>
                <a:gd name="connsiteY7" fmla="*/ 219075 h 311427"/>
                <a:gd name="connsiteX8" fmla="*/ 288925 w 745263"/>
                <a:gd name="connsiteY8" fmla="*/ 260350 h 311427"/>
                <a:gd name="connsiteX9" fmla="*/ 339725 w 745263"/>
                <a:gd name="connsiteY9" fmla="*/ 263525 h 311427"/>
                <a:gd name="connsiteX10" fmla="*/ 390525 w 745263"/>
                <a:gd name="connsiteY10" fmla="*/ 241300 h 311427"/>
                <a:gd name="connsiteX11" fmla="*/ 412750 w 745263"/>
                <a:gd name="connsiteY11" fmla="*/ 273050 h 311427"/>
                <a:gd name="connsiteX12" fmla="*/ 485775 w 745263"/>
                <a:gd name="connsiteY12" fmla="*/ 260350 h 311427"/>
                <a:gd name="connsiteX13" fmla="*/ 565150 w 745263"/>
                <a:gd name="connsiteY13" fmla="*/ 244475 h 311427"/>
                <a:gd name="connsiteX14" fmla="*/ 644525 w 745263"/>
                <a:gd name="connsiteY14" fmla="*/ 257175 h 311427"/>
                <a:gd name="connsiteX15" fmla="*/ 714375 w 745263"/>
                <a:gd name="connsiteY15" fmla="*/ 263525 h 311427"/>
                <a:gd name="connsiteX16" fmla="*/ 742950 w 745263"/>
                <a:gd name="connsiteY16" fmla="*/ 288925 h 311427"/>
                <a:gd name="connsiteX17" fmla="*/ 730250 w 745263"/>
                <a:gd name="connsiteY17" fmla="*/ 311150 h 311427"/>
                <a:gd name="connsiteX18" fmla="*/ 625475 w 745263"/>
                <a:gd name="connsiteY18" fmla="*/ 273050 h 311427"/>
                <a:gd name="connsiteX19" fmla="*/ 593725 w 745263"/>
                <a:gd name="connsiteY19" fmla="*/ 263525 h 311427"/>
                <a:gd name="connsiteX20" fmla="*/ 593725 w 745263"/>
                <a:gd name="connsiteY20" fmla="*/ 263525 h 311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745263" h="311427">
                  <a:moveTo>
                    <a:pt x="0" y="0"/>
                  </a:moveTo>
                  <a:cubicBezTo>
                    <a:pt x="24871" y="9260"/>
                    <a:pt x="49742" y="18521"/>
                    <a:pt x="66675" y="38100"/>
                  </a:cubicBezTo>
                  <a:cubicBezTo>
                    <a:pt x="83608" y="57679"/>
                    <a:pt x="92604" y="97896"/>
                    <a:pt x="101600" y="117475"/>
                  </a:cubicBezTo>
                  <a:cubicBezTo>
                    <a:pt x="110596" y="137054"/>
                    <a:pt x="112183" y="150812"/>
                    <a:pt x="120650" y="155575"/>
                  </a:cubicBezTo>
                  <a:cubicBezTo>
                    <a:pt x="129117" y="160338"/>
                    <a:pt x="141817" y="140229"/>
                    <a:pt x="152400" y="146050"/>
                  </a:cubicBezTo>
                  <a:cubicBezTo>
                    <a:pt x="162983" y="151871"/>
                    <a:pt x="178858" y="179917"/>
                    <a:pt x="184150" y="190500"/>
                  </a:cubicBezTo>
                  <a:cubicBezTo>
                    <a:pt x="189442" y="201083"/>
                    <a:pt x="175154" y="204788"/>
                    <a:pt x="184150" y="209550"/>
                  </a:cubicBezTo>
                  <a:cubicBezTo>
                    <a:pt x="193146" y="214312"/>
                    <a:pt x="220663" y="210608"/>
                    <a:pt x="238125" y="219075"/>
                  </a:cubicBezTo>
                  <a:cubicBezTo>
                    <a:pt x="255587" y="227542"/>
                    <a:pt x="271992" y="252942"/>
                    <a:pt x="288925" y="260350"/>
                  </a:cubicBezTo>
                  <a:cubicBezTo>
                    <a:pt x="305858" y="267758"/>
                    <a:pt x="322792" y="266700"/>
                    <a:pt x="339725" y="263525"/>
                  </a:cubicBezTo>
                  <a:cubicBezTo>
                    <a:pt x="356658" y="260350"/>
                    <a:pt x="378354" y="239713"/>
                    <a:pt x="390525" y="241300"/>
                  </a:cubicBezTo>
                  <a:cubicBezTo>
                    <a:pt x="402696" y="242887"/>
                    <a:pt x="396875" y="269875"/>
                    <a:pt x="412750" y="273050"/>
                  </a:cubicBezTo>
                  <a:cubicBezTo>
                    <a:pt x="428625" y="276225"/>
                    <a:pt x="460375" y="265112"/>
                    <a:pt x="485775" y="260350"/>
                  </a:cubicBezTo>
                  <a:cubicBezTo>
                    <a:pt x="511175" y="255588"/>
                    <a:pt x="538692" y="245004"/>
                    <a:pt x="565150" y="244475"/>
                  </a:cubicBezTo>
                  <a:cubicBezTo>
                    <a:pt x="591608" y="243946"/>
                    <a:pt x="619654" y="254000"/>
                    <a:pt x="644525" y="257175"/>
                  </a:cubicBezTo>
                  <a:cubicBezTo>
                    <a:pt x="669396" y="260350"/>
                    <a:pt x="697971" y="258233"/>
                    <a:pt x="714375" y="263525"/>
                  </a:cubicBezTo>
                  <a:cubicBezTo>
                    <a:pt x="730779" y="268817"/>
                    <a:pt x="740304" y="280988"/>
                    <a:pt x="742950" y="288925"/>
                  </a:cubicBezTo>
                  <a:cubicBezTo>
                    <a:pt x="745596" y="296862"/>
                    <a:pt x="749829" y="313796"/>
                    <a:pt x="730250" y="311150"/>
                  </a:cubicBezTo>
                  <a:cubicBezTo>
                    <a:pt x="710671" y="308504"/>
                    <a:pt x="648229" y="280988"/>
                    <a:pt x="625475" y="273050"/>
                  </a:cubicBezTo>
                  <a:cubicBezTo>
                    <a:pt x="602721" y="265113"/>
                    <a:pt x="593725" y="263525"/>
                    <a:pt x="593725" y="263525"/>
                  </a:cubicBezTo>
                  <a:lnTo>
                    <a:pt x="593725" y="263525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54E4ACA-2CFB-444E-9AE7-7BD44626209A}"/>
                </a:ext>
              </a:extLst>
            </p:cNvPr>
            <p:cNvSpPr/>
            <p:nvPr/>
          </p:nvSpPr>
          <p:spPr>
            <a:xfrm>
              <a:off x="8883650" y="5645150"/>
              <a:ext cx="180975" cy="171450"/>
            </a:xfrm>
            <a:custGeom>
              <a:avLst/>
              <a:gdLst>
                <a:gd name="connsiteX0" fmla="*/ 180975 w 180975"/>
                <a:gd name="connsiteY0" fmla="*/ 171450 h 171450"/>
                <a:gd name="connsiteX1" fmla="*/ 0 w 180975"/>
                <a:gd name="connsiteY1" fmla="*/ 0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0975" h="171450">
                  <a:moveTo>
                    <a:pt x="180975" y="171450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D0169E9-7C2A-4D57-9870-D67EC7D07086}"/>
                </a:ext>
              </a:extLst>
            </p:cNvPr>
            <p:cNvSpPr/>
            <p:nvPr/>
          </p:nvSpPr>
          <p:spPr>
            <a:xfrm>
              <a:off x="8909050" y="5638800"/>
              <a:ext cx="215900" cy="123825"/>
            </a:xfrm>
            <a:custGeom>
              <a:avLst/>
              <a:gdLst>
                <a:gd name="connsiteX0" fmla="*/ 0 w 215900"/>
                <a:gd name="connsiteY0" fmla="*/ 0 h 123825"/>
                <a:gd name="connsiteX1" fmla="*/ 85725 w 215900"/>
                <a:gd name="connsiteY1" fmla="*/ 9525 h 123825"/>
                <a:gd name="connsiteX2" fmla="*/ 114300 w 215900"/>
                <a:gd name="connsiteY2" fmla="*/ 57150 h 123825"/>
                <a:gd name="connsiteX3" fmla="*/ 149225 w 215900"/>
                <a:gd name="connsiteY3" fmla="*/ 95250 h 123825"/>
                <a:gd name="connsiteX4" fmla="*/ 215900 w 215900"/>
                <a:gd name="connsiteY4" fmla="*/ 123825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5900" h="123825">
                  <a:moveTo>
                    <a:pt x="0" y="0"/>
                  </a:moveTo>
                  <a:cubicBezTo>
                    <a:pt x="33337" y="0"/>
                    <a:pt x="66675" y="0"/>
                    <a:pt x="85725" y="9525"/>
                  </a:cubicBezTo>
                  <a:cubicBezTo>
                    <a:pt x="104775" y="19050"/>
                    <a:pt x="103717" y="42863"/>
                    <a:pt x="114300" y="57150"/>
                  </a:cubicBezTo>
                  <a:cubicBezTo>
                    <a:pt x="124883" y="71438"/>
                    <a:pt x="132292" y="84138"/>
                    <a:pt x="149225" y="95250"/>
                  </a:cubicBezTo>
                  <a:cubicBezTo>
                    <a:pt x="166158" y="106362"/>
                    <a:pt x="191029" y="115093"/>
                    <a:pt x="215900" y="1238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2F7BE32-42ED-47B3-9211-B10D11292C51}"/>
              </a:ext>
            </a:extLst>
          </p:cNvPr>
          <p:cNvGrpSpPr/>
          <p:nvPr/>
        </p:nvGrpSpPr>
        <p:grpSpPr>
          <a:xfrm>
            <a:off x="8143674" y="5359062"/>
            <a:ext cx="632446" cy="597216"/>
            <a:chOff x="8391525" y="5356225"/>
            <a:chExt cx="593725" cy="596900"/>
          </a:xfrm>
        </p:grpSpPr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F2ACDE-0318-4D9E-959A-90973DF80323}"/>
                </a:ext>
              </a:extLst>
            </p:cNvPr>
            <p:cNvSpPr/>
            <p:nvPr/>
          </p:nvSpPr>
          <p:spPr>
            <a:xfrm>
              <a:off x="8391525" y="5356225"/>
              <a:ext cx="533400" cy="596900"/>
            </a:xfrm>
            <a:custGeom>
              <a:avLst/>
              <a:gdLst>
                <a:gd name="connsiteX0" fmla="*/ 0 w 533400"/>
                <a:gd name="connsiteY0" fmla="*/ 0 h 596900"/>
                <a:gd name="connsiteX1" fmla="*/ 34925 w 533400"/>
                <a:gd name="connsiteY1" fmla="*/ 73025 h 596900"/>
                <a:gd name="connsiteX2" fmla="*/ 60325 w 533400"/>
                <a:gd name="connsiteY2" fmla="*/ 92075 h 596900"/>
                <a:gd name="connsiteX3" fmla="*/ 73025 w 533400"/>
                <a:gd name="connsiteY3" fmla="*/ 104775 h 596900"/>
                <a:gd name="connsiteX4" fmla="*/ 92075 w 533400"/>
                <a:gd name="connsiteY4" fmla="*/ 136525 h 596900"/>
                <a:gd name="connsiteX5" fmla="*/ 117475 w 533400"/>
                <a:gd name="connsiteY5" fmla="*/ 142875 h 596900"/>
                <a:gd name="connsiteX6" fmla="*/ 142875 w 533400"/>
                <a:gd name="connsiteY6" fmla="*/ 180975 h 596900"/>
                <a:gd name="connsiteX7" fmla="*/ 139700 w 533400"/>
                <a:gd name="connsiteY7" fmla="*/ 203200 h 596900"/>
                <a:gd name="connsiteX8" fmla="*/ 177800 w 533400"/>
                <a:gd name="connsiteY8" fmla="*/ 212725 h 596900"/>
                <a:gd name="connsiteX9" fmla="*/ 196850 w 533400"/>
                <a:gd name="connsiteY9" fmla="*/ 250825 h 596900"/>
                <a:gd name="connsiteX10" fmla="*/ 238125 w 533400"/>
                <a:gd name="connsiteY10" fmla="*/ 263525 h 596900"/>
                <a:gd name="connsiteX11" fmla="*/ 244475 w 533400"/>
                <a:gd name="connsiteY11" fmla="*/ 269875 h 596900"/>
                <a:gd name="connsiteX12" fmla="*/ 276225 w 533400"/>
                <a:gd name="connsiteY12" fmla="*/ 314325 h 596900"/>
                <a:gd name="connsiteX13" fmla="*/ 342900 w 533400"/>
                <a:gd name="connsiteY13" fmla="*/ 365125 h 596900"/>
                <a:gd name="connsiteX14" fmla="*/ 406400 w 533400"/>
                <a:gd name="connsiteY14" fmla="*/ 412750 h 596900"/>
                <a:gd name="connsiteX15" fmla="*/ 476250 w 533400"/>
                <a:gd name="connsiteY15" fmla="*/ 520700 h 596900"/>
                <a:gd name="connsiteX16" fmla="*/ 533400 w 533400"/>
                <a:gd name="connsiteY16" fmla="*/ 596900 h 596900"/>
                <a:gd name="connsiteX17" fmla="*/ 533400 w 533400"/>
                <a:gd name="connsiteY17" fmla="*/ 596900 h 59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33400" h="596900">
                  <a:moveTo>
                    <a:pt x="0" y="0"/>
                  </a:moveTo>
                  <a:cubicBezTo>
                    <a:pt x="12435" y="28839"/>
                    <a:pt x="24871" y="57679"/>
                    <a:pt x="34925" y="73025"/>
                  </a:cubicBezTo>
                  <a:cubicBezTo>
                    <a:pt x="44979" y="88371"/>
                    <a:pt x="60325" y="92075"/>
                    <a:pt x="60325" y="92075"/>
                  </a:cubicBezTo>
                  <a:cubicBezTo>
                    <a:pt x="66675" y="97367"/>
                    <a:pt x="67733" y="97367"/>
                    <a:pt x="73025" y="104775"/>
                  </a:cubicBezTo>
                  <a:cubicBezTo>
                    <a:pt x="78317" y="112183"/>
                    <a:pt x="84667" y="130175"/>
                    <a:pt x="92075" y="136525"/>
                  </a:cubicBezTo>
                  <a:cubicBezTo>
                    <a:pt x="99483" y="142875"/>
                    <a:pt x="109008" y="135467"/>
                    <a:pt x="117475" y="142875"/>
                  </a:cubicBezTo>
                  <a:cubicBezTo>
                    <a:pt x="125942" y="150283"/>
                    <a:pt x="139171" y="170921"/>
                    <a:pt x="142875" y="180975"/>
                  </a:cubicBezTo>
                  <a:cubicBezTo>
                    <a:pt x="146579" y="191029"/>
                    <a:pt x="133879" y="197908"/>
                    <a:pt x="139700" y="203200"/>
                  </a:cubicBezTo>
                  <a:cubicBezTo>
                    <a:pt x="145521" y="208492"/>
                    <a:pt x="168275" y="204788"/>
                    <a:pt x="177800" y="212725"/>
                  </a:cubicBezTo>
                  <a:cubicBezTo>
                    <a:pt x="187325" y="220662"/>
                    <a:pt x="186796" y="242358"/>
                    <a:pt x="196850" y="250825"/>
                  </a:cubicBezTo>
                  <a:cubicBezTo>
                    <a:pt x="206904" y="259292"/>
                    <a:pt x="238125" y="263525"/>
                    <a:pt x="238125" y="263525"/>
                  </a:cubicBezTo>
                  <a:cubicBezTo>
                    <a:pt x="246063" y="266700"/>
                    <a:pt x="238125" y="261408"/>
                    <a:pt x="244475" y="269875"/>
                  </a:cubicBezTo>
                  <a:cubicBezTo>
                    <a:pt x="250825" y="278342"/>
                    <a:pt x="259821" y="298450"/>
                    <a:pt x="276225" y="314325"/>
                  </a:cubicBezTo>
                  <a:cubicBezTo>
                    <a:pt x="292629" y="330200"/>
                    <a:pt x="342900" y="365125"/>
                    <a:pt x="342900" y="365125"/>
                  </a:cubicBezTo>
                  <a:cubicBezTo>
                    <a:pt x="364596" y="381529"/>
                    <a:pt x="384175" y="386821"/>
                    <a:pt x="406400" y="412750"/>
                  </a:cubicBezTo>
                  <a:cubicBezTo>
                    <a:pt x="428625" y="438679"/>
                    <a:pt x="455083" y="490008"/>
                    <a:pt x="476250" y="520700"/>
                  </a:cubicBezTo>
                  <a:cubicBezTo>
                    <a:pt x="497417" y="551392"/>
                    <a:pt x="533400" y="596900"/>
                    <a:pt x="533400" y="596900"/>
                  </a:cubicBezTo>
                  <a:lnTo>
                    <a:pt x="533400" y="59690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70DC445-5A43-4BD3-AA10-2D7587203848}"/>
                </a:ext>
              </a:extLst>
            </p:cNvPr>
            <p:cNvSpPr/>
            <p:nvPr/>
          </p:nvSpPr>
          <p:spPr>
            <a:xfrm>
              <a:off x="8829675" y="5807075"/>
              <a:ext cx="155575" cy="123825"/>
            </a:xfrm>
            <a:custGeom>
              <a:avLst/>
              <a:gdLst>
                <a:gd name="connsiteX0" fmla="*/ 155575 w 155575"/>
                <a:gd name="connsiteY0" fmla="*/ 123825 h 123825"/>
                <a:gd name="connsiteX1" fmla="*/ 0 w 155575"/>
                <a:gd name="connsiteY1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5575" h="123825">
                  <a:moveTo>
                    <a:pt x="155575" y="123825"/>
                  </a:moveTo>
                  <a:lnTo>
                    <a:pt x="0" y="0"/>
                  </a:ln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65DA5FCA-9395-4D11-92FD-2C73EA61BA95}"/>
              </a:ext>
            </a:extLst>
          </p:cNvPr>
          <p:cNvSpPr/>
          <p:nvPr/>
        </p:nvSpPr>
        <p:spPr>
          <a:xfrm>
            <a:off x="7702316" y="481269"/>
            <a:ext cx="1212468" cy="953004"/>
          </a:xfrm>
          <a:custGeom>
            <a:avLst/>
            <a:gdLst>
              <a:gd name="connsiteX0" fmla="*/ 1138237 w 1138237"/>
              <a:gd name="connsiteY0" fmla="*/ 952500 h 952500"/>
              <a:gd name="connsiteX1" fmla="*/ 1052512 w 1138237"/>
              <a:gd name="connsiteY1" fmla="*/ 938212 h 952500"/>
              <a:gd name="connsiteX2" fmla="*/ 1004887 w 1138237"/>
              <a:gd name="connsiteY2" fmla="*/ 947737 h 952500"/>
              <a:gd name="connsiteX3" fmla="*/ 1009650 w 1138237"/>
              <a:gd name="connsiteY3" fmla="*/ 923925 h 952500"/>
              <a:gd name="connsiteX4" fmla="*/ 957262 w 1138237"/>
              <a:gd name="connsiteY4" fmla="*/ 819150 h 952500"/>
              <a:gd name="connsiteX5" fmla="*/ 923925 w 1138237"/>
              <a:gd name="connsiteY5" fmla="*/ 833437 h 952500"/>
              <a:gd name="connsiteX6" fmla="*/ 852487 w 1138237"/>
              <a:gd name="connsiteY6" fmla="*/ 704850 h 952500"/>
              <a:gd name="connsiteX7" fmla="*/ 847725 w 1138237"/>
              <a:gd name="connsiteY7" fmla="*/ 661987 h 952500"/>
              <a:gd name="connsiteX8" fmla="*/ 785812 w 1138237"/>
              <a:gd name="connsiteY8" fmla="*/ 609600 h 952500"/>
              <a:gd name="connsiteX9" fmla="*/ 747712 w 1138237"/>
              <a:gd name="connsiteY9" fmla="*/ 585787 h 952500"/>
              <a:gd name="connsiteX10" fmla="*/ 690562 w 1138237"/>
              <a:gd name="connsiteY10" fmla="*/ 585787 h 952500"/>
              <a:gd name="connsiteX11" fmla="*/ 642937 w 1138237"/>
              <a:gd name="connsiteY11" fmla="*/ 557212 h 952500"/>
              <a:gd name="connsiteX12" fmla="*/ 633412 w 1138237"/>
              <a:gd name="connsiteY12" fmla="*/ 523875 h 952500"/>
              <a:gd name="connsiteX13" fmla="*/ 619125 w 1138237"/>
              <a:gd name="connsiteY13" fmla="*/ 514350 h 952500"/>
              <a:gd name="connsiteX14" fmla="*/ 604837 w 1138237"/>
              <a:gd name="connsiteY14" fmla="*/ 542925 h 952500"/>
              <a:gd name="connsiteX15" fmla="*/ 600075 w 1138237"/>
              <a:gd name="connsiteY15" fmla="*/ 547687 h 952500"/>
              <a:gd name="connsiteX16" fmla="*/ 581025 w 1138237"/>
              <a:gd name="connsiteY16" fmla="*/ 528637 h 952500"/>
              <a:gd name="connsiteX17" fmla="*/ 571500 w 1138237"/>
              <a:gd name="connsiteY17" fmla="*/ 495300 h 952500"/>
              <a:gd name="connsiteX18" fmla="*/ 547687 w 1138237"/>
              <a:gd name="connsiteY18" fmla="*/ 504825 h 952500"/>
              <a:gd name="connsiteX19" fmla="*/ 438150 w 1138237"/>
              <a:gd name="connsiteY19" fmla="*/ 390525 h 952500"/>
              <a:gd name="connsiteX20" fmla="*/ 433387 w 1138237"/>
              <a:gd name="connsiteY20" fmla="*/ 361950 h 952500"/>
              <a:gd name="connsiteX21" fmla="*/ 404812 w 1138237"/>
              <a:gd name="connsiteY21" fmla="*/ 347662 h 952500"/>
              <a:gd name="connsiteX22" fmla="*/ 0 w 1138237"/>
              <a:gd name="connsiteY22" fmla="*/ 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138237" h="952500">
                <a:moveTo>
                  <a:pt x="1138237" y="952500"/>
                </a:moveTo>
                <a:cubicBezTo>
                  <a:pt x="1106487" y="945753"/>
                  <a:pt x="1074737" y="939006"/>
                  <a:pt x="1052512" y="938212"/>
                </a:cubicBezTo>
                <a:cubicBezTo>
                  <a:pt x="1030287" y="937418"/>
                  <a:pt x="1012031" y="950118"/>
                  <a:pt x="1004887" y="947737"/>
                </a:cubicBezTo>
                <a:cubicBezTo>
                  <a:pt x="997743" y="945356"/>
                  <a:pt x="1017587" y="945356"/>
                  <a:pt x="1009650" y="923925"/>
                </a:cubicBezTo>
                <a:cubicBezTo>
                  <a:pt x="1001713" y="902494"/>
                  <a:pt x="971549" y="834231"/>
                  <a:pt x="957262" y="819150"/>
                </a:cubicBezTo>
                <a:cubicBezTo>
                  <a:pt x="942974" y="804069"/>
                  <a:pt x="941387" y="852487"/>
                  <a:pt x="923925" y="833437"/>
                </a:cubicBezTo>
                <a:cubicBezTo>
                  <a:pt x="906463" y="814387"/>
                  <a:pt x="865187" y="733425"/>
                  <a:pt x="852487" y="704850"/>
                </a:cubicBezTo>
                <a:cubicBezTo>
                  <a:pt x="839787" y="676275"/>
                  <a:pt x="858837" y="677862"/>
                  <a:pt x="847725" y="661987"/>
                </a:cubicBezTo>
                <a:cubicBezTo>
                  <a:pt x="836612" y="646112"/>
                  <a:pt x="802481" y="622300"/>
                  <a:pt x="785812" y="609600"/>
                </a:cubicBezTo>
                <a:cubicBezTo>
                  <a:pt x="769143" y="596900"/>
                  <a:pt x="763587" y="589756"/>
                  <a:pt x="747712" y="585787"/>
                </a:cubicBezTo>
                <a:cubicBezTo>
                  <a:pt x="731837" y="581818"/>
                  <a:pt x="708025" y="590550"/>
                  <a:pt x="690562" y="585787"/>
                </a:cubicBezTo>
                <a:cubicBezTo>
                  <a:pt x="673099" y="581024"/>
                  <a:pt x="652462" y="567531"/>
                  <a:pt x="642937" y="557212"/>
                </a:cubicBezTo>
                <a:cubicBezTo>
                  <a:pt x="633412" y="546893"/>
                  <a:pt x="637381" y="531019"/>
                  <a:pt x="633412" y="523875"/>
                </a:cubicBezTo>
                <a:cubicBezTo>
                  <a:pt x="629443" y="516731"/>
                  <a:pt x="623887" y="511175"/>
                  <a:pt x="619125" y="514350"/>
                </a:cubicBezTo>
                <a:cubicBezTo>
                  <a:pt x="614363" y="517525"/>
                  <a:pt x="604837" y="542925"/>
                  <a:pt x="604837" y="542925"/>
                </a:cubicBezTo>
                <a:cubicBezTo>
                  <a:pt x="601662" y="548481"/>
                  <a:pt x="600075" y="547687"/>
                  <a:pt x="600075" y="547687"/>
                </a:cubicBezTo>
                <a:cubicBezTo>
                  <a:pt x="596106" y="545306"/>
                  <a:pt x="585787" y="537368"/>
                  <a:pt x="581025" y="528637"/>
                </a:cubicBezTo>
                <a:cubicBezTo>
                  <a:pt x="576263" y="519906"/>
                  <a:pt x="577056" y="499269"/>
                  <a:pt x="571500" y="495300"/>
                </a:cubicBezTo>
                <a:cubicBezTo>
                  <a:pt x="565944" y="491331"/>
                  <a:pt x="569912" y="522287"/>
                  <a:pt x="547687" y="504825"/>
                </a:cubicBezTo>
                <a:cubicBezTo>
                  <a:pt x="525462" y="487363"/>
                  <a:pt x="457200" y="414337"/>
                  <a:pt x="438150" y="390525"/>
                </a:cubicBezTo>
                <a:cubicBezTo>
                  <a:pt x="419100" y="366713"/>
                  <a:pt x="438943" y="369094"/>
                  <a:pt x="433387" y="361950"/>
                </a:cubicBezTo>
                <a:cubicBezTo>
                  <a:pt x="427831" y="354806"/>
                  <a:pt x="477043" y="407987"/>
                  <a:pt x="404812" y="347662"/>
                </a:cubicBezTo>
                <a:cubicBezTo>
                  <a:pt x="332581" y="287337"/>
                  <a:pt x="166290" y="14366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1ACF062-B404-4E6D-B6B3-60C8A6BFA7A0}"/>
              </a:ext>
            </a:extLst>
          </p:cNvPr>
          <p:cNvSpPr/>
          <p:nvPr/>
        </p:nvSpPr>
        <p:spPr>
          <a:xfrm>
            <a:off x="8787958" y="1095956"/>
            <a:ext cx="172485" cy="219191"/>
          </a:xfrm>
          <a:custGeom>
            <a:avLst/>
            <a:gdLst>
              <a:gd name="connsiteX0" fmla="*/ 0 w 161925"/>
              <a:gd name="connsiteY0" fmla="*/ 0 h 219075"/>
              <a:gd name="connsiteX1" fmla="*/ 33337 w 161925"/>
              <a:gd name="connsiteY1" fmla="*/ 80963 h 219075"/>
              <a:gd name="connsiteX2" fmla="*/ 80962 w 161925"/>
              <a:gd name="connsiteY2" fmla="*/ 138113 h 219075"/>
              <a:gd name="connsiteX3" fmla="*/ 90487 w 161925"/>
              <a:gd name="connsiteY3" fmla="*/ 171450 h 219075"/>
              <a:gd name="connsiteX4" fmla="*/ 95250 w 161925"/>
              <a:gd name="connsiteY4" fmla="*/ 185738 h 219075"/>
              <a:gd name="connsiteX5" fmla="*/ 147637 w 161925"/>
              <a:gd name="connsiteY5" fmla="*/ 200025 h 219075"/>
              <a:gd name="connsiteX6" fmla="*/ 161925 w 161925"/>
              <a:gd name="connsiteY6" fmla="*/ 219075 h 219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1925" h="219075">
                <a:moveTo>
                  <a:pt x="0" y="0"/>
                </a:moveTo>
                <a:cubicBezTo>
                  <a:pt x="9921" y="28972"/>
                  <a:pt x="19843" y="57944"/>
                  <a:pt x="33337" y="80963"/>
                </a:cubicBezTo>
                <a:cubicBezTo>
                  <a:pt x="46831" y="103982"/>
                  <a:pt x="71437" y="123032"/>
                  <a:pt x="80962" y="138113"/>
                </a:cubicBezTo>
                <a:cubicBezTo>
                  <a:pt x="90487" y="153194"/>
                  <a:pt x="90487" y="171450"/>
                  <a:pt x="90487" y="171450"/>
                </a:cubicBezTo>
                <a:cubicBezTo>
                  <a:pt x="92868" y="179387"/>
                  <a:pt x="85725" y="180975"/>
                  <a:pt x="95250" y="185738"/>
                </a:cubicBezTo>
                <a:cubicBezTo>
                  <a:pt x="104775" y="190501"/>
                  <a:pt x="147637" y="200025"/>
                  <a:pt x="147637" y="200025"/>
                </a:cubicBezTo>
                <a:cubicBezTo>
                  <a:pt x="158750" y="205581"/>
                  <a:pt x="160337" y="212328"/>
                  <a:pt x="161925" y="219075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29DE6FD5-2CFD-4B97-BD30-E82FA1AA9F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0195" y="3183296"/>
            <a:ext cx="2813083" cy="35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6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1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11" grpId="0" animBg="1"/>
      <p:bldP spid="11" grpId="1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0486D2F6-8287-4BC1-900B-BA372070A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582" t="19073" r="33194" b="21307"/>
          <a:stretch/>
        </p:blipFill>
        <p:spPr>
          <a:xfrm>
            <a:off x="381000" y="314820"/>
            <a:ext cx="1156473" cy="116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87079-799D-4298-96CF-62A25D3DC073}"/>
              </a:ext>
            </a:extLst>
          </p:cNvPr>
          <p:cNvSpPr txBox="1"/>
          <p:nvPr/>
        </p:nvSpPr>
        <p:spPr>
          <a:xfrm>
            <a:off x="2891138" y="247819"/>
            <a:ext cx="8120948" cy="3139142"/>
          </a:xfrm>
          <a:prstGeom prst="round2DiagRect">
            <a:avLst>
              <a:gd name="adj1" fmla="val 16486"/>
              <a:gd name="adj2" fmla="val 0"/>
            </a:avLst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4. Vai trò của biển:</a:t>
            </a:r>
          </a:p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Điều hòa khí hậu</a:t>
            </a:r>
          </a:p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Nguồn tài nguyên lớn</a:t>
            </a:r>
          </a:p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Đường giao thông quan trọng</a:t>
            </a:r>
          </a:p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- Ven biển có nhiều nói du lịch, nghỉ mát.</a:t>
            </a:r>
          </a:p>
        </p:txBody>
      </p:sp>
      <p:sp>
        <p:nvSpPr>
          <p:cNvPr id="6" name="S - 9Slide.vn">
            <a:extLst>
              <a:ext uri="{FF2B5EF4-FFF2-40B4-BE49-F238E27FC236}">
                <a16:creationId xmlns:a16="http://schemas.microsoft.com/office/drawing/2014/main" id="{3835AE37-6F9C-4760-BB4A-A4AC2AFEAF04}"/>
              </a:ext>
            </a:extLst>
          </p:cNvPr>
          <p:cNvSpPr/>
          <p:nvPr/>
        </p:nvSpPr>
        <p:spPr>
          <a:xfrm>
            <a:off x="7847914" y="4391678"/>
            <a:ext cx="2813084" cy="11888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1" name="Đ - 9Slide.vn">
            <a:extLst>
              <a:ext uri="{FF2B5EF4-FFF2-40B4-BE49-F238E27FC236}">
                <a16:creationId xmlns:a16="http://schemas.microsoft.com/office/drawing/2014/main" id="{EAD81BD4-3863-4C37-AED5-1A3F7F707FA1}"/>
              </a:ext>
            </a:extLst>
          </p:cNvPr>
          <p:cNvSpPr/>
          <p:nvPr/>
        </p:nvSpPr>
        <p:spPr>
          <a:xfrm>
            <a:off x="2937544" y="4391678"/>
            <a:ext cx="2813085" cy="1188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0DACFE32-CFBD-4078-8805-589A233D1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381000" y="3020920"/>
            <a:ext cx="2813083" cy="358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3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uiExpand="1" build="p" animBg="1"/>
      <p:bldP spid="6" grpId="0" animBg="1"/>
      <p:bldP spid="6" grpId="1" animBg="1"/>
      <p:bldP spid="6" grpId="2" animBg="1"/>
      <p:bldP spid="6" grpId="3" animBg="1"/>
      <p:bldP spid="11" grpId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0486D2F6-8287-4BC1-900B-BA372070A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582" t="19073" r="33194" b="21307"/>
          <a:stretch/>
        </p:blipFill>
        <p:spPr>
          <a:xfrm>
            <a:off x="10863170" y="0"/>
            <a:ext cx="1156473" cy="116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87079-799D-4298-96CF-62A25D3DC073}"/>
              </a:ext>
            </a:extLst>
          </p:cNvPr>
          <p:cNvSpPr txBox="1"/>
          <p:nvPr/>
        </p:nvSpPr>
        <p:spPr>
          <a:xfrm>
            <a:off x="5651524" y="1013726"/>
            <a:ext cx="5756207" cy="2314039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5. Nước ta có đất phe-ra-lít ở đồng bằng, đất phù sa ở vùng đồi núi.</a:t>
            </a:r>
          </a:p>
        </p:txBody>
      </p:sp>
      <p:pic>
        <p:nvPicPr>
          <p:cNvPr id="10" name="Google Shape;1003;p34">
            <a:extLst>
              <a:ext uri="{FF2B5EF4-FFF2-40B4-BE49-F238E27FC236}">
                <a16:creationId xmlns:a16="http://schemas.microsoft.com/office/drawing/2014/main" id="{2849889D-5D03-499A-B8C2-815F6715185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10288815" y="3743820"/>
            <a:ext cx="2017485" cy="31141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9F369BA-C50F-466E-AC49-36BE94787C1C}"/>
              </a:ext>
            </a:extLst>
          </p:cNvPr>
          <p:cNvSpPr txBox="1"/>
          <p:nvPr/>
        </p:nvSpPr>
        <p:spPr>
          <a:xfrm>
            <a:off x="5651524" y="1013726"/>
            <a:ext cx="5756207" cy="2314039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5. Nước ta có </a:t>
            </a:r>
            <a:r>
              <a:rPr lang="en-US" sz="40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phù sa ở đồng bằng, đất phe-ra-lít ở vùng đồi núi.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FAE7AD-D69E-4D17-97D1-557866E2D633}"/>
              </a:ext>
            </a:extLst>
          </p:cNvPr>
          <p:cNvGrpSpPr/>
          <p:nvPr/>
        </p:nvGrpSpPr>
        <p:grpSpPr>
          <a:xfrm>
            <a:off x="36286" y="0"/>
            <a:ext cx="5395342" cy="6858000"/>
            <a:chOff x="36286" y="0"/>
            <a:chExt cx="5395342" cy="685800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8B63D94-63D8-41B9-B7CB-743A32534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" t="1387" r="2214" b="834"/>
            <a:stretch/>
          </p:blipFill>
          <p:spPr>
            <a:xfrm>
              <a:off x="36286" y="0"/>
              <a:ext cx="5395342" cy="68580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A319860-F3B6-4960-956D-2CEFAD21808A}"/>
                </a:ext>
              </a:extLst>
            </p:cNvPr>
            <p:cNvSpPr txBox="1"/>
            <p:nvPr/>
          </p:nvSpPr>
          <p:spPr>
            <a:xfrm>
              <a:off x="685800" y="3866465"/>
              <a:ext cx="10668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/>
                <a:t>Đất phù sa cổ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47A3F34-FD2D-4052-AAF3-FE586BDF0D3D}"/>
              </a:ext>
            </a:extLst>
          </p:cNvPr>
          <p:cNvGrpSpPr/>
          <p:nvPr/>
        </p:nvGrpSpPr>
        <p:grpSpPr>
          <a:xfrm>
            <a:off x="68919" y="3274775"/>
            <a:ext cx="2165178" cy="1752601"/>
            <a:chOff x="6293022" y="3276599"/>
            <a:chExt cx="2165178" cy="175260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EFF57AB-42E4-4678-B302-5E41CE8A7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" t="47949" r="59653" b="27063"/>
            <a:stretch/>
          </p:blipFill>
          <p:spPr>
            <a:xfrm>
              <a:off x="6293022" y="3276599"/>
              <a:ext cx="2165178" cy="175260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7B2E94F-DB5F-4CF1-B0EF-ACB9E73F4754}"/>
                </a:ext>
              </a:extLst>
            </p:cNvPr>
            <p:cNvSpPr txBox="1"/>
            <p:nvPr/>
          </p:nvSpPr>
          <p:spPr>
            <a:xfrm>
              <a:off x="6934200" y="3886200"/>
              <a:ext cx="10668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/>
                <a:t>Đất phù sa cổ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5381B8D-9604-4DE7-AD64-BA592D58A11A}"/>
              </a:ext>
            </a:extLst>
          </p:cNvPr>
          <p:cNvSpPr txBox="1"/>
          <p:nvPr/>
        </p:nvSpPr>
        <p:spPr>
          <a:xfrm>
            <a:off x="2201464" y="6488668"/>
            <a:ext cx="32011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địa chất Việt Nam</a:t>
            </a:r>
          </a:p>
        </p:txBody>
      </p:sp>
      <p:pic>
        <p:nvPicPr>
          <p:cNvPr id="17" name="đất phù sa cổ">
            <a:extLst>
              <a:ext uri="{FF2B5EF4-FFF2-40B4-BE49-F238E27FC236}">
                <a16:creationId xmlns:a16="http://schemas.microsoft.com/office/drawing/2014/main" id="{3655C1F7-CACA-4583-8589-A2338B81757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1085" b="85008" l="33623" r="53579">
                        <a14:foregroundMark x1="34490" y1="78628" x2="34490" y2="78628"/>
                        <a14:foregroundMark x1="41649" y1="83732" x2="41649" y2="83732"/>
                        <a14:foregroundMark x1="42516" y1="84689" x2="42516" y2="84689"/>
                        <a14:foregroundMark x1="43813" y1="84848" x2="45336" y2="85008"/>
                        <a14:foregroundMark x1="42299" y1="84689" x2="43813" y2="84848"/>
                        <a14:foregroundMark x1="46855" y1="84689" x2="46855" y2="84689"/>
                        <a14:foregroundMark x1="46204" y1="84848" x2="47137" y2="84595"/>
                        <a14:foregroundMark x1="51410" y1="61085" x2="51512" y2="61393"/>
                        <a14:foregroundMark x1="49892" y1="65072" x2="49892" y2="65072"/>
                        <a14:backgroundMark x1="42733" y1="82935" x2="42733" y2="82935"/>
                        <a14:backgroundMark x1="42082" y1="81499" x2="42082" y2="81499"/>
                        <a14:backgroundMark x1="45336" y1="75120" x2="45336" y2="75120"/>
                        <a14:backgroundMark x1="52711" y1="67943" x2="52711" y2="67943"/>
                        <a14:backgroundMark x1="52711" y1="62998" x2="52711" y2="62998"/>
                        <a14:backgroundMark x1="51844" y1="62360" x2="51844" y2="62360"/>
                        <a14:backgroundMark x1="51410" y1="62201" x2="51410" y2="62201"/>
                        <a14:backgroundMark x1="51524" y1="65072" x2="51844" y2="70016"/>
                        <a14:backgroundMark x1="51410" y1="63317" x2="51524" y2="65072"/>
                        <a14:backgroundMark x1="52495" y1="62839" x2="52278" y2="61563"/>
                        <a14:backgroundMark x1="52061" y1="61563" x2="52278" y2="61404"/>
                        <a14:backgroundMark x1="51410" y1="61404" x2="51844" y2="63636"/>
                        <a14:backgroundMark x1="51844" y1="61085" x2="51627" y2="61085"/>
                        <a14:backgroundMark x1="50542" y1="83732" x2="50542" y2="83732"/>
                        <a14:backgroundMark x1="49241" y1="83573" x2="49241" y2="83573"/>
                        <a14:backgroundMark x1="48373" y1="84211" x2="48373" y2="84211"/>
                        <a14:backgroundMark x1="47505" y1="84848" x2="47505" y2="84848"/>
                        <a14:backgroundMark x1="47072" y1="84689" x2="49892" y2="83892"/>
                        <a14:backgroundMark x1="50542" y1="83573" x2="49458" y2="838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59" t="60054" r="45606" b="13871"/>
          <a:stretch/>
        </p:blipFill>
        <p:spPr>
          <a:xfrm>
            <a:off x="1702707" y="4142690"/>
            <a:ext cx="1295400" cy="1828800"/>
          </a:xfrm>
          <a:prstGeom prst="rect">
            <a:avLst/>
          </a:prstGeom>
        </p:spPr>
      </p:pic>
      <p:pic>
        <p:nvPicPr>
          <p:cNvPr id="18" name="phù sa mới">
            <a:extLst>
              <a:ext uri="{FF2B5EF4-FFF2-40B4-BE49-F238E27FC236}">
                <a16:creationId xmlns:a16="http://schemas.microsoft.com/office/drawing/2014/main" id="{0CDB9192-2AD8-45E2-95C1-939B1B6FFC6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139" b="98884" l="22560" r="61388">
                        <a14:foregroundMark x1="63043" y1="68581" x2="63124" y2="68740"/>
                        <a14:foregroundMark x1="59219" y1="61085" x2="63043" y2="68581"/>
                        <a14:foregroundMark x1="62558" y1="71930" x2="61822" y2="76077"/>
                        <a14:foregroundMark x1="62983" y1="69537" x2="62558" y2="71930"/>
                        <a14:foregroundMark x1="63124" y1="68740" x2="63039" y2="69219"/>
                        <a14:foregroundMark x1="61822" y1="76077" x2="59436" y2="79585"/>
                        <a14:foregroundMark x1="30803" y1="91388" x2="27485" y2="96372"/>
                        <a14:foregroundMark x1="35575" y1="19139" x2="35575" y2="19139"/>
                        <a14:backgroundMark x1="27115" y1="28070" x2="27115" y2="28070"/>
                        <a14:backgroundMark x1="33189" y1="36204" x2="53796" y2="58533"/>
                        <a14:backgroundMark x1="53796" y1="58533" x2="56616" y2="67783"/>
                        <a14:backgroundMark x1="56616" y1="67783" x2="54881" y2="76874"/>
                        <a14:backgroundMark x1="54881" y1="76874" x2="43601" y2="81818"/>
                        <a14:backgroundMark x1="43601" y1="81818" x2="40347" y2="72727"/>
                        <a14:backgroundMark x1="40347" y1="72727" x2="40347" y2="72727"/>
                        <a14:backgroundMark x1="25813" y1="21372" x2="27549" y2="32536"/>
                        <a14:backgroundMark x1="37310" y1="80542" x2="37310" y2="80542"/>
                        <a14:backgroundMark x1="41866" y1="83094" x2="41866" y2="83094"/>
                        <a14:backgroundMark x1="44902" y1="85327" x2="44902" y2="85327"/>
                        <a14:backgroundMark x1="47072" y1="82137" x2="47072" y2="82137"/>
                        <a14:backgroundMark x1="49024" y1="82297" x2="49024" y2="82297"/>
                        <a14:backgroundMark x1="62473" y1="71930" x2="62473" y2="71930"/>
                        <a14:backgroundMark x1="62690" y1="73844" x2="63124" y2="72727"/>
                        <a14:backgroundMark x1="63557" y1="68581" x2="63557" y2="68581"/>
                        <a14:backgroundMark x1="63557" y1="69219" x2="63557" y2="69537"/>
                        <a14:backgroundMark x1="24512" y1="99043" x2="27332" y2="98405"/>
                        <a14:backgroundMark x1="32538" y1="22010" x2="32538" y2="22010"/>
                        <a14:backgroundMark x1="32755" y1="21212" x2="32538" y2="218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4424" r="34734" b="833"/>
          <a:stretch/>
        </p:blipFill>
        <p:spPr>
          <a:xfrm>
            <a:off x="929993" y="914400"/>
            <a:ext cx="2667000" cy="5943600"/>
          </a:xfrm>
          <a:prstGeom prst="rect">
            <a:avLst/>
          </a:prstGeom>
        </p:spPr>
      </p:pic>
      <p:pic>
        <p:nvPicPr>
          <p:cNvPr id="19" name="phe-ra-lit khác">
            <a:extLst>
              <a:ext uri="{FF2B5EF4-FFF2-40B4-BE49-F238E27FC236}">
                <a16:creationId xmlns:a16="http://schemas.microsoft.com/office/drawing/2014/main" id="{A1E571CE-61A5-4FAD-A642-81EC77A489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85" b="86922" l="5640" r="59870">
                        <a14:foregroundMark x1="16703" y1="86922" x2="16703" y2="86922"/>
                        <a14:foregroundMark x1="5640" y1="8612" x2="5640" y2="8612"/>
                        <a14:foregroundMark x1="21041" y1="5901" x2="21041" y2="5901"/>
                        <a14:foregroundMark x1="29284" y1="4785" x2="29284" y2="4785"/>
                        <a14:foregroundMark x1="45119" y1="78628" x2="45119" y2="78628"/>
                        <a14:foregroundMark x1="58568" y1="71930" x2="58568" y2="71930"/>
                        <a14:foregroundMark x1="59870" y1="65550" x2="59870" y2="65550"/>
                        <a14:backgroundMark x1="42498" y1="78628" x2="37961" y2="83892"/>
                        <a14:backgroundMark x1="47722" y1="72568" x2="42498" y2="78628"/>
                        <a14:backgroundMark x1="37961" y1="83892" x2="37744" y2="84530"/>
                        <a14:backgroundMark x1="51844" y1="60447" x2="47505" y2="67943"/>
                        <a14:backgroundMark x1="47505" y1="67943" x2="47505" y2="68262"/>
                        <a14:backgroundMark x1="22126" y1="17544" x2="22126" y2="17544"/>
                        <a14:backgroundMark x1="26464" y1="25040" x2="26464" y2="25040"/>
                        <a14:backgroundMark x1="31887" y1="23126" x2="31887" y2="23126"/>
                        <a14:backgroundMark x1="31453" y1="24561" x2="31453" y2="24561"/>
                        <a14:backgroundMark x1="25380" y1="20893" x2="13666" y2="12600"/>
                        <a14:backgroundMark x1="34273" y1="12759" x2="37527" y2="12759"/>
                        <a14:backgroundMark x1="35792" y1="16268" x2="35792" y2="16268"/>
                        <a14:backgroundMark x1="15618" y1="17065" x2="15618" y2="17065"/>
                        <a14:backgroundMark x1="13449" y1="16746" x2="13449" y2="16746"/>
                        <a14:backgroundMark x1="35141" y1="39075" x2="35141" y2="39075"/>
                        <a14:backgroundMark x1="36876" y1="18660" x2="33406" y2="24721"/>
                        <a14:backgroundMark x1="33406" y1="24721" x2="33406" y2="24721"/>
                        <a14:backgroundMark x1="30803" y1="18820" x2="30803" y2="18820"/>
                        <a14:backgroundMark x1="29067" y1="16746" x2="29935" y2="16746"/>
                        <a14:backgroundMark x1="30586" y1="27432" x2="30586" y2="27432"/>
                        <a14:backgroundMark x1="31236" y1="31100" x2="31236" y2="31100"/>
                        <a14:backgroundMark x1="38612" y1="37959" x2="38612" y2="37959"/>
                        <a14:backgroundMark x1="38612" y1="38278" x2="55098" y2="51515"/>
                        <a14:backgroundMark x1="50976" y1="69537" x2="50976" y2="69537"/>
                        <a14:backgroundMark x1="52711" y1="70175" x2="52711" y2="70175"/>
                        <a14:backgroundMark x1="49892" y1="75758" x2="49892" y2="75758"/>
                        <a14:backgroundMark x1="54664" y1="77193" x2="54664" y2="77193"/>
                        <a14:backgroundMark x1="52711" y1="78309" x2="58351" y2="77193"/>
                        <a14:backgroundMark x1="49024" y1="85008" x2="57918" y2="80542"/>
                        <a14:backgroundMark x1="38395" y1="7496" x2="38395" y2="7496"/>
                        <a14:backgroundMark x1="24295" y1="5263" x2="24295" y2="5263"/>
                        <a14:backgroundMark x1="19306" y1="6858" x2="19306" y2="6858"/>
                        <a14:backgroundMark x1="45119" y1="16906" x2="45119" y2="16906"/>
                        <a14:backgroundMark x1="13449" y1="15630" x2="13449" y2="15630"/>
                        <a14:backgroundMark x1="25813" y1="25997" x2="25813" y2="25997"/>
                        <a14:backgroundMark x1="60521" y1="61085" x2="60521" y2="61085"/>
                        <a14:backgroundMark x1="56833" y1="54864" x2="59219" y2="59809"/>
                        <a14:backgroundMark x1="61605" y1="66348" x2="62690" y2="68740"/>
                        <a14:backgroundMark x1="62039" y1="73365" x2="60304" y2="77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5" t="1387" r="37048" b="8439"/>
          <a:stretch/>
        </p:blipFill>
        <p:spPr>
          <a:xfrm>
            <a:off x="36286" y="19050"/>
            <a:ext cx="3436429" cy="6324600"/>
          </a:xfrm>
          <a:prstGeom prst="rect">
            <a:avLst/>
          </a:prstGeom>
        </p:spPr>
      </p:pic>
      <p:pic>
        <p:nvPicPr>
          <p:cNvPr id="20" name="phe-ra-lit trên đá vôi">
            <a:extLst>
              <a:ext uri="{FF2B5EF4-FFF2-40B4-BE49-F238E27FC236}">
                <a16:creationId xmlns:a16="http://schemas.microsoft.com/office/drawing/2014/main" id="{94CA8AB5-2101-4BA8-8772-3607BC82D10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47" b="39394" l="11714" r="52495">
                        <a14:foregroundMark x1="27549" y1="4306" x2="27549" y2="4306"/>
                        <a14:foregroundMark x1="37093" y1="8931" x2="37093" y2="8931"/>
                        <a14:foregroundMark x1="35792" y1="13397" x2="35792" y2="13397"/>
                        <a14:foregroundMark x1="32321" y1="21531" x2="32321" y2="21531"/>
                        <a14:foregroundMark x1="16052" y1="17703" x2="16052" y2="17703"/>
                        <a14:foregroundMark x1="43167" y1="21212" x2="43167" y2="21212"/>
                        <a14:foregroundMark x1="34707" y1="39394" x2="34707" y2="39394"/>
                        <a14:foregroundMark x1="46421" y1="17065" x2="46421" y2="17065"/>
                        <a14:foregroundMark x1="47072" y1="18182" x2="47072" y2="18182"/>
                        <a14:foregroundMark x1="48156" y1="18182" x2="48156" y2="18182"/>
                        <a14:foregroundMark x1="47939" y1="17703" x2="47939" y2="17703"/>
                        <a14:foregroundMark x1="48373" y1="17703" x2="48373" y2="17703"/>
                        <a14:foregroundMark x1="46421" y1="18820" x2="46421" y2="18820"/>
                        <a14:foregroundMark x1="45553" y1="18820" x2="45553" y2="18820"/>
                        <a14:foregroundMark x1="44252" y1="19298" x2="44252" y2="19298"/>
                        <a14:foregroundMark x1="44252" y1="19617" x2="51193" y2="19298"/>
                        <a14:foregroundMark x1="45336" y1="20415" x2="52061" y2="20096"/>
                        <a14:foregroundMark x1="52495" y1="19298" x2="52495" y2="19777"/>
                        <a14:backgroundMark x1="23210" y1="8931" x2="23210" y2="8931"/>
                        <a14:backgroundMark x1="19957" y1="7815" x2="21909" y2="12281"/>
                        <a14:backgroundMark x1="42516" y1="13078" x2="42950" y2="15311"/>
                        <a14:backgroundMark x1="22993" y1="28708" x2="36226" y2="35885"/>
                        <a14:backgroundMark x1="23644" y1="22807" x2="28200" y2="29665"/>
                        <a14:backgroundMark x1="28200" y1="29665" x2="28416" y2="29825"/>
                        <a14:backgroundMark x1="37310" y1="19936" x2="37310" y2="19936"/>
                        <a14:backgroundMark x1="32538" y1="17863" x2="37744" y2="20574"/>
                        <a14:backgroundMark x1="16486" y1="15789" x2="16486" y2="15789"/>
                        <a14:backgroundMark x1="17787" y1="11802" x2="17787" y2="11802"/>
                        <a14:backgroundMark x1="24078" y1="10686" x2="24078" y2="10686"/>
                        <a14:backgroundMark x1="24295" y1="8612" x2="26681" y2="20096"/>
                        <a14:backgroundMark x1="30369" y1="5742" x2="30369" y2="14354"/>
                        <a14:backgroundMark x1="31670" y1="7018" x2="31670" y2="701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387" r="42981" b="57328"/>
          <a:stretch/>
        </p:blipFill>
        <p:spPr>
          <a:xfrm>
            <a:off x="320393" y="0"/>
            <a:ext cx="2819400" cy="2895600"/>
          </a:xfrm>
          <a:prstGeom prst="rect">
            <a:avLst/>
          </a:prstGeom>
        </p:spPr>
      </p:pic>
      <p:pic>
        <p:nvPicPr>
          <p:cNvPr id="21" name="phe-ra-lit trên đá badan">
            <a:extLst>
              <a:ext uri="{FF2B5EF4-FFF2-40B4-BE49-F238E27FC236}">
                <a16:creationId xmlns:a16="http://schemas.microsoft.com/office/drawing/2014/main" id="{A7F69910-F2D2-4725-98E0-A14D3777D6D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5040" b="83732" l="25597" r="59653">
                        <a14:foregroundMark x1="25597" y1="25199" x2="25597" y2="25199"/>
                        <a14:foregroundMark x1="44035" y1="74482" x2="44035" y2="74482"/>
                        <a14:foregroundMark x1="51193" y1="62041" x2="51193" y2="62041"/>
                        <a14:foregroundMark x1="58568" y1="67624" x2="58568" y2="67624"/>
                        <a14:foregroundMark x1="58785" y1="67464" x2="59002" y2="67464"/>
                        <a14:foregroundMark x1="59653" y1="67305" x2="58134" y2="67624"/>
                        <a14:foregroundMark x1="59002" y1="67464" x2="58134" y2="67783"/>
                        <a14:foregroundMark x1="55098" y1="76555" x2="55098" y2="76555"/>
                        <a14:foregroundMark x1="42950" y1="83732" x2="42950" y2="83732"/>
                        <a14:backgroundMark x1="29935" y1="35247" x2="57267" y2="60287"/>
                        <a14:backgroundMark x1="58310" y1="68264" x2="58351" y2="68581"/>
                        <a14:backgroundMark x1="57267" y1="60287" x2="57976" y2="65711"/>
                        <a14:backgroundMark x1="58351" y1="68581" x2="53579" y2="74163"/>
                        <a14:backgroundMark x1="52711" y1="75439" x2="60087" y2="73365"/>
                        <a14:backgroundMark x1="48373" y1="71770" x2="48373" y2="71770"/>
                        <a14:backgroundMark x1="48156" y1="67464" x2="48156" y2="67464"/>
                        <a14:backgroundMark x1="48590" y1="64274" x2="49892" y2="69697"/>
                        <a14:backgroundMark x1="55531" y1="79107" x2="55531" y2="79107"/>
                        <a14:backgroundMark x1="50108" y1="58533" x2="50108" y2="58533"/>
                        <a14:backgroundMark x1="31236" y1="25997" x2="39696" y2="40351"/>
                        <a14:backgroundMark x1="39696" y1="40351" x2="45770" y2="46252"/>
                        <a14:backgroundMark x1="45770" y1="46252" x2="53145" y2="49920"/>
                        <a14:backgroundMark x1="53145" y1="49920" x2="54230" y2="51037"/>
                        <a14:backgroundMark x1="45119" y1="78628" x2="45119" y2="78628"/>
                        <a14:backgroundMark x1="48373" y1="74482" x2="48373" y2="74482"/>
                        <a14:backgroundMark x1="38395" y1="77033" x2="38395" y2="77033"/>
                        <a14:backgroundMark x1="44685" y1="80383" x2="44685" y2="80383"/>
                        <a14:backgroundMark x1="45770" y1="81818" x2="45770" y2="81818"/>
                        <a14:backgroundMark x1="49241" y1="82935" x2="49241" y2="82935"/>
                        <a14:backgroundMark x1="47722" y1="81021" x2="47722" y2="83573"/>
                        <a14:backgroundMark x1="47722" y1="79745" x2="50542" y2="79585"/>
                        <a14:backgroundMark x1="36876" y1="78628" x2="37093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74" t="23278" r="37631" b="13990"/>
          <a:stretch/>
        </p:blipFill>
        <p:spPr>
          <a:xfrm>
            <a:off x="1234793" y="1543735"/>
            <a:ext cx="2209800" cy="4399865"/>
          </a:xfrm>
          <a:prstGeom prst="rect">
            <a:avLst/>
          </a:prstGeom>
        </p:spPr>
      </p:pic>
      <p:sp>
        <p:nvSpPr>
          <p:cNvPr id="22" name="D - 9Slide.vn">
            <a:extLst>
              <a:ext uri="{FF2B5EF4-FFF2-40B4-BE49-F238E27FC236}">
                <a16:creationId xmlns:a16="http://schemas.microsoft.com/office/drawing/2014/main" id="{6CDF8AD5-C9AB-4977-AF45-AA3E573F9F7C}"/>
              </a:ext>
            </a:extLst>
          </p:cNvPr>
          <p:cNvSpPr/>
          <p:nvPr/>
        </p:nvSpPr>
        <p:spPr>
          <a:xfrm>
            <a:off x="6690327" y="3743820"/>
            <a:ext cx="2813085" cy="1188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sp>
        <p:nvSpPr>
          <p:cNvPr id="23" name="S - 9Slide.vn">
            <a:extLst>
              <a:ext uri="{FF2B5EF4-FFF2-40B4-BE49-F238E27FC236}">
                <a16:creationId xmlns:a16="http://schemas.microsoft.com/office/drawing/2014/main" id="{342897E5-3602-4BB3-99F8-8AB96BCF58A9}"/>
              </a:ext>
            </a:extLst>
          </p:cNvPr>
          <p:cNvSpPr/>
          <p:nvPr/>
        </p:nvSpPr>
        <p:spPr>
          <a:xfrm>
            <a:off x="6690328" y="5122000"/>
            <a:ext cx="2813084" cy="11888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</p:spTree>
    <p:extLst>
      <p:ext uri="{BB962C8B-B14F-4D97-AF65-F5344CB8AC3E}">
        <p14:creationId xmlns:p14="http://schemas.microsoft.com/office/powerpoint/2010/main" val="238279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  <p:bldP spid="22" grpId="1" animBg="1"/>
      <p:bldP spid="22" grpId="2" animBg="1"/>
      <p:bldP spid="22" grpId="3" animBg="1"/>
      <p:bldP spid="23" grpId="0" animBg="1"/>
      <p:bldP spid="2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08875BC-E643-4BFA-AD62-728FDD66E827}"/>
              </a:ext>
            </a:extLst>
          </p:cNvPr>
          <p:cNvSpPr/>
          <p:nvPr/>
        </p:nvSpPr>
        <p:spPr>
          <a:xfrm>
            <a:off x="5460657" y="0"/>
            <a:ext cx="6731343" cy="68389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F5F8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20E2B84-A3FA-4B70-90FF-30D109296E4E}"/>
              </a:ext>
            </a:extLst>
          </p:cNvPr>
          <p:cNvGrpSpPr/>
          <p:nvPr/>
        </p:nvGrpSpPr>
        <p:grpSpPr>
          <a:xfrm>
            <a:off x="36286" y="0"/>
            <a:ext cx="5395342" cy="6858000"/>
            <a:chOff x="36286" y="0"/>
            <a:chExt cx="5395342" cy="68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1BA279-796F-471D-AC3F-D6AC9F63A8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" t="1387" r="2214" b="834"/>
            <a:stretch/>
          </p:blipFill>
          <p:spPr>
            <a:xfrm>
              <a:off x="36286" y="0"/>
              <a:ext cx="5395342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74E229-5CB7-45A8-A935-4BBC25C51B43}"/>
                </a:ext>
              </a:extLst>
            </p:cNvPr>
            <p:cNvSpPr txBox="1"/>
            <p:nvPr/>
          </p:nvSpPr>
          <p:spPr>
            <a:xfrm>
              <a:off x="685800" y="3866465"/>
              <a:ext cx="10668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/>
                <a:t>Đất phù sa cổ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8139C864-9E4B-4425-843D-CB731FAD03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644" r="2500" b="8158"/>
          <a:stretch/>
        </p:blipFill>
        <p:spPr bwMode="auto">
          <a:xfrm>
            <a:off x="6825687" y="8560"/>
            <a:ext cx="5395342" cy="683039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7FEA677A-38AC-4248-B28E-BEBB014035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644" r="2500" b="5001"/>
          <a:stretch/>
        </p:blipFill>
        <p:spPr bwMode="auto">
          <a:xfrm>
            <a:off x="6811173" y="-76199"/>
            <a:ext cx="5409856" cy="71628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89F5230D-595C-4B4A-8CAB-658FE2ED47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00" b="75067" l="8123" r="59928">
                        <a14:foregroundMark x1="33394" y1="6933" x2="30495" y2="6836"/>
                        <a14:foregroundMark x1="13744" y1="7990" x2="12274" y2="8267"/>
                        <a14:foregroundMark x1="12274" y1="8267" x2="12274" y2="13231"/>
                        <a14:foregroundMark x1="12455" y1="8267" x2="11913" y2="10800"/>
                        <a14:foregroundMark x1="8303" y1="8000" x2="8303" y2="8000"/>
                        <a14:foregroundMark x1="49097" y1="68667" x2="44168" y2="69991"/>
                        <a14:foregroundMark x1="51833" y1="74929" x2="53249" y2="74267"/>
                        <a14:foregroundMark x1="53662" y1="73820" x2="58303" y2="68800"/>
                        <a14:foregroundMark x1="53249" y1="74267" x2="53623" y2="73863"/>
                        <a14:foregroundMark x1="58303" y1="68800" x2="59457" y2="58859"/>
                        <a14:foregroundMark x1="59178" y1="53471" x2="59084" y2="53304"/>
                        <a14:foregroundMark x1="46751" y1="72933" x2="55067" y2="72702"/>
                        <a14:foregroundMark x1="40066" y1="15619" x2="40975" y2="15867"/>
                        <a14:foregroundMark x1="40633" y1="14321" x2="39531" y2="9333"/>
                        <a14:foregroundMark x1="40857" y1="15333" x2="40820" y2="15166"/>
                        <a14:foregroundMark x1="40975" y1="15867" x2="40857" y2="15333"/>
                        <a14:foregroundMark x1="39531" y1="9333" x2="34838" y2="6400"/>
                        <a14:foregroundMark x1="28159" y1="21333" x2="28159" y2="21333"/>
                        <a14:foregroundMark x1="28881" y1="22933" x2="28881" y2="22933"/>
                        <a14:foregroundMark x1="27978" y1="23733" x2="27978" y2="23733"/>
                        <a14:foregroundMark x1="25090" y1="26133" x2="25090" y2="26133"/>
                        <a14:foregroundMark x1="24188" y1="26267" x2="24188" y2="26267"/>
                        <a14:foregroundMark x1="42058" y1="41467" x2="42058" y2="41467"/>
                        <a14:foregroundMark x1="43682" y1="43333" x2="43682" y2="43333"/>
                        <a14:foregroundMark x1="45307" y1="44800" x2="45848" y2="45067"/>
                        <a14:foregroundMark x1="30500" y1="31733" x2="27437" y2="29200"/>
                        <a14:foregroundMark x1="36949" y1="37067" x2="30500" y2="31733"/>
                        <a14:foregroundMark x1="38721" y1="38533" x2="36949" y2="37067"/>
                        <a14:foregroundMark x1="39527" y1="39200" x2="38721" y2="38533"/>
                        <a14:foregroundMark x1="40978" y1="40400" x2="39527" y2="39200"/>
                        <a14:foregroundMark x1="43073" y1="42133" x2="40978" y2="40400"/>
                        <a14:foregroundMark x1="53069" y1="50400" x2="43073" y2="42133"/>
                        <a14:foregroundMark x1="30144" y1="3733" x2="30144" y2="3733"/>
                        <a14:foregroundMark x1="29964" y1="4267" x2="27617" y2="5600"/>
                        <a14:foregroundMark x1="30866" y1="3867" x2="31588" y2="4933"/>
                        <a14:foregroundMark x1="50181" y1="75067" x2="52166" y2="74000"/>
                        <a14:foregroundMark x1="45487" y1="13333" x2="45487" y2="13333"/>
                        <a14:foregroundMark x1="46209" y1="13200" x2="46209" y2="13200"/>
                        <a14:foregroundMark x1="47473" y1="13333" x2="47473" y2="13333"/>
                        <a14:foregroundMark x1="48014" y1="13600" x2="48375" y2="13867"/>
                        <a14:foregroundMark x1="50181" y1="13600" x2="50181" y2="13600"/>
                        <a14:foregroundMark x1="33935" y1="33467" x2="33935" y2="33467"/>
                        <a14:foregroundMark x1="35921" y1="35333" x2="35921" y2="35333"/>
                        <a14:backgroundMark x1="50116" y1="12381" x2="46390" y2="11733"/>
                        <a14:backgroundMark x1="55596" y1="13333" x2="50748" y2="12490"/>
                        <a14:backgroundMark x1="46390" y1="11733" x2="40975" y2="5467"/>
                        <a14:backgroundMark x1="40975" y1="5467" x2="33754" y2="4191"/>
                        <a14:backgroundMark x1="27321" y1="5400" x2="24007" y2="6267"/>
                        <a14:backgroundMark x1="24007" y1="6267" x2="7942" y2="6000"/>
                        <a14:backgroundMark x1="34296" y1="14267" x2="38267" y2="20133"/>
                        <a14:backgroundMark x1="38267" y1="20133" x2="38087" y2="20533"/>
                        <a14:backgroundMark x1="31408" y1="15067" x2="36101" y2="21067"/>
                        <a14:backgroundMark x1="36282" y1="14800" x2="36282" y2="14800"/>
                        <a14:backgroundMark x1="32130" y1="15067" x2="32130" y2="15067"/>
                        <a14:backgroundMark x1="37545" y1="15200" x2="37545" y2="15200"/>
                        <a14:backgroundMark x1="36462" y1="14533" x2="36462" y2="14533"/>
                        <a14:backgroundMark x1="32491" y1="23067" x2="32491" y2="22933"/>
                        <a14:backgroundMark x1="31047" y1="22667" x2="31047" y2="22667"/>
                        <a14:backgroundMark x1="31408" y1="26533" x2="31408" y2="26533"/>
                        <a14:backgroundMark x1="31227" y1="27733" x2="31227" y2="27733"/>
                        <a14:backgroundMark x1="31227" y1="30000" x2="31227" y2="30000"/>
                        <a14:backgroundMark x1="40072" y1="37867" x2="40072" y2="37867"/>
                        <a14:backgroundMark x1="42780" y1="39867" x2="42780" y2="39867"/>
                        <a14:backgroundMark x1="48736" y1="44267" x2="48736" y2="44267"/>
                        <a14:backgroundMark x1="54152" y1="48933" x2="54152" y2="48933"/>
                        <a14:backgroundMark x1="58303" y1="52400" x2="58303" y2="52400"/>
                        <a14:backgroundMark x1="57942" y1="50933" x2="57942" y2="50933"/>
                        <a14:backgroundMark x1="55957" y1="50533" x2="59025" y2="53333"/>
                        <a14:backgroundMark x1="59928" y1="55200" x2="60830" y2="58667"/>
                        <a14:backgroundMark x1="9386" y1="34667" x2="19495" y2="34133"/>
                        <a14:backgroundMark x1="19495" y1="34133" x2="24729" y2="40133"/>
                        <a14:backgroundMark x1="24729" y1="40133" x2="24910" y2="41333"/>
                        <a14:backgroundMark x1="7581" y1="10267" x2="7762" y2="17333"/>
                        <a14:backgroundMark x1="7762" y1="17333" x2="7220" y2="18267"/>
                        <a14:backgroundMark x1="11552" y1="12933" x2="8845" y2="16133"/>
                        <a14:backgroundMark x1="12274" y1="17333" x2="7401" y2="23733"/>
                        <a14:backgroundMark x1="38267" y1="66533" x2="35740" y2="69467"/>
                        <a14:backgroundMark x1="41336" y1="65733" x2="39892" y2="68933"/>
                        <a14:backgroundMark x1="43502" y1="59067" x2="41697" y2="66667"/>
                        <a14:backgroundMark x1="41697" y1="66667" x2="41336" y2="67067"/>
                        <a14:backgroundMark x1="46209" y1="56000" x2="42419" y2="57600"/>
                        <a14:backgroundMark x1="21480" y1="28267" x2="27978" y2="32800"/>
                        <a14:backgroundMark x1="27978" y1="32800" x2="42960" y2="57467"/>
                        <a14:backgroundMark x1="35740" y1="14000" x2="38989" y2="16267"/>
                        <a14:backgroundMark x1="50722" y1="14133" x2="47834" y2="15867"/>
                        <a14:backgroundMark x1="30144" y1="14667" x2="34657" y2="16533"/>
                        <a14:backgroundMark x1="29603" y1="14800" x2="29603" y2="14800"/>
                        <a14:backgroundMark x1="30505" y1="15600" x2="30505" y2="15600"/>
                        <a14:backgroundMark x1="30144" y1="16667" x2="30144" y2="16667"/>
                        <a14:backgroundMark x1="32491" y1="28000" x2="32491" y2="28000"/>
                        <a14:backgroundMark x1="31408" y1="28267" x2="31408" y2="28267"/>
                        <a14:backgroundMark x1="32130" y1="30000" x2="32130" y2="30000"/>
                        <a14:backgroundMark x1="33394" y1="31333" x2="33394" y2="31333"/>
                        <a14:backgroundMark x1="34657" y1="31467" x2="34657" y2="31467"/>
                        <a14:backgroundMark x1="34657" y1="32000" x2="34657" y2="32000"/>
                        <a14:backgroundMark x1="35921" y1="33333" x2="35921" y2="33333"/>
                        <a14:backgroundMark x1="39170" y1="37067" x2="39170" y2="37067"/>
                        <a14:backgroundMark x1="40614" y1="38533" x2="40614" y2="38533"/>
                        <a14:backgroundMark x1="44043" y1="40400" x2="44043" y2="40400"/>
                        <a14:backgroundMark x1="45487" y1="42133" x2="45487" y2="42133"/>
                        <a14:backgroundMark x1="59747" y1="54267" x2="59747" y2="54267"/>
                        <a14:backgroundMark x1="40433" y1="70267" x2="40433" y2="70267"/>
                        <a14:backgroundMark x1="41155" y1="71200" x2="41155" y2="71200"/>
                        <a14:backgroundMark x1="41877" y1="73333" x2="41877" y2="73333"/>
                        <a14:backgroundMark x1="42780" y1="73867" x2="42780" y2="73867"/>
                        <a14:backgroundMark x1="46209" y1="75867" x2="46209" y2="75867"/>
                        <a14:backgroundMark x1="47653" y1="76267" x2="41516" y2="74267"/>
                        <a14:backgroundMark x1="44585" y1="77067" x2="51805" y2="76800"/>
                        <a14:backgroundMark x1="42058" y1="69867" x2="41697" y2="73200"/>
                        <a14:backgroundMark x1="44946" y1="76933" x2="44946" y2="76933"/>
                        <a14:backgroundMark x1="44404" y1="76933" x2="44404" y2="76933"/>
                        <a14:backgroundMark x1="43682" y1="76933" x2="43682" y2="76933"/>
                        <a14:backgroundMark x1="42419" y1="76133" x2="43863" y2="76000"/>
                        <a14:backgroundMark x1="43863" y1="77067" x2="43863" y2="77067"/>
                        <a14:backgroundMark x1="43863" y1="77067" x2="43863" y2="77067"/>
                        <a14:backgroundMark x1="43682" y1="76800" x2="43682" y2="76800"/>
                        <a14:backgroundMark x1="62635" y1="67067" x2="61011" y2="60133"/>
                        <a14:backgroundMark x1="61011" y1="60133" x2="61011" y2="60000"/>
                        <a14:backgroundMark x1="61191" y1="70133" x2="61191" y2="70133"/>
                        <a14:backgroundMark x1="61733" y1="70000" x2="55776" y2="75733"/>
                        <a14:backgroundMark x1="55776" y1="75733" x2="55235" y2="75733"/>
                        <a14:backgroundMark x1="53791" y1="76133" x2="54152" y2="76133"/>
                        <a14:backgroundMark x1="40433" y1="49600" x2="44224" y2="54533"/>
                        <a14:backgroundMark x1="35018" y1="40667" x2="35018" y2="40667"/>
                        <a14:backgroundMark x1="32310" y1="31733" x2="32310" y2="31733"/>
                        <a14:backgroundMark x1="14079" y1="23067" x2="14079" y2="23067"/>
                        <a14:backgroundMark x1="20578" y1="21333" x2="20578" y2="21333"/>
                        <a14:backgroundMark x1="21300" y1="21200" x2="21300" y2="21200"/>
                        <a14:backgroundMark x1="38628" y1="41867" x2="38628" y2="41867"/>
                        <a14:backgroundMark x1="43682" y1="75867" x2="44585" y2="77600"/>
                        <a14:backgroundMark x1="49278" y1="62400" x2="49278" y2="62400"/>
                        <a14:backgroundMark x1="59206" y1="53467" x2="59567" y2="54533"/>
                        <a14:backgroundMark x1="31588" y1="31867" x2="31588" y2="31867"/>
                        <a14:backgroundMark x1="59567" y1="54533" x2="59567" y2="54533"/>
                        <a14:backgroundMark x1="59747" y1="54400" x2="59928" y2="55600"/>
                        <a14:backgroundMark x1="28159" y1="13333" x2="28159" y2="13333"/>
                        <a14:backgroundMark x1="40253" y1="15333" x2="40253" y2="15333"/>
                        <a14:backgroundMark x1="40614" y1="39200" x2="40614" y2="39200"/>
                        <a14:backgroundMark x1="38303" y1="35333" x2="38809" y2="35867"/>
                        <a14:backgroundMark x1="36282" y1="33200" x2="38303" y2="35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7" t="1644" r="36226" b="20813"/>
          <a:stretch/>
        </p:blipFill>
        <p:spPr bwMode="auto">
          <a:xfrm>
            <a:off x="7048970" y="-71784"/>
            <a:ext cx="3285414" cy="5927281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>
            <a:extLst>
              <a:ext uri="{FF2B5EF4-FFF2-40B4-BE49-F238E27FC236}">
                <a16:creationId xmlns:a16="http://schemas.microsoft.com/office/drawing/2014/main" id="{2A97E8FA-89D7-4E4D-9412-C3B0E63655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600" b="90400" l="23466" r="62816">
                        <a14:foregroundMark x1="34064" y1="19200" x2="34477" y2="20133"/>
                        <a14:foregroundMark x1="33652" y1="18267" x2="34064" y2="19200"/>
                        <a14:foregroundMark x1="32060" y1="14667" x2="33652" y2="18267"/>
                        <a14:foregroundMark x1="31765" y1="14000" x2="32060" y2="14667"/>
                        <a14:foregroundMark x1="31588" y1="13600" x2="31765" y2="14000"/>
                        <a14:foregroundMark x1="37044" y1="14667" x2="37545" y2="13600"/>
                        <a14:foregroundMark x1="34477" y1="20133" x2="37044" y2="14667"/>
                        <a14:foregroundMark x1="34054" y1="14667" x2="32310" y2="15200"/>
                        <a14:foregroundMark x1="36236" y1="14000" x2="34054" y2="14667"/>
                        <a14:foregroundMark x1="37545" y1="13600" x2="36236" y2="14000"/>
                        <a14:foregroundMark x1="43682" y1="18000" x2="43682" y2="18000"/>
                        <a14:foregroundMark x1="48195" y1="17467" x2="48195" y2="17467"/>
                        <a14:foregroundMark x1="50793" y1="14533" x2="51444" y2="13867"/>
                        <a14:foregroundMark x1="49097" y1="16267" x2="50793" y2="14533"/>
                        <a14:foregroundMark x1="51444" y1="14667" x2="53791" y2="14667"/>
                        <a14:foregroundMark x1="51083" y1="13733" x2="54152" y2="13600"/>
                        <a14:foregroundMark x1="32491" y1="78000" x2="28159" y2="84800"/>
                        <a14:foregroundMark x1="28159" y1="84800" x2="37365" y2="82000"/>
                        <a14:foregroundMark x1="37365" y1="82000" x2="39531" y2="80667"/>
                        <a14:foregroundMark x1="25451" y1="87733" x2="25451" y2="87733"/>
                        <a14:foregroundMark x1="24910" y1="88400" x2="24910" y2="88400"/>
                        <a14:foregroundMark x1="24368" y1="90400" x2="24368" y2="90400"/>
                        <a14:foregroundMark x1="23466" y1="79067" x2="23466" y2="79067"/>
                        <a14:foregroundMark x1="41977" y1="73879" x2="42238" y2="74400"/>
                        <a14:foregroundMark x1="40433" y1="70800" x2="41862" y2="73650"/>
                        <a14:foregroundMark x1="43321" y1="78533" x2="43321" y2="78533"/>
                        <a14:foregroundMark x1="44765" y1="79600" x2="44765" y2="79600"/>
                        <a14:foregroundMark x1="51264" y1="77200" x2="51264" y2="77200"/>
                        <a14:foregroundMark x1="35379" y1="21867" x2="35379" y2="21867"/>
                        <a14:foregroundMark x1="33394" y1="24667" x2="33394" y2="24667"/>
                        <a14:foregroundMark x1="33032" y1="26400" x2="33032" y2="26400"/>
                        <a14:foregroundMark x1="32671" y1="28133" x2="32671" y2="28133"/>
                        <a14:foregroundMark x1="31949" y1="29733" x2="31949" y2="29733"/>
                        <a14:foregroundMark x1="53069" y1="46133" x2="53069" y2="46133"/>
                        <a14:foregroundMark x1="55415" y1="49067" x2="55415" y2="49067"/>
                        <a14:foregroundMark x1="58025" y1="52533" x2="59206" y2="53867"/>
                        <a14:foregroundMark x1="53069" y1="46933" x2="58025" y2="52533"/>
                        <a14:foregroundMark x1="61168" y1="66800" x2="61552" y2="69333"/>
                        <a14:foregroundMark x1="60986" y1="65600" x2="61168" y2="66800"/>
                        <a14:foregroundMark x1="60359" y1="61467" x2="60885" y2="64933"/>
                        <a14:foregroundMark x1="60298" y1="61067" x2="60359" y2="61467"/>
                        <a14:foregroundMark x1="60136" y1="60000" x2="60217" y2="60533"/>
                        <a14:foregroundMark x1="60096" y1="59733" x2="60136" y2="60000"/>
                        <a14:foregroundMark x1="59914" y1="58533" x2="60096" y2="59733"/>
                        <a14:foregroundMark x1="59882" y1="58323" x2="59914" y2="58533"/>
                        <a14:foregroundMark x1="59469" y1="55600" x2="59812" y2="57864"/>
                        <a14:foregroundMark x1="59206" y1="53867" x2="59469" y2="55600"/>
                        <a14:foregroundMark x1="54036" y1="75067" x2="50542" y2="77733"/>
                        <a14:foregroundMark x1="55085" y1="74267" x2="54036" y2="75067"/>
                        <a14:foregroundMark x1="55749" y1="73760" x2="55085" y2="74267"/>
                        <a14:foregroundMark x1="60504" y1="70133" x2="59568" y2="70847"/>
                        <a14:foregroundMark x1="61552" y1="69333" x2="60504" y2="70133"/>
                        <a14:foregroundMark x1="51817" y1="45600" x2="52708" y2="46267"/>
                        <a14:foregroundMark x1="51460" y1="45333" x2="51817" y2="45600"/>
                        <a14:foregroundMark x1="40055" y1="36799" x2="51460" y2="45333"/>
                        <a14:foregroundMark x1="52708" y1="46267" x2="52708" y2="46267"/>
                        <a14:foregroundMark x1="61552" y1="58933" x2="62816" y2="65333"/>
                        <a14:foregroundMark x1="37979" y1="35113" x2="38299" y2="35432"/>
                        <a14:foregroundMark x1="36476" y1="33217" x2="37245" y2="34472"/>
                        <a14:foregroundMark x1="35464" y1="31566" x2="35668" y2="31898"/>
                        <a14:foregroundMark x1="33032" y1="27600" x2="34032" y2="29230"/>
                        <a14:foregroundMark x1="37365" y1="34667" x2="38087" y2="35333"/>
                        <a14:foregroundMark x1="30866" y1="31600" x2="30866" y2="31600"/>
                        <a14:foregroundMark x1="60469" y1="71733" x2="56498" y2="74667"/>
                        <a14:foregroundMark x1="27978" y1="14267" x2="27978" y2="14267"/>
                        <a14:foregroundMark x1="29242" y1="13867" x2="31769" y2="16400"/>
                        <a14:foregroundMark x1="29242" y1="17333" x2="31769" y2="20933"/>
                        <a14:foregroundMark x1="39350" y1="35867" x2="39350" y2="35867"/>
                        <a14:foregroundMark x1="39350" y1="36000" x2="39892" y2="37200"/>
                        <a14:foregroundMark x1="40614" y1="38400" x2="40614" y2="38400"/>
                        <a14:foregroundMark x1="39711" y1="37600" x2="39711" y2="37600"/>
                        <a14:foregroundMark x1="40433" y1="39067" x2="40433" y2="39067"/>
                        <a14:foregroundMark x1="43321" y1="40667" x2="43321" y2="40667"/>
                        <a14:foregroundMark x1="44224" y1="41200" x2="44224" y2="41200"/>
                        <a14:foregroundMark x1="45307" y1="42000" x2="45307" y2="42000"/>
                        <a14:foregroundMark x1="46209" y1="42533" x2="46209" y2="42533"/>
                        <a14:foregroundMark x1="46209" y1="42933" x2="46209" y2="42933"/>
                        <a14:foregroundMark x1="45848" y1="43067" x2="45848" y2="43067"/>
                        <a14:foregroundMark x1="46390" y1="43467" x2="46390" y2="43467"/>
                        <a14:foregroundMark x1="46931" y1="43600" x2="46931" y2="43600"/>
                        <a14:foregroundMark x1="47473" y1="43867" x2="47473" y2="43867"/>
                        <a14:foregroundMark x1="38628" y1="37600" x2="38628" y2="37600"/>
                        <a14:foregroundMark x1="39892" y1="38533" x2="39892" y2="38533"/>
                        <a14:foregroundMark x1="33213" y1="30933" x2="36101" y2="33867"/>
                        <a14:foregroundMark x1="37004" y1="35467" x2="37004" y2="35467"/>
                        <a14:foregroundMark x1="49458" y1="45200" x2="49458" y2="45200"/>
                        <a14:foregroundMark x1="42238" y1="40133" x2="42238" y2="40133"/>
                        <a14:foregroundMark x1="45848" y1="43333" x2="45848" y2="43333"/>
                        <a14:foregroundMark x1="43141" y1="41200" x2="43141" y2="41200"/>
                        <a14:backgroundMark x1="30505" y1="72267" x2="30505" y2="72267"/>
                        <a14:backgroundMark x1="24368" y1="68533" x2="33213" y2="67333"/>
                        <a14:backgroundMark x1="33213" y1="67333" x2="33574" y2="67200"/>
                        <a14:backgroundMark x1="44946" y1="60800" x2="44946" y2="60800"/>
                        <a14:backgroundMark x1="44574" y1="72530" x2="45848" y2="72933"/>
                        <a14:backgroundMark x1="44585" y1="69733" x2="44946" y2="73733"/>
                        <a14:backgroundMark x1="45848" y1="69867" x2="50000" y2="69467"/>
                        <a14:backgroundMark x1="33213" y1="70667" x2="33213" y2="70667"/>
                        <a14:backgroundMark x1="32310" y1="70800" x2="32310" y2="70800"/>
                        <a14:backgroundMark x1="33755" y1="75600" x2="33755" y2="75600"/>
                        <a14:backgroundMark x1="34838" y1="76133" x2="34838" y2="76133"/>
                        <a14:backgroundMark x1="28520" y1="32533" x2="38267" y2="40133"/>
                        <a14:backgroundMark x1="38267" y1="40133" x2="46209" y2="54933"/>
                        <a14:backgroundMark x1="46209" y1="54933" x2="46931" y2="62400"/>
                        <a14:backgroundMark x1="46931" y1="62400" x2="41877" y2="68000"/>
                        <a14:backgroundMark x1="41877" y1="68000" x2="33213" y2="69067"/>
                        <a14:backgroundMark x1="51444" y1="50533" x2="55957" y2="57067"/>
                        <a14:backgroundMark x1="56498" y1="64667" x2="56498" y2="71483"/>
                        <a14:backgroundMark x1="55689" y1="72080" x2="47834" y2="70267"/>
                        <a14:backgroundMark x1="48195" y1="74133" x2="50181" y2="74667"/>
                        <a14:backgroundMark x1="59386" y1="70133" x2="59386" y2="70133"/>
                        <a14:backgroundMark x1="58845" y1="66800" x2="58845" y2="66800"/>
                        <a14:backgroundMark x1="57942" y1="59733" x2="57942" y2="59733"/>
                        <a14:backgroundMark x1="57942" y1="61067" x2="57942" y2="61067"/>
                        <a14:backgroundMark x1="58484" y1="61067" x2="58484" y2="61067"/>
                        <a14:backgroundMark x1="57581" y1="55600" x2="57581" y2="55600"/>
                        <a14:backgroundMark x1="57581" y1="55733" x2="57581" y2="56133"/>
                        <a14:backgroundMark x1="57581" y1="57333" x2="57401" y2="57733"/>
                        <a14:backgroundMark x1="57040" y1="58533" x2="57040" y2="58533"/>
                        <a14:backgroundMark x1="46931" y1="45600" x2="46931" y2="45600"/>
                        <a14:backgroundMark x1="45487" y1="44933" x2="45487" y2="44933"/>
                        <a14:backgroundMark x1="44585" y1="44133" x2="44585" y2="44133"/>
                        <a14:backgroundMark x1="43141" y1="43200" x2="43141" y2="43200"/>
                        <a14:backgroundMark x1="41877" y1="42133" x2="41877" y2="42133"/>
                        <a14:backgroundMark x1="35921" y1="37333" x2="35921" y2="37333"/>
                        <a14:backgroundMark x1="37726" y1="38533" x2="37726" y2="38533"/>
                        <a14:backgroundMark x1="26534" y1="25067" x2="26534" y2="25067"/>
                        <a14:backgroundMark x1="26534" y1="25867" x2="26534" y2="25867"/>
                        <a14:backgroundMark x1="26354" y1="29067" x2="26354" y2="29067"/>
                        <a14:backgroundMark x1="39531" y1="13067" x2="39531" y2="13067"/>
                        <a14:backgroundMark x1="39892" y1="12133" x2="39892" y2="12133"/>
                        <a14:backgroundMark x1="43321" y1="13067" x2="43321" y2="13067"/>
                        <a14:backgroundMark x1="42419" y1="15467" x2="42419" y2="15467"/>
                        <a14:backgroundMark x1="43141" y1="16133" x2="43141" y2="16133"/>
                        <a14:backgroundMark x1="48375" y1="14533" x2="48375" y2="14533"/>
                        <a14:backgroundMark x1="36823" y1="12800" x2="36823" y2="12800"/>
                        <a14:backgroundMark x1="35560" y1="37333" x2="35560" y2="37333"/>
                        <a14:backgroundMark x1="50361" y1="46267" x2="50361" y2="46267"/>
                        <a14:backgroundMark x1="51264" y1="45333" x2="51264" y2="45333"/>
                        <a14:backgroundMark x1="51083" y1="46667" x2="51083" y2="46667"/>
                        <a14:backgroundMark x1="51444" y1="46667" x2="51444" y2="46667"/>
                        <a14:backgroundMark x1="50903" y1="46133" x2="50903" y2="46133"/>
                        <a14:backgroundMark x1="50542" y1="45600" x2="50542" y2="45600"/>
                        <a14:backgroundMark x1="56679" y1="52533" x2="56679" y2="52533"/>
                        <a14:backgroundMark x1="60108" y1="65600" x2="60108" y2="65600"/>
                        <a14:backgroundMark x1="60108" y1="65333" x2="60108" y2="65333"/>
                        <a14:backgroundMark x1="60830" y1="65200" x2="60830" y2="65200"/>
                        <a14:backgroundMark x1="61191" y1="65200" x2="61191" y2="65200"/>
                        <a14:backgroundMark x1="58484" y1="62133" x2="58845" y2="62267"/>
                        <a14:backgroundMark x1="40357" y1="41200" x2="44224" y2="45333"/>
                        <a14:backgroundMark x1="39359" y1="40133" x2="40357" y2="41200"/>
                        <a14:backgroundMark x1="38362" y1="39067" x2="39359" y2="40133"/>
                        <a14:backgroundMark x1="37863" y1="38533" x2="38362" y2="39067"/>
                        <a14:backgroundMark x1="37673" y1="38330" x2="37863" y2="38533"/>
                        <a14:backgroundMark x1="43615" y1="42533" x2="44043" y2="42933"/>
                        <a14:backgroundMark x1="43044" y1="42000" x2="43615" y2="42533"/>
                        <a14:backgroundMark x1="42188" y1="41200" x2="43044" y2="42000"/>
                        <a14:backgroundMark x1="41618" y1="40667" x2="42188" y2="41200"/>
                        <a14:backgroundMark x1="41046" y1="40133" x2="41618" y2="40667"/>
                        <a14:backgroundMark x1="39905" y1="39067" x2="41046" y2="40133"/>
                        <a14:backgroundMark x1="39191" y1="38400" x2="39905" y2="39067"/>
                        <a14:backgroundMark x1="38632" y1="37878" x2="39191" y2="38400"/>
                        <a14:backgroundMark x1="48866" y1="45200" x2="50000" y2="45733"/>
                        <a14:backgroundMark x1="46030" y1="43867" x2="48866" y2="45200"/>
                        <a14:backgroundMark x1="45179" y1="43467" x2="46030" y2="43867"/>
                        <a14:backgroundMark x1="44043" y1="42933" x2="45179" y2="43467"/>
                        <a14:backgroundMark x1="29302" y1="31600" x2="29603" y2="32000"/>
                        <a14:backgroundMark x1="29001" y1="31200" x2="29302" y2="31600"/>
                        <a14:backgroundMark x1="27798" y1="29600" x2="29001" y2="31200"/>
                        <a14:backgroundMark x1="35703" y1="35188" x2="35981" y2="35356"/>
                        <a14:backgroundMark x1="29783" y1="31600" x2="33494" y2="33849"/>
                        <a14:backgroundMark x1="37859" y1="37683" x2="38267" y2="38400"/>
                        <a14:backgroundMark x1="36823" y1="35867" x2="37192" y2="36513"/>
                        <a14:backgroundMark x1="58925" y1="70838" x2="59386" y2="70400"/>
                        <a14:backgroundMark x1="55054" y1="74267" x2="55054" y2="74267"/>
                        <a14:backgroundMark x1="51444" y1="75067" x2="51444" y2="75067"/>
                        <a14:backgroundMark x1="34116" y1="29200" x2="34822" y2="30186"/>
                        <a14:backgroundMark x1="34392" y1="35467" x2="34838" y2="35867"/>
                        <a14:backgroundMark x1="32310" y1="33600" x2="34392" y2="3546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33" t="9174" r="35632" b="5001"/>
          <a:stretch/>
        </p:blipFill>
        <p:spPr bwMode="auto">
          <a:xfrm>
            <a:off x="7917478" y="479257"/>
            <a:ext cx="2430060" cy="656034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F57D45E-BF54-43A0-BEBA-2FAB4F42DAD8}"/>
              </a:ext>
            </a:extLst>
          </p:cNvPr>
          <p:cNvGrpSpPr/>
          <p:nvPr/>
        </p:nvGrpSpPr>
        <p:grpSpPr>
          <a:xfrm>
            <a:off x="36286" y="3276599"/>
            <a:ext cx="2165178" cy="1752601"/>
            <a:chOff x="6293022" y="3276599"/>
            <a:chExt cx="2165178" cy="175260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388EC66-37C4-4860-A72F-B23521A7C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" t="47949" r="59653" b="27063"/>
            <a:stretch/>
          </p:blipFill>
          <p:spPr>
            <a:xfrm>
              <a:off x="6293022" y="3276599"/>
              <a:ext cx="2165178" cy="175260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4C2102-5C7D-409E-A2C3-4B700BA4BA07}"/>
                </a:ext>
              </a:extLst>
            </p:cNvPr>
            <p:cNvSpPr txBox="1"/>
            <p:nvPr/>
          </p:nvSpPr>
          <p:spPr>
            <a:xfrm>
              <a:off x="6934200" y="3886200"/>
              <a:ext cx="10668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/>
                <a:t>Đất phù sa cổ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35B2DD-C085-457B-B684-CD415D34100A}"/>
              </a:ext>
            </a:extLst>
          </p:cNvPr>
          <p:cNvGrpSpPr/>
          <p:nvPr/>
        </p:nvGrpSpPr>
        <p:grpSpPr>
          <a:xfrm>
            <a:off x="65315" y="0"/>
            <a:ext cx="5395342" cy="6858000"/>
            <a:chOff x="36286" y="0"/>
            <a:chExt cx="5395342" cy="6858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4472641-715E-47FC-886B-75B17A54C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alphaModFix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" t="1387" r="2214" b="834"/>
            <a:stretch/>
          </p:blipFill>
          <p:spPr>
            <a:xfrm>
              <a:off x="36286" y="0"/>
              <a:ext cx="5395342" cy="6858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E53C594-CE46-42D2-81A2-FB0579F7028D}"/>
                </a:ext>
              </a:extLst>
            </p:cNvPr>
            <p:cNvSpPr txBox="1"/>
            <p:nvPr/>
          </p:nvSpPr>
          <p:spPr>
            <a:xfrm>
              <a:off x="685800" y="3866465"/>
              <a:ext cx="1066800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100"/>
                <a:t>Đất phù sa cổ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5B65AAF-9B9D-4E55-AFF8-1F99BCCA4E3B}"/>
              </a:ext>
            </a:extLst>
          </p:cNvPr>
          <p:cNvSpPr txBox="1"/>
          <p:nvPr/>
        </p:nvSpPr>
        <p:spPr>
          <a:xfrm>
            <a:off x="2201464" y="6488668"/>
            <a:ext cx="32011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Lược đồ địa chất Việt Nam</a:t>
            </a:r>
          </a:p>
        </p:txBody>
      </p:sp>
      <p:pic>
        <p:nvPicPr>
          <p:cNvPr id="18" name="đất phù sa cổ">
            <a:extLst>
              <a:ext uri="{FF2B5EF4-FFF2-40B4-BE49-F238E27FC236}">
                <a16:creationId xmlns:a16="http://schemas.microsoft.com/office/drawing/2014/main" id="{4A7D18A5-75EE-4F39-9B6E-D8A267FE448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1085" b="85008" l="33623" r="53579">
                        <a14:foregroundMark x1="34490" y1="78628" x2="34490" y2="78628"/>
                        <a14:foregroundMark x1="41649" y1="83732" x2="41649" y2="83732"/>
                        <a14:foregroundMark x1="42516" y1="84689" x2="42516" y2="84689"/>
                        <a14:foregroundMark x1="43813" y1="84848" x2="45336" y2="85008"/>
                        <a14:foregroundMark x1="42299" y1="84689" x2="43813" y2="84848"/>
                        <a14:foregroundMark x1="46855" y1="84689" x2="46855" y2="84689"/>
                        <a14:foregroundMark x1="46204" y1="84848" x2="47137" y2="84595"/>
                        <a14:foregroundMark x1="51410" y1="61085" x2="51512" y2="61393"/>
                        <a14:foregroundMark x1="49892" y1="65072" x2="49892" y2="65072"/>
                        <a14:backgroundMark x1="42733" y1="82935" x2="42733" y2="82935"/>
                        <a14:backgroundMark x1="42082" y1="81499" x2="42082" y2="81499"/>
                        <a14:backgroundMark x1="45336" y1="75120" x2="45336" y2="75120"/>
                        <a14:backgroundMark x1="52711" y1="67943" x2="52711" y2="67943"/>
                        <a14:backgroundMark x1="52711" y1="62998" x2="52711" y2="62998"/>
                        <a14:backgroundMark x1="51844" y1="62360" x2="51844" y2="62360"/>
                        <a14:backgroundMark x1="51410" y1="62201" x2="51410" y2="62201"/>
                        <a14:backgroundMark x1="51524" y1="65072" x2="51844" y2="70016"/>
                        <a14:backgroundMark x1="51410" y1="63317" x2="51524" y2="65072"/>
                        <a14:backgroundMark x1="52495" y1="62839" x2="52278" y2="61563"/>
                        <a14:backgroundMark x1="52061" y1="61563" x2="52278" y2="61404"/>
                        <a14:backgroundMark x1="51410" y1="61404" x2="51844" y2="63636"/>
                        <a14:backgroundMark x1="51844" y1="61085" x2="51627" y2="61085"/>
                        <a14:backgroundMark x1="50542" y1="83732" x2="50542" y2="83732"/>
                        <a14:backgroundMark x1="49241" y1="83573" x2="49241" y2="83573"/>
                        <a14:backgroundMark x1="48373" y1="84211" x2="48373" y2="84211"/>
                        <a14:backgroundMark x1="47505" y1="84848" x2="47505" y2="84848"/>
                        <a14:backgroundMark x1="47072" y1="84689" x2="49892" y2="83892"/>
                        <a14:backgroundMark x1="50542" y1="83573" x2="49458" y2="8389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59" t="60054" r="45606" b="13871"/>
          <a:stretch/>
        </p:blipFill>
        <p:spPr>
          <a:xfrm>
            <a:off x="1702707" y="4142690"/>
            <a:ext cx="1295400" cy="1828800"/>
          </a:xfrm>
          <a:prstGeom prst="rect">
            <a:avLst/>
          </a:prstGeom>
        </p:spPr>
      </p:pic>
      <p:pic>
        <p:nvPicPr>
          <p:cNvPr id="19" name="phù sa mới">
            <a:extLst>
              <a:ext uri="{FF2B5EF4-FFF2-40B4-BE49-F238E27FC236}">
                <a16:creationId xmlns:a16="http://schemas.microsoft.com/office/drawing/2014/main" id="{63C73746-5751-4751-86C5-B7285484CBA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139" b="98884" l="22560" r="61388">
                        <a14:foregroundMark x1="63043" y1="68581" x2="63124" y2="68740"/>
                        <a14:foregroundMark x1="59219" y1="61085" x2="63043" y2="68581"/>
                        <a14:foregroundMark x1="62558" y1="71930" x2="61822" y2="76077"/>
                        <a14:foregroundMark x1="62983" y1="69537" x2="62558" y2="71930"/>
                        <a14:foregroundMark x1="63124" y1="68740" x2="63039" y2="69219"/>
                        <a14:foregroundMark x1="61822" y1="76077" x2="59436" y2="79585"/>
                        <a14:foregroundMark x1="30803" y1="91388" x2="27485" y2="96372"/>
                        <a14:foregroundMark x1="35575" y1="19139" x2="35575" y2="19139"/>
                        <a14:backgroundMark x1="27115" y1="28070" x2="27115" y2="28070"/>
                        <a14:backgroundMark x1="33189" y1="36204" x2="53796" y2="58533"/>
                        <a14:backgroundMark x1="53796" y1="58533" x2="56616" y2="67783"/>
                        <a14:backgroundMark x1="56616" y1="67783" x2="54881" y2="76874"/>
                        <a14:backgroundMark x1="54881" y1="76874" x2="43601" y2="81818"/>
                        <a14:backgroundMark x1="43601" y1="81818" x2="40347" y2="72727"/>
                        <a14:backgroundMark x1="40347" y1="72727" x2="40347" y2="72727"/>
                        <a14:backgroundMark x1="25813" y1="21372" x2="27549" y2="32536"/>
                        <a14:backgroundMark x1="37310" y1="80542" x2="37310" y2="80542"/>
                        <a14:backgroundMark x1="41866" y1="83094" x2="41866" y2="83094"/>
                        <a14:backgroundMark x1="44902" y1="85327" x2="44902" y2="85327"/>
                        <a14:backgroundMark x1="47072" y1="82137" x2="47072" y2="82137"/>
                        <a14:backgroundMark x1="49024" y1="82297" x2="49024" y2="82297"/>
                        <a14:backgroundMark x1="62473" y1="71930" x2="62473" y2="71930"/>
                        <a14:backgroundMark x1="62690" y1="73844" x2="63124" y2="72727"/>
                        <a14:backgroundMark x1="63557" y1="68581" x2="63557" y2="68581"/>
                        <a14:backgroundMark x1="63557" y1="69219" x2="63557" y2="69537"/>
                        <a14:backgroundMark x1="24512" y1="99043" x2="27332" y2="98405"/>
                        <a14:backgroundMark x1="32538" y1="22010" x2="32538" y2="22010"/>
                        <a14:backgroundMark x1="32755" y1="21212" x2="32538" y2="21850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41" t="14424" r="34734" b="833"/>
          <a:stretch/>
        </p:blipFill>
        <p:spPr>
          <a:xfrm>
            <a:off x="929993" y="914400"/>
            <a:ext cx="2667000" cy="5943600"/>
          </a:xfrm>
          <a:prstGeom prst="rect">
            <a:avLst/>
          </a:prstGeom>
        </p:spPr>
      </p:pic>
      <p:pic>
        <p:nvPicPr>
          <p:cNvPr id="20" name="phe-ra-lit khác">
            <a:extLst>
              <a:ext uri="{FF2B5EF4-FFF2-40B4-BE49-F238E27FC236}">
                <a16:creationId xmlns:a16="http://schemas.microsoft.com/office/drawing/2014/main" id="{2815C758-1E24-4E7D-B0AE-CC3FC8BBB52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85" b="86922" l="5640" r="59870">
                        <a14:foregroundMark x1="16703" y1="86922" x2="16703" y2="86922"/>
                        <a14:foregroundMark x1="5640" y1="8612" x2="5640" y2="8612"/>
                        <a14:foregroundMark x1="21041" y1="5901" x2="21041" y2="5901"/>
                        <a14:foregroundMark x1="29284" y1="4785" x2="29284" y2="4785"/>
                        <a14:foregroundMark x1="45119" y1="78628" x2="45119" y2="78628"/>
                        <a14:foregroundMark x1="58568" y1="71930" x2="58568" y2="71930"/>
                        <a14:foregroundMark x1="59870" y1="65550" x2="59870" y2="65550"/>
                        <a14:backgroundMark x1="42498" y1="78628" x2="37961" y2="83892"/>
                        <a14:backgroundMark x1="47722" y1="72568" x2="42498" y2="78628"/>
                        <a14:backgroundMark x1="37961" y1="83892" x2="37744" y2="84530"/>
                        <a14:backgroundMark x1="51844" y1="60447" x2="47505" y2="67943"/>
                        <a14:backgroundMark x1="47505" y1="67943" x2="47505" y2="68262"/>
                        <a14:backgroundMark x1="22126" y1="17544" x2="22126" y2="17544"/>
                        <a14:backgroundMark x1="26464" y1="25040" x2="26464" y2="25040"/>
                        <a14:backgroundMark x1="31887" y1="23126" x2="31887" y2="23126"/>
                        <a14:backgroundMark x1="31453" y1="24561" x2="31453" y2="24561"/>
                        <a14:backgroundMark x1="25380" y1="20893" x2="13666" y2="12600"/>
                        <a14:backgroundMark x1="34273" y1="12759" x2="37527" y2="12759"/>
                        <a14:backgroundMark x1="35792" y1="16268" x2="35792" y2="16268"/>
                        <a14:backgroundMark x1="15618" y1="17065" x2="15618" y2="17065"/>
                        <a14:backgroundMark x1="13449" y1="16746" x2="13449" y2="16746"/>
                        <a14:backgroundMark x1="35141" y1="39075" x2="35141" y2="39075"/>
                        <a14:backgroundMark x1="36876" y1="18660" x2="33406" y2="24721"/>
                        <a14:backgroundMark x1="33406" y1="24721" x2="33406" y2="24721"/>
                        <a14:backgroundMark x1="30803" y1="18820" x2="30803" y2="18820"/>
                        <a14:backgroundMark x1="29067" y1="16746" x2="29935" y2="16746"/>
                        <a14:backgroundMark x1="30586" y1="27432" x2="30586" y2="27432"/>
                        <a14:backgroundMark x1="31236" y1="31100" x2="31236" y2="31100"/>
                        <a14:backgroundMark x1="38612" y1="37959" x2="38612" y2="37959"/>
                        <a14:backgroundMark x1="38612" y1="38278" x2="55098" y2="51515"/>
                        <a14:backgroundMark x1="50976" y1="69537" x2="50976" y2="69537"/>
                        <a14:backgroundMark x1="52711" y1="70175" x2="52711" y2="70175"/>
                        <a14:backgroundMark x1="49892" y1="75758" x2="49892" y2="75758"/>
                        <a14:backgroundMark x1="54664" y1="77193" x2="54664" y2="77193"/>
                        <a14:backgroundMark x1="52711" y1="78309" x2="58351" y2="77193"/>
                        <a14:backgroundMark x1="49024" y1="85008" x2="57918" y2="80542"/>
                        <a14:backgroundMark x1="38395" y1="7496" x2="38395" y2="7496"/>
                        <a14:backgroundMark x1="24295" y1="5263" x2="24295" y2="5263"/>
                        <a14:backgroundMark x1="19306" y1="6858" x2="19306" y2="6858"/>
                        <a14:backgroundMark x1="45119" y1="16906" x2="45119" y2="16906"/>
                        <a14:backgroundMark x1="13449" y1="15630" x2="13449" y2="15630"/>
                        <a14:backgroundMark x1="25813" y1="25997" x2="25813" y2="25997"/>
                        <a14:backgroundMark x1="60521" y1="61085" x2="60521" y2="61085"/>
                        <a14:backgroundMark x1="56833" y1="54864" x2="59219" y2="59809"/>
                        <a14:backgroundMark x1="61605" y1="66348" x2="62690" y2="68740"/>
                        <a14:backgroundMark x1="62039" y1="73365" x2="60304" y2="775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5" t="1387" r="37048" b="8439"/>
          <a:stretch/>
        </p:blipFill>
        <p:spPr>
          <a:xfrm>
            <a:off x="36286" y="19050"/>
            <a:ext cx="3436429" cy="6324600"/>
          </a:xfrm>
          <a:prstGeom prst="rect">
            <a:avLst/>
          </a:prstGeom>
        </p:spPr>
      </p:pic>
      <p:pic>
        <p:nvPicPr>
          <p:cNvPr id="21" name="phe-ra-lit trên đá vôi">
            <a:extLst>
              <a:ext uri="{FF2B5EF4-FFF2-40B4-BE49-F238E27FC236}">
                <a16:creationId xmlns:a16="http://schemas.microsoft.com/office/drawing/2014/main" id="{DB9AFB39-AA8C-46E6-AA54-7DE8AFE250D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147" b="39394" l="11714" r="52495">
                        <a14:foregroundMark x1="27549" y1="4306" x2="27549" y2="4306"/>
                        <a14:foregroundMark x1="37093" y1="8931" x2="37093" y2="8931"/>
                        <a14:foregroundMark x1="35792" y1="13397" x2="35792" y2="13397"/>
                        <a14:foregroundMark x1="32321" y1="21531" x2="32321" y2="21531"/>
                        <a14:foregroundMark x1="16052" y1="17703" x2="16052" y2="17703"/>
                        <a14:foregroundMark x1="43167" y1="21212" x2="43167" y2="21212"/>
                        <a14:foregroundMark x1="34707" y1="39394" x2="34707" y2="39394"/>
                        <a14:foregroundMark x1="46421" y1="17065" x2="46421" y2="17065"/>
                        <a14:foregroundMark x1="47072" y1="18182" x2="47072" y2="18182"/>
                        <a14:foregroundMark x1="48156" y1="18182" x2="48156" y2="18182"/>
                        <a14:foregroundMark x1="47939" y1="17703" x2="47939" y2="17703"/>
                        <a14:foregroundMark x1="48373" y1="17703" x2="48373" y2="17703"/>
                        <a14:foregroundMark x1="46421" y1="18820" x2="46421" y2="18820"/>
                        <a14:foregroundMark x1="45553" y1="18820" x2="45553" y2="18820"/>
                        <a14:foregroundMark x1="44252" y1="19298" x2="44252" y2="19298"/>
                        <a14:foregroundMark x1="44252" y1="19617" x2="51193" y2="19298"/>
                        <a14:foregroundMark x1="45336" y1="20415" x2="52061" y2="20096"/>
                        <a14:foregroundMark x1="52495" y1="19298" x2="52495" y2="19777"/>
                        <a14:backgroundMark x1="23210" y1="8931" x2="23210" y2="8931"/>
                        <a14:backgroundMark x1="19957" y1="7815" x2="21909" y2="12281"/>
                        <a14:backgroundMark x1="42516" y1="13078" x2="42950" y2="15311"/>
                        <a14:backgroundMark x1="22993" y1="28708" x2="36226" y2="35885"/>
                        <a14:backgroundMark x1="23644" y1="22807" x2="28200" y2="29665"/>
                        <a14:backgroundMark x1="28200" y1="29665" x2="28416" y2="29825"/>
                        <a14:backgroundMark x1="37310" y1="19936" x2="37310" y2="19936"/>
                        <a14:backgroundMark x1="32538" y1="17863" x2="37744" y2="20574"/>
                        <a14:backgroundMark x1="16486" y1="15789" x2="16486" y2="15789"/>
                        <a14:backgroundMark x1="17787" y1="11802" x2="17787" y2="11802"/>
                        <a14:backgroundMark x1="24078" y1="10686" x2="24078" y2="10686"/>
                        <a14:backgroundMark x1="24295" y1="8612" x2="26681" y2="20096"/>
                        <a14:backgroundMark x1="30369" y1="5742" x2="30369" y2="14354"/>
                        <a14:backgroundMark x1="31670" y1="7018" x2="31670" y2="7018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5" t="1387" r="42981" b="57328"/>
          <a:stretch/>
        </p:blipFill>
        <p:spPr>
          <a:xfrm>
            <a:off x="320393" y="0"/>
            <a:ext cx="2819400" cy="2895600"/>
          </a:xfrm>
          <a:prstGeom prst="rect">
            <a:avLst/>
          </a:prstGeom>
        </p:spPr>
      </p:pic>
      <p:pic>
        <p:nvPicPr>
          <p:cNvPr id="22" name="phe-ra-lit trên đá badan">
            <a:extLst>
              <a:ext uri="{FF2B5EF4-FFF2-40B4-BE49-F238E27FC236}">
                <a16:creationId xmlns:a16="http://schemas.microsoft.com/office/drawing/2014/main" id="{91A897BB-5964-4252-915A-A41908588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40" b="83732" l="25597" r="59653">
                        <a14:foregroundMark x1="25597" y1="25199" x2="25597" y2="25199"/>
                        <a14:foregroundMark x1="44035" y1="74482" x2="44035" y2="74482"/>
                        <a14:foregroundMark x1="51193" y1="62041" x2="51193" y2="62041"/>
                        <a14:foregroundMark x1="58568" y1="67624" x2="58568" y2="67624"/>
                        <a14:foregroundMark x1="58785" y1="67464" x2="59002" y2="67464"/>
                        <a14:foregroundMark x1="59653" y1="67305" x2="58134" y2="67624"/>
                        <a14:foregroundMark x1="59002" y1="67464" x2="58134" y2="67783"/>
                        <a14:foregroundMark x1="55098" y1="76555" x2="55098" y2="76555"/>
                        <a14:foregroundMark x1="42950" y1="83732" x2="42950" y2="83732"/>
                        <a14:backgroundMark x1="29935" y1="35247" x2="57267" y2="60287"/>
                        <a14:backgroundMark x1="58310" y1="68264" x2="58351" y2="68581"/>
                        <a14:backgroundMark x1="57267" y1="60287" x2="57976" y2="65711"/>
                        <a14:backgroundMark x1="58351" y1="68581" x2="53579" y2="74163"/>
                        <a14:backgroundMark x1="52711" y1="75439" x2="60087" y2="73365"/>
                        <a14:backgroundMark x1="48373" y1="71770" x2="48373" y2="71770"/>
                        <a14:backgroundMark x1="48156" y1="67464" x2="48156" y2="67464"/>
                        <a14:backgroundMark x1="48590" y1="64274" x2="49892" y2="69697"/>
                        <a14:backgroundMark x1="55531" y1="79107" x2="55531" y2="79107"/>
                        <a14:backgroundMark x1="50108" y1="58533" x2="50108" y2="58533"/>
                        <a14:backgroundMark x1="31236" y1="25997" x2="39696" y2="40351"/>
                        <a14:backgroundMark x1="39696" y1="40351" x2="45770" y2="46252"/>
                        <a14:backgroundMark x1="45770" y1="46252" x2="53145" y2="49920"/>
                        <a14:backgroundMark x1="53145" y1="49920" x2="54230" y2="51037"/>
                        <a14:backgroundMark x1="45119" y1="78628" x2="45119" y2="78628"/>
                        <a14:backgroundMark x1="48373" y1="74482" x2="48373" y2="74482"/>
                        <a14:backgroundMark x1="38395" y1="77033" x2="38395" y2="77033"/>
                        <a14:backgroundMark x1="44685" y1="80383" x2="44685" y2="80383"/>
                        <a14:backgroundMark x1="45770" y1="81818" x2="45770" y2="81818"/>
                        <a14:backgroundMark x1="49241" y1="82935" x2="49241" y2="82935"/>
                        <a14:backgroundMark x1="47722" y1="81021" x2="47722" y2="83573"/>
                        <a14:backgroundMark x1="47722" y1="79745" x2="50542" y2="79585"/>
                        <a14:backgroundMark x1="36876" y1="78628" x2="37093" y2="8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074" t="23278" r="37631" b="13990"/>
          <a:stretch/>
        </p:blipFill>
        <p:spPr>
          <a:xfrm>
            <a:off x="1234793" y="1543735"/>
            <a:ext cx="2209800" cy="43998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729269-CD34-4647-8D0F-CFBF1778105B}"/>
              </a:ext>
            </a:extLst>
          </p:cNvPr>
          <p:cNvSpPr txBox="1"/>
          <p:nvPr/>
        </p:nvSpPr>
        <p:spPr>
          <a:xfrm>
            <a:off x="3123452" y="19050"/>
            <a:ext cx="3735199" cy="113877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400" spc="-20">
                <a:latin typeface="Times New Roman" panose="02020603050405020304" pitchFamily="18" charset="0"/>
                <a:cs typeface="Times New Roman" panose="02020603050405020304" pitchFamily="18" charset="0"/>
              </a:rPr>
              <a:t>Vị trí các loại đất trên lược đồ.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6DBE28-D143-4B06-8D7A-8110C850D948}"/>
              </a:ext>
            </a:extLst>
          </p:cNvPr>
          <p:cNvSpPr txBox="1"/>
          <p:nvPr/>
        </p:nvSpPr>
        <p:spPr>
          <a:xfrm>
            <a:off x="3607707" y="1747996"/>
            <a:ext cx="3021693" cy="461665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phù sa mới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A6E4FF-B637-4D5F-9A9C-0AE53042FCC0}"/>
              </a:ext>
            </a:extLst>
          </p:cNvPr>
          <p:cNvSpPr txBox="1"/>
          <p:nvPr/>
        </p:nvSpPr>
        <p:spPr>
          <a:xfrm>
            <a:off x="3607707" y="2275324"/>
            <a:ext cx="3021693" cy="461665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phù sa cổ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00014E3-A0EC-463C-AB8E-0ED8820E1602}"/>
              </a:ext>
            </a:extLst>
          </p:cNvPr>
          <p:cNvSpPr txBox="1"/>
          <p:nvPr/>
        </p:nvSpPr>
        <p:spPr>
          <a:xfrm>
            <a:off x="3607707" y="2802652"/>
            <a:ext cx="3021693" cy="830997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phe-ra-lít trên đá vôi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582FA08-CE3E-4BE4-B119-E6946C354D12}"/>
              </a:ext>
            </a:extLst>
          </p:cNvPr>
          <p:cNvSpPr txBox="1"/>
          <p:nvPr/>
        </p:nvSpPr>
        <p:spPr>
          <a:xfrm>
            <a:off x="3607707" y="3699312"/>
            <a:ext cx="3021693" cy="830997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phe-ra-lít trên đá badan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D7F80E0-3FAF-45C5-B098-7E8797BA827C}"/>
              </a:ext>
            </a:extLst>
          </p:cNvPr>
          <p:cNvSpPr txBox="1"/>
          <p:nvPr/>
        </p:nvSpPr>
        <p:spPr>
          <a:xfrm>
            <a:off x="3620579" y="4595971"/>
            <a:ext cx="3021693" cy="830997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Đất phe-ra-lít khác và đất mùn núi cao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41EDA2D-D88B-4F21-BAC5-88A257BE79A2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1857616" y="1978829"/>
            <a:ext cx="1750091" cy="419337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337BAD1-EC9F-4490-99F8-9CD3835C2556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6629400" y="1978829"/>
            <a:ext cx="2026098" cy="393473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0320CBE-D853-424F-AB6E-5D4D5E7ED35B}"/>
              </a:ext>
            </a:extLst>
          </p:cNvPr>
          <p:cNvCxnSpPr>
            <a:cxnSpLocks/>
          </p:cNvCxnSpPr>
          <p:nvPr/>
        </p:nvCxnSpPr>
        <p:spPr>
          <a:xfrm flipH="1">
            <a:off x="2057400" y="2500561"/>
            <a:ext cx="1526721" cy="306203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2B544BD-025B-4CC7-B7F2-CC5BC5752932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629400" y="2506157"/>
            <a:ext cx="2488122" cy="305644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F49BE8D7-7645-4EEE-B4E7-50CC4582892D}"/>
              </a:ext>
            </a:extLst>
          </p:cNvPr>
          <p:cNvSpPr/>
          <p:nvPr/>
        </p:nvSpPr>
        <p:spPr>
          <a:xfrm rot="18804454">
            <a:off x="8804086" y="4989578"/>
            <a:ext cx="985328" cy="118085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B2BFE50D-1220-4A05-8868-2F69DDCBA708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1113169" y="1046927"/>
            <a:ext cx="2494538" cy="21712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8F32586D-B8BA-4AB3-9C35-FF54C4CA4B77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6629400" y="944441"/>
            <a:ext cx="1143000" cy="22737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699943D-823F-4D18-A8BD-0FD5A70F70A7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2788070" y="4114811"/>
            <a:ext cx="819637" cy="701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8D91BA43-E231-4EF1-A5EA-EF1B2B4774A6}"/>
              </a:ext>
            </a:extLst>
          </p:cNvPr>
          <p:cNvCxnSpPr>
            <a:cxnSpLocks/>
            <a:stCxn id="28" idx="3"/>
          </p:cNvCxnSpPr>
          <p:nvPr/>
        </p:nvCxnSpPr>
        <p:spPr>
          <a:xfrm>
            <a:off x="6629400" y="4114811"/>
            <a:ext cx="2971800" cy="100223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5BA08E9-1788-47A6-B127-41C89408AA22}"/>
              </a:ext>
            </a:extLst>
          </p:cNvPr>
          <p:cNvCxnSpPr>
            <a:cxnSpLocks/>
          </p:cNvCxnSpPr>
          <p:nvPr/>
        </p:nvCxnSpPr>
        <p:spPr>
          <a:xfrm flipH="1" flipV="1">
            <a:off x="2241034" y="2961263"/>
            <a:ext cx="1366391" cy="20001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90FE09F-DACF-4B07-BBD9-C342DC1C91F2}"/>
              </a:ext>
            </a:extLst>
          </p:cNvPr>
          <p:cNvCxnSpPr>
            <a:cxnSpLocks/>
            <a:stCxn id="29" idx="3"/>
          </p:cNvCxnSpPr>
          <p:nvPr/>
        </p:nvCxnSpPr>
        <p:spPr>
          <a:xfrm flipV="1">
            <a:off x="6642272" y="2889852"/>
            <a:ext cx="2401695" cy="212161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45981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" grpId="0" animBg="1"/>
      <p:bldP spid="2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45" grpId="0" animBg="1"/>
      <p:bldP spid="4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 Second Countdown Intro video   YouTube">
            <a:hlinkClick r:id="" action="ppaction://media"/>
            <a:extLst>
              <a:ext uri="{FF2B5EF4-FFF2-40B4-BE49-F238E27FC236}">
                <a16:creationId xmlns:a16="http://schemas.microsoft.com/office/drawing/2014/main" id="{0486D2F6-8287-4BC1-900B-BA372070AA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3582" t="19073" r="33194" b="21307"/>
          <a:stretch/>
        </p:blipFill>
        <p:spPr>
          <a:xfrm>
            <a:off x="0" y="0"/>
            <a:ext cx="1156473" cy="11672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487079-799D-4298-96CF-62A25D3DC073}"/>
              </a:ext>
            </a:extLst>
          </p:cNvPr>
          <p:cNvSpPr txBox="1"/>
          <p:nvPr/>
        </p:nvSpPr>
        <p:spPr>
          <a:xfrm>
            <a:off x="955865" y="289213"/>
            <a:ext cx="5756207" cy="3415963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6. Ở nước ta, rừng rậm nhiệt đới phân bố chủ yếu ở ven biển; rừng ngập mặn thường thấy trên vùng đồi núi</a:t>
            </a:r>
          </a:p>
        </p:txBody>
      </p:sp>
      <p:sp>
        <p:nvSpPr>
          <p:cNvPr id="6" name="Đ - 9Slide.vn">
            <a:extLst>
              <a:ext uri="{FF2B5EF4-FFF2-40B4-BE49-F238E27FC236}">
                <a16:creationId xmlns:a16="http://schemas.microsoft.com/office/drawing/2014/main" id="{3835AE37-6F9C-4760-BB4A-A4AC2AFEAF04}"/>
              </a:ext>
            </a:extLst>
          </p:cNvPr>
          <p:cNvSpPr/>
          <p:nvPr/>
        </p:nvSpPr>
        <p:spPr>
          <a:xfrm>
            <a:off x="3246420" y="4028106"/>
            <a:ext cx="2813085" cy="11888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</a:p>
        </p:txBody>
      </p:sp>
      <p:sp>
        <p:nvSpPr>
          <p:cNvPr id="7" name="S - 9Slide.vn">
            <a:extLst>
              <a:ext uri="{FF2B5EF4-FFF2-40B4-BE49-F238E27FC236}">
                <a16:creationId xmlns:a16="http://schemas.microsoft.com/office/drawing/2014/main" id="{1BB1CC7F-04A2-4B6F-8D33-13A4D8AED41D}"/>
              </a:ext>
            </a:extLst>
          </p:cNvPr>
          <p:cNvSpPr/>
          <p:nvPr/>
        </p:nvSpPr>
        <p:spPr>
          <a:xfrm>
            <a:off x="3282916" y="5341319"/>
            <a:ext cx="2813084" cy="1188824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369BA-C50F-466E-AC49-36BE94787C1C}"/>
              </a:ext>
            </a:extLst>
          </p:cNvPr>
          <p:cNvSpPr txBox="1"/>
          <p:nvPr/>
        </p:nvSpPr>
        <p:spPr>
          <a:xfrm>
            <a:off x="955864" y="327857"/>
            <a:ext cx="5756207" cy="3415963"/>
          </a:xfrm>
          <a:prstGeom prst="round2DiagRect">
            <a:avLst>
              <a:gd name="adj1" fmla="val 28387"/>
              <a:gd name="adj2" fmla="val 0"/>
            </a:avLst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6. Ở nước ta, </a:t>
            </a:r>
            <a:r>
              <a:rPr lang="en-US" sz="3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nhiệt đới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phân bố chủ yếu trên </a:t>
            </a:r>
            <a:r>
              <a:rPr lang="en-US" sz="3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đồi núi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ngập mặn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thường thấy </a:t>
            </a:r>
            <a:r>
              <a:rPr lang="en-US" sz="36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 ven biển.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E123AE-7BC9-4BBE-A5E1-C624B66837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926" y="-76200"/>
            <a:ext cx="5336074" cy="6858000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56CEDF7-B743-4BA7-8F6D-20E9D31994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35126" y="3439951"/>
            <a:ext cx="2619174" cy="334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34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3" presetClass="exit" presetSubtype="32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mph" presetSubtype="0" repeatCount="3000" autoRev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xit" presetSubtype="3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FBF3ED24-4B60-422F-9E9B-05EAA646D9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6280982" cy="6858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9AC64A-6E10-43BD-BDB4-31E208F13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6280982" cy="6858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D22C7E3-1CE5-463E-B25D-19AEEE49E60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793" b="89379" l="4217" r="89910">
                        <a14:foregroundMark x1="26657" y1="8276" x2="17319" y2="14069"/>
                        <a14:foregroundMark x1="17319" y1="14069" x2="28313" y2="29793"/>
                        <a14:foregroundMark x1="28313" y1="29793" x2="25000" y2="41793"/>
                        <a14:foregroundMark x1="25000" y1="41793" x2="27560" y2="49517"/>
                        <a14:foregroundMark x1="27560" y1="49517" x2="39307" y2="51586"/>
                        <a14:foregroundMark x1="39307" y1="51586" x2="25452" y2="30897"/>
                        <a14:foregroundMark x1="25452" y1="30897" x2="25301" y2="18207"/>
                        <a14:foregroundMark x1="25301" y1="18207" x2="20633" y2="11310"/>
                        <a14:foregroundMark x1="20633" y1="11310" x2="17319" y2="32414"/>
                        <a14:foregroundMark x1="17319" y1="32414" x2="27560" y2="36552"/>
                        <a14:foregroundMark x1="27560" y1="36552" x2="14157" y2="33379"/>
                        <a14:foregroundMark x1="14157" y1="33379" x2="24247" y2="35172"/>
                        <a14:foregroundMark x1="24247" y1="35172" x2="30120" y2="32552"/>
                        <a14:foregroundMark x1="33584" y1="13655" x2="12952" y2="6483"/>
                        <a14:foregroundMark x1="12952" y1="6483" x2="3012" y2="6069"/>
                        <a14:foregroundMark x1="3012" y1="6069" x2="24247" y2="5931"/>
                        <a14:foregroundMark x1="24247" y1="5931" x2="31175" y2="13241"/>
                        <a14:foregroundMark x1="31175" y1="13241" x2="23343" y2="4276"/>
                        <a14:foregroundMark x1="23343" y1="4276" x2="5120" y2="8000"/>
                        <a14:foregroundMark x1="5120" y1="8000" x2="9337" y2="15034"/>
                        <a14:foregroundMark x1="9337" y1="15034" x2="5873" y2="8138"/>
                        <a14:foregroundMark x1="5873" y1="8138" x2="17470" y2="7724"/>
                        <a14:foregroundMark x1="17470" y1="7724" x2="36898" y2="13379"/>
                        <a14:foregroundMark x1="36898" y1="13379" x2="45482" y2="19862"/>
                        <a14:foregroundMark x1="5120" y1="6621" x2="4518" y2="7724"/>
                        <a14:foregroundMark x1="40813" y1="50897" x2="53614" y2="54621"/>
                        <a14:foregroundMark x1="39157" y1="61517" x2="35994" y2="68828"/>
                        <a14:foregroundMark x1="35994" y1="68828" x2="28012" y2="72552"/>
                        <a14:foregroundMark x1="28012" y1="72552" x2="30120" y2="74621"/>
                        <a14:foregroundMark x1="25753" y1="73517" x2="24849" y2="71724"/>
                        <a14:foregroundMark x1="15512" y1="15586" x2="9187" y2="9379"/>
                        <a14:foregroundMark x1="9187" y1="9379" x2="16416" y2="12276"/>
                        <a14:foregroundMark x1="16416" y1="12276" x2="25753" y2="6345"/>
                        <a14:foregroundMark x1="25753" y1="6345" x2="26657" y2="12966"/>
                        <a14:foregroundMark x1="27560" y1="5793" x2="29066" y2="7724"/>
                        <a14:backgroundMark x1="42319" y1="57793" x2="42319" y2="577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6280982" cy="68580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68A8284-A147-4FBA-A481-ECAAB51A9B9A}"/>
              </a:ext>
            </a:extLst>
          </p:cNvPr>
          <p:cNvSpPr/>
          <p:nvPr/>
        </p:nvSpPr>
        <p:spPr>
          <a:xfrm>
            <a:off x="6400800" y="152400"/>
            <a:ext cx="5530018" cy="6553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50800" dist="38100" dir="18900000" sx="101000" sy="101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DDF5F8"/>
              </a:solidFill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BD5FC676-F44E-40FE-A414-2F5D5DB34A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14"/>
          <a:stretch/>
        </p:blipFill>
        <p:spPr>
          <a:xfrm>
            <a:off x="0" y="5088846"/>
            <a:ext cx="6280982" cy="1692953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232FC12F-2C4C-4197-B69C-DE9894738C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0980" y="281547"/>
            <a:ext cx="56388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chemeClr val="bg1"/>
                </a:solidFill>
                <a:latin typeface="Times New Roman" panose="02020603050405020304" pitchFamily="18" charset="0"/>
              </a:rPr>
              <a:t>- Loại rừng nào chiếm diện tích lớn hơn cả?</a:t>
            </a:r>
            <a:endParaRPr lang="vi-VN" altLang="vi-VN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94981EBA-62F8-4F60-BB5C-7489C5B99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94" y="231585"/>
            <a:ext cx="53125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chemeClr val="bg1"/>
                </a:solidFill>
                <a:latin typeface="Times New Roman" panose="02020603050405020304" pitchFamily="18" charset="0"/>
              </a:rPr>
              <a:t>- Nêu tên 2 loại rừng phổ biến ở nước ta.</a:t>
            </a:r>
            <a:endParaRPr lang="vi-VN" altLang="vi-VN" sz="28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3CAAF9FC-FD45-464C-95DE-4303398A640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7501" t="37779" r="11248" b="18888"/>
          <a:stretch/>
        </p:blipFill>
        <p:spPr>
          <a:xfrm>
            <a:off x="6954841" y="2908631"/>
            <a:ext cx="3810000" cy="2971800"/>
          </a:xfrm>
          <a:prstGeom prst="rect">
            <a:avLst/>
          </a:prstGeom>
        </p:spPr>
      </p:pic>
      <p:sp>
        <p:nvSpPr>
          <p:cNvPr id="57" name="TextBox 7">
            <a:extLst>
              <a:ext uri="{FF2B5EF4-FFF2-40B4-BE49-F238E27FC236}">
                <a16:creationId xmlns:a16="http://schemas.microsoft.com/office/drawing/2014/main" id="{479E2AF0-FECD-4806-9627-9DCD63764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" y="6457950"/>
            <a:ext cx="6280981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vi-VN" sz="2000" b="1" i="1">
                <a:solidFill>
                  <a:srgbClr val="0000CC"/>
                </a:solidFill>
                <a:latin typeface="Times New Roman" panose="02020603050405020304" pitchFamily="18" charset="0"/>
              </a:rPr>
              <a:t>Hình 1. Lược đồ phân bố rừng ở Việt Nam</a:t>
            </a:r>
          </a:p>
        </p:txBody>
      </p:sp>
      <p:sp>
        <p:nvSpPr>
          <p:cNvPr id="60" name="Line 120">
            <a:extLst>
              <a:ext uri="{FF2B5EF4-FFF2-40B4-BE49-F238E27FC236}">
                <a16:creationId xmlns:a16="http://schemas.microsoft.com/office/drawing/2014/main" id="{35E68778-BE5F-4704-8268-62CB3FE020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50110" y="5488169"/>
            <a:ext cx="1377974" cy="40005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Line 121">
            <a:extLst>
              <a:ext uri="{FF2B5EF4-FFF2-40B4-BE49-F238E27FC236}">
                <a16:creationId xmlns:a16="http://schemas.microsoft.com/office/drawing/2014/main" id="{548DE9FD-756F-460D-947D-B7768C1A94A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36896" y="5467589"/>
            <a:ext cx="1178033" cy="17404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Line 122">
            <a:extLst>
              <a:ext uri="{FF2B5EF4-FFF2-40B4-BE49-F238E27FC236}">
                <a16:creationId xmlns:a16="http://schemas.microsoft.com/office/drawing/2014/main" id="{79BFAB81-107A-4769-8FBD-54F49E95DA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9200" y="5467589"/>
            <a:ext cx="1908884" cy="760230"/>
          </a:xfrm>
          <a:prstGeom prst="line">
            <a:avLst/>
          </a:prstGeom>
          <a:noFill/>
          <a:ln w="12700">
            <a:solidFill>
              <a:srgbClr val="66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Line 123">
            <a:extLst>
              <a:ext uri="{FF2B5EF4-FFF2-40B4-BE49-F238E27FC236}">
                <a16:creationId xmlns:a16="http://schemas.microsoft.com/office/drawing/2014/main" id="{C9931F13-B05E-4FD0-936F-963580FD3BF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6999" y="2035622"/>
            <a:ext cx="565978" cy="2823094"/>
          </a:xfrm>
          <a:prstGeom prst="line">
            <a:avLst/>
          </a:prstGeom>
          <a:noFill/>
          <a:ln w="28575">
            <a:solidFill>
              <a:srgbClr val="EE401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Line 124">
            <a:extLst>
              <a:ext uri="{FF2B5EF4-FFF2-40B4-BE49-F238E27FC236}">
                <a16:creationId xmlns:a16="http://schemas.microsoft.com/office/drawing/2014/main" id="{16E3CAC0-6833-4BC1-8558-0F9A3FEE3B2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30469" y="2035622"/>
            <a:ext cx="802509" cy="1511478"/>
          </a:xfrm>
          <a:prstGeom prst="line">
            <a:avLst/>
          </a:prstGeom>
          <a:noFill/>
          <a:ln w="28575">
            <a:solidFill>
              <a:srgbClr val="EE401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Line 125">
            <a:extLst>
              <a:ext uri="{FF2B5EF4-FFF2-40B4-BE49-F238E27FC236}">
                <a16:creationId xmlns:a16="http://schemas.microsoft.com/office/drawing/2014/main" id="{BC7C8196-34A3-455B-8BD7-04FE3C26027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524000" y="609600"/>
            <a:ext cx="1708978" cy="1389685"/>
          </a:xfrm>
          <a:prstGeom prst="line">
            <a:avLst/>
          </a:prstGeom>
          <a:noFill/>
          <a:ln w="28575">
            <a:solidFill>
              <a:srgbClr val="EE401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127">
            <a:extLst>
              <a:ext uri="{FF2B5EF4-FFF2-40B4-BE49-F238E27FC236}">
                <a16:creationId xmlns:a16="http://schemas.microsoft.com/office/drawing/2014/main" id="{A511786B-E7A2-438C-A967-154FDCD876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084" y="5203786"/>
            <a:ext cx="3130550" cy="457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Rừng ngập mặn</a:t>
            </a:r>
          </a:p>
        </p:txBody>
      </p:sp>
      <p:sp>
        <p:nvSpPr>
          <p:cNvPr id="67" name="Rectangle 129">
            <a:extLst>
              <a:ext uri="{FF2B5EF4-FFF2-40B4-BE49-F238E27FC236}">
                <a16:creationId xmlns:a16="http://schemas.microsoft.com/office/drawing/2014/main" id="{F0FB246D-BA67-41CD-98E7-0202FF1C29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980" y="1736486"/>
            <a:ext cx="3048000" cy="457200"/>
          </a:xfrm>
          <a:prstGeom prst="rect">
            <a:avLst/>
          </a:prstGeom>
          <a:solidFill>
            <a:schemeClr val="bg1"/>
          </a:solidFill>
          <a:ln w="2857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800" b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nhiệt đới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4CEEEA-9386-4C4A-814F-4FC8D040534C}"/>
              </a:ext>
            </a:extLst>
          </p:cNvPr>
          <p:cNvSpPr txBox="1"/>
          <p:nvPr/>
        </p:nvSpPr>
        <p:spPr>
          <a:xfrm>
            <a:off x="6509547" y="1679370"/>
            <a:ext cx="53125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nhiệt đới chiếm phần lớn diện tích.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ECB77D3-22A5-4BEE-A10B-E385A74A7BB4}"/>
              </a:ext>
            </a:extLst>
          </p:cNvPr>
          <p:cNvSpPr txBox="1"/>
          <p:nvPr/>
        </p:nvSpPr>
        <p:spPr>
          <a:xfrm>
            <a:off x="3312991" y="2315770"/>
            <a:ext cx="29679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Vùng đồi núi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E1E44B1-E1AF-4426-9CA3-1B55EACE48D8}"/>
              </a:ext>
            </a:extLst>
          </p:cNvPr>
          <p:cNvSpPr txBox="1"/>
          <p:nvPr/>
        </p:nvSpPr>
        <p:spPr>
          <a:xfrm>
            <a:off x="2362199" y="5791670"/>
            <a:ext cx="389643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spc="-60">
                <a:latin typeface="Times New Roman" panose="02020603050405020304" pitchFamily="18" charset="0"/>
                <a:cs typeface="Times New Roman" panose="02020603050405020304" pitchFamily="18" charset="0"/>
              </a:rPr>
              <a:t>Nơi đất thấp, ven biển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0B302354-1632-45A4-B112-F264BBC244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6" t="1644" r="2500" b="5001"/>
          <a:stretch/>
        </p:blipFill>
        <p:spPr bwMode="auto">
          <a:xfrm>
            <a:off x="6782144" y="-34300"/>
            <a:ext cx="5409856" cy="716280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1F326CBE-9933-4628-B0C1-1B0F76DB2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600" b="75067" l="8123" r="59928">
                        <a14:foregroundMark x1="33394" y1="6933" x2="30495" y2="6836"/>
                        <a14:foregroundMark x1="13744" y1="7990" x2="12274" y2="8267"/>
                        <a14:foregroundMark x1="12274" y1="8267" x2="12274" y2="13231"/>
                        <a14:foregroundMark x1="12455" y1="8267" x2="11913" y2="10800"/>
                        <a14:foregroundMark x1="8303" y1="8000" x2="8303" y2="8000"/>
                        <a14:foregroundMark x1="49097" y1="68667" x2="44168" y2="69991"/>
                        <a14:foregroundMark x1="51833" y1="74929" x2="53249" y2="74267"/>
                        <a14:foregroundMark x1="53662" y1="73820" x2="58303" y2="68800"/>
                        <a14:foregroundMark x1="53249" y1="74267" x2="53623" y2="73863"/>
                        <a14:foregroundMark x1="58303" y1="68800" x2="59457" y2="58859"/>
                        <a14:foregroundMark x1="59178" y1="53471" x2="59084" y2="53304"/>
                        <a14:foregroundMark x1="46751" y1="72933" x2="55067" y2="72702"/>
                        <a14:foregroundMark x1="40066" y1="15619" x2="40975" y2="15867"/>
                        <a14:foregroundMark x1="40633" y1="14321" x2="39531" y2="9333"/>
                        <a14:foregroundMark x1="40857" y1="15333" x2="40820" y2="15166"/>
                        <a14:foregroundMark x1="40975" y1="15867" x2="40857" y2="15333"/>
                        <a14:foregroundMark x1="39531" y1="9333" x2="34838" y2="6400"/>
                        <a14:foregroundMark x1="28159" y1="21333" x2="28159" y2="21333"/>
                        <a14:foregroundMark x1="28881" y1="22933" x2="28881" y2="22933"/>
                        <a14:foregroundMark x1="27978" y1="23733" x2="27978" y2="23733"/>
                        <a14:foregroundMark x1="25090" y1="26133" x2="25090" y2="26133"/>
                        <a14:foregroundMark x1="24188" y1="26267" x2="24188" y2="26267"/>
                        <a14:foregroundMark x1="42058" y1="41467" x2="42058" y2="41467"/>
                        <a14:foregroundMark x1="43682" y1="43333" x2="43682" y2="43333"/>
                        <a14:foregroundMark x1="45307" y1="44800" x2="45848" y2="45067"/>
                        <a14:foregroundMark x1="30500" y1="31733" x2="27437" y2="29200"/>
                        <a14:foregroundMark x1="36949" y1="37067" x2="30500" y2="31733"/>
                        <a14:foregroundMark x1="38721" y1="38533" x2="36949" y2="37067"/>
                        <a14:foregroundMark x1="39527" y1="39200" x2="38721" y2="38533"/>
                        <a14:foregroundMark x1="40978" y1="40400" x2="39527" y2="39200"/>
                        <a14:foregroundMark x1="43073" y1="42133" x2="40978" y2="40400"/>
                        <a14:foregroundMark x1="53069" y1="50400" x2="43073" y2="42133"/>
                        <a14:foregroundMark x1="30144" y1="3733" x2="30144" y2="3733"/>
                        <a14:foregroundMark x1="29964" y1="4267" x2="27617" y2="5600"/>
                        <a14:foregroundMark x1="30866" y1="3867" x2="31588" y2="4933"/>
                        <a14:foregroundMark x1="50181" y1="75067" x2="52166" y2="74000"/>
                        <a14:foregroundMark x1="45487" y1="13333" x2="45487" y2="13333"/>
                        <a14:foregroundMark x1="46209" y1="13200" x2="46209" y2="13200"/>
                        <a14:foregroundMark x1="47473" y1="13333" x2="47473" y2="13333"/>
                        <a14:foregroundMark x1="48014" y1="13600" x2="48375" y2="13867"/>
                        <a14:foregroundMark x1="50181" y1="13600" x2="50181" y2="13600"/>
                        <a14:foregroundMark x1="33935" y1="33467" x2="33935" y2="33467"/>
                        <a14:foregroundMark x1="35921" y1="35333" x2="35921" y2="35333"/>
                        <a14:backgroundMark x1="50116" y1="12381" x2="46390" y2="11733"/>
                        <a14:backgroundMark x1="55596" y1="13333" x2="50748" y2="12490"/>
                        <a14:backgroundMark x1="46390" y1="11733" x2="40975" y2="5467"/>
                        <a14:backgroundMark x1="40975" y1="5467" x2="33754" y2="4191"/>
                        <a14:backgroundMark x1="27321" y1="5400" x2="24007" y2="6267"/>
                        <a14:backgroundMark x1="24007" y1="6267" x2="7942" y2="6000"/>
                        <a14:backgroundMark x1="34296" y1="14267" x2="38267" y2="20133"/>
                        <a14:backgroundMark x1="38267" y1="20133" x2="38087" y2="20533"/>
                        <a14:backgroundMark x1="31408" y1="15067" x2="36101" y2="21067"/>
                        <a14:backgroundMark x1="36282" y1="14800" x2="36282" y2="14800"/>
                        <a14:backgroundMark x1="32130" y1="15067" x2="32130" y2="15067"/>
                        <a14:backgroundMark x1="37545" y1="15200" x2="37545" y2="15200"/>
                        <a14:backgroundMark x1="36462" y1="14533" x2="36462" y2="14533"/>
                        <a14:backgroundMark x1="32491" y1="23067" x2="32491" y2="22933"/>
                        <a14:backgroundMark x1="31047" y1="22667" x2="31047" y2="22667"/>
                        <a14:backgroundMark x1="31408" y1="26533" x2="31408" y2="26533"/>
                        <a14:backgroundMark x1="31227" y1="27733" x2="31227" y2="27733"/>
                        <a14:backgroundMark x1="31227" y1="30000" x2="31227" y2="30000"/>
                        <a14:backgroundMark x1="40072" y1="37867" x2="40072" y2="37867"/>
                        <a14:backgroundMark x1="42780" y1="39867" x2="42780" y2="39867"/>
                        <a14:backgroundMark x1="48736" y1="44267" x2="48736" y2="44267"/>
                        <a14:backgroundMark x1="54152" y1="48933" x2="54152" y2="48933"/>
                        <a14:backgroundMark x1="58303" y1="52400" x2="58303" y2="52400"/>
                        <a14:backgroundMark x1="57942" y1="50933" x2="57942" y2="50933"/>
                        <a14:backgroundMark x1="55957" y1="50533" x2="59025" y2="53333"/>
                        <a14:backgroundMark x1="59928" y1="55200" x2="60830" y2="58667"/>
                        <a14:backgroundMark x1="9386" y1="34667" x2="19495" y2="34133"/>
                        <a14:backgroundMark x1="19495" y1="34133" x2="24729" y2="40133"/>
                        <a14:backgroundMark x1="24729" y1="40133" x2="24910" y2="41333"/>
                        <a14:backgroundMark x1="7581" y1="10267" x2="7762" y2="17333"/>
                        <a14:backgroundMark x1="7762" y1="17333" x2="7220" y2="18267"/>
                        <a14:backgroundMark x1="11552" y1="12933" x2="8845" y2="16133"/>
                        <a14:backgroundMark x1="12274" y1="17333" x2="7401" y2="23733"/>
                        <a14:backgroundMark x1="38267" y1="66533" x2="35740" y2="69467"/>
                        <a14:backgroundMark x1="41336" y1="65733" x2="39892" y2="68933"/>
                        <a14:backgroundMark x1="43502" y1="59067" x2="41697" y2="66667"/>
                        <a14:backgroundMark x1="41697" y1="66667" x2="41336" y2="67067"/>
                        <a14:backgroundMark x1="46209" y1="56000" x2="42419" y2="57600"/>
                        <a14:backgroundMark x1="21480" y1="28267" x2="27978" y2="32800"/>
                        <a14:backgroundMark x1="27978" y1="32800" x2="42960" y2="57467"/>
                        <a14:backgroundMark x1="35740" y1="14000" x2="38989" y2="16267"/>
                        <a14:backgroundMark x1="50722" y1="14133" x2="47834" y2="15867"/>
                        <a14:backgroundMark x1="30144" y1="14667" x2="34657" y2="16533"/>
                        <a14:backgroundMark x1="29603" y1="14800" x2="29603" y2="14800"/>
                        <a14:backgroundMark x1="30505" y1="15600" x2="30505" y2="15600"/>
                        <a14:backgroundMark x1="30144" y1="16667" x2="30144" y2="16667"/>
                        <a14:backgroundMark x1="32491" y1="28000" x2="32491" y2="28000"/>
                        <a14:backgroundMark x1="31408" y1="28267" x2="31408" y2="28267"/>
                        <a14:backgroundMark x1="32130" y1="30000" x2="32130" y2="30000"/>
                        <a14:backgroundMark x1="33394" y1="31333" x2="33394" y2="31333"/>
                        <a14:backgroundMark x1="34657" y1="31467" x2="34657" y2="31467"/>
                        <a14:backgroundMark x1="34657" y1="32000" x2="34657" y2="32000"/>
                        <a14:backgroundMark x1="35921" y1="33333" x2="35921" y2="33333"/>
                        <a14:backgroundMark x1="39170" y1="37067" x2="39170" y2="37067"/>
                        <a14:backgroundMark x1="40614" y1="38533" x2="40614" y2="38533"/>
                        <a14:backgroundMark x1="44043" y1="40400" x2="44043" y2="40400"/>
                        <a14:backgroundMark x1="45487" y1="42133" x2="45487" y2="42133"/>
                        <a14:backgroundMark x1="59747" y1="54267" x2="59747" y2="54267"/>
                        <a14:backgroundMark x1="40433" y1="70267" x2="40433" y2="70267"/>
                        <a14:backgroundMark x1="41155" y1="71200" x2="41155" y2="71200"/>
                        <a14:backgroundMark x1="41877" y1="73333" x2="41877" y2="73333"/>
                        <a14:backgroundMark x1="42780" y1="73867" x2="42780" y2="73867"/>
                        <a14:backgroundMark x1="46209" y1="75867" x2="46209" y2="75867"/>
                        <a14:backgroundMark x1="47653" y1="76267" x2="41516" y2="74267"/>
                        <a14:backgroundMark x1="44585" y1="77067" x2="51805" y2="76800"/>
                        <a14:backgroundMark x1="42058" y1="69867" x2="41697" y2="73200"/>
                        <a14:backgroundMark x1="44946" y1="76933" x2="44946" y2="76933"/>
                        <a14:backgroundMark x1="44404" y1="76933" x2="44404" y2="76933"/>
                        <a14:backgroundMark x1="43682" y1="76933" x2="43682" y2="76933"/>
                        <a14:backgroundMark x1="42419" y1="76133" x2="43863" y2="76000"/>
                        <a14:backgroundMark x1="43863" y1="77067" x2="43863" y2="77067"/>
                        <a14:backgroundMark x1="43863" y1="77067" x2="43863" y2="77067"/>
                        <a14:backgroundMark x1="43682" y1="76800" x2="43682" y2="76800"/>
                        <a14:backgroundMark x1="62635" y1="67067" x2="61011" y2="60133"/>
                        <a14:backgroundMark x1="61011" y1="60133" x2="61011" y2="60000"/>
                        <a14:backgroundMark x1="61191" y1="70133" x2="61191" y2="70133"/>
                        <a14:backgroundMark x1="61733" y1="70000" x2="55776" y2="75733"/>
                        <a14:backgroundMark x1="55776" y1="75733" x2="55235" y2="75733"/>
                        <a14:backgroundMark x1="53791" y1="76133" x2="54152" y2="76133"/>
                        <a14:backgroundMark x1="40433" y1="49600" x2="44224" y2="54533"/>
                        <a14:backgroundMark x1="35018" y1="40667" x2="35018" y2="40667"/>
                        <a14:backgroundMark x1="32310" y1="31733" x2="32310" y2="31733"/>
                        <a14:backgroundMark x1="14079" y1="23067" x2="14079" y2="23067"/>
                        <a14:backgroundMark x1="20578" y1="21333" x2="20578" y2="21333"/>
                        <a14:backgroundMark x1="21300" y1="21200" x2="21300" y2="21200"/>
                        <a14:backgroundMark x1="38628" y1="41867" x2="38628" y2="41867"/>
                        <a14:backgroundMark x1="43682" y1="75867" x2="44585" y2="77600"/>
                        <a14:backgroundMark x1="49278" y1="62400" x2="49278" y2="62400"/>
                        <a14:backgroundMark x1="59206" y1="53467" x2="59567" y2="54533"/>
                        <a14:backgroundMark x1="31588" y1="31867" x2="31588" y2="31867"/>
                        <a14:backgroundMark x1="59567" y1="54533" x2="59567" y2="54533"/>
                        <a14:backgroundMark x1="59747" y1="54400" x2="59928" y2="55600"/>
                        <a14:backgroundMark x1="28159" y1="13333" x2="28159" y2="13333"/>
                        <a14:backgroundMark x1="40253" y1="15333" x2="40253" y2="15333"/>
                        <a14:backgroundMark x1="40614" y1="39200" x2="40614" y2="39200"/>
                        <a14:backgroundMark x1="38303" y1="35333" x2="38809" y2="35867"/>
                        <a14:backgroundMark x1="36282" y1="33200" x2="38303" y2="35333"/>
                      </a14:backgroundRemoval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47" t="1644" r="36226" b="20813"/>
          <a:stretch/>
        </p:blipFill>
        <p:spPr bwMode="auto">
          <a:xfrm>
            <a:off x="7019941" y="-29885"/>
            <a:ext cx="3285414" cy="5927281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6754474B-D102-47A8-A1DB-7F12885E5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600" b="90400" l="23466" r="62816">
                        <a14:foregroundMark x1="34064" y1="19200" x2="34477" y2="20133"/>
                        <a14:foregroundMark x1="33652" y1="18267" x2="34064" y2="19200"/>
                        <a14:foregroundMark x1="32060" y1="14667" x2="33652" y2="18267"/>
                        <a14:foregroundMark x1="31765" y1="14000" x2="32060" y2="14667"/>
                        <a14:foregroundMark x1="31588" y1="13600" x2="31765" y2="14000"/>
                        <a14:foregroundMark x1="37044" y1="14667" x2="37545" y2="13600"/>
                        <a14:foregroundMark x1="34477" y1="20133" x2="37044" y2="14667"/>
                        <a14:foregroundMark x1="34054" y1="14667" x2="32310" y2="15200"/>
                        <a14:foregroundMark x1="36236" y1="14000" x2="34054" y2="14667"/>
                        <a14:foregroundMark x1="37545" y1="13600" x2="36236" y2="14000"/>
                        <a14:foregroundMark x1="43682" y1="18000" x2="43682" y2="18000"/>
                        <a14:foregroundMark x1="48195" y1="17467" x2="48195" y2="17467"/>
                        <a14:foregroundMark x1="50793" y1="14533" x2="51444" y2="13867"/>
                        <a14:foregroundMark x1="49097" y1="16267" x2="50793" y2="14533"/>
                        <a14:foregroundMark x1="51444" y1="14667" x2="53791" y2="14667"/>
                        <a14:foregroundMark x1="51083" y1="13733" x2="54152" y2="13600"/>
                        <a14:foregroundMark x1="32491" y1="78000" x2="28159" y2="84800"/>
                        <a14:foregroundMark x1="28159" y1="84800" x2="37365" y2="82000"/>
                        <a14:foregroundMark x1="37365" y1="82000" x2="39531" y2="80667"/>
                        <a14:foregroundMark x1="25451" y1="87733" x2="25451" y2="87733"/>
                        <a14:foregroundMark x1="24910" y1="88400" x2="24910" y2="88400"/>
                        <a14:foregroundMark x1="24368" y1="90400" x2="24368" y2="90400"/>
                        <a14:foregroundMark x1="23466" y1="79067" x2="23466" y2="79067"/>
                        <a14:foregroundMark x1="41977" y1="73879" x2="42238" y2="74400"/>
                        <a14:foregroundMark x1="40433" y1="70800" x2="41862" y2="73650"/>
                        <a14:foregroundMark x1="43321" y1="78533" x2="43321" y2="78533"/>
                        <a14:foregroundMark x1="44765" y1="79600" x2="44765" y2="79600"/>
                        <a14:foregroundMark x1="51264" y1="77200" x2="51264" y2="77200"/>
                        <a14:foregroundMark x1="35379" y1="21867" x2="35379" y2="21867"/>
                        <a14:foregroundMark x1="33394" y1="24667" x2="33394" y2="24667"/>
                        <a14:foregroundMark x1="33032" y1="26400" x2="33032" y2="26400"/>
                        <a14:foregroundMark x1="32671" y1="28133" x2="32671" y2="28133"/>
                        <a14:foregroundMark x1="31949" y1="29733" x2="31949" y2="29733"/>
                        <a14:foregroundMark x1="53069" y1="46133" x2="53069" y2="46133"/>
                        <a14:foregroundMark x1="55415" y1="49067" x2="55415" y2="49067"/>
                        <a14:foregroundMark x1="58025" y1="52533" x2="59206" y2="53867"/>
                        <a14:foregroundMark x1="53069" y1="46933" x2="58025" y2="52533"/>
                        <a14:foregroundMark x1="61168" y1="66800" x2="61552" y2="69333"/>
                        <a14:foregroundMark x1="60986" y1="65600" x2="61168" y2="66800"/>
                        <a14:foregroundMark x1="60359" y1="61467" x2="60885" y2="64933"/>
                        <a14:foregroundMark x1="60298" y1="61067" x2="60359" y2="61467"/>
                        <a14:foregroundMark x1="60136" y1="60000" x2="60217" y2="60533"/>
                        <a14:foregroundMark x1="60096" y1="59733" x2="60136" y2="60000"/>
                        <a14:foregroundMark x1="59914" y1="58533" x2="60096" y2="59733"/>
                        <a14:foregroundMark x1="59882" y1="58323" x2="59914" y2="58533"/>
                        <a14:foregroundMark x1="59469" y1="55600" x2="59812" y2="57864"/>
                        <a14:foregroundMark x1="59206" y1="53867" x2="59469" y2="55600"/>
                        <a14:foregroundMark x1="54036" y1="75067" x2="50542" y2="77733"/>
                        <a14:foregroundMark x1="55085" y1="74267" x2="54036" y2="75067"/>
                        <a14:foregroundMark x1="55749" y1="73760" x2="55085" y2="74267"/>
                        <a14:foregroundMark x1="60504" y1="70133" x2="59568" y2="70847"/>
                        <a14:foregroundMark x1="61552" y1="69333" x2="60504" y2="70133"/>
                        <a14:foregroundMark x1="51817" y1="45600" x2="52708" y2="46267"/>
                        <a14:foregroundMark x1="51460" y1="45333" x2="51817" y2="45600"/>
                        <a14:foregroundMark x1="40055" y1="36799" x2="51460" y2="45333"/>
                        <a14:foregroundMark x1="52708" y1="46267" x2="52708" y2="46267"/>
                        <a14:foregroundMark x1="61552" y1="58933" x2="62816" y2="65333"/>
                        <a14:foregroundMark x1="37979" y1="35113" x2="38299" y2="35432"/>
                        <a14:foregroundMark x1="36476" y1="33217" x2="37245" y2="34472"/>
                        <a14:foregroundMark x1="35464" y1="31566" x2="35668" y2="31898"/>
                        <a14:foregroundMark x1="33032" y1="27600" x2="34032" y2="29230"/>
                        <a14:foregroundMark x1="37365" y1="34667" x2="38087" y2="35333"/>
                        <a14:foregroundMark x1="30866" y1="31600" x2="30866" y2="31600"/>
                        <a14:foregroundMark x1="60469" y1="71733" x2="56498" y2="74667"/>
                        <a14:foregroundMark x1="27978" y1="14267" x2="27978" y2="14267"/>
                        <a14:foregroundMark x1="29242" y1="13867" x2="31769" y2="16400"/>
                        <a14:foregroundMark x1="29242" y1="17333" x2="31769" y2="20933"/>
                        <a14:foregroundMark x1="39350" y1="35867" x2="39350" y2="35867"/>
                        <a14:foregroundMark x1="39350" y1="36000" x2="39892" y2="37200"/>
                        <a14:foregroundMark x1="40614" y1="38400" x2="40614" y2="38400"/>
                        <a14:foregroundMark x1="39711" y1="37600" x2="39711" y2="37600"/>
                        <a14:foregroundMark x1="40433" y1="39067" x2="40433" y2="39067"/>
                        <a14:foregroundMark x1="43321" y1="40667" x2="43321" y2="40667"/>
                        <a14:foregroundMark x1="44224" y1="41200" x2="44224" y2="41200"/>
                        <a14:foregroundMark x1="45307" y1="42000" x2="45307" y2="42000"/>
                        <a14:foregroundMark x1="46209" y1="42533" x2="46209" y2="42533"/>
                        <a14:foregroundMark x1="46209" y1="42933" x2="46209" y2="42933"/>
                        <a14:foregroundMark x1="45848" y1="43067" x2="45848" y2="43067"/>
                        <a14:foregroundMark x1="46390" y1="43467" x2="46390" y2="43467"/>
                        <a14:foregroundMark x1="46931" y1="43600" x2="46931" y2="43600"/>
                        <a14:foregroundMark x1="47473" y1="43867" x2="47473" y2="43867"/>
                        <a14:foregroundMark x1="38628" y1="37600" x2="38628" y2="37600"/>
                        <a14:foregroundMark x1="39892" y1="38533" x2="39892" y2="38533"/>
                        <a14:foregroundMark x1="33213" y1="30933" x2="36101" y2="33867"/>
                        <a14:foregroundMark x1="37004" y1="35467" x2="37004" y2="35467"/>
                        <a14:foregroundMark x1="49458" y1="45200" x2="49458" y2="45200"/>
                        <a14:foregroundMark x1="42238" y1="40133" x2="42238" y2="40133"/>
                        <a14:foregroundMark x1="45848" y1="43333" x2="45848" y2="43333"/>
                        <a14:foregroundMark x1="43141" y1="41200" x2="43141" y2="41200"/>
                        <a14:backgroundMark x1="30505" y1="72267" x2="30505" y2="72267"/>
                        <a14:backgroundMark x1="24368" y1="68533" x2="33213" y2="67333"/>
                        <a14:backgroundMark x1="33213" y1="67333" x2="33574" y2="67200"/>
                        <a14:backgroundMark x1="44946" y1="60800" x2="44946" y2="60800"/>
                        <a14:backgroundMark x1="44574" y1="72530" x2="45848" y2="72933"/>
                        <a14:backgroundMark x1="44585" y1="69733" x2="44946" y2="73733"/>
                        <a14:backgroundMark x1="45848" y1="69867" x2="50000" y2="69467"/>
                        <a14:backgroundMark x1="33213" y1="70667" x2="33213" y2="70667"/>
                        <a14:backgroundMark x1="32310" y1="70800" x2="32310" y2="70800"/>
                        <a14:backgroundMark x1="33755" y1="75600" x2="33755" y2="75600"/>
                        <a14:backgroundMark x1="34838" y1="76133" x2="34838" y2="76133"/>
                        <a14:backgroundMark x1="28520" y1="32533" x2="38267" y2="40133"/>
                        <a14:backgroundMark x1="38267" y1="40133" x2="46209" y2="54933"/>
                        <a14:backgroundMark x1="46209" y1="54933" x2="46931" y2="62400"/>
                        <a14:backgroundMark x1="46931" y1="62400" x2="41877" y2="68000"/>
                        <a14:backgroundMark x1="41877" y1="68000" x2="33213" y2="69067"/>
                        <a14:backgroundMark x1="51444" y1="50533" x2="55957" y2="57067"/>
                        <a14:backgroundMark x1="56498" y1="64667" x2="56498" y2="71483"/>
                        <a14:backgroundMark x1="55689" y1="72080" x2="47834" y2="70267"/>
                        <a14:backgroundMark x1="48195" y1="74133" x2="50181" y2="74667"/>
                        <a14:backgroundMark x1="59386" y1="70133" x2="59386" y2="70133"/>
                        <a14:backgroundMark x1="58845" y1="66800" x2="58845" y2="66800"/>
                        <a14:backgroundMark x1="57942" y1="59733" x2="57942" y2="59733"/>
                        <a14:backgroundMark x1="57942" y1="61067" x2="57942" y2="61067"/>
                        <a14:backgroundMark x1="58484" y1="61067" x2="58484" y2="61067"/>
                        <a14:backgroundMark x1="57581" y1="55600" x2="57581" y2="55600"/>
                        <a14:backgroundMark x1="57581" y1="55733" x2="57581" y2="56133"/>
                        <a14:backgroundMark x1="57581" y1="57333" x2="57401" y2="57733"/>
                        <a14:backgroundMark x1="57040" y1="58533" x2="57040" y2="58533"/>
                        <a14:backgroundMark x1="46931" y1="45600" x2="46931" y2="45600"/>
                        <a14:backgroundMark x1="45487" y1="44933" x2="45487" y2="44933"/>
                        <a14:backgroundMark x1="44585" y1="44133" x2="44585" y2="44133"/>
                        <a14:backgroundMark x1="43141" y1="43200" x2="43141" y2="43200"/>
                        <a14:backgroundMark x1="41877" y1="42133" x2="41877" y2="42133"/>
                        <a14:backgroundMark x1="35921" y1="37333" x2="35921" y2="37333"/>
                        <a14:backgroundMark x1="37726" y1="38533" x2="37726" y2="38533"/>
                        <a14:backgroundMark x1="26534" y1="25067" x2="26534" y2="25067"/>
                        <a14:backgroundMark x1="26534" y1="25867" x2="26534" y2="25867"/>
                        <a14:backgroundMark x1="26354" y1="29067" x2="26354" y2="29067"/>
                        <a14:backgroundMark x1="39531" y1="13067" x2="39531" y2="13067"/>
                        <a14:backgroundMark x1="39892" y1="12133" x2="39892" y2="12133"/>
                        <a14:backgroundMark x1="43321" y1="13067" x2="43321" y2="13067"/>
                        <a14:backgroundMark x1="42419" y1="15467" x2="42419" y2="15467"/>
                        <a14:backgroundMark x1="43141" y1="16133" x2="43141" y2="16133"/>
                        <a14:backgroundMark x1="48375" y1="14533" x2="48375" y2="14533"/>
                        <a14:backgroundMark x1="36823" y1="12800" x2="36823" y2="12800"/>
                        <a14:backgroundMark x1="35560" y1="37333" x2="35560" y2="37333"/>
                        <a14:backgroundMark x1="50361" y1="46267" x2="50361" y2="46267"/>
                        <a14:backgroundMark x1="51264" y1="45333" x2="51264" y2="45333"/>
                        <a14:backgroundMark x1="51083" y1="46667" x2="51083" y2="46667"/>
                        <a14:backgroundMark x1="51444" y1="46667" x2="51444" y2="46667"/>
                        <a14:backgroundMark x1="50903" y1="46133" x2="50903" y2="46133"/>
                        <a14:backgroundMark x1="50542" y1="45600" x2="50542" y2="45600"/>
                        <a14:backgroundMark x1="56679" y1="52533" x2="56679" y2="52533"/>
                        <a14:backgroundMark x1="60108" y1="65600" x2="60108" y2="65600"/>
                        <a14:backgroundMark x1="60108" y1="65333" x2="60108" y2="65333"/>
                        <a14:backgroundMark x1="60830" y1="65200" x2="60830" y2="65200"/>
                        <a14:backgroundMark x1="61191" y1="65200" x2="61191" y2="65200"/>
                        <a14:backgroundMark x1="58484" y1="62133" x2="58845" y2="62267"/>
                        <a14:backgroundMark x1="40357" y1="41200" x2="44224" y2="45333"/>
                        <a14:backgroundMark x1="39359" y1="40133" x2="40357" y2="41200"/>
                        <a14:backgroundMark x1="38362" y1="39067" x2="39359" y2="40133"/>
                        <a14:backgroundMark x1="37863" y1="38533" x2="38362" y2="39067"/>
                        <a14:backgroundMark x1="37673" y1="38330" x2="37863" y2="38533"/>
                        <a14:backgroundMark x1="43615" y1="42533" x2="44043" y2="42933"/>
                        <a14:backgroundMark x1="43044" y1="42000" x2="43615" y2="42533"/>
                        <a14:backgroundMark x1="42188" y1="41200" x2="43044" y2="42000"/>
                        <a14:backgroundMark x1="41618" y1="40667" x2="42188" y2="41200"/>
                        <a14:backgroundMark x1="41046" y1="40133" x2="41618" y2="40667"/>
                        <a14:backgroundMark x1="39905" y1="39067" x2="41046" y2="40133"/>
                        <a14:backgroundMark x1="39191" y1="38400" x2="39905" y2="39067"/>
                        <a14:backgroundMark x1="38632" y1="37878" x2="39191" y2="38400"/>
                        <a14:backgroundMark x1="48866" y1="45200" x2="50000" y2="45733"/>
                        <a14:backgroundMark x1="46030" y1="43867" x2="48866" y2="45200"/>
                        <a14:backgroundMark x1="45179" y1="43467" x2="46030" y2="43867"/>
                        <a14:backgroundMark x1="44043" y1="42933" x2="45179" y2="43467"/>
                        <a14:backgroundMark x1="29302" y1="31600" x2="29603" y2="32000"/>
                        <a14:backgroundMark x1="29001" y1="31200" x2="29302" y2="31600"/>
                        <a14:backgroundMark x1="27798" y1="29600" x2="29001" y2="31200"/>
                        <a14:backgroundMark x1="35703" y1="35188" x2="35981" y2="35356"/>
                        <a14:backgroundMark x1="29783" y1="31600" x2="33494" y2="33849"/>
                        <a14:backgroundMark x1="37859" y1="37683" x2="38267" y2="38400"/>
                        <a14:backgroundMark x1="36823" y1="35867" x2="37192" y2="36513"/>
                        <a14:backgroundMark x1="58925" y1="70838" x2="59386" y2="70400"/>
                        <a14:backgroundMark x1="55054" y1="74267" x2="55054" y2="74267"/>
                        <a14:backgroundMark x1="51444" y1="75067" x2="51444" y2="75067"/>
                        <a14:backgroundMark x1="34116" y1="29200" x2="34822" y2="30186"/>
                        <a14:backgroundMark x1="34392" y1="35467" x2="34838" y2="35867"/>
                        <a14:backgroundMark x1="32310" y1="33600" x2="34392" y2="35467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33" t="9174" r="35632" b="5001"/>
          <a:stretch/>
        </p:blipFill>
        <p:spPr bwMode="auto">
          <a:xfrm>
            <a:off x="7888449" y="521156"/>
            <a:ext cx="2430060" cy="6560340"/>
          </a:xfrm>
          <a:prstGeom prst="rect">
            <a:avLst/>
          </a:prstGeom>
          <a:noFill/>
          <a:ln w="76200" cmpd="tri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Line 123">
            <a:extLst>
              <a:ext uri="{FF2B5EF4-FFF2-40B4-BE49-F238E27FC236}">
                <a16:creationId xmlns:a16="http://schemas.microsoft.com/office/drawing/2014/main" id="{2476D59B-7E48-43FC-B6CD-861A8AB5DE82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0177" y="1982622"/>
            <a:ext cx="3441353" cy="3378182"/>
          </a:xfrm>
          <a:prstGeom prst="line">
            <a:avLst/>
          </a:prstGeom>
          <a:noFill/>
          <a:ln w="28575">
            <a:solidFill>
              <a:srgbClr val="EE401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24">
            <a:extLst>
              <a:ext uri="{FF2B5EF4-FFF2-40B4-BE49-F238E27FC236}">
                <a16:creationId xmlns:a16="http://schemas.microsoft.com/office/drawing/2014/main" id="{987B2C2A-ED72-4FA0-A821-E2907FE8143E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0178" y="1982622"/>
            <a:ext cx="3193781" cy="1384995"/>
          </a:xfrm>
          <a:prstGeom prst="line">
            <a:avLst/>
          </a:prstGeom>
          <a:noFill/>
          <a:ln w="28575">
            <a:solidFill>
              <a:srgbClr val="EE401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25">
            <a:extLst>
              <a:ext uri="{FF2B5EF4-FFF2-40B4-BE49-F238E27FC236}">
                <a16:creationId xmlns:a16="http://schemas.microsoft.com/office/drawing/2014/main" id="{9F36EAF2-3E03-4C10-8498-90B7485911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20178" y="510383"/>
            <a:ext cx="2214221" cy="1435902"/>
          </a:xfrm>
          <a:prstGeom prst="line">
            <a:avLst/>
          </a:prstGeom>
          <a:noFill/>
          <a:ln w="28575">
            <a:solidFill>
              <a:srgbClr val="EE401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Line 121">
            <a:extLst>
              <a:ext uri="{FF2B5EF4-FFF2-40B4-BE49-F238E27FC236}">
                <a16:creationId xmlns:a16="http://schemas.microsoft.com/office/drawing/2014/main" id="{C8E0DC81-CF85-4C5B-87F7-0C85B91FDFE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580" y="5571261"/>
            <a:ext cx="2919620" cy="246015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20">
            <a:extLst>
              <a:ext uri="{FF2B5EF4-FFF2-40B4-BE49-F238E27FC236}">
                <a16:creationId xmlns:a16="http://schemas.microsoft.com/office/drawing/2014/main" id="{C7660BB6-B9D0-4D0B-A7F8-4694C93381B1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580" y="5571263"/>
            <a:ext cx="2614820" cy="673240"/>
          </a:xfrm>
          <a:prstGeom prst="line">
            <a:avLst/>
          </a:prstGeom>
          <a:noFill/>
          <a:ln w="19050">
            <a:solidFill>
              <a:srgbClr val="66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Line 122">
            <a:extLst>
              <a:ext uri="{FF2B5EF4-FFF2-40B4-BE49-F238E27FC236}">
                <a16:creationId xmlns:a16="http://schemas.microsoft.com/office/drawing/2014/main" id="{9C9D8A88-DBDE-46C6-AE94-3C5E8CBE926A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0580" y="5571265"/>
            <a:ext cx="1852820" cy="1055150"/>
          </a:xfrm>
          <a:prstGeom prst="line">
            <a:avLst/>
          </a:prstGeom>
          <a:noFill/>
          <a:ln w="12700">
            <a:solidFill>
              <a:srgbClr val="66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61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3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4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80"/>
                                        <p:tgtEl>
                                          <p:spTgt spid="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2" grpId="1"/>
      <p:bldP spid="54" grpId="0"/>
      <p:bldP spid="54" grpId="1"/>
      <p:bldP spid="66" grpId="0" animBg="1"/>
      <p:bldP spid="67" grpId="0" animBg="1"/>
      <p:bldP spid="2" grpId="0"/>
      <p:bldP spid="2" grpId="1"/>
      <p:bldP spid="6" grpId="0" animBg="1"/>
      <p:bldP spid="38" grpId="0" animBg="1"/>
      <p:bldP spid="31" grpId="0" animBg="1"/>
      <p:bldP spid="32" grpId="0" animBg="1"/>
      <p:bldP spid="3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324;p35">
            <a:extLst>
              <a:ext uri="{FF2B5EF4-FFF2-40B4-BE49-F238E27FC236}">
                <a16:creationId xmlns:a16="http://schemas.microsoft.com/office/drawing/2014/main" id="{5BCCED6C-EB56-4FB9-849A-7F0C0497B48C}"/>
              </a:ext>
            </a:extLst>
          </p:cNvPr>
          <p:cNvSpPr/>
          <p:nvPr/>
        </p:nvSpPr>
        <p:spPr>
          <a:xfrm rot="-40072">
            <a:off x="4298166" y="731623"/>
            <a:ext cx="3575073" cy="897472"/>
          </a:xfrm>
          <a:custGeom>
            <a:avLst/>
            <a:gdLst/>
            <a:ahLst/>
            <a:cxnLst/>
            <a:rect l="l" t="t" r="r" b="b"/>
            <a:pathLst>
              <a:path w="25776" h="6184" extrusionOk="0">
                <a:moveTo>
                  <a:pt x="6" y="1"/>
                </a:moveTo>
                <a:cubicBezTo>
                  <a:pt x="245" y="199"/>
                  <a:pt x="325" y="514"/>
                  <a:pt x="31" y="864"/>
                </a:cubicBezTo>
                <a:cubicBezTo>
                  <a:pt x="154" y="982"/>
                  <a:pt x="246" y="1150"/>
                  <a:pt x="234" y="1337"/>
                </a:cubicBezTo>
                <a:cubicBezTo>
                  <a:pt x="224" y="1452"/>
                  <a:pt x="181" y="1562"/>
                  <a:pt x="162" y="1672"/>
                </a:cubicBezTo>
                <a:cubicBezTo>
                  <a:pt x="113" y="1968"/>
                  <a:pt x="230" y="2263"/>
                  <a:pt x="278" y="2557"/>
                </a:cubicBezTo>
                <a:cubicBezTo>
                  <a:pt x="324" y="2852"/>
                  <a:pt x="257" y="3224"/>
                  <a:pt x="1" y="3327"/>
                </a:cubicBezTo>
                <a:cubicBezTo>
                  <a:pt x="45" y="3580"/>
                  <a:pt x="327" y="3736"/>
                  <a:pt x="333" y="3996"/>
                </a:cubicBezTo>
                <a:cubicBezTo>
                  <a:pt x="335" y="4154"/>
                  <a:pt x="229" y="4287"/>
                  <a:pt x="169" y="4431"/>
                </a:cubicBezTo>
                <a:cubicBezTo>
                  <a:pt x="45" y="4721"/>
                  <a:pt x="105" y="5061"/>
                  <a:pt x="145" y="5380"/>
                </a:cubicBezTo>
                <a:cubicBezTo>
                  <a:pt x="180" y="5657"/>
                  <a:pt x="169" y="5987"/>
                  <a:pt x="10" y="6184"/>
                </a:cubicBezTo>
                <a:lnTo>
                  <a:pt x="25775" y="6184"/>
                </a:lnTo>
                <a:lnTo>
                  <a:pt x="25775" y="6180"/>
                </a:lnTo>
                <a:cubicBezTo>
                  <a:pt x="25661" y="5973"/>
                  <a:pt x="25552" y="5753"/>
                  <a:pt x="25370" y="5617"/>
                </a:cubicBezTo>
                <a:cubicBezTo>
                  <a:pt x="25291" y="5560"/>
                  <a:pt x="25194" y="5505"/>
                  <a:pt x="25178" y="5403"/>
                </a:cubicBezTo>
                <a:cubicBezTo>
                  <a:pt x="25167" y="5338"/>
                  <a:pt x="25197" y="5273"/>
                  <a:pt x="25235" y="5221"/>
                </a:cubicBezTo>
                <a:cubicBezTo>
                  <a:pt x="25310" y="5114"/>
                  <a:pt x="25419" y="5041"/>
                  <a:pt x="25512" y="4951"/>
                </a:cubicBezTo>
                <a:cubicBezTo>
                  <a:pt x="25604" y="4860"/>
                  <a:pt x="25680" y="4727"/>
                  <a:pt x="25658" y="4594"/>
                </a:cubicBezTo>
                <a:cubicBezTo>
                  <a:pt x="25647" y="4547"/>
                  <a:pt x="25626" y="4501"/>
                  <a:pt x="25614" y="4454"/>
                </a:cubicBezTo>
                <a:cubicBezTo>
                  <a:pt x="25571" y="4276"/>
                  <a:pt x="25664" y="4066"/>
                  <a:pt x="25573" y="3911"/>
                </a:cubicBezTo>
                <a:cubicBezTo>
                  <a:pt x="25528" y="3835"/>
                  <a:pt x="25446" y="3787"/>
                  <a:pt x="25414" y="3705"/>
                </a:cubicBezTo>
                <a:cubicBezTo>
                  <a:pt x="25365" y="3578"/>
                  <a:pt x="25451" y="3440"/>
                  <a:pt x="25531" y="3334"/>
                </a:cubicBezTo>
                <a:cubicBezTo>
                  <a:pt x="25612" y="3230"/>
                  <a:pt x="25693" y="3088"/>
                  <a:pt x="25636" y="2964"/>
                </a:cubicBezTo>
                <a:cubicBezTo>
                  <a:pt x="25622" y="2932"/>
                  <a:pt x="25598" y="2905"/>
                  <a:pt x="25588" y="2871"/>
                </a:cubicBezTo>
                <a:cubicBezTo>
                  <a:pt x="25571" y="2806"/>
                  <a:pt x="25607" y="2739"/>
                  <a:pt x="25618" y="2673"/>
                </a:cubicBezTo>
                <a:cubicBezTo>
                  <a:pt x="25639" y="2554"/>
                  <a:pt x="25566" y="2427"/>
                  <a:pt x="25460" y="2396"/>
                </a:cubicBezTo>
                <a:cubicBezTo>
                  <a:pt x="25666" y="2146"/>
                  <a:pt x="25707" y="1753"/>
                  <a:pt x="25557" y="1460"/>
                </a:cubicBezTo>
                <a:cubicBezTo>
                  <a:pt x="25501" y="1350"/>
                  <a:pt x="25417" y="1229"/>
                  <a:pt x="25460" y="1110"/>
                </a:cubicBezTo>
                <a:cubicBezTo>
                  <a:pt x="25489" y="1025"/>
                  <a:pt x="25574" y="979"/>
                  <a:pt x="25626" y="906"/>
                </a:cubicBezTo>
                <a:cubicBezTo>
                  <a:pt x="25717" y="780"/>
                  <a:pt x="25690" y="599"/>
                  <a:pt x="25671" y="439"/>
                </a:cubicBezTo>
                <a:cubicBezTo>
                  <a:pt x="25652" y="284"/>
                  <a:pt x="25660" y="97"/>
                  <a:pt x="25775" y="7"/>
                </a:cubicBezTo>
                <a:lnTo>
                  <a:pt x="25775" y="1"/>
                </a:lnTo>
                <a:close/>
              </a:path>
            </a:pathLst>
          </a:custGeom>
          <a:solidFill>
            <a:srgbClr val="F5DABD"/>
          </a:solidFill>
          <a:ln>
            <a:noFill/>
          </a:ln>
          <a:effectLst>
            <a:outerShdw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2226;p39">
            <a:extLst>
              <a:ext uri="{FF2B5EF4-FFF2-40B4-BE49-F238E27FC236}">
                <a16:creationId xmlns:a16="http://schemas.microsoft.com/office/drawing/2014/main" id="{357CB63C-3F58-4A6C-BF34-CD82A6EDAC01}"/>
              </a:ext>
            </a:extLst>
          </p:cNvPr>
          <p:cNvSpPr txBox="1">
            <a:spLocks/>
          </p:cNvSpPr>
          <p:nvPr/>
        </p:nvSpPr>
        <p:spPr>
          <a:xfrm>
            <a:off x="4281034" y="763059"/>
            <a:ext cx="3842529" cy="77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600" b="0" i="0" u="none" strike="noStrike" cap="none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 b="0" i="0" u="none" strike="noStrike" cap="none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pPr defTabSz="1219170">
              <a:buClr>
                <a:srgbClr val="212D35"/>
              </a:buClr>
            </a:pPr>
            <a:r>
              <a:rPr lang="en-US" sz="6400" kern="0">
                <a:solidFill>
                  <a:srgbClr val="EE8148"/>
                </a:solidFill>
                <a:latin typeface="UTM Alberta Heavy" panose="02040603050506020204" pitchFamily="18" charset="0"/>
              </a:rPr>
              <a:t>Mục tiêu</a:t>
            </a:r>
          </a:p>
        </p:txBody>
      </p:sp>
      <p:grpSp>
        <p:nvGrpSpPr>
          <p:cNvPr id="26" name="Google Shape;346;p6">
            <a:extLst>
              <a:ext uri="{FF2B5EF4-FFF2-40B4-BE49-F238E27FC236}">
                <a16:creationId xmlns:a16="http://schemas.microsoft.com/office/drawing/2014/main" id="{D1BB3ECD-6AA1-425C-AC89-ADC847D9DFF4}"/>
              </a:ext>
            </a:extLst>
          </p:cNvPr>
          <p:cNvGrpSpPr/>
          <p:nvPr/>
        </p:nvGrpSpPr>
        <p:grpSpPr>
          <a:xfrm rot="5400000">
            <a:off x="10635973" y="6014152"/>
            <a:ext cx="729808" cy="941461"/>
            <a:chOff x="8495548" y="1440711"/>
            <a:chExt cx="547356" cy="706096"/>
          </a:xfrm>
        </p:grpSpPr>
        <p:sp>
          <p:nvSpPr>
            <p:cNvPr id="27" name="Google Shape;347;p6">
              <a:extLst>
                <a:ext uri="{FF2B5EF4-FFF2-40B4-BE49-F238E27FC236}">
                  <a16:creationId xmlns:a16="http://schemas.microsoft.com/office/drawing/2014/main" id="{131204B0-F4DA-4162-98CE-4E1FF8F047F8}"/>
                </a:ext>
              </a:extLst>
            </p:cNvPr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48;p6">
              <a:extLst>
                <a:ext uri="{FF2B5EF4-FFF2-40B4-BE49-F238E27FC236}">
                  <a16:creationId xmlns:a16="http://schemas.microsoft.com/office/drawing/2014/main" id="{D98F6016-E956-47C2-8B28-89DD452E91B2}"/>
                </a:ext>
              </a:extLst>
            </p:cNvPr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49;p6">
              <a:extLst>
                <a:ext uri="{FF2B5EF4-FFF2-40B4-BE49-F238E27FC236}">
                  <a16:creationId xmlns:a16="http://schemas.microsoft.com/office/drawing/2014/main" id="{6E113818-121E-47A8-B230-CF0DA9E5D01F}"/>
                </a:ext>
              </a:extLst>
            </p:cNvPr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50;p6">
              <a:extLst>
                <a:ext uri="{FF2B5EF4-FFF2-40B4-BE49-F238E27FC236}">
                  <a16:creationId xmlns:a16="http://schemas.microsoft.com/office/drawing/2014/main" id="{F0FDA14E-3918-4BDC-8DCA-F439FDBE853C}"/>
                </a:ext>
              </a:extLst>
            </p:cNvPr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51;p6">
              <a:extLst>
                <a:ext uri="{FF2B5EF4-FFF2-40B4-BE49-F238E27FC236}">
                  <a16:creationId xmlns:a16="http://schemas.microsoft.com/office/drawing/2014/main" id="{20F14B7E-9644-440A-AC94-7E74B888BEB9}"/>
                </a:ext>
              </a:extLst>
            </p:cNvPr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52;p6">
              <a:extLst>
                <a:ext uri="{FF2B5EF4-FFF2-40B4-BE49-F238E27FC236}">
                  <a16:creationId xmlns:a16="http://schemas.microsoft.com/office/drawing/2014/main" id="{67881B1E-BE47-4C6A-A4FC-5F01FC06FFF0}"/>
                </a:ext>
              </a:extLst>
            </p:cNvPr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53;p6">
              <a:extLst>
                <a:ext uri="{FF2B5EF4-FFF2-40B4-BE49-F238E27FC236}">
                  <a16:creationId xmlns:a16="http://schemas.microsoft.com/office/drawing/2014/main" id="{82E1717F-ACC2-447A-951D-F7C836AE6A1D}"/>
                </a:ext>
              </a:extLst>
            </p:cNvPr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54;p6">
              <a:extLst>
                <a:ext uri="{FF2B5EF4-FFF2-40B4-BE49-F238E27FC236}">
                  <a16:creationId xmlns:a16="http://schemas.microsoft.com/office/drawing/2014/main" id="{1EC271FA-7C3F-4E13-8583-8CC436EB0113}"/>
                </a:ext>
              </a:extLst>
            </p:cNvPr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5;p6">
              <a:extLst>
                <a:ext uri="{FF2B5EF4-FFF2-40B4-BE49-F238E27FC236}">
                  <a16:creationId xmlns:a16="http://schemas.microsoft.com/office/drawing/2014/main" id="{E7C3F9EB-8E1F-4C19-B372-43EDB395F06C}"/>
                </a:ext>
              </a:extLst>
            </p:cNvPr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56;p6">
              <a:extLst>
                <a:ext uri="{FF2B5EF4-FFF2-40B4-BE49-F238E27FC236}">
                  <a16:creationId xmlns:a16="http://schemas.microsoft.com/office/drawing/2014/main" id="{6A16250E-6C3D-40D6-B56F-CF7A681069CB}"/>
                </a:ext>
              </a:extLst>
            </p:cNvPr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57;p6">
              <a:extLst>
                <a:ext uri="{FF2B5EF4-FFF2-40B4-BE49-F238E27FC236}">
                  <a16:creationId xmlns:a16="http://schemas.microsoft.com/office/drawing/2014/main" id="{9F089265-DCC1-40EB-BE9D-944A43627DFF}"/>
                </a:ext>
              </a:extLst>
            </p:cNvPr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5589CF4-04C9-4E99-A902-0C52B7AEBD32}"/>
              </a:ext>
            </a:extLst>
          </p:cNvPr>
          <p:cNvSpPr txBox="1"/>
          <p:nvPr/>
        </p:nvSpPr>
        <p:spPr>
          <a:xfrm>
            <a:off x="2342825" y="2371056"/>
            <a:ext cx="8855212" cy="10378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96000"/>
              </a:lnSpc>
              <a:buClr>
                <a:srgbClr val="000000"/>
              </a:buClr>
            </a:pPr>
            <a:r>
              <a:rPr lang="en-US" sz="3200" kern="0" spc="-133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Hệ thống hóa các kiến thức đã học về địa lí tự nhiên Việt Nam ở mức độ đơn giản.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CA47992-A885-4C8F-A507-3BAC4FF45D4F}"/>
              </a:ext>
            </a:extLst>
          </p:cNvPr>
          <p:cNvSpPr txBox="1"/>
          <p:nvPr/>
        </p:nvSpPr>
        <p:spPr>
          <a:xfrm>
            <a:off x="2235162" y="3805121"/>
            <a:ext cx="8766060" cy="10378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96000"/>
              </a:lnSpc>
              <a:buClr>
                <a:srgbClr val="000000"/>
              </a:buClr>
            </a:pPr>
            <a:r>
              <a:rPr lang="en-US" sz="3200" kern="0" spc="-133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Nêu và xác định được trên bản đồ một số dãy núi, đồng bằng, sông lớn, các đảo, quần đảo của nước ta.</a:t>
            </a:r>
          </a:p>
        </p:txBody>
      </p:sp>
      <p:pic>
        <p:nvPicPr>
          <p:cNvPr id="63" name="Picture 10">
            <a:extLst>
              <a:ext uri="{FF2B5EF4-FFF2-40B4-BE49-F238E27FC236}">
                <a16:creationId xmlns:a16="http://schemas.microsoft.com/office/drawing/2014/main" id="{87243422-5E50-47F8-8CDA-CD7BB4C7B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833597">
            <a:off x="423742" y="30473"/>
            <a:ext cx="1112409" cy="1701584"/>
          </a:xfrm>
          <a:prstGeom prst="rect">
            <a:avLst/>
          </a:prstGeom>
        </p:spPr>
      </p:pic>
      <p:grpSp>
        <p:nvGrpSpPr>
          <p:cNvPr id="73" name="Google Shape;134;p2">
            <a:extLst>
              <a:ext uri="{FF2B5EF4-FFF2-40B4-BE49-F238E27FC236}">
                <a16:creationId xmlns:a16="http://schemas.microsoft.com/office/drawing/2014/main" id="{AED04B95-6462-49AD-9E0C-C4284E6F0585}"/>
              </a:ext>
            </a:extLst>
          </p:cNvPr>
          <p:cNvGrpSpPr/>
          <p:nvPr/>
        </p:nvGrpSpPr>
        <p:grpSpPr>
          <a:xfrm>
            <a:off x="3443435" y="597178"/>
            <a:ext cx="762867" cy="1103553"/>
            <a:chOff x="497350" y="-655197"/>
            <a:chExt cx="771716" cy="1116355"/>
          </a:xfrm>
        </p:grpSpPr>
        <p:sp>
          <p:nvSpPr>
            <p:cNvPr id="74" name="Google Shape;135;p2">
              <a:extLst>
                <a:ext uri="{FF2B5EF4-FFF2-40B4-BE49-F238E27FC236}">
                  <a16:creationId xmlns:a16="http://schemas.microsoft.com/office/drawing/2014/main" id="{E5D7D237-1808-461B-9CB1-B626547EADD3}"/>
                </a:ext>
              </a:extLst>
            </p:cNvPr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36;p2">
              <a:extLst>
                <a:ext uri="{FF2B5EF4-FFF2-40B4-BE49-F238E27FC236}">
                  <a16:creationId xmlns:a16="http://schemas.microsoft.com/office/drawing/2014/main" id="{1734E7E6-6C99-4B4C-B4BD-2B41FB06030F}"/>
                </a:ext>
              </a:extLst>
            </p:cNvPr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37;p2">
              <a:extLst>
                <a:ext uri="{FF2B5EF4-FFF2-40B4-BE49-F238E27FC236}">
                  <a16:creationId xmlns:a16="http://schemas.microsoft.com/office/drawing/2014/main" id="{243B9E01-1E75-4D9B-8D23-E849281EC67C}"/>
                </a:ext>
              </a:extLst>
            </p:cNvPr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8;p2">
              <a:extLst>
                <a:ext uri="{FF2B5EF4-FFF2-40B4-BE49-F238E27FC236}">
                  <a16:creationId xmlns:a16="http://schemas.microsoft.com/office/drawing/2014/main" id="{A7D7193E-AE72-464E-BB0D-4C308869EA3F}"/>
                </a:ext>
              </a:extLst>
            </p:cNvPr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39;p2">
              <a:extLst>
                <a:ext uri="{FF2B5EF4-FFF2-40B4-BE49-F238E27FC236}">
                  <a16:creationId xmlns:a16="http://schemas.microsoft.com/office/drawing/2014/main" id="{FC22F025-609B-4DE9-84F2-E56930254420}"/>
                </a:ext>
              </a:extLst>
            </p:cNvPr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0;p2">
              <a:extLst>
                <a:ext uri="{FF2B5EF4-FFF2-40B4-BE49-F238E27FC236}">
                  <a16:creationId xmlns:a16="http://schemas.microsoft.com/office/drawing/2014/main" id="{B3B37E5F-00F4-45FA-BD62-1D6B44398C94}"/>
                </a:ext>
              </a:extLst>
            </p:cNvPr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;p2">
              <a:extLst>
                <a:ext uri="{FF2B5EF4-FFF2-40B4-BE49-F238E27FC236}">
                  <a16:creationId xmlns:a16="http://schemas.microsoft.com/office/drawing/2014/main" id="{F6350E81-F645-4645-9B03-B8E00A3E5461}"/>
                </a:ext>
              </a:extLst>
            </p:cNvPr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2;p2">
              <a:extLst>
                <a:ext uri="{FF2B5EF4-FFF2-40B4-BE49-F238E27FC236}">
                  <a16:creationId xmlns:a16="http://schemas.microsoft.com/office/drawing/2014/main" id="{CA4C268F-254A-43D8-9FD3-629C332565BE}"/>
                </a:ext>
              </a:extLst>
            </p:cNvPr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134;p2">
            <a:extLst>
              <a:ext uri="{FF2B5EF4-FFF2-40B4-BE49-F238E27FC236}">
                <a16:creationId xmlns:a16="http://schemas.microsoft.com/office/drawing/2014/main" id="{F19A5611-F98E-45AC-AA69-4F79A144C912}"/>
              </a:ext>
            </a:extLst>
          </p:cNvPr>
          <p:cNvGrpSpPr/>
          <p:nvPr/>
        </p:nvGrpSpPr>
        <p:grpSpPr>
          <a:xfrm flipH="1">
            <a:off x="7927053" y="581665"/>
            <a:ext cx="762867" cy="1103553"/>
            <a:chOff x="497350" y="-655197"/>
            <a:chExt cx="771716" cy="1116355"/>
          </a:xfrm>
        </p:grpSpPr>
        <p:sp>
          <p:nvSpPr>
            <p:cNvPr id="83" name="Google Shape;135;p2">
              <a:extLst>
                <a:ext uri="{FF2B5EF4-FFF2-40B4-BE49-F238E27FC236}">
                  <a16:creationId xmlns:a16="http://schemas.microsoft.com/office/drawing/2014/main" id="{0D9629EE-7F46-47DA-8F7B-1269144D5786}"/>
                </a:ext>
              </a:extLst>
            </p:cNvPr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6;p2">
              <a:extLst>
                <a:ext uri="{FF2B5EF4-FFF2-40B4-BE49-F238E27FC236}">
                  <a16:creationId xmlns:a16="http://schemas.microsoft.com/office/drawing/2014/main" id="{60711E4C-D06F-43BC-A8D7-E48B8C077B80}"/>
                </a:ext>
              </a:extLst>
            </p:cNvPr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7;p2">
              <a:extLst>
                <a:ext uri="{FF2B5EF4-FFF2-40B4-BE49-F238E27FC236}">
                  <a16:creationId xmlns:a16="http://schemas.microsoft.com/office/drawing/2014/main" id="{242ADD82-001A-4AD9-AE7A-0B96A3830706}"/>
                </a:ext>
              </a:extLst>
            </p:cNvPr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8;p2">
              <a:extLst>
                <a:ext uri="{FF2B5EF4-FFF2-40B4-BE49-F238E27FC236}">
                  <a16:creationId xmlns:a16="http://schemas.microsoft.com/office/drawing/2014/main" id="{747D305F-4603-4C21-A8F8-C9DD4E84E336}"/>
                </a:ext>
              </a:extLst>
            </p:cNvPr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9;p2">
              <a:extLst>
                <a:ext uri="{FF2B5EF4-FFF2-40B4-BE49-F238E27FC236}">
                  <a16:creationId xmlns:a16="http://schemas.microsoft.com/office/drawing/2014/main" id="{EA51E1BE-35F2-4375-91D6-A3B85AF385A3}"/>
                </a:ext>
              </a:extLst>
            </p:cNvPr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0;p2">
              <a:extLst>
                <a:ext uri="{FF2B5EF4-FFF2-40B4-BE49-F238E27FC236}">
                  <a16:creationId xmlns:a16="http://schemas.microsoft.com/office/drawing/2014/main" id="{EDAF64E2-2572-40F9-8494-C06822BBDAFC}"/>
                </a:ext>
              </a:extLst>
            </p:cNvPr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;p2">
              <a:extLst>
                <a:ext uri="{FF2B5EF4-FFF2-40B4-BE49-F238E27FC236}">
                  <a16:creationId xmlns:a16="http://schemas.microsoft.com/office/drawing/2014/main" id="{CFE94E37-6882-4D35-9095-D326AF68A7CD}"/>
                </a:ext>
              </a:extLst>
            </p:cNvPr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2;p2">
              <a:extLst>
                <a:ext uri="{FF2B5EF4-FFF2-40B4-BE49-F238E27FC236}">
                  <a16:creationId xmlns:a16="http://schemas.microsoft.com/office/drawing/2014/main" id="{FAE68CBB-33D5-4E40-A3A2-CDB5795F68EE}"/>
                </a:ext>
              </a:extLst>
            </p:cNvPr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1" name="Google Shape;241;p4">
            <a:extLst>
              <a:ext uri="{FF2B5EF4-FFF2-40B4-BE49-F238E27FC236}">
                <a16:creationId xmlns:a16="http://schemas.microsoft.com/office/drawing/2014/main" id="{73F072CB-313E-4534-8ED4-5FCA73927E7A}"/>
              </a:ext>
            </a:extLst>
          </p:cNvPr>
          <p:cNvGrpSpPr/>
          <p:nvPr/>
        </p:nvGrpSpPr>
        <p:grpSpPr>
          <a:xfrm rot="1542551" flipH="1">
            <a:off x="11266846" y="5227682"/>
            <a:ext cx="1072647" cy="1461799"/>
            <a:chOff x="2203847" y="-2373322"/>
            <a:chExt cx="804491" cy="1096358"/>
          </a:xfrm>
        </p:grpSpPr>
        <p:sp>
          <p:nvSpPr>
            <p:cNvPr id="92" name="Google Shape;242;p4">
              <a:extLst>
                <a:ext uri="{FF2B5EF4-FFF2-40B4-BE49-F238E27FC236}">
                  <a16:creationId xmlns:a16="http://schemas.microsoft.com/office/drawing/2014/main" id="{CD41661C-0708-41E6-B9D8-681FFE2C79A3}"/>
                </a:ext>
              </a:extLst>
            </p:cNvPr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43;p4">
              <a:extLst>
                <a:ext uri="{FF2B5EF4-FFF2-40B4-BE49-F238E27FC236}">
                  <a16:creationId xmlns:a16="http://schemas.microsoft.com/office/drawing/2014/main" id="{84E94DAE-6A7D-4DF0-8D63-DA3A678EC57C}"/>
                </a:ext>
              </a:extLst>
            </p:cNvPr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44;p4">
              <a:extLst>
                <a:ext uri="{FF2B5EF4-FFF2-40B4-BE49-F238E27FC236}">
                  <a16:creationId xmlns:a16="http://schemas.microsoft.com/office/drawing/2014/main" id="{E255DCF6-D2C5-40FF-8DDD-8AE4FE2D7BF4}"/>
                </a:ext>
              </a:extLst>
            </p:cNvPr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45;p4">
              <a:extLst>
                <a:ext uri="{FF2B5EF4-FFF2-40B4-BE49-F238E27FC236}">
                  <a16:creationId xmlns:a16="http://schemas.microsoft.com/office/drawing/2014/main" id="{505EE289-4DC8-4873-B38F-6459529B2259}"/>
                </a:ext>
              </a:extLst>
            </p:cNvPr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46;p4">
              <a:extLst>
                <a:ext uri="{FF2B5EF4-FFF2-40B4-BE49-F238E27FC236}">
                  <a16:creationId xmlns:a16="http://schemas.microsoft.com/office/drawing/2014/main" id="{79A6E70B-9EDF-4465-B3A4-7A8F128116E6}"/>
                </a:ext>
              </a:extLst>
            </p:cNvPr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247;p4">
              <a:extLst>
                <a:ext uri="{FF2B5EF4-FFF2-40B4-BE49-F238E27FC236}">
                  <a16:creationId xmlns:a16="http://schemas.microsoft.com/office/drawing/2014/main" id="{7ACCB8DD-A439-4C94-8DDD-D91795DE1B99}"/>
                </a:ext>
              </a:extLst>
            </p:cNvPr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248;p4">
              <a:extLst>
                <a:ext uri="{FF2B5EF4-FFF2-40B4-BE49-F238E27FC236}">
                  <a16:creationId xmlns:a16="http://schemas.microsoft.com/office/drawing/2014/main" id="{25ADEB20-E86C-46C9-A651-E6424A79423E}"/>
                </a:ext>
              </a:extLst>
            </p:cNvPr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249;p4">
              <a:extLst>
                <a:ext uri="{FF2B5EF4-FFF2-40B4-BE49-F238E27FC236}">
                  <a16:creationId xmlns:a16="http://schemas.microsoft.com/office/drawing/2014/main" id="{33276708-0BF0-4659-B458-BAD9C4F4FE43}"/>
                </a:ext>
              </a:extLst>
            </p:cNvPr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1" name="图片 2">
            <a:extLst>
              <a:ext uri="{FF2B5EF4-FFF2-40B4-BE49-F238E27FC236}">
                <a16:creationId xmlns:a16="http://schemas.microsoft.com/office/drawing/2014/main" id="{CBB1CB27-D71A-40DC-BB14-BC68A0DE7D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10493" y="1743067"/>
            <a:ext cx="877270" cy="1331665"/>
          </a:xfrm>
          <a:prstGeom prst="rect">
            <a:avLst/>
          </a:prstGeom>
        </p:spPr>
      </p:pic>
      <p:pic>
        <p:nvPicPr>
          <p:cNvPr id="52" name="图片 2">
            <a:extLst>
              <a:ext uri="{FF2B5EF4-FFF2-40B4-BE49-F238E27FC236}">
                <a16:creationId xmlns:a16="http://schemas.microsoft.com/office/drawing/2014/main" id="{8908FADF-0ADB-421F-9470-DCC8D6CE62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5555" y="3351063"/>
            <a:ext cx="877270" cy="133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50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2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C2FB-5B69-473E-B5A8-49B2E78B0E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6900" y="2867819"/>
            <a:ext cx="8458200" cy="1122363"/>
          </a:xfrm>
        </p:spPr>
        <p:txBody>
          <a:bodyPr>
            <a:noAutofit/>
          </a:bodyPr>
          <a:lstStyle/>
          <a:p>
            <a:pPr algn="ctr"/>
            <a:r>
              <a:rPr lang="en-US" sz="8800">
                <a:solidFill>
                  <a:srgbClr val="00B0F0"/>
                </a:solidFill>
                <a:latin typeface="UVN Mang Cau Nang" panose="03060902050402020B05" pitchFamily="66" charset="0"/>
              </a:rPr>
              <a:t>KHỞI ĐỘNG</a:t>
            </a:r>
          </a:p>
        </p:txBody>
      </p:sp>
      <p:grpSp>
        <p:nvGrpSpPr>
          <p:cNvPr id="5" name="Google Shape;83;p2">
            <a:extLst>
              <a:ext uri="{FF2B5EF4-FFF2-40B4-BE49-F238E27FC236}">
                <a16:creationId xmlns:a16="http://schemas.microsoft.com/office/drawing/2014/main" id="{AE3520B3-2872-4CD9-ABAA-3310A122D748}"/>
              </a:ext>
            </a:extLst>
          </p:cNvPr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6" name="Google Shape;84;p2">
              <a:extLst>
                <a:ext uri="{FF2B5EF4-FFF2-40B4-BE49-F238E27FC236}">
                  <a16:creationId xmlns:a16="http://schemas.microsoft.com/office/drawing/2014/main" id="{1C019F98-B40F-4741-9BC8-15401AB8789E}"/>
                </a:ext>
              </a:extLst>
            </p:cNvPr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85;p2">
              <a:extLst>
                <a:ext uri="{FF2B5EF4-FFF2-40B4-BE49-F238E27FC236}">
                  <a16:creationId xmlns:a16="http://schemas.microsoft.com/office/drawing/2014/main" id="{4CD2EF51-EB76-4C2F-AD02-B8D91A604815}"/>
                </a:ext>
              </a:extLst>
            </p:cNvPr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86;p2">
              <a:extLst>
                <a:ext uri="{FF2B5EF4-FFF2-40B4-BE49-F238E27FC236}">
                  <a16:creationId xmlns:a16="http://schemas.microsoft.com/office/drawing/2014/main" id="{A391DC52-290A-459A-A8AD-6C7937F3D535}"/>
                </a:ext>
              </a:extLst>
            </p:cNvPr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87;p2">
              <a:extLst>
                <a:ext uri="{FF2B5EF4-FFF2-40B4-BE49-F238E27FC236}">
                  <a16:creationId xmlns:a16="http://schemas.microsoft.com/office/drawing/2014/main" id="{3A2F1BA8-EA6D-4621-A6EA-12B4A83A0E68}"/>
                </a:ext>
              </a:extLst>
            </p:cNvPr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88;p2">
              <a:extLst>
                <a:ext uri="{FF2B5EF4-FFF2-40B4-BE49-F238E27FC236}">
                  <a16:creationId xmlns:a16="http://schemas.microsoft.com/office/drawing/2014/main" id="{018A49D3-CFD7-4B42-ACA0-B8320CBA999F}"/>
                </a:ext>
              </a:extLst>
            </p:cNvPr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89;p2">
              <a:extLst>
                <a:ext uri="{FF2B5EF4-FFF2-40B4-BE49-F238E27FC236}">
                  <a16:creationId xmlns:a16="http://schemas.microsoft.com/office/drawing/2014/main" id="{E9057B17-0EFE-4803-ACCE-4584292B1141}"/>
                </a:ext>
              </a:extLst>
            </p:cNvPr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90;p2">
              <a:extLst>
                <a:ext uri="{FF2B5EF4-FFF2-40B4-BE49-F238E27FC236}">
                  <a16:creationId xmlns:a16="http://schemas.microsoft.com/office/drawing/2014/main" id="{243F327F-78B6-46F3-A99A-B9CF6485A4D4}"/>
                </a:ext>
              </a:extLst>
            </p:cNvPr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91;p2">
              <a:extLst>
                <a:ext uri="{FF2B5EF4-FFF2-40B4-BE49-F238E27FC236}">
                  <a16:creationId xmlns:a16="http://schemas.microsoft.com/office/drawing/2014/main" id="{D788B821-4982-4EEC-B5B4-96AF907CF000}"/>
                </a:ext>
              </a:extLst>
            </p:cNvPr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92;p2">
            <a:extLst>
              <a:ext uri="{FF2B5EF4-FFF2-40B4-BE49-F238E27FC236}">
                <a16:creationId xmlns:a16="http://schemas.microsoft.com/office/drawing/2014/main" id="{D0BD7CB1-FD44-41C4-80B9-AFDEC20A50AB}"/>
              </a:ext>
            </a:extLst>
          </p:cNvPr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15" name="Google Shape;93;p2">
              <a:extLst>
                <a:ext uri="{FF2B5EF4-FFF2-40B4-BE49-F238E27FC236}">
                  <a16:creationId xmlns:a16="http://schemas.microsoft.com/office/drawing/2014/main" id="{F79836F7-255F-44D8-8666-376067182230}"/>
                </a:ext>
              </a:extLst>
            </p:cNvPr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94;p2">
              <a:extLst>
                <a:ext uri="{FF2B5EF4-FFF2-40B4-BE49-F238E27FC236}">
                  <a16:creationId xmlns:a16="http://schemas.microsoft.com/office/drawing/2014/main" id="{B233DBC8-1522-49E9-A4D0-69511D706529}"/>
                </a:ext>
              </a:extLst>
            </p:cNvPr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95;p2">
              <a:extLst>
                <a:ext uri="{FF2B5EF4-FFF2-40B4-BE49-F238E27FC236}">
                  <a16:creationId xmlns:a16="http://schemas.microsoft.com/office/drawing/2014/main" id="{73A9B15A-D5F4-435B-88F3-EBA204D10E3B}"/>
                </a:ext>
              </a:extLst>
            </p:cNvPr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96;p2">
              <a:extLst>
                <a:ext uri="{FF2B5EF4-FFF2-40B4-BE49-F238E27FC236}">
                  <a16:creationId xmlns:a16="http://schemas.microsoft.com/office/drawing/2014/main" id="{B08EC22D-A9A4-42BF-98AB-5958D817105A}"/>
                </a:ext>
              </a:extLst>
            </p:cNvPr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97;p2">
              <a:extLst>
                <a:ext uri="{FF2B5EF4-FFF2-40B4-BE49-F238E27FC236}">
                  <a16:creationId xmlns:a16="http://schemas.microsoft.com/office/drawing/2014/main" id="{93817AA7-1685-470B-8C03-21F7C69392E9}"/>
                </a:ext>
              </a:extLst>
            </p:cNvPr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8;p2">
              <a:extLst>
                <a:ext uri="{FF2B5EF4-FFF2-40B4-BE49-F238E27FC236}">
                  <a16:creationId xmlns:a16="http://schemas.microsoft.com/office/drawing/2014/main" id="{9BDC2A31-6D16-475C-8E8E-7A8E5BD1A089}"/>
                </a:ext>
              </a:extLst>
            </p:cNvPr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99;p2">
              <a:extLst>
                <a:ext uri="{FF2B5EF4-FFF2-40B4-BE49-F238E27FC236}">
                  <a16:creationId xmlns:a16="http://schemas.microsoft.com/office/drawing/2014/main" id="{D80DE376-0F71-480F-BAF7-D325B914C9F0}"/>
                </a:ext>
              </a:extLst>
            </p:cNvPr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00;p2">
              <a:extLst>
                <a:ext uri="{FF2B5EF4-FFF2-40B4-BE49-F238E27FC236}">
                  <a16:creationId xmlns:a16="http://schemas.microsoft.com/office/drawing/2014/main" id="{331DD629-D076-428F-8A31-4E71701F8D6B}"/>
                </a:ext>
              </a:extLst>
            </p:cNvPr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101;p2">
            <a:extLst>
              <a:ext uri="{FF2B5EF4-FFF2-40B4-BE49-F238E27FC236}">
                <a16:creationId xmlns:a16="http://schemas.microsoft.com/office/drawing/2014/main" id="{35E92F54-57FD-48DD-9352-A45C418F00C0}"/>
              </a:ext>
            </a:extLst>
          </p:cNvPr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24" name="Google Shape;102;p2">
              <a:extLst>
                <a:ext uri="{FF2B5EF4-FFF2-40B4-BE49-F238E27FC236}">
                  <a16:creationId xmlns:a16="http://schemas.microsoft.com/office/drawing/2014/main" id="{2A1C26D0-4950-46F0-BEBA-CBBC4BF4242E}"/>
                </a:ext>
              </a:extLst>
            </p:cNvPr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3;p2">
              <a:extLst>
                <a:ext uri="{FF2B5EF4-FFF2-40B4-BE49-F238E27FC236}">
                  <a16:creationId xmlns:a16="http://schemas.microsoft.com/office/drawing/2014/main" id="{4DC16205-306D-44EE-A55B-B4104461F4AD}"/>
                </a:ext>
              </a:extLst>
            </p:cNvPr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04;p2">
              <a:extLst>
                <a:ext uri="{FF2B5EF4-FFF2-40B4-BE49-F238E27FC236}">
                  <a16:creationId xmlns:a16="http://schemas.microsoft.com/office/drawing/2014/main" id="{75B2F25F-0772-4EF7-9B73-A99C8B948AAA}"/>
                </a:ext>
              </a:extLst>
            </p:cNvPr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5;p2">
              <a:extLst>
                <a:ext uri="{FF2B5EF4-FFF2-40B4-BE49-F238E27FC236}">
                  <a16:creationId xmlns:a16="http://schemas.microsoft.com/office/drawing/2014/main" id="{BDB06167-1002-4E64-B92B-036AA1FDE1B5}"/>
                </a:ext>
              </a:extLst>
            </p:cNvPr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06;p2">
              <a:extLst>
                <a:ext uri="{FF2B5EF4-FFF2-40B4-BE49-F238E27FC236}">
                  <a16:creationId xmlns:a16="http://schemas.microsoft.com/office/drawing/2014/main" id="{8F84083F-9762-4119-9E4C-BA2DD6926565}"/>
                </a:ext>
              </a:extLst>
            </p:cNvPr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7;p2">
              <a:extLst>
                <a:ext uri="{FF2B5EF4-FFF2-40B4-BE49-F238E27FC236}">
                  <a16:creationId xmlns:a16="http://schemas.microsoft.com/office/drawing/2014/main" id="{83FB8778-C72F-4E19-B23A-511D2738853E}"/>
                </a:ext>
              </a:extLst>
            </p:cNvPr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08;p2">
              <a:extLst>
                <a:ext uri="{FF2B5EF4-FFF2-40B4-BE49-F238E27FC236}">
                  <a16:creationId xmlns:a16="http://schemas.microsoft.com/office/drawing/2014/main" id="{17DCB9BF-194E-4239-AF56-405C1485C147}"/>
                </a:ext>
              </a:extLst>
            </p:cNvPr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09;p2">
              <a:extLst>
                <a:ext uri="{FF2B5EF4-FFF2-40B4-BE49-F238E27FC236}">
                  <a16:creationId xmlns:a16="http://schemas.microsoft.com/office/drawing/2014/main" id="{56C6BE91-90A9-4C88-8174-AAACD28A0C18}"/>
                </a:ext>
              </a:extLst>
            </p:cNvPr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10;p2">
              <a:extLst>
                <a:ext uri="{FF2B5EF4-FFF2-40B4-BE49-F238E27FC236}">
                  <a16:creationId xmlns:a16="http://schemas.microsoft.com/office/drawing/2014/main" id="{24C5F580-4A9F-47BB-89BA-1D2C2493022D}"/>
                </a:ext>
              </a:extLst>
            </p:cNvPr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11;p2">
              <a:extLst>
                <a:ext uri="{FF2B5EF4-FFF2-40B4-BE49-F238E27FC236}">
                  <a16:creationId xmlns:a16="http://schemas.microsoft.com/office/drawing/2014/main" id="{5EBA6B5A-958F-4624-A1BB-ACB13AA5A595}"/>
                </a:ext>
              </a:extLst>
            </p:cNvPr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12;p2">
              <a:extLst>
                <a:ext uri="{FF2B5EF4-FFF2-40B4-BE49-F238E27FC236}">
                  <a16:creationId xmlns:a16="http://schemas.microsoft.com/office/drawing/2014/main" id="{875DEA24-25A3-4F5B-AC85-7F7A6AFDFDBE}"/>
                </a:ext>
              </a:extLst>
            </p:cNvPr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113;p2">
            <a:extLst>
              <a:ext uri="{FF2B5EF4-FFF2-40B4-BE49-F238E27FC236}">
                <a16:creationId xmlns:a16="http://schemas.microsoft.com/office/drawing/2014/main" id="{8ED43607-5AA7-46B4-B6AE-B1D8B7192C3E}"/>
              </a:ext>
            </a:extLst>
          </p:cNvPr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36" name="Google Shape;114;p2">
              <a:extLst>
                <a:ext uri="{FF2B5EF4-FFF2-40B4-BE49-F238E27FC236}">
                  <a16:creationId xmlns:a16="http://schemas.microsoft.com/office/drawing/2014/main" id="{18C8CB66-5617-4947-8CC9-F1A61B398301}"/>
                </a:ext>
              </a:extLst>
            </p:cNvPr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15;p2">
              <a:extLst>
                <a:ext uri="{FF2B5EF4-FFF2-40B4-BE49-F238E27FC236}">
                  <a16:creationId xmlns:a16="http://schemas.microsoft.com/office/drawing/2014/main" id="{63F9A409-AD53-40A3-9DCA-3B7D124754FF}"/>
                </a:ext>
              </a:extLst>
            </p:cNvPr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6;p2">
              <a:extLst>
                <a:ext uri="{FF2B5EF4-FFF2-40B4-BE49-F238E27FC236}">
                  <a16:creationId xmlns:a16="http://schemas.microsoft.com/office/drawing/2014/main" id="{9997AA94-9477-41E6-A8F3-F68948AE3955}"/>
                </a:ext>
              </a:extLst>
            </p:cNvPr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17;p2">
              <a:extLst>
                <a:ext uri="{FF2B5EF4-FFF2-40B4-BE49-F238E27FC236}">
                  <a16:creationId xmlns:a16="http://schemas.microsoft.com/office/drawing/2014/main" id="{BB3D6A44-592B-43DB-89B8-1D0A2FCA4E1C}"/>
                </a:ext>
              </a:extLst>
            </p:cNvPr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18;p2">
              <a:extLst>
                <a:ext uri="{FF2B5EF4-FFF2-40B4-BE49-F238E27FC236}">
                  <a16:creationId xmlns:a16="http://schemas.microsoft.com/office/drawing/2014/main" id="{45B812DB-3FF6-4F2B-9CD9-10314E0781BB}"/>
                </a:ext>
              </a:extLst>
            </p:cNvPr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19;p2">
              <a:extLst>
                <a:ext uri="{FF2B5EF4-FFF2-40B4-BE49-F238E27FC236}">
                  <a16:creationId xmlns:a16="http://schemas.microsoft.com/office/drawing/2014/main" id="{A1A6B1C4-9970-4586-AB08-9029BD331C9A}"/>
                </a:ext>
              </a:extLst>
            </p:cNvPr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0;p2">
              <a:extLst>
                <a:ext uri="{FF2B5EF4-FFF2-40B4-BE49-F238E27FC236}">
                  <a16:creationId xmlns:a16="http://schemas.microsoft.com/office/drawing/2014/main" id="{DC98B5E1-BACE-49F2-ADEC-3A666CDAF865}"/>
                </a:ext>
              </a:extLst>
            </p:cNvPr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1;p2">
              <a:extLst>
                <a:ext uri="{FF2B5EF4-FFF2-40B4-BE49-F238E27FC236}">
                  <a16:creationId xmlns:a16="http://schemas.microsoft.com/office/drawing/2014/main" id="{ADEC0880-AE41-406F-AE87-F4B453A441A7}"/>
                </a:ext>
              </a:extLst>
            </p:cNvPr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2;p2">
              <a:extLst>
                <a:ext uri="{FF2B5EF4-FFF2-40B4-BE49-F238E27FC236}">
                  <a16:creationId xmlns:a16="http://schemas.microsoft.com/office/drawing/2014/main" id="{EC0854F5-67A1-4BD2-B733-046A72EA7645}"/>
                </a:ext>
              </a:extLst>
            </p:cNvPr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3;p2">
              <a:extLst>
                <a:ext uri="{FF2B5EF4-FFF2-40B4-BE49-F238E27FC236}">
                  <a16:creationId xmlns:a16="http://schemas.microsoft.com/office/drawing/2014/main" id="{9B17A400-9D18-4FAA-850E-A94FB34275E7}"/>
                </a:ext>
              </a:extLst>
            </p:cNvPr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;p2">
              <a:extLst>
                <a:ext uri="{FF2B5EF4-FFF2-40B4-BE49-F238E27FC236}">
                  <a16:creationId xmlns:a16="http://schemas.microsoft.com/office/drawing/2014/main" id="{5341D9F6-F98E-4828-B254-5B86FC7311F9}"/>
                </a:ext>
              </a:extLst>
            </p:cNvPr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134;p2">
            <a:extLst>
              <a:ext uri="{FF2B5EF4-FFF2-40B4-BE49-F238E27FC236}">
                <a16:creationId xmlns:a16="http://schemas.microsoft.com/office/drawing/2014/main" id="{39772639-A46B-4AFE-B83D-2A2099A29068}"/>
              </a:ext>
            </a:extLst>
          </p:cNvPr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48" name="Google Shape;135;p2">
              <a:extLst>
                <a:ext uri="{FF2B5EF4-FFF2-40B4-BE49-F238E27FC236}">
                  <a16:creationId xmlns:a16="http://schemas.microsoft.com/office/drawing/2014/main" id="{596F616C-61BE-49F1-B282-4E0ACB59A5B7}"/>
                </a:ext>
              </a:extLst>
            </p:cNvPr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36;p2">
              <a:extLst>
                <a:ext uri="{FF2B5EF4-FFF2-40B4-BE49-F238E27FC236}">
                  <a16:creationId xmlns:a16="http://schemas.microsoft.com/office/drawing/2014/main" id="{BD9ED409-672C-4B33-A533-DC9C7514AF55}"/>
                </a:ext>
              </a:extLst>
            </p:cNvPr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37;p2">
              <a:extLst>
                <a:ext uri="{FF2B5EF4-FFF2-40B4-BE49-F238E27FC236}">
                  <a16:creationId xmlns:a16="http://schemas.microsoft.com/office/drawing/2014/main" id="{A36B26E1-310D-49AB-86FD-48F6A22E8826}"/>
                </a:ext>
              </a:extLst>
            </p:cNvPr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38;p2">
              <a:extLst>
                <a:ext uri="{FF2B5EF4-FFF2-40B4-BE49-F238E27FC236}">
                  <a16:creationId xmlns:a16="http://schemas.microsoft.com/office/drawing/2014/main" id="{22020653-CC59-44E1-8327-43206FF609B6}"/>
                </a:ext>
              </a:extLst>
            </p:cNvPr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39;p2">
              <a:extLst>
                <a:ext uri="{FF2B5EF4-FFF2-40B4-BE49-F238E27FC236}">
                  <a16:creationId xmlns:a16="http://schemas.microsoft.com/office/drawing/2014/main" id="{A9CE76EA-1AEC-4E73-9CFF-4FFAD5F08593}"/>
                </a:ext>
              </a:extLst>
            </p:cNvPr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40;p2">
              <a:extLst>
                <a:ext uri="{FF2B5EF4-FFF2-40B4-BE49-F238E27FC236}">
                  <a16:creationId xmlns:a16="http://schemas.microsoft.com/office/drawing/2014/main" id="{CE9287E4-3AF8-4433-8EB1-6C2F7FC5B8FA}"/>
                </a:ext>
              </a:extLst>
            </p:cNvPr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41;p2">
              <a:extLst>
                <a:ext uri="{FF2B5EF4-FFF2-40B4-BE49-F238E27FC236}">
                  <a16:creationId xmlns:a16="http://schemas.microsoft.com/office/drawing/2014/main" id="{51C1CB3E-FDEF-4FFD-BC08-B01B7C56F63D}"/>
                </a:ext>
              </a:extLst>
            </p:cNvPr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42;p2">
              <a:extLst>
                <a:ext uri="{FF2B5EF4-FFF2-40B4-BE49-F238E27FC236}">
                  <a16:creationId xmlns:a16="http://schemas.microsoft.com/office/drawing/2014/main" id="{D5C0A342-65FB-40AC-AC06-2F79B6057809}"/>
                </a:ext>
              </a:extLst>
            </p:cNvPr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组合 37">
            <a:extLst>
              <a:ext uri="{FF2B5EF4-FFF2-40B4-BE49-F238E27FC236}">
                <a16:creationId xmlns:a16="http://schemas.microsoft.com/office/drawing/2014/main" id="{CD4B020B-BB50-4626-B4DF-1055FA46A72A}"/>
              </a:ext>
            </a:extLst>
          </p:cNvPr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67" name="图片 6">
              <a:extLst>
                <a:ext uri="{FF2B5EF4-FFF2-40B4-BE49-F238E27FC236}">
                  <a16:creationId xmlns:a16="http://schemas.microsoft.com/office/drawing/2014/main" id="{718734BD-C877-4D32-B4FA-88817EBCA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69" name="图片 8">
              <a:extLst>
                <a:ext uri="{FF2B5EF4-FFF2-40B4-BE49-F238E27FC236}">
                  <a16:creationId xmlns:a16="http://schemas.microsoft.com/office/drawing/2014/main" id="{C54D8348-CC04-4B5C-926B-473DE139B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70" name="图片 10">
              <a:extLst>
                <a:ext uri="{FF2B5EF4-FFF2-40B4-BE49-F238E27FC236}">
                  <a16:creationId xmlns:a16="http://schemas.microsoft.com/office/drawing/2014/main" id="{7A69B804-21E9-49BE-AAEE-DA80D3EA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71" name="图片 12">
              <a:extLst>
                <a:ext uri="{FF2B5EF4-FFF2-40B4-BE49-F238E27FC236}">
                  <a16:creationId xmlns:a16="http://schemas.microsoft.com/office/drawing/2014/main" id="{7DDDB1A0-F6E2-41F6-9FE3-D233A4A68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72" name="图片 14">
              <a:extLst>
                <a:ext uri="{FF2B5EF4-FFF2-40B4-BE49-F238E27FC236}">
                  <a16:creationId xmlns:a16="http://schemas.microsoft.com/office/drawing/2014/main" id="{5038E9CA-0E26-456D-A43A-F97E53A29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73" name="图片 16">
              <a:extLst>
                <a:ext uri="{FF2B5EF4-FFF2-40B4-BE49-F238E27FC236}">
                  <a16:creationId xmlns:a16="http://schemas.microsoft.com/office/drawing/2014/main" id="{4EF4BFE8-CD59-405A-9BAC-5963DDF87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74" name="图片 18">
              <a:extLst>
                <a:ext uri="{FF2B5EF4-FFF2-40B4-BE49-F238E27FC236}">
                  <a16:creationId xmlns:a16="http://schemas.microsoft.com/office/drawing/2014/main" id="{77C24E74-0275-4F81-8745-E90164162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75" name="图片 20">
              <a:extLst>
                <a:ext uri="{FF2B5EF4-FFF2-40B4-BE49-F238E27FC236}">
                  <a16:creationId xmlns:a16="http://schemas.microsoft.com/office/drawing/2014/main" id="{C961C99F-76EC-47F8-A496-B30AAF04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sp>
        <p:nvSpPr>
          <p:cNvPr id="63" name="Google Shape;311;p49">
            <a:extLst>
              <a:ext uri="{FF2B5EF4-FFF2-40B4-BE49-F238E27FC236}">
                <a16:creationId xmlns:a16="http://schemas.microsoft.com/office/drawing/2014/main" id="{F0E796E2-BF44-4766-87FF-8F049191C97C}"/>
              </a:ext>
            </a:extLst>
          </p:cNvPr>
          <p:cNvSpPr/>
          <p:nvPr/>
        </p:nvSpPr>
        <p:spPr>
          <a:xfrm>
            <a:off x="8867275" y="2062721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14;p49">
            <a:extLst>
              <a:ext uri="{FF2B5EF4-FFF2-40B4-BE49-F238E27FC236}">
                <a16:creationId xmlns:a16="http://schemas.microsoft.com/office/drawing/2014/main" id="{E172A289-2068-46ED-922F-7AC022B3BEFD}"/>
              </a:ext>
            </a:extLst>
          </p:cNvPr>
          <p:cNvSpPr/>
          <p:nvPr/>
        </p:nvSpPr>
        <p:spPr>
          <a:xfrm>
            <a:off x="3032922" y="2154066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15;p49">
            <a:extLst>
              <a:ext uri="{FF2B5EF4-FFF2-40B4-BE49-F238E27FC236}">
                <a16:creationId xmlns:a16="http://schemas.microsoft.com/office/drawing/2014/main" id="{D19DD3D4-FEC2-4E49-8691-059C9EAD3CC2}"/>
              </a:ext>
            </a:extLst>
          </p:cNvPr>
          <p:cNvSpPr/>
          <p:nvPr/>
        </p:nvSpPr>
        <p:spPr>
          <a:xfrm>
            <a:off x="3748158" y="4049753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11;p49">
            <a:extLst>
              <a:ext uri="{FF2B5EF4-FFF2-40B4-BE49-F238E27FC236}">
                <a16:creationId xmlns:a16="http://schemas.microsoft.com/office/drawing/2014/main" id="{220114BA-4803-45B4-B808-7319EF110D03}"/>
              </a:ext>
            </a:extLst>
          </p:cNvPr>
          <p:cNvSpPr/>
          <p:nvPr/>
        </p:nvSpPr>
        <p:spPr>
          <a:xfrm>
            <a:off x="10244312" y="2896065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312;p49">
            <a:extLst>
              <a:ext uri="{FF2B5EF4-FFF2-40B4-BE49-F238E27FC236}">
                <a16:creationId xmlns:a16="http://schemas.microsoft.com/office/drawing/2014/main" id="{0486958B-015C-4BCE-B170-D57CD56292DC}"/>
              </a:ext>
            </a:extLst>
          </p:cNvPr>
          <p:cNvSpPr/>
          <p:nvPr/>
        </p:nvSpPr>
        <p:spPr>
          <a:xfrm>
            <a:off x="9718013" y="3952057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13;p49">
            <a:extLst>
              <a:ext uri="{FF2B5EF4-FFF2-40B4-BE49-F238E27FC236}">
                <a16:creationId xmlns:a16="http://schemas.microsoft.com/office/drawing/2014/main" id="{6378DAFB-81E7-40FC-BFA5-898C80E5384C}"/>
              </a:ext>
            </a:extLst>
          </p:cNvPr>
          <p:cNvSpPr/>
          <p:nvPr/>
        </p:nvSpPr>
        <p:spPr>
          <a:xfrm>
            <a:off x="6866481" y="4492656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16;p49">
            <a:extLst>
              <a:ext uri="{FF2B5EF4-FFF2-40B4-BE49-F238E27FC236}">
                <a16:creationId xmlns:a16="http://schemas.microsoft.com/office/drawing/2014/main" id="{9F84A5A7-952A-4111-BED4-FCC3B0280FC6}"/>
              </a:ext>
            </a:extLst>
          </p:cNvPr>
          <p:cNvSpPr/>
          <p:nvPr/>
        </p:nvSpPr>
        <p:spPr>
          <a:xfrm>
            <a:off x="2146417" y="3506412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9" name="图形 1">
            <a:extLst>
              <a:ext uri="{FF2B5EF4-FFF2-40B4-BE49-F238E27FC236}">
                <a16:creationId xmlns:a16="http://schemas.microsoft.com/office/drawing/2014/main" id="{368F7980-11E2-4D79-804F-1CA27321601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66548">
            <a:off x="-5002451" y="-4459288"/>
            <a:ext cx="2480936" cy="39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92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.02431 L 0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00"/>
                            </p:stCondLst>
                            <p:childTnLst>
                              <p:par>
                                <p:cTn id="3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7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3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7037E-6 L 0.44674 0.71829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44" y="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5 0.71829 L 1.43815 -0.05672 " pathEditMode="relative" rAng="0" ptsTypes="AA">
                                      <p:cBhvr>
                                        <p:cTn id="68" dur="3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878" y="-3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3" grpId="0" animBg="1"/>
      <p:bldP spid="64" grpId="0" animBg="1"/>
      <p:bldP spid="66" grpId="0" animBg="1"/>
      <p:bldP spid="68" grpId="0" animBg="1"/>
      <p:bldP spid="76" grpId="0" animBg="1"/>
      <p:bldP spid="77" grpId="0" animBg="1"/>
      <p:bldP spid="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11;p49">
            <a:extLst>
              <a:ext uri="{FF2B5EF4-FFF2-40B4-BE49-F238E27FC236}">
                <a16:creationId xmlns:a16="http://schemas.microsoft.com/office/drawing/2014/main" id="{B2508E91-20B9-4336-91E2-049138BEE032}"/>
              </a:ext>
            </a:extLst>
          </p:cNvPr>
          <p:cNvSpPr/>
          <p:nvPr/>
        </p:nvSpPr>
        <p:spPr>
          <a:xfrm>
            <a:off x="9174170" y="2275699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14;p49">
            <a:extLst>
              <a:ext uri="{FF2B5EF4-FFF2-40B4-BE49-F238E27FC236}">
                <a16:creationId xmlns:a16="http://schemas.microsoft.com/office/drawing/2014/main" id="{1C873975-25FF-4DC8-A635-51AF530BE24F}"/>
              </a:ext>
            </a:extLst>
          </p:cNvPr>
          <p:cNvSpPr/>
          <p:nvPr/>
        </p:nvSpPr>
        <p:spPr>
          <a:xfrm>
            <a:off x="2791622" y="2154066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15;p49">
            <a:extLst>
              <a:ext uri="{FF2B5EF4-FFF2-40B4-BE49-F238E27FC236}">
                <a16:creationId xmlns:a16="http://schemas.microsoft.com/office/drawing/2014/main" id="{F9182409-4369-467C-8121-09CC260C1D5D}"/>
              </a:ext>
            </a:extLst>
          </p:cNvPr>
          <p:cNvSpPr/>
          <p:nvPr/>
        </p:nvSpPr>
        <p:spPr>
          <a:xfrm>
            <a:off x="3506858" y="4049753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11;p49">
            <a:extLst>
              <a:ext uri="{FF2B5EF4-FFF2-40B4-BE49-F238E27FC236}">
                <a16:creationId xmlns:a16="http://schemas.microsoft.com/office/drawing/2014/main" id="{5D06F9E4-4D76-4FE5-8975-ABD43C5386D0}"/>
              </a:ext>
            </a:extLst>
          </p:cNvPr>
          <p:cNvSpPr/>
          <p:nvPr/>
        </p:nvSpPr>
        <p:spPr>
          <a:xfrm>
            <a:off x="10954794" y="2247298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2;p49">
            <a:extLst>
              <a:ext uri="{FF2B5EF4-FFF2-40B4-BE49-F238E27FC236}">
                <a16:creationId xmlns:a16="http://schemas.microsoft.com/office/drawing/2014/main" id="{4EEBF281-81BD-446C-B685-64F3172A5BE9}"/>
              </a:ext>
            </a:extLst>
          </p:cNvPr>
          <p:cNvSpPr/>
          <p:nvPr/>
        </p:nvSpPr>
        <p:spPr>
          <a:xfrm>
            <a:off x="9907221" y="3690987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13;p49">
            <a:extLst>
              <a:ext uri="{FF2B5EF4-FFF2-40B4-BE49-F238E27FC236}">
                <a16:creationId xmlns:a16="http://schemas.microsoft.com/office/drawing/2014/main" id="{51331F99-C402-4026-B914-C4C9472C1DB6}"/>
              </a:ext>
            </a:extLst>
          </p:cNvPr>
          <p:cNvSpPr/>
          <p:nvPr/>
        </p:nvSpPr>
        <p:spPr>
          <a:xfrm>
            <a:off x="6625181" y="4492656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316;p49">
            <a:extLst>
              <a:ext uri="{FF2B5EF4-FFF2-40B4-BE49-F238E27FC236}">
                <a16:creationId xmlns:a16="http://schemas.microsoft.com/office/drawing/2014/main" id="{3D020C47-8A20-4AA6-9D8B-CF9B86B548EA}"/>
              </a:ext>
            </a:extLst>
          </p:cNvPr>
          <p:cNvSpPr/>
          <p:nvPr/>
        </p:nvSpPr>
        <p:spPr>
          <a:xfrm>
            <a:off x="2146417" y="3506412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ECACA09-2EDA-4BCE-9707-AC9DE6C1056D}"/>
              </a:ext>
            </a:extLst>
          </p:cNvPr>
          <p:cNvSpPr/>
          <p:nvPr/>
        </p:nvSpPr>
        <p:spPr>
          <a:xfrm>
            <a:off x="3593394" y="5089542"/>
            <a:ext cx="424156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E5F36BB-7B95-43EC-BCC6-28D16143897F}"/>
              </a:ext>
            </a:extLst>
          </p:cNvPr>
          <p:cNvSpPr/>
          <p:nvPr/>
        </p:nvSpPr>
        <p:spPr>
          <a:xfrm>
            <a:off x="3606597" y="4020333"/>
            <a:ext cx="424156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5B77534-FF10-49C7-B077-EC5E9FBC137F}"/>
              </a:ext>
            </a:extLst>
          </p:cNvPr>
          <p:cNvSpPr/>
          <p:nvPr/>
        </p:nvSpPr>
        <p:spPr>
          <a:xfrm>
            <a:off x="3630064" y="2946899"/>
            <a:ext cx="424156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AF07BB-886C-4405-ABFF-CAB64A3D9165}"/>
              </a:ext>
            </a:extLst>
          </p:cNvPr>
          <p:cNvSpPr/>
          <p:nvPr/>
        </p:nvSpPr>
        <p:spPr>
          <a:xfrm>
            <a:off x="3630480" y="1863138"/>
            <a:ext cx="424156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002060"/>
              </a:solidFill>
              <a:latin typeface="Arial"/>
              <a:sym typeface="Arial"/>
            </a:endParaRPr>
          </a:p>
        </p:txBody>
      </p:sp>
      <p:sp>
        <p:nvSpPr>
          <p:cNvPr id="41" name="Rectangle 112">
            <a:extLst>
              <a:ext uri="{FF2B5EF4-FFF2-40B4-BE49-F238E27FC236}">
                <a16:creationId xmlns:a16="http://schemas.microsoft.com/office/drawing/2014/main" id="{DD8C6855-A1A0-4527-A3E6-435A7742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724" y="647739"/>
            <a:ext cx="10425633" cy="7994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F0"/>
            </a:solidFill>
          </a:ln>
          <a:effectLst/>
        </p:spPr>
        <p:txBody>
          <a:bodyPr/>
          <a:lstStyle>
            <a:lvl1pPr marL="342900" indent="-3429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1301718" indent="-1301718" algn="ctr" defTabSz="1219170">
              <a:spcBef>
                <a:spcPct val="20000"/>
              </a:spcBef>
              <a:buClr>
                <a:srgbClr val="000000"/>
              </a:buClr>
            </a:pPr>
            <a:r>
              <a:rPr lang="en-US" altLang="en-US" sz="4000" b="1" kern="0">
                <a:solidFill>
                  <a:srgbClr val="002570"/>
                </a:solidFill>
                <a:cs typeface="Times New Roman" panose="02020603050405020304" pitchFamily="18" charset="0"/>
                <a:sym typeface="Arial"/>
              </a:rPr>
              <a:t>Câu 1: Nước ta nằm trên bán đảo nào?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9AB628-E40B-425C-AB90-A366BEAA1C47}"/>
              </a:ext>
            </a:extLst>
          </p:cNvPr>
          <p:cNvSpPr/>
          <p:nvPr/>
        </p:nvSpPr>
        <p:spPr>
          <a:xfrm>
            <a:off x="2304931" y="1915163"/>
            <a:ext cx="7043228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Bán đảo Tây Dương</a:t>
            </a:r>
          </a:p>
        </p:txBody>
      </p:sp>
      <p:pic>
        <p:nvPicPr>
          <p:cNvPr id="5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0FEFC7E-D579-4432-BEC6-AF072F0EC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34957" y="3065806"/>
            <a:ext cx="669244" cy="6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74BFF89-20BC-42BF-8800-AF4AB7E54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34957" y="1967223"/>
            <a:ext cx="625036" cy="6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D95F0D9-7C86-46CE-AF5E-5E7104F0E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34956" y="5132497"/>
            <a:ext cx="705563" cy="7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148F694F-8751-4660-87FE-4B1CC502C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34956" y="3931158"/>
            <a:ext cx="1069776" cy="9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3FE35C3-FB83-4738-B38D-DEBE4047C7EA}"/>
              </a:ext>
            </a:extLst>
          </p:cNvPr>
          <p:cNvSpPr/>
          <p:nvPr/>
        </p:nvSpPr>
        <p:spPr>
          <a:xfrm>
            <a:off x="2304933" y="2986404"/>
            <a:ext cx="7043228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Bán đảo Bắc Dương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4FBF6B4-940B-42F3-976D-AB6811C05EF3}"/>
              </a:ext>
            </a:extLst>
          </p:cNvPr>
          <p:cNvSpPr/>
          <p:nvPr/>
        </p:nvSpPr>
        <p:spPr>
          <a:xfrm>
            <a:off x="2255891" y="4094396"/>
            <a:ext cx="7043228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Bán đảo Đông Dương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F19ADB9-2BA5-445A-9961-941237C1DCBE}"/>
              </a:ext>
            </a:extLst>
          </p:cNvPr>
          <p:cNvSpPr/>
          <p:nvPr/>
        </p:nvSpPr>
        <p:spPr>
          <a:xfrm>
            <a:off x="2172705" y="5183111"/>
            <a:ext cx="7043228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Bán đảo Nam Dương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3C172-C3D5-42F9-BEE5-F2C416204C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449"/>
          <a:stretch/>
        </p:blipFill>
        <p:spPr>
          <a:xfrm>
            <a:off x="3014338" y="1807193"/>
            <a:ext cx="732705" cy="799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B5C7-47FB-4B3C-9B6A-56A81292E4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00" r="30969"/>
          <a:stretch/>
        </p:blipFill>
        <p:spPr>
          <a:xfrm>
            <a:off x="3033172" y="2780856"/>
            <a:ext cx="583275" cy="860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D757E-8BBD-4DC9-971A-B23B394F30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439" b="1828"/>
          <a:stretch/>
        </p:blipFill>
        <p:spPr>
          <a:xfrm>
            <a:off x="2999551" y="3931158"/>
            <a:ext cx="650516" cy="710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2BC30B-7245-4626-B767-EF5243B6541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115" r="26624"/>
          <a:stretch/>
        </p:blipFill>
        <p:spPr>
          <a:xfrm>
            <a:off x="2933928" y="4936748"/>
            <a:ext cx="667193" cy="847916"/>
          </a:xfrm>
          <a:prstGeom prst="rect">
            <a:avLst/>
          </a:prstGeom>
        </p:spPr>
      </p:pic>
      <p:sp>
        <p:nvSpPr>
          <p:cNvPr id="42" name="Google Shape;311;p49">
            <a:extLst>
              <a:ext uri="{FF2B5EF4-FFF2-40B4-BE49-F238E27FC236}">
                <a16:creationId xmlns:a16="http://schemas.microsoft.com/office/drawing/2014/main" id="{EA7820EC-F500-4714-A8D7-5B7ED4D534E2}"/>
              </a:ext>
            </a:extLst>
          </p:cNvPr>
          <p:cNvSpPr/>
          <p:nvPr/>
        </p:nvSpPr>
        <p:spPr>
          <a:xfrm>
            <a:off x="296832" y="1713117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14;p49">
            <a:extLst>
              <a:ext uri="{FF2B5EF4-FFF2-40B4-BE49-F238E27FC236}">
                <a16:creationId xmlns:a16="http://schemas.microsoft.com/office/drawing/2014/main" id="{7066A2FA-23E3-4B94-B2FD-A24A34E0FCEB}"/>
              </a:ext>
            </a:extLst>
          </p:cNvPr>
          <p:cNvSpPr/>
          <p:nvPr/>
        </p:nvSpPr>
        <p:spPr>
          <a:xfrm>
            <a:off x="9376194" y="5677400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15;p49">
            <a:extLst>
              <a:ext uri="{FF2B5EF4-FFF2-40B4-BE49-F238E27FC236}">
                <a16:creationId xmlns:a16="http://schemas.microsoft.com/office/drawing/2014/main" id="{D93F6BD4-FADE-43B5-90B5-4FAC510F3B6D}"/>
              </a:ext>
            </a:extLst>
          </p:cNvPr>
          <p:cNvSpPr/>
          <p:nvPr/>
        </p:nvSpPr>
        <p:spPr>
          <a:xfrm>
            <a:off x="4632989" y="6015892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311;p49">
            <a:extLst>
              <a:ext uri="{FF2B5EF4-FFF2-40B4-BE49-F238E27FC236}">
                <a16:creationId xmlns:a16="http://schemas.microsoft.com/office/drawing/2014/main" id="{CA83CCB9-8556-4E80-B552-A4367BFA5961}"/>
              </a:ext>
            </a:extLst>
          </p:cNvPr>
          <p:cNvSpPr/>
          <p:nvPr/>
        </p:nvSpPr>
        <p:spPr>
          <a:xfrm>
            <a:off x="1880641" y="2171734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12;p49">
            <a:extLst>
              <a:ext uri="{FF2B5EF4-FFF2-40B4-BE49-F238E27FC236}">
                <a16:creationId xmlns:a16="http://schemas.microsoft.com/office/drawing/2014/main" id="{E3E46F89-6E32-4D65-BCE6-82535ACE627E}"/>
              </a:ext>
            </a:extLst>
          </p:cNvPr>
          <p:cNvSpPr/>
          <p:nvPr/>
        </p:nvSpPr>
        <p:spPr>
          <a:xfrm>
            <a:off x="588635" y="5695166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13;p49">
            <a:extLst>
              <a:ext uri="{FF2B5EF4-FFF2-40B4-BE49-F238E27FC236}">
                <a16:creationId xmlns:a16="http://schemas.microsoft.com/office/drawing/2014/main" id="{D25CF09D-5882-4B65-B800-3553F584368F}"/>
              </a:ext>
            </a:extLst>
          </p:cNvPr>
          <p:cNvSpPr/>
          <p:nvPr/>
        </p:nvSpPr>
        <p:spPr>
          <a:xfrm>
            <a:off x="11078403" y="661777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16;p49">
            <a:extLst>
              <a:ext uri="{FF2B5EF4-FFF2-40B4-BE49-F238E27FC236}">
                <a16:creationId xmlns:a16="http://schemas.microsoft.com/office/drawing/2014/main" id="{241BE8D3-9D7E-4368-B648-9C61A7652D2B}"/>
              </a:ext>
            </a:extLst>
          </p:cNvPr>
          <p:cNvSpPr/>
          <p:nvPr/>
        </p:nvSpPr>
        <p:spPr>
          <a:xfrm>
            <a:off x="1058310" y="381711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9" name="Picture 9">
            <a:extLst>
              <a:ext uri="{FF2B5EF4-FFF2-40B4-BE49-F238E27FC236}">
                <a16:creationId xmlns:a16="http://schemas.microsoft.com/office/drawing/2014/main" id="{84850E43-2616-42E3-82E0-80E10D89CC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80440" y="1724736"/>
            <a:ext cx="1979099" cy="4768913"/>
          </a:xfrm>
          <a:prstGeom prst="rect">
            <a:avLst/>
          </a:prstGeom>
        </p:spPr>
      </p:pic>
      <p:pic>
        <p:nvPicPr>
          <p:cNvPr id="51" name="Picture 13">
            <a:extLst>
              <a:ext uri="{FF2B5EF4-FFF2-40B4-BE49-F238E27FC236}">
                <a16:creationId xmlns:a16="http://schemas.microsoft.com/office/drawing/2014/main" id="{DB9623FF-63BC-4953-B7F5-0FDD1F4B94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686801" y="3612378"/>
            <a:ext cx="3285832" cy="28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92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00"/>
                            </p:stCondLst>
                            <p:childTnLst>
                              <p:par>
                                <p:cTn id="99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2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7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3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4300"/>
                            </p:stCondLst>
                            <p:childTnLst>
                              <p:par>
                                <p:cTn id="121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6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7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0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6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9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7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3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63" grpId="0" animBg="1"/>
      <p:bldP spid="63" grpId="1" animBg="1"/>
      <p:bldP spid="62" grpId="0" animBg="1"/>
      <p:bldP spid="61" grpId="0" animBg="1"/>
      <p:bldP spid="61" grpId="1" animBg="1"/>
      <p:bldP spid="10" grpId="0" animBg="1"/>
      <p:bldP spid="10" grpId="1" animBg="1"/>
      <p:bldP spid="41" grpId="0" animBg="1"/>
      <p:bldP spid="50" grpId="0"/>
      <p:bldP spid="50" grpId="1"/>
      <p:bldP spid="58" grpId="0"/>
      <p:bldP spid="58" grpId="1"/>
      <p:bldP spid="59" grpId="0"/>
      <p:bldP spid="60" grpId="0"/>
      <p:bldP spid="60" grpId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311;p49">
            <a:extLst>
              <a:ext uri="{FF2B5EF4-FFF2-40B4-BE49-F238E27FC236}">
                <a16:creationId xmlns:a16="http://schemas.microsoft.com/office/drawing/2014/main" id="{42ECF971-68FA-447E-97AB-F900241A8CA9}"/>
              </a:ext>
            </a:extLst>
          </p:cNvPr>
          <p:cNvSpPr/>
          <p:nvPr/>
        </p:nvSpPr>
        <p:spPr>
          <a:xfrm>
            <a:off x="9174170" y="2275699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311;p49">
            <a:extLst>
              <a:ext uri="{FF2B5EF4-FFF2-40B4-BE49-F238E27FC236}">
                <a16:creationId xmlns:a16="http://schemas.microsoft.com/office/drawing/2014/main" id="{27B3FB2D-C95B-416C-BE88-230CBB427F9C}"/>
              </a:ext>
            </a:extLst>
          </p:cNvPr>
          <p:cNvSpPr/>
          <p:nvPr/>
        </p:nvSpPr>
        <p:spPr>
          <a:xfrm>
            <a:off x="10954794" y="2247298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13;p49">
            <a:extLst>
              <a:ext uri="{FF2B5EF4-FFF2-40B4-BE49-F238E27FC236}">
                <a16:creationId xmlns:a16="http://schemas.microsoft.com/office/drawing/2014/main" id="{492AB3E9-F4D5-41CF-A905-04FBDC0AD51D}"/>
              </a:ext>
            </a:extLst>
          </p:cNvPr>
          <p:cNvSpPr/>
          <p:nvPr/>
        </p:nvSpPr>
        <p:spPr>
          <a:xfrm>
            <a:off x="6624005" y="4559874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11;p49">
            <a:extLst>
              <a:ext uri="{FF2B5EF4-FFF2-40B4-BE49-F238E27FC236}">
                <a16:creationId xmlns:a16="http://schemas.microsoft.com/office/drawing/2014/main" id="{14D09FAC-838E-455D-A09B-9C74B8CCB256}"/>
              </a:ext>
            </a:extLst>
          </p:cNvPr>
          <p:cNvSpPr/>
          <p:nvPr/>
        </p:nvSpPr>
        <p:spPr>
          <a:xfrm>
            <a:off x="296832" y="1713117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11;p49">
            <a:extLst>
              <a:ext uri="{FF2B5EF4-FFF2-40B4-BE49-F238E27FC236}">
                <a16:creationId xmlns:a16="http://schemas.microsoft.com/office/drawing/2014/main" id="{722F1373-1F20-44DB-B6DB-EE30C581FB8C}"/>
              </a:ext>
            </a:extLst>
          </p:cNvPr>
          <p:cNvSpPr/>
          <p:nvPr/>
        </p:nvSpPr>
        <p:spPr>
          <a:xfrm>
            <a:off x="1880641" y="2171734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12;p49">
            <a:extLst>
              <a:ext uri="{FF2B5EF4-FFF2-40B4-BE49-F238E27FC236}">
                <a16:creationId xmlns:a16="http://schemas.microsoft.com/office/drawing/2014/main" id="{96CC0EE6-3484-400E-A241-0CFB9B08CC8A}"/>
              </a:ext>
            </a:extLst>
          </p:cNvPr>
          <p:cNvSpPr/>
          <p:nvPr/>
        </p:nvSpPr>
        <p:spPr>
          <a:xfrm>
            <a:off x="588635" y="5695166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ECACA09-2EDA-4BCE-9707-AC9DE6C1056D}"/>
              </a:ext>
            </a:extLst>
          </p:cNvPr>
          <p:cNvSpPr/>
          <p:nvPr/>
        </p:nvSpPr>
        <p:spPr>
          <a:xfrm>
            <a:off x="3259233" y="5156760"/>
            <a:ext cx="490753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E5F36BB-7B95-43EC-BCC6-28D16143897F}"/>
              </a:ext>
            </a:extLst>
          </p:cNvPr>
          <p:cNvSpPr/>
          <p:nvPr/>
        </p:nvSpPr>
        <p:spPr>
          <a:xfrm>
            <a:off x="3272436" y="4087551"/>
            <a:ext cx="490753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5B77534-FF10-49C7-B077-EC5E9FBC137F}"/>
              </a:ext>
            </a:extLst>
          </p:cNvPr>
          <p:cNvSpPr/>
          <p:nvPr/>
        </p:nvSpPr>
        <p:spPr>
          <a:xfrm>
            <a:off x="3295903" y="3014117"/>
            <a:ext cx="490753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AF07BB-886C-4405-ABFF-CAB64A3D9165}"/>
              </a:ext>
            </a:extLst>
          </p:cNvPr>
          <p:cNvSpPr/>
          <p:nvPr/>
        </p:nvSpPr>
        <p:spPr>
          <a:xfrm>
            <a:off x="3296319" y="1930356"/>
            <a:ext cx="4907532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grpSp>
        <p:nvGrpSpPr>
          <p:cNvPr id="20" name="Google Shape;241;p4">
            <a:extLst>
              <a:ext uri="{FF2B5EF4-FFF2-40B4-BE49-F238E27FC236}">
                <a16:creationId xmlns:a16="http://schemas.microsoft.com/office/drawing/2014/main" id="{41571F5D-E498-46BA-8F2E-CE0C28EFAEA7}"/>
              </a:ext>
            </a:extLst>
          </p:cNvPr>
          <p:cNvGrpSpPr/>
          <p:nvPr/>
        </p:nvGrpSpPr>
        <p:grpSpPr>
          <a:xfrm rot="1542551" flipH="1">
            <a:off x="10917865" y="3206958"/>
            <a:ext cx="1072647" cy="1461799"/>
            <a:chOff x="2203847" y="-2373322"/>
            <a:chExt cx="804491" cy="1096358"/>
          </a:xfrm>
        </p:grpSpPr>
        <p:sp>
          <p:nvSpPr>
            <p:cNvPr id="21" name="Google Shape;242;p4">
              <a:extLst>
                <a:ext uri="{FF2B5EF4-FFF2-40B4-BE49-F238E27FC236}">
                  <a16:creationId xmlns:a16="http://schemas.microsoft.com/office/drawing/2014/main" id="{549561F9-1710-4A77-B6CD-5E133BCD1E6C}"/>
                </a:ext>
              </a:extLst>
            </p:cNvPr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3;p4">
              <a:extLst>
                <a:ext uri="{FF2B5EF4-FFF2-40B4-BE49-F238E27FC236}">
                  <a16:creationId xmlns:a16="http://schemas.microsoft.com/office/drawing/2014/main" id="{9110904A-567B-4B21-89BB-B3BA15911B3A}"/>
                </a:ext>
              </a:extLst>
            </p:cNvPr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4;p4">
              <a:extLst>
                <a:ext uri="{FF2B5EF4-FFF2-40B4-BE49-F238E27FC236}">
                  <a16:creationId xmlns:a16="http://schemas.microsoft.com/office/drawing/2014/main" id="{1750FB79-98D8-4068-AD24-41CEBEABF170}"/>
                </a:ext>
              </a:extLst>
            </p:cNvPr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5;p4">
              <a:extLst>
                <a:ext uri="{FF2B5EF4-FFF2-40B4-BE49-F238E27FC236}">
                  <a16:creationId xmlns:a16="http://schemas.microsoft.com/office/drawing/2014/main" id="{8DDF63C3-C9D3-41E5-BFB8-1AF21C824B0C}"/>
                </a:ext>
              </a:extLst>
            </p:cNvPr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6;p4">
              <a:extLst>
                <a:ext uri="{FF2B5EF4-FFF2-40B4-BE49-F238E27FC236}">
                  <a16:creationId xmlns:a16="http://schemas.microsoft.com/office/drawing/2014/main" id="{1AF551F1-26A2-41A8-9E6D-005D87506BC4}"/>
                </a:ext>
              </a:extLst>
            </p:cNvPr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7;p4">
              <a:extLst>
                <a:ext uri="{FF2B5EF4-FFF2-40B4-BE49-F238E27FC236}">
                  <a16:creationId xmlns:a16="http://schemas.microsoft.com/office/drawing/2014/main" id="{D92910C2-2016-476A-AF5E-B1A234543E30}"/>
                </a:ext>
              </a:extLst>
            </p:cNvPr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8;p4">
              <a:extLst>
                <a:ext uri="{FF2B5EF4-FFF2-40B4-BE49-F238E27FC236}">
                  <a16:creationId xmlns:a16="http://schemas.microsoft.com/office/drawing/2014/main" id="{4D52222D-1EE4-4631-8C8C-7565519A2464}"/>
                </a:ext>
              </a:extLst>
            </p:cNvPr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9;p4">
              <a:extLst>
                <a:ext uri="{FF2B5EF4-FFF2-40B4-BE49-F238E27FC236}">
                  <a16:creationId xmlns:a16="http://schemas.microsoft.com/office/drawing/2014/main" id="{918DDF4D-DAA1-4E54-BB85-97B4218C1640}"/>
                </a:ext>
              </a:extLst>
            </p:cNvPr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Rectangle 112">
            <a:extLst>
              <a:ext uri="{FF2B5EF4-FFF2-40B4-BE49-F238E27FC236}">
                <a16:creationId xmlns:a16="http://schemas.microsoft.com/office/drawing/2014/main" id="{DD8C6855-A1A0-4527-A3E6-435A7742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229" y="787216"/>
            <a:ext cx="10425633" cy="79949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</a:ln>
          <a:effectLst/>
        </p:spPr>
        <p:txBody>
          <a:bodyPr/>
          <a:lstStyle/>
          <a:p>
            <a:pPr marL="1301718" indent="-1301718" algn="just" defTabSz="1219170">
              <a:spcBef>
                <a:spcPct val="20000"/>
              </a:spcBef>
              <a:buClr>
                <a:srgbClr val="000000"/>
              </a:buClr>
            </a:pPr>
            <a:r>
              <a:rPr lang="en-US" altLang="en-US" sz="3733" b="1" kern="0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2: Nước ta thuộc khu vực nào của châu Á?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9AB628-E40B-425C-AB90-A366BEAA1C47}"/>
              </a:ext>
            </a:extLst>
          </p:cNvPr>
          <p:cNvSpPr/>
          <p:nvPr/>
        </p:nvSpPr>
        <p:spPr>
          <a:xfrm>
            <a:off x="2502430" y="1975536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 Á</a:t>
            </a:r>
          </a:p>
        </p:txBody>
      </p:sp>
      <p:pic>
        <p:nvPicPr>
          <p:cNvPr id="5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0FEFC7E-D579-4432-BEC6-AF072F0EC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50763" y="4156462"/>
            <a:ext cx="669244" cy="6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74BFF89-20BC-42BF-8800-AF4AB7E54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50763" y="1971229"/>
            <a:ext cx="625036" cy="6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D95F0D9-7C86-46CE-AF5E-5E7104F0E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850763" y="5179244"/>
            <a:ext cx="705563" cy="7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148F694F-8751-4660-87FE-4B1CC502C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850763" y="2967233"/>
            <a:ext cx="1069776" cy="9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3FE35C3-FB83-4738-B38D-DEBE4047C7EA}"/>
              </a:ext>
            </a:extLst>
          </p:cNvPr>
          <p:cNvSpPr/>
          <p:nvPr/>
        </p:nvSpPr>
        <p:spPr>
          <a:xfrm>
            <a:off x="2502432" y="3046777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Đông Nam Á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4FBF6B4-940B-42F3-976D-AB6811C05EF3}"/>
              </a:ext>
            </a:extLst>
          </p:cNvPr>
          <p:cNvSpPr/>
          <p:nvPr/>
        </p:nvSpPr>
        <p:spPr>
          <a:xfrm>
            <a:off x="2695866" y="4087551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Nam Á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F19ADB9-2BA5-445A-9961-941237C1DCBE}"/>
              </a:ext>
            </a:extLst>
          </p:cNvPr>
          <p:cNvSpPr/>
          <p:nvPr/>
        </p:nvSpPr>
        <p:spPr>
          <a:xfrm>
            <a:off x="3653159" y="5243484"/>
            <a:ext cx="374428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Bắc Á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3C172-C3D5-42F9-BEE5-F2C416204C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449"/>
          <a:stretch/>
        </p:blipFill>
        <p:spPr>
          <a:xfrm>
            <a:off x="2544656" y="1916806"/>
            <a:ext cx="732705" cy="799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B5C7-47FB-4B3C-9B6A-56A81292E4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00" r="30969"/>
          <a:stretch/>
        </p:blipFill>
        <p:spPr>
          <a:xfrm>
            <a:off x="2563490" y="2890469"/>
            <a:ext cx="583275" cy="860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D757E-8BBD-4DC9-971A-B23B394F30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439" b="1828"/>
          <a:stretch/>
        </p:blipFill>
        <p:spPr>
          <a:xfrm>
            <a:off x="2529869" y="4040771"/>
            <a:ext cx="650516" cy="710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2BC30B-7245-4626-B767-EF5243B6541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115" r="26624"/>
          <a:stretch/>
        </p:blipFill>
        <p:spPr>
          <a:xfrm>
            <a:off x="2464246" y="5046361"/>
            <a:ext cx="667193" cy="847916"/>
          </a:xfrm>
          <a:prstGeom prst="rect">
            <a:avLst/>
          </a:prstGeom>
        </p:spPr>
      </p:pic>
      <p:sp>
        <p:nvSpPr>
          <p:cNvPr id="65" name="Google Shape;313;p49">
            <a:extLst>
              <a:ext uri="{FF2B5EF4-FFF2-40B4-BE49-F238E27FC236}">
                <a16:creationId xmlns:a16="http://schemas.microsoft.com/office/drawing/2014/main" id="{206F3D73-59F5-42ED-9272-596156B313F8}"/>
              </a:ext>
            </a:extLst>
          </p:cNvPr>
          <p:cNvSpPr/>
          <p:nvPr/>
        </p:nvSpPr>
        <p:spPr>
          <a:xfrm>
            <a:off x="11078403" y="661777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16;p49">
            <a:extLst>
              <a:ext uri="{FF2B5EF4-FFF2-40B4-BE49-F238E27FC236}">
                <a16:creationId xmlns:a16="http://schemas.microsoft.com/office/drawing/2014/main" id="{B6DA0128-0343-4CE8-9BA5-F8982677C076}"/>
              </a:ext>
            </a:extLst>
          </p:cNvPr>
          <p:cNvSpPr/>
          <p:nvPr/>
        </p:nvSpPr>
        <p:spPr>
          <a:xfrm>
            <a:off x="1058310" y="381711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3" name="Picture 9">
            <a:extLst>
              <a:ext uri="{FF2B5EF4-FFF2-40B4-BE49-F238E27FC236}">
                <a16:creationId xmlns:a16="http://schemas.microsoft.com/office/drawing/2014/main" id="{153942F3-74E5-4501-A623-BD13A8A7240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47024" y="1716362"/>
            <a:ext cx="1979099" cy="4768913"/>
          </a:xfrm>
          <a:prstGeom prst="rect">
            <a:avLst/>
          </a:prstGeom>
        </p:spPr>
      </p:pic>
      <p:pic>
        <p:nvPicPr>
          <p:cNvPr id="70" name="Picture 13">
            <a:extLst>
              <a:ext uri="{FF2B5EF4-FFF2-40B4-BE49-F238E27FC236}">
                <a16:creationId xmlns:a16="http://schemas.microsoft.com/office/drawing/2014/main" id="{6F218F61-6D17-4B56-A5DD-88AE859864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610600" y="3545559"/>
            <a:ext cx="3362033" cy="2948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41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600"/>
                            </p:stCondLst>
                            <p:childTnLst>
                              <p:par>
                                <p:cTn id="108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9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7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3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 animBg="1"/>
      <p:bldP spid="49" grpId="0" animBg="1"/>
      <p:bldP spid="53" grpId="0" animBg="1"/>
      <p:bldP spid="64" grpId="0" animBg="1"/>
      <p:bldP spid="63" grpId="0" animBg="1"/>
      <p:bldP spid="63" grpId="1" animBg="1"/>
      <p:bldP spid="62" grpId="0" animBg="1"/>
      <p:bldP spid="62" grpId="1" animBg="1"/>
      <p:bldP spid="61" grpId="0" animBg="1"/>
      <p:bldP spid="10" grpId="0" animBg="1"/>
      <p:bldP spid="10" grpId="1" animBg="1"/>
      <p:bldP spid="41" grpId="0" animBg="1"/>
      <p:bldP spid="50" grpId="0"/>
      <p:bldP spid="50" grpId="1"/>
      <p:bldP spid="58" grpId="0"/>
      <p:bldP spid="59" grpId="0"/>
      <p:bldP spid="59" grpId="1"/>
      <p:bldP spid="60" grpId="0"/>
      <p:bldP spid="60" grpId="1"/>
      <p:bldP spid="65" grpId="0" animBg="1"/>
      <p:bldP spid="6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311;p49">
            <a:extLst>
              <a:ext uri="{FF2B5EF4-FFF2-40B4-BE49-F238E27FC236}">
                <a16:creationId xmlns:a16="http://schemas.microsoft.com/office/drawing/2014/main" id="{8B8C16BD-01E3-4818-A707-0A7F5DA5DA8A}"/>
              </a:ext>
            </a:extLst>
          </p:cNvPr>
          <p:cNvSpPr/>
          <p:nvPr/>
        </p:nvSpPr>
        <p:spPr>
          <a:xfrm>
            <a:off x="9174170" y="2275699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11;p49">
            <a:extLst>
              <a:ext uri="{FF2B5EF4-FFF2-40B4-BE49-F238E27FC236}">
                <a16:creationId xmlns:a16="http://schemas.microsoft.com/office/drawing/2014/main" id="{8656447B-FAE1-4196-849D-C047ED3CBE3C}"/>
              </a:ext>
            </a:extLst>
          </p:cNvPr>
          <p:cNvSpPr/>
          <p:nvPr/>
        </p:nvSpPr>
        <p:spPr>
          <a:xfrm>
            <a:off x="10954794" y="2247298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312;p49">
            <a:extLst>
              <a:ext uri="{FF2B5EF4-FFF2-40B4-BE49-F238E27FC236}">
                <a16:creationId xmlns:a16="http://schemas.microsoft.com/office/drawing/2014/main" id="{C3FDDEBC-C83E-4624-B771-FA36C360D628}"/>
              </a:ext>
            </a:extLst>
          </p:cNvPr>
          <p:cNvSpPr/>
          <p:nvPr/>
        </p:nvSpPr>
        <p:spPr>
          <a:xfrm>
            <a:off x="9907221" y="3690987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313;p49">
            <a:extLst>
              <a:ext uri="{FF2B5EF4-FFF2-40B4-BE49-F238E27FC236}">
                <a16:creationId xmlns:a16="http://schemas.microsoft.com/office/drawing/2014/main" id="{DBD6C3DB-D259-4438-89A9-5332BA90CF56}"/>
              </a:ext>
            </a:extLst>
          </p:cNvPr>
          <p:cNvSpPr/>
          <p:nvPr/>
        </p:nvSpPr>
        <p:spPr>
          <a:xfrm>
            <a:off x="6866481" y="4492656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311;p49">
            <a:extLst>
              <a:ext uri="{FF2B5EF4-FFF2-40B4-BE49-F238E27FC236}">
                <a16:creationId xmlns:a16="http://schemas.microsoft.com/office/drawing/2014/main" id="{4B519E4E-C05C-4D5C-BD59-409A0710B4DF}"/>
              </a:ext>
            </a:extLst>
          </p:cNvPr>
          <p:cNvSpPr/>
          <p:nvPr/>
        </p:nvSpPr>
        <p:spPr>
          <a:xfrm>
            <a:off x="296832" y="1713117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314;p49">
            <a:extLst>
              <a:ext uri="{FF2B5EF4-FFF2-40B4-BE49-F238E27FC236}">
                <a16:creationId xmlns:a16="http://schemas.microsoft.com/office/drawing/2014/main" id="{71BBE170-C5EB-4981-B941-87B5AD425FC5}"/>
              </a:ext>
            </a:extLst>
          </p:cNvPr>
          <p:cNvSpPr/>
          <p:nvPr/>
        </p:nvSpPr>
        <p:spPr>
          <a:xfrm>
            <a:off x="9376194" y="5677400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311;p49">
            <a:extLst>
              <a:ext uri="{FF2B5EF4-FFF2-40B4-BE49-F238E27FC236}">
                <a16:creationId xmlns:a16="http://schemas.microsoft.com/office/drawing/2014/main" id="{37EBBC8E-F8CC-47D3-9A27-DAF7E84245DC}"/>
              </a:ext>
            </a:extLst>
          </p:cNvPr>
          <p:cNvSpPr/>
          <p:nvPr/>
        </p:nvSpPr>
        <p:spPr>
          <a:xfrm>
            <a:off x="1880641" y="2171734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12;p49">
            <a:extLst>
              <a:ext uri="{FF2B5EF4-FFF2-40B4-BE49-F238E27FC236}">
                <a16:creationId xmlns:a16="http://schemas.microsoft.com/office/drawing/2014/main" id="{ACC1068E-8F97-4E1A-828F-0698F5B5DC8A}"/>
              </a:ext>
            </a:extLst>
          </p:cNvPr>
          <p:cNvSpPr/>
          <p:nvPr/>
        </p:nvSpPr>
        <p:spPr>
          <a:xfrm>
            <a:off x="588635" y="5695166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ECACA09-2EDA-4BCE-9707-AC9DE6C1056D}"/>
              </a:ext>
            </a:extLst>
          </p:cNvPr>
          <p:cNvSpPr/>
          <p:nvPr/>
        </p:nvSpPr>
        <p:spPr>
          <a:xfrm>
            <a:off x="3366515" y="5089542"/>
            <a:ext cx="6848518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E5F36BB-7B95-43EC-BCC6-28D16143897F}"/>
              </a:ext>
            </a:extLst>
          </p:cNvPr>
          <p:cNvSpPr/>
          <p:nvPr/>
        </p:nvSpPr>
        <p:spPr>
          <a:xfrm>
            <a:off x="3379718" y="4020333"/>
            <a:ext cx="6848518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5B77534-FF10-49C7-B077-EC5E9FBC137F}"/>
              </a:ext>
            </a:extLst>
          </p:cNvPr>
          <p:cNvSpPr/>
          <p:nvPr/>
        </p:nvSpPr>
        <p:spPr>
          <a:xfrm>
            <a:off x="3403185" y="2946899"/>
            <a:ext cx="6848518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AF07BB-886C-4405-ABFF-CAB64A3D9165}"/>
              </a:ext>
            </a:extLst>
          </p:cNvPr>
          <p:cNvSpPr/>
          <p:nvPr/>
        </p:nvSpPr>
        <p:spPr>
          <a:xfrm>
            <a:off x="3403601" y="1863138"/>
            <a:ext cx="6848518" cy="68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grpSp>
        <p:nvGrpSpPr>
          <p:cNvPr id="20" name="Google Shape;241;p4">
            <a:extLst>
              <a:ext uri="{FF2B5EF4-FFF2-40B4-BE49-F238E27FC236}">
                <a16:creationId xmlns:a16="http://schemas.microsoft.com/office/drawing/2014/main" id="{41571F5D-E498-46BA-8F2E-CE0C28EFAEA7}"/>
              </a:ext>
            </a:extLst>
          </p:cNvPr>
          <p:cNvGrpSpPr/>
          <p:nvPr/>
        </p:nvGrpSpPr>
        <p:grpSpPr>
          <a:xfrm rot="1542551" flipH="1">
            <a:off x="10917865" y="3206958"/>
            <a:ext cx="1072647" cy="1461799"/>
            <a:chOff x="2203847" y="-2373322"/>
            <a:chExt cx="804491" cy="1096358"/>
          </a:xfrm>
        </p:grpSpPr>
        <p:sp>
          <p:nvSpPr>
            <p:cNvPr id="21" name="Google Shape;242;p4">
              <a:extLst>
                <a:ext uri="{FF2B5EF4-FFF2-40B4-BE49-F238E27FC236}">
                  <a16:creationId xmlns:a16="http://schemas.microsoft.com/office/drawing/2014/main" id="{549561F9-1710-4A77-B6CD-5E133BCD1E6C}"/>
                </a:ext>
              </a:extLst>
            </p:cNvPr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43;p4">
              <a:extLst>
                <a:ext uri="{FF2B5EF4-FFF2-40B4-BE49-F238E27FC236}">
                  <a16:creationId xmlns:a16="http://schemas.microsoft.com/office/drawing/2014/main" id="{9110904A-567B-4B21-89BB-B3BA15911B3A}"/>
                </a:ext>
              </a:extLst>
            </p:cNvPr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44;p4">
              <a:extLst>
                <a:ext uri="{FF2B5EF4-FFF2-40B4-BE49-F238E27FC236}">
                  <a16:creationId xmlns:a16="http://schemas.microsoft.com/office/drawing/2014/main" id="{1750FB79-98D8-4068-AD24-41CEBEABF170}"/>
                </a:ext>
              </a:extLst>
            </p:cNvPr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5;p4">
              <a:extLst>
                <a:ext uri="{FF2B5EF4-FFF2-40B4-BE49-F238E27FC236}">
                  <a16:creationId xmlns:a16="http://schemas.microsoft.com/office/drawing/2014/main" id="{8DDF63C3-C9D3-41E5-BFB8-1AF21C824B0C}"/>
                </a:ext>
              </a:extLst>
            </p:cNvPr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46;p4">
              <a:extLst>
                <a:ext uri="{FF2B5EF4-FFF2-40B4-BE49-F238E27FC236}">
                  <a16:creationId xmlns:a16="http://schemas.microsoft.com/office/drawing/2014/main" id="{1AF551F1-26A2-41A8-9E6D-005D87506BC4}"/>
                </a:ext>
              </a:extLst>
            </p:cNvPr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47;p4">
              <a:extLst>
                <a:ext uri="{FF2B5EF4-FFF2-40B4-BE49-F238E27FC236}">
                  <a16:creationId xmlns:a16="http://schemas.microsoft.com/office/drawing/2014/main" id="{D92910C2-2016-476A-AF5E-B1A234543E30}"/>
                </a:ext>
              </a:extLst>
            </p:cNvPr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48;p4">
              <a:extLst>
                <a:ext uri="{FF2B5EF4-FFF2-40B4-BE49-F238E27FC236}">
                  <a16:creationId xmlns:a16="http://schemas.microsoft.com/office/drawing/2014/main" id="{4D52222D-1EE4-4631-8C8C-7565519A2464}"/>
                </a:ext>
              </a:extLst>
            </p:cNvPr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49;p4">
              <a:extLst>
                <a:ext uri="{FF2B5EF4-FFF2-40B4-BE49-F238E27FC236}">
                  <a16:creationId xmlns:a16="http://schemas.microsoft.com/office/drawing/2014/main" id="{918DDF4D-DAA1-4E54-BB85-97B4218C1640}"/>
                </a:ext>
              </a:extLst>
            </p:cNvPr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1" name="Rectangle 112">
            <a:extLst>
              <a:ext uri="{FF2B5EF4-FFF2-40B4-BE49-F238E27FC236}">
                <a16:creationId xmlns:a16="http://schemas.microsoft.com/office/drawing/2014/main" id="{DD8C6855-A1A0-4527-A3E6-435A7742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7229" y="313740"/>
            <a:ext cx="10425633" cy="127296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70C0"/>
            </a:solidFill>
          </a:ln>
          <a:effectLst/>
        </p:spPr>
        <p:txBody>
          <a:bodyPr/>
          <a:lstStyle/>
          <a:p>
            <a:pPr marL="1301718" indent="-1301718" algn="just" defTabSz="1219170">
              <a:spcBef>
                <a:spcPct val="20000"/>
              </a:spcBef>
              <a:buClr>
                <a:srgbClr val="000000"/>
              </a:buClr>
            </a:pPr>
            <a:r>
              <a:rPr lang="en-US" altLang="en-US" sz="3733" b="1" kern="0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3: Phần đất liền nước ta giáp với những nước nào?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9AB628-E40B-425C-AB90-A366BEAA1C47}"/>
              </a:ext>
            </a:extLst>
          </p:cNvPr>
          <p:cNvSpPr/>
          <p:nvPr/>
        </p:nvSpPr>
        <p:spPr>
          <a:xfrm>
            <a:off x="3470803" y="1940763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Lào, Cam-pu-chia, Thái Lan</a:t>
            </a:r>
          </a:p>
        </p:txBody>
      </p:sp>
      <p:pic>
        <p:nvPicPr>
          <p:cNvPr id="5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0FEFC7E-D579-4432-BEC6-AF072F0EC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24981" y="4144219"/>
            <a:ext cx="669244" cy="6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74BFF89-20BC-42BF-8800-AF4AB7E54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24981" y="1958986"/>
            <a:ext cx="625036" cy="6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D95F0D9-7C86-46CE-AF5E-5E7104F0E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224981" y="2978504"/>
            <a:ext cx="705563" cy="7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148F694F-8751-4660-87FE-4B1CC502C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045990" y="4981290"/>
            <a:ext cx="1069776" cy="9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3FE35C3-FB83-4738-B38D-DEBE4047C7EA}"/>
              </a:ext>
            </a:extLst>
          </p:cNvPr>
          <p:cNvSpPr/>
          <p:nvPr/>
        </p:nvSpPr>
        <p:spPr>
          <a:xfrm>
            <a:off x="3658986" y="3014493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Cam-pu-chia, Thái Lan, Mi-an-ma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4FBF6B4-940B-42F3-976D-AB6811C05EF3}"/>
              </a:ext>
            </a:extLst>
          </p:cNvPr>
          <p:cNvSpPr/>
          <p:nvPr/>
        </p:nvSpPr>
        <p:spPr>
          <a:xfrm>
            <a:off x="3482721" y="4072002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Thái Lan, Mi-an-ma, Trung Quốc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F19ADB9-2BA5-445A-9961-941237C1DCBE}"/>
              </a:ext>
            </a:extLst>
          </p:cNvPr>
          <p:cNvSpPr/>
          <p:nvPr/>
        </p:nvSpPr>
        <p:spPr>
          <a:xfrm>
            <a:off x="3399535" y="5160717"/>
            <a:ext cx="6310194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Lào, Cam-pu-chia, Trung Quốc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3C172-C3D5-42F9-BEE5-F2C416204C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449"/>
          <a:stretch/>
        </p:blipFill>
        <p:spPr>
          <a:xfrm>
            <a:off x="2570555" y="1877458"/>
            <a:ext cx="732705" cy="799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B5C7-47FB-4B3C-9B6A-56A81292E4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00" r="30969"/>
          <a:stretch/>
        </p:blipFill>
        <p:spPr>
          <a:xfrm>
            <a:off x="2589389" y="2851121"/>
            <a:ext cx="583275" cy="860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D757E-8BBD-4DC9-971A-B23B394F30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439" b="1828"/>
          <a:stretch/>
        </p:blipFill>
        <p:spPr>
          <a:xfrm>
            <a:off x="2555768" y="4001423"/>
            <a:ext cx="650516" cy="710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2BC30B-7245-4626-B767-EF5243B6541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115" r="26624"/>
          <a:stretch/>
        </p:blipFill>
        <p:spPr>
          <a:xfrm>
            <a:off x="2490145" y="5007013"/>
            <a:ext cx="667193" cy="847916"/>
          </a:xfrm>
          <a:prstGeom prst="rect">
            <a:avLst/>
          </a:prstGeom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F775B1DE-7F41-473D-AE1C-935E7167CE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47024" y="1716362"/>
            <a:ext cx="1979099" cy="476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9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:blinds/>
      </p:transition>
    </mc:Choice>
    <mc:Fallback xmlns="">
      <p:transition spd="slow">
        <p:blinds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8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100"/>
                            </p:stCondLst>
                            <p:childTnLst>
                              <p:par>
                                <p:cTn id="105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4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51" grpId="0" animBg="1"/>
      <p:bldP spid="52" grpId="0" animBg="1"/>
      <p:bldP spid="53" grpId="0" animBg="1"/>
      <p:bldP spid="65" grpId="0" animBg="1"/>
      <p:bldP spid="66" grpId="0" animBg="1"/>
      <p:bldP spid="63" grpId="0" animBg="1"/>
      <p:bldP spid="62" grpId="0" animBg="1"/>
      <p:bldP spid="62" grpId="1" animBg="1"/>
      <p:bldP spid="61" grpId="0" animBg="1"/>
      <p:bldP spid="61" grpId="1" animBg="1"/>
      <p:bldP spid="10" grpId="0" animBg="1"/>
      <p:bldP spid="10" grpId="1" animBg="1"/>
      <p:bldP spid="41" grpId="0" animBg="1"/>
      <p:bldP spid="50" grpId="0"/>
      <p:bldP spid="50" grpId="1"/>
      <p:bldP spid="58" grpId="0"/>
      <p:bldP spid="58" grpId="1"/>
      <p:bldP spid="59" grpId="0"/>
      <p:bldP spid="59" grpId="1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311;p49">
            <a:extLst>
              <a:ext uri="{FF2B5EF4-FFF2-40B4-BE49-F238E27FC236}">
                <a16:creationId xmlns:a16="http://schemas.microsoft.com/office/drawing/2014/main" id="{10516232-1B49-4461-A8A8-8A9E9DB8BCF1}"/>
              </a:ext>
            </a:extLst>
          </p:cNvPr>
          <p:cNvSpPr/>
          <p:nvPr/>
        </p:nvSpPr>
        <p:spPr>
          <a:xfrm>
            <a:off x="9174170" y="2275699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311;p49">
            <a:extLst>
              <a:ext uri="{FF2B5EF4-FFF2-40B4-BE49-F238E27FC236}">
                <a16:creationId xmlns:a16="http://schemas.microsoft.com/office/drawing/2014/main" id="{18C4026F-73D4-463C-B6C0-2B338BD99961}"/>
              </a:ext>
            </a:extLst>
          </p:cNvPr>
          <p:cNvSpPr/>
          <p:nvPr/>
        </p:nvSpPr>
        <p:spPr>
          <a:xfrm>
            <a:off x="10954794" y="2247298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312;p49">
            <a:extLst>
              <a:ext uri="{FF2B5EF4-FFF2-40B4-BE49-F238E27FC236}">
                <a16:creationId xmlns:a16="http://schemas.microsoft.com/office/drawing/2014/main" id="{ADDC8DD8-BC34-48B0-8BBC-CB9599B24759}"/>
              </a:ext>
            </a:extLst>
          </p:cNvPr>
          <p:cNvSpPr/>
          <p:nvPr/>
        </p:nvSpPr>
        <p:spPr>
          <a:xfrm>
            <a:off x="9907221" y="3690987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311;p49">
            <a:extLst>
              <a:ext uri="{FF2B5EF4-FFF2-40B4-BE49-F238E27FC236}">
                <a16:creationId xmlns:a16="http://schemas.microsoft.com/office/drawing/2014/main" id="{09389E10-FF2F-4DD2-8B20-3C3913EA8078}"/>
              </a:ext>
            </a:extLst>
          </p:cNvPr>
          <p:cNvSpPr/>
          <p:nvPr/>
        </p:nvSpPr>
        <p:spPr>
          <a:xfrm>
            <a:off x="296832" y="1713117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11;p49">
            <a:extLst>
              <a:ext uri="{FF2B5EF4-FFF2-40B4-BE49-F238E27FC236}">
                <a16:creationId xmlns:a16="http://schemas.microsoft.com/office/drawing/2014/main" id="{5CB19246-BE48-4E46-8E21-969041354437}"/>
              </a:ext>
            </a:extLst>
          </p:cNvPr>
          <p:cNvSpPr/>
          <p:nvPr/>
        </p:nvSpPr>
        <p:spPr>
          <a:xfrm>
            <a:off x="2421523" y="2190912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312;p49">
            <a:extLst>
              <a:ext uri="{FF2B5EF4-FFF2-40B4-BE49-F238E27FC236}">
                <a16:creationId xmlns:a16="http://schemas.microsoft.com/office/drawing/2014/main" id="{E44C736F-2D10-4A0D-A02D-47D7508F4A0A}"/>
              </a:ext>
            </a:extLst>
          </p:cNvPr>
          <p:cNvSpPr/>
          <p:nvPr/>
        </p:nvSpPr>
        <p:spPr>
          <a:xfrm>
            <a:off x="588635" y="5695166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13;p49">
            <a:extLst>
              <a:ext uri="{FF2B5EF4-FFF2-40B4-BE49-F238E27FC236}">
                <a16:creationId xmlns:a16="http://schemas.microsoft.com/office/drawing/2014/main" id="{8F35A8E0-31BC-4F4D-9F4F-874C9A146FC4}"/>
              </a:ext>
            </a:extLst>
          </p:cNvPr>
          <p:cNvSpPr/>
          <p:nvPr/>
        </p:nvSpPr>
        <p:spPr>
          <a:xfrm>
            <a:off x="11078403" y="661777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316;p49">
            <a:extLst>
              <a:ext uri="{FF2B5EF4-FFF2-40B4-BE49-F238E27FC236}">
                <a16:creationId xmlns:a16="http://schemas.microsoft.com/office/drawing/2014/main" id="{F8ACCC42-5EE3-4175-95C1-E180A2754367}"/>
              </a:ext>
            </a:extLst>
          </p:cNvPr>
          <p:cNvSpPr/>
          <p:nvPr/>
        </p:nvSpPr>
        <p:spPr>
          <a:xfrm>
            <a:off x="1058310" y="381711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DECACA09-2EDA-4BCE-9707-AC9DE6C1056D}"/>
              </a:ext>
            </a:extLst>
          </p:cNvPr>
          <p:cNvSpPr/>
          <p:nvPr/>
        </p:nvSpPr>
        <p:spPr>
          <a:xfrm>
            <a:off x="3898827" y="5108720"/>
            <a:ext cx="3341104" cy="9383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0E5F36BB-7B95-43EC-BCC6-28D16143897F}"/>
              </a:ext>
            </a:extLst>
          </p:cNvPr>
          <p:cNvSpPr/>
          <p:nvPr/>
        </p:nvSpPr>
        <p:spPr>
          <a:xfrm>
            <a:off x="3903139" y="4039510"/>
            <a:ext cx="3341104" cy="9383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D5B77534-FF10-49C7-B077-EC5E9FBC137F}"/>
              </a:ext>
            </a:extLst>
          </p:cNvPr>
          <p:cNvSpPr/>
          <p:nvPr/>
        </p:nvSpPr>
        <p:spPr>
          <a:xfrm>
            <a:off x="3896611" y="2966077"/>
            <a:ext cx="3326428" cy="9383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EAF07BB-886C-4405-ABFF-CAB64A3D9165}"/>
              </a:ext>
            </a:extLst>
          </p:cNvPr>
          <p:cNvSpPr/>
          <p:nvPr/>
        </p:nvSpPr>
        <p:spPr>
          <a:xfrm>
            <a:off x="3900239" y="1882316"/>
            <a:ext cx="3324849" cy="93834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12700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567185"/>
              </a:solidFill>
              <a:latin typeface="Arial"/>
              <a:sym typeface="Arial"/>
            </a:endParaRPr>
          </a:p>
        </p:txBody>
      </p:sp>
      <p:sp>
        <p:nvSpPr>
          <p:cNvPr id="41" name="Rectangle 112">
            <a:extLst>
              <a:ext uri="{FF2B5EF4-FFF2-40B4-BE49-F238E27FC236}">
                <a16:creationId xmlns:a16="http://schemas.microsoft.com/office/drawing/2014/main" id="{DD8C6855-A1A0-4527-A3E6-435A77427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0437" y="353547"/>
            <a:ext cx="10425633" cy="132001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</a:ln>
          <a:effectLst/>
        </p:spPr>
        <p:txBody>
          <a:bodyPr/>
          <a:lstStyle/>
          <a:p>
            <a:pPr marL="1301718" indent="-1301718" algn="ctr" defTabSz="1219170">
              <a:spcBef>
                <a:spcPct val="20000"/>
              </a:spcBef>
              <a:buClr>
                <a:srgbClr val="000000"/>
              </a:buClr>
            </a:pPr>
            <a:r>
              <a:rPr lang="en-US" altLang="en-US" sz="3733" b="1" kern="0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Câu 4: Diện tích lãnh thổ nước ta khoảng bao nhiêu km</a:t>
            </a:r>
            <a:r>
              <a:rPr lang="en-US" altLang="en-US" sz="3733" b="1" kern="0" baseline="30000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r>
              <a:rPr lang="en-US" altLang="en-US" sz="3733" b="1" kern="0">
                <a:solidFill>
                  <a:srgbClr val="00257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?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6E9AB628-E40B-425C-AB90-A366BEAA1C47}"/>
              </a:ext>
            </a:extLst>
          </p:cNvPr>
          <p:cNvSpPr/>
          <p:nvPr/>
        </p:nvSpPr>
        <p:spPr>
          <a:xfrm>
            <a:off x="4154755" y="2112584"/>
            <a:ext cx="2926982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lnSpc>
                <a:spcPct val="96000"/>
              </a:lnSpc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330 000 km</a:t>
            </a:r>
            <a:r>
              <a:rPr lang="en-US" sz="3200" b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0FEFC7E-D579-4432-BEC6-AF072F0EC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43351" y="3198101"/>
            <a:ext cx="669244" cy="67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74BFF89-20BC-42BF-8800-AF4AB7E54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43351" y="4324433"/>
            <a:ext cx="625036" cy="63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D95F0D9-7C86-46CE-AF5E-5E7104F0E3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143350" y="5323075"/>
            <a:ext cx="705563" cy="7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148F694F-8751-4660-87FE-4B1CC502CF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143350" y="1916649"/>
            <a:ext cx="1069776" cy="94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83FE35C3-FB83-4738-B38D-DEBE4047C7EA}"/>
              </a:ext>
            </a:extLst>
          </p:cNvPr>
          <p:cNvSpPr/>
          <p:nvPr/>
        </p:nvSpPr>
        <p:spPr>
          <a:xfrm>
            <a:off x="4154755" y="3160576"/>
            <a:ext cx="2838012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lnSpc>
                <a:spcPct val="96000"/>
              </a:lnSpc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340 000 km</a:t>
            </a:r>
            <a:r>
              <a:rPr lang="en-US" sz="3200" b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4FBF6B4-940B-42F3-976D-AB6811C05EF3}"/>
              </a:ext>
            </a:extLst>
          </p:cNvPr>
          <p:cNvSpPr/>
          <p:nvPr/>
        </p:nvSpPr>
        <p:spPr>
          <a:xfrm>
            <a:off x="4154755" y="4236088"/>
            <a:ext cx="2838012" cy="54792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lnSpc>
                <a:spcPct val="96000"/>
              </a:lnSpc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333 000 km</a:t>
            </a:r>
            <a:r>
              <a:rPr lang="en-US" sz="3200" b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F19ADB9-2BA5-445A-9961-941237C1DCBE}"/>
              </a:ext>
            </a:extLst>
          </p:cNvPr>
          <p:cNvSpPr/>
          <p:nvPr/>
        </p:nvSpPr>
        <p:spPr>
          <a:xfrm>
            <a:off x="4154755" y="5353179"/>
            <a:ext cx="2732667" cy="541167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12">
              <a:lnSpc>
                <a:spcPct val="96000"/>
              </a:lnSpc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343 000 km</a:t>
            </a:r>
            <a:r>
              <a:rPr lang="en-US" sz="3200" b="1" baseline="30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  <a:endParaRPr 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13C172-C3D5-42F9-BEE5-F2C416204CB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48449"/>
          <a:stretch/>
        </p:blipFill>
        <p:spPr>
          <a:xfrm>
            <a:off x="3178578" y="1958031"/>
            <a:ext cx="732705" cy="7994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EFB5C7-47FB-4B3C-9B6A-56A81292E48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0900" r="30969"/>
          <a:stretch/>
        </p:blipFill>
        <p:spPr>
          <a:xfrm>
            <a:off x="3211613" y="2952828"/>
            <a:ext cx="583275" cy="860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AD757E-8BBD-4DC9-971A-B23B394F30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439" b="1828"/>
          <a:stretch/>
        </p:blipFill>
        <p:spPr>
          <a:xfrm>
            <a:off x="3223150" y="4103130"/>
            <a:ext cx="650516" cy="7104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02BC30B-7245-4626-B767-EF5243B6541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9115" r="26624"/>
          <a:stretch/>
        </p:blipFill>
        <p:spPr>
          <a:xfrm>
            <a:off x="3168815" y="5108720"/>
            <a:ext cx="667193" cy="847916"/>
          </a:xfrm>
          <a:prstGeom prst="rect">
            <a:avLst/>
          </a:prstGeom>
        </p:spPr>
      </p:pic>
      <p:pic>
        <p:nvPicPr>
          <p:cNvPr id="44" name="Picture 9">
            <a:extLst>
              <a:ext uri="{FF2B5EF4-FFF2-40B4-BE49-F238E27FC236}">
                <a16:creationId xmlns:a16="http://schemas.microsoft.com/office/drawing/2014/main" id="{46A71E2C-61C6-4E5D-8210-F7B28D5F19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087906" y="1735540"/>
            <a:ext cx="1979099" cy="4768913"/>
          </a:xfrm>
          <a:prstGeom prst="rect">
            <a:avLst/>
          </a:prstGeom>
        </p:spPr>
      </p:pic>
      <p:pic>
        <p:nvPicPr>
          <p:cNvPr id="68" name="Picture 13">
            <a:extLst>
              <a:ext uri="{FF2B5EF4-FFF2-40B4-BE49-F238E27FC236}">
                <a16:creationId xmlns:a16="http://schemas.microsoft.com/office/drawing/2014/main" id="{2819B0E2-FF3A-4AF0-A9DF-CE4163DD733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104842" y="3102071"/>
            <a:ext cx="3867792" cy="33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4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500"/>
                            </p:stCondLst>
                            <p:childTnLst>
                              <p:par>
                                <p:cTn id="9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300"/>
                            </p:stCondLst>
                            <p:childTnLst>
                              <p:par>
                                <p:cTn id="103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6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2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5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7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3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51" grpId="0" animBg="1"/>
      <p:bldP spid="64" grpId="0" animBg="1"/>
      <p:bldP spid="65" grpId="0" animBg="1"/>
      <p:bldP spid="66" grpId="0" animBg="1"/>
      <p:bldP spid="67" grpId="0" animBg="1"/>
      <p:bldP spid="63" grpId="0" animBg="1"/>
      <p:bldP spid="63" grpId="1" animBg="1"/>
      <p:bldP spid="62" grpId="0" animBg="1"/>
      <p:bldP spid="62" grpId="1" animBg="1"/>
      <p:bldP spid="61" grpId="0" animBg="1"/>
      <p:bldP spid="61" grpId="1" animBg="1"/>
      <p:bldP spid="10" grpId="0" animBg="1"/>
      <p:bldP spid="41" grpId="0" animBg="1"/>
      <p:bldP spid="50" grpId="0"/>
      <p:bldP spid="58" grpId="0"/>
      <p:bldP spid="58" grpId="1"/>
      <p:bldP spid="59" grpId="0"/>
      <p:bldP spid="59" grpId="1"/>
      <p:bldP spid="60" grpId="0"/>
      <p:bldP spid="6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B364E1E2-4E17-40C7-A8DB-CFFBFE1C4F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6280" y="1522868"/>
            <a:ext cx="10185911" cy="47093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defTabSz="1219170" eaLnBrk="1" hangingPunct="1">
              <a:buClr>
                <a:srgbClr val="000000"/>
              </a:buClr>
              <a:defRPr/>
            </a:pPr>
            <a:r>
              <a:rPr lang="en-US" sz="4267" b="1" i="1" kern="0">
                <a:solidFill>
                  <a:srgbClr val="002060"/>
                </a:solidFill>
                <a:cs typeface="Times New Roman" panose="02020603050405020304" pitchFamily="18" charset="0"/>
              </a:rPr>
              <a:t>Nước ta nằm trên bán đảo Đông Dương, thuộc khu vực Đông Nam Á. Đất nước ta gồm phần đất liền có đường bờ biển giống hình chữ S và vùng biển rộng lớn thuộc Biển Đông với nhiều đảo và quần đảo.</a:t>
            </a:r>
          </a:p>
          <a:p>
            <a:pPr algn="just" defTabSz="1219170" eaLnBrk="1" hangingPunct="1">
              <a:buClr>
                <a:srgbClr val="000000"/>
              </a:buClr>
              <a:defRPr/>
            </a:pPr>
            <a:endParaRPr lang="en-US" sz="4400" b="1">
              <a:solidFill>
                <a:schemeClr val="bg2">
                  <a:lumMod val="25000"/>
                </a:schemeClr>
              </a:solidFill>
              <a:cs typeface="Times New Roman" panose="02020603050405020304" pitchFamily="18" charset="0"/>
            </a:endParaRPr>
          </a:p>
          <a:p>
            <a:pPr algn="just" defTabSz="1219170" eaLnBrk="1" hangingPunct="1">
              <a:buClr>
                <a:srgbClr val="000000"/>
              </a:buClr>
              <a:defRPr/>
            </a:pPr>
            <a:endParaRPr lang="en-US" sz="4267" b="1" i="1" kern="0">
              <a:solidFill>
                <a:srgbClr val="002060"/>
              </a:solidFill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Google Shape;311;p49">
            <a:extLst>
              <a:ext uri="{FF2B5EF4-FFF2-40B4-BE49-F238E27FC236}">
                <a16:creationId xmlns:a16="http://schemas.microsoft.com/office/drawing/2014/main" id="{878D04EA-C04E-47A3-A02B-DC1D5AF87207}"/>
              </a:ext>
            </a:extLst>
          </p:cNvPr>
          <p:cNvSpPr/>
          <p:nvPr/>
        </p:nvSpPr>
        <p:spPr>
          <a:xfrm>
            <a:off x="11281699" y="2244436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311;p49">
            <a:extLst>
              <a:ext uri="{FF2B5EF4-FFF2-40B4-BE49-F238E27FC236}">
                <a16:creationId xmlns:a16="http://schemas.microsoft.com/office/drawing/2014/main" id="{43982FE2-AB35-429B-A813-68C4A1EFCE49}"/>
              </a:ext>
            </a:extLst>
          </p:cNvPr>
          <p:cNvSpPr/>
          <p:nvPr/>
        </p:nvSpPr>
        <p:spPr>
          <a:xfrm>
            <a:off x="326696" y="2625475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14;p49">
            <a:extLst>
              <a:ext uri="{FF2B5EF4-FFF2-40B4-BE49-F238E27FC236}">
                <a16:creationId xmlns:a16="http://schemas.microsoft.com/office/drawing/2014/main" id="{90108D09-1E1A-4C4A-AD4A-4CF7D8A20CF3}"/>
              </a:ext>
            </a:extLst>
          </p:cNvPr>
          <p:cNvSpPr/>
          <p:nvPr/>
        </p:nvSpPr>
        <p:spPr>
          <a:xfrm>
            <a:off x="8553867" y="4873665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315;p49">
            <a:extLst>
              <a:ext uri="{FF2B5EF4-FFF2-40B4-BE49-F238E27FC236}">
                <a16:creationId xmlns:a16="http://schemas.microsoft.com/office/drawing/2014/main" id="{52BD1676-69D7-4F14-AC98-4A95C21ADEC1}"/>
              </a:ext>
            </a:extLst>
          </p:cNvPr>
          <p:cNvSpPr/>
          <p:nvPr/>
        </p:nvSpPr>
        <p:spPr>
          <a:xfrm>
            <a:off x="4764681" y="4978070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" name="Google Shape;312;p49">
            <a:extLst>
              <a:ext uri="{FF2B5EF4-FFF2-40B4-BE49-F238E27FC236}">
                <a16:creationId xmlns:a16="http://schemas.microsoft.com/office/drawing/2014/main" id="{A1881C42-87B8-4DE1-BC2D-B7E39021126A}"/>
              </a:ext>
            </a:extLst>
          </p:cNvPr>
          <p:cNvSpPr/>
          <p:nvPr/>
        </p:nvSpPr>
        <p:spPr>
          <a:xfrm>
            <a:off x="588635" y="5695166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313;p49">
            <a:extLst>
              <a:ext uri="{FF2B5EF4-FFF2-40B4-BE49-F238E27FC236}">
                <a16:creationId xmlns:a16="http://schemas.microsoft.com/office/drawing/2014/main" id="{7375A723-F20B-465A-ABEB-A75B1A9B08F0}"/>
              </a:ext>
            </a:extLst>
          </p:cNvPr>
          <p:cNvSpPr/>
          <p:nvPr/>
        </p:nvSpPr>
        <p:spPr>
          <a:xfrm>
            <a:off x="11078403" y="661777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6;p49">
            <a:extLst>
              <a:ext uri="{FF2B5EF4-FFF2-40B4-BE49-F238E27FC236}">
                <a16:creationId xmlns:a16="http://schemas.microsoft.com/office/drawing/2014/main" id="{9EC25D1F-9155-4A91-A6D8-CF9C997EF47A}"/>
              </a:ext>
            </a:extLst>
          </p:cNvPr>
          <p:cNvSpPr/>
          <p:nvPr/>
        </p:nvSpPr>
        <p:spPr>
          <a:xfrm>
            <a:off x="4453334" y="863034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3D8E74-3BFD-441D-B78A-428B95C391F4}"/>
              </a:ext>
            </a:extLst>
          </p:cNvPr>
          <p:cNvSpPr txBox="1"/>
          <p:nvPr/>
        </p:nvSpPr>
        <p:spPr>
          <a:xfrm>
            <a:off x="4728112" y="662670"/>
            <a:ext cx="288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800" b="1" kern="0">
                <a:solidFill>
                  <a:srgbClr val="EE8148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 luận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428B4E6-33BC-4CB1-B58C-C76CB23863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0371398" y="5320408"/>
            <a:ext cx="1820602" cy="1537592"/>
          </a:xfrm>
          <a:prstGeom prst="rect">
            <a:avLst/>
          </a:prstGeom>
        </p:spPr>
      </p:pic>
      <p:grpSp>
        <p:nvGrpSpPr>
          <p:cNvPr id="6" name="组合 6">
            <a:extLst>
              <a:ext uri="{FF2B5EF4-FFF2-40B4-BE49-F238E27FC236}">
                <a16:creationId xmlns:a16="http://schemas.microsoft.com/office/drawing/2014/main" id="{DD04A814-8381-49E5-94AC-0AF3A984AAAB}"/>
              </a:ext>
            </a:extLst>
          </p:cNvPr>
          <p:cNvGrpSpPr/>
          <p:nvPr/>
        </p:nvGrpSpPr>
        <p:grpSpPr>
          <a:xfrm rot="10800000" flipV="1">
            <a:off x="0" y="4057736"/>
            <a:ext cx="2193590" cy="2800264"/>
            <a:chOff x="10000559" y="3703464"/>
            <a:chExt cx="2233744" cy="3149787"/>
          </a:xfrm>
        </p:grpSpPr>
        <p:pic>
          <p:nvPicPr>
            <p:cNvPr id="7" name="图片 36">
              <a:extLst>
                <a:ext uri="{FF2B5EF4-FFF2-40B4-BE49-F238E27FC236}">
                  <a16:creationId xmlns:a16="http://schemas.microsoft.com/office/drawing/2014/main" id="{75393297-5EF8-4E3C-A3B5-30DE664270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8" name="图片 37">
              <a:extLst>
                <a:ext uri="{FF2B5EF4-FFF2-40B4-BE49-F238E27FC236}">
                  <a16:creationId xmlns:a16="http://schemas.microsoft.com/office/drawing/2014/main" id="{B56896A7-7629-4D7E-9511-98D8E3583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</p:grpSp>
      <p:pic>
        <p:nvPicPr>
          <p:cNvPr id="9" name="图片 6">
            <a:extLst>
              <a:ext uri="{FF2B5EF4-FFF2-40B4-BE49-F238E27FC236}">
                <a16:creationId xmlns:a16="http://schemas.microsoft.com/office/drawing/2014/main" id="{76E2F53F-FDD0-4F4A-AD75-33AD73B1F9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193591" cy="1713117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234A26E-FED7-454E-8B78-0017470E04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255278" y="0"/>
            <a:ext cx="1936721" cy="182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5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4.07407E-6 L 0 -0.07223 " pathEditMode="relative" rAng="0" ptsTypes="AA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7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7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3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12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 animBg="1"/>
      <p:bldP spid="38" grpId="0"/>
      <p:bldP spid="3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37">
            <a:extLst>
              <a:ext uri="{FF2B5EF4-FFF2-40B4-BE49-F238E27FC236}">
                <a16:creationId xmlns:a16="http://schemas.microsoft.com/office/drawing/2014/main" id="{CD4B020B-BB50-4626-B4DF-1055FA46A72A}"/>
              </a:ext>
            </a:extLst>
          </p:cNvPr>
          <p:cNvGrpSpPr/>
          <p:nvPr/>
        </p:nvGrpSpPr>
        <p:grpSpPr>
          <a:xfrm>
            <a:off x="-26048" y="-17248"/>
            <a:ext cx="12244096" cy="6892496"/>
            <a:chOff x="-9793" y="-19984"/>
            <a:chExt cx="12244096" cy="6892496"/>
          </a:xfrm>
        </p:grpSpPr>
        <p:pic>
          <p:nvPicPr>
            <p:cNvPr id="67" name="图片 6">
              <a:extLst>
                <a:ext uri="{FF2B5EF4-FFF2-40B4-BE49-F238E27FC236}">
                  <a16:creationId xmlns:a16="http://schemas.microsoft.com/office/drawing/2014/main" id="{718734BD-C877-4D32-B4FA-88817EBCA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1"/>
              <a:ext cx="2852019" cy="2227326"/>
            </a:xfrm>
            <a:prstGeom prst="rect">
              <a:avLst/>
            </a:prstGeom>
          </p:spPr>
        </p:pic>
        <p:pic>
          <p:nvPicPr>
            <p:cNvPr id="69" name="图片 8">
              <a:extLst>
                <a:ext uri="{FF2B5EF4-FFF2-40B4-BE49-F238E27FC236}">
                  <a16:creationId xmlns:a16="http://schemas.microsoft.com/office/drawing/2014/main" id="{C54D8348-CC04-4B5C-926B-473DE139B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05424" y="1495082"/>
              <a:ext cx="1286576" cy="1777367"/>
            </a:xfrm>
            <a:prstGeom prst="rect">
              <a:avLst/>
            </a:prstGeom>
          </p:spPr>
        </p:pic>
        <p:pic>
          <p:nvPicPr>
            <p:cNvPr id="70" name="图片 10">
              <a:extLst>
                <a:ext uri="{FF2B5EF4-FFF2-40B4-BE49-F238E27FC236}">
                  <a16:creationId xmlns:a16="http://schemas.microsoft.com/office/drawing/2014/main" id="{7A69B804-21E9-49BE-AAEE-DA80D3EA5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793" y="4870518"/>
              <a:ext cx="2123511" cy="2001994"/>
            </a:xfrm>
            <a:prstGeom prst="rect">
              <a:avLst/>
            </a:prstGeom>
          </p:spPr>
        </p:pic>
        <p:pic>
          <p:nvPicPr>
            <p:cNvPr id="71" name="图片 12">
              <a:extLst>
                <a:ext uri="{FF2B5EF4-FFF2-40B4-BE49-F238E27FC236}">
                  <a16:creationId xmlns:a16="http://schemas.microsoft.com/office/drawing/2014/main" id="{7DDDB1A0-F6E2-41F6-9FE3-D233A4A68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00559" y="4540093"/>
              <a:ext cx="2214535" cy="2313158"/>
            </a:xfrm>
            <a:prstGeom prst="rect">
              <a:avLst/>
            </a:prstGeom>
          </p:spPr>
        </p:pic>
        <p:pic>
          <p:nvPicPr>
            <p:cNvPr id="72" name="图片 14">
              <a:extLst>
                <a:ext uri="{FF2B5EF4-FFF2-40B4-BE49-F238E27FC236}">
                  <a16:creationId xmlns:a16="http://schemas.microsoft.com/office/drawing/2014/main" id="{5038E9CA-0E26-456D-A43A-F97E53A29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1571" y="0"/>
              <a:ext cx="1718580" cy="1451429"/>
            </a:xfrm>
            <a:prstGeom prst="rect">
              <a:avLst/>
            </a:prstGeom>
          </p:spPr>
        </p:pic>
        <p:pic>
          <p:nvPicPr>
            <p:cNvPr id="73" name="图片 16">
              <a:extLst>
                <a:ext uri="{FF2B5EF4-FFF2-40B4-BE49-F238E27FC236}">
                  <a16:creationId xmlns:a16="http://schemas.microsoft.com/office/drawing/2014/main" id="{4EF4BFE8-CD59-405A-9BAC-5963DDF87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0507" y="3703464"/>
              <a:ext cx="1093796" cy="1665754"/>
            </a:xfrm>
            <a:prstGeom prst="rect">
              <a:avLst/>
            </a:prstGeom>
          </p:spPr>
        </p:pic>
        <p:pic>
          <p:nvPicPr>
            <p:cNvPr id="74" name="图片 18">
              <a:extLst>
                <a:ext uri="{FF2B5EF4-FFF2-40B4-BE49-F238E27FC236}">
                  <a16:creationId xmlns:a16="http://schemas.microsoft.com/office/drawing/2014/main" id="{77C24E74-0275-4F81-8745-E90164162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86217" y="158269"/>
              <a:ext cx="1282728" cy="926221"/>
            </a:xfrm>
            <a:prstGeom prst="rect">
              <a:avLst/>
            </a:prstGeom>
          </p:spPr>
        </p:pic>
        <p:pic>
          <p:nvPicPr>
            <p:cNvPr id="75" name="图片 20">
              <a:extLst>
                <a:ext uri="{FF2B5EF4-FFF2-40B4-BE49-F238E27FC236}">
                  <a16:creationId xmlns:a16="http://schemas.microsoft.com/office/drawing/2014/main" id="{C961C99F-76EC-47F8-A496-B30AAF04EF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3" y="2227327"/>
              <a:ext cx="1496194" cy="2952275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4CC2FB-5B69-473E-B5A8-49B2E78B0E0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66900" y="2556669"/>
            <a:ext cx="8458200" cy="1744663"/>
          </a:xfrm>
        </p:spPr>
        <p:txBody>
          <a:bodyPr>
            <a:noAutofit/>
          </a:bodyPr>
          <a:lstStyle/>
          <a:p>
            <a:pPr algn="ctr"/>
            <a:r>
              <a:rPr lang="en-US" sz="8800">
                <a:solidFill>
                  <a:srgbClr val="00B0F0"/>
                </a:solidFill>
                <a:latin typeface="UVN Mang Cau Nang" panose="03060902050402020B05" pitchFamily="66" charset="0"/>
              </a:rPr>
              <a:t>AI NHANH, AI ĐÚNG?</a:t>
            </a:r>
          </a:p>
        </p:txBody>
      </p:sp>
      <p:grpSp>
        <p:nvGrpSpPr>
          <p:cNvPr id="35" name="Google Shape;113;p2">
            <a:extLst>
              <a:ext uri="{FF2B5EF4-FFF2-40B4-BE49-F238E27FC236}">
                <a16:creationId xmlns:a16="http://schemas.microsoft.com/office/drawing/2014/main" id="{8ED43607-5AA7-46B4-B6AE-B1D8B7192C3E}"/>
              </a:ext>
            </a:extLst>
          </p:cNvPr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36" name="Google Shape;114;p2">
              <a:extLst>
                <a:ext uri="{FF2B5EF4-FFF2-40B4-BE49-F238E27FC236}">
                  <a16:creationId xmlns:a16="http://schemas.microsoft.com/office/drawing/2014/main" id="{18C8CB66-5617-4947-8CC9-F1A61B398301}"/>
                </a:ext>
              </a:extLst>
            </p:cNvPr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15;p2">
              <a:extLst>
                <a:ext uri="{FF2B5EF4-FFF2-40B4-BE49-F238E27FC236}">
                  <a16:creationId xmlns:a16="http://schemas.microsoft.com/office/drawing/2014/main" id="{63F9A409-AD53-40A3-9DCA-3B7D124754FF}"/>
                </a:ext>
              </a:extLst>
            </p:cNvPr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16;p2">
              <a:extLst>
                <a:ext uri="{FF2B5EF4-FFF2-40B4-BE49-F238E27FC236}">
                  <a16:creationId xmlns:a16="http://schemas.microsoft.com/office/drawing/2014/main" id="{9997AA94-9477-41E6-A8F3-F68948AE3955}"/>
                </a:ext>
              </a:extLst>
            </p:cNvPr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17;p2">
              <a:extLst>
                <a:ext uri="{FF2B5EF4-FFF2-40B4-BE49-F238E27FC236}">
                  <a16:creationId xmlns:a16="http://schemas.microsoft.com/office/drawing/2014/main" id="{BB3D6A44-592B-43DB-89B8-1D0A2FCA4E1C}"/>
                </a:ext>
              </a:extLst>
            </p:cNvPr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18;p2">
              <a:extLst>
                <a:ext uri="{FF2B5EF4-FFF2-40B4-BE49-F238E27FC236}">
                  <a16:creationId xmlns:a16="http://schemas.microsoft.com/office/drawing/2014/main" id="{45B812DB-3FF6-4F2B-9CD9-10314E0781BB}"/>
                </a:ext>
              </a:extLst>
            </p:cNvPr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19;p2">
              <a:extLst>
                <a:ext uri="{FF2B5EF4-FFF2-40B4-BE49-F238E27FC236}">
                  <a16:creationId xmlns:a16="http://schemas.microsoft.com/office/drawing/2014/main" id="{A1A6B1C4-9970-4586-AB08-9029BD331C9A}"/>
                </a:ext>
              </a:extLst>
            </p:cNvPr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0;p2">
              <a:extLst>
                <a:ext uri="{FF2B5EF4-FFF2-40B4-BE49-F238E27FC236}">
                  <a16:creationId xmlns:a16="http://schemas.microsoft.com/office/drawing/2014/main" id="{DC98B5E1-BACE-49F2-ADEC-3A666CDAF865}"/>
                </a:ext>
              </a:extLst>
            </p:cNvPr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1;p2">
              <a:extLst>
                <a:ext uri="{FF2B5EF4-FFF2-40B4-BE49-F238E27FC236}">
                  <a16:creationId xmlns:a16="http://schemas.microsoft.com/office/drawing/2014/main" id="{ADEC0880-AE41-406F-AE87-F4B453A441A7}"/>
                </a:ext>
              </a:extLst>
            </p:cNvPr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2;p2">
              <a:extLst>
                <a:ext uri="{FF2B5EF4-FFF2-40B4-BE49-F238E27FC236}">
                  <a16:creationId xmlns:a16="http://schemas.microsoft.com/office/drawing/2014/main" id="{EC0854F5-67A1-4BD2-B733-046A72EA7645}"/>
                </a:ext>
              </a:extLst>
            </p:cNvPr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23;p2">
              <a:extLst>
                <a:ext uri="{FF2B5EF4-FFF2-40B4-BE49-F238E27FC236}">
                  <a16:creationId xmlns:a16="http://schemas.microsoft.com/office/drawing/2014/main" id="{9B17A400-9D18-4FAA-850E-A94FB34275E7}"/>
                </a:ext>
              </a:extLst>
            </p:cNvPr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24;p2">
              <a:extLst>
                <a:ext uri="{FF2B5EF4-FFF2-40B4-BE49-F238E27FC236}">
                  <a16:creationId xmlns:a16="http://schemas.microsoft.com/office/drawing/2014/main" id="{5341D9F6-F98E-4828-B254-5B86FC7311F9}"/>
                </a:ext>
              </a:extLst>
            </p:cNvPr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3" name="Google Shape;311;p49">
            <a:extLst>
              <a:ext uri="{FF2B5EF4-FFF2-40B4-BE49-F238E27FC236}">
                <a16:creationId xmlns:a16="http://schemas.microsoft.com/office/drawing/2014/main" id="{F8229A8C-F1F0-4B0F-87AE-263889A2E6F8}"/>
              </a:ext>
            </a:extLst>
          </p:cNvPr>
          <p:cNvSpPr/>
          <p:nvPr/>
        </p:nvSpPr>
        <p:spPr>
          <a:xfrm>
            <a:off x="9631438" y="1674091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311;p49">
            <a:extLst>
              <a:ext uri="{FF2B5EF4-FFF2-40B4-BE49-F238E27FC236}">
                <a16:creationId xmlns:a16="http://schemas.microsoft.com/office/drawing/2014/main" id="{CFF2F0ED-1FB1-4246-AD21-FA8856EE4B83}"/>
              </a:ext>
            </a:extLst>
          </p:cNvPr>
          <p:cNvSpPr/>
          <p:nvPr/>
        </p:nvSpPr>
        <p:spPr>
          <a:xfrm>
            <a:off x="7180899" y="1212423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312;p49">
            <a:extLst>
              <a:ext uri="{FF2B5EF4-FFF2-40B4-BE49-F238E27FC236}">
                <a16:creationId xmlns:a16="http://schemas.microsoft.com/office/drawing/2014/main" id="{C00EB548-7163-4F37-B4F0-28B645019275}"/>
              </a:ext>
            </a:extLst>
          </p:cNvPr>
          <p:cNvSpPr/>
          <p:nvPr/>
        </p:nvSpPr>
        <p:spPr>
          <a:xfrm>
            <a:off x="9895325" y="3551238"/>
            <a:ext cx="469675" cy="516307"/>
          </a:xfrm>
          <a:custGeom>
            <a:avLst/>
            <a:gdLst/>
            <a:ahLst/>
            <a:cxnLst/>
            <a:rect l="l" t="t" r="r" b="b"/>
            <a:pathLst>
              <a:path w="170791" h="187748" extrusionOk="0">
                <a:moveTo>
                  <a:pt x="85597" y="5249"/>
                </a:moveTo>
                <a:cubicBezTo>
                  <a:pt x="86405" y="5249"/>
                  <a:pt x="87213" y="5249"/>
                  <a:pt x="88020" y="5653"/>
                </a:cubicBezTo>
                <a:cubicBezTo>
                  <a:pt x="91250" y="6864"/>
                  <a:pt x="93269" y="9691"/>
                  <a:pt x="93269" y="12921"/>
                </a:cubicBezTo>
                <a:cubicBezTo>
                  <a:pt x="93269" y="16555"/>
                  <a:pt x="91250" y="19381"/>
                  <a:pt x="88020" y="20592"/>
                </a:cubicBezTo>
                <a:cubicBezTo>
                  <a:pt x="87213" y="20996"/>
                  <a:pt x="86405" y="20996"/>
                  <a:pt x="85597" y="20996"/>
                </a:cubicBezTo>
                <a:cubicBezTo>
                  <a:pt x="84386" y="20996"/>
                  <a:pt x="83579" y="20996"/>
                  <a:pt x="82771" y="20592"/>
                </a:cubicBezTo>
                <a:cubicBezTo>
                  <a:pt x="79541" y="19381"/>
                  <a:pt x="77522" y="16555"/>
                  <a:pt x="77522" y="12921"/>
                </a:cubicBezTo>
                <a:cubicBezTo>
                  <a:pt x="77522" y="9691"/>
                  <a:pt x="79541" y="6864"/>
                  <a:pt x="82771" y="5653"/>
                </a:cubicBezTo>
                <a:cubicBezTo>
                  <a:pt x="83579" y="5249"/>
                  <a:pt x="84386" y="5249"/>
                  <a:pt x="85597" y="5249"/>
                </a:cubicBezTo>
                <a:close/>
                <a:moveTo>
                  <a:pt x="14940" y="46433"/>
                </a:moveTo>
                <a:cubicBezTo>
                  <a:pt x="16151" y="46433"/>
                  <a:pt x="17766" y="46836"/>
                  <a:pt x="18574" y="47644"/>
                </a:cubicBezTo>
                <a:cubicBezTo>
                  <a:pt x="21400" y="49259"/>
                  <a:pt x="22611" y="51681"/>
                  <a:pt x="22611" y="54508"/>
                </a:cubicBezTo>
                <a:cubicBezTo>
                  <a:pt x="22611" y="55719"/>
                  <a:pt x="22611" y="57334"/>
                  <a:pt x="21804" y="58545"/>
                </a:cubicBezTo>
                <a:cubicBezTo>
                  <a:pt x="21400" y="58949"/>
                  <a:pt x="21400" y="59353"/>
                  <a:pt x="20996" y="59757"/>
                </a:cubicBezTo>
                <a:cubicBezTo>
                  <a:pt x="19424" y="61329"/>
                  <a:pt x="17002" y="62391"/>
                  <a:pt x="14612" y="62391"/>
                </a:cubicBezTo>
                <a:cubicBezTo>
                  <a:pt x="13319" y="62391"/>
                  <a:pt x="12036" y="62080"/>
                  <a:pt x="10902" y="61372"/>
                </a:cubicBezTo>
                <a:cubicBezTo>
                  <a:pt x="7672" y="59353"/>
                  <a:pt x="6057" y="55315"/>
                  <a:pt x="7269" y="52085"/>
                </a:cubicBezTo>
                <a:cubicBezTo>
                  <a:pt x="7672" y="51681"/>
                  <a:pt x="7672" y="50874"/>
                  <a:pt x="8076" y="50874"/>
                </a:cubicBezTo>
                <a:cubicBezTo>
                  <a:pt x="8884" y="49259"/>
                  <a:pt x="9691" y="48451"/>
                  <a:pt x="10902" y="47644"/>
                </a:cubicBezTo>
                <a:cubicBezTo>
                  <a:pt x="12114" y="46836"/>
                  <a:pt x="13325" y="46433"/>
                  <a:pt x="14940" y="46433"/>
                </a:cubicBezTo>
                <a:close/>
                <a:moveTo>
                  <a:pt x="155851" y="46433"/>
                </a:moveTo>
                <a:cubicBezTo>
                  <a:pt x="157466" y="46433"/>
                  <a:pt x="158678" y="46836"/>
                  <a:pt x="159889" y="47644"/>
                </a:cubicBezTo>
                <a:cubicBezTo>
                  <a:pt x="161100" y="48451"/>
                  <a:pt x="162311" y="49259"/>
                  <a:pt x="162715" y="50874"/>
                </a:cubicBezTo>
                <a:cubicBezTo>
                  <a:pt x="163119" y="50874"/>
                  <a:pt x="163119" y="51681"/>
                  <a:pt x="163523" y="52085"/>
                </a:cubicBezTo>
                <a:cubicBezTo>
                  <a:pt x="164734" y="55315"/>
                  <a:pt x="163119" y="59353"/>
                  <a:pt x="159889" y="61372"/>
                </a:cubicBezTo>
                <a:cubicBezTo>
                  <a:pt x="158678" y="62179"/>
                  <a:pt x="157466" y="62583"/>
                  <a:pt x="155851" y="62583"/>
                </a:cubicBezTo>
                <a:cubicBezTo>
                  <a:pt x="153429" y="62583"/>
                  <a:pt x="151410" y="61372"/>
                  <a:pt x="150199" y="59757"/>
                </a:cubicBezTo>
                <a:cubicBezTo>
                  <a:pt x="149795" y="59353"/>
                  <a:pt x="149391" y="58949"/>
                  <a:pt x="148987" y="58545"/>
                </a:cubicBezTo>
                <a:cubicBezTo>
                  <a:pt x="148180" y="57334"/>
                  <a:pt x="148180" y="55719"/>
                  <a:pt x="148180" y="54508"/>
                </a:cubicBezTo>
                <a:cubicBezTo>
                  <a:pt x="148180" y="51681"/>
                  <a:pt x="149391" y="49259"/>
                  <a:pt x="152217" y="47644"/>
                </a:cubicBezTo>
                <a:cubicBezTo>
                  <a:pt x="153429" y="46836"/>
                  <a:pt x="154640" y="46433"/>
                  <a:pt x="155851" y="46433"/>
                </a:cubicBezTo>
                <a:close/>
                <a:moveTo>
                  <a:pt x="14940" y="125165"/>
                </a:moveTo>
                <a:cubicBezTo>
                  <a:pt x="17363" y="125165"/>
                  <a:pt x="19381" y="126377"/>
                  <a:pt x="20996" y="127992"/>
                </a:cubicBezTo>
                <a:cubicBezTo>
                  <a:pt x="20996" y="128395"/>
                  <a:pt x="21400" y="128799"/>
                  <a:pt x="21804" y="129203"/>
                </a:cubicBezTo>
                <a:cubicBezTo>
                  <a:pt x="22611" y="130414"/>
                  <a:pt x="22611" y="131625"/>
                  <a:pt x="22611" y="133240"/>
                </a:cubicBezTo>
                <a:cubicBezTo>
                  <a:pt x="22611" y="134048"/>
                  <a:pt x="22611" y="134452"/>
                  <a:pt x="22611" y="135259"/>
                </a:cubicBezTo>
                <a:cubicBezTo>
                  <a:pt x="21804" y="137278"/>
                  <a:pt x="20593" y="138893"/>
                  <a:pt x="18574" y="140104"/>
                </a:cubicBezTo>
                <a:cubicBezTo>
                  <a:pt x="17766" y="140912"/>
                  <a:pt x="16151" y="140912"/>
                  <a:pt x="14940" y="140912"/>
                </a:cubicBezTo>
                <a:cubicBezTo>
                  <a:pt x="13325" y="140912"/>
                  <a:pt x="12114" y="140508"/>
                  <a:pt x="10902" y="140104"/>
                </a:cubicBezTo>
                <a:cubicBezTo>
                  <a:pt x="9691" y="139297"/>
                  <a:pt x="8884" y="138085"/>
                  <a:pt x="8076" y="136874"/>
                </a:cubicBezTo>
                <a:cubicBezTo>
                  <a:pt x="7672" y="136470"/>
                  <a:pt x="7672" y="136067"/>
                  <a:pt x="7269" y="135663"/>
                </a:cubicBezTo>
                <a:cubicBezTo>
                  <a:pt x="6865" y="134048"/>
                  <a:pt x="6865" y="132433"/>
                  <a:pt x="7269" y="131222"/>
                </a:cubicBezTo>
                <a:cubicBezTo>
                  <a:pt x="7672" y="128799"/>
                  <a:pt x="9287" y="127184"/>
                  <a:pt x="10902" y="126377"/>
                </a:cubicBezTo>
                <a:cubicBezTo>
                  <a:pt x="12114" y="125569"/>
                  <a:pt x="13729" y="125165"/>
                  <a:pt x="14940" y="125165"/>
                </a:cubicBezTo>
                <a:close/>
                <a:moveTo>
                  <a:pt x="155851" y="125165"/>
                </a:moveTo>
                <a:cubicBezTo>
                  <a:pt x="157466" y="125165"/>
                  <a:pt x="158678" y="125569"/>
                  <a:pt x="159889" y="126377"/>
                </a:cubicBezTo>
                <a:cubicBezTo>
                  <a:pt x="161504" y="127184"/>
                  <a:pt x="163119" y="128799"/>
                  <a:pt x="163523" y="130818"/>
                </a:cubicBezTo>
                <a:cubicBezTo>
                  <a:pt x="163926" y="132433"/>
                  <a:pt x="163926" y="134048"/>
                  <a:pt x="163523" y="135663"/>
                </a:cubicBezTo>
                <a:cubicBezTo>
                  <a:pt x="163119" y="136067"/>
                  <a:pt x="163119" y="136470"/>
                  <a:pt x="162715" y="136874"/>
                </a:cubicBezTo>
                <a:cubicBezTo>
                  <a:pt x="162311" y="138085"/>
                  <a:pt x="161100" y="139297"/>
                  <a:pt x="159889" y="140104"/>
                </a:cubicBezTo>
                <a:cubicBezTo>
                  <a:pt x="158678" y="140710"/>
                  <a:pt x="157365" y="141013"/>
                  <a:pt x="156053" y="141013"/>
                </a:cubicBezTo>
                <a:cubicBezTo>
                  <a:pt x="154741" y="141013"/>
                  <a:pt x="153429" y="140710"/>
                  <a:pt x="152217" y="140104"/>
                </a:cubicBezTo>
                <a:cubicBezTo>
                  <a:pt x="150199" y="138893"/>
                  <a:pt x="148987" y="137278"/>
                  <a:pt x="148180" y="135259"/>
                </a:cubicBezTo>
                <a:cubicBezTo>
                  <a:pt x="148180" y="134452"/>
                  <a:pt x="148180" y="133644"/>
                  <a:pt x="148180" y="133240"/>
                </a:cubicBezTo>
                <a:cubicBezTo>
                  <a:pt x="148180" y="131625"/>
                  <a:pt x="148180" y="130414"/>
                  <a:pt x="148987" y="129203"/>
                </a:cubicBezTo>
                <a:cubicBezTo>
                  <a:pt x="149391" y="128799"/>
                  <a:pt x="149795" y="128395"/>
                  <a:pt x="150199" y="127992"/>
                </a:cubicBezTo>
                <a:cubicBezTo>
                  <a:pt x="151410" y="126377"/>
                  <a:pt x="153429" y="125165"/>
                  <a:pt x="155851" y="125165"/>
                </a:cubicBezTo>
                <a:close/>
                <a:moveTo>
                  <a:pt x="85597" y="166752"/>
                </a:moveTo>
                <a:cubicBezTo>
                  <a:pt x="86405" y="166752"/>
                  <a:pt x="87213" y="166752"/>
                  <a:pt x="88020" y="167156"/>
                </a:cubicBezTo>
                <a:cubicBezTo>
                  <a:pt x="91250" y="168367"/>
                  <a:pt x="93269" y="171194"/>
                  <a:pt x="93269" y="174424"/>
                </a:cubicBezTo>
                <a:cubicBezTo>
                  <a:pt x="93269" y="178057"/>
                  <a:pt x="91250" y="180884"/>
                  <a:pt x="88020" y="182095"/>
                </a:cubicBezTo>
                <a:lnTo>
                  <a:pt x="82771" y="182095"/>
                </a:lnTo>
                <a:cubicBezTo>
                  <a:pt x="79541" y="180884"/>
                  <a:pt x="77522" y="178057"/>
                  <a:pt x="77522" y="174424"/>
                </a:cubicBezTo>
                <a:cubicBezTo>
                  <a:pt x="77522" y="171194"/>
                  <a:pt x="79541" y="168367"/>
                  <a:pt x="82771" y="167156"/>
                </a:cubicBezTo>
                <a:cubicBezTo>
                  <a:pt x="83579" y="166752"/>
                  <a:pt x="84386" y="166752"/>
                  <a:pt x="85597" y="166752"/>
                </a:cubicBezTo>
                <a:close/>
                <a:moveTo>
                  <a:pt x="82771" y="1"/>
                </a:moveTo>
                <a:cubicBezTo>
                  <a:pt x="76715" y="1212"/>
                  <a:pt x="72273" y="6864"/>
                  <a:pt x="72273" y="12921"/>
                </a:cubicBezTo>
                <a:cubicBezTo>
                  <a:pt x="72273" y="19381"/>
                  <a:pt x="76715" y="25033"/>
                  <a:pt x="82771" y="26245"/>
                </a:cubicBezTo>
                <a:lnTo>
                  <a:pt x="82771" y="58545"/>
                </a:lnTo>
                <a:lnTo>
                  <a:pt x="67025" y="42799"/>
                </a:lnTo>
                <a:cubicBezTo>
                  <a:pt x="66419" y="42193"/>
                  <a:pt x="65712" y="41890"/>
                  <a:pt x="65006" y="41890"/>
                </a:cubicBezTo>
                <a:cubicBezTo>
                  <a:pt x="64299" y="41890"/>
                  <a:pt x="63593" y="42193"/>
                  <a:pt x="62987" y="42799"/>
                </a:cubicBezTo>
                <a:cubicBezTo>
                  <a:pt x="62180" y="43606"/>
                  <a:pt x="62180" y="45221"/>
                  <a:pt x="62987" y="46433"/>
                </a:cubicBezTo>
                <a:lnTo>
                  <a:pt x="82771" y="66217"/>
                </a:lnTo>
                <a:lnTo>
                  <a:pt x="82771" y="89231"/>
                </a:lnTo>
                <a:lnTo>
                  <a:pt x="62583" y="77522"/>
                </a:lnTo>
                <a:lnTo>
                  <a:pt x="55719" y="50874"/>
                </a:lnTo>
                <a:cubicBezTo>
                  <a:pt x="55385" y="49536"/>
                  <a:pt x="54219" y="48752"/>
                  <a:pt x="52911" y="48752"/>
                </a:cubicBezTo>
                <a:cubicBezTo>
                  <a:pt x="52640" y="48752"/>
                  <a:pt x="52363" y="48786"/>
                  <a:pt x="52086" y="48855"/>
                </a:cubicBezTo>
                <a:cubicBezTo>
                  <a:pt x="50874" y="49259"/>
                  <a:pt x="50067" y="50874"/>
                  <a:pt x="50471" y="52085"/>
                </a:cubicBezTo>
                <a:lnTo>
                  <a:pt x="56123" y="73888"/>
                </a:lnTo>
                <a:lnTo>
                  <a:pt x="27860" y="57334"/>
                </a:lnTo>
                <a:cubicBezTo>
                  <a:pt x="29071" y="51681"/>
                  <a:pt x="26649" y="46029"/>
                  <a:pt x="21400" y="42799"/>
                </a:cubicBezTo>
                <a:cubicBezTo>
                  <a:pt x="19565" y="41729"/>
                  <a:pt x="17499" y="41237"/>
                  <a:pt x="15420" y="41237"/>
                </a:cubicBezTo>
                <a:cubicBezTo>
                  <a:pt x="12010" y="41237"/>
                  <a:pt x="8566" y="42560"/>
                  <a:pt x="6057" y="44818"/>
                </a:cubicBezTo>
                <a:cubicBezTo>
                  <a:pt x="4846" y="45625"/>
                  <a:pt x="4039" y="46836"/>
                  <a:pt x="3231" y="48048"/>
                </a:cubicBezTo>
                <a:cubicBezTo>
                  <a:pt x="3231" y="48451"/>
                  <a:pt x="2827" y="48855"/>
                  <a:pt x="2827" y="49259"/>
                </a:cubicBezTo>
                <a:cubicBezTo>
                  <a:pt x="1" y="55315"/>
                  <a:pt x="2424" y="62583"/>
                  <a:pt x="8480" y="66217"/>
                </a:cubicBezTo>
                <a:cubicBezTo>
                  <a:pt x="10499" y="67024"/>
                  <a:pt x="12517" y="67832"/>
                  <a:pt x="14940" y="67832"/>
                </a:cubicBezTo>
                <a:cubicBezTo>
                  <a:pt x="18978" y="67832"/>
                  <a:pt x="23015" y="65813"/>
                  <a:pt x="25438" y="62179"/>
                </a:cubicBezTo>
                <a:lnTo>
                  <a:pt x="53297" y="78329"/>
                </a:lnTo>
                <a:lnTo>
                  <a:pt x="31898" y="84386"/>
                </a:lnTo>
                <a:cubicBezTo>
                  <a:pt x="30283" y="84790"/>
                  <a:pt x="29475" y="86001"/>
                  <a:pt x="29879" y="87616"/>
                </a:cubicBezTo>
                <a:cubicBezTo>
                  <a:pt x="30283" y="88827"/>
                  <a:pt x="31494" y="89635"/>
                  <a:pt x="32705" y="89635"/>
                </a:cubicBezTo>
                <a:lnTo>
                  <a:pt x="33109" y="89635"/>
                </a:lnTo>
                <a:lnTo>
                  <a:pt x="60161" y="82367"/>
                </a:lnTo>
                <a:lnTo>
                  <a:pt x="79945" y="93672"/>
                </a:lnTo>
                <a:lnTo>
                  <a:pt x="60161" y="105381"/>
                </a:lnTo>
                <a:lnTo>
                  <a:pt x="33109" y="98114"/>
                </a:lnTo>
                <a:cubicBezTo>
                  <a:pt x="32901" y="98044"/>
                  <a:pt x="32682" y="98011"/>
                  <a:pt x="32458" y="98011"/>
                </a:cubicBezTo>
                <a:cubicBezTo>
                  <a:pt x="31379" y="98011"/>
                  <a:pt x="30213" y="98794"/>
                  <a:pt x="29879" y="100132"/>
                </a:cubicBezTo>
                <a:cubicBezTo>
                  <a:pt x="29475" y="101344"/>
                  <a:pt x="30283" y="102959"/>
                  <a:pt x="31898" y="103362"/>
                </a:cubicBezTo>
                <a:lnTo>
                  <a:pt x="53297" y="109015"/>
                </a:lnTo>
                <a:lnTo>
                  <a:pt x="25438" y="125165"/>
                </a:lnTo>
                <a:cubicBezTo>
                  <a:pt x="23015" y="121935"/>
                  <a:pt x="18798" y="119961"/>
                  <a:pt x="14581" y="119961"/>
                </a:cubicBezTo>
                <a:cubicBezTo>
                  <a:pt x="12473" y="119961"/>
                  <a:pt x="10364" y="120455"/>
                  <a:pt x="8480" y="121531"/>
                </a:cubicBezTo>
                <a:cubicBezTo>
                  <a:pt x="5250" y="123146"/>
                  <a:pt x="3231" y="125973"/>
                  <a:pt x="2020" y="129607"/>
                </a:cubicBezTo>
                <a:cubicBezTo>
                  <a:pt x="1212" y="132433"/>
                  <a:pt x="1616" y="135663"/>
                  <a:pt x="2827" y="138489"/>
                </a:cubicBezTo>
                <a:cubicBezTo>
                  <a:pt x="2827" y="138893"/>
                  <a:pt x="3231" y="139297"/>
                  <a:pt x="3231" y="139701"/>
                </a:cubicBezTo>
                <a:cubicBezTo>
                  <a:pt x="4039" y="140912"/>
                  <a:pt x="4846" y="141719"/>
                  <a:pt x="6057" y="142931"/>
                </a:cubicBezTo>
                <a:cubicBezTo>
                  <a:pt x="8480" y="144949"/>
                  <a:pt x="11306" y="146564"/>
                  <a:pt x="14940" y="146564"/>
                </a:cubicBezTo>
                <a:cubicBezTo>
                  <a:pt x="16959" y="146564"/>
                  <a:pt x="19381" y="145757"/>
                  <a:pt x="21400" y="144949"/>
                </a:cubicBezTo>
                <a:cubicBezTo>
                  <a:pt x="24630" y="142931"/>
                  <a:pt x="26649" y="140104"/>
                  <a:pt x="27860" y="136874"/>
                </a:cubicBezTo>
                <a:cubicBezTo>
                  <a:pt x="28264" y="134452"/>
                  <a:pt x="28264" y="132433"/>
                  <a:pt x="27860" y="130010"/>
                </a:cubicBezTo>
                <a:lnTo>
                  <a:pt x="56123" y="113860"/>
                </a:lnTo>
                <a:lnTo>
                  <a:pt x="50471" y="135663"/>
                </a:lnTo>
                <a:cubicBezTo>
                  <a:pt x="50067" y="136874"/>
                  <a:pt x="50874" y="138489"/>
                  <a:pt x="52086" y="138893"/>
                </a:cubicBezTo>
                <a:lnTo>
                  <a:pt x="52893" y="138893"/>
                </a:lnTo>
                <a:cubicBezTo>
                  <a:pt x="54104" y="138893"/>
                  <a:pt x="55316" y="138085"/>
                  <a:pt x="55719" y="136874"/>
                </a:cubicBezTo>
                <a:lnTo>
                  <a:pt x="62583" y="109822"/>
                </a:lnTo>
                <a:lnTo>
                  <a:pt x="82771" y="98517"/>
                </a:lnTo>
                <a:lnTo>
                  <a:pt x="82771" y="121531"/>
                </a:lnTo>
                <a:lnTo>
                  <a:pt x="62987" y="141316"/>
                </a:lnTo>
                <a:cubicBezTo>
                  <a:pt x="62180" y="142123"/>
                  <a:pt x="62180" y="144142"/>
                  <a:pt x="62987" y="144949"/>
                </a:cubicBezTo>
                <a:cubicBezTo>
                  <a:pt x="63593" y="145555"/>
                  <a:pt x="64299" y="145858"/>
                  <a:pt x="65006" y="145858"/>
                </a:cubicBezTo>
                <a:cubicBezTo>
                  <a:pt x="65712" y="145858"/>
                  <a:pt x="66419" y="145555"/>
                  <a:pt x="67025" y="144949"/>
                </a:cubicBezTo>
                <a:lnTo>
                  <a:pt x="82771" y="129203"/>
                </a:lnTo>
                <a:lnTo>
                  <a:pt x="82771" y="161503"/>
                </a:lnTo>
                <a:cubicBezTo>
                  <a:pt x="76715" y="162715"/>
                  <a:pt x="72273" y="168367"/>
                  <a:pt x="72273" y="174424"/>
                </a:cubicBezTo>
                <a:cubicBezTo>
                  <a:pt x="72273" y="180884"/>
                  <a:pt x="76715" y="186536"/>
                  <a:pt x="82771" y="187748"/>
                </a:cubicBezTo>
                <a:cubicBezTo>
                  <a:pt x="82771" y="187748"/>
                  <a:pt x="88020" y="187344"/>
                  <a:pt x="88020" y="187344"/>
                </a:cubicBezTo>
                <a:cubicBezTo>
                  <a:pt x="88020" y="187344"/>
                  <a:pt x="98518" y="184114"/>
                  <a:pt x="98518" y="174424"/>
                </a:cubicBezTo>
                <a:cubicBezTo>
                  <a:pt x="98518" y="168367"/>
                  <a:pt x="94076" y="162715"/>
                  <a:pt x="88020" y="161503"/>
                </a:cubicBezTo>
                <a:lnTo>
                  <a:pt x="88020" y="129203"/>
                </a:lnTo>
                <a:lnTo>
                  <a:pt x="103767" y="144949"/>
                </a:lnTo>
                <a:cubicBezTo>
                  <a:pt x="104574" y="145353"/>
                  <a:pt x="105382" y="145757"/>
                  <a:pt x="105785" y="145757"/>
                </a:cubicBezTo>
                <a:cubicBezTo>
                  <a:pt x="106593" y="145757"/>
                  <a:pt x="107400" y="145353"/>
                  <a:pt x="107804" y="144949"/>
                </a:cubicBezTo>
                <a:cubicBezTo>
                  <a:pt x="109015" y="144142"/>
                  <a:pt x="109015" y="142123"/>
                  <a:pt x="107804" y="141316"/>
                </a:cubicBezTo>
                <a:lnTo>
                  <a:pt x="88020" y="121531"/>
                </a:lnTo>
                <a:lnTo>
                  <a:pt x="88020" y="98517"/>
                </a:lnTo>
                <a:lnTo>
                  <a:pt x="108208" y="109822"/>
                </a:lnTo>
                <a:lnTo>
                  <a:pt x="115476" y="136874"/>
                </a:lnTo>
                <a:cubicBezTo>
                  <a:pt x="115476" y="138085"/>
                  <a:pt x="116687" y="138893"/>
                  <a:pt x="117898" y="138893"/>
                </a:cubicBezTo>
                <a:lnTo>
                  <a:pt x="118706" y="138893"/>
                </a:lnTo>
                <a:cubicBezTo>
                  <a:pt x="119917" y="138489"/>
                  <a:pt x="120724" y="136874"/>
                  <a:pt x="120321" y="135663"/>
                </a:cubicBezTo>
                <a:lnTo>
                  <a:pt x="114668" y="113860"/>
                </a:lnTo>
                <a:lnTo>
                  <a:pt x="114668" y="113860"/>
                </a:lnTo>
                <a:lnTo>
                  <a:pt x="142931" y="130010"/>
                </a:lnTo>
                <a:cubicBezTo>
                  <a:pt x="142527" y="132433"/>
                  <a:pt x="142527" y="134452"/>
                  <a:pt x="143335" y="136874"/>
                </a:cubicBezTo>
                <a:cubicBezTo>
                  <a:pt x="144142" y="140104"/>
                  <a:pt x="146565" y="142931"/>
                  <a:pt x="149391" y="144949"/>
                </a:cubicBezTo>
                <a:cubicBezTo>
                  <a:pt x="151410" y="145757"/>
                  <a:pt x="153832" y="146564"/>
                  <a:pt x="155851" y="146564"/>
                </a:cubicBezTo>
                <a:cubicBezTo>
                  <a:pt x="159485" y="146564"/>
                  <a:pt x="162715" y="144949"/>
                  <a:pt x="164734" y="142931"/>
                </a:cubicBezTo>
                <a:cubicBezTo>
                  <a:pt x="165945" y="141719"/>
                  <a:pt x="166753" y="140912"/>
                  <a:pt x="167560" y="139701"/>
                </a:cubicBezTo>
                <a:cubicBezTo>
                  <a:pt x="167560" y="139297"/>
                  <a:pt x="167964" y="138893"/>
                  <a:pt x="167964" y="138489"/>
                </a:cubicBezTo>
                <a:cubicBezTo>
                  <a:pt x="169175" y="135663"/>
                  <a:pt x="169579" y="132433"/>
                  <a:pt x="168771" y="129607"/>
                </a:cubicBezTo>
                <a:cubicBezTo>
                  <a:pt x="167964" y="125973"/>
                  <a:pt x="165541" y="123146"/>
                  <a:pt x="162311" y="121531"/>
                </a:cubicBezTo>
                <a:cubicBezTo>
                  <a:pt x="160427" y="120455"/>
                  <a:pt x="158363" y="119961"/>
                  <a:pt x="156300" y="119961"/>
                </a:cubicBezTo>
                <a:cubicBezTo>
                  <a:pt x="152173" y="119961"/>
                  <a:pt x="148045" y="121935"/>
                  <a:pt x="145354" y="125165"/>
                </a:cubicBezTo>
                <a:lnTo>
                  <a:pt x="117494" y="109015"/>
                </a:lnTo>
                <a:lnTo>
                  <a:pt x="138893" y="103362"/>
                </a:lnTo>
                <a:cubicBezTo>
                  <a:pt x="140508" y="102959"/>
                  <a:pt x="141316" y="101344"/>
                  <a:pt x="140912" y="100132"/>
                </a:cubicBezTo>
                <a:cubicBezTo>
                  <a:pt x="140578" y="98794"/>
                  <a:pt x="139412" y="98011"/>
                  <a:pt x="138333" y="98011"/>
                </a:cubicBezTo>
                <a:cubicBezTo>
                  <a:pt x="138110" y="98011"/>
                  <a:pt x="137890" y="98044"/>
                  <a:pt x="137682" y="98114"/>
                </a:cubicBezTo>
                <a:lnTo>
                  <a:pt x="110630" y="105381"/>
                </a:lnTo>
                <a:lnTo>
                  <a:pt x="90846" y="93672"/>
                </a:lnTo>
                <a:lnTo>
                  <a:pt x="110630" y="82367"/>
                </a:lnTo>
                <a:lnTo>
                  <a:pt x="137682" y="89635"/>
                </a:lnTo>
                <a:lnTo>
                  <a:pt x="138490" y="89635"/>
                </a:lnTo>
                <a:cubicBezTo>
                  <a:pt x="139701" y="89635"/>
                  <a:pt x="140508" y="88827"/>
                  <a:pt x="140912" y="87616"/>
                </a:cubicBezTo>
                <a:cubicBezTo>
                  <a:pt x="141316" y="86001"/>
                  <a:pt x="140508" y="84790"/>
                  <a:pt x="138893" y="84386"/>
                </a:cubicBezTo>
                <a:lnTo>
                  <a:pt x="117494" y="78329"/>
                </a:lnTo>
                <a:lnTo>
                  <a:pt x="145354" y="62179"/>
                </a:lnTo>
                <a:cubicBezTo>
                  <a:pt x="147776" y="65813"/>
                  <a:pt x="151814" y="67832"/>
                  <a:pt x="155851" y="67832"/>
                </a:cubicBezTo>
                <a:cubicBezTo>
                  <a:pt x="158274" y="67832"/>
                  <a:pt x="160293" y="67024"/>
                  <a:pt x="162311" y="66217"/>
                </a:cubicBezTo>
                <a:cubicBezTo>
                  <a:pt x="168368" y="62583"/>
                  <a:pt x="170790" y="55315"/>
                  <a:pt x="167964" y="49259"/>
                </a:cubicBezTo>
                <a:cubicBezTo>
                  <a:pt x="167964" y="48855"/>
                  <a:pt x="167964" y="48451"/>
                  <a:pt x="167560" y="48048"/>
                </a:cubicBezTo>
                <a:cubicBezTo>
                  <a:pt x="166753" y="46836"/>
                  <a:pt x="165945" y="45625"/>
                  <a:pt x="164734" y="44818"/>
                </a:cubicBezTo>
                <a:cubicBezTo>
                  <a:pt x="162225" y="42560"/>
                  <a:pt x="158937" y="41237"/>
                  <a:pt x="155548" y="41237"/>
                </a:cubicBezTo>
                <a:cubicBezTo>
                  <a:pt x="153482" y="41237"/>
                  <a:pt x="151379" y="41729"/>
                  <a:pt x="149391" y="42799"/>
                </a:cubicBezTo>
                <a:cubicBezTo>
                  <a:pt x="144142" y="46029"/>
                  <a:pt x="141720" y="51681"/>
                  <a:pt x="142931" y="57334"/>
                </a:cubicBezTo>
                <a:lnTo>
                  <a:pt x="114668" y="73888"/>
                </a:lnTo>
                <a:lnTo>
                  <a:pt x="120321" y="52085"/>
                </a:lnTo>
                <a:cubicBezTo>
                  <a:pt x="120724" y="50874"/>
                  <a:pt x="119917" y="49259"/>
                  <a:pt x="118706" y="48855"/>
                </a:cubicBezTo>
                <a:cubicBezTo>
                  <a:pt x="118428" y="48786"/>
                  <a:pt x="118151" y="48752"/>
                  <a:pt x="117882" y="48752"/>
                </a:cubicBezTo>
                <a:cubicBezTo>
                  <a:pt x="116584" y="48752"/>
                  <a:pt x="115476" y="49536"/>
                  <a:pt x="115476" y="50874"/>
                </a:cubicBezTo>
                <a:lnTo>
                  <a:pt x="108208" y="77522"/>
                </a:lnTo>
                <a:lnTo>
                  <a:pt x="88020" y="89231"/>
                </a:lnTo>
                <a:lnTo>
                  <a:pt x="88020" y="66217"/>
                </a:lnTo>
                <a:lnTo>
                  <a:pt x="107804" y="46433"/>
                </a:lnTo>
                <a:cubicBezTo>
                  <a:pt x="109015" y="45221"/>
                  <a:pt x="109015" y="43606"/>
                  <a:pt x="107804" y="42799"/>
                </a:cubicBezTo>
                <a:cubicBezTo>
                  <a:pt x="107198" y="42193"/>
                  <a:pt x="106492" y="41890"/>
                  <a:pt x="105836" y="41890"/>
                </a:cubicBezTo>
                <a:cubicBezTo>
                  <a:pt x="105180" y="41890"/>
                  <a:pt x="104574" y="42193"/>
                  <a:pt x="104170" y="42799"/>
                </a:cubicBezTo>
                <a:lnTo>
                  <a:pt x="88020" y="58545"/>
                </a:lnTo>
                <a:lnTo>
                  <a:pt x="88020" y="26245"/>
                </a:lnTo>
                <a:cubicBezTo>
                  <a:pt x="94076" y="25033"/>
                  <a:pt x="98921" y="19381"/>
                  <a:pt x="98921" y="12921"/>
                </a:cubicBezTo>
                <a:cubicBezTo>
                  <a:pt x="98921" y="6864"/>
                  <a:pt x="94076" y="1212"/>
                  <a:pt x="88020" y="1"/>
                </a:cubicBezTo>
                <a:lnTo>
                  <a:pt x="88020" y="404"/>
                </a:lnTo>
                <a:cubicBezTo>
                  <a:pt x="87213" y="1"/>
                  <a:pt x="86405" y="1"/>
                  <a:pt x="85597" y="1"/>
                </a:cubicBezTo>
                <a:cubicBezTo>
                  <a:pt x="84386" y="1"/>
                  <a:pt x="83579" y="1"/>
                  <a:pt x="82771" y="404"/>
                </a:cubicBezTo>
                <a:lnTo>
                  <a:pt x="82771" y="1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311;p49">
            <a:extLst>
              <a:ext uri="{FF2B5EF4-FFF2-40B4-BE49-F238E27FC236}">
                <a16:creationId xmlns:a16="http://schemas.microsoft.com/office/drawing/2014/main" id="{72C58153-44C6-44B1-BB36-B6BA9697E4EF}"/>
              </a:ext>
            </a:extLst>
          </p:cNvPr>
          <p:cNvSpPr/>
          <p:nvPr/>
        </p:nvSpPr>
        <p:spPr>
          <a:xfrm>
            <a:off x="2412527" y="4379931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314;p49">
            <a:extLst>
              <a:ext uri="{FF2B5EF4-FFF2-40B4-BE49-F238E27FC236}">
                <a16:creationId xmlns:a16="http://schemas.microsoft.com/office/drawing/2014/main" id="{66604C72-0B03-4606-95F6-A3672FF230D1}"/>
              </a:ext>
            </a:extLst>
          </p:cNvPr>
          <p:cNvSpPr/>
          <p:nvPr/>
        </p:nvSpPr>
        <p:spPr>
          <a:xfrm>
            <a:off x="7981424" y="4873254"/>
            <a:ext cx="477444" cy="551837"/>
          </a:xfrm>
          <a:custGeom>
            <a:avLst/>
            <a:gdLst/>
            <a:ahLst/>
            <a:cxnLst/>
            <a:rect l="l" t="t" r="r" b="b"/>
            <a:pathLst>
              <a:path w="173616" h="200668" extrusionOk="0">
                <a:moveTo>
                  <a:pt x="86808" y="82367"/>
                </a:moveTo>
                <a:lnTo>
                  <a:pt x="88423" y="86808"/>
                </a:lnTo>
                <a:lnTo>
                  <a:pt x="90845" y="93672"/>
                </a:lnTo>
                <a:lnTo>
                  <a:pt x="95286" y="92864"/>
                </a:lnTo>
                <a:lnTo>
                  <a:pt x="102554" y="91249"/>
                </a:lnTo>
                <a:lnTo>
                  <a:pt x="96498" y="98113"/>
                </a:lnTo>
                <a:lnTo>
                  <a:pt x="94479" y="100536"/>
                </a:lnTo>
                <a:lnTo>
                  <a:pt x="99728" y="106592"/>
                </a:lnTo>
                <a:lnTo>
                  <a:pt x="102554" y="109418"/>
                </a:lnTo>
                <a:lnTo>
                  <a:pt x="90845" y="106996"/>
                </a:lnTo>
                <a:lnTo>
                  <a:pt x="90845" y="107400"/>
                </a:lnTo>
                <a:lnTo>
                  <a:pt x="88423" y="113860"/>
                </a:lnTo>
                <a:lnTo>
                  <a:pt x="86808" y="118301"/>
                </a:lnTo>
                <a:lnTo>
                  <a:pt x="83174" y="107400"/>
                </a:lnTo>
                <a:lnTo>
                  <a:pt x="83174" y="106188"/>
                </a:lnTo>
                <a:lnTo>
                  <a:pt x="79944" y="107803"/>
                </a:lnTo>
                <a:lnTo>
                  <a:pt x="71465" y="109418"/>
                </a:lnTo>
                <a:lnTo>
                  <a:pt x="75906" y="103766"/>
                </a:lnTo>
                <a:lnTo>
                  <a:pt x="78732" y="100536"/>
                </a:lnTo>
                <a:lnTo>
                  <a:pt x="79136" y="100536"/>
                </a:lnTo>
                <a:lnTo>
                  <a:pt x="71465" y="91249"/>
                </a:lnTo>
                <a:lnTo>
                  <a:pt x="75099" y="92057"/>
                </a:lnTo>
                <a:lnTo>
                  <a:pt x="82770" y="93672"/>
                </a:lnTo>
                <a:lnTo>
                  <a:pt x="83174" y="93268"/>
                </a:lnTo>
                <a:lnTo>
                  <a:pt x="86808" y="82367"/>
                </a:lnTo>
                <a:close/>
                <a:moveTo>
                  <a:pt x="84789" y="0"/>
                </a:moveTo>
                <a:lnTo>
                  <a:pt x="62986" y="23014"/>
                </a:lnTo>
                <a:cubicBezTo>
                  <a:pt x="61775" y="23822"/>
                  <a:pt x="61775" y="25841"/>
                  <a:pt x="62986" y="26648"/>
                </a:cubicBezTo>
                <a:cubicBezTo>
                  <a:pt x="63390" y="27052"/>
                  <a:pt x="64197" y="27456"/>
                  <a:pt x="65005" y="27456"/>
                </a:cubicBezTo>
                <a:cubicBezTo>
                  <a:pt x="65408" y="27456"/>
                  <a:pt x="66216" y="27052"/>
                  <a:pt x="66620" y="26648"/>
                </a:cubicBezTo>
                <a:lnTo>
                  <a:pt x="83174" y="9690"/>
                </a:lnTo>
                <a:lnTo>
                  <a:pt x="83174" y="66216"/>
                </a:lnTo>
                <a:lnTo>
                  <a:pt x="67023" y="50066"/>
                </a:lnTo>
                <a:cubicBezTo>
                  <a:pt x="66620" y="49662"/>
                  <a:pt x="66014" y="49461"/>
                  <a:pt x="65358" y="49461"/>
                </a:cubicBezTo>
                <a:cubicBezTo>
                  <a:pt x="64702" y="49461"/>
                  <a:pt x="63995" y="49662"/>
                  <a:pt x="63390" y="50066"/>
                </a:cubicBezTo>
                <a:cubicBezTo>
                  <a:pt x="62178" y="51277"/>
                  <a:pt x="62178" y="52892"/>
                  <a:pt x="63390" y="54104"/>
                </a:cubicBezTo>
                <a:lnTo>
                  <a:pt x="83174" y="73484"/>
                </a:lnTo>
                <a:lnTo>
                  <a:pt x="83174" y="77118"/>
                </a:lnTo>
                <a:lnTo>
                  <a:pt x="79540" y="87616"/>
                </a:lnTo>
                <a:lnTo>
                  <a:pt x="62986" y="84386"/>
                </a:lnTo>
                <a:lnTo>
                  <a:pt x="55718" y="58141"/>
                </a:lnTo>
                <a:cubicBezTo>
                  <a:pt x="55386" y="57145"/>
                  <a:pt x="54507" y="56421"/>
                  <a:pt x="53306" y="56421"/>
                </a:cubicBezTo>
                <a:cubicBezTo>
                  <a:pt x="53048" y="56421"/>
                  <a:pt x="52774" y="56455"/>
                  <a:pt x="52488" y="56526"/>
                </a:cubicBezTo>
                <a:cubicBezTo>
                  <a:pt x="51277" y="56930"/>
                  <a:pt x="50469" y="58141"/>
                  <a:pt x="50469" y="59756"/>
                </a:cubicBezTo>
                <a:lnTo>
                  <a:pt x="56526" y="81155"/>
                </a:lnTo>
                <a:lnTo>
                  <a:pt x="8075" y="53296"/>
                </a:lnTo>
                <a:lnTo>
                  <a:pt x="31897" y="47240"/>
                </a:lnTo>
                <a:cubicBezTo>
                  <a:pt x="33512" y="47240"/>
                  <a:pt x="34319" y="45625"/>
                  <a:pt x="33915" y="44010"/>
                </a:cubicBezTo>
                <a:cubicBezTo>
                  <a:pt x="33566" y="42961"/>
                  <a:pt x="32611" y="41912"/>
                  <a:pt x="31312" y="41912"/>
                </a:cubicBezTo>
                <a:cubicBezTo>
                  <a:pt x="31111" y="41912"/>
                  <a:pt x="30902" y="41937"/>
                  <a:pt x="30685" y="41991"/>
                </a:cubicBezTo>
                <a:lnTo>
                  <a:pt x="0" y="49662"/>
                </a:lnTo>
                <a:lnTo>
                  <a:pt x="7671" y="80348"/>
                </a:lnTo>
                <a:cubicBezTo>
                  <a:pt x="7671" y="81559"/>
                  <a:pt x="8883" y="82367"/>
                  <a:pt x="10094" y="82367"/>
                </a:cubicBezTo>
                <a:lnTo>
                  <a:pt x="10901" y="82367"/>
                </a:lnTo>
                <a:cubicBezTo>
                  <a:pt x="12113" y="81963"/>
                  <a:pt x="13324" y="80752"/>
                  <a:pt x="12920" y="79137"/>
                </a:cubicBezTo>
                <a:lnTo>
                  <a:pt x="8075" y="59756"/>
                </a:lnTo>
                <a:lnTo>
                  <a:pt x="53700" y="86001"/>
                </a:lnTo>
                <a:lnTo>
                  <a:pt x="31897" y="91653"/>
                </a:lnTo>
                <a:cubicBezTo>
                  <a:pt x="30685" y="92057"/>
                  <a:pt x="29878" y="93672"/>
                  <a:pt x="30282" y="95287"/>
                </a:cubicBezTo>
                <a:cubicBezTo>
                  <a:pt x="30685" y="96498"/>
                  <a:pt x="31493" y="96902"/>
                  <a:pt x="32704" y="96902"/>
                </a:cubicBezTo>
                <a:lnTo>
                  <a:pt x="33512" y="96902"/>
                </a:lnTo>
                <a:lnTo>
                  <a:pt x="60160" y="89634"/>
                </a:lnTo>
                <a:lnTo>
                  <a:pt x="65408" y="92864"/>
                </a:lnTo>
                <a:lnTo>
                  <a:pt x="71869" y="100536"/>
                </a:lnTo>
                <a:lnTo>
                  <a:pt x="62178" y="111841"/>
                </a:lnTo>
                <a:lnTo>
                  <a:pt x="60563" y="113052"/>
                </a:lnTo>
                <a:lnTo>
                  <a:pt x="33512" y="105785"/>
                </a:lnTo>
                <a:cubicBezTo>
                  <a:pt x="33226" y="105713"/>
                  <a:pt x="32952" y="105680"/>
                  <a:pt x="32694" y="105680"/>
                </a:cubicBezTo>
                <a:cubicBezTo>
                  <a:pt x="31493" y="105680"/>
                  <a:pt x="30614" y="106403"/>
                  <a:pt x="30282" y="107400"/>
                </a:cubicBezTo>
                <a:cubicBezTo>
                  <a:pt x="29878" y="109015"/>
                  <a:pt x="30685" y="110630"/>
                  <a:pt x="31897" y="111034"/>
                </a:cubicBezTo>
                <a:lnTo>
                  <a:pt x="53700" y="116686"/>
                </a:lnTo>
                <a:lnTo>
                  <a:pt x="7671" y="143334"/>
                </a:lnTo>
                <a:lnTo>
                  <a:pt x="13324" y="121531"/>
                </a:lnTo>
                <a:cubicBezTo>
                  <a:pt x="13728" y="119916"/>
                  <a:pt x="12920" y="118705"/>
                  <a:pt x="11305" y="118301"/>
                </a:cubicBezTo>
                <a:cubicBezTo>
                  <a:pt x="11091" y="118230"/>
                  <a:pt x="10863" y="118196"/>
                  <a:pt x="10633" y="118196"/>
                </a:cubicBezTo>
                <a:cubicBezTo>
                  <a:pt x="9560" y="118196"/>
                  <a:pt x="8407" y="118919"/>
                  <a:pt x="8075" y="119916"/>
                </a:cubicBezTo>
                <a:lnTo>
                  <a:pt x="0" y="150602"/>
                </a:lnTo>
                <a:lnTo>
                  <a:pt x="30685" y="158677"/>
                </a:lnTo>
                <a:cubicBezTo>
                  <a:pt x="30685" y="158677"/>
                  <a:pt x="31089" y="159081"/>
                  <a:pt x="31089" y="159081"/>
                </a:cubicBezTo>
                <a:cubicBezTo>
                  <a:pt x="32300" y="159081"/>
                  <a:pt x="33512" y="158273"/>
                  <a:pt x="33915" y="157062"/>
                </a:cubicBezTo>
                <a:cubicBezTo>
                  <a:pt x="34319" y="155447"/>
                  <a:pt x="33512" y="153832"/>
                  <a:pt x="31897" y="153428"/>
                </a:cubicBezTo>
                <a:lnTo>
                  <a:pt x="10498" y="147775"/>
                </a:lnTo>
                <a:lnTo>
                  <a:pt x="56526" y="121531"/>
                </a:lnTo>
                <a:lnTo>
                  <a:pt x="50469" y="142930"/>
                </a:lnTo>
                <a:cubicBezTo>
                  <a:pt x="50066" y="144545"/>
                  <a:pt x="51277" y="145757"/>
                  <a:pt x="52488" y="146160"/>
                </a:cubicBezTo>
                <a:cubicBezTo>
                  <a:pt x="52892" y="146564"/>
                  <a:pt x="52892" y="146564"/>
                  <a:pt x="53296" y="146564"/>
                </a:cubicBezTo>
                <a:cubicBezTo>
                  <a:pt x="54507" y="146564"/>
                  <a:pt x="55315" y="145757"/>
                  <a:pt x="55718" y="144545"/>
                </a:cubicBezTo>
                <a:lnTo>
                  <a:pt x="62986" y="117494"/>
                </a:lnTo>
                <a:lnTo>
                  <a:pt x="66216" y="115879"/>
                </a:lnTo>
                <a:lnTo>
                  <a:pt x="79540" y="113456"/>
                </a:lnTo>
                <a:lnTo>
                  <a:pt x="83174" y="123550"/>
                </a:lnTo>
                <a:lnTo>
                  <a:pt x="83174" y="129203"/>
                </a:lnTo>
                <a:lnTo>
                  <a:pt x="63390" y="148583"/>
                </a:lnTo>
                <a:cubicBezTo>
                  <a:pt x="62178" y="149794"/>
                  <a:pt x="62178" y="151409"/>
                  <a:pt x="63390" y="152621"/>
                </a:cubicBezTo>
                <a:cubicBezTo>
                  <a:pt x="63793" y="153024"/>
                  <a:pt x="64500" y="153226"/>
                  <a:pt x="65207" y="153226"/>
                </a:cubicBezTo>
                <a:cubicBezTo>
                  <a:pt x="65913" y="153226"/>
                  <a:pt x="66620" y="153024"/>
                  <a:pt x="67023" y="152621"/>
                </a:cubicBezTo>
                <a:lnTo>
                  <a:pt x="83174" y="136874"/>
                </a:lnTo>
                <a:lnTo>
                  <a:pt x="83174" y="190170"/>
                </a:lnTo>
                <a:lnTo>
                  <a:pt x="67023" y="174827"/>
                </a:lnTo>
                <a:cubicBezTo>
                  <a:pt x="66620" y="174423"/>
                  <a:pt x="65913" y="174222"/>
                  <a:pt x="65207" y="174222"/>
                </a:cubicBezTo>
                <a:cubicBezTo>
                  <a:pt x="64500" y="174222"/>
                  <a:pt x="63793" y="174423"/>
                  <a:pt x="63390" y="174827"/>
                </a:cubicBezTo>
                <a:cubicBezTo>
                  <a:pt x="62178" y="176038"/>
                  <a:pt x="62178" y="177653"/>
                  <a:pt x="63390" y="178865"/>
                </a:cubicBezTo>
                <a:lnTo>
                  <a:pt x="86000" y="200668"/>
                </a:lnTo>
                <a:lnTo>
                  <a:pt x="108207" y="178057"/>
                </a:lnTo>
                <a:cubicBezTo>
                  <a:pt x="109014" y="176846"/>
                  <a:pt x="109014" y="175231"/>
                  <a:pt x="108207" y="174020"/>
                </a:cubicBezTo>
                <a:cubicBezTo>
                  <a:pt x="107601" y="173616"/>
                  <a:pt x="106894" y="173414"/>
                  <a:pt x="106188" y="173414"/>
                </a:cubicBezTo>
                <a:cubicBezTo>
                  <a:pt x="105481" y="173414"/>
                  <a:pt x="104775" y="173616"/>
                  <a:pt x="104169" y="174020"/>
                </a:cubicBezTo>
                <a:lnTo>
                  <a:pt x="88423" y="190574"/>
                </a:lnTo>
                <a:lnTo>
                  <a:pt x="88423" y="136470"/>
                </a:lnTo>
                <a:lnTo>
                  <a:pt x="104169" y="152621"/>
                </a:lnTo>
                <a:cubicBezTo>
                  <a:pt x="104573" y="153024"/>
                  <a:pt x="105380" y="153428"/>
                  <a:pt x="106188" y="153428"/>
                </a:cubicBezTo>
                <a:cubicBezTo>
                  <a:pt x="106995" y="153428"/>
                  <a:pt x="107399" y="153024"/>
                  <a:pt x="108207" y="152621"/>
                </a:cubicBezTo>
                <a:cubicBezTo>
                  <a:pt x="109014" y="151409"/>
                  <a:pt x="109014" y="149794"/>
                  <a:pt x="108207" y="148583"/>
                </a:cubicBezTo>
                <a:lnTo>
                  <a:pt x="88826" y="129203"/>
                </a:lnTo>
                <a:lnTo>
                  <a:pt x="94479" y="113456"/>
                </a:lnTo>
                <a:lnTo>
                  <a:pt x="104169" y="115071"/>
                </a:lnTo>
                <a:lnTo>
                  <a:pt x="108207" y="117494"/>
                </a:lnTo>
                <a:lnTo>
                  <a:pt x="115474" y="144545"/>
                </a:lnTo>
                <a:cubicBezTo>
                  <a:pt x="115878" y="145757"/>
                  <a:pt x="117089" y="146564"/>
                  <a:pt x="118300" y="146564"/>
                </a:cubicBezTo>
                <a:cubicBezTo>
                  <a:pt x="118300" y="146564"/>
                  <a:pt x="118704" y="146160"/>
                  <a:pt x="118704" y="146160"/>
                </a:cubicBezTo>
                <a:cubicBezTo>
                  <a:pt x="120319" y="145757"/>
                  <a:pt x="121127" y="144545"/>
                  <a:pt x="120723" y="142930"/>
                </a:cubicBezTo>
                <a:lnTo>
                  <a:pt x="115070" y="121531"/>
                </a:lnTo>
                <a:lnTo>
                  <a:pt x="163117" y="148987"/>
                </a:lnTo>
                <a:lnTo>
                  <a:pt x="140911" y="154639"/>
                </a:lnTo>
                <a:cubicBezTo>
                  <a:pt x="139296" y="155043"/>
                  <a:pt x="138488" y="156254"/>
                  <a:pt x="138892" y="157869"/>
                </a:cubicBezTo>
                <a:cubicBezTo>
                  <a:pt x="138892" y="159081"/>
                  <a:pt x="140103" y="159888"/>
                  <a:pt x="141315" y="159888"/>
                </a:cubicBezTo>
                <a:lnTo>
                  <a:pt x="142122" y="159888"/>
                </a:lnTo>
                <a:lnTo>
                  <a:pt x="172808" y="152217"/>
                </a:lnTo>
                <a:lnTo>
                  <a:pt x="165136" y="121531"/>
                </a:lnTo>
                <a:cubicBezTo>
                  <a:pt x="164802" y="120193"/>
                  <a:pt x="163913" y="119410"/>
                  <a:pt x="162700" y="119410"/>
                </a:cubicBezTo>
                <a:cubicBezTo>
                  <a:pt x="162448" y="119410"/>
                  <a:pt x="162183" y="119443"/>
                  <a:pt x="161906" y="119512"/>
                </a:cubicBezTo>
                <a:cubicBezTo>
                  <a:pt x="160291" y="119916"/>
                  <a:pt x="159484" y="121531"/>
                  <a:pt x="159887" y="122742"/>
                </a:cubicBezTo>
                <a:lnTo>
                  <a:pt x="165136" y="144142"/>
                </a:lnTo>
                <a:lnTo>
                  <a:pt x="117493" y="116686"/>
                </a:lnTo>
                <a:lnTo>
                  <a:pt x="139296" y="111034"/>
                </a:lnTo>
                <a:cubicBezTo>
                  <a:pt x="140911" y="110630"/>
                  <a:pt x="141718" y="109015"/>
                  <a:pt x="141315" y="107400"/>
                </a:cubicBezTo>
                <a:cubicBezTo>
                  <a:pt x="140982" y="106403"/>
                  <a:pt x="139830" y="105680"/>
                  <a:pt x="138757" y="105680"/>
                </a:cubicBezTo>
                <a:cubicBezTo>
                  <a:pt x="138526" y="105680"/>
                  <a:pt x="138299" y="105713"/>
                  <a:pt x="138085" y="105785"/>
                </a:cubicBezTo>
                <a:lnTo>
                  <a:pt x="112244" y="112649"/>
                </a:lnTo>
                <a:lnTo>
                  <a:pt x="101746" y="100536"/>
                </a:lnTo>
                <a:lnTo>
                  <a:pt x="110629" y="90038"/>
                </a:lnTo>
                <a:lnTo>
                  <a:pt x="111033" y="89634"/>
                </a:lnTo>
                <a:lnTo>
                  <a:pt x="138085" y="96902"/>
                </a:lnTo>
                <a:lnTo>
                  <a:pt x="138488" y="96902"/>
                </a:lnTo>
                <a:cubicBezTo>
                  <a:pt x="139700" y="96902"/>
                  <a:pt x="140911" y="96498"/>
                  <a:pt x="141315" y="95287"/>
                </a:cubicBezTo>
                <a:cubicBezTo>
                  <a:pt x="141718" y="93672"/>
                  <a:pt x="140911" y="92057"/>
                  <a:pt x="139296" y="91653"/>
                </a:cubicBezTo>
                <a:lnTo>
                  <a:pt x="117493" y="86001"/>
                </a:lnTo>
                <a:lnTo>
                  <a:pt x="165944" y="58141"/>
                </a:lnTo>
                <a:lnTo>
                  <a:pt x="160291" y="79137"/>
                </a:lnTo>
                <a:cubicBezTo>
                  <a:pt x="159887" y="80752"/>
                  <a:pt x="160695" y="82367"/>
                  <a:pt x="162310" y="82771"/>
                </a:cubicBezTo>
                <a:lnTo>
                  <a:pt x="162714" y="82771"/>
                </a:lnTo>
                <a:cubicBezTo>
                  <a:pt x="163925" y="82771"/>
                  <a:pt x="165136" y="81963"/>
                  <a:pt x="165540" y="80752"/>
                </a:cubicBezTo>
                <a:lnTo>
                  <a:pt x="173615" y="50066"/>
                </a:lnTo>
                <a:lnTo>
                  <a:pt x="142930" y="41991"/>
                </a:lnTo>
                <a:cubicBezTo>
                  <a:pt x="142722" y="41922"/>
                  <a:pt x="142502" y="41888"/>
                  <a:pt x="142279" y="41888"/>
                </a:cubicBezTo>
                <a:cubicBezTo>
                  <a:pt x="141200" y="41888"/>
                  <a:pt x="140034" y="42672"/>
                  <a:pt x="139700" y="44010"/>
                </a:cubicBezTo>
                <a:cubicBezTo>
                  <a:pt x="139296" y="45221"/>
                  <a:pt x="140507" y="46836"/>
                  <a:pt x="141718" y="47240"/>
                </a:cubicBezTo>
                <a:lnTo>
                  <a:pt x="163925" y="52892"/>
                </a:lnTo>
                <a:lnTo>
                  <a:pt x="115070" y="81155"/>
                </a:lnTo>
                <a:lnTo>
                  <a:pt x="120723" y="59756"/>
                </a:lnTo>
                <a:cubicBezTo>
                  <a:pt x="121127" y="58141"/>
                  <a:pt x="120319" y="56930"/>
                  <a:pt x="118704" y="56526"/>
                </a:cubicBezTo>
                <a:cubicBezTo>
                  <a:pt x="118490" y="56455"/>
                  <a:pt x="118262" y="56421"/>
                  <a:pt x="118032" y="56421"/>
                </a:cubicBezTo>
                <a:cubicBezTo>
                  <a:pt x="116959" y="56421"/>
                  <a:pt x="115806" y="57145"/>
                  <a:pt x="115474" y="58141"/>
                </a:cubicBezTo>
                <a:lnTo>
                  <a:pt x="108610" y="84789"/>
                </a:lnTo>
                <a:lnTo>
                  <a:pt x="94479" y="87616"/>
                </a:lnTo>
                <a:lnTo>
                  <a:pt x="89230" y="72677"/>
                </a:lnTo>
                <a:lnTo>
                  <a:pt x="108207" y="54104"/>
                </a:lnTo>
                <a:cubicBezTo>
                  <a:pt x="109014" y="52892"/>
                  <a:pt x="109014" y="51277"/>
                  <a:pt x="108207" y="50066"/>
                </a:cubicBezTo>
                <a:cubicBezTo>
                  <a:pt x="107601" y="49662"/>
                  <a:pt x="106894" y="49461"/>
                  <a:pt x="106188" y="49461"/>
                </a:cubicBezTo>
                <a:cubicBezTo>
                  <a:pt x="105481" y="49461"/>
                  <a:pt x="104775" y="49662"/>
                  <a:pt x="104169" y="50066"/>
                </a:cubicBezTo>
                <a:lnTo>
                  <a:pt x="88423" y="66216"/>
                </a:lnTo>
                <a:lnTo>
                  <a:pt x="88423" y="10902"/>
                </a:lnTo>
                <a:lnTo>
                  <a:pt x="103765" y="25841"/>
                </a:lnTo>
                <a:cubicBezTo>
                  <a:pt x="104371" y="26446"/>
                  <a:pt x="105077" y="26749"/>
                  <a:pt x="105784" y="26749"/>
                </a:cubicBezTo>
                <a:cubicBezTo>
                  <a:pt x="106491" y="26749"/>
                  <a:pt x="107197" y="26446"/>
                  <a:pt x="107803" y="25841"/>
                </a:cubicBezTo>
                <a:cubicBezTo>
                  <a:pt x="108610" y="24629"/>
                  <a:pt x="108610" y="23014"/>
                  <a:pt x="107399" y="22207"/>
                </a:cubicBezTo>
                <a:lnTo>
                  <a:pt x="84789" y="0"/>
                </a:ln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315;p49">
            <a:extLst>
              <a:ext uri="{FF2B5EF4-FFF2-40B4-BE49-F238E27FC236}">
                <a16:creationId xmlns:a16="http://schemas.microsoft.com/office/drawing/2014/main" id="{50784383-3CE7-43EF-A8CB-CDD83EEF0B7E}"/>
              </a:ext>
            </a:extLst>
          </p:cNvPr>
          <p:cNvSpPr/>
          <p:nvPr/>
        </p:nvSpPr>
        <p:spPr>
          <a:xfrm>
            <a:off x="4712601" y="4920325"/>
            <a:ext cx="444925" cy="511868"/>
          </a:xfrm>
          <a:custGeom>
            <a:avLst/>
            <a:gdLst/>
            <a:ahLst/>
            <a:cxnLst/>
            <a:rect l="l" t="t" r="r" b="b"/>
            <a:pathLst>
              <a:path w="161791" h="186134" extrusionOk="0">
                <a:moveTo>
                  <a:pt x="81080" y="5091"/>
                </a:moveTo>
                <a:lnTo>
                  <a:pt x="83302" y="6572"/>
                </a:lnTo>
                <a:lnTo>
                  <a:pt x="88485" y="9534"/>
                </a:lnTo>
                <a:lnTo>
                  <a:pt x="88485" y="18420"/>
                </a:lnTo>
                <a:lnTo>
                  <a:pt x="83302" y="21382"/>
                </a:lnTo>
                <a:lnTo>
                  <a:pt x="81080" y="22862"/>
                </a:lnTo>
                <a:lnTo>
                  <a:pt x="78489" y="21382"/>
                </a:lnTo>
                <a:lnTo>
                  <a:pt x="73305" y="18420"/>
                </a:lnTo>
                <a:lnTo>
                  <a:pt x="73305" y="9534"/>
                </a:lnTo>
                <a:lnTo>
                  <a:pt x="78489" y="6572"/>
                </a:lnTo>
                <a:lnTo>
                  <a:pt x="81080" y="5091"/>
                </a:lnTo>
                <a:close/>
                <a:moveTo>
                  <a:pt x="12588" y="44706"/>
                </a:moveTo>
                <a:lnTo>
                  <a:pt x="19992" y="49149"/>
                </a:lnTo>
                <a:lnTo>
                  <a:pt x="19992" y="57664"/>
                </a:lnTo>
                <a:lnTo>
                  <a:pt x="17771" y="59145"/>
                </a:lnTo>
                <a:lnTo>
                  <a:pt x="12588" y="62107"/>
                </a:lnTo>
                <a:lnTo>
                  <a:pt x="4813" y="57664"/>
                </a:lnTo>
                <a:lnTo>
                  <a:pt x="4813" y="51740"/>
                </a:lnTo>
                <a:lnTo>
                  <a:pt x="4813" y="49149"/>
                </a:lnTo>
                <a:lnTo>
                  <a:pt x="7405" y="47668"/>
                </a:lnTo>
                <a:lnTo>
                  <a:pt x="12588" y="44706"/>
                </a:lnTo>
                <a:close/>
                <a:moveTo>
                  <a:pt x="149202" y="44706"/>
                </a:moveTo>
                <a:lnTo>
                  <a:pt x="154386" y="47668"/>
                </a:lnTo>
                <a:lnTo>
                  <a:pt x="156977" y="49149"/>
                </a:lnTo>
                <a:lnTo>
                  <a:pt x="156977" y="58034"/>
                </a:lnTo>
                <a:lnTo>
                  <a:pt x="149202" y="62107"/>
                </a:lnTo>
                <a:lnTo>
                  <a:pt x="144019" y="59145"/>
                </a:lnTo>
                <a:lnTo>
                  <a:pt x="141798" y="58034"/>
                </a:lnTo>
                <a:lnTo>
                  <a:pt x="141798" y="53221"/>
                </a:lnTo>
                <a:lnTo>
                  <a:pt x="141798" y="49149"/>
                </a:lnTo>
                <a:lnTo>
                  <a:pt x="149202" y="44706"/>
                </a:lnTo>
                <a:close/>
                <a:moveTo>
                  <a:pt x="81080" y="62477"/>
                </a:moveTo>
                <a:lnTo>
                  <a:pt x="83302" y="68030"/>
                </a:lnTo>
                <a:lnTo>
                  <a:pt x="88485" y="79878"/>
                </a:lnTo>
                <a:lnTo>
                  <a:pt x="101443" y="78397"/>
                </a:lnTo>
                <a:lnTo>
                  <a:pt x="107367" y="77656"/>
                </a:lnTo>
                <a:lnTo>
                  <a:pt x="107367" y="77656"/>
                </a:lnTo>
                <a:lnTo>
                  <a:pt x="103664" y="82469"/>
                </a:lnTo>
                <a:lnTo>
                  <a:pt x="96260" y="92836"/>
                </a:lnTo>
                <a:lnTo>
                  <a:pt x="103664" y="103202"/>
                </a:lnTo>
                <a:lnTo>
                  <a:pt x="107367" y="108386"/>
                </a:lnTo>
                <a:lnTo>
                  <a:pt x="101443" y="107645"/>
                </a:lnTo>
                <a:lnTo>
                  <a:pt x="88485" y="106164"/>
                </a:lnTo>
                <a:lnTo>
                  <a:pt x="83302" y="118011"/>
                </a:lnTo>
                <a:lnTo>
                  <a:pt x="81080" y="123565"/>
                </a:lnTo>
                <a:lnTo>
                  <a:pt x="78489" y="118011"/>
                </a:lnTo>
                <a:lnTo>
                  <a:pt x="73305" y="106164"/>
                </a:lnTo>
                <a:lnTo>
                  <a:pt x="60347" y="107645"/>
                </a:lnTo>
                <a:lnTo>
                  <a:pt x="54424" y="108386"/>
                </a:lnTo>
                <a:lnTo>
                  <a:pt x="58126" y="103202"/>
                </a:lnTo>
                <a:lnTo>
                  <a:pt x="65531" y="92836"/>
                </a:lnTo>
                <a:lnTo>
                  <a:pt x="58126" y="82469"/>
                </a:lnTo>
                <a:lnTo>
                  <a:pt x="54424" y="77656"/>
                </a:lnTo>
                <a:lnTo>
                  <a:pt x="54424" y="77656"/>
                </a:lnTo>
                <a:lnTo>
                  <a:pt x="60347" y="78397"/>
                </a:lnTo>
                <a:lnTo>
                  <a:pt x="73305" y="79878"/>
                </a:lnTo>
                <a:lnTo>
                  <a:pt x="78489" y="68030"/>
                </a:lnTo>
                <a:lnTo>
                  <a:pt x="81080" y="62477"/>
                </a:lnTo>
                <a:close/>
                <a:moveTo>
                  <a:pt x="12588" y="123565"/>
                </a:moveTo>
                <a:lnTo>
                  <a:pt x="17771" y="126527"/>
                </a:lnTo>
                <a:lnTo>
                  <a:pt x="19992" y="128008"/>
                </a:lnTo>
                <a:lnTo>
                  <a:pt x="19992" y="136893"/>
                </a:lnTo>
                <a:lnTo>
                  <a:pt x="12588" y="141336"/>
                </a:lnTo>
                <a:lnTo>
                  <a:pt x="7405" y="138004"/>
                </a:lnTo>
                <a:lnTo>
                  <a:pt x="4813" y="136893"/>
                </a:lnTo>
                <a:lnTo>
                  <a:pt x="4813" y="128008"/>
                </a:lnTo>
                <a:lnTo>
                  <a:pt x="12588" y="123565"/>
                </a:lnTo>
                <a:close/>
                <a:moveTo>
                  <a:pt x="149202" y="123565"/>
                </a:moveTo>
                <a:lnTo>
                  <a:pt x="156977" y="128008"/>
                </a:lnTo>
                <a:lnTo>
                  <a:pt x="156977" y="136893"/>
                </a:lnTo>
                <a:lnTo>
                  <a:pt x="154756" y="138004"/>
                </a:lnTo>
                <a:lnTo>
                  <a:pt x="149202" y="141336"/>
                </a:lnTo>
                <a:lnTo>
                  <a:pt x="141798" y="136893"/>
                </a:lnTo>
                <a:lnTo>
                  <a:pt x="141798" y="132080"/>
                </a:lnTo>
                <a:lnTo>
                  <a:pt x="141798" y="128008"/>
                </a:lnTo>
                <a:lnTo>
                  <a:pt x="144019" y="126527"/>
                </a:lnTo>
                <a:lnTo>
                  <a:pt x="149202" y="123565"/>
                </a:lnTo>
                <a:close/>
                <a:moveTo>
                  <a:pt x="81080" y="163180"/>
                </a:moveTo>
                <a:lnTo>
                  <a:pt x="83302" y="164660"/>
                </a:lnTo>
                <a:lnTo>
                  <a:pt x="88485" y="167622"/>
                </a:lnTo>
                <a:lnTo>
                  <a:pt x="88485" y="176138"/>
                </a:lnTo>
                <a:lnTo>
                  <a:pt x="83302" y="179470"/>
                </a:lnTo>
                <a:lnTo>
                  <a:pt x="81080" y="180580"/>
                </a:lnTo>
                <a:lnTo>
                  <a:pt x="78489" y="179470"/>
                </a:lnTo>
                <a:lnTo>
                  <a:pt x="73305" y="176138"/>
                </a:lnTo>
                <a:lnTo>
                  <a:pt x="73305" y="167622"/>
                </a:lnTo>
                <a:lnTo>
                  <a:pt x="78489" y="164660"/>
                </a:lnTo>
                <a:lnTo>
                  <a:pt x="81080" y="163180"/>
                </a:lnTo>
                <a:close/>
                <a:moveTo>
                  <a:pt x="80895" y="1"/>
                </a:moveTo>
                <a:cubicBezTo>
                  <a:pt x="80432" y="1"/>
                  <a:pt x="79970" y="93"/>
                  <a:pt x="79599" y="278"/>
                </a:cubicBezTo>
                <a:lnTo>
                  <a:pt x="69603" y="6202"/>
                </a:lnTo>
                <a:cubicBezTo>
                  <a:pt x="68863" y="6572"/>
                  <a:pt x="68492" y="7313"/>
                  <a:pt x="68492" y="8053"/>
                </a:cubicBezTo>
                <a:lnTo>
                  <a:pt x="68492" y="19901"/>
                </a:lnTo>
                <a:cubicBezTo>
                  <a:pt x="68492" y="20641"/>
                  <a:pt x="68863" y="21382"/>
                  <a:pt x="69603" y="21752"/>
                </a:cubicBezTo>
                <a:lnTo>
                  <a:pt x="78489" y="26935"/>
                </a:lnTo>
                <a:lnTo>
                  <a:pt x="78489" y="51740"/>
                </a:lnTo>
                <a:lnTo>
                  <a:pt x="57756" y="31008"/>
                </a:lnTo>
                <a:cubicBezTo>
                  <a:pt x="57200" y="30637"/>
                  <a:pt x="56553" y="30452"/>
                  <a:pt x="55951" y="30452"/>
                </a:cubicBezTo>
                <a:cubicBezTo>
                  <a:pt x="55349" y="30452"/>
                  <a:pt x="54794" y="30637"/>
                  <a:pt x="54424" y="31008"/>
                </a:cubicBezTo>
                <a:cubicBezTo>
                  <a:pt x="53313" y="32118"/>
                  <a:pt x="53313" y="33599"/>
                  <a:pt x="54424" y="34710"/>
                </a:cubicBezTo>
                <a:lnTo>
                  <a:pt x="77378" y="58034"/>
                </a:lnTo>
                <a:lnTo>
                  <a:pt x="70344" y="74324"/>
                </a:lnTo>
                <a:lnTo>
                  <a:pt x="52202" y="72473"/>
                </a:lnTo>
                <a:lnTo>
                  <a:pt x="43687" y="40633"/>
                </a:lnTo>
                <a:cubicBezTo>
                  <a:pt x="43317" y="39523"/>
                  <a:pt x="42206" y="38782"/>
                  <a:pt x="40725" y="38782"/>
                </a:cubicBezTo>
                <a:cubicBezTo>
                  <a:pt x="39615" y="39153"/>
                  <a:pt x="38504" y="40633"/>
                  <a:pt x="38874" y="42114"/>
                </a:cubicBezTo>
                <a:lnTo>
                  <a:pt x="46649" y="70252"/>
                </a:lnTo>
                <a:lnTo>
                  <a:pt x="25176" y="57664"/>
                </a:lnTo>
                <a:lnTo>
                  <a:pt x="25176" y="47668"/>
                </a:lnTo>
                <a:cubicBezTo>
                  <a:pt x="25176" y="46927"/>
                  <a:pt x="24805" y="45817"/>
                  <a:pt x="23695" y="45446"/>
                </a:cubicBezTo>
                <a:lnTo>
                  <a:pt x="13698" y="39523"/>
                </a:lnTo>
                <a:cubicBezTo>
                  <a:pt x="13328" y="39338"/>
                  <a:pt x="12958" y="39245"/>
                  <a:pt x="12588" y="39245"/>
                </a:cubicBezTo>
                <a:cubicBezTo>
                  <a:pt x="12218" y="39245"/>
                  <a:pt x="11847" y="39338"/>
                  <a:pt x="11477" y="39523"/>
                </a:cubicBezTo>
                <a:lnTo>
                  <a:pt x="1111" y="45446"/>
                </a:lnTo>
                <a:cubicBezTo>
                  <a:pt x="370" y="45817"/>
                  <a:pt x="0" y="46927"/>
                  <a:pt x="0" y="47668"/>
                </a:cubicBezTo>
                <a:lnTo>
                  <a:pt x="0" y="59145"/>
                </a:lnTo>
                <a:cubicBezTo>
                  <a:pt x="0" y="60256"/>
                  <a:pt x="370" y="60996"/>
                  <a:pt x="1111" y="61366"/>
                </a:cubicBezTo>
                <a:lnTo>
                  <a:pt x="11477" y="67290"/>
                </a:lnTo>
                <a:cubicBezTo>
                  <a:pt x="11847" y="67290"/>
                  <a:pt x="12218" y="67660"/>
                  <a:pt x="12588" y="67660"/>
                </a:cubicBezTo>
                <a:cubicBezTo>
                  <a:pt x="12958" y="67660"/>
                  <a:pt x="13328" y="67290"/>
                  <a:pt x="13698" y="67290"/>
                </a:cubicBezTo>
                <a:lnTo>
                  <a:pt x="22584" y="62107"/>
                </a:lnTo>
                <a:lnTo>
                  <a:pt x="44057" y="74695"/>
                </a:lnTo>
                <a:lnTo>
                  <a:pt x="15920" y="82099"/>
                </a:lnTo>
                <a:cubicBezTo>
                  <a:pt x="14439" y="82469"/>
                  <a:pt x="13698" y="83950"/>
                  <a:pt x="14069" y="85061"/>
                </a:cubicBezTo>
                <a:cubicBezTo>
                  <a:pt x="14439" y="86172"/>
                  <a:pt x="15550" y="86912"/>
                  <a:pt x="16660" y="86912"/>
                </a:cubicBezTo>
                <a:lnTo>
                  <a:pt x="17031" y="86912"/>
                </a:lnTo>
                <a:lnTo>
                  <a:pt x="48870" y="78397"/>
                </a:lnTo>
                <a:lnTo>
                  <a:pt x="59607" y="92836"/>
                </a:lnTo>
                <a:lnTo>
                  <a:pt x="48870" y="107645"/>
                </a:lnTo>
                <a:lnTo>
                  <a:pt x="17031" y="99130"/>
                </a:lnTo>
                <a:cubicBezTo>
                  <a:pt x="16834" y="99064"/>
                  <a:pt x="16625" y="99033"/>
                  <a:pt x="16414" y="99033"/>
                </a:cubicBezTo>
                <a:cubicBezTo>
                  <a:pt x="15430" y="99033"/>
                  <a:pt x="14373" y="99697"/>
                  <a:pt x="14069" y="100611"/>
                </a:cubicBezTo>
                <a:cubicBezTo>
                  <a:pt x="13698" y="102092"/>
                  <a:pt x="14439" y="103573"/>
                  <a:pt x="15920" y="103573"/>
                </a:cubicBezTo>
                <a:lnTo>
                  <a:pt x="44057" y="111347"/>
                </a:lnTo>
                <a:lnTo>
                  <a:pt x="22584" y="123935"/>
                </a:lnTo>
                <a:lnTo>
                  <a:pt x="13698" y="118752"/>
                </a:lnTo>
                <a:cubicBezTo>
                  <a:pt x="13328" y="118567"/>
                  <a:pt x="12958" y="118474"/>
                  <a:pt x="12588" y="118474"/>
                </a:cubicBezTo>
                <a:cubicBezTo>
                  <a:pt x="12218" y="118474"/>
                  <a:pt x="11847" y="118567"/>
                  <a:pt x="11477" y="118752"/>
                </a:cubicBezTo>
                <a:lnTo>
                  <a:pt x="1111" y="124305"/>
                </a:lnTo>
                <a:cubicBezTo>
                  <a:pt x="370" y="125046"/>
                  <a:pt x="0" y="125786"/>
                  <a:pt x="0" y="126527"/>
                </a:cubicBezTo>
                <a:lnTo>
                  <a:pt x="0" y="138374"/>
                </a:lnTo>
                <a:cubicBezTo>
                  <a:pt x="0" y="139115"/>
                  <a:pt x="370" y="139855"/>
                  <a:pt x="1111" y="140225"/>
                </a:cubicBezTo>
                <a:lnTo>
                  <a:pt x="11477" y="146149"/>
                </a:lnTo>
                <a:cubicBezTo>
                  <a:pt x="11847" y="146519"/>
                  <a:pt x="12218" y="146519"/>
                  <a:pt x="12588" y="146519"/>
                </a:cubicBezTo>
                <a:cubicBezTo>
                  <a:pt x="12958" y="146519"/>
                  <a:pt x="13328" y="146519"/>
                  <a:pt x="13698" y="146149"/>
                </a:cubicBezTo>
                <a:lnTo>
                  <a:pt x="23695" y="140225"/>
                </a:lnTo>
                <a:cubicBezTo>
                  <a:pt x="24805" y="139855"/>
                  <a:pt x="25176" y="139115"/>
                  <a:pt x="25176" y="138374"/>
                </a:cubicBezTo>
                <a:lnTo>
                  <a:pt x="25176" y="128008"/>
                </a:lnTo>
                <a:lnTo>
                  <a:pt x="46649" y="115420"/>
                </a:lnTo>
                <a:lnTo>
                  <a:pt x="38874" y="143928"/>
                </a:lnTo>
                <a:cubicBezTo>
                  <a:pt x="38504" y="145038"/>
                  <a:pt x="39615" y="146519"/>
                  <a:pt x="40725" y="146889"/>
                </a:cubicBezTo>
                <a:lnTo>
                  <a:pt x="41466" y="146889"/>
                </a:lnTo>
                <a:cubicBezTo>
                  <a:pt x="42576" y="146889"/>
                  <a:pt x="43687" y="146149"/>
                  <a:pt x="43687" y="145038"/>
                </a:cubicBezTo>
                <a:lnTo>
                  <a:pt x="52202" y="113569"/>
                </a:lnTo>
                <a:lnTo>
                  <a:pt x="70344" y="111347"/>
                </a:lnTo>
                <a:lnTo>
                  <a:pt x="77378" y="128008"/>
                </a:lnTo>
                <a:lnTo>
                  <a:pt x="54424" y="151332"/>
                </a:lnTo>
                <a:cubicBezTo>
                  <a:pt x="53313" y="152073"/>
                  <a:pt x="53313" y="153554"/>
                  <a:pt x="54424" y="154664"/>
                </a:cubicBezTo>
                <a:cubicBezTo>
                  <a:pt x="54794" y="155220"/>
                  <a:pt x="55349" y="155497"/>
                  <a:pt x="55951" y="155497"/>
                </a:cubicBezTo>
                <a:cubicBezTo>
                  <a:pt x="56553" y="155497"/>
                  <a:pt x="57200" y="155220"/>
                  <a:pt x="57756" y="154664"/>
                </a:cubicBezTo>
                <a:lnTo>
                  <a:pt x="78489" y="133931"/>
                </a:lnTo>
                <a:lnTo>
                  <a:pt x="78489" y="158737"/>
                </a:lnTo>
                <a:lnTo>
                  <a:pt x="69603" y="163920"/>
                </a:lnTo>
                <a:cubicBezTo>
                  <a:pt x="68863" y="164290"/>
                  <a:pt x="68492" y="165031"/>
                  <a:pt x="68492" y="166141"/>
                </a:cubicBezTo>
                <a:lnTo>
                  <a:pt x="68492" y="177618"/>
                </a:lnTo>
                <a:cubicBezTo>
                  <a:pt x="68492" y="178729"/>
                  <a:pt x="68863" y="179470"/>
                  <a:pt x="69603" y="179840"/>
                </a:cubicBezTo>
                <a:lnTo>
                  <a:pt x="79599" y="185764"/>
                </a:lnTo>
                <a:cubicBezTo>
                  <a:pt x="79970" y="185764"/>
                  <a:pt x="80340" y="186134"/>
                  <a:pt x="81080" y="186134"/>
                </a:cubicBezTo>
                <a:cubicBezTo>
                  <a:pt x="81450" y="186134"/>
                  <a:pt x="81821" y="185764"/>
                  <a:pt x="82191" y="185764"/>
                </a:cubicBezTo>
                <a:lnTo>
                  <a:pt x="92187" y="179840"/>
                </a:lnTo>
                <a:cubicBezTo>
                  <a:pt x="92928" y="179470"/>
                  <a:pt x="93298" y="178729"/>
                  <a:pt x="93298" y="177618"/>
                </a:cubicBezTo>
                <a:lnTo>
                  <a:pt x="93298" y="166141"/>
                </a:lnTo>
                <a:cubicBezTo>
                  <a:pt x="93298" y="165031"/>
                  <a:pt x="92928" y="164290"/>
                  <a:pt x="92187" y="163920"/>
                </a:cubicBezTo>
                <a:lnTo>
                  <a:pt x="83302" y="158737"/>
                </a:lnTo>
                <a:lnTo>
                  <a:pt x="83302" y="133931"/>
                </a:lnTo>
                <a:lnTo>
                  <a:pt x="104034" y="154664"/>
                </a:lnTo>
                <a:cubicBezTo>
                  <a:pt x="104405" y="155034"/>
                  <a:pt x="105145" y="155405"/>
                  <a:pt x="105886" y="155405"/>
                </a:cubicBezTo>
                <a:cubicBezTo>
                  <a:pt x="106626" y="155405"/>
                  <a:pt x="106996" y="155034"/>
                  <a:pt x="107737" y="154664"/>
                </a:cubicBezTo>
                <a:cubicBezTo>
                  <a:pt x="108477" y="153554"/>
                  <a:pt x="108477" y="152073"/>
                  <a:pt x="107737" y="151332"/>
                </a:cubicBezTo>
                <a:lnTo>
                  <a:pt x="84412" y="128008"/>
                </a:lnTo>
                <a:lnTo>
                  <a:pt x="91817" y="111347"/>
                </a:lnTo>
                <a:lnTo>
                  <a:pt x="109588" y="113569"/>
                </a:lnTo>
                <a:lnTo>
                  <a:pt x="118103" y="145038"/>
                </a:lnTo>
                <a:cubicBezTo>
                  <a:pt x="118473" y="146149"/>
                  <a:pt x="119214" y="146889"/>
                  <a:pt x="120325" y="146889"/>
                </a:cubicBezTo>
                <a:lnTo>
                  <a:pt x="121065" y="146889"/>
                </a:lnTo>
                <a:cubicBezTo>
                  <a:pt x="122546" y="146519"/>
                  <a:pt x="123286" y="145038"/>
                  <a:pt x="122916" y="143928"/>
                </a:cubicBezTo>
                <a:lnTo>
                  <a:pt x="115141" y="115420"/>
                </a:lnTo>
                <a:lnTo>
                  <a:pt x="115141" y="115420"/>
                </a:lnTo>
                <a:lnTo>
                  <a:pt x="136615" y="128008"/>
                </a:lnTo>
                <a:lnTo>
                  <a:pt x="136615" y="138374"/>
                </a:lnTo>
                <a:cubicBezTo>
                  <a:pt x="136615" y="139115"/>
                  <a:pt x="137355" y="139855"/>
                  <a:pt x="138096" y="140225"/>
                </a:cubicBezTo>
                <a:lnTo>
                  <a:pt x="148092" y="146149"/>
                </a:lnTo>
                <a:cubicBezTo>
                  <a:pt x="148462" y="146519"/>
                  <a:pt x="148832" y="146519"/>
                  <a:pt x="149202" y="146519"/>
                </a:cubicBezTo>
                <a:cubicBezTo>
                  <a:pt x="149573" y="146519"/>
                  <a:pt x="150313" y="146519"/>
                  <a:pt x="150683" y="146149"/>
                </a:cubicBezTo>
                <a:lnTo>
                  <a:pt x="160680" y="140225"/>
                </a:lnTo>
                <a:cubicBezTo>
                  <a:pt x="161420" y="139855"/>
                  <a:pt x="161790" y="139115"/>
                  <a:pt x="161790" y="138374"/>
                </a:cubicBezTo>
                <a:lnTo>
                  <a:pt x="161790" y="132080"/>
                </a:lnTo>
                <a:lnTo>
                  <a:pt x="161790" y="126527"/>
                </a:lnTo>
                <a:cubicBezTo>
                  <a:pt x="161790" y="125786"/>
                  <a:pt x="161420" y="125046"/>
                  <a:pt x="160680" y="124305"/>
                </a:cubicBezTo>
                <a:lnTo>
                  <a:pt x="150683" y="118752"/>
                </a:lnTo>
                <a:cubicBezTo>
                  <a:pt x="150313" y="118567"/>
                  <a:pt x="149850" y="118474"/>
                  <a:pt x="149388" y="118474"/>
                </a:cubicBezTo>
                <a:cubicBezTo>
                  <a:pt x="148925" y="118474"/>
                  <a:pt x="148462" y="118567"/>
                  <a:pt x="148092" y="118752"/>
                </a:cubicBezTo>
                <a:lnTo>
                  <a:pt x="139206" y="123565"/>
                </a:lnTo>
                <a:lnTo>
                  <a:pt x="117733" y="111347"/>
                </a:lnTo>
                <a:lnTo>
                  <a:pt x="145870" y="103573"/>
                </a:lnTo>
                <a:cubicBezTo>
                  <a:pt x="147351" y="103202"/>
                  <a:pt x="148092" y="102092"/>
                  <a:pt x="147721" y="100611"/>
                </a:cubicBezTo>
                <a:cubicBezTo>
                  <a:pt x="147417" y="99697"/>
                  <a:pt x="146360" y="99033"/>
                  <a:pt x="145376" y="99033"/>
                </a:cubicBezTo>
                <a:cubicBezTo>
                  <a:pt x="145165" y="99033"/>
                  <a:pt x="144956" y="99064"/>
                  <a:pt x="144760" y="99130"/>
                </a:cubicBezTo>
                <a:lnTo>
                  <a:pt x="112920" y="107645"/>
                </a:lnTo>
                <a:lnTo>
                  <a:pt x="102183" y="92836"/>
                </a:lnTo>
                <a:lnTo>
                  <a:pt x="112920" y="78397"/>
                </a:lnTo>
                <a:lnTo>
                  <a:pt x="144760" y="86912"/>
                </a:lnTo>
                <a:lnTo>
                  <a:pt x="145500" y="86912"/>
                </a:lnTo>
                <a:cubicBezTo>
                  <a:pt x="146611" y="86912"/>
                  <a:pt x="147351" y="86172"/>
                  <a:pt x="147721" y="85061"/>
                </a:cubicBezTo>
                <a:cubicBezTo>
                  <a:pt x="148092" y="83950"/>
                  <a:pt x="147351" y="82469"/>
                  <a:pt x="145870" y="82099"/>
                </a:cubicBezTo>
                <a:lnTo>
                  <a:pt x="117733" y="74695"/>
                </a:lnTo>
                <a:lnTo>
                  <a:pt x="139206" y="62107"/>
                </a:lnTo>
                <a:lnTo>
                  <a:pt x="148092" y="67290"/>
                </a:lnTo>
                <a:cubicBezTo>
                  <a:pt x="148462" y="67290"/>
                  <a:pt x="148832" y="67660"/>
                  <a:pt x="149202" y="67660"/>
                </a:cubicBezTo>
                <a:cubicBezTo>
                  <a:pt x="149573" y="67660"/>
                  <a:pt x="150313" y="67290"/>
                  <a:pt x="150683" y="67290"/>
                </a:cubicBezTo>
                <a:lnTo>
                  <a:pt x="160680" y="61366"/>
                </a:lnTo>
                <a:cubicBezTo>
                  <a:pt x="161420" y="60996"/>
                  <a:pt x="161790" y="60256"/>
                  <a:pt x="161790" y="59145"/>
                </a:cubicBezTo>
                <a:lnTo>
                  <a:pt x="161790" y="47668"/>
                </a:lnTo>
                <a:cubicBezTo>
                  <a:pt x="161790" y="46927"/>
                  <a:pt x="161420" y="45817"/>
                  <a:pt x="160680" y="45446"/>
                </a:cubicBezTo>
                <a:lnTo>
                  <a:pt x="150683" y="39523"/>
                </a:lnTo>
                <a:cubicBezTo>
                  <a:pt x="150313" y="39338"/>
                  <a:pt x="149850" y="39245"/>
                  <a:pt x="149388" y="39245"/>
                </a:cubicBezTo>
                <a:cubicBezTo>
                  <a:pt x="148925" y="39245"/>
                  <a:pt x="148462" y="39338"/>
                  <a:pt x="148092" y="39523"/>
                </a:cubicBezTo>
                <a:lnTo>
                  <a:pt x="138096" y="45446"/>
                </a:lnTo>
                <a:cubicBezTo>
                  <a:pt x="137355" y="45817"/>
                  <a:pt x="136615" y="46557"/>
                  <a:pt x="136615" y="47668"/>
                </a:cubicBezTo>
                <a:lnTo>
                  <a:pt x="136615" y="57664"/>
                </a:lnTo>
                <a:lnTo>
                  <a:pt x="115141" y="70252"/>
                </a:lnTo>
                <a:lnTo>
                  <a:pt x="122916" y="42114"/>
                </a:lnTo>
                <a:cubicBezTo>
                  <a:pt x="123286" y="40633"/>
                  <a:pt x="122546" y="39153"/>
                  <a:pt x="121065" y="38782"/>
                </a:cubicBezTo>
                <a:cubicBezTo>
                  <a:pt x="119954" y="38782"/>
                  <a:pt x="118473" y="39523"/>
                  <a:pt x="118103" y="40633"/>
                </a:cubicBezTo>
                <a:lnTo>
                  <a:pt x="109588" y="72473"/>
                </a:lnTo>
                <a:lnTo>
                  <a:pt x="91817" y="74324"/>
                </a:lnTo>
                <a:lnTo>
                  <a:pt x="84412" y="58034"/>
                </a:lnTo>
                <a:lnTo>
                  <a:pt x="107737" y="34710"/>
                </a:lnTo>
                <a:cubicBezTo>
                  <a:pt x="108477" y="33599"/>
                  <a:pt x="108477" y="32118"/>
                  <a:pt x="107737" y="31008"/>
                </a:cubicBezTo>
                <a:cubicBezTo>
                  <a:pt x="107181" y="30637"/>
                  <a:pt x="106533" y="30452"/>
                  <a:pt x="105886" y="30452"/>
                </a:cubicBezTo>
                <a:cubicBezTo>
                  <a:pt x="105238" y="30452"/>
                  <a:pt x="104590" y="30637"/>
                  <a:pt x="104034" y="31008"/>
                </a:cubicBezTo>
                <a:lnTo>
                  <a:pt x="83302" y="51740"/>
                </a:lnTo>
                <a:lnTo>
                  <a:pt x="83302" y="26935"/>
                </a:lnTo>
                <a:lnTo>
                  <a:pt x="92187" y="21752"/>
                </a:lnTo>
                <a:cubicBezTo>
                  <a:pt x="92928" y="21382"/>
                  <a:pt x="93298" y="20641"/>
                  <a:pt x="93298" y="19901"/>
                </a:cubicBezTo>
                <a:lnTo>
                  <a:pt x="93298" y="8053"/>
                </a:lnTo>
                <a:cubicBezTo>
                  <a:pt x="93298" y="7313"/>
                  <a:pt x="92928" y="6572"/>
                  <a:pt x="92187" y="6202"/>
                </a:cubicBezTo>
                <a:lnTo>
                  <a:pt x="82191" y="278"/>
                </a:lnTo>
                <a:cubicBezTo>
                  <a:pt x="81821" y="93"/>
                  <a:pt x="81358" y="1"/>
                  <a:pt x="8089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311;p49">
            <a:extLst>
              <a:ext uri="{FF2B5EF4-FFF2-40B4-BE49-F238E27FC236}">
                <a16:creationId xmlns:a16="http://schemas.microsoft.com/office/drawing/2014/main" id="{2C6E1303-F318-445F-B409-B8BF8146CF06}"/>
              </a:ext>
            </a:extLst>
          </p:cNvPr>
          <p:cNvSpPr/>
          <p:nvPr/>
        </p:nvSpPr>
        <p:spPr>
          <a:xfrm>
            <a:off x="1927298" y="3050891"/>
            <a:ext cx="583605" cy="508211"/>
          </a:xfrm>
          <a:custGeom>
            <a:avLst/>
            <a:gdLst/>
            <a:ahLst/>
            <a:cxnLst/>
            <a:rect l="l" t="t" r="r" b="b"/>
            <a:pathLst>
              <a:path w="212220" h="184804" extrusionOk="0">
                <a:moveTo>
                  <a:pt x="106332" y="55781"/>
                </a:moveTo>
                <a:lnTo>
                  <a:pt x="113895" y="73132"/>
                </a:lnTo>
                <a:lnTo>
                  <a:pt x="115230" y="76691"/>
                </a:lnTo>
                <a:lnTo>
                  <a:pt x="118789" y="76246"/>
                </a:lnTo>
                <a:lnTo>
                  <a:pt x="137920" y="74022"/>
                </a:lnTo>
                <a:lnTo>
                  <a:pt x="126798" y="89149"/>
                </a:lnTo>
                <a:lnTo>
                  <a:pt x="124573" y="92708"/>
                </a:lnTo>
                <a:lnTo>
                  <a:pt x="126353" y="95377"/>
                </a:lnTo>
                <a:lnTo>
                  <a:pt x="137920" y="110949"/>
                </a:lnTo>
                <a:lnTo>
                  <a:pt x="137920" y="110949"/>
                </a:lnTo>
                <a:lnTo>
                  <a:pt x="119234" y="108725"/>
                </a:lnTo>
                <a:lnTo>
                  <a:pt x="115230" y="108280"/>
                </a:lnTo>
                <a:lnTo>
                  <a:pt x="113895" y="111839"/>
                </a:lnTo>
                <a:lnTo>
                  <a:pt x="106332" y="129190"/>
                </a:lnTo>
                <a:lnTo>
                  <a:pt x="98324" y="111839"/>
                </a:lnTo>
                <a:lnTo>
                  <a:pt x="96989" y="108280"/>
                </a:lnTo>
                <a:lnTo>
                  <a:pt x="92985" y="108725"/>
                </a:lnTo>
                <a:lnTo>
                  <a:pt x="74299" y="110949"/>
                </a:lnTo>
                <a:lnTo>
                  <a:pt x="74299" y="110949"/>
                </a:lnTo>
                <a:lnTo>
                  <a:pt x="85866" y="95377"/>
                </a:lnTo>
                <a:lnTo>
                  <a:pt x="87646" y="92708"/>
                </a:lnTo>
                <a:lnTo>
                  <a:pt x="85422" y="89149"/>
                </a:lnTo>
                <a:lnTo>
                  <a:pt x="74299" y="74022"/>
                </a:lnTo>
                <a:lnTo>
                  <a:pt x="93430" y="76246"/>
                </a:lnTo>
                <a:lnTo>
                  <a:pt x="96989" y="76691"/>
                </a:lnTo>
                <a:lnTo>
                  <a:pt x="98324" y="73132"/>
                </a:lnTo>
                <a:lnTo>
                  <a:pt x="106332" y="55781"/>
                </a:lnTo>
                <a:close/>
                <a:moveTo>
                  <a:pt x="54007" y="1"/>
                </a:moveTo>
                <a:cubicBezTo>
                  <a:pt x="53639" y="1"/>
                  <a:pt x="53277" y="57"/>
                  <a:pt x="52944" y="168"/>
                </a:cubicBezTo>
                <a:cubicBezTo>
                  <a:pt x="51609" y="1058"/>
                  <a:pt x="51164" y="2837"/>
                  <a:pt x="52054" y="4617"/>
                </a:cubicBezTo>
                <a:lnTo>
                  <a:pt x="62287" y="22413"/>
                </a:lnTo>
                <a:lnTo>
                  <a:pt x="49829" y="22413"/>
                </a:lnTo>
                <a:cubicBezTo>
                  <a:pt x="48050" y="22413"/>
                  <a:pt x="46715" y="23748"/>
                  <a:pt x="46715" y="25527"/>
                </a:cubicBezTo>
                <a:cubicBezTo>
                  <a:pt x="46715" y="27307"/>
                  <a:pt x="48050" y="28642"/>
                  <a:pt x="49829" y="28642"/>
                </a:cubicBezTo>
                <a:lnTo>
                  <a:pt x="65846" y="28642"/>
                </a:lnTo>
                <a:lnTo>
                  <a:pt x="73854" y="42434"/>
                </a:lnTo>
                <a:lnTo>
                  <a:pt x="41376" y="42434"/>
                </a:lnTo>
                <a:cubicBezTo>
                  <a:pt x="39596" y="42434"/>
                  <a:pt x="38262" y="43768"/>
                  <a:pt x="38262" y="45103"/>
                </a:cubicBezTo>
                <a:cubicBezTo>
                  <a:pt x="38262" y="46883"/>
                  <a:pt x="39596" y="48217"/>
                  <a:pt x="41376" y="48217"/>
                </a:cubicBezTo>
                <a:lnTo>
                  <a:pt x="77413" y="48217"/>
                </a:lnTo>
                <a:lnTo>
                  <a:pt x="89871" y="70018"/>
                </a:lnTo>
                <a:lnTo>
                  <a:pt x="61397" y="66903"/>
                </a:lnTo>
                <a:lnTo>
                  <a:pt x="61397" y="66903"/>
                </a:lnTo>
                <a:lnTo>
                  <a:pt x="77858" y="89149"/>
                </a:lnTo>
                <a:lnTo>
                  <a:pt x="53388" y="89149"/>
                </a:lnTo>
                <a:lnTo>
                  <a:pt x="35592" y="58450"/>
                </a:lnTo>
                <a:cubicBezTo>
                  <a:pt x="34951" y="57488"/>
                  <a:pt x="33847" y="56757"/>
                  <a:pt x="32781" y="56757"/>
                </a:cubicBezTo>
                <a:cubicBezTo>
                  <a:pt x="32368" y="56757"/>
                  <a:pt x="31961" y="56867"/>
                  <a:pt x="31588" y="57116"/>
                </a:cubicBezTo>
                <a:cubicBezTo>
                  <a:pt x="30253" y="58005"/>
                  <a:pt x="29364" y="59785"/>
                  <a:pt x="30253" y="61120"/>
                </a:cubicBezTo>
                <a:lnTo>
                  <a:pt x="46715" y="89149"/>
                </a:lnTo>
                <a:lnTo>
                  <a:pt x="30698" y="89149"/>
                </a:lnTo>
                <a:lnTo>
                  <a:pt x="22690" y="75357"/>
                </a:lnTo>
                <a:cubicBezTo>
                  <a:pt x="22115" y="74495"/>
                  <a:pt x="21170" y="74004"/>
                  <a:pt x="20213" y="74004"/>
                </a:cubicBezTo>
                <a:cubicBezTo>
                  <a:pt x="19687" y="74004"/>
                  <a:pt x="19159" y="74152"/>
                  <a:pt x="18686" y="74467"/>
                </a:cubicBezTo>
                <a:cubicBezTo>
                  <a:pt x="17351" y="75357"/>
                  <a:pt x="16906" y="77136"/>
                  <a:pt x="17351" y="78471"/>
                </a:cubicBezTo>
                <a:lnTo>
                  <a:pt x="24025" y="89149"/>
                </a:lnTo>
                <a:lnTo>
                  <a:pt x="3114" y="89149"/>
                </a:lnTo>
                <a:cubicBezTo>
                  <a:pt x="1335" y="89149"/>
                  <a:pt x="0" y="90483"/>
                  <a:pt x="0" y="92263"/>
                </a:cubicBezTo>
                <a:cubicBezTo>
                  <a:pt x="0" y="94043"/>
                  <a:pt x="1335" y="95377"/>
                  <a:pt x="3114" y="95377"/>
                </a:cubicBezTo>
                <a:lnTo>
                  <a:pt x="24025" y="95377"/>
                </a:lnTo>
                <a:lnTo>
                  <a:pt x="17796" y="106055"/>
                </a:lnTo>
                <a:cubicBezTo>
                  <a:pt x="16906" y="107835"/>
                  <a:pt x="17351" y="109614"/>
                  <a:pt x="18686" y="110059"/>
                </a:cubicBezTo>
                <a:cubicBezTo>
                  <a:pt x="19131" y="110504"/>
                  <a:pt x="19576" y="110504"/>
                  <a:pt x="20021" y="110504"/>
                </a:cubicBezTo>
                <a:cubicBezTo>
                  <a:pt x="21355" y="110504"/>
                  <a:pt x="22245" y="110059"/>
                  <a:pt x="22690" y="109169"/>
                </a:cubicBezTo>
                <a:lnTo>
                  <a:pt x="30698" y="95377"/>
                </a:lnTo>
                <a:lnTo>
                  <a:pt x="46715" y="95377"/>
                </a:lnTo>
                <a:lnTo>
                  <a:pt x="30253" y="123406"/>
                </a:lnTo>
                <a:cubicBezTo>
                  <a:pt x="29809" y="124741"/>
                  <a:pt x="30253" y="126521"/>
                  <a:pt x="31588" y="127410"/>
                </a:cubicBezTo>
                <a:cubicBezTo>
                  <a:pt x="32033" y="127855"/>
                  <a:pt x="32478" y="127855"/>
                  <a:pt x="32923" y="127855"/>
                </a:cubicBezTo>
                <a:cubicBezTo>
                  <a:pt x="33813" y="127855"/>
                  <a:pt x="35147" y="127410"/>
                  <a:pt x="35592" y="126521"/>
                </a:cubicBezTo>
                <a:lnTo>
                  <a:pt x="53388" y="95377"/>
                </a:lnTo>
                <a:lnTo>
                  <a:pt x="78303" y="95377"/>
                </a:lnTo>
                <a:lnTo>
                  <a:pt x="61397" y="118512"/>
                </a:lnTo>
                <a:lnTo>
                  <a:pt x="89426" y="115398"/>
                </a:lnTo>
                <a:lnTo>
                  <a:pt x="77413" y="136309"/>
                </a:lnTo>
                <a:lnTo>
                  <a:pt x="41376" y="136309"/>
                </a:lnTo>
                <a:cubicBezTo>
                  <a:pt x="39596" y="136309"/>
                  <a:pt x="38262" y="137643"/>
                  <a:pt x="38262" y="139423"/>
                </a:cubicBezTo>
                <a:cubicBezTo>
                  <a:pt x="38262" y="141203"/>
                  <a:pt x="39596" y="142537"/>
                  <a:pt x="41376" y="142537"/>
                </a:cubicBezTo>
                <a:lnTo>
                  <a:pt x="73854" y="142537"/>
                </a:lnTo>
                <a:lnTo>
                  <a:pt x="65846" y="156329"/>
                </a:lnTo>
                <a:lnTo>
                  <a:pt x="49829" y="156329"/>
                </a:lnTo>
                <a:cubicBezTo>
                  <a:pt x="48050" y="156329"/>
                  <a:pt x="46715" y="157664"/>
                  <a:pt x="46715" y="158999"/>
                </a:cubicBezTo>
                <a:cubicBezTo>
                  <a:pt x="46715" y="160778"/>
                  <a:pt x="48050" y="162113"/>
                  <a:pt x="49829" y="162113"/>
                </a:cubicBezTo>
                <a:lnTo>
                  <a:pt x="62287" y="162113"/>
                </a:lnTo>
                <a:lnTo>
                  <a:pt x="52054" y="180354"/>
                </a:lnTo>
                <a:cubicBezTo>
                  <a:pt x="51164" y="181689"/>
                  <a:pt x="51609" y="183468"/>
                  <a:pt x="52944" y="184358"/>
                </a:cubicBezTo>
                <a:cubicBezTo>
                  <a:pt x="53388" y="184358"/>
                  <a:pt x="54278" y="184803"/>
                  <a:pt x="54723" y="184803"/>
                </a:cubicBezTo>
                <a:cubicBezTo>
                  <a:pt x="55613" y="184803"/>
                  <a:pt x="56503" y="183913"/>
                  <a:pt x="56948" y="183024"/>
                </a:cubicBezTo>
                <a:lnTo>
                  <a:pt x="67625" y="165227"/>
                </a:lnTo>
                <a:lnTo>
                  <a:pt x="73854" y="175905"/>
                </a:lnTo>
                <a:cubicBezTo>
                  <a:pt x="74299" y="176795"/>
                  <a:pt x="75634" y="177240"/>
                  <a:pt x="76523" y="177240"/>
                </a:cubicBezTo>
                <a:lnTo>
                  <a:pt x="77858" y="177240"/>
                </a:lnTo>
                <a:cubicBezTo>
                  <a:pt x="79193" y="176350"/>
                  <a:pt x="79638" y="174570"/>
                  <a:pt x="79193" y="173236"/>
                </a:cubicBezTo>
                <a:lnTo>
                  <a:pt x="71185" y="158999"/>
                </a:lnTo>
                <a:lnTo>
                  <a:pt x="78748" y="145207"/>
                </a:lnTo>
                <a:lnTo>
                  <a:pt x="95209" y="173236"/>
                </a:lnTo>
                <a:cubicBezTo>
                  <a:pt x="95654" y="174570"/>
                  <a:pt x="96544" y="175015"/>
                  <a:pt x="97879" y="175015"/>
                </a:cubicBezTo>
                <a:cubicBezTo>
                  <a:pt x="98324" y="175015"/>
                  <a:pt x="98769" y="174570"/>
                  <a:pt x="99214" y="174570"/>
                </a:cubicBezTo>
                <a:cubicBezTo>
                  <a:pt x="100548" y="173681"/>
                  <a:pt x="100993" y="171901"/>
                  <a:pt x="100103" y="170566"/>
                </a:cubicBezTo>
                <a:lnTo>
                  <a:pt x="82307" y="139423"/>
                </a:lnTo>
                <a:lnTo>
                  <a:pt x="94764" y="118067"/>
                </a:lnTo>
                <a:lnTo>
                  <a:pt x="106332" y="143872"/>
                </a:lnTo>
                <a:lnTo>
                  <a:pt x="117455" y="118067"/>
                </a:lnTo>
                <a:lnTo>
                  <a:pt x="129912" y="139423"/>
                </a:lnTo>
                <a:lnTo>
                  <a:pt x="112116" y="170566"/>
                </a:lnTo>
                <a:cubicBezTo>
                  <a:pt x="111226" y="171901"/>
                  <a:pt x="111671" y="173681"/>
                  <a:pt x="113006" y="174570"/>
                </a:cubicBezTo>
                <a:cubicBezTo>
                  <a:pt x="113450" y="174570"/>
                  <a:pt x="114340" y="175015"/>
                  <a:pt x="114785" y="175015"/>
                </a:cubicBezTo>
                <a:cubicBezTo>
                  <a:pt x="115675" y="175015"/>
                  <a:pt x="116565" y="174570"/>
                  <a:pt x="117010" y="173236"/>
                </a:cubicBezTo>
                <a:lnTo>
                  <a:pt x="133471" y="145207"/>
                </a:lnTo>
                <a:lnTo>
                  <a:pt x="141479" y="158999"/>
                </a:lnTo>
                <a:lnTo>
                  <a:pt x="133471" y="172791"/>
                </a:lnTo>
                <a:cubicBezTo>
                  <a:pt x="132581" y="174570"/>
                  <a:pt x="133026" y="176350"/>
                  <a:pt x="134361" y="177240"/>
                </a:cubicBezTo>
                <a:lnTo>
                  <a:pt x="135696" y="177240"/>
                </a:lnTo>
                <a:cubicBezTo>
                  <a:pt x="137030" y="177240"/>
                  <a:pt x="137920" y="176795"/>
                  <a:pt x="138365" y="175905"/>
                </a:cubicBezTo>
                <a:lnTo>
                  <a:pt x="144594" y="165227"/>
                </a:lnTo>
                <a:lnTo>
                  <a:pt x="155271" y="183024"/>
                </a:lnTo>
                <a:cubicBezTo>
                  <a:pt x="155716" y="183913"/>
                  <a:pt x="156606" y="184803"/>
                  <a:pt x="157941" y="184803"/>
                </a:cubicBezTo>
                <a:cubicBezTo>
                  <a:pt x="158386" y="184803"/>
                  <a:pt x="158831" y="184358"/>
                  <a:pt x="159276" y="184358"/>
                </a:cubicBezTo>
                <a:cubicBezTo>
                  <a:pt x="160610" y="183468"/>
                  <a:pt x="161055" y="181689"/>
                  <a:pt x="160165" y="180354"/>
                </a:cubicBezTo>
                <a:lnTo>
                  <a:pt x="149933" y="162113"/>
                </a:lnTo>
                <a:lnTo>
                  <a:pt x="162390" y="162113"/>
                </a:lnTo>
                <a:cubicBezTo>
                  <a:pt x="164169" y="162113"/>
                  <a:pt x="165504" y="160778"/>
                  <a:pt x="165504" y="158999"/>
                </a:cubicBezTo>
                <a:cubicBezTo>
                  <a:pt x="165504" y="157664"/>
                  <a:pt x="164169" y="156329"/>
                  <a:pt x="162390" y="156329"/>
                </a:cubicBezTo>
                <a:lnTo>
                  <a:pt x="146373" y="156329"/>
                </a:lnTo>
                <a:lnTo>
                  <a:pt x="138365" y="142537"/>
                </a:lnTo>
                <a:lnTo>
                  <a:pt x="170843" y="142537"/>
                </a:lnTo>
                <a:cubicBezTo>
                  <a:pt x="172623" y="142537"/>
                  <a:pt x="173957" y="141203"/>
                  <a:pt x="173957" y="139423"/>
                </a:cubicBezTo>
                <a:cubicBezTo>
                  <a:pt x="173957" y="137643"/>
                  <a:pt x="172623" y="136309"/>
                  <a:pt x="170843" y="136309"/>
                </a:cubicBezTo>
                <a:lnTo>
                  <a:pt x="135251" y="136309"/>
                </a:lnTo>
                <a:lnTo>
                  <a:pt x="122793" y="115398"/>
                </a:lnTo>
                <a:lnTo>
                  <a:pt x="122793" y="115398"/>
                </a:lnTo>
                <a:lnTo>
                  <a:pt x="150822" y="118512"/>
                </a:lnTo>
                <a:lnTo>
                  <a:pt x="133916" y="95377"/>
                </a:lnTo>
                <a:lnTo>
                  <a:pt x="158831" y="95377"/>
                </a:lnTo>
                <a:lnTo>
                  <a:pt x="176627" y="126521"/>
                </a:lnTo>
                <a:cubicBezTo>
                  <a:pt x="177517" y="127410"/>
                  <a:pt x="178406" y="127855"/>
                  <a:pt x="179296" y="127855"/>
                </a:cubicBezTo>
                <a:cubicBezTo>
                  <a:pt x="179741" y="127855"/>
                  <a:pt x="180186" y="127855"/>
                  <a:pt x="181076" y="127410"/>
                </a:cubicBezTo>
                <a:cubicBezTo>
                  <a:pt x="182411" y="126521"/>
                  <a:pt x="182855" y="124741"/>
                  <a:pt x="181966" y="123406"/>
                </a:cubicBezTo>
                <a:lnTo>
                  <a:pt x="165504" y="95377"/>
                </a:lnTo>
                <a:lnTo>
                  <a:pt x="181521" y="95377"/>
                </a:lnTo>
                <a:lnTo>
                  <a:pt x="189529" y="109169"/>
                </a:lnTo>
                <a:cubicBezTo>
                  <a:pt x="190419" y="110059"/>
                  <a:pt x="191309" y="110504"/>
                  <a:pt x="192198" y="110504"/>
                </a:cubicBezTo>
                <a:cubicBezTo>
                  <a:pt x="192643" y="110504"/>
                  <a:pt x="193088" y="110504"/>
                  <a:pt x="193533" y="110059"/>
                </a:cubicBezTo>
                <a:cubicBezTo>
                  <a:pt x="195313" y="109614"/>
                  <a:pt x="195758" y="107835"/>
                  <a:pt x="194868" y="106055"/>
                </a:cubicBezTo>
                <a:lnTo>
                  <a:pt x="188639" y="95377"/>
                </a:lnTo>
                <a:lnTo>
                  <a:pt x="209550" y="95377"/>
                </a:lnTo>
                <a:cubicBezTo>
                  <a:pt x="210884" y="95377"/>
                  <a:pt x="212219" y="94043"/>
                  <a:pt x="212219" y="92263"/>
                </a:cubicBezTo>
                <a:cubicBezTo>
                  <a:pt x="212219" y="90483"/>
                  <a:pt x="210884" y="89149"/>
                  <a:pt x="209105" y="89149"/>
                </a:cubicBezTo>
                <a:lnTo>
                  <a:pt x="188639" y="89149"/>
                </a:lnTo>
                <a:lnTo>
                  <a:pt x="194868" y="78471"/>
                </a:lnTo>
                <a:cubicBezTo>
                  <a:pt x="195758" y="77136"/>
                  <a:pt x="194868" y="75357"/>
                  <a:pt x="193533" y="74467"/>
                </a:cubicBezTo>
                <a:cubicBezTo>
                  <a:pt x="193060" y="74152"/>
                  <a:pt x="192532" y="74004"/>
                  <a:pt x="192006" y="74004"/>
                </a:cubicBezTo>
                <a:cubicBezTo>
                  <a:pt x="191049" y="74004"/>
                  <a:pt x="190104" y="74495"/>
                  <a:pt x="189529" y="75357"/>
                </a:cubicBezTo>
                <a:lnTo>
                  <a:pt x="181521" y="89149"/>
                </a:lnTo>
                <a:lnTo>
                  <a:pt x="165504" y="89149"/>
                </a:lnTo>
                <a:lnTo>
                  <a:pt x="181966" y="61120"/>
                </a:lnTo>
                <a:cubicBezTo>
                  <a:pt x="182855" y="59785"/>
                  <a:pt x="181966" y="58005"/>
                  <a:pt x="180631" y="57116"/>
                </a:cubicBezTo>
                <a:cubicBezTo>
                  <a:pt x="180258" y="56867"/>
                  <a:pt x="179851" y="56757"/>
                  <a:pt x="179438" y="56757"/>
                </a:cubicBezTo>
                <a:cubicBezTo>
                  <a:pt x="178372" y="56757"/>
                  <a:pt x="177268" y="57488"/>
                  <a:pt x="176627" y="58450"/>
                </a:cubicBezTo>
                <a:lnTo>
                  <a:pt x="158831" y="89149"/>
                </a:lnTo>
                <a:lnTo>
                  <a:pt x="134361" y="89149"/>
                </a:lnTo>
                <a:lnTo>
                  <a:pt x="150822" y="66903"/>
                </a:lnTo>
                <a:lnTo>
                  <a:pt x="122349" y="70018"/>
                </a:lnTo>
                <a:lnTo>
                  <a:pt x="135251" y="48217"/>
                </a:lnTo>
                <a:lnTo>
                  <a:pt x="170843" y="48217"/>
                </a:lnTo>
                <a:cubicBezTo>
                  <a:pt x="172623" y="48217"/>
                  <a:pt x="173957" y="46883"/>
                  <a:pt x="173957" y="45103"/>
                </a:cubicBezTo>
                <a:cubicBezTo>
                  <a:pt x="173957" y="43768"/>
                  <a:pt x="172623" y="42434"/>
                  <a:pt x="170843" y="42434"/>
                </a:cubicBezTo>
                <a:lnTo>
                  <a:pt x="138365" y="42434"/>
                </a:lnTo>
                <a:lnTo>
                  <a:pt x="146373" y="28642"/>
                </a:lnTo>
                <a:lnTo>
                  <a:pt x="162390" y="28642"/>
                </a:lnTo>
                <a:cubicBezTo>
                  <a:pt x="164169" y="28642"/>
                  <a:pt x="165504" y="27307"/>
                  <a:pt x="165504" y="25527"/>
                </a:cubicBezTo>
                <a:cubicBezTo>
                  <a:pt x="165504" y="23748"/>
                  <a:pt x="164169" y="22413"/>
                  <a:pt x="162390" y="22413"/>
                </a:cubicBezTo>
                <a:lnTo>
                  <a:pt x="149933" y="22413"/>
                </a:lnTo>
                <a:lnTo>
                  <a:pt x="160165" y="4617"/>
                </a:lnTo>
                <a:cubicBezTo>
                  <a:pt x="161055" y="2837"/>
                  <a:pt x="160610" y="1058"/>
                  <a:pt x="159276" y="168"/>
                </a:cubicBezTo>
                <a:cubicBezTo>
                  <a:pt x="158942" y="57"/>
                  <a:pt x="158580" y="1"/>
                  <a:pt x="158212" y="1"/>
                </a:cubicBezTo>
                <a:cubicBezTo>
                  <a:pt x="157107" y="1"/>
                  <a:pt x="155939" y="501"/>
                  <a:pt x="155271" y="1503"/>
                </a:cubicBezTo>
                <a:lnTo>
                  <a:pt x="144594" y="19744"/>
                </a:lnTo>
                <a:lnTo>
                  <a:pt x="138365" y="8621"/>
                </a:lnTo>
                <a:cubicBezTo>
                  <a:pt x="137790" y="7759"/>
                  <a:pt x="136845" y="7268"/>
                  <a:pt x="135888" y="7268"/>
                </a:cubicBezTo>
                <a:cubicBezTo>
                  <a:pt x="135362" y="7268"/>
                  <a:pt x="134834" y="7416"/>
                  <a:pt x="134361" y="7731"/>
                </a:cubicBezTo>
                <a:cubicBezTo>
                  <a:pt x="133026" y="8621"/>
                  <a:pt x="132581" y="10401"/>
                  <a:pt x="133471" y="11735"/>
                </a:cubicBezTo>
                <a:lnTo>
                  <a:pt x="141479" y="25527"/>
                </a:lnTo>
                <a:lnTo>
                  <a:pt x="133471" y="39319"/>
                </a:lnTo>
                <a:lnTo>
                  <a:pt x="117010" y="11290"/>
                </a:lnTo>
                <a:cubicBezTo>
                  <a:pt x="116342" y="10289"/>
                  <a:pt x="115174" y="9789"/>
                  <a:pt x="114069" y="9789"/>
                </a:cubicBezTo>
                <a:cubicBezTo>
                  <a:pt x="113701" y="9789"/>
                  <a:pt x="113339" y="9844"/>
                  <a:pt x="113006" y="9956"/>
                </a:cubicBezTo>
                <a:cubicBezTo>
                  <a:pt x="111671" y="10846"/>
                  <a:pt x="111226" y="12625"/>
                  <a:pt x="112116" y="13960"/>
                </a:cubicBezTo>
                <a:lnTo>
                  <a:pt x="129912" y="45103"/>
                </a:lnTo>
                <a:lnTo>
                  <a:pt x="117455" y="66903"/>
                </a:lnTo>
                <a:lnTo>
                  <a:pt x="106332" y="41099"/>
                </a:lnTo>
                <a:lnTo>
                  <a:pt x="94764" y="66903"/>
                </a:lnTo>
                <a:lnTo>
                  <a:pt x="82307" y="45103"/>
                </a:lnTo>
                <a:lnTo>
                  <a:pt x="100103" y="13960"/>
                </a:lnTo>
                <a:cubicBezTo>
                  <a:pt x="100993" y="12625"/>
                  <a:pt x="100548" y="10846"/>
                  <a:pt x="99214" y="9956"/>
                </a:cubicBezTo>
                <a:cubicBezTo>
                  <a:pt x="98841" y="9707"/>
                  <a:pt x="98433" y="9598"/>
                  <a:pt x="98020" y="9598"/>
                </a:cubicBezTo>
                <a:cubicBezTo>
                  <a:pt x="96954" y="9598"/>
                  <a:pt x="95851" y="10328"/>
                  <a:pt x="95209" y="11290"/>
                </a:cubicBezTo>
                <a:lnTo>
                  <a:pt x="78748" y="39319"/>
                </a:lnTo>
                <a:lnTo>
                  <a:pt x="70740" y="25527"/>
                </a:lnTo>
                <a:lnTo>
                  <a:pt x="79193" y="11735"/>
                </a:lnTo>
                <a:cubicBezTo>
                  <a:pt x="79638" y="10401"/>
                  <a:pt x="79193" y="8621"/>
                  <a:pt x="77858" y="7731"/>
                </a:cubicBezTo>
                <a:cubicBezTo>
                  <a:pt x="77385" y="7416"/>
                  <a:pt x="76857" y="7268"/>
                  <a:pt x="76332" y="7268"/>
                </a:cubicBezTo>
                <a:cubicBezTo>
                  <a:pt x="75374" y="7268"/>
                  <a:pt x="74429" y="7759"/>
                  <a:pt x="73854" y="8621"/>
                </a:cubicBezTo>
                <a:lnTo>
                  <a:pt x="67625" y="19744"/>
                </a:lnTo>
                <a:lnTo>
                  <a:pt x="56948" y="1503"/>
                </a:lnTo>
                <a:cubicBezTo>
                  <a:pt x="56280" y="501"/>
                  <a:pt x="55112" y="1"/>
                  <a:pt x="54007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313;p49">
            <a:extLst>
              <a:ext uri="{FF2B5EF4-FFF2-40B4-BE49-F238E27FC236}">
                <a16:creationId xmlns:a16="http://schemas.microsoft.com/office/drawing/2014/main" id="{9CA35DD4-D66B-4528-8100-3712D14680CF}"/>
              </a:ext>
            </a:extLst>
          </p:cNvPr>
          <p:cNvSpPr/>
          <p:nvPr/>
        </p:nvSpPr>
        <p:spPr>
          <a:xfrm>
            <a:off x="4850956" y="1169988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4385" y="62987"/>
                </a:moveTo>
                <a:lnTo>
                  <a:pt x="86808" y="69043"/>
                </a:lnTo>
                <a:lnTo>
                  <a:pt x="92461" y="81963"/>
                </a:lnTo>
                <a:lnTo>
                  <a:pt x="106592" y="80348"/>
                </a:lnTo>
                <a:lnTo>
                  <a:pt x="113052" y="79541"/>
                </a:lnTo>
                <a:lnTo>
                  <a:pt x="109015" y="85193"/>
                </a:lnTo>
                <a:lnTo>
                  <a:pt x="100940" y="96499"/>
                </a:lnTo>
                <a:lnTo>
                  <a:pt x="109015" y="107804"/>
                </a:lnTo>
                <a:lnTo>
                  <a:pt x="113052" y="113053"/>
                </a:lnTo>
                <a:lnTo>
                  <a:pt x="113052" y="113053"/>
                </a:lnTo>
                <a:lnTo>
                  <a:pt x="106592" y="112245"/>
                </a:lnTo>
                <a:lnTo>
                  <a:pt x="92461" y="110630"/>
                </a:lnTo>
                <a:lnTo>
                  <a:pt x="86808" y="123550"/>
                </a:lnTo>
                <a:lnTo>
                  <a:pt x="84385" y="129607"/>
                </a:lnTo>
                <a:lnTo>
                  <a:pt x="81559" y="123550"/>
                </a:lnTo>
                <a:lnTo>
                  <a:pt x="75907" y="110630"/>
                </a:lnTo>
                <a:lnTo>
                  <a:pt x="61775" y="112245"/>
                </a:lnTo>
                <a:lnTo>
                  <a:pt x="55315" y="113053"/>
                </a:lnTo>
                <a:lnTo>
                  <a:pt x="55315" y="113053"/>
                </a:lnTo>
                <a:lnTo>
                  <a:pt x="59353" y="107804"/>
                </a:lnTo>
                <a:lnTo>
                  <a:pt x="67428" y="96499"/>
                </a:lnTo>
                <a:lnTo>
                  <a:pt x="59353" y="85193"/>
                </a:lnTo>
                <a:lnTo>
                  <a:pt x="55315" y="79541"/>
                </a:lnTo>
                <a:lnTo>
                  <a:pt x="61775" y="80348"/>
                </a:lnTo>
                <a:lnTo>
                  <a:pt x="75907" y="81963"/>
                </a:lnTo>
                <a:lnTo>
                  <a:pt x="81559" y="69043"/>
                </a:lnTo>
                <a:lnTo>
                  <a:pt x="84385" y="62987"/>
                </a:lnTo>
                <a:close/>
                <a:moveTo>
                  <a:pt x="84385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1803"/>
                </a:lnTo>
                <a:lnTo>
                  <a:pt x="71465" y="16151"/>
                </a:lnTo>
                <a:cubicBezTo>
                  <a:pt x="71036" y="15865"/>
                  <a:pt x="70556" y="15731"/>
                  <a:pt x="70080" y="15731"/>
                </a:cubicBezTo>
                <a:cubicBezTo>
                  <a:pt x="69211" y="15731"/>
                  <a:pt x="68353" y="16176"/>
                  <a:pt x="67831" y="16958"/>
                </a:cubicBezTo>
                <a:cubicBezTo>
                  <a:pt x="67024" y="18170"/>
                  <a:pt x="67428" y="19785"/>
                  <a:pt x="69043" y="20592"/>
                </a:cubicBezTo>
                <a:lnTo>
                  <a:pt x="81559" y="27860"/>
                </a:lnTo>
                <a:lnTo>
                  <a:pt x="81559" y="42395"/>
                </a:lnTo>
                <a:lnTo>
                  <a:pt x="56122" y="27456"/>
                </a:lnTo>
                <a:cubicBezTo>
                  <a:pt x="55820" y="27355"/>
                  <a:pt x="55492" y="27305"/>
                  <a:pt x="55157" y="27305"/>
                </a:cubicBezTo>
                <a:cubicBezTo>
                  <a:pt x="54154" y="27305"/>
                  <a:pt x="53094" y="27759"/>
                  <a:pt x="52489" y="28667"/>
                </a:cubicBezTo>
                <a:cubicBezTo>
                  <a:pt x="51681" y="29879"/>
                  <a:pt x="52085" y="31494"/>
                  <a:pt x="53296" y="32301"/>
                </a:cubicBezTo>
                <a:lnTo>
                  <a:pt x="81559" y="48451"/>
                </a:lnTo>
                <a:lnTo>
                  <a:pt x="81559" y="55719"/>
                </a:lnTo>
                <a:lnTo>
                  <a:pt x="72677" y="76311"/>
                </a:lnTo>
                <a:lnTo>
                  <a:pt x="50470" y="73888"/>
                </a:lnTo>
                <a:lnTo>
                  <a:pt x="44010" y="70254"/>
                </a:lnTo>
                <a:lnTo>
                  <a:pt x="44010" y="37550"/>
                </a:lnTo>
                <a:cubicBezTo>
                  <a:pt x="44010" y="36339"/>
                  <a:pt x="42798" y="35127"/>
                  <a:pt x="41587" y="35127"/>
                </a:cubicBezTo>
                <a:cubicBezTo>
                  <a:pt x="39972" y="35127"/>
                  <a:pt x="38761" y="36339"/>
                  <a:pt x="38761" y="37550"/>
                </a:cubicBezTo>
                <a:lnTo>
                  <a:pt x="38761" y="67024"/>
                </a:lnTo>
                <a:lnTo>
                  <a:pt x="26244" y="59757"/>
                </a:lnTo>
                <a:lnTo>
                  <a:pt x="26244" y="45221"/>
                </a:lnTo>
                <a:cubicBezTo>
                  <a:pt x="26244" y="43606"/>
                  <a:pt x="25033" y="42395"/>
                  <a:pt x="23418" y="42395"/>
                </a:cubicBezTo>
                <a:cubicBezTo>
                  <a:pt x="22207" y="42395"/>
                  <a:pt x="20996" y="43606"/>
                  <a:pt x="20996" y="45221"/>
                </a:cubicBezTo>
                <a:lnTo>
                  <a:pt x="20996" y="56527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2085"/>
                </a:cubicBezTo>
                <a:lnTo>
                  <a:pt x="18169" y="61372"/>
                </a:lnTo>
                <a:lnTo>
                  <a:pt x="8479" y="67024"/>
                </a:lnTo>
                <a:cubicBezTo>
                  <a:pt x="6864" y="67832"/>
                  <a:pt x="6460" y="69447"/>
                  <a:pt x="7268" y="70658"/>
                </a:cubicBezTo>
                <a:cubicBezTo>
                  <a:pt x="7672" y="71466"/>
                  <a:pt x="8883" y="72273"/>
                  <a:pt x="9690" y="72273"/>
                </a:cubicBezTo>
                <a:cubicBezTo>
                  <a:pt x="10094" y="72273"/>
                  <a:pt x="10498" y="71869"/>
                  <a:pt x="10902" y="71869"/>
                </a:cubicBezTo>
                <a:lnTo>
                  <a:pt x="23418" y="64602"/>
                </a:lnTo>
                <a:lnTo>
                  <a:pt x="35935" y="71869"/>
                </a:lnTo>
                <a:lnTo>
                  <a:pt x="10498" y="86405"/>
                </a:lnTo>
                <a:cubicBezTo>
                  <a:pt x="9287" y="87212"/>
                  <a:pt x="8883" y="88827"/>
                  <a:pt x="9690" y="90038"/>
                </a:cubicBezTo>
                <a:cubicBezTo>
                  <a:pt x="10094" y="90846"/>
                  <a:pt x="10902" y="91250"/>
                  <a:pt x="12113" y="91250"/>
                </a:cubicBezTo>
                <a:cubicBezTo>
                  <a:pt x="12517" y="91250"/>
                  <a:pt x="12920" y="91250"/>
                  <a:pt x="13324" y="90846"/>
                </a:cubicBezTo>
                <a:lnTo>
                  <a:pt x="41587" y="74696"/>
                </a:lnTo>
                <a:lnTo>
                  <a:pt x="47644" y="78329"/>
                </a:lnTo>
                <a:lnTo>
                  <a:pt x="60968" y="96499"/>
                </a:lnTo>
                <a:lnTo>
                  <a:pt x="47644" y="114264"/>
                </a:lnTo>
                <a:lnTo>
                  <a:pt x="41587" y="117898"/>
                </a:lnTo>
                <a:lnTo>
                  <a:pt x="13324" y="101747"/>
                </a:lnTo>
                <a:cubicBezTo>
                  <a:pt x="12895" y="101461"/>
                  <a:pt x="12415" y="101327"/>
                  <a:pt x="11939" y="101327"/>
                </a:cubicBezTo>
                <a:cubicBezTo>
                  <a:pt x="11070" y="101327"/>
                  <a:pt x="10212" y="101773"/>
                  <a:pt x="9690" y="102555"/>
                </a:cubicBezTo>
                <a:cubicBezTo>
                  <a:pt x="8883" y="104170"/>
                  <a:pt x="9287" y="105785"/>
                  <a:pt x="10498" y="106189"/>
                </a:cubicBezTo>
                <a:lnTo>
                  <a:pt x="35935" y="121128"/>
                </a:lnTo>
                <a:lnTo>
                  <a:pt x="23418" y="128395"/>
                </a:lnTo>
                <a:lnTo>
                  <a:pt x="10902" y="121128"/>
                </a:lnTo>
                <a:cubicBezTo>
                  <a:pt x="10473" y="120842"/>
                  <a:pt x="9993" y="120708"/>
                  <a:pt x="9516" y="120708"/>
                </a:cubicBezTo>
                <a:cubicBezTo>
                  <a:pt x="8648" y="120708"/>
                  <a:pt x="7789" y="121153"/>
                  <a:pt x="7268" y="121935"/>
                </a:cubicBezTo>
                <a:cubicBezTo>
                  <a:pt x="6460" y="123147"/>
                  <a:pt x="6864" y="124762"/>
                  <a:pt x="8479" y="125569"/>
                </a:cubicBezTo>
                <a:lnTo>
                  <a:pt x="18169" y="131222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cubicBezTo>
                  <a:pt x="3634" y="145757"/>
                  <a:pt x="4038" y="145757"/>
                  <a:pt x="4442" y="145353"/>
                </a:cubicBezTo>
                <a:lnTo>
                  <a:pt x="20996" y="136067"/>
                </a:lnTo>
                <a:lnTo>
                  <a:pt x="20996" y="147372"/>
                </a:lnTo>
                <a:cubicBezTo>
                  <a:pt x="20996" y="148987"/>
                  <a:pt x="22207" y="150198"/>
                  <a:pt x="23418" y="150198"/>
                </a:cubicBezTo>
                <a:cubicBezTo>
                  <a:pt x="25033" y="150198"/>
                  <a:pt x="26244" y="148987"/>
                  <a:pt x="26244" y="147372"/>
                </a:cubicBezTo>
                <a:lnTo>
                  <a:pt x="26244" y="132837"/>
                </a:lnTo>
                <a:lnTo>
                  <a:pt x="38761" y="125569"/>
                </a:lnTo>
                <a:lnTo>
                  <a:pt x="38761" y="155043"/>
                </a:lnTo>
                <a:cubicBezTo>
                  <a:pt x="38761" y="156658"/>
                  <a:pt x="39972" y="157870"/>
                  <a:pt x="41587" y="157870"/>
                </a:cubicBezTo>
                <a:cubicBezTo>
                  <a:pt x="42798" y="157870"/>
                  <a:pt x="44010" y="156658"/>
                  <a:pt x="44010" y="155043"/>
                </a:cubicBezTo>
                <a:lnTo>
                  <a:pt x="44010" y="122743"/>
                </a:lnTo>
                <a:lnTo>
                  <a:pt x="50470" y="119109"/>
                </a:lnTo>
                <a:lnTo>
                  <a:pt x="72677" y="116686"/>
                </a:lnTo>
                <a:lnTo>
                  <a:pt x="81559" y="136874"/>
                </a:lnTo>
                <a:lnTo>
                  <a:pt x="81559" y="144142"/>
                </a:lnTo>
                <a:lnTo>
                  <a:pt x="53296" y="160292"/>
                </a:lnTo>
                <a:cubicBezTo>
                  <a:pt x="52085" y="161100"/>
                  <a:pt x="51681" y="162715"/>
                  <a:pt x="52489" y="164330"/>
                </a:cubicBezTo>
                <a:cubicBezTo>
                  <a:pt x="53010" y="165112"/>
                  <a:pt x="53868" y="165557"/>
                  <a:pt x="54737" y="165557"/>
                </a:cubicBezTo>
                <a:cubicBezTo>
                  <a:pt x="55214" y="165557"/>
                  <a:pt x="55693" y="165423"/>
                  <a:pt x="56122" y="165137"/>
                </a:cubicBezTo>
                <a:lnTo>
                  <a:pt x="81559" y="150602"/>
                </a:lnTo>
                <a:lnTo>
                  <a:pt x="81559" y="164733"/>
                </a:lnTo>
                <a:lnTo>
                  <a:pt x="69043" y="172001"/>
                </a:lnTo>
                <a:cubicBezTo>
                  <a:pt x="67428" y="172809"/>
                  <a:pt x="67024" y="174424"/>
                  <a:pt x="67831" y="175635"/>
                </a:cubicBezTo>
                <a:cubicBezTo>
                  <a:pt x="68235" y="176846"/>
                  <a:pt x="69446" y="177250"/>
                  <a:pt x="70254" y="177250"/>
                </a:cubicBezTo>
                <a:cubicBezTo>
                  <a:pt x="70658" y="177250"/>
                  <a:pt x="71061" y="176846"/>
                  <a:pt x="71465" y="176846"/>
                </a:cubicBezTo>
                <a:lnTo>
                  <a:pt x="81559" y="171194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4385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1194"/>
                </a:lnTo>
                <a:lnTo>
                  <a:pt x="96902" y="176846"/>
                </a:lnTo>
                <a:cubicBezTo>
                  <a:pt x="97306" y="177115"/>
                  <a:pt x="97754" y="177250"/>
                  <a:pt x="98203" y="177250"/>
                </a:cubicBezTo>
                <a:cubicBezTo>
                  <a:pt x="99100" y="177250"/>
                  <a:pt x="99997" y="176712"/>
                  <a:pt x="100536" y="175635"/>
                </a:cubicBezTo>
                <a:cubicBezTo>
                  <a:pt x="101343" y="174424"/>
                  <a:pt x="100940" y="172809"/>
                  <a:pt x="99324" y="172001"/>
                </a:cubicBezTo>
                <a:lnTo>
                  <a:pt x="86808" y="164733"/>
                </a:lnTo>
                <a:lnTo>
                  <a:pt x="86808" y="150602"/>
                </a:lnTo>
                <a:lnTo>
                  <a:pt x="112245" y="165137"/>
                </a:lnTo>
                <a:cubicBezTo>
                  <a:pt x="112648" y="165541"/>
                  <a:pt x="113052" y="165541"/>
                  <a:pt x="113860" y="165541"/>
                </a:cubicBezTo>
                <a:cubicBezTo>
                  <a:pt x="114667" y="165541"/>
                  <a:pt x="115475" y="165137"/>
                  <a:pt x="115879" y="164330"/>
                </a:cubicBezTo>
                <a:cubicBezTo>
                  <a:pt x="116686" y="162715"/>
                  <a:pt x="116282" y="161100"/>
                  <a:pt x="115071" y="160292"/>
                </a:cubicBezTo>
                <a:lnTo>
                  <a:pt x="86808" y="144142"/>
                </a:lnTo>
                <a:lnTo>
                  <a:pt x="86808" y="136874"/>
                </a:lnTo>
                <a:lnTo>
                  <a:pt x="95691" y="116686"/>
                </a:lnTo>
                <a:lnTo>
                  <a:pt x="117897" y="119109"/>
                </a:lnTo>
                <a:lnTo>
                  <a:pt x="124357" y="122743"/>
                </a:lnTo>
                <a:lnTo>
                  <a:pt x="124357" y="155043"/>
                </a:lnTo>
                <a:cubicBezTo>
                  <a:pt x="124357" y="156658"/>
                  <a:pt x="125569" y="157870"/>
                  <a:pt x="126780" y="157870"/>
                </a:cubicBezTo>
                <a:cubicBezTo>
                  <a:pt x="128395" y="157870"/>
                  <a:pt x="129606" y="156658"/>
                  <a:pt x="129606" y="155043"/>
                </a:cubicBezTo>
                <a:lnTo>
                  <a:pt x="129606" y="125569"/>
                </a:lnTo>
                <a:lnTo>
                  <a:pt x="142123" y="132837"/>
                </a:lnTo>
                <a:lnTo>
                  <a:pt x="142123" y="147372"/>
                </a:lnTo>
                <a:cubicBezTo>
                  <a:pt x="142123" y="148987"/>
                  <a:pt x="143334" y="150198"/>
                  <a:pt x="144949" y="150198"/>
                </a:cubicBezTo>
                <a:cubicBezTo>
                  <a:pt x="146160" y="150198"/>
                  <a:pt x="147372" y="148987"/>
                  <a:pt x="147372" y="147372"/>
                </a:cubicBezTo>
                <a:lnTo>
                  <a:pt x="147372" y="136067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0198" y="131222"/>
                </a:lnTo>
                <a:lnTo>
                  <a:pt x="160292" y="125569"/>
                </a:lnTo>
                <a:cubicBezTo>
                  <a:pt x="161503" y="124762"/>
                  <a:pt x="161907" y="123147"/>
                  <a:pt x="161099" y="121935"/>
                </a:cubicBezTo>
                <a:cubicBezTo>
                  <a:pt x="160578" y="121153"/>
                  <a:pt x="159720" y="120708"/>
                  <a:pt x="158851" y="120708"/>
                </a:cubicBezTo>
                <a:cubicBezTo>
                  <a:pt x="158374" y="120708"/>
                  <a:pt x="157895" y="120842"/>
                  <a:pt x="157466" y="121128"/>
                </a:cubicBezTo>
                <a:lnTo>
                  <a:pt x="144949" y="128395"/>
                </a:lnTo>
                <a:lnTo>
                  <a:pt x="132433" y="121128"/>
                </a:lnTo>
                <a:lnTo>
                  <a:pt x="157869" y="106189"/>
                </a:lnTo>
                <a:cubicBezTo>
                  <a:pt x="159081" y="105785"/>
                  <a:pt x="159484" y="103766"/>
                  <a:pt x="158677" y="102555"/>
                </a:cubicBezTo>
                <a:cubicBezTo>
                  <a:pt x="158155" y="101773"/>
                  <a:pt x="157297" y="101327"/>
                  <a:pt x="156428" y="101327"/>
                </a:cubicBezTo>
                <a:cubicBezTo>
                  <a:pt x="155952" y="101327"/>
                  <a:pt x="155472" y="101461"/>
                  <a:pt x="155043" y="101747"/>
                </a:cubicBezTo>
                <a:lnTo>
                  <a:pt x="126780" y="117898"/>
                </a:lnTo>
                <a:lnTo>
                  <a:pt x="120724" y="114264"/>
                </a:lnTo>
                <a:lnTo>
                  <a:pt x="107400" y="96499"/>
                </a:lnTo>
                <a:lnTo>
                  <a:pt x="120724" y="78329"/>
                </a:lnTo>
                <a:lnTo>
                  <a:pt x="126780" y="74696"/>
                </a:lnTo>
                <a:lnTo>
                  <a:pt x="155043" y="91250"/>
                </a:lnTo>
                <a:lnTo>
                  <a:pt x="156254" y="91250"/>
                </a:lnTo>
                <a:cubicBezTo>
                  <a:pt x="157466" y="91250"/>
                  <a:pt x="158273" y="90846"/>
                  <a:pt x="158677" y="90038"/>
                </a:cubicBezTo>
                <a:cubicBezTo>
                  <a:pt x="159484" y="88827"/>
                  <a:pt x="159081" y="87212"/>
                  <a:pt x="157869" y="86405"/>
                </a:cubicBezTo>
                <a:lnTo>
                  <a:pt x="132433" y="71869"/>
                </a:lnTo>
                <a:lnTo>
                  <a:pt x="144949" y="64602"/>
                </a:lnTo>
                <a:lnTo>
                  <a:pt x="157466" y="71869"/>
                </a:lnTo>
                <a:cubicBezTo>
                  <a:pt x="157869" y="71869"/>
                  <a:pt x="158273" y="72273"/>
                  <a:pt x="158677" y="72273"/>
                </a:cubicBezTo>
                <a:cubicBezTo>
                  <a:pt x="159888" y="72273"/>
                  <a:pt x="160696" y="71466"/>
                  <a:pt x="161099" y="70658"/>
                </a:cubicBezTo>
                <a:cubicBezTo>
                  <a:pt x="161907" y="69447"/>
                  <a:pt x="161503" y="67832"/>
                  <a:pt x="160292" y="67024"/>
                </a:cubicBezTo>
                <a:lnTo>
                  <a:pt x="150198" y="61372"/>
                </a:lnTo>
                <a:lnTo>
                  <a:pt x="166752" y="52085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7372" y="56527"/>
                </a:lnTo>
                <a:lnTo>
                  <a:pt x="147372" y="45221"/>
                </a:lnTo>
                <a:cubicBezTo>
                  <a:pt x="147372" y="43606"/>
                  <a:pt x="146160" y="42395"/>
                  <a:pt x="144949" y="42395"/>
                </a:cubicBezTo>
                <a:cubicBezTo>
                  <a:pt x="143334" y="42395"/>
                  <a:pt x="142123" y="43606"/>
                  <a:pt x="142123" y="45221"/>
                </a:cubicBezTo>
                <a:lnTo>
                  <a:pt x="142123" y="59757"/>
                </a:lnTo>
                <a:lnTo>
                  <a:pt x="129606" y="67024"/>
                </a:lnTo>
                <a:lnTo>
                  <a:pt x="129606" y="37550"/>
                </a:lnTo>
                <a:cubicBezTo>
                  <a:pt x="129606" y="36339"/>
                  <a:pt x="128395" y="35127"/>
                  <a:pt x="126780" y="35127"/>
                </a:cubicBezTo>
                <a:cubicBezTo>
                  <a:pt x="125569" y="35127"/>
                  <a:pt x="124357" y="36339"/>
                  <a:pt x="124357" y="37550"/>
                </a:cubicBezTo>
                <a:lnTo>
                  <a:pt x="124357" y="70254"/>
                </a:lnTo>
                <a:lnTo>
                  <a:pt x="117897" y="73888"/>
                </a:lnTo>
                <a:lnTo>
                  <a:pt x="95691" y="76311"/>
                </a:lnTo>
                <a:lnTo>
                  <a:pt x="86808" y="55719"/>
                </a:lnTo>
                <a:lnTo>
                  <a:pt x="86808" y="48451"/>
                </a:lnTo>
                <a:lnTo>
                  <a:pt x="115071" y="32301"/>
                </a:lnTo>
                <a:cubicBezTo>
                  <a:pt x="116282" y="31494"/>
                  <a:pt x="116686" y="29879"/>
                  <a:pt x="115879" y="28667"/>
                </a:cubicBezTo>
                <a:cubicBezTo>
                  <a:pt x="115273" y="27759"/>
                  <a:pt x="114213" y="27305"/>
                  <a:pt x="113210" y="27305"/>
                </a:cubicBezTo>
                <a:cubicBezTo>
                  <a:pt x="112876" y="27305"/>
                  <a:pt x="112548" y="27355"/>
                  <a:pt x="112245" y="27456"/>
                </a:cubicBezTo>
                <a:lnTo>
                  <a:pt x="86808" y="42395"/>
                </a:lnTo>
                <a:lnTo>
                  <a:pt x="86808" y="27860"/>
                </a:lnTo>
                <a:lnTo>
                  <a:pt x="99324" y="20592"/>
                </a:lnTo>
                <a:cubicBezTo>
                  <a:pt x="100940" y="19785"/>
                  <a:pt x="101343" y="18170"/>
                  <a:pt x="100536" y="16958"/>
                </a:cubicBezTo>
                <a:cubicBezTo>
                  <a:pt x="100014" y="16176"/>
                  <a:pt x="99156" y="15731"/>
                  <a:pt x="98287" y="15731"/>
                </a:cubicBezTo>
                <a:cubicBezTo>
                  <a:pt x="97811" y="15731"/>
                  <a:pt x="97331" y="15865"/>
                  <a:pt x="96902" y="16151"/>
                </a:cubicBezTo>
                <a:lnTo>
                  <a:pt x="86808" y="21803"/>
                </a:lnTo>
                <a:lnTo>
                  <a:pt x="86808" y="2827"/>
                </a:lnTo>
                <a:cubicBezTo>
                  <a:pt x="86808" y="1212"/>
                  <a:pt x="85597" y="1"/>
                  <a:pt x="84385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316;p49">
            <a:extLst>
              <a:ext uri="{FF2B5EF4-FFF2-40B4-BE49-F238E27FC236}">
                <a16:creationId xmlns:a16="http://schemas.microsoft.com/office/drawing/2014/main" id="{AC098516-AB9D-4A15-9633-132218477D1C}"/>
              </a:ext>
            </a:extLst>
          </p:cNvPr>
          <p:cNvSpPr/>
          <p:nvPr/>
        </p:nvSpPr>
        <p:spPr>
          <a:xfrm>
            <a:off x="2626094" y="1566485"/>
            <a:ext cx="463009" cy="529631"/>
          </a:xfrm>
          <a:custGeom>
            <a:avLst/>
            <a:gdLst/>
            <a:ahLst/>
            <a:cxnLst/>
            <a:rect l="l" t="t" r="r" b="b"/>
            <a:pathLst>
              <a:path w="168367" h="192593" extrusionOk="0">
                <a:moveTo>
                  <a:pt x="83982" y="64602"/>
                </a:moveTo>
                <a:lnTo>
                  <a:pt x="86808" y="66217"/>
                </a:lnTo>
                <a:lnTo>
                  <a:pt x="109015" y="78733"/>
                </a:lnTo>
                <a:lnTo>
                  <a:pt x="111841" y="80348"/>
                </a:lnTo>
                <a:lnTo>
                  <a:pt x="111841" y="112245"/>
                </a:lnTo>
                <a:lnTo>
                  <a:pt x="109015" y="113860"/>
                </a:lnTo>
                <a:lnTo>
                  <a:pt x="86808" y="126780"/>
                </a:lnTo>
                <a:lnTo>
                  <a:pt x="83982" y="127992"/>
                </a:lnTo>
                <a:lnTo>
                  <a:pt x="81559" y="126780"/>
                </a:lnTo>
                <a:lnTo>
                  <a:pt x="59353" y="113860"/>
                </a:lnTo>
                <a:lnTo>
                  <a:pt x="56526" y="112245"/>
                </a:lnTo>
                <a:lnTo>
                  <a:pt x="56526" y="80348"/>
                </a:lnTo>
                <a:lnTo>
                  <a:pt x="59353" y="78733"/>
                </a:lnTo>
                <a:lnTo>
                  <a:pt x="81559" y="66217"/>
                </a:lnTo>
                <a:lnTo>
                  <a:pt x="83982" y="64602"/>
                </a:lnTo>
                <a:close/>
                <a:moveTo>
                  <a:pt x="83982" y="1"/>
                </a:moveTo>
                <a:cubicBezTo>
                  <a:pt x="82770" y="1"/>
                  <a:pt x="81559" y="1212"/>
                  <a:pt x="81559" y="2827"/>
                </a:cubicBezTo>
                <a:lnTo>
                  <a:pt x="81559" y="20996"/>
                </a:lnTo>
                <a:lnTo>
                  <a:pt x="71465" y="14940"/>
                </a:lnTo>
                <a:cubicBezTo>
                  <a:pt x="70927" y="14670"/>
                  <a:pt x="70389" y="14536"/>
                  <a:pt x="69880" y="14536"/>
                </a:cubicBezTo>
                <a:cubicBezTo>
                  <a:pt x="68863" y="14536"/>
                  <a:pt x="67966" y="15074"/>
                  <a:pt x="67428" y="16151"/>
                </a:cubicBezTo>
                <a:cubicBezTo>
                  <a:pt x="67024" y="17362"/>
                  <a:pt x="67428" y="18977"/>
                  <a:pt x="68639" y="19785"/>
                </a:cubicBezTo>
                <a:lnTo>
                  <a:pt x="81559" y="27052"/>
                </a:lnTo>
                <a:lnTo>
                  <a:pt x="81559" y="41991"/>
                </a:lnTo>
                <a:lnTo>
                  <a:pt x="55315" y="27052"/>
                </a:lnTo>
                <a:cubicBezTo>
                  <a:pt x="54886" y="26766"/>
                  <a:pt x="54406" y="26632"/>
                  <a:pt x="53930" y="26632"/>
                </a:cubicBezTo>
                <a:cubicBezTo>
                  <a:pt x="53061" y="26632"/>
                  <a:pt x="52203" y="27078"/>
                  <a:pt x="51681" y="27860"/>
                </a:cubicBezTo>
                <a:cubicBezTo>
                  <a:pt x="50874" y="29071"/>
                  <a:pt x="51277" y="30686"/>
                  <a:pt x="52489" y="31494"/>
                </a:cubicBezTo>
                <a:lnTo>
                  <a:pt x="81559" y="48451"/>
                </a:lnTo>
                <a:lnTo>
                  <a:pt x="81559" y="59757"/>
                </a:lnTo>
                <a:lnTo>
                  <a:pt x="54104" y="75907"/>
                </a:lnTo>
                <a:lnTo>
                  <a:pt x="43202" y="69447"/>
                </a:lnTo>
                <a:lnTo>
                  <a:pt x="43202" y="37146"/>
                </a:lnTo>
                <a:cubicBezTo>
                  <a:pt x="43202" y="35531"/>
                  <a:pt x="41991" y="34320"/>
                  <a:pt x="40376" y="34320"/>
                </a:cubicBezTo>
                <a:cubicBezTo>
                  <a:pt x="38761" y="34320"/>
                  <a:pt x="37550" y="35531"/>
                  <a:pt x="37550" y="37146"/>
                </a:cubicBezTo>
                <a:lnTo>
                  <a:pt x="37550" y="66620"/>
                </a:lnTo>
                <a:lnTo>
                  <a:pt x="24629" y="58949"/>
                </a:lnTo>
                <a:lnTo>
                  <a:pt x="24629" y="44818"/>
                </a:lnTo>
                <a:cubicBezTo>
                  <a:pt x="24629" y="43606"/>
                  <a:pt x="23418" y="42395"/>
                  <a:pt x="22207" y="42395"/>
                </a:cubicBezTo>
                <a:cubicBezTo>
                  <a:pt x="20592" y="42395"/>
                  <a:pt x="19381" y="43606"/>
                  <a:pt x="19381" y="44818"/>
                </a:cubicBezTo>
                <a:lnTo>
                  <a:pt x="19381" y="55719"/>
                </a:lnTo>
                <a:lnTo>
                  <a:pt x="4442" y="47240"/>
                </a:lnTo>
                <a:cubicBezTo>
                  <a:pt x="4012" y="46954"/>
                  <a:pt x="3533" y="46820"/>
                  <a:pt x="3056" y="46820"/>
                </a:cubicBezTo>
                <a:cubicBezTo>
                  <a:pt x="2187" y="46820"/>
                  <a:pt x="1329" y="47265"/>
                  <a:pt x="808" y="48048"/>
                </a:cubicBezTo>
                <a:cubicBezTo>
                  <a:pt x="0" y="49663"/>
                  <a:pt x="404" y="51278"/>
                  <a:pt x="1615" y="51681"/>
                </a:cubicBezTo>
                <a:lnTo>
                  <a:pt x="17362" y="60968"/>
                </a:lnTo>
                <a:lnTo>
                  <a:pt x="6460" y="67428"/>
                </a:lnTo>
                <a:cubicBezTo>
                  <a:pt x="5249" y="68236"/>
                  <a:pt x="4845" y="69851"/>
                  <a:pt x="5249" y="71062"/>
                </a:cubicBezTo>
                <a:cubicBezTo>
                  <a:pt x="6057" y="71869"/>
                  <a:pt x="6864" y="72273"/>
                  <a:pt x="7672" y="72273"/>
                </a:cubicBezTo>
                <a:cubicBezTo>
                  <a:pt x="8075" y="72273"/>
                  <a:pt x="8883" y="72273"/>
                  <a:pt x="9287" y="71869"/>
                </a:cubicBezTo>
                <a:lnTo>
                  <a:pt x="23014" y="64198"/>
                </a:lnTo>
                <a:lnTo>
                  <a:pt x="35935" y="71466"/>
                </a:lnTo>
                <a:lnTo>
                  <a:pt x="8883" y="87212"/>
                </a:lnTo>
                <a:cubicBezTo>
                  <a:pt x="7672" y="88020"/>
                  <a:pt x="7268" y="89635"/>
                  <a:pt x="7672" y="90846"/>
                </a:cubicBezTo>
                <a:cubicBezTo>
                  <a:pt x="8479" y="91653"/>
                  <a:pt x="9287" y="92057"/>
                  <a:pt x="10094" y="92057"/>
                </a:cubicBezTo>
                <a:cubicBezTo>
                  <a:pt x="10498" y="92057"/>
                  <a:pt x="10902" y="92057"/>
                  <a:pt x="11305" y="91653"/>
                </a:cubicBezTo>
                <a:lnTo>
                  <a:pt x="41183" y="74696"/>
                </a:lnTo>
                <a:lnTo>
                  <a:pt x="51277" y="80348"/>
                </a:lnTo>
                <a:lnTo>
                  <a:pt x="51277" y="112245"/>
                </a:lnTo>
                <a:lnTo>
                  <a:pt x="39568" y="119109"/>
                </a:lnTo>
                <a:lnTo>
                  <a:pt x="11709" y="102959"/>
                </a:lnTo>
                <a:cubicBezTo>
                  <a:pt x="11137" y="102673"/>
                  <a:pt x="10565" y="102539"/>
                  <a:pt x="10029" y="102539"/>
                </a:cubicBezTo>
                <a:cubicBezTo>
                  <a:pt x="9051" y="102539"/>
                  <a:pt x="8193" y="102984"/>
                  <a:pt x="7672" y="103766"/>
                </a:cubicBezTo>
                <a:cubicBezTo>
                  <a:pt x="7268" y="104977"/>
                  <a:pt x="7672" y="106592"/>
                  <a:pt x="8883" y="107400"/>
                </a:cubicBezTo>
                <a:lnTo>
                  <a:pt x="34320" y="122339"/>
                </a:lnTo>
                <a:lnTo>
                  <a:pt x="21399" y="129607"/>
                </a:lnTo>
                <a:lnTo>
                  <a:pt x="9287" y="122743"/>
                </a:lnTo>
                <a:cubicBezTo>
                  <a:pt x="8715" y="122457"/>
                  <a:pt x="8142" y="122323"/>
                  <a:pt x="7606" y="122323"/>
                </a:cubicBezTo>
                <a:cubicBezTo>
                  <a:pt x="6629" y="122323"/>
                  <a:pt x="5771" y="122768"/>
                  <a:pt x="5249" y="123550"/>
                </a:cubicBezTo>
                <a:cubicBezTo>
                  <a:pt x="4845" y="124762"/>
                  <a:pt x="5249" y="126377"/>
                  <a:pt x="6460" y="127184"/>
                </a:cubicBezTo>
                <a:lnTo>
                  <a:pt x="15747" y="132837"/>
                </a:lnTo>
                <a:lnTo>
                  <a:pt x="1615" y="140912"/>
                </a:lnTo>
                <a:cubicBezTo>
                  <a:pt x="404" y="141719"/>
                  <a:pt x="0" y="143334"/>
                  <a:pt x="808" y="144546"/>
                </a:cubicBezTo>
                <a:cubicBezTo>
                  <a:pt x="1212" y="145353"/>
                  <a:pt x="2019" y="145757"/>
                  <a:pt x="3230" y="145757"/>
                </a:cubicBezTo>
                <a:lnTo>
                  <a:pt x="4442" y="145757"/>
                </a:lnTo>
                <a:lnTo>
                  <a:pt x="19381" y="136874"/>
                </a:lnTo>
                <a:lnTo>
                  <a:pt x="19381" y="149794"/>
                </a:lnTo>
                <a:cubicBezTo>
                  <a:pt x="19381" y="151006"/>
                  <a:pt x="20592" y="152217"/>
                  <a:pt x="22207" y="152217"/>
                </a:cubicBezTo>
                <a:cubicBezTo>
                  <a:pt x="23418" y="152217"/>
                  <a:pt x="24629" y="151006"/>
                  <a:pt x="24629" y="149794"/>
                </a:cubicBezTo>
                <a:lnTo>
                  <a:pt x="24629" y="133644"/>
                </a:lnTo>
                <a:lnTo>
                  <a:pt x="37550" y="126377"/>
                </a:lnTo>
                <a:lnTo>
                  <a:pt x="37550" y="157466"/>
                </a:lnTo>
                <a:cubicBezTo>
                  <a:pt x="37550" y="159081"/>
                  <a:pt x="38761" y="160292"/>
                  <a:pt x="40376" y="160292"/>
                </a:cubicBezTo>
                <a:cubicBezTo>
                  <a:pt x="41991" y="160292"/>
                  <a:pt x="43202" y="159081"/>
                  <a:pt x="43202" y="157466"/>
                </a:cubicBezTo>
                <a:lnTo>
                  <a:pt x="43202" y="123147"/>
                </a:lnTo>
                <a:lnTo>
                  <a:pt x="54104" y="117090"/>
                </a:lnTo>
                <a:lnTo>
                  <a:pt x="81559" y="132837"/>
                </a:lnTo>
                <a:lnTo>
                  <a:pt x="81559" y="146564"/>
                </a:lnTo>
                <a:lnTo>
                  <a:pt x="52489" y="163118"/>
                </a:lnTo>
                <a:cubicBezTo>
                  <a:pt x="51277" y="163926"/>
                  <a:pt x="50874" y="165541"/>
                  <a:pt x="51681" y="166752"/>
                </a:cubicBezTo>
                <a:cubicBezTo>
                  <a:pt x="52085" y="167560"/>
                  <a:pt x="52892" y="167964"/>
                  <a:pt x="54104" y="167964"/>
                </a:cubicBezTo>
                <a:cubicBezTo>
                  <a:pt x="54507" y="167964"/>
                  <a:pt x="54911" y="167964"/>
                  <a:pt x="55315" y="167560"/>
                </a:cubicBezTo>
                <a:lnTo>
                  <a:pt x="81559" y="152621"/>
                </a:lnTo>
                <a:lnTo>
                  <a:pt x="81559" y="167560"/>
                </a:lnTo>
                <a:lnTo>
                  <a:pt x="68639" y="174827"/>
                </a:lnTo>
                <a:cubicBezTo>
                  <a:pt x="67428" y="175635"/>
                  <a:pt x="67024" y="177250"/>
                  <a:pt x="67428" y="178461"/>
                </a:cubicBezTo>
                <a:cubicBezTo>
                  <a:pt x="67966" y="179538"/>
                  <a:pt x="68863" y="180076"/>
                  <a:pt x="69880" y="180076"/>
                </a:cubicBezTo>
                <a:cubicBezTo>
                  <a:pt x="70389" y="180076"/>
                  <a:pt x="70927" y="179942"/>
                  <a:pt x="71465" y="179673"/>
                </a:cubicBezTo>
                <a:lnTo>
                  <a:pt x="81559" y="173616"/>
                </a:lnTo>
                <a:lnTo>
                  <a:pt x="81559" y="190170"/>
                </a:lnTo>
                <a:cubicBezTo>
                  <a:pt x="81559" y="191381"/>
                  <a:pt x="82770" y="192593"/>
                  <a:pt x="83982" y="192593"/>
                </a:cubicBezTo>
                <a:cubicBezTo>
                  <a:pt x="85597" y="192593"/>
                  <a:pt x="86808" y="191381"/>
                  <a:pt x="86808" y="190170"/>
                </a:cubicBezTo>
                <a:lnTo>
                  <a:pt x="86808" y="173616"/>
                </a:lnTo>
                <a:lnTo>
                  <a:pt x="97306" y="179673"/>
                </a:lnTo>
                <a:cubicBezTo>
                  <a:pt x="97709" y="180076"/>
                  <a:pt x="98113" y="180076"/>
                  <a:pt x="98517" y="180076"/>
                </a:cubicBezTo>
                <a:cubicBezTo>
                  <a:pt x="99324" y="180076"/>
                  <a:pt x="100132" y="179673"/>
                  <a:pt x="100940" y="178461"/>
                </a:cubicBezTo>
                <a:cubicBezTo>
                  <a:pt x="101747" y="177250"/>
                  <a:pt x="100940" y="175635"/>
                  <a:pt x="99728" y="174827"/>
                </a:cubicBezTo>
                <a:lnTo>
                  <a:pt x="86808" y="167560"/>
                </a:lnTo>
                <a:lnTo>
                  <a:pt x="86808" y="152621"/>
                </a:lnTo>
                <a:lnTo>
                  <a:pt x="113052" y="167560"/>
                </a:lnTo>
                <a:cubicBezTo>
                  <a:pt x="113481" y="167846"/>
                  <a:pt x="113961" y="167980"/>
                  <a:pt x="114438" y="167980"/>
                </a:cubicBezTo>
                <a:cubicBezTo>
                  <a:pt x="115306" y="167980"/>
                  <a:pt x="116165" y="167534"/>
                  <a:pt x="116686" y="166752"/>
                </a:cubicBezTo>
                <a:cubicBezTo>
                  <a:pt x="117494" y="165541"/>
                  <a:pt x="117090" y="163926"/>
                  <a:pt x="115879" y="163118"/>
                </a:cubicBezTo>
                <a:lnTo>
                  <a:pt x="86808" y="146161"/>
                </a:lnTo>
                <a:lnTo>
                  <a:pt x="86808" y="132837"/>
                </a:lnTo>
                <a:lnTo>
                  <a:pt x="114264" y="117090"/>
                </a:lnTo>
                <a:lnTo>
                  <a:pt x="125165" y="123147"/>
                </a:lnTo>
                <a:lnTo>
                  <a:pt x="125165" y="157466"/>
                </a:lnTo>
                <a:cubicBezTo>
                  <a:pt x="125165" y="159081"/>
                  <a:pt x="126376" y="160292"/>
                  <a:pt x="127991" y="160292"/>
                </a:cubicBezTo>
                <a:cubicBezTo>
                  <a:pt x="129606" y="160292"/>
                  <a:pt x="130818" y="159081"/>
                  <a:pt x="130818" y="157466"/>
                </a:cubicBezTo>
                <a:lnTo>
                  <a:pt x="130818" y="126377"/>
                </a:lnTo>
                <a:lnTo>
                  <a:pt x="143738" y="133644"/>
                </a:lnTo>
                <a:lnTo>
                  <a:pt x="143738" y="149794"/>
                </a:lnTo>
                <a:cubicBezTo>
                  <a:pt x="143738" y="151006"/>
                  <a:pt x="144949" y="152217"/>
                  <a:pt x="146160" y="152217"/>
                </a:cubicBezTo>
                <a:cubicBezTo>
                  <a:pt x="147775" y="152217"/>
                  <a:pt x="148987" y="151006"/>
                  <a:pt x="148987" y="149794"/>
                </a:cubicBezTo>
                <a:lnTo>
                  <a:pt x="148987" y="136874"/>
                </a:lnTo>
                <a:lnTo>
                  <a:pt x="163926" y="145353"/>
                </a:lnTo>
                <a:cubicBezTo>
                  <a:pt x="164329" y="145757"/>
                  <a:pt x="164733" y="145757"/>
                  <a:pt x="165137" y="145757"/>
                </a:cubicBezTo>
                <a:cubicBezTo>
                  <a:pt x="166348" y="145757"/>
                  <a:pt x="167156" y="145353"/>
                  <a:pt x="167559" y="144546"/>
                </a:cubicBezTo>
                <a:cubicBezTo>
                  <a:pt x="168367" y="143334"/>
                  <a:pt x="167963" y="141719"/>
                  <a:pt x="166752" y="140912"/>
                </a:cubicBezTo>
                <a:lnTo>
                  <a:pt x="152620" y="132837"/>
                </a:lnTo>
                <a:lnTo>
                  <a:pt x="161907" y="127184"/>
                </a:lnTo>
                <a:cubicBezTo>
                  <a:pt x="163118" y="126377"/>
                  <a:pt x="163522" y="124762"/>
                  <a:pt x="163118" y="123550"/>
                </a:cubicBezTo>
                <a:cubicBezTo>
                  <a:pt x="162597" y="122768"/>
                  <a:pt x="161738" y="122323"/>
                  <a:pt x="160761" y="122323"/>
                </a:cubicBezTo>
                <a:cubicBezTo>
                  <a:pt x="160225" y="122323"/>
                  <a:pt x="159653" y="122457"/>
                  <a:pt x="159081" y="122743"/>
                </a:cubicBezTo>
                <a:lnTo>
                  <a:pt x="146968" y="129607"/>
                </a:lnTo>
                <a:lnTo>
                  <a:pt x="134048" y="122339"/>
                </a:lnTo>
                <a:lnTo>
                  <a:pt x="159484" y="107400"/>
                </a:lnTo>
                <a:cubicBezTo>
                  <a:pt x="160696" y="106592"/>
                  <a:pt x="161503" y="104977"/>
                  <a:pt x="160696" y="103766"/>
                </a:cubicBezTo>
                <a:cubicBezTo>
                  <a:pt x="160174" y="102984"/>
                  <a:pt x="159316" y="102539"/>
                  <a:pt x="158447" y="102539"/>
                </a:cubicBezTo>
                <a:cubicBezTo>
                  <a:pt x="157971" y="102539"/>
                  <a:pt x="157491" y="102673"/>
                  <a:pt x="157062" y="102959"/>
                </a:cubicBezTo>
                <a:lnTo>
                  <a:pt x="128799" y="119109"/>
                </a:lnTo>
                <a:lnTo>
                  <a:pt x="117090" y="112245"/>
                </a:lnTo>
                <a:lnTo>
                  <a:pt x="117090" y="80348"/>
                </a:lnTo>
                <a:lnTo>
                  <a:pt x="127184" y="74696"/>
                </a:lnTo>
                <a:lnTo>
                  <a:pt x="157062" y="91653"/>
                </a:lnTo>
                <a:cubicBezTo>
                  <a:pt x="157466" y="92057"/>
                  <a:pt x="157869" y="92057"/>
                  <a:pt x="158273" y="92057"/>
                </a:cubicBezTo>
                <a:cubicBezTo>
                  <a:pt x="159081" y="92057"/>
                  <a:pt x="160292" y="91653"/>
                  <a:pt x="160696" y="90846"/>
                </a:cubicBezTo>
                <a:cubicBezTo>
                  <a:pt x="161503" y="89635"/>
                  <a:pt x="160696" y="88020"/>
                  <a:pt x="159484" y="87212"/>
                </a:cubicBezTo>
                <a:lnTo>
                  <a:pt x="132433" y="71466"/>
                </a:lnTo>
                <a:lnTo>
                  <a:pt x="145353" y="64198"/>
                </a:lnTo>
                <a:lnTo>
                  <a:pt x="159081" y="71869"/>
                </a:lnTo>
                <a:cubicBezTo>
                  <a:pt x="159484" y="72273"/>
                  <a:pt x="160292" y="72273"/>
                  <a:pt x="160696" y="72273"/>
                </a:cubicBezTo>
                <a:cubicBezTo>
                  <a:pt x="161503" y="72273"/>
                  <a:pt x="162311" y="71869"/>
                  <a:pt x="163118" y="71062"/>
                </a:cubicBezTo>
                <a:cubicBezTo>
                  <a:pt x="163522" y="69851"/>
                  <a:pt x="163118" y="68236"/>
                  <a:pt x="161907" y="67428"/>
                </a:cubicBezTo>
                <a:lnTo>
                  <a:pt x="151005" y="60968"/>
                </a:lnTo>
                <a:lnTo>
                  <a:pt x="166752" y="51681"/>
                </a:lnTo>
                <a:cubicBezTo>
                  <a:pt x="167963" y="51278"/>
                  <a:pt x="168367" y="49663"/>
                  <a:pt x="167559" y="48048"/>
                </a:cubicBezTo>
                <a:cubicBezTo>
                  <a:pt x="167038" y="47265"/>
                  <a:pt x="166180" y="46820"/>
                  <a:pt x="165311" y="46820"/>
                </a:cubicBezTo>
                <a:cubicBezTo>
                  <a:pt x="164834" y="46820"/>
                  <a:pt x="164355" y="46954"/>
                  <a:pt x="163926" y="47240"/>
                </a:cubicBezTo>
                <a:lnTo>
                  <a:pt x="148987" y="55719"/>
                </a:lnTo>
                <a:lnTo>
                  <a:pt x="148987" y="44818"/>
                </a:lnTo>
                <a:cubicBezTo>
                  <a:pt x="148987" y="43606"/>
                  <a:pt x="147775" y="42395"/>
                  <a:pt x="146160" y="42395"/>
                </a:cubicBezTo>
                <a:cubicBezTo>
                  <a:pt x="144949" y="42395"/>
                  <a:pt x="143738" y="43606"/>
                  <a:pt x="143738" y="44818"/>
                </a:cubicBezTo>
                <a:lnTo>
                  <a:pt x="143738" y="58949"/>
                </a:lnTo>
                <a:lnTo>
                  <a:pt x="130818" y="66217"/>
                </a:lnTo>
                <a:lnTo>
                  <a:pt x="130818" y="37146"/>
                </a:lnTo>
                <a:cubicBezTo>
                  <a:pt x="130818" y="35531"/>
                  <a:pt x="129606" y="34320"/>
                  <a:pt x="127991" y="34320"/>
                </a:cubicBezTo>
                <a:cubicBezTo>
                  <a:pt x="126376" y="34320"/>
                  <a:pt x="125165" y="35531"/>
                  <a:pt x="125165" y="37146"/>
                </a:cubicBezTo>
                <a:lnTo>
                  <a:pt x="125165" y="69447"/>
                </a:lnTo>
                <a:lnTo>
                  <a:pt x="114264" y="75907"/>
                </a:lnTo>
                <a:lnTo>
                  <a:pt x="86808" y="59757"/>
                </a:lnTo>
                <a:lnTo>
                  <a:pt x="86808" y="48451"/>
                </a:lnTo>
                <a:lnTo>
                  <a:pt x="115879" y="31494"/>
                </a:lnTo>
                <a:cubicBezTo>
                  <a:pt x="117090" y="30686"/>
                  <a:pt x="117494" y="29071"/>
                  <a:pt x="116686" y="27860"/>
                </a:cubicBezTo>
                <a:cubicBezTo>
                  <a:pt x="116165" y="27078"/>
                  <a:pt x="115306" y="26632"/>
                  <a:pt x="114438" y="26632"/>
                </a:cubicBezTo>
                <a:cubicBezTo>
                  <a:pt x="113961" y="26632"/>
                  <a:pt x="113481" y="26766"/>
                  <a:pt x="113052" y="27052"/>
                </a:cubicBezTo>
                <a:lnTo>
                  <a:pt x="86808" y="41991"/>
                </a:lnTo>
                <a:lnTo>
                  <a:pt x="86808" y="27052"/>
                </a:lnTo>
                <a:lnTo>
                  <a:pt x="99728" y="19785"/>
                </a:lnTo>
                <a:cubicBezTo>
                  <a:pt x="100940" y="18977"/>
                  <a:pt x="101747" y="17362"/>
                  <a:pt x="100940" y="16151"/>
                </a:cubicBezTo>
                <a:cubicBezTo>
                  <a:pt x="100401" y="15074"/>
                  <a:pt x="99504" y="14536"/>
                  <a:pt x="98607" y="14536"/>
                </a:cubicBezTo>
                <a:cubicBezTo>
                  <a:pt x="98158" y="14536"/>
                  <a:pt x="97709" y="14670"/>
                  <a:pt x="97306" y="14940"/>
                </a:cubicBezTo>
                <a:lnTo>
                  <a:pt x="86808" y="20996"/>
                </a:lnTo>
                <a:lnTo>
                  <a:pt x="86808" y="2827"/>
                </a:lnTo>
                <a:cubicBezTo>
                  <a:pt x="86808" y="1212"/>
                  <a:pt x="85597" y="1"/>
                  <a:pt x="83982" y="1"/>
                </a:cubicBezTo>
                <a:close/>
              </a:path>
            </a:pathLst>
          </a:custGeom>
          <a:solidFill>
            <a:srgbClr val="A3816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82" name="图形 1">
            <a:extLst>
              <a:ext uri="{FF2B5EF4-FFF2-40B4-BE49-F238E27FC236}">
                <a16:creationId xmlns:a16="http://schemas.microsoft.com/office/drawing/2014/main" id="{B4EA54C2-C912-42EA-9891-472954BFAF0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766548">
            <a:off x="-4268028" y="-4081918"/>
            <a:ext cx="2480936" cy="398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78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grpId="1" nodeType="withEffect">
                                  <p:stCondLst>
                                    <p:cond delay="11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0.02431 L 0 -0.07222 " pathEditMode="relative" rAng="0" ptsTypes="AA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838"/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50"/>
                            </p:stCondLst>
                            <p:childTnLst>
                              <p:par>
                                <p:cTn id="2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mph" presetSubtype="0" repeatCount="indefinite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350"/>
                            </p:stCondLst>
                            <p:childTnLst>
                              <p:par>
                                <p:cTn id="36" presetID="26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7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3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44675 0.71829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44" y="3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675 0.71829 L 1.43815 -0.05671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70" y="-38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3" grpId="0" animBg="1"/>
      <p:bldP spid="64" grpId="0" animBg="1"/>
      <p:bldP spid="66" grpId="0" animBg="1"/>
      <p:bldP spid="68" grpId="0" animBg="1"/>
      <p:bldP spid="76" grpId="0" animBg="1"/>
      <p:bldP spid="77" grpId="0" animBg="1"/>
      <p:bldP spid="78" grpId="0" animBg="1"/>
      <p:bldP spid="80" grpId="0" animBg="1"/>
      <p:bldP spid="8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603</Words>
  <Application>Microsoft Macintosh PowerPoint</Application>
  <PresentationFormat>Widescreen</PresentationFormat>
  <Paragraphs>84</Paragraphs>
  <Slides>17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Commissioner</vt:lpstr>
      <vt:lpstr>DengXian</vt:lpstr>
      <vt:lpstr>Fondamento</vt:lpstr>
      <vt:lpstr>Lilita One</vt:lpstr>
      <vt:lpstr>Times New Roman</vt:lpstr>
      <vt:lpstr>UTM Alberta Heavy</vt:lpstr>
      <vt:lpstr>UTM Brewers KT</vt:lpstr>
      <vt:lpstr>UTM Fleur</vt:lpstr>
      <vt:lpstr>UVN Huong Que Nang</vt:lpstr>
      <vt:lpstr>UVN Mang Cau Nang</vt:lpstr>
      <vt:lpstr>Office Theme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AI NHANH, AI ĐÚNG?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2022-12-28T20:40:00Z</dcterms:created>
  <dcterms:modified xsi:type="dcterms:W3CDTF">2022-12-28T20:40:17Z</dcterms:modified>
</cp:coreProperties>
</file>