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257" r:id="rId3"/>
    <p:sldId id="266" r:id="rId4"/>
    <p:sldId id="263" r:id="rId5"/>
    <p:sldId id="31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D52B-EA1C-8B4F-8DA6-1AC365E9A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119CA-F5B9-F741-B4D6-9F6E333F5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C4278-B76E-5840-8B9A-D9EAD95A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E56AC-F67E-D84B-974D-1FC1B01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A88B-C14D-0E49-B6F0-5DC432FD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2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F38F-349F-F74E-8DBA-C15255A2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7E18E-DD39-4D47-99BF-425FA254A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87625-C30D-ED42-8670-9A58FB7D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95BD-C4F8-DE4E-BB20-93B40B2C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8ED5-B4DF-C64D-AA18-8E5EEB41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ABA1E-91DA-C049-8D2B-20B0ECA29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04C2-A958-9445-B779-E4BA8268B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BD62F-71C6-E248-B670-A9418601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A8B01-FC18-E645-8717-B8BAB311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3AB0-540B-D447-B3DC-27601DBE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9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420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160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B6C9-804C-774D-BC60-865F2926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2810D-F02E-B24F-9E7A-F1C637F96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3D795-019D-9C4D-8A52-FF86DF22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511B-3F77-494F-8C48-42101EC3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D1A2-3E00-FA49-8787-8FAD3BBF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2D66-D6F6-BF44-B076-2008C9A2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AFAFE-AB19-5A42-8D2F-8787CA58D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B1D02-0FA3-FC48-8003-53F3CC25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F0D6E-7480-A547-BFB2-DACF6916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9EA79-4C9B-654A-83D4-E84022FE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9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A393-B513-AD40-A4C6-B6CD6660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2531-3B2A-2247-8DE5-4EA15374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DAB80-B296-F145-91D8-52287853F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85475-B1E4-FE45-8F96-B51E9ACF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992E7-0D22-6E42-9CA4-C969264F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9B8C5-0D22-0541-8C6A-F5790DEC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1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63D5-DD0A-D740-A0F4-D8D86F2E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C7496-AF6C-6B44-9DC4-974F2C292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8EBE7-8790-0E41-8082-ED4C29E6B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F0D79-9B66-B942-9770-73EE6BDC5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F2CC0-FAD2-7542-B498-1E7D90737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8192E-565A-AB4A-A661-1DA9FE67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33425-857A-8246-99DF-5FBD9742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6CCC4-70F4-8743-AAEE-105D6637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5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37C6-1C6B-C541-953A-70842508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4009C-FF74-3445-97A0-25C82B57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9F14F-55AA-E843-A2D3-82AE9356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D7811-619C-FF43-8134-EFB7BA14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1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D0EE5-31EC-C849-916F-511E1D53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156ED1-AF94-4241-AA4F-EDCB2B97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CADB-083E-604A-A290-8F9F8391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6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B8FD-5592-D549-BBB0-C5F18DE9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66999-30A0-B044-96ED-7F499BCA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1D65-2D73-C14F-9F4B-889A86BA8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45E1C-4AF5-CF4E-BD17-6AD3D813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9771D-E56E-9443-BC2D-BD2147C5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10B94-EB1F-AA4C-8EC1-13D32E8F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F0B5-001B-304B-B149-F228A56B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69A9-4F73-6C4E-8FA6-7CCB6783D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6EA25-D0B2-C942-891B-F0D2753B3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3F57E-2A5C-9843-A696-3C0C54F4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9A71A-E3E4-CA43-BFF1-AD770CE4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DA15C-68ED-FC49-BAE3-06B3F919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9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20253-1805-5A45-BE0A-64AC7599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5208E-11B5-3E46-B658-2510845D3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DA011-E399-4148-8EE0-5FE56FFBE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89332-547E-8943-871E-04F60F4E7AF6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7B17-49DB-F041-952F-86EA941B3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44893-3796-C34B-B9B6-AE90BD721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09EC-BD36-1248-A6ED-B44D0E46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5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loud 225">
            <a:extLst>
              <a:ext uri="{FF2B5EF4-FFF2-40B4-BE49-F238E27FC236}">
                <a16:creationId xmlns:a16="http://schemas.microsoft.com/office/drawing/2014/main" id="{A813BEA1-6261-4C78-9949-0B2D6490785B}"/>
              </a:ext>
            </a:extLst>
          </p:cNvPr>
          <p:cNvSpPr/>
          <p:nvPr/>
        </p:nvSpPr>
        <p:spPr>
          <a:xfrm>
            <a:off x="8385579" y="75210"/>
            <a:ext cx="3549572" cy="2403243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2FCD36-4CE5-4803-A9C9-9C6CC986BF6B}"/>
              </a:ext>
            </a:extLst>
          </p:cNvPr>
          <p:cNvSpPr/>
          <p:nvPr/>
        </p:nvSpPr>
        <p:spPr>
          <a:xfrm>
            <a:off x="181245" y="174171"/>
            <a:ext cx="11877439" cy="6399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3" name="图片 7">
            <a:extLst>
              <a:ext uri="{FF2B5EF4-FFF2-40B4-BE49-F238E27FC236}">
                <a16:creationId xmlns:a16="http://schemas.microsoft.com/office/drawing/2014/main" id="{1DEAA4D7-7FB7-4267-989A-0AFCD24F5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181245" y="1305553"/>
            <a:ext cx="5400894" cy="52267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6990624" y="2236030"/>
            <a:ext cx="5648471" cy="487125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-15817" y="5959038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8" name="副标题 2">
            <a:extLst>
              <a:ext uri="{FF2B5EF4-FFF2-40B4-BE49-F238E27FC236}">
                <a16:creationId xmlns:a16="http://schemas.microsoft.com/office/drawing/2014/main" id="{31C712C1-6CA7-45B1-BF8B-038D12305E67}"/>
              </a:ext>
            </a:extLst>
          </p:cNvPr>
          <p:cNvSpPr txBox="1"/>
          <p:nvPr/>
        </p:nvSpPr>
        <p:spPr>
          <a:xfrm>
            <a:off x="5038662" y="928644"/>
            <a:ext cx="6858000" cy="67183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3600" b="1">
                <a:solidFill>
                  <a:srgbClr val="63A3BD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Luyện từ và câu</a:t>
            </a:r>
            <a:endParaRPr lang="en-US" altLang="zh-CN" sz="3600" b="1" dirty="0">
              <a:solidFill>
                <a:srgbClr val="63A3BD"/>
              </a:solidFill>
              <a:latin typeface="Times New Roman" pitchFamily="18" charset="0"/>
              <a:ea typeface="字魂70号-灵悦黑体" panose="00000500000000000000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31C712C1-6CA7-45B1-BF8B-038D12305E67}"/>
              </a:ext>
            </a:extLst>
          </p:cNvPr>
          <p:cNvSpPr txBox="1"/>
          <p:nvPr/>
        </p:nvSpPr>
        <p:spPr>
          <a:xfrm>
            <a:off x="4436482" y="1475645"/>
            <a:ext cx="8084537" cy="300322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6000" b="1" dirty="0">
                <a:ln w="1905"/>
                <a:solidFill>
                  <a:srgbClr val="3F704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MỞ RỘNG VỐN TỪ: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BẢO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VỆ </a:t>
            </a:r>
          </a:p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6000" b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MÔI</a:t>
            </a:r>
            <a:r>
              <a:rPr lang="en-US" altLang="zh-CN" sz="6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rPr>
              <a:t>TRƯỜNG</a:t>
            </a:r>
            <a:endParaRPr lang="zh-CN" alt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Thoi Nay Nang" panose="02020903060505020304" pitchFamily="18" charset="0"/>
              <a:ea typeface="字魂70号-灵悦黑体" panose="00000500000000000000" pitchFamily="2" charset="-122"/>
              <a:cs typeface="Times New Roman" pitchFamily="18" charset="0"/>
              <a:sym typeface="+mn-lt"/>
            </a:endParaRPr>
          </a:p>
        </p:txBody>
      </p:sp>
      <p:grpSp>
        <p:nvGrpSpPr>
          <p:cNvPr id="12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6187340" y="4523525"/>
            <a:ext cx="3714198" cy="525101"/>
            <a:chOff x="4444735" y="3418031"/>
            <a:chExt cx="3714198" cy="525101"/>
          </a:xfrm>
          <a:noFill/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  <a:latin typeface="UTM Beautiful Caps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52322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ln w="0"/>
                  <a:solidFill>
                    <a:sysClr val="windowText" lastClr="000000"/>
                  </a:solidFill>
                  <a:latin typeface="UTM Beautiful Caps" panose="02040603050506020204" pitchFamily="18" charset="0"/>
                  <a:ea typeface="华康少女文字W5(P)" panose="040F0500000000000000" pitchFamily="82" charset="-122"/>
                  <a:cs typeface="Times New Roman" panose="02020603050405020304" pitchFamily="18" charset="0"/>
                </a:rPr>
                <a:t>Thực hiện: EduFive</a:t>
              </a:r>
              <a:endParaRPr lang="zh-CN" altLang="en-US" sz="2800" dirty="0">
                <a:ln w="0"/>
                <a:solidFill>
                  <a:sysClr val="windowText" lastClr="000000"/>
                </a:solidFill>
                <a:latin typeface="UTM Beautiful Caps" panose="020406030505060202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Google Shape;666;p35"/>
          <p:cNvGrpSpPr/>
          <p:nvPr/>
        </p:nvGrpSpPr>
        <p:grpSpPr>
          <a:xfrm>
            <a:off x="9801838" y="3918947"/>
            <a:ext cx="2403522" cy="2555675"/>
            <a:chOff x="807514" y="821316"/>
            <a:chExt cx="3062988" cy="3480392"/>
          </a:xfrm>
        </p:grpSpPr>
        <p:grpSp>
          <p:nvGrpSpPr>
            <p:cNvPr id="228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322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431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3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428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4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423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418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415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412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410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408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0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400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1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39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389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3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5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384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378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373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8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0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36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342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9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230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5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75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75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1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CBA2A30-6456-49E5-8147-11D92609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18836"/>
            <a:ext cx="4174253" cy="21674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28DCFFF-076C-40E3-9993-7ABBAB4A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688024" y="2665152"/>
            <a:ext cx="4759278" cy="410440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F4BFBCA-35C0-43F8-9F1F-F043D87CBAFC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D1DE7E-038A-489B-A5AD-5C8274327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03702C4-447E-4D38-9AB5-7D1F97514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0BD5143-5F06-4C6B-ABC8-29E9DBD72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808F491-9CC3-4108-B675-BD9CAAFE1D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0F40530-663F-4F28-B9B9-CCB552640701}"/>
              </a:ext>
            </a:extLst>
          </p:cNvPr>
          <p:cNvSpPr txBox="1"/>
          <p:nvPr/>
        </p:nvSpPr>
        <p:spPr>
          <a:xfrm>
            <a:off x="4198944" y="1440645"/>
            <a:ext cx="6323913" cy="121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Hiểu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được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“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khu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bảo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tồn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đa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dạng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sinh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học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”</a:t>
            </a:r>
            <a:endParaRPr kumimoji="0" lang="en-US" altLang="zh-CN" sz="3200" b="1" i="0" u="none" strike="noStrike" kern="1200" normalizeH="0" baseline="0" noProof="0" dirty="0">
              <a:solidFill>
                <a:srgbClr val="482514"/>
              </a:solidFill>
              <a:uLnTx/>
              <a:uFillTx/>
              <a:latin typeface="Times New Roman" pitchFamily="18" charset="0"/>
              <a:ea typeface="字魂70号-灵悦黑体" panose="00000500000000000000" pitchFamily="2" charset="-122"/>
              <a:cs typeface="Times New Roman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7A499B6-1417-456F-9F93-47784042B0C9}"/>
              </a:ext>
            </a:extLst>
          </p:cNvPr>
          <p:cNvSpPr/>
          <p:nvPr/>
        </p:nvSpPr>
        <p:spPr>
          <a:xfrm>
            <a:off x="3564246" y="1646482"/>
            <a:ext cx="606139" cy="573761"/>
          </a:xfrm>
          <a:prstGeom prst="rect">
            <a:avLst/>
          </a:prstGeom>
          <a:solidFill>
            <a:srgbClr val="57A9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字魂105号-简雅黑" panose="00000500000000000000" pitchFamily="2" charset="-122"/>
              </a:rPr>
              <a:t>1 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B1D52E-0D53-4346-A166-27D09FD32B37}"/>
              </a:ext>
            </a:extLst>
          </p:cNvPr>
          <p:cNvSpPr/>
          <p:nvPr/>
        </p:nvSpPr>
        <p:spPr>
          <a:xfrm>
            <a:off x="3571935" y="3162125"/>
            <a:ext cx="606139" cy="573761"/>
          </a:xfrm>
          <a:prstGeom prst="rect">
            <a:avLst/>
          </a:prstGeom>
          <a:solidFill>
            <a:srgbClr val="57A9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字魂105号-简雅黑" panose="00000500000000000000" pitchFamily="2" charset="-122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093898E-F828-4D2D-9BD6-D0335BA0F839}"/>
              </a:ext>
            </a:extLst>
          </p:cNvPr>
          <p:cNvSpPr/>
          <p:nvPr/>
        </p:nvSpPr>
        <p:spPr>
          <a:xfrm>
            <a:off x="3571935" y="4865554"/>
            <a:ext cx="606139" cy="573761"/>
          </a:xfrm>
          <a:prstGeom prst="rect">
            <a:avLst/>
          </a:prstGeom>
          <a:solidFill>
            <a:srgbClr val="57A9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字魂105号-简雅黑" panose="00000500000000000000" pitchFamily="2" charset="-122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50D2395-7ADC-4AD5-BD75-57F7E7537A6D}"/>
              </a:ext>
            </a:extLst>
          </p:cNvPr>
          <p:cNvSpPr txBox="1"/>
          <p:nvPr/>
        </p:nvSpPr>
        <p:spPr>
          <a:xfrm>
            <a:off x="4215281" y="2860901"/>
            <a:ext cx="7071374" cy="117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normalizeH="0" baseline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Xếp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các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từ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ngữ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chỉ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hành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động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đối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với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môi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trường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vào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nhóm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thích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kumimoji="0" lang="en-US" altLang="zh-CN" sz="3200" b="1" i="0" u="none" strike="noStrike" kern="1200" normalizeH="0" noProof="0" dirty="0" err="1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hợp</a:t>
            </a:r>
            <a:r>
              <a:rPr kumimoji="0" lang="en-US" altLang="zh-CN" sz="3200" b="1" i="0" u="none" strike="noStrike" kern="1200" normalizeH="0" noProof="0" dirty="0">
                <a:solidFill>
                  <a:srgbClr val="482514"/>
                </a:solidFill>
                <a:uLnTx/>
                <a:uFillTx/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.</a:t>
            </a:r>
            <a:endParaRPr kumimoji="0" lang="en-US" altLang="zh-CN" sz="3200" b="1" i="0" u="none" strike="noStrike" kern="1200" normalizeH="0" baseline="0" noProof="0" dirty="0">
              <a:solidFill>
                <a:srgbClr val="482514"/>
              </a:solidFill>
              <a:uLnTx/>
              <a:uFillTx/>
              <a:latin typeface="Times New Roman" pitchFamily="18" charset="0"/>
              <a:ea typeface="字魂70号-灵悦黑体" panose="00000500000000000000" pitchFamily="2" charset="-122"/>
              <a:cs typeface="Times New Roman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F983B5F-3F4A-4F6A-B0A5-54075500B2A3}"/>
              </a:ext>
            </a:extLst>
          </p:cNvPr>
          <p:cNvSpPr txBox="1"/>
          <p:nvPr/>
        </p:nvSpPr>
        <p:spPr>
          <a:xfrm>
            <a:off x="4224344" y="4556388"/>
            <a:ext cx="6908113" cy="117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Viết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được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văn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ngắn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về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môi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trường</a:t>
            </a:r>
            <a:r>
              <a:rPr lang="en-US" altLang="zh-CN" sz="3200" b="1" dirty="0">
                <a:solidFill>
                  <a:srgbClr val="482514"/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. </a:t>
            </a:r>
            <a:endParaRPr kumimoji="0" lang="en-US" altLang="zh-CN" sz="3200" b="1" i="0" u="none" strike="noStrike" kern="1200" normalizeH="0" baseline="0" noProof="0" dirty="0">
              <a:solidFill>
                <a:srgbClr val="482514"/>
              </a:solidFill>
              <a:uLnTx/>
              <a:uFillTx/>
              <a:latin typeface="Times New Roman" pitchFamily="18" charset="0"/>
              <a:ea typeface="字魂70号-灵悦黑体" panose="00000500000000000000" pitchFamily="2" charset="-122"/>
              <a:cs typeface="Times New Roman" pitchFamily="18" charset="0"/>
              <a:sym typeface="字魂105号-简雅黑" panose="00000500000000000000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1B32EDB-07D1-48B5-8C70-426EC3D460D6}"/>
              </a:ext>
            </a:extLst>
          </p:cNvPr>
          <p:cNvSpPr/>
          <p:nvPr/>
        </p:nvSpPr>
        <p:spPr>
          <a:xfrm rot="16200000">
            <a:off x="6062544" y="-983812"/>
            <a:ext cx="1200329" cy="357245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0000"/>
                </a:solidFill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6600" b="1" dirty="0">
                <a:solidFill>
                  <a:srgbClr val="FF0000"/>
                </a:solidFill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endParaRPr lang="id-ID" altLang="zh-CN" sz="6000" b="1" dirty="0">
              <a:solidFill>
                <a:srgbClr val="FF0000"/>
              </a:solidFill>
              <a:latin typeface="UVN Thoi Nay Nang" panose="020209030605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5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0" grpId="0"/>
      <p:bldP spid="2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6ADBD26F-0094-4E38-AF5F-24DF43B8B4A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0038" y="1572256"/>
            <a:ext cx="1608134" cy="14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9600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2610" y="3010534"/>
            <a:ext cx="328677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章节 </a:t>
            </a:r>
            <a:r>
              <a:rPr lang="en-US" altLang="zh-CN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PART</a:t>
            </a:r>
            <a:endParaRPr lang="zh-CN" altLang="en-US" sz="2400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pic>
        <p:nvPicPr>
          <p:cNvPr id="12" name="Picture 1" descr="songbir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34" y="1179823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/>
          <p:cNvSpPr txBox="1"/>
          <p:nvPr/>
        </p:nvSpPr>
        <p:spPr>
          <a:xfrm>
            <a:off x="1790688" y="1562455"/>
            <a:ext cx="6227059" cy="4425901"/>
          </a:xfrm>
          <a:prstGeom prst="flowChartTerminator">
            <a:avLst/>
          </a:prstGeom>
          <a:noFill/>
          <a:ln>
            <a:noFill/>
          </a:ln>
          <a:effectLst>
            <a:glow rad="101600">
              <a:srgbClr val="33339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iblet"/>
          </a:sp3d>
        </p:spPr>
        <p:txBody>
          <a:bodyPr wrap="square" lIns="91417" tIns="45709" rIns="91417" bIns="45709">
            <a:spAutoFit/>
          </a:bodyPr>
          <a:lstStyle/>
          <a:p>
            <a:pPr>
              <a:lnSpc>
                <a:spcPct val="71000"/>
              </a:lnSpc>
              <a:defRPr/>
            </a:pPr>
            <a:r>
              <a:rPr lang="en-US" sz="13800" b="1" spc="-2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Thoi Nay Nang" panose="02020903060505020304" pitchFamily="18" charset="0"/>
                <a:ea typeface="字魂70号-灵悦黑体" panose="00000500000000000000" pitchFamily="2" charset="-122"/>
                <a:cs typeface="Times New Roman" pitchFamily="18" charset="0"/>
              </a:rPr>
              <a:t>Khởi động</a:t>
            </a:r>
            <a:r>
              <a:rPr lang="en-US" sz="13800" b="1" spc="-2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13800" b="1" spc="-2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A591F5-8549-4AED-84A8-5F510ECCF132}"/>
              </a:ext>
            </a:extLst>
          </p:cNvPr>
          <p:cNvSpPr/>
          <p:nvPr/>
        </p:nvSpPr>
        <p:spPr>
          <a:xfrm>
            <a:off x="1234192" y="3925066"/>
            <a:ext cx="9723611" cy="28623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Cùng</a:t>
            </a:r>
            <a:r>
              <a:rPr lang="en-US" altLang="zh-C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NHAU </a:t>
            </a:r>
            <a:r>
              <a:rPr lang="en-US" altLang="zh-CN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xem</a:t>
            </a:r>
            <a:r>
              <a:rPr lang="en-US" altLang="zh-C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VIDEO </a:t>
            </a:r>
            <a:r>
              <a:rPr lang="en-US" altLang="zh-CN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sau</a:t>
            </a:r>
            <a:r>
              <a:rPr lang="en-US" altLang="zh-C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 </a:t>
            </a:r>
            <a:r>
              <a:rPr lang="en-US" altLang="zh-CN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đây</a:t>
            </a:r>
            <a:r>
              <a:rPr lang="en-US" altLang="zh-C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字魂105号-简雅黑" panose="00000500000000000000" pitchFamily="2" charset="-122"/>
              </a:rPr>
              <a:t>:</a:t>
            </a:r>
            <a:endParaRPr lang="zh-CN" alt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字魂70号-灵悦黑体" panose="00000500000000000000" pitchFamily="2" charset="-122"/>
              <a:cs typeface="Times New Roman" pitchFamily="18" charset="0"/>
              <a:sym typeface="字魂105号-简雅黑" panose="00000500000000000000" pitchFamily="2" charset="-122"/>
            </a:endParaRPr>
          </a:p>
        </p:txBody>
      </p:sp>
      <p:pic>
        <p:nvPicPr>
          <p:cNvPr id="3" name="PA_蓝剑_图片占位符 7">
            <a:extLst>
              <a:ext uri="{FF2B5EF4-FFF2-40B4-BE49-F238E27FC236}">
                <a16:creationId xmlns:a16="http://schemas.microsoft.com/office/drawing/2014/main" id="{CDD26E2B-EA72-4BA6-BB68-119C1ECBD419}"/>
              </a:ext>
            </a:extLst>
          </p:cNvPr>
          <p:cNvPicPr preferRelativeResize="0">
            <a:picLocks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/>
          <a:stretch/>
        </p:blipFill>
        <p:spPr>
          <a:xfrm>
            <a:off x="1234192" y="415561"/>
            <a:ext cx="10421262" cy="3961617"/>
          </a:xfrm>
          <a:custGeom>
            <a:avLst/>
            <a:gdLst>
              <a:gd name="connsiteX0" fmla="*/ 7009483 w 9503152"/>
              <a:gd name="connsiteY0" fmla="*/ 1682574 h 2345129"/>
              <a:gd name="connsiteX1" fmla="*/ 6916003 w 9503152"/>
              <a:gd name="connsiteY1" fmla="*/ 1760819 h 2345129"/>
              <a:gd name="connsiteX2" fmla="*/ 6874744 w 9503152"/>
              <a:gd name="connsiteY2" fmla="*/ 1754427 h 2345129"/>
              <a:gd name="connsiteX3" fmla="*/ 6876903 w 9503152"/>
              <a:gd name="connsiteY3" fmla="*/ 1740494 h 2345129"/>
              <a:gd name="connsiteX4" fmla="*/ 6895517 w 9503152"/>
              <a:gd name="connsiteY4" fmla="*/ 1711281 h 2345129"/>
              <a:gd name="connsiteX5" fmla="*/ 6870431 w 9503152"/>
              <a:gd name="connsiteY5" fmla="*/ 1691338 h 2345129"/>
              <a:gd name="connsiteX6" fmla="*/ 6799881 w 9503152"/>
              <a:gd name="connsiteY6" fmla="*/ 1712505 h 2345129"/>
              <a:gd name="connsiteX7" fmla="*/ 6797452 w 9503152"/>
              <a:gd name="connsiteY7" fmla="*/ 1728185 h 2345129"/>
              <a:gd name="connsiteX8" fmla="*/ 6805091 w 9503152"/>
              <a:gd name="connsiteY8" fmla="*/ 1759676 h 2345129"/>
              <a:gd name="connsiteX9" fmla="*/ 6716182 w 9503152"/>
              <a:gd name="connsiteY9" fmla="*/ 1808322 h 2345129"/>
              <a:gd name="connsiteX10" fmla="*/ 6713753 w 9503152"/>
              <a:gd name="connsiteY10" fmla="*/ 1824002 h 2345129"/>
              <a:gd name="connsiteX11" fmla="*/ 6803992 w 9503152"/>
              <a:gd name="connsiteY11" fmla="*/ 1948540 h 2345129"/>
              <a:gd name="connsiteX12" fmla="*/ 6925244 w 9503152"/>
              <a:gd name="connsiteY12" fmla="*/ 1872809 h 2345129"/>
              <a:gd name="connsiteX13" fmla="*/ 7055044 w 9503152"/>
              <a:gd name="connsiteY13" fmla="*/ 1752037 h 2345129"/>
              <a:gd name="connsiteX14" fmla="*/ 7062330 w 9503152"/>
              <a:gd name="connsiteY14" fmla="*/ 1705012 h 2345129"/>
              <a:gd name="connsiteX15" fmla="*/ 7016226 w 9503152"/>
              <a:gd name="connsiteY15" fmla="*/ 1729982 h 2345129"/>
              <a:gd name="connsiteX16" fmla="*/ 7007327 w 9503152"/>
              <a:gd name="connsiteY16" fmla="*/ 1696491 h 2345129"/>
              <a:gd name="connsiteX17" fmla="*/ 7023241 w 9503152"/>
              <a:gd name="connsiteY17" fmla="*/ 1684705 h 2345129"/>
              <a:gd name="connsiteX18" fmla="*/ 1281545 w 9503152"/>
              <a:gd name="connsiteY18" fmla="*/ 1640437 h 2345129"/>
              <a:gd name="connsiteX19" fmla="*/ 1249188 w 9503152"/>
              <a:gd name="connsiteY19" fmla="*/ 1667521 h 2345129"/>
              <a:gd name="connsiteX20" fmla="*/ 1246759 w 9503152"/>
              <a:gd name="connsiteY20" fmla="*/ 1683201 h 2345129"/>
              <a:gd name="connsiteX21" fmla="*/ 1280988 w 9503152"/>
              <a:gd name="connsiteY21" fmla="*/ 1734868 h 2345129"/>
              <a:gd name="connsiteX22" fmla="*/ 1306970 w 9503152"/>
              <a:gd name="connsiteY22" fmla="*/ 1738894 h 2345129"/>
              <a:gd name="connsiteX23" fmla="*/ 1332601 w 9503152"/>
              <a:gd name="connsiteY23" fmla="*/ 1664388 h 2345129"/>
              <a:gd name="connsiteX24" fmla="*/ 1335028 w 9503152"/>
              <a:gd name="connsiteY24" fmla="*/ 1648723 h 2345129"/>
              <a:gd name="connsiteX25" fmla="*/ 8957352 w 9503152"/>
              <a:gd name="connsiteY25" fmla="*/ 1451138 h 2345129"/>
              <a:gd name="connsiteX26" fmla="*/ 8984853 w 9503152"/>
              <a:gd name="connsiteY26" fmla="*/ 1455398 h 2345129"/>
              <a:gd name="connsiteX27" fmla="*/ 9022152 w 9503152"/>
              <a:gd name="connsiteY27" fmla="*/ 1477218 h 2345129"/>
              <a:gd name="connsiteX28" fmla="*/ 9019993 w 9503152"/>
              <a:gd name="connsiteY28" fmla="*/ 1491150 h 2345129"/>
              <a:gd name="connsiteX29" fmla="*/ 8987634 w 9503152"/>
              <a:gd name="connsiteY29" fmla="*/ 1518250 h 2345129"/>
              <a:gd name="connsiteX30" fmla="*/ 8947908 w 9503152"/>
              <a:gd name="connsiteY30" fmla="*/ 1512095 h 2345129"/>
              <a:gd name="connsiteX31" fmla="*/ 8950337 w 9503152"/>
              <a:gd name="connsiteY31" fmla="*/ 1496415 h 2345129"/>
              <a:gd name="connsiteX32" fmla="*/ 8968683 w 9503152"/>
              <a:gd name="connsiteY32" fmla="*/ 1468934 h 2345129"/>
              <a:gd name="connsiteX33" fmla="*/ 8957352 w 9503152"/>
              <a:gd name="connsiteY33" fmla="*/ 1451138 h 2345129"/>
              <a:gd name="connsiteX34" fmla="*/ 6699143 w 9503152"/>
              <a:gd name="connsiteY34" fmla="*/ 1383038 h 2345129"/>
              <a:gd name="connsiteX35" fmla="*/ 6678384 w 9503152"/>
              <a:gd name="connsiteY35" fmla="*/ 1426186 h 2345129"/>
              <a:gd name="connsiteX36" fmla="*/ 6692128 w 9503152"/>
              <a:gd name="connsiteY36" fmla="*/ 1428315 h 2345129"/>
              <a:gd name="connsiteX37" fmla="*/ 6722695 w 9503152"/>
              <a:gd name="connsiteY37" fmla="*/ 1402743 h 2345129"/>
              <a:gd name="connsiteX38" fmla="*/ 6725124 w 9503152"/>
              <a:gd name="connsiteY38" fmla="*/ 1387063 h 2345129"/>
              <a:gd name="connsiteX39" fmla="*/ 6004857 w 9503152"/>
              <a:gd name="connsiteY39" fmla="*/ 804676 h 2345129"/>
              <a:gd name="connsiteX40" fmla="*/ 5990557 w 9503152"/>
              <a:gd name="connsiteY40" fmla="*/ 896977 h 2345129"/>
              <a:gd name="connsiteX41" fmla="*/ 6030282 w 9503152"/>
              <a:gd name="connsiteY41" fmla="*/ 903132 h 2345129"/>
              <a:gd name="connsiteX42" fmla="*/ 6062653 w 9503152"/>
              <a:gd name="connsiteY42" fmla="*/ 876050 h 2345129"/>
              <a:gd name="connsiteX43" fmla="*/ 6067241 w 9503152"/>
              <a:gd name="connsiteY43" fmla="*/ 846438 h 2345129"/>
              <a:gd name="connsiteX44" fmla="*/ 6044582 w 9503152"/>
              <a:gd name="connsiteY44" fmla="*/ 810830 h 2345129"/>
              <a:gd name="connsiteX45" fmla="*/ 8451205 w 9503152"/>
              <a:gd name="connsiteY45" fmla="*/ 728945 h 2345129"/>
              <a:gd name="connsiteX46" fmla="*/ 8407520 w 9503152"/>
              <a:gd name="connsiteY46" fmla="*/ 738218 h 2345129"/>
              <a:gd name="connsiteX47" fmla="*/ 8402663 w 9503152"/>
              <a:gd name="connsiteY47" fmla="*/ 769562 h 2345129"/>
              <a:gd name="connsiteX48" fmla="*/ 8416421 w 9503152"/>
              <a:gd name="connsiteY48" fmla="*/ 771694 h 2345129"/>
              <a:gd name="connsiteX49" fmla="*/ 8448778 w 9503152"/>
              <a:gd name="connsiteY49" fmla="*/ 744610 h 2345129"/>
              <a:gd name="connsiteX50" fmla="*/ 8535244 w 9503152"/>
              <a:gd name="connsiteY50" fmla="*/ 711642 h 2345129"/>
              <a:gd name="connsiteX51" fmla="*/ 8493089 w 9503152"/>
              <a:gd name="connsiteY51" fmla="*/ 721167 h 2345129"/>
              <a:gd name="connsiteX52" fmla="*/ 8488504 w 9503152"/>
              <a:gd name="connsiteY52" fmla="*/ 750764 h 2345129"/>
              <a:gd name="connsiteX53" fmla="*/ 8502247 w 9503152"/>
              <a:gd name="connsiteY53" fmla="*/ 752894 h 2345129"/>
              <a:gd name="connsiteX54" fmla="*/ 8532815 w 9503152"/>
              <a:gd name="connsiteY54" fmla="*/ 727322 h 2345129"/>
              <a:gd name="connsiteX55" fmla="*/ 9305782 w 9503152"/>
              <a:gd name="connsiteY55" fmla="*/ 0 h 2345129"/>
              <a:gd name="connsiteX56" fmla="*/ 9479975 w 9503152"/>
              <a:gd name="connsiteY56" fmla="*/ 26988 h 2345129"/>
              <a:gd name="connsiteX57" fmla="*/ 9502620 w 9503152"/>
              <a:gd name="connsiteY57" fmla="*/ 62593 h 2345129"/>
              <a:gd name="connsiteX58" fmla="*/ 9500461 w 9503152"/>
              <a:gd name="connsiteY58" fmla="*/ 76525 h 2345129"/>
              <a:gd name="connsiteX59" fmla="*/ 9325726 w 9503152"/>
              <a:gd name="connsiteY59" fmla="*/ 143971 h 2345129"/>
              <a:gd name="connsiteX60" fmla="*/ 9300655 w 9503152"/>
              <a:gd name="connsiteY60" fmla="*/ 124030 h 2345129"/>
              <a:gd name="connsiteX61" fmla="*/ 9286897 w 9503152"/>
              <a:gd name="connsiteY61" fmla="*/ 121899 h 2345129"/>
              <a:gd name="connsiteX62" fmla="*/ 9021733 w 9503152"/>
              <a:gd name="connsiteY62" fmla="*/ 237755 h 2345129"/>
              <a:gd name="connsiteX63" fmla="*/ 8828384 w 9503152"/>
              <a:gd name="connsiteY63" fmla="*/ 334414 h 2345129"/>
              <a:gd name="connsiteX64" fmla="*/ 8810055 w 9503152"/>
              <a:gd name="connsiteY64" fmla="*/ 361882 h 2345129"/>
              <a:gd name="connsiteX65" fmla="*/ 8854080 w 9503152"/>
              <a:gd name="connsiteY65" fmla="*/ 431123 h 2345129"/>
              <a:gd name="connsiteX66" fmla="*/ 8828465 w 9503152"/>
              <a:gd name="connsiteY66" fmla="*/ 505615 h 2345129"/>
              <a:gd name="connsiteX67" fmla="*/ 8830336 w 9503152"/>
              <a:gd name="connsiteY67" fmla="*/ 584382 h 2345129"/>
              <a:gd name="connsiteX68" fmla="*/ 8814165 w 9503152"/>
              <a:gd name="connsiteY68" fmla="*/ 597917 h 2345129"/>
              <a:gd name="connsiteX69" fmla="*/ 8827909 w 9503152"/>
              <a:gd name="connsiteY69" fmla="*/ 600047 h 2345129"/>
              <a:gd name="connsiteX70" fmla="*/ 8809306 w 9503152"/>
              <a:gd name="connsiteY70" fmla="*/ 629277 h 2345129"/>
              <a:gd name="connsiteX71" fmla="*/ 8797706 w 9503152"/>
              <a:gd name="connsiteY71" fmla="*/ 704152 h 2345129"/>
              <a:gd name="connsiteX72" fmla="*/ 8564632 w 9503152"/>
              <a:gd name="connsiteY72" fmla="*/ 794656 h 2345129"/>
              <a:gd name="connsiteX73" fmla="*/ 8569842 w 9503152"/>
              <a:gd name="connsiteY73" fmla="*/ 841827 h 2345129"/>
              <a:gd name="connsiteX74" fmla="*/ 8383775 w 9503152"/>
              <a:gd name="connsiteY74" fmla="*/ 891477 h 2345129"/>
              <a:gd name="connsiteX75" fmla="*/ 8325436 w 9503152"/>
              <a:gd name="connsiteY75" fmla="*/ 914535 h 2345129"/>
              <a:gd name="connsiteX76" fmla="*/ 8315992 w 9503152"/>
              <a:gd name="connsiteY76" fmla="*/ 975493 h 2345129"/>
              <a:gd name="connsiteX77" fmla="*/ 8420531 w 9503152"/>
              <a:gd name="connsiteY77" fmla="*/ 1007729 h 2345129"/>
              <a:gd name="connsiteX78" fmla="*/ 8418373 w 9503152"/>
              <a:gd name="connsiteY78" fmla="*/ 1021662 h 2345129"/>
              <a:gd name="connsiteX79" fmla="*/ 8392391 w 9503152"/>
              <a:gd name="connsiteY79" fmla="*/ 1017637 h 2345129"/>
              <a:gd name="connsiteX80" fmla="*/ 8385106 w 9503152"/>
              <a:gd name="connsiteY80" fmla="*/ 1064661 h 2345129"/>
              <a:gd name="connsiteX81" fmla="*/ 8486927 w 9503152"/>
              <a:gd name="connsiteY81" fmla="*/ 1205277 h 2345129"/>
              <a:gd name="connsiteX82" fmla="*/ 8440187 w 9503152"/>
              <a:gd name="connsiteY82" fmla="*/ 1244400 h 2345129"/>
              <a:gd name="connsiteX83" fmla="*/ 8425886 w 9503152"/>
              <a:gd name="connsiteY83" fmla="*/ 1336701 h 2345129"/>
              <a:gd name="connsiteX84" fmla="*/ 8175377 w 9503152"/>
              <a:gd name="connsiteY84" fmla="*/ 1438771 h 2345129"/>
              <a:gd name="connsiteX85" fmla="*/ 8170520 w 9503152"/>
              <a:gd name="connsiteY85" fmla="*/ 1470116 h 2345129"/>
              <a:gd name="connsiteX86" fmla="*/ 8184264 w 9503152"/>
              <a:gd name="connsiteY86" fmla="*/ 1472245 h 2345129"/>
              <a:gd name="connsiteX87" fmla="*/ 8200451 w 9503152"/>
              <a:gd name="connsiteY87" fmla="*/ 1458697 h 2345129"/>
              <a:gd name="connsiteX88" fmla="*/ 8262821 w 9503152"/>
              <a:gd name="connsiteY88" fmla="*/ 1500457 h 2345129"/>
              <a:gd name="connsiteX89" fmla="*/ 8307417 w 9503152"/>
              <a:gd name="connsiteY89" fmla="*/ 1475269 h 2345129"/>
              <a:gd name="connsiteX90" fmla="*/ 8318731 w 9503152"/>
              <a:gd name="connsiteY90" fmla="*/ 1493078 h 2345129"/>
              <a:gd name="connsiteX91" fmla="*/ 8388387 w 9503152"/>
              <a:gd name="connsiteY91" fmla="*/ 1487813 h 2345129"/>
              <a:gd name="connsiteX92" fmla="*/ 8428126 w 9503152"/>
              <a:gd name="connsiteY92" fmla="*/ 1493970 h 2345129"/>
              <a:gd name="connsiteX93" fmla="*/ 8713506 w 9503152"/>
              <a:gd name="connsiteY93" fmla="*/ 1429399 h 2345129"/>
              <a:gd name="connsiteX94" fmla="*/ 8729676 w 9503152"/>
              <a:gd name="connsiteY94" fmla="*/ 1415864 h 2345129"/>
              <a:gd name="connsiteX95" fmla="*/ 8783159 w 9503152"/>
              <a:gd name="connsiteY95" fmla="*/ 1424150 h 2345129"/>
              <a:gd name="connsiteX96" fmla="*/ 8947908 w 9503152"/>
              <a:gd name="connsiteY96" fmla="*/ 1512095 h 2345129"/>
              <a:gd name="connsiteX97" fmla="*/ 8945481 w 9503152"/>
              <a:gd name="connsiteY97" fmla="*/ 1527759 h 2345129"/>
              <a:gd name="connsiteX98" fmla="*/ 8691902 w 9503152"/>
              <a:gd name="connsiteY98" fmla="*/ 1659678 h 2345129"/>
              <a:gd name="connsiteX99" fmla="*/ 8650657 w 9503152"/>
              <a:gd name="connsiteY99" fmla="*/ 1653288 h 2345129"/>
              <a:gd name="connsiteX100" fmla="*/ 8661974 w 9503152"/>
              <a:gd name="connsiteY100" fmla="*/ 1671081 h 2345129"/>
              <a:gd name="connsiteX101" fmla="*/ 8169503 w 9503152"/>
              <a:gd name="connsiteY101" fmla="*/ 1830182 h 2345129"/>
              <a:gd name="connsiteX102" fmla="*/ 8013367 w 9503152"/>
              <a:gd name="connsiteY102" fmla="*/ 1868412 h 2345129"/>
              <a:gd name="connsiteX103" fmla="*/ 7881680 w 9503152"/>
              <a:gd name="connsiteY103" fmla="*/ 1910430 h 2345129"/>
              <a:gd name="connsiteX104" fmla="*/ 7402601 w 9503152"/>
              <a:gd name="connsiteY104" fmla="*/ 1993129 h 2345129"/>
              <a:gd name="connsiteX105" fmla="*/ 7274605 w 9503152"/>
              <a:gd name="connsiteY105" fmla="*/ 2021452 h 2345129"/>
              <a:gd name="connsiteX106" fmla="*/ 7209806 w 9503152"/>
              <a:gd name="connsiteY106" fmla="*/ 1995372 h 2345129"/>
              <a:gd name="connsiteX107" fmla="*/ 6731620 w 9503152"/>
              <a:gd name="connsiteY107" fmla="*/ 2062169 h 2345129"/>
              <a:gd name="connsiteX108" fmla="*/ 5882215 w 9503152"/>
              <a:gd name="connsiteY108" fmla="*/ 2212334 h 2345129"/>
              <a:gd name="connsiteX109" fmla="*/ 5842490 w 9503152"/>
              <a:gd name="connsiteY109" fmla="*/ 2206179 h 2345129"/>
              <a:gd name="connsiteX110" fmla="*/ 5840063 w 9503152"/>
              <a:gd name="connsiteY110" fmla="*/ 2221844 h 2345129"/>
              <a:gd name="connsiteX111" fmla="*/ 5705596 w 9503152"/>
              <a:gd name="connsiteY111" fmla="*/ 2201011 h 2345129"/>
              <a:gd name="connsiteX112" fmla="*/ 5229851 w 9503152"/>
              <a:gd name="connsiteY112" fmla="*/ 2252145 h 2345129"/>
              <a:gd name="connsiteX113" fmla="*/ 5178797 w 9503152"/>
              <a:gd name="connsiteY113" fmla="*/ 2228179 h 2345129"/>
              <a:gd name="connsiteX114" fmla="*/ 4888834 w 9503152"/>
              <a:gd name="connsiteY114" fmla="*/ 2231408 h 2345129"/>
              <a:gd name="connsiteX115" fmla="*/ 4809383 w 9503152"/>
              <a:gd name="connsiteY115" fmla="*/ 2219099 h 2345129"/>
              <a:gd name="connsiteX116" fmla="*/ 4804795 w 9503152"/>
              <a:gd name="connsiteY116" fmla="*/ 2248712 h 2345129"/>
              <a:gd name="connsiteX117" fmla="*/ 4710054 w 9503152"/>
              <a:gd name="connsiteY117" fmla="*/ 2234034 h 2345129"/>
              <a:gd name="connsiteX118" fmla="*/ 4389537 w 9503152"/>
              <a:gd name="connsiteY118" fmla="*/ 2262837 h 2345129"/>
              <a:gd name="connsiteX119" fmla="*/ 4351970 w 9503152"/>
              <a:gd name="connsiteY119" fmla="*/ 2242750 h 2345129"/>
              <a:gd name="connsiteX120" fmla="*/ 4347382 w 9503152"/>
              <a:gd name="connsiteY120" fmla="*/ 2272362 h 2345129"/>
              <a:gd name="connsiteX121" fmla="*/ 4226672 w 9503152"/>
              <a:gd name="connsiteY121" fmla="*/ 2253661 h 2345129"/>
              <a:gd name="connsiteX122" fmla="*/ 3832525 w 9503152"/>
              <a:gd name="connsiteY122" fmla="*/ 2303154 h 2345129"/>
              <a:gd name="connsiteX123" fmla="*/ 3804399 w 9503152"/>
              <a:gd name="connsiteY123" fmla="*/ 2313063 h 2345129"/>
              <a:gd name="connsiteX124" fmla="*/ 3697433 w 9503152"/>
              <a:gd name="connsiteY124" fmla="*/ 2296491 h 2345129"/>
              <a:gd name="connsiteX125" fmla="*/ 3584091 w 9503152"/>
              <a:gd name="connsiteY125" fmla="*/ 2311028 h 2345129"/>
              <a:gd name="connsiteX126" fmla="*/ 3449624 w 9503152"/>
              <a:gd name="connsiteY126" fmla="*/ 2290195 h 2345129"/>
              <a:gd name="connsiteX127" fmla="*/ 3198761 w 9503152"/>
              <a:gd name="connsiteY127" fmla="*/ 2313750 h 2345129"/>
              <a:gd name="connsiteX128" fmla="*/ 3117777 w 9503152"/>
              <a:gd name="connsiteY128" fmla="*/ 2301203 h 2345129"/>
              <a:gd name="connsiteX129" fmla="*/ 3089380 w 9503152"/>
              <a:gd name="connsiteY129" fmla="*/ 2312860 h 2345129"/>
              <a:gd name="connsiteX130" fmla="*/ 3091809 w 9503152"/>
              <a:gd name="connsiteY130" fmla="*/ 2297180 h 2345129"/>
              <a:gd name="connsiteX131" fmla="*/ 2692721 w 9503152"/>
              <a:gd name="connsiteY131" fmla="*/ 2297770 h 2345129"/>
              <a:gd name="connsiteX132" fmla="*/ 2611737 w 9503152"/>
              <a:gd name="connsiteY132" fmla="*/ 2285223 h 2345129"/>
              <a:gd name="connsiteX133" fmla="*/ 2523483 w 9503152"/>
              <a:gd name="connsiteY133" fmla="*/ 2319687 h 2345129"/>
              <a:gd name="connsiteX134" fmla="*/ 2499928 w 9503152"/>
              <a:gd name="connsiteY134" fmla="*/ 2299998 h 2345129"/>
              <a:gd name="connsiteX135" fmla="*/ 2486171 w 9503152"/>
              <a:gd name="connsiteY135" fmla="*/ 2297866 h 2345129"/>
              <a:gd name="connsiteX136" fmla="*/ 2333104 w 9503152"/>
              <a:gd name="connsiteY136" fmla="*/ 2306249 h 2345129"/>
              <a:gd name="connsiteX137" fmla="*/ 2172669 w 9503152"/>
              <a:gd name="connsiteY137" fmla="*/ 2281393 h 2345129"/>
              <a:gd name="connsiteX138" fmla="*/ 2029314 w 9503152"/>
              <a:gd name="connsiteY138" fmla="*/ 2227086 h 2345129"/>
              <a:gd name="connsiteX139" fmla="*/ 1948330 w 9503152"/>
              <a:gd name="connsiteY139" fmla="*/ 2214539 h 2345129"/>
              <a:gd name="connsiteX140" fmla="*/ 1913461 w 9503152"/>
              <a:gd name="connsiteY140" fmla="*/ 2177040 h 2345129"/>
              <a:gd name="connsiteX141" fmla="*/ 1725511 w 9503152"/>
              <a:gd name="connsiteY141" fmla="*/ 2147921 h 2345129"/>
              <a:gd name="connsiteX142" fmla="*/ 1418738 w 9503152"/>
              <a:gd name="connsiteY142" fmla="*/ 2178854 h 2345129"/>
              <a:gd name="connsiteX143" fmla="*/ 1375063 w 9503152"/>
              <a:gd name="connsiteY143" fmla="*/ 2188144 h 2345129"/>
              <a:gd name="connsiteX144" fmla="*/ 1254354 w 9503152"/>
              <a:gd name="connsiteY144" fmla="*/ 2169442 h 2345129"/>
              <a:gd name="connsiteX145" fmla="*/ 1209758 w 9503152"/>
              <a:gd name="connsiteY145" fmla="*/ 2194630 h 2345129"/>
              <a:gd name="connsiteX146" fmla="*/ 1221357 w 9503152"/>
              <a:gd name="connsiteY146" fmla="*/ 2210694 h 2345129"/>
              <a:gd name="connsiteX147" fmla="*/ 1200314 w 9503152"/>
              <a:gd name="connsiteY147" fmla="*/ 2255587 h 2345129"/>
              <a:gd name="connsiteX148" fmla="*/ 917636 w 9503152"/>
              <a:gd name="connsiteY148" fmla="*/ 2211792 h 2345129"/>
              <a:gd name="connsiteX149" fmla="*/ 815000 w 9503152"/>
              <a:gd name="connsiteY149" fmla="*/ 2258295 h 2345129"/>
              <a:gd name="connsiteX150" fmla="*/ 761517 w 9503152"/>
              <a:gd name="connsiteY150" fmla="*/ 2250009 h 2345129"/>
              <a:gd name="connsiteX151" fmla="*/ 501484 w 9503152"/>
              <a:gd name="connsiteY151" fmla="*/ 2241820 h 2345129"/>
              <a:gd name="connsiteX152" fmla="*/ 420500 w 9503152"/>
              <a:gd name="connsiteY152" fmla="*/ 2229273 h 2345129"/>
              <a:gd name="connsiteX153" fmla="*/ 274173 w 9503152"/>
              <a:gd name="connsiteY153" fmla="*/ 2285079 h 2345129"/>
              <a:gd name="connsiteX154" fmla="*/ 272014 w 9503152"/>
              <a:gd name="connsiteY154" fmla="*/ 2299012 h 2345129"/>
              <a:gd name="connsiteX155" fmla="*/ 191030 w 9503152"/>
              <a:gd name="connsiteY155" fmla="*/ 2286465 h 2345129"/>
              <a:gd name="connsiteX156" fmla="*/ 155336 w 9503152"/>
              <a:gd name="connsiteY156" fmla="*/ 2345129 h 2345129"/>
              <a:gd name="connsiteX157" fmla="*/ 100334 w 9503152"/>
              <a:gd name="connsiteY157" fmla="*/ 2336608 h 2345129"/>
              <a:gd name="connsiteX158" fmla="*/ 32468 w 9503152"/>
              <a:gd name="connsiteY158" fmla="*/ 2340360 h 2345129"/>
              <a:gd name="connsiteX159" fmla="*/ 1210 w 9503152"/>
              <a:gd name="connsiteY159" fmla="*/ 2178580 h 2345129"/>
              <a:gd name="connsiteX160" fmla="*/ 138025 w 9503152"/>
              <a:gd name="connsiteY160" fmla="*/ 2012531 h 2345129"/>
              <a:gd name="connsiteX161" fmla="*/ 140452 w 9503152"/>
              <a:gd name="connsiteY161" fmla="*/ 1996867 h 2345129"/>
              <a:gd name="connsiteX162" fmla="*/ 163993 w 9503152"/>
              <a:gd name="connsiteY162" fmla="*/ 2016554 h 2345129"/>
              <a:gd name="connsiteX163" fmla="*/ 238248 w 9503152"/>
              <a:gd name="connsiteY163" fmla="*/ 1981695 h 2345129"/>
              <a:gd name="connsiteX164" fmla="*/ 247961 w 9503152"/>
              <a:gd name="connsiteY164" fmla="*/ 1919005 h 2345129"/>
              <a:gd name="connsiteX165" fmla="*/ 152868 w 9503152"/>
              <a:gd name="connsiteY165" fmla="*/ 1825796 h 2345129"/>
              <a:gd name="connsiteX166" fmla="*/ 168784 w 9503152"/>
              <a:gd name="connsiteY166" fmla="*/ 1813995 h 2345129"/>
              <a:gd name="connsiteX167" fmla="*/ 155027 w 9503152"/>
              <a:gd name="connsiteY167" fmla="*/ 1811863 h 2345129"/>
              <a:gd name="connsiteX168" fmla="*/ 173640 w 9503152"/>
              <a:gd name="connsiteY168" fmla="*/ 1782650 h 2345129"/>
              <a:gd name="connsiteX169" fmla="*/ 176067 w 9503152"/>
              <a:gd name="connsiteY169" fmla="*/ 1766986 h 2345129"/>
              <a:gd name="connsiteX170" fmla="*/ 141826 w 9503152"/>
              <a:gd name="connsiteY170" fmla="*/ 1715301 h 2345129"/>
              <a:gd name="connsiteX171" fmla="*/ 102100 w 9503152"/>
              <a:gd name="connsiteY171" fmla="*/ 1709146 h 2345129"/>
              <a:gd name="connsiteX172" fmla="*/ 72170 w 9503152"/>
              <a:gd name="connsiteY172" fmla="*/ 1720565 h 2345129"/>
              <a:gd name="connsiteX173" fmla="*/ 64802 w 9503152"/>
              <a:gd name="connsiteY173" fmla="*/ 1687327 h 2345129"/>
              <a:gd name="connsiteX174" fmla="*/ 79455 w 9503152"/>
              <a:gd name="connsiteY174" fmla="*/ 1673541 h 2345129"/>
              <a:gd name="connsiteX175" fmla="*/ 71816 w 9503152"/>
              <a:gd name="connsiteY175" fmla="*/ 1642050 h 2345129"/>
              <a:gd name="connsiteX176" fmla="*/ 88897 w 9503152"/>
              <a:gd name="connsiteY176" fmla="*/ 1612599 h 2345129"/>
              <a:gd name="connsiteX177" fmla="*/ 69932 w 9503152"/>
              <a:gd name="connsiteY177" fmla="*/ 1563281 h 2345129"/>
              <a:gd name="connsiteX178" fmla="*/ 90973 w 9503152"/>
              <a:gd name="connsiteY178" fmla="*/ 1518403 h 2345129"/>
              <a:gd name="connsiteX179" fmla="*/ 91804 w 9503152"/>
              <a:gd name="connsiteY179" fmla="*/ 1331271 h 2345129"/>
              <a:gd name="connsiteX180" fmla="*/ 136032 w 9503152"/>
              <a:gd name="connsiteY180" fmla="*/ 1227565 h 2345129"/>
              <a:gd name="connsiteX181" fmla="*/ 126862 w 9503152"/>
              <a:gd name="connsiteY181" fmla="*/ 1195821 h 2345129"/>
              <a:gd name="connsiteX182" fmla="*/ 162286 w 9503152"/>
              <a:gd name="connsiteY182" fmla="*/ 1138905 h 2345129"/>
              <a:gd name="connsiteX183" fmla="*/ 150061 w 9503152"/>
              <a:gd name="connsiteY183" fmla="*/ 1137011 h 2345129"/>
              <a:gd name="connsiteX184" fmla="*/ 346655 w 9503152"/>
              <a:gd name="connsiteY184" fmla="*/ 837553 h 2345129"/>
              <a:gd name="connsiteX185" fmla="*/ 446527 w 9503152"/>
              <a:gd name="connsiteY185" fmla="*/ 728185 h 2345129"/>
              <a:gd name="connsiteX186" fmla="*/ 511881 w 9503152"/>
              <a:gd name="connsiteY186" fmla="*/ 659850 h 2345129"/>
              <a:gd name="connsiteX187" fmla="*/ 651479 w 9503152"/>
              <a:gd name="connsiteY187" fmla="*/ 556636 h 2345129"/>
              <a:gd name="connsiteX188" fmla="*/ 742175 w 9503152"/>
              <a:gd name="connsiteY188" fmla="*/ 506494 h 2345129"/>
              <a:gd name="connsiteX189" fmla="*/ 767247 w 9503152"/>
              <a:gd name="connsiteY189" fmla="*/ 526435 h 2345129"/>
              <a:gd name="connsiteX190" fmla="*/ 860455 w 9503152"/>
              <a:gd name="connsiteY190" fmla="*/ 540876 h 2345129"/>
              <a:gd name="connsiteX191" fmla="*/ 865043 w 9503152"/>
              <a:gd name="connsiteY191" fmla="*/ 511263 h 2345129"/>
              <a:gd name="connsiteX192" fmla="*/ 876642 w 9503152"/>
              <a:gd name="connsiteY192" fmla="*/ 527327 h 2345129"/>
              <a:gd name="connsiteX193" fmla="*/ 1013254 w 9503152"/>
              <a:gd name="connsiteY193" fmla="*/ 534225 h 2345129"/>
              <a:gd name="connsiteX194" fmla="*/ 1050821 w 9503152"/>
              <a:gd name="connsiteY194" fmla="*/ 554312 h 2345129"/>
              <a:gd name="connsiteX195" fmla="*/ 1393997 w 9503152"/>
              <a:gd name="connsiteY195" fmla="*/ 561116 h 2345129"/>
              <a:gd name="connsiteX196" fmla="*/ 1487205 w 9503152"/>
              <a:gd name="connsiteY196" fmla="*/ 575557 h 2345129"/>
              <a:gd name="connsiteX197" fmla="*/ 1590834 w 9503152"/>
              <a:gd name="connsiteY197" fmla="*/ 623709 h 2345129"/>
              <a:gd name="connsiteX198" fmla="*/ 1804753 w 9503152"/>
              <a:gd name="connsiteY198" fmla="*/ 656851 h 2345129"/>
              <a:gd name="connsiteX199" fmla="*/ 2220011 w 9503152"/>
              <a:gd name="connsiteY199" fmla="*/ 642726 h 2345129"/>
              <a:gd name="connsiteX200" fmla="*/ 2298837 w 9503152"/>
              <a:gd name="connsiteY200" fmla="*/ 669206 h 2345129"/>
              <a:gd name="connsiteX201" fmla="*/ 2392045 w 9503152"/>
              <a:gd name="connsiteY201" fmla="*/ 683646 h 2345129"/>
              <a:gd name="connsiteX202" fmla="*/ 2437891 w 9503152"/>
              <a:gd name="connsiteY202" fmla="*/ 660426 h 2345129"/>
              <a:gd name="connsiteX203" fmla="*/ 2679311 w 9503152"/>
              <a:gd name="connsiteY203" fmla="*/ 697829 h 2345129"/>
              <a:gd name="connsiteX204" fmla="*/ 2723892 w 9503152"/>
              <a:gd name="connsiteY204" fmla="*/ 672639 h 2345129"/>
              <a:gd name="connsiteX205" fmla="*/ 2791119 w 9503152"/>
              <a:gd name="connsiteY205" fmla="*/ 683054 h 2345129"/>
              <a:gd name="connsiteX206" fmla="*/ 2795707 w 9503152"/>
              <a:gd name="connsiteY206" fmla="*/ 653441 h 2345129"/>
              <a:gd name="connsiteX207" fmla="*/ 2876691 w 9503152"/>
              <a:gd name="connsiteY207" fmla="*/ 665988 h 2345129"/>
              <a:gd name="connsiteX208" fmla="*/ 3500929 w 9503152"/>
              <a:gd name="connsiteY208" fmla="*/ 636086 h 2345129"/>
              <a:gd name="connsiteX209" fmla="*/ 3621639 w 9503152"/>
              <a:gd name="connsiteY209" fmla="*/ 654788 h 2345129"/>
              <a:gd name="connsiteX210" fmla="*/ 3626224 w 9503152"/>
              <a:gd name="connsiteY210" fmla="*/ 625191 h 2345129"/>
              <a:gd name="connsiteX211" fmla="*/ 3705675 w 9503152"/>
              <a:gd name="connsiteY211" fmla="*/ 637500 h 2345129"/>
              <a:gd name="connsiteX212" fmla="*/ 3735619 w 9503152"/>
              <a:gd name="connsiteY212" fmla="*/ 626083 h 2345129"/>
              <a:gd name="connsiteX213" fmla="*/ 3746934 w 9503152"/>
              <a:gd name="connsiteY213" fmla="*/ 643892 h 2345129"/>
              <a:gd name="connsiteX214" fmla="*/ 3751790 w 9503152"/>
              <a:gd name="connsiteY214" fmla="*/ 612548 h 2345129"/>
              <a:gd name="connsiteX215" fmla="*/ 3872500 w 9503152"/>
              <a:gd name="connsiteY215" fmla="*/ 631249 h 2345129"/>
              <a:gd name="connsiteX216" fmla="*/ 4446323 w 9503152"/>
              <a:gd name="connsiteY216" fmla="*/ 563213 h 2345129"/>
              <a:gd name="connsiteX217" fmla="*/ 4603978 w 9503152"/>
              <a:gd name="connsiteY217" fmla="*/ 525218 h 2345129"/>
              <a:gd name="connsiteX218" fmla="*/ 4710943 w 9503152"/>
              <a:gd name="connsiteY218" fmla="*/ 541790 h 2345129"/>
              <a:gd name="connsiteX219" fmla="*/ 4715529 w 9503152"/>
              <a:gd name="connsiteY219" fmla="*/ 512193 h 2345129"/>
              <a:gd name="connsiteX220" fmla="*/ 4796499 w 9503152"/>
              <a:gd name="connsiteY220" fmla="*/ 524738 h 2345129"/>
              <a:gd name="connsiteX221" fmla="*/ 4908324 w 9503152"/>
              <a:gd name="connsiteY221" fmla="*/ 509950 h 2345129"/>
              <a:gd name="connsiteX222" fmla="*/ 4975551 w 9503152"/>
              <a:gd name="connsiteY222" fmla="*/ 520365 h 2345129"/>
              <a:gd name="connsiteX223" fmla="*/ 5161614 w 9503152"/>
              <a:gd name="connsiteY223" fmla="*/ 470731 h 2345129"/>
              <a:gd name="connsiteX224" fmla="*/ 5177798 w 9503152"/>
              <a:gd name="connsiteY224" fmla="*/ 457198 h 2345129"/>
              <a:gd name="connsiteX225" fmla="*/ 5286284 w 9503152"/>
              <a:gd name="connsiteY225" fmla="*/ 474006 h 2345129"/>
              <a:gd name="connsiteX226" fmla="*/ 5290872 w 9503152"/>
              <a:gd name="connsiteY226" fmla="*/ 444393 h 2345129"/>
              <a:gd name="connsiteX227" fmla="*/ 5397824 w 9503152"/>
              <a:gd name="connsiteY227" fmla="*/ 460963 h 2345129"/>
              <a:gd name="connsiteX228" fmla="*/ 5637370 w 9503152"/>
              <a:gd name="connsiteY228" fmla="*/ 419615 h 2345129"/>
              <a:gd name="connsiteX229" fmla="*/ 5653543 w 9503152"/>
              <a:gd name="connsiteY229" fmla="*/ 406064 h 2345129"/>
              <a:gd name="connsiteX230" fmla="*/ 5760509 w 9503152"/>
              <a:gd name="connsiteY230" fmla="*/ 422636 h 2345129"/>
              <a:gd name="connsiteX231" fmla="*/ 5765365 w 9503152"/>
              <a:gd name="connsiteY231" fmla="*/ 391291 h 2345129"/>
              <a:gd name="connsiteX232" fmla="*/ 5832592 w 9503152"/>
              <a:gd name="connsiteY232" fmla="*/ 401707 h 2345129"/>
              <a:gd name="connsiteX233" fmla="*/ 6084988 w 9503152"/>
              <a:gd name="connsiteY233" fmla="*/ 378390 h 2345129"/>
              <a:gd name="connsiteX234" fmla="*/ 6524342 w 9503152"/>
              <a:gd name="connsiteY234" fmla="*/ 289537 h 2345129"/>
              <a:gd name="connsiteX235" fmla="*/ 6631294 w 9503152"/>
              <a:gd name="connsiteY235" fmla="*/ 306107 h 2345129"/>
              <a:gd name="connsiteX236" fmla="*/ 6941762 w 9503152"/>
              <a:gd name="connsiteY236" fmla="*/ 261463 h 2345129"/>
              <a:gd name="connsiteX237" fmla="*/ 6981487 w 9503152"/>
              <a:gd name="connsiteY237" fmla="*/ 267618 h 2345129"/>
              <a:gd name="connsiteX238" fmla="*/ 6986343 w 9503152"/>
              <a:gd name="connsiteY238" fmla="*/ 236273 h 2345129"/>
              <a:gd name="connsiteX239" fmla="*/ 7081071 w 9503152"/>
              <a:gd name="connsiteY239" fmla="*/ 250950 h 2345129"/>
              <a:gd name="connsiteX240" fmla="*/ 7141569 w 9503152"/>
              <a:gd name="connsiteY240" fmla="*/ 213958 h 2345129"/>
              <a:gd name="connsiteX241" fmla="*/ 7153168 w 9503152"/>
              <a:gd name="connsiteY241" fmla="*/ 230022 h 2345129"/>
              <a:gd name="connsiteX242" fmla="*/ 7227409 w 9503152"/>
              <a:gd name="connsiteY242" fmla="*/ 195161 h 2345129"/>
              <a:gd name="connsiteX243" fmla="*/ 7229839 w 9503152"/>
              <a:gd name="connsiteY243" fmla="*/ 179481 h 2345129"/>
              <a:gd name="connsiteX244" fmla="*/ 7323047 w 9503152"/>
              <a:gd name="connsiteY244" fmla="*/ 193921 h 2345129"/>
              <a:gd name="connsiteX245" fmla="*/ 7327633 w 9503152"/>
              <a:gd name="connsiteY245" fmla="*/ 164324 h 2345129"/>
              <a:gd name="connsiteX246" fmla="*/ 7434585 w 9503152"/>
              <a:gd name="connsiteY246" fmla="*/ 180894 h 2345129"/>
              <a:gd name="connsiteX247" fmla="*/ 7439443 w 9503152"/>
              <a:gd name="connsiteY247" fmla="*/ 149534 h 2345129"/>
              <a:gd name="connsiteX248" fmla="*/ 7480702 w 9503152"/>
              <a:gd name="connsiteY248" fmla="*/ 155926 h 2345129"/>
              <a:gd name="connsiteX249" fmla="*/ 7492030 w 9503152"/>
              <a:gd name="connsiteY249" fmla="*/ 173738 h 2345129"/>
              <a:gd name="connsiteX250" fmla="*/ 7578496 w 9503152"/>
              <a:gd name="connsiteY250" fmla="*/ 140770 h 2345129"/>
              <a:gd name="connsiteX251" fmla="*/ 7590095 w 9503152"/>
              <a:gd name="connsiteY251" fmla="*/ 156834 h 2345129"/>
              <a:gd name="connsiteX252" fmla="*/ 7840958 w 9503152"/>
              <a:gd name="connsiteY252" fmla="*/ 133280 h 2345129"/>
              <a:gd name="connsiteX253" fmla="*/ 7987296 w 9503152"/>
              <a:gd name="connsiteY253" fmla="*/ 77491 h 2345129"/>
              <a:gd name="connsiteX254" fmla="*/ 8012370 w 9503152"/>
              <a:gd name="connsiteY254" fmla="*/ 97416 h 2345129"/>
              <a:gd name="connsiteX255" fmla="*/ 8038339 w 9503152"/>
              <a:gd name="connsiteY255" fmla="*/ 101439 h 2345129"/>
              <a:gd name="connsiteX256" fmla="*/ 8068266 w 9503152"/>
              <a:gd name="connsiteY256" fmla="*/ 90035 h 2345129"/>
              <a:gd name="connsiteX257" fmla="*/ 8090925 w 9503152"/>
              <a:gd name="connsiteY257" fmla="*/ 125643 h 2345129"/>
              <a:gd name="connsiteX258" fmla="*/ 8469784 w 9503152"/>
              <a:gd name="connsiteY258" fmla="*/ 73765 h 2345129"/>
              <a:gd name="connsiteX259" fmla="*/ 8776557 w 9503152"/>
              <a:gd name="connsiteY259" fmla="*/ 42832 h 2345129"/>
              <a:gd name="connsiteX260" fmla="*/ 8790300 w 9503152"/>
              <a:gd name="connsiteY260" fmla="*/ 44962 h 2345129"/>
              <a:gd name="connsiteX261" fmla="*/ 8801629 w 9503152"/>
              <a:gd name="connsiteY261" fmla="*/ 62773 h 2345129"/>
              <a:gd name="connsiteX262" fmla="*/ 9305782 w 9503152"/>
              <a:gd name="connsiteY262" fmla="*/ 0 h 234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503152" h="2345129">
                <a:moveTo>
                  <a:pt x="7009483" y="1682574"/>
                </a:moveTo>
                <a:cubicBezTo>
                  <a:pt x="6997259" y="1680680"/>
                  <a:pt x="6966096" y="1706751"/>
                  <a:pt x="6916003" y="1760819"/>
                </a:cubicBezTo>
                <a:lnTo>
                  <a:pt x="6874744" y="1754427"/>
                </a:lnTo>
                <a:lnTo>
                  <a:pt x="6876903" y="1740494"/>
                </a:lnTo>
                <a:lnTo>
                  <a:pt x="6895517" y="1711281"/>
                </a:lnTo>
                <a:lnTo>
                  <a:pt x="6870431" y="1691338"/>
                </a:lnTo>
                <a:cubicBezTo>
                  <a:pt x="6867192" y="1712245"/>
                  <a:pt x="6843672" y="1719289"/>
                  <a:pt x="6799881" y="1712505"/>
                </a:cubicBezTo>
                <a:lnTo>
                  <a:pt x="6797452" y="1728185"/>
                </a:lnTo>
                <a:lnTo>
                  <a:pt x="6805091" y="1759676"/>
                </a:lnTo>
                <a:cubicBezTo>
                  <a:pt x="6748875" y="1772375"/>
                  <a:pt x="6719240" y="1788585"/>
                  <a:pt x="6716182" y="1808322"/>
                </a:cubicBezTo>
                <a:lnTo>
                  <a:pt x="6713753" y="1824002"/>
                </a:lnTo>
                <a:cubicBezTo>
                  <a:pt x="6762711" y="1905287"/>
                  <a:pt x="6792780" y="1946803"/>
                  <a:pt x="6803992" y="1948540"/>
                </a:cubicBezTo>
                <a:cubicBezTo>
                  <a:pt x="6855941" y="1956589"/>
                  <a:pt x="6896354" y="1931344"/>
                  <a:pt x="6925244" y="1872809"/>
                </a:cubicBezTo>
                <a:cubicBezTo>
                  <a:pt x="6966967" y="1785362"/>
                  <a:pt x="7010226" y="1745093"/>
                  <a:pt x="7055044" y="1752037"/>
                </a:cubicBezTo>
                <a:lnTo>
                  <a:pt x="7062330" y="1705012"/>
                </a:lnTo>
                <a:lnTo>
                  <a:pt x="7016226" y="1729982"/>
                </a:lnTo>
                <a:lnTo>
                  <a:pt x="7007327" y="1696491"/>
                </a:lnTo>
                <a:cubicBezTo>
                  <a:pt x="7016499" y="1697912"/>
                  <a:pt x="7021803" y="1693989"/>
                  <a:pt x="7023241" y="1684705"/>
                </a:cubicBezTo>
                <a:close/>
                <a:moveTo>
                  <a:pt x="1281545" y="1640437"/>
                </a:moveTo>
                <a:cubicBezTo>
                  <a:pt x="1278309" y="1661328"/>
                  <a:pt x="1267517" y="1670361"/>
                  <a:pt x="1249188" y="1667521"/>
                </a:cubicBezTo>
                <a:lnTo>
                  <a:pt x="1246759" y="1683201"/>
                </a:lnTo>
                <a:cubicBezTo>
                  <a:pt x="1244600" y="1697134"/>
                  <a:pt x="1256006" y="1714350"/>
                  <a:pt x="1280988" y="1734868"/>
                </a:cubicBezTo>
                <a:lnTo>
                  <a:pt x="1306970" y="1738894"/>
                </a:lnTo>
                <a:lnTo>
                  <a:pt x="1332601" y="1664388"/>
                </a:lnTo>
                <a:lnTo>
                  <a:pt x="1335028" y="1648723"/>
                </a:lnTo>
                <a:close/>
                <a:moveTo>
                  <a:pt x="8957352" y="1451138"/>
                </a:moveTo>
                <a:lnTo>
                  <a:pt x="8984853" y="1455398"/>
                </a:lnTo>
                <a:cubicBezTo>
                  <a:pt x="9000550" y="1468535"/>
                  <a:pt x="9012994" y="1475799"/>
                  <a:pt x="9022152" y="1477218"/>
                </a:cubicBezTo>
                <a:lnTo>
                  <a:pt x="9019993" y="1491150"/>
                </a:lnTo>
                <a:cubicBezTo>
                  <a:pt x="9016754" y="1512057"/>
                  <a:pt x="9005977" y="1521092"/>
                  <a:pt x="8987634" y="1518250"/>
                </a:cubicBezTo>
                <a:lnTo>
                  <a:pt x="8947908" y="1512095"/>
                </a:lnTo>
                <a:lnTo>
                  <a:pt x="8950337" y="1496415"/>
                </a:lnTo>
                <a:lnTo>
                  <a:pt x="8968683" y="1468934"/>
                </a:lnTo>
                <a:cubicBezTo>
                  <a:pt x="8959511" y="1467513"/>
                  <a:pt x="8955732" y="1461591"/>
                  <a:pt x="8957352" y="1451138"/>
                </a:cubicBezTo>
                <a:close/>
                <a:moveTo>
                  <a:pt x="6699143" y="1383038"/>
                </a:moveTo>
                <a:cubicBezTo>
                  <a:pt x="6697523" y="1393491"/>
                  <a:pt x="6690614" y="1407870"/>
                  <a:pt x="6678384" y="1426186"/>
                </a:cubicBezTo>
                <a:lnTo>
                  <a:pt x="6692128" y="1428315"/>
                </a:lnTo>
                <a:cubicBezTo>
                  <a:pt x="6709458" y="1431000"/>
                  <a:pt x="6719637" y="1422480"/>
                  <a:pt x="6722695" y="1402743"/>
                </a:cubicBezTo>
                <a:lnTo>
                  <a:pt x="6725124" y="1387063"/>
                </a:lnTo>
                <a:close/>
                <a:moveTo>
                  <a:pt x="6004857" y="804676"/>
                </a:moveTo>
                <a:lnTo>
                  <a:pt x="5990557" y="896977"/>
                </a:lnTo>
                <a:lnTo>
                  <a:pt x="6030282" y="903132"/>
                </a:lnTo>
                <a:cubicBezTo>
                  <a:pt x="6048625" y="905974"/>
                  <a:pt x="6059416" y="896942"/>
                  <a:pt x="6062653" y="876050"/>
                </a:cubicBezTo>
                <a:lnTo>
                  <a:pt x="6067241" y="846438"/>
                </a:lnTo>
                <a:cubicBezTo>
                  <a:pt x="6070478" y="825547"/>
                  <a:pt x="6062926" y="813672"/>
                  <a:pt x="6044582" y="810830"/>
                </a:cubicBezTo>
                <a:close/>
                <a:moveTo>
                  <a:pt x="8451205" y="728945"/>
                </a:moveTo>
                <a:cubicBezTo>
                  <a:pt x="8432272" y="736700"/>
                  <a:pt x="8417704" y="739796"/>
                  <a:pt x="8407520" y="738218"/>
                </a:cubicBezTo>
                <a:lnTo>
                  <a:pt x="8402663" y="769562"/>
                </a:lnTo>
                <a:lnTo>
                  <a:pt x="8416421" y="771694"/>
                </a:lnTo>
                <a:cubicBezTo>
                  <a:pt x="8434751" y="774533"/>
                  <a:pt x="8445539" y="765517"/>
                  <a:pt x="8448778" y="744610"/>
                </a:cubicBezTo>
                <a:close/>
                <a:moveTo>
                  <a:pt x="8535244" y="711642"/>
                </a:moveTo>
                <a:cubicBezTo>
                  <a:pt x="8516308" y="719413"/>
                  <a:pt x="8502261" y="722588"/>
                  <a:pt x="8493089" y="721167"/>
                </a:cubicBezTo>
                <a:lnTo>
                  <a:pt x="8488504" y="750764"/>
                </a:lnTo>
                <a:lnTo>
                  <a:pt x="8502247" y="752894"/>
                </a:lnTo>
                <a:cubicBezTo>
                  <a:pt x="8519578" y="755579"/>
                  <a:pt x="8529757" y="747059"/>
                  <a:pt x="8532815" y="727322"/>
                </a:cubicBezTo>
                <a:close/>
                <a:moveTo>
                  <a:pt x="9305782" y="0"/>
                </a:moveTo>
                <a:lnTo>
                  <a:pt x="9479975" y="26988"/>
                </a:lnTo>
                <a:cubicBezTo>
                  <a:pt x="9497765" y="33307"/>
                  <a:pt x="9505318" y="45181"/>
                  <a:pt x="9502620" y="62593"/>
                </a:cubicBezTo>
                <a:lnTo>
                  <a:pt x="9500461" y="76525"/>
                </a:lnTo>
                <a:cubicBezTo>
                  <a:pt x="9451386" y="70104"/>
                  <a:pt x="9393136" y="92586"/>
                  <a:pt x="9325726" y="143971"/>
                </a:cubicBezTo>
                <a:lnTo>
                  <a:pt x="9300655" y="124030"/>
                </a:lnTo>
                <a:lnTo>
                  <a:pt x="9286897" y="121899"/>
                </a:lnTo>
                <a:cubicBezTo>
                  <a:pt x="9278983" y="172980"/>
                  <a:pt x="9190588" y="211608"/>
                  <a:pt x="9021733" y="237755"/>
                </a:cubicBezTo>
                <a:cubicBezTo>
                  <a:pt x="8960304" y="284108"/>
                  <a:pt x="8895862" y="316334"/>
                  <a:pt x="8828384" y="334414"/>
                </a:cubicBezTo>
                <a:cubicBezTo>
                  <a:pt x="8825327" y="354151"/>
                  <a:pt x="8819213" y="363301"/>
                  <a:pt x="8810055" y="361882"/>
                </a:cubicBezTo>
                <a:cubicBezTo>
                  <a:pt x="8813996" y="396970"/>
                  <a:pt x="8828684" y="420063"/>
                  <a:pt x="8854080" y="431123"/>
                </a:cubicBezTo>
                <a:lnTo>
                  <a:pt x="8828465" y="505615"/>
                </a:lnTo>
                <a:lnTo>
                  <a:pt x="8830336" y="584382"/>
                </a:lnTo>
                <a:cubicBezTo>
                  <a:pt x="8821178" y="582963"/>
                  <a:pt x="8815782" y="587479"/>
                  <a:pt x="8814165" y="597917"/>
                </a:cubicBezTo>
                <a:lnTo>
                  <a:pt x="8827909" y="600047"/>
                </a:lnTo>
                <a:lnTo>
                  <a:pt x="8809306" y="629277"/>
                </a:lnTo>
                <a:lnTo>
                  <a:pt x="8797706" y="704152"/>
                </a:lnTo>
                <a:cubicBezTo>
                  <a:pt x="8730773" y="698543"/>
                  <a:pt x="8653080" y="728716"/>
                  <a:pt x="8564632" y="794656"/>
                </a:cubicBezTo>
                <a:cubicBezTo>
                  <a:pt x="8569719" y="815654"/>
                  <a:pt x="8571459" y="831389"/>
                  <a:pt x="8569842" y="841827"/>
                </a:cubicBezTo>
                <a:cubicBezTo>
                  <a:pt x="8521719" y="862906"/>
                  <a:pt x="8459691" y="879465"/>
                  <a:pt x="8383775" y="891477"/>
                </a:cubicBezTo>
                <a:cubicBezTo>
                  <a:pt x="8380539" y="912368"/>
                  <a:pt x="8361096" y="920060"/>
                  <a:pt x="8325436" y="914535"/>
                </a:cubicBezTo>
                <a:lnTo>
                  <a:pt x="8315992" y="975493"/>
                </a:lnTo>
                <a:cubicBezTo>
                  <a:pt x="8349008" y="991296"/>
                  <a:pt x="8383858" y="1002047"/>
                  <a:pt x="8420531" y="1007729"/>
                </a:cubicBezTo>
                <a:lnTo>
                  <a:pt x="8418373" y="1021662"/>
                </a:lnTo>
                <a:lnTo>
                  <a:pt x="8392391" y="1017637"/>
                </a:lnTo>
                <a:lnTo>
                  <a:pt x="8385106" y="1064661"/>
                </a:lnTo>
                <a:cubicBezTo>
                  <a:pt x="8375932" y="1123871"/>
                  <a:pt x="8409867" y="1170747"/>
                  <a:pt x="8486927" y="1205277"/>
                </a:cubicBezTo>
                <a:cubicBezTo>
                  <a:pt x="8482252" y="1235451"/>
                  <a:pt x="8466675" y="1248503"/>
                  <a:pt x="8440187" y="1244400"/>
                </a:cubicBezTo>
                <a:lnTo>
                  <a:pt x="8425886" y="1336701"/>
                </a:lnTo>
                <a:cubicBezTo>
                  <a:pt x="8363752" y="1327075"/>
                  <a:pt x="8280249" y="1361093"/>
                  <a:pt x="8175377" y="1438771"/>
                </a:cubicBezTo>
                <a:lnTo>
                  <a:pt x="8170520" y="1470116"/>
                </a:lnTo>
                <a:lnTo>
                  <a:pt x="8184264" y="1472245"/>
                </a:lnTo>
                <a:cubicBezTo>
                  <a:pt x="8193436" y="1473666"/>
                  <a:pt x="8198831" y="1469150"/>
                  <a:pt x="8200451" y="1458697"/>
                </a:cubicBezTo>
                <a:cubicBezTo>
                  <a:pt x="8225740" y="1484023"/>
                  <a:pt x="8246531" y="1497933"/>
                  <a:pt x="8262821" y="1500457"/>
                </a:cubicBezTo>
                <a:cubicBezTo>
                  <a:pt x="8290927" y="1494123"/>
                  <a:pt x="8305797" y="1485722"/>
                  <a:pt x="8307417" y="1475269"/>
                </a:cubicBezTo>
                <a:cubicBezTo>
                  <a:pt x="8316575" y="1476688"/>
                  <a:pt x="8320351" y="1482625"/>
                  <a:pt x="8318731" y="1493078"/>
                </a:cubicBezTo>
                <a:lnTo>
                  <a:pt x="8388387" y="1487813"/>
                </a:lnTo>
                <a:lnTo>
                  <a:pt x="8428126" y="1493970"/>
                </a:lnTo>
                <a:cubicBezTo>
                  <a:pt x="8434648" y="1465264"/>
                  <a:pt x="8529785" y="1443737"/>
                  <a:pt x="8713506" y="1429399"/>
                </a:cubicBezTo>
                <a:cubicBezTo>
                  <a:pt x="8715123" y="1418962"/>
                  <a:pt x="8720518" y="1414445"/>
                  <a:pt x="8729676" y="1415864"/>
                </a:cubicBezTo>
                <a:lnTo>
                  <a:pt x="8783159" y="1424150"/>
                </a:lnTo>
                <a:cubicBezTo>
                  <a:pt x="8842065" y="1474880"/>
                  <a:pt x="8896971" y="1504203"/>
                  <a:pt x="8947908" y="1512095"/>
                </a:cubicBezTo>
                <a:lnTo>
                  <a:pt x="8945481" y="1527759"/>
                </a:lnTo>
                <a:cubicBezTo>
                  <a:pt x="8924085" y="1524445"/>
                  <a:pt x="8839559" y="1568417"/>
                  <a:pt x="8691902" y="1659678"/>
                </a:cubicBezTo>
                <a:lnTo>
                  <a:pt x="8650657" y="1653288"/>
                </a:lnTo>
                <a:cubicBezTo>
                  <a:pt x="8649040" y="1663725"/>
                  <a:pt x="8652817" y="1669662"/>
                  <a:pt x="8661974" y="1671081"/>
                </a:cubicBezTo>
                <a:cubicBezTo>
                  <a:pt x="8652801" y="1730291"/>
                  <a:pt x="8488637" y="1783334"/>
                  <a:pt x="8169503" y="1830182"/>
                </a:cubicBezTo>
                <a:cubicBezTo>
                  <a:pt x="8165185" y="1858047"/>
                  <a:pt x="8113139" y="1870801"/>
                  <a:pt x="8013367" y="1868412"/>
                </a:cubicBezTo>
                <a:cubicBezTo>
                  <a:pt x="8008871" y="1897432"/>
                  <a:pt x="7964969" y="1911448"/>
                  <a:pt x="7881680" y="1910430"/>
                </a:cubicBezTo>
                <a:cubicBezTo>
                  <a:pt x="7722115" y="1923749"/>
                  <a:pt x="7562417" y="1951315"/>
                  <a:pt x="7402601" y="1993129"/>
                </a:cubicBezTo>
                <a:cubicBezTo>
                  <a:pt x="7335374" y="1982714"/>
                  <a:pt x="7292699" y="1992159"/>
                  <a:pt x="7274605" y="2021452"/>
                </a:cubicBezTo>
                <a:lnTo>
                  <a:pt x="7209806" y="1995372"/>
                </a:lnTo>
                <a:lnTo>
                  <a:pt x="6731620" y="2062169"/>
                </a:lnTo>
                <a:cubicBezTo>
                  <a:pt x="6439740" y="2121562"/>
                  <a:pt x="6156609" y="2171623"/>
                  <a:pt x="5882215" y="2212334"/>
                </a:cubicBezTo>
                <a:lnTo>
                  <a:pt x="5842490" y="2206179"/>
                </a:lnTo>
                <a:lnTo>
                  <a:pt x="5840063" y="2221844"/>
                </a:lnTo>
                <a:lnTo>
                  <a:pt x="5705596" y="2201011"/>
                </a:lnTo>
                <a:lnTo>
                  <a:pt x="5229851" y="2252145"/>
                </a:lnTo>
                <a:cubicBezTo>
                  <a:pt x="5209468" y="2248987"/>
                  <a:pt x="5192455" y="2240999"/>
                  <a:pt x="5178797" y="2228179"/>
                </a:cubicBezTo>
                <a:cubicBezTo>
                  <a:pt x="5047803" y="2218588"/>
                  <a:pt x="4951152" y="2219671"/>
                  <a:pt x="4888834" y="2231408"/>
                </a:cubicBezTo>
                <a:lnTo>
                  <a:pt x="4809383" y="2219099"/>
                </a:lnTo>
                <a:lnTo>
                  <a:pt x="4804795" y="2248712"/>
                </a:lnTo>
                <a:lnTo>
                  <a:pt x="4710054" y="2234034"/>
                </a:lnTo>
                <a:cubicBezTo>
                  <a:pt x="4521842" y="2257181"/>
                  <a:pt x="4414998" y="2266782"/>
                  <a:pt x="4389537" y="2262837"/>
                </a:cubicBezTo>
                <a:cubicBezTo>
                  <a:pt x="4373658" y="2250871"/>
                  <a:pt x="4361128" y="2244169"/>
                  <a:pt x="4351970" y="2242750"/>
                </a:cubicBezTo>
                <a:lnTo>
                  <a:pt x="4347382" y="2272362"/>
                </a:lnTo>
                <a:lnTo>
                  <a:pt x="4226672" y="2253661"/>
                </a:lnTo>
                <a:cubicBezTo>
                  <a:pt x="4198499" y="2267126"/>
                  <a:pt x="4067121" y="2283630"/>
                  <a:pt x="3832525" y="2303154"/>
                </a:cubicBezTo>
                <a:lnTo>
                  <a:pt x="3804399" y="2313063"/>
                </a:lnTo>
                <a:lnTo>
                  <a:pt x="3697433" y="2296491"/>
                </a:lnTo>
                <a:cubicBezTo>
                  <a:pt x="3630022" y="2307440"/>
                  <a:pt x="3592236" y="2312290"/>
                  <a:pt x="3584091" y="2311028"/>
                </a:cubicBezTo>
                <a:lnTo>
                  <a:pt x="3449624" y="2290195"/>
                </a:lnTo>
                <a:cubicBezTo>
                  <a:pt x="3426736" y="2303297"/>
                  <a:pt x="3343112" y="2311143"/>
                  <a:pt x="3198761" y="2313750"/>
                </a:cubicBezTo>
                <a:lnTo>
                  <a:pt x="3117777" y="2301203"/>
                </a:lnTo>
                <a:lnTo>
                  <a:pt x="3089380" y="2312860"/>
                </a:lnTo>
                <a:lnTo>
                  <a:pt x="3091809" y="2297180"/>
                </a:lnTo>
                <a:cubicBezTo>
                  <a:pt x="3064663" y="2310804"/>
                  <a:pt x="2931634" y="2310995"/>
                  <a:pt x="2692721" y="2297770"/>
                </a:cubicBezTo>
                <a:lnTo>
                  <a:pt x="2611737" y="2285223"/>
                </a:lnTo>
                <a:cubicBezTo>
                  <a:pt x="2553985" y="2301231"/>
                  <a:pt x="2524561" y="2312729"/>
                  <a:pt x="2523483" y="2319687"/>
                </a:cubicBezTo>
                <a:lnTo>
                  <a:pt x="2499928" y="2299998"/>
                </a:lnTo>
                <a:lnTo>
                  <a:pt x="2486171" y="2297866"/>
                </a:lnTo>
                <a:cubicBezTo>
                  <a:pt x="2475986" y="2296288"/>
                  <a:pt x="2424963" y="2299088"/>
                  <a:pt x="2333104" y="2306249"/>
                </a:cubicBezTo>
                <a:lnTo>
                  <a:pt x="2172669" y="2281393"/>
                </a:lnTo>
                <a:cubicBezTo>
                  <a:pt x="2160445" y="2279499"/>
                  <a:pt x="2112661" y="2261391"/>
                  <a:pt x="2029314" y="2227086"/>
                </a:cubicBezTo>
                <a:lnTo>
                  <a:pt x="1948330" y="2214539"/>
                </a:lnTo>
                <a:lnTo>
                  <a:pt x="1913461" y="2177040"/>
                </a:lnTo>
                <a:lnTo>
                  <a:pt x="1725511" y="2147921"/>
                </a:lnTo>
                <a:cubicBezTo>
                  <a:pt x="1691054" y="2161595"/>
                  <a:pt x="1588796" y="2171906"/>
                  <a:pt x="1418738" y="2178854"/>
                </a:cubicBezTo>
                <a:cubicBezTo>
                  <a:pt x="1417118" y="2189307"/>
                  <a:pt x="1402565" y="2192404"/>
                  <a:pt x="1375063" y="2188144"/>
                </a:cubicBezTo>
                <a:lnTo>
                  <a:pt x="1254354" y="2169442"/>
                </a:lnTo>
                <a:cubicBezTo>
                  <a:pt x="1251117" y="2190333"/>
                  <a:pt x="1236247" y="2198734"/>
                  <a:pt x="1209758" y="2194630"/>
                </a:cubicBezTo>
                <a:cubicBezTo>
                  <a:pt x="1208320" y="2203913"/>
                  <a:pt x="1212186" y="2209273"/>
                  <a:pt x="1221357" y="2210694"/>
                </a:cubicBezTo>
                <a:cubicBezTo>
                  <a:pt x="1208949" y="2230164"/>
                  <a:pt x="1201934" y="2245134"/>
                  <a:pt x="1200314" y="2255587"/>
                </a:cubicBezTo>
                <a:lnTo>
                  <a:pt x="917636" y="2211792"/>
                </a:lnTo>
                <a:lnTo>
                  <a:pt x="815000" y="2258295"/>
                </a:lnTo>
                <a:lnTo>
                  <a:pt x="761517" y="2250009"/>
                </a:lnTo>
                <a:cubicBezTo>
                  <a:pt x="605481" y="2247243"/>
                  <a:pt x="518800" y="2244502"/>
                  <a:pt x="501484" y="2241820"/>
                </a:cubicBezTo>
                <a:lnTo>
                  <a:pt x="420500" y="2229273"/>
                </a:lnTo>
                <a:cubicBezTo>
                  <a:pt x="417800" y="2246700"/>
                  <a:pt x="369025" y="2265297"/>
                  <a:pt x="274173" y="2285079"/>
                </a:cubicBezTo>
                <a:lnTo>
                  <a:pt x="272014" y="2299012"/>
                </a:lnTo>
                <a:lnTo>
                  <a:pt x="191030" y="2286465"/>
                </a:lnTo>
                <a:cubicBezTo>
                  <a:pt x="189952" y="2293424"/>
                  <a:pt x="178048" y="2312988"/>
                  <a:pt x="155336" y="2345129"/>
                </a:cubicBezTo>
                <a:lnTo>
                  <a:pt x="100334" y="2336608"/>
                </a:lnTo>
                <a:lnTo>
                  <a:pt x="32468" y="2340360"/>
                </a:lnTo>
                <a:cubicBezTo>
                  <a:pt x="6643" y="2298319"/>
                  <a:pt x="-3773" y="2244398"/>
                  <a:pt x="1210" y="2178580"/>
                </a:cubicBezTo>
                <a:cubicBezTo>
                  <a:pt x="60778" y="2090319"/>
                  <a:pt x="106385" y="2034981"/>
                  <a:pt x="138025" y="2012531"/>
                </a:cubicBezTo>
                <a:lnTo>
                  <a:pt x="140452" y="1996867"/>
                </a:lnTo>
                <a:lnTo>
                  <a:pt x="163993" y="2016554"/>
                </a:lnTo>
                <a:cubicBezTo>
                  <a:pt x="168310" y="1988689"/>
                  <a:pt x="193057" y="1977073"/>
                  <a:pt x="238248" y="1981695"/>
                </a:cubicBezTo>
                <a:lnTo>
                  <a:pt x="247961" y="1919005"/>
                </a:lnTo>
                <a:cubicBezTo>
                  <a:pt x="184858" y="1881877"/>
                  <a:pt x="153169" y="1850814"/>
                  <a:pt x="152868" y="1825796"/>
                </a:cubicBezTo>
                <a:cubicBezTo>
                  <a:pt x="162040" y="1827217"/>
                  <a:pt x="167343" y="1823294"/>
                  <a:pt x="168784" y="1813995"/>
                </a:cubicBezTo>
                <a:lnTo>
                  <a:pt x="155027" y="1811863"/>
                </a:lnTo>
                <a:lnTo>
                  <a:pt x="173640" y="1782650"/>
                </a:lnTo>
                <a:lnTo>
                  <a:pt x="176067" y="1766986"/>
                </a:lnTo>
                <a:cubicBezTo>
                  <a:pt x="178226" y="1753053"/>
                  <a:pt x="166808" y="1735819"/>
                  <a:pt x="141826" y="1715301"/>
                </a:cubicBezTo>
                <a:lnTo>
                  <a:pt x="102100" y="1709146"/>
                </a:lnTo>
                <a:lnTo>
                  <a:pt x="72170" y="1720565"/>
                </a:lnTo>
                <a:lnTo>
                  <a:pt x="64802" y="1687327"/>
                </a:lnTo>
                <a:cubicBezTo>
                  <a:pt x="66421" y="1676874"/>
                  <a:pt x="71297" y="1672277"/>
                  <a:pt x="79455" y="1673541"/>
                </a:cubicBezTo>
                <a:lnTo>
                  <a:pt x="71816" y="1642050"/>
                </a:lnTo>
                <a:lnTo>
                  <a:pt x="88897" y="1612599"/>
                </a:lnTo>
                <a:cubicBezTo>
                  <a:pt x="85416" y="1581145"/>
                  <a:pt x="79104" y="1564702"/>
                  <a:pt x="69932" y="1563281"/>
                </a:cubicBezTo>
                <a:cubicBezTo>
                  <a:pt x="71731" y="1551673"/>
                  <a:pt x="78743" y="1536719"/>
                  <a:pt x="90973" y="1518403"/>
                </a:cubicBezTo>
                <a:cubicBezTo>
                  <a:pt x="102729" y="1395384"/>
                  <a:pt x="103001" y="1333006"/>
                  <a:pt x="91804" y="1331271"/>
                </a:cubicBezTo>
                <a:lnTo>
                  <a:pt x="136032" y="1227565"/>
                </a:lnTo>
                <a:lnTo>
                  <a:pt x="126862" y="1195821"/>
                </a:lnTo>
                <a:lnTo>
                  <a:pt x="162286" y="1138905"/>
                </a:lnTo>
                <a:lnTo>
                  <a:pt x="150061" y="1137011"/>
                </a:lnTo>
                <a:cubicBezTo>
                  <a:pt x="268168" y="1020962"/>
                  <a:pt x="333703" y="921149"/>
                  <a:pt x="346655" y="837553"/>
                </a:cubicBezTo>
                <a:cubicBezTo>
                  <a:pt x="386380" y="843708"/>
                  <a:pt x="419672" y="807246"/>
                  <a:pt x="446527" y="728185"/>
                </a:cubicBezTo>
                <a:cubicBezTo>
                  <a:pt x="486323" y="707015"/>
                  <a:pt x="508103" y="684236"/>
                  <a:pt x="511881" y="659850"/>
                </a:cubicBezTo>
                <a:cubicBezTo>
                  <a:pt x="549934" y="582523"/>
                  <a:pt x="596476" y="548115"/>
                  <a:pt x="651479" y="556636"/>
                </a:cubicBezTo>
                <a:cubicBezTo>
                  <a:pt x="709244" y="540631"/>
                  <a:pt x="739477" y="523906"/>
                  <a:pt x="742175" y="506494"/>
                </a:cubicBezTo>
                <a:lnTo>
                  <a:pt x="767247" y="526435"/>
                </a:lnTo>
                <a:lnTo>
                  <a:pt x="860455" y="540876"/>
                </a:lnTo>
                <a:lnTo>
                  <a:pt x="865043" y="511263"/>
                </a:lnTo>
                <a:cubicBezTo>
                  <a:pt x="874215" y="512684"/>
                  <a:pt x="878081" y="518044"/>
                  <a:pt x="876642" y="527327"/>
                </a:cubicBezTo>
                <a:lnTo>
                  <a:pt x="1013254" y="534225"/>
                </a:lnTo>
                <a:cubicBezTo>
                  <a:pt x="1039743" y="538329"/>
                  <a:pt x="1052259" y="545029"/>
                  <a:pt x="1050821" y="554312"/>
                </a:cubicBezTo>
                <a:lnTo>
                  <a:pt x="1393997" y="561116"/>
                </a:lnTo>
                <a:lnTo>
                  <a:pt x="1487205" y="575557"/>
                </a:lnTo>
                <a:cubicBezTo>
                  <a:pt x="1548143" y="606391"/>
                  <a:pt x="1582689" y="622447"/>
                  <a:pt x="1590834" y="623709"/>
                </a:cubicBezTo>
                <a:lnTo>
                  <a:pt x="1804753" y="656851"/>
                </a:lnTo>
                <a:lnTo>
                  <a:pt x="2220011" y="642726"/>
                </a:lnTo>
                <a:lnTo>
                  <a:pt x="2298837" y="669206"/>
                </a:lnTo>
                <a:lnTo>
                  <a:pt x="2392045" y="683646"/>
                </a:lnTo>
                <a:lnTo>
                  <a:pt x="2437891" y="660426"/>
                </a:lnTo>
                <a:lnTo>
                  <a:pt x="2679311" y="697829"/>
                </a:lnTo>
                <a:lnTo>
                  <a:pt x="2723892" y="672639"/>
                </a:lnTo>
                <a:lnTo>
                  <a:pt x="2791119" y="683054"/>
                </a:lnTo>
                <a:lnTo>
                  <a:pt x="2795707" y="653441"/>
                </a:lnTo>
                <a:lnTo>
                  <a:pt x="2876691" y="665988"/>
                </a:lnTo>
                <a:lnTo>
                  <a:pt x="3500929" y="636086"/>
                </a:lnTo>
                <a:lnTo>
                  <a:pt x="3621639" y="654788"/>
                </a:lnTo>
                <a:lnTo>
                  <a:pt x="3626224" y="625191"/>
                </a:lnTo>
                <a:lnTo>
                  <a:pt x="3705675" y="637500"/>
                </a:lnTo>
                <a:lnTo>
                  <a:pt x="3735619" y="626083"/>
                </a:lnTo>
                <a:cubicBezTo>
                  <a:pt x="3734000" y="636536"/>
                  <a:pt x="3737762" y="642471"/>
                  <a:pt x="3746934" y="643892"/>
                </a:cubicBezTo>
                <a:lnTo>
                  <a:pt x="3751790" y="612548"/>
                </a:lnTo>
                <a:lnTo>
                  <a:pt x="3872500" y="631249"/>
                </a:lnTo>
                <a:cubicBezTo>
                  <a:pt x="4071319" y="620433"/>
                  <a:pt x="4262597" y="597760"/>
                  <a:pt x="4446323" y="563213"/>
                </a:cubicBezTo>
                <a:cubicBezTo>
                  <a:pt x="4546568" y="569238"/>
                  <a:pt x="4599121" y="556563"/>
                  <a:pt x="4603978" y="525218"/>
                </a:cubicBezTo>
                <a:lnTo>
                  <a:pt x="4710943" y="541790"/>
                </a:lnTo>
                <a:lnTo>
                  <a:pt x="4715529" y="512193"/>
                </a:lnTo>
                <a:lnTo>
                  <a:pt x="4796499" y="524738"/>
                </a:lnTo>
                <a:cubicBezTo>
                  <a:pt x="4862899" y="513617"/>
                  <a:pt x="4900179" y="508688"/>
                  <a:pt x="4908324" y="509950"/>
                </a:cubicBezTo>
                <a:lnTo>
                  <a:pt x="4975551" y="520365"/>
                </a:lnTo>
                <a:cubicBezTo>
                  <a:pt x="4979148" y="497149"/>
                  <a:pt x="5041173" y="480605"/>
                  <a:pt x="5161614" y="470731"/>
                </a:cubicBezTo>
                <a:cubicBezTo>
                  <a:pt x="5163234" y="460278"/>
                  <a:pt x="5168627" y="455777"/>
                  <a:pt x="5177798" y="457198"/>
                </a:cubicBezTo>
                <a:lnTo>
                  <a:pt x="5286284" y="474006"/>
                </a:lnTo>
                <a:lnTo>
                  <a:pt x="5290872" y="444393"/>
                </a:lnTo>
                <a:lnTo>
                  <a:pt x="5397824" y="460963"/>
                </a:lnTo>
                <a:cubicBezTo>
                  <a:pt x="5422456" y="443386"/>
                  <a:pt x="5502308" y="429588"/>
                  <a:pt x="5637370" y="419615"/>
                </a:cubicBezTo>
                <a:cubicBezTo>
                  <a:pt x="5638990" y="409161"/>
                  <a:pt x="5644386" y="404645"/>
                  <a:pt x="5653543" y="406064"/>
                </a:cubicBezTo>
                <a:lnTo>
                  <a:pt x="5760509" y="422636"/>
                </a:lnTo>
                <a:lnTo>
                  <a:pt x="5765365" y="391291"/>
                </a:lnTo>
                <a:lnTo>
                  <a:pt x="5832592" y="401707"/>
                </a:lnTo>
                <a:cubicBezTo>
                  <a:pt x="5850927" y="384337"/>
                  <a:pt x="5935058" y="376570"/>
                  <a:pt x="6084988" y="378390"/>
                </a:cubicBezTo>
                <a:cubicBezTo>
                  <a:pt x="6088046" y="358653"/>
                  <a:pt x="6234493" y="329035"/>
                  <a:pt x="6524342" y="289537"/>
                </a:cubicBezTo>
                <a:lnTo>
                  <a:pt x="6631294" y="306107"/>
                </a:lnTo>
                <a:cubicBezTo>
                  <a:pt x="6703445" y="278047"/>
                  <a:pt x="6806929" y="263165"/>
                  <a:pt x="6941762" y="261463"/>
                </a:cubicBezTo>
                <a:lnTo>
                  <a:pt x="6981487" y="267618"/>
                </a:lnTo>
                <a:lnTo>
                  <a:pt x="6986343" y="236273"/>
                </a:lnTo>
                <a:lnTo>
                  <a:pt x="7081071" y="250950"/>
                </a:lnTo>
                <a:cubicBezTo>
                  <a:pt x="7085028" y="225409"/>
                  <a:pt x="7105202" y="213085"/>
                  <a:pt x="7141569" y="213958"/>
                </a:cubicBezTo>
                <a:cubicBezTo>
                  <a:pt x="7140131" y="223242"/>
                  <a:pt x="7143996" y="228602"/>
                  <a:pt x="7153168" y="230022"/>
                </a:cubicBezTo>
                <a:cubicBezTo>
                  <a:pt x="7156764" y="206807"/>
                  <a:pt x="7181514" y="195176"/>
                  <a:pt x="7227409" y="195161"/>
                </a:cubicBezTo>
                <a:lnTo>
                  <a:pt x="7229839" y="179481"/>
                </a:lnTo>
                <a:lnTo>
                  <a:pt x="7323047" y="193921"/>
                </a:lnTo>
                <a:lnTo>
                  <a:pt x="7327633" y="164324"/>
                </a:lnTo>
                <a:lnTo>
                  <a:pt x="7434585" y="180894"/>
                </a:lnTo>
                <a:lnTo>
                  <a:pt x="7439443" y="149534"/>
                </a:lnTo>
                <a:lnTo>
                  <a:pt x="7480702" y="155926"/>
                </a:lnTo>
                <a:cubicBezTo>
                  <a:pt x="7489874" y="157347"/>
                  <a:pt x="7493650" y="163284"/>
                  <a:pt x="7492030" y="173738"/>
                </a:cubicBezTo>
                <a:cubicBezTo>
                  <a:pt x="7546073" y="174969"/>
                  <a:pt x="7574899" y="163986"/>
                  <a:pt x="7578496" y="140770"/>
                </a:cubicBezTo>
                <a:cubicBezTo>
                  <a:pt x="7587668" y="142191"/>
                  <a:pt x="7591535" y="147535"/>
                  <a:pt x="7590095" y="156834"/>
                </a:cubicBezTo>
                <a:lnTo>
                  <a:pt x="7840958" y="133280"/>
                </a:lnTo>
                <a:cubicBezTo>
                  <a:pt x="7936530" y="108848"/>
                  <a:pt x="7985319" y="90253"/>
                  <a:pt x="7987296" y="77491"/>
                </a:cubicBezTo>
                <a:lnTo>
                  <a:pt x="8012370" y="97416"/>
                </a:lnTo>
                <a:lnTo>
                  <a:pt x="8038339" y="101439"/>
                </a:lnTo>
                <a:lnTo>
                  <a:pt x="8068266" y="90035"/>
                </a:lnTo>
                <a:cubicBezTo>
                  <a:pt x="8068096" y="111402"/>
                  <a:pt x="8075635" y="123274"/>
                  <a:pt x="8090925" y="125643"/>
                </a:cubicBezTo>
                <a:cubicBezTo>
                  <a:pt x="8093623" y="108231"/>
                  <a:pt x="8219909" y="90938"/>
                  <a:pt x="8469784" y="73765"/>
                </a:cubicBezTo>
                <a:cubicBezTo>
                  <a:pt x="8504295" y="52958"/>
                  <a:pt x="8606552" y="42647"/>
                  <a:pt x="8776557" y="42832"/>
                </a:cubicBezTo>
                <a:lnTo>
                  <a:pt x="8790300" y="44962"/>
                </a:lnTo>
                <a:cubicBezTo>
                  <a:pt x="8799472" y="46383"/>
                  <a:pt x="8803248" y="52320"/>
                  <a:pt x="8801629" y="62773"/>
                </a:cubicBezTo>
                <a:cubicBezTo>
                  <a:pt x="8991696" y="61306"/>
                  <a:pt x="9159755" y="40388"/>
                  <a:pt x="930578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69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AN13.LTVC.TIET1">
            <a:hlinkClick r:id="" action="ppaction://media"/>
            <a:extLst>
              <a:ext uri="{FF2B5EF4-FFF2-40B4-BE49-F238E27FC236}">
                <a16:creationId xmlns:a16="http://schemas.microsoft.com/office/drawing/2014/main" id="{FFB6E24E-12DF-4222-808B-B3DB18B2D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8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Macintosh PowerPoint</Application>
  <PresentationFormat>Widescreen</PresentationFormat>
  <Paragraphs>14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Arial</vt:lpstr>
      <vt:lpstr>Calibri</vt:lpstr>
      <vt:lpstr>Calibri Light</vt:lpstr>
      <vt:lpstr>Times New Roman</vt:lpstr>
      <vt:lpstr>UTM Beautiful Caps</vt:lpstr>
      <vt:lpstr>UVN Thoi Nay Nang</vt:lpstr>
      <vt:lpstr>华康少女文字W5(P)</vt:lpstr>
      <vt:lpstr>字魂105号-简雅黑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2022-12-28T16:01:48Z</dcterms:created>
  <dcterms:modified xsi:type="dcterms:W3CDTF">2022-12-28T16:02:17Z</dcterms:modified>
</cp:coreProperties>
</file>