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0" r:id="rId2"/>
    <p:sldId id="257" r:id="rId3"/>
    <p:sldId id="258" r:id="rId4"/>
    <p:sldId id="259" r:id="rId5"/>
    <p:sldId id="311" r:id="rId6"/>
    <p:sldId id="261" r:id="rId7"/>
    <p:sldId id="313" r:id="rId8"/>
    <p:sldId id="267" r:id="rId9"/>
    <p:sldId id="314" r:id="rId10"/>
    <p:sldId id="315" r:id="rId11"/>
    <p:sldId id="316" r:id="rId12"/>
    <p:sldId id="319" r:id="rId13"/>
    <p:sldId id="317" r:id="rId14"/>
    <p:sldId id="320" r:id="rId15"/>
    <p:sldId id="321" r:id="rId16"/>
    <p:sldId id="322" r:id="rId17"/>
    <p:sldId id="318" r:id="rId18"/>
    <p:sldId id="262" r:id="rId19"/>
    <p:sldId id="326" r:id="rId20"/>
    <p:sldId id="327" r:id="rId21"/>
    <p:sldId id="328" r:id="rId22"/>
    <p:sldId id="329" r:id="rId23"/>
    <p:sldId id="323" r:id="rId24"/>
    <p:sldId id="324" r:id="rId25"/>
    <p:sldId id="325" r:id="rId26"/>
    <p:sldId id="330" r:id="rId27"/>
    <p:sldId id="331" r:id="rId28"/>
    <p:sldId id="332" r:id="rId29"/>
    <p:sldId id="333" r:id="rId30"/>
    <p:sldId id="335" r:id="rId31"/>
    <p:sldId id="334" r:id="rId32"/>
    <p:sldId id="336" r:id="rId33"/>
    <p:sldId id="338" r:id="rId34"/>
    <p:sldId id="339" r:id="rId35"/>
    <p:sldId id="342" r:id="rId36"/>
    <p:sldId id="34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C250B-8CEB-4044-9539-18FEC6BFF2F5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2F1F7-D1F5-4BC7-81DD-0CF657595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E3572-CF07-4F37-932D-1517422B1216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3AFA9-B5A5-4FA1-A735-D20DAD9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g"/><Relationship Id="rId5" Type="http://schemas.openxmlformats.org/officeDocument/2006/relationships/image" Target="../media/image35.png"/><Relationship Id="rId10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jp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7.png"/><Relationship Id="rId9" Type="http://schemas.openxmlformats.org/officeDocument/2006/relationships/image" Target="../media/image47.jpg"/><Relationship Id="rId1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1.png"/><Relationship Id="rId7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7.png"/><Relationship Id="rId9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microsoft.com/office/2007/relationships/hdphoto" Target="../media/hdphoto3.wdp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3.wdp"/><Relationship Id="rId7" Type="http://schemas.openxmlformats.org/officeDocument/2006/relationships/image" Target="../media/image7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38"/>
          <a:stretch/>
        </p:blipFill>
        <p:spPr>
          <a:xfrm>
            <a:off x="-47275" y="903159"/>
            <a:ext cx="12327924" cy="5954841"/>
          </a:xfrm>
          <a:prstGeom prst="rect">
            <a:avLst/>
          </a:prstGeom>
        </p:spPr>
      </p:pic>
      <p:sp>
        <p:nvSpPr>
          <p:cNvPr id="5" name="Arrow: Pentagon 4"/>
          <p:cNvSpPr/>
          <p:nvPr/>
        </p:nvSpPr>
        <p:spPr>
          <a:xfrm>
            <a:off x="0" y="182880"/>
            <a:ext cx="3383280" cy="731520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Arrow: Chevron 5"/>
          <p:cNvSpPr/>
          <p:nvPr/>
        </p:nvSpPr>
        <p:spPr>
          <a:xfrm>
            <a:off x="3145536" y="201168"/>
            <a:ext cx="749808" cy="704088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3792" y="1022090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3041" y="2394961"/>
            <a:ext cx="3329854" cy="1188729"/>
            <a:chOff x="2597663" y="3305333"/>
            <a:chExt cx="1533350" cy="526729"/>
          </a:xfrm>
        </p:grpSpPr>
        <p:grpSp>
          <p:nvGrpSpPr>
            <p:cNvPr id="24" name="Group 23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Rectangle: Rounded Corners 26">
                <a:hlinkClick r:id="rId3" action="ppaction://hlinksldjump"/>
              </p:cNvPr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5" name="Rectangle: Rounded Corners 24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52944" y="2311829"/>
            <a:ext cx="3329854" cy="1188729"/>
            <a:chOff x="2597663" y="3305333"/>
            <a:chExt cx="1533350" cy="526729"/>
          </a:xfrm>
        </p:grpSpPr>
        <p:grpSp>
          <p:nvGrpSpPr>
            <p:cNvPr id="30" name="Group 29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32" name="Rectangle: Rounded Corners 31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1" name="Rectangle: Rounded Corners 30">
              <a:hlinkClick r:id="rId4" action="ppaction://hlinksldjump"/>
            </p:cNvPr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H="1">
            <a:off x="3315172" y="2059706"/>
            <a:ext cx="3081172" cy="4183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  <a:endCxn id="31" idx="0"/>
          </p:cNvCxnSpPr>
          <p:nvPr/>
        </p:nvCxnSpPr>
        <p:spPr>
          <a:xfrm>
            <a:off x="6396344" y="2029512"/>
            <a:ext cx="2828731" cy="33525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47"/>
          <a:stretch/>
        </p:blipFill>
        <p:spPr>
          <a:xfrm>
            <a:off x="-107454" y="4336024"/>
            <a:ext cx="4872540" cy="3251259"/>
          </a:xfrm>
          <a:prstGeom prst="rect">
            <a:avLst/>
          </a:prstGeom>
        </p:spPr>
      </p:pic>
      <p:pic>
        <p:nvPicPr>
          <p:cNvPr id="45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0123" y="3699743"/>
            <a:ext cx="5132439" cy="279297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625286" y="3899550"/>
            <a:ext cx="3542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545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40" y="219752"/>
            <a:ext cx="3329854" cy="1188729"/>
            <a:chOff x="2597663" y="3305333"/>
            <a:chExt cx="1533350" cy="526729"/>
          </a:xfrm>
        </p:grpSpPr>
        <p:grpSp>
          <p:nvGrpSpPr>
            <p:cNvPr id="3" name="Group 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72106" y="1491613"/>
            <a:ext cx="7722870" cy="5134279"/>
            <a:chOff x="2372106" y="1491613"/>
            <a:chExt cx="7722870" cy="5134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106" y="1491613"/>
              <a:ext cx="7722870" cy="513427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568614" y="5437163"/>
              <a:ext cx="3329854" cy="1188729"/>
              <a:chOff x="2597663" y="3305333"/>
              <a:chExt cx="1533350" cy="52672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12" name="Rectangle: Rounded Corners 11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" name="Rectangle: Rounded Corners 12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1" name="Rectangle: Rounded Corners 10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CUA HOÀNG ĐẾ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3179064" y="1500680"/>
            <a:ext cx="6833616" cy="5125212"/>
            <a:chOff x="1505712" y="626364"/>
            <a:chExt cx="6833616" cy="5125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712" y="626364"/>
              <a:ext cx="6833616" cy="512521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6695487" y="4410174"/>
              <a:ext cx="1423411" cy="1188729"/>
              <a:chOff x="2597663" y="3305333"/>
              <a:chExt cx="1533350" cy="5267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1" name="Rectangle: Rounded Corners 20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" name="Rectangle: Rounded Corners 21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23" name="Rectangle: Rounded Corners 22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20" name="Rectangle: Rounded Corners 19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TÔM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791629" y="1575739"/>
            <a:ext cx="9144000" cy="4762500"/>
            <a:chOff x="1791629" y="1575739"/>
            <a:chExt cx="9144000" cy="47625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629" y="1575739"/>
              <a:ext cx="9144000" cy="47625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401154" y="5328178"/>
              <a:ext cx="3329854" cy="921640"/>
              <a:chOff x="2597663" y="3305333"/>
              <a:chExt cx="1533350" cy="52672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1" name="Rectangle: Rounded Corners 30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28" name="Rectangle: Rounded Corners 27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SỨA BIỂN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2690441" y="1536144"/>
            <a:ext cx="7193635" cy="4778060"/>
            <a:chOff x="2690441" y="1536144"/>
            <a:chExt cx="7193635" cy="477806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441" y="1536144"/>
              <a:ext cx="7193635" cy="477806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7072379" y="5413435"/>
              <a:ext cx="2692146" cy="749114"/>
              <a:chOff x="2597663" y="3305333"/>
              <a:chExt cx="1533350" cy="52672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37" name="Rectangle: Rounded Corners 36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8" name="Rectangle: Rounded Corners 37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9" name="Rectangle: Rounded Corners 38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6" name="Rectangle: Rounded Corners 35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BẠCH TUỘC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818432" y="1536144"/>
            <a:ext cx="8895076" cy="5003480"/>
            <a:chOff x="1818432" y="1536144"/>
            <a:chExt cx="8895076" cy="500348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432" y="1536144"/>
              <a:ext cx="8895076" cy="500348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8162383" y="5356484"/>
              <a:ext cx="2174522" cy="954945"/>
              <a:chOff x="2597663" y="3305333"/>
              <a:chExt cx="1533350" cy="526729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45" name="Rectangle: Rounded Corners 4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: Rounded Corners 4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7" name="Rectangle: Rounded Corners 4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44" name="Rectangle: Rounded Corners 43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 HÔ</a:t>
                </a: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2289557" y="1457122"/>
            <a:ext cx="8047348" cy="5043005"/>
            <a:chOff x="2289557" y="1457122"/>
            <a:chExt cx="8047348" cy="504300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557" y="1457122"/>
              <a:ext cx="8047348" cy="5043005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7845258" y="5517159"/>
              <a:ext cx="2482549" cy="806112"/>
              <a:chOff x="2597663" y="3305333"/>
              <a:chExt cx="1533350" cy="526729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53" name="Rectangle: Rounded Corners 52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4" name="Rectangle: Rounded Corners 53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55" name="Rectangle: Rounded Corners 54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52" name="Rectangle: Rounded Corners 51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 BIỂN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2917210" y="1491613"/>
            <a:ext cx="7221494" cy="5089748"/>
            <a:chOff x="2917210" y="1491613"/>
            <a:chExt cx="7221494" cy="508974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6"/>
            <a:stretch/>
          </p:blipFill>
          <p:spPr>
            <a:xfrm>
              <a:off x="2917210" y="1491613"/>
              <a:ext cx="7221494" cy="5089748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7353795" y="5731727"/>
              <a:ext cx="2694667" cy="699925"/>
              <a:chOff x="2597663" y="3305333"/>
              <a:chExt cx="1533350" cy="526729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61" name="Rectangle: Rounded Corners 60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2" name="Rectangle: Rounded Corners 61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63" name="Rectangle: Rounded Corners 62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60" name="Rectangle: Rounded Corners 59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GIUN ĐẤT</a:t>
                </a:r>
              </a:p>
            </p:txBody>
          </p:sp>
        </p:grp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38" y="1489509"/>
            <a:ext cx="7704575" cy="513638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6884627" y="5312966"/>
            <a:ext cx="3329854" cy="1188729"/>
            <a:chOff x="2597663" y="3305333"/>
            <a:chExt cx="1533350" cy="526729"/>
          </a:xfrm>
        </p:grpSpPr>
        <p:grpSp>
          <p:nvGrpSpPr>
            <p:cNvPr id="70" name="Group 69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72" name="Rectangle: Rounded Corners 71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3" name="Rectangle: Rounded Corners 7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74" name="Rectangle: Rounded Corners 7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1" name="Rectangle: Rounded Corners 70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 NGỰA</a:t>
              </a:r>
            </a:p>
          </p:txBody>
        </p:sp>
      </p:grpSp>
      <p:pic>
        <p:nvPicPr>
          <p:cNvPr id="75" name="Ban-Giao-Huong-Dat-Troi-5-Phut-kara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86" end="13986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4896" y="368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17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522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122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622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822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322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32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822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22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522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22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722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922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422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822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3792" y="1022090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3041" y="2394961"/>
            <a:ext cx="3329854" cy="1188729"/>
            <a:chOff x="2597663" y="3305333"/>
            <a:chExt cx="1533350" cy="526729"/>
          </a:xfrm>
        </p:grpSpPr>
        <p:grpSp>
          <p:nvGrpSpPr>
            <p:cNvPr id="24" name="Group 23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Rectangle: Rounded Corners 26">
                <a:hlinkClick r:id="rId3" action="ppaction://hlinksldjump"/>
              </p:cNvPr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5" name="Rectangle: Rounded Corners 24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52944" y="2311829"/>
            <a:ext cx="3329854" cy="1188729"/>
            <a:chOff x="2597663" y="3305333"/>
            <a:chExt cx="1533350" cy="526729"/>
          </a:xfrm>
        </p:grpSpPr>
        <p:grpSp>
          <p:nvGrpSpPr>
            <p:cNvPr id="30" name="Group 29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32" name="Rectangle: Rounded Corners 31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1" name="Rectangle: Rounded Corners 30">
              <a:hlinkClick r:id="rId4" action="ppaction://hlinksldjump"/>
            </p:cNvPr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>
            <a:stCxn id="8" idx="2"/>
            <a:endCxn id="25" idx="0"/>
          </p:cNvCxnSpPr>
          <p:nvPr/>
        </p:nvCxnSpPr>
        <p:spPr>
          <a:xfrm flipH="1">
            <a:off x="3315172" y="2029512"/>
            <a:ext cx="3081172" cy="4183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  <a:endCxn id="31" idx="0"/>
          </p:cNvCxnSpPr>
          <p:nvPr/>
        </p:nvCxnSpPr>
        <p:spPr>
          <a:xfrm>
            <a:off x="6396344" y="2029512"/>
            <a:ext cx="2828731" cy="33525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56720" y="3677690"/>
            <a:ext cx="3116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35" name="图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47"/>
          <a:stretch/>
        </p:blipFill>
        <p:spPr>
          <a:xfrm flipH="1">
            <a:off x="8742535" y="4266574"/>
            <a:ext cx="4872540" cy="3251259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84" y="3677690"/>
            <a:ext cx="5132439" cy="27929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35936" y="3923910"/>
            <a:ext cx="3542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180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071" y="162588"/>
            <a:ext cx="3329854" cy="1188729"/>
            <a:chOff x="2597663" y="3305333"/>
            <a:chExt cx="1533350" cy="526729"/>
          </a:xfrm>
        </p:grpSpPr>
        <p:grpSp>
          <p:nvGrpSpPr>
            <p:cNvPr id="3" name="Group 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80526" y="1423056"/>
            <a:ext cx="8512366" cy="4797879"/>
            <a:chOff x="1799427" y="1548491"/>
            <a:chExt cx="8512366" cy="47978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427" y="1548491"/>
              <a:ext cx="8512366" cy="479787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739743" y="5508171"/>
              <a:ext cx="2408668" cy="730831"/>
              <a:chOff x="2597663" y="3305333"/>
              <a:chExt cx="1533350" cy="52672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12" name="Rectangle: Rounded Corners 11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" name="Rectangle: Rounded Corners 12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1" name="Rectangle: Rounded Corners 10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 HEO</a:t>
                </a:r>
              </a:p>
            </p:txBody>
          </p:sp>
        </p:grpSp>
      </p:grpSp>
      <p:pic>
        <p:nvPicPr>
          <p:cNvPr id="16" name="Ban-Giao-Huong-Dat-Troi-5-Phut-kara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86" end="139862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4896" y="368319"/>
            <a:ext cx="487363" cy="4873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011135" y="1321123"/>
            <a:ext cx="8300658" cy="5193840"/>
            <a:chOff x="2011135" y="1321123"/>
            <a:chExt cx="8300658" cy="519384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135" y="1321123"/>
              <a:ext cx="8300658" cy="519384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011885" y="5559281"/>
              <a:ext cx="2212725" cy="936155"/>
              <a:chOff x="2597663" y="3305333"/>
              <a:chExt cx="1533350" cy="5267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1" name="Rectangle: Rounded Corners 20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" name="Rectangle: Rounded Corners 21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23" name="Rectangle: Rounded Corners 22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20" name="Rectangle: Rounded Corners 19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 VOI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492635" y="1314101"/>
            <a:ext cx="7758805" cy="5181335"/>
            <a:chOff x="2492635" y="1314101"/>
            <a:chExt cx="7758805" cy="518133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635" y="1314101"/>
              <a:ext cx="7698451" cy="5181335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921586" y="5244640"/>
              <a:ext cx="3329854" cy="1188729"/>
              <a:chOff x="2597663" y="3305333"/>
              <a:chExt cx="1533350" cy="52672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1" name="Rectangle: Rounded Corners 30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28" name="Rectangle: Rounded Corners 27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SẾU ĐẦU ĐỎ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2405452" y="1350596"/>
            <a:ext cx="7727371" cy="5108343"/>
            <a:chOff x="2405452" y="1350596"/>
            <a:chExt cx="7727371" cy="510834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452" y="1350596"/>
              <a:ext cx="7662514" cy="5108343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7665950" y="5555879"/>
              <a:ext cx="2466873" cy="836407"/>
              <a:chOff x="2597663" y="3305333"/>
              <a:chExt cx="1533350" cy="52672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37" name="Rectangle: Rounded Corners 36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8" name="Rectangle: Rounded Corners 37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9" name="Rectangle: Rounded Corners 38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6" name="Rectangle: Rounded Corners 35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 ĐIỂU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2497370" y="1373838"/>
            <a:ext cx="7592786" cy="5061857"/>
            <a:chOff x="2497370" y="1373838"/>
            <a:chExt cx="7592786" cy="506185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370" y="1373838"/>
              <a:ext cx="7592786" cy="5061857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6568185" y="5522784"/>
              <a:ext cx="3329854" cy="759722"/>
              <a:chOff x="2597663" y="3305333"/>
              <a:chExt cx="1533350" cy="526729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45" name="Rectangle: Rounded Corners 4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: Rounded Corners 4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7" name="Rectangle: Rounded Corners 4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44" name="Rectangle: Rounded Corners 43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2744072" y="1358339"/>
            <a:ext cx="7195575" cy="5093118"/>
            <a:chOff x="2744072" y="1358339"/>
            <a:chExt cx="7195575" cy="509311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072" y="1358339"/>
              <a:ext cx="7195575" cy="5093118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6549073" y="5536037"/>
              <a:ext cx="3329854" cy="856249"/>
              <a:chOff x="2597663" y="3305333"/>
              <a:chExt cx="1533350" cy="526729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53" name="Rectangle: Rounded Corners 52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4" name="Rectangle: Rounded Corners 53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55" name="Rectangle: Rounded Corners 54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52" name="Rectangle: Rounded Corners 51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HƯƠU CAO CỔ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0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6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8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9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7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3792" y="1022090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3041" y="2394961"/>
            <a:ext cx="3329854" cy="1188729"/>
            <a:chOff x="2597663" y="3305333"/>
            <a:chExt cx="1533350" cy="526729"/>
          </a:xfrm>
        </p:grpSpPr>
        <p:grpSp>
          <p:nvGrpSpPr>
            <p:cNvPr id="24" name="Group 23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Rectangle: Rounded Corners 26">
                <a:hlinkClick r:id="rId3" action="ppaction://hlinksldjump"/>
              </p:cNvPr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5" name="Rectangle: Rounded Corners 24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52944" y="2311829"/>
            <a:ext cx="3329854" cy="1188729"/>
            <a:chOff x="2597663" y="3305333"/>
            <a:chExt cx="1533350" cy="526729"/>
          </a:xfrm>
        </p:grpSpPr>
        <p:grpSp>
          <p:nvGrpSpPr>
            <p:cNvPr id="30" name="Group 29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32" name="Rectangle: Rounded Corners 31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1" name="Rectangle: Rounded Corners 30">
              <a:hlinkClick r:id="rId4" action="ppaction://hlinksldjump"/>
            </p:cNvPr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>
            <a:stCxn id="8" idx="2"/>
            <a:endCxn id="25" idx="0"/>
          </p:cNvCxnSpPr>
          <p:nvPr/>
        </p:nvCxnSpPr>
        <p:spPr>
          <a:xfrm flipH="1">
            <a:off x="3315172" y="2029512"/>
            <a:ext cx="3081172" cy="4183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  <a:endCxn id="31" idx="0"/>
          </p:cNvCxnSpPr>
          <p:nvPr/>
        </p:nvCxnSpPr>
        <p:spPr>
          <a:xfrm>
            <a:off x="6396344" y="2029512"/>
            <a:ext cx="2828731" cy="33525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56720" y="3677690"/>
            <a:ext cx="3116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08475" y="3544399"/>
            <a:ext cx="3116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lóc,voi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04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8" b="37746"/>
          <a:stretch/>
        </p:blipFill>
        <p:spPr>
          <a:xfrm>
            <a:off x="0" y="2343039"/>
            <a:ext cx="12327924" cy="45149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7159" y="1100748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62" y="1513994"/>
            <a:ext cx="6537881" cy="3665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" b="100000" l="9856" r="89904">
                        <a14:foregroundMark x1="36298" y1="37981" x2="51442" y2="43750"/>
                        <a14:foregroundMark x1="52644" y1="47837" x2="43510" y2="37740"/>
                        <a14:foregroundMark x1="45913" y1="36538" x2="48317" y2="38942"/>
                        <a14:foregroundMark x1="35337" y1="48558" x2="43029" y2="42548"/>
                        <a14:foregroundMark x1="39904" y1="49519" x2="48798" y2="40865"/>
                        <a14:foregroundMark x1="45192" y1="50721" x2="52644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49" y="3018973"/>
            <a:ext cx="3674610" cy="367461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687098" y="2178622"/>
            <a:ext cx="4065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173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7159" y="1100748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75293" y="1293988"/>
            <a:ext cx="7034010" cy="5270554"/>
            <a:chOff x="3608180" y="1279362"/>
            <a:chExt cx="7034010" cy="52705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180" y="1279362"/>
              <a:ext cx="7034010" cy="5270554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966488" y="5353200"/>
              <a:ext cx="2359152" cy="1007422"/>
              <a:chOff x="2597663" y="3305333"/>
              <a:chExt cx="1533350" cy="52672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: Rounded Corners 1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: Rounded Corners 13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CAM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214778" y="1275189"/>
            <a:ext cx="7910666" cy="5273777"/>
            <a:chOff x="2952750" y="1333499"/>
            <a:chExt cx="7910666" cy="527377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0" y="1333499"/>
              <a:ext cx="7910666" cy="5273777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7361804" y="5596631"/>
              <a:ext cx="3286605" cy="1007422"/>
              <a:chOff x="2597663" y="3305333"/>
              <a:chExt cx="1533350" cy="52672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3" name="Rectangle: Rounded Corners 22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: Rounded Corners 23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: Rounded Corners 24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ectangle: Rounded Corners 21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 RỒNG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3283428" y="1100805"/>
            <a:ext cx="7620000" cy="5715000"/>
            <a:chOff x="281434" y="1690742"/>
            <a:chExt cx="7620000" cy="5715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34" y="1690742"/>
              <a:ext cx="7620000" cy="571500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5105301" y="6091815"/>
              <a:ext cx="2359152" cy="1007422"/>
              <a:chOff x="2597663" y="3305333"/>
              <a:chExt cx="1533350" cy="52672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31" name="Rectangle: Rounded Corners 30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: Rounded Corners 31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: Rounded Corners 32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Rectangle: Rounded Corners 29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SẾN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352078" y="1100748"/>
            <a:ext cx="7620000" cy="5229225"/>
            <a:chOff x="307159" y="2037717"/>
            <a:chExt cx="7620000" cy="52292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59" y="2037717"/>
              <a:ext cx="7620000" cy="5229225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742785" y="6070518"/>
              <a:ext cx="3130133" cy="1007422"/>
              <a:chOff x="2597663" y="3305333"/>
              <a:chExt cx="1533350" cy="52672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39" name="Rectangle: Rounded Corners 38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: Rounded Corners 39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ectangle: Rounded Corners 40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: Rounded Corners 37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CAO SU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3737372" y="1190000"/>
            <a:ext cx="7166056" cy="5374542"/>
            <a:chOff x="3737372" y="1190000"/>
            <a:chExt cx="7166056" cy="537454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372" y="1190000"/>
              <a:ext cx="7166056" cy="5374542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8233783" y="5322087"/>
              <a:ext cx="2359152" cy="1007422"/>
              <a:chOff x="2597663" y="3305333"/>
              <a:chExt cx="1533350" cy="526729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47" name="Rectangle: Rounded Corners 46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: Rounded Corners 47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: Rounded Corners 48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Rectangle: Rounded Corners 45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RÊU</a:t>
                </a: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3260358" y="1502949"/>
            <a:ext cx="8542819" cy="4801846"/>
            <a:chOff x="3260358" y="1502949"/>
            <a:chExt cx="8542819" cy="480184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358" y="1502949"/>
              <a:ext cx="8542819" cy="4801846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8985589" y="5170548"/>
              <a:ext cx="2726034" cy="1007422"/>
              <a:chOff x="2597663" y="3305333"/>
              <a:chExt cx="1533350" cy="526729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55" name="Rectangle: Rounded Corners 5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5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Rectangle: Rounded Corners 5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Rectangle: Rounded Corners 53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 THẢO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3214778" y="1502949"/>
            <a:ext cx="8544821" cy="4706327"/>
            <a:chOff x="3214778" y="1502949"/>
            <a:chExt cx="8544821" cy="470632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778" y="1502949"/>
              <a:ext cx="8544821" cy="4706327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9115427" y="5036222"/>
              <a:ext cx="2359152" cy="1007422"/>
              <a:chOff x="2597663" y="3305333"/>
              <a:chExt cx="1533350" cy="52672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63" name="Rectangle: Rounded Corners 62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tangle: Rounded Corners 64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: Rounded Corners 61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LÚA</a:t>
                </a:r>
              </a:p>
            </p:txBody>
          </p:sp>
        </p:grpSp>
      </p:grpSp>
      <p:pic>
        <p:nvPicPr>
          <p:cNvPr id="67" name="HeartAndSoul-KennyG-3395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15814" y="279494"/>
            <a:ext cx="487363" cy="48736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3544029" y="1261206"/>
            <a:ext cx="7920282" cy="5284537"/>
            <a:chOff x="3714864" y="1101565"/>
            <a:chExt cx="7920282" cy="528453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864" y="1101565"/>
              <a:ext cx="7920282" cy="5284537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8775290" y="5192258"/>
              <a:ext cx="2773234" cy="1007422"/>
              <a:chOff x="2597663" y="3305333"/>
              <a:chExt cx="1533350" cy="526729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72" name="Rectangle: Rounded Corners 71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72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Rectangle: Rounded Corners 73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Rectangle: Rounded Corners 70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SU </a:t>
                </a:r>
                <a:r>
                  <a:rPr lang="en-US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</a:t>
                </a:r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3378357" y="1198513"/>
            <a:ext cx="7955524" cy="5303683"/>
            <a:chOff x="3378357" y="1198513"/>
            <a:chExt cx="7955524" cy="530368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357" y="1198513"/>
              <a:ext cx="7955524" cy="5303683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7411015" y="5331922"/>
              <a:ext cx="3712464" cy="1007422"/>
              <a:chOff x="2597663" y="3305333"/>
              <a:chExt cx="1533350" cy="52672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80" name="Rectangle: Rounded Corners 79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: Rounded Corners 80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: Rounded Corners 81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Rectangle: Rounded Corners 78"/>
              <p:cNvSpPr/>
              <p:nvPr/>
            </p:nvSpPr>
            <p:spPr>
              <a:xfrm>
                <a:off x="2634165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XÀ LÁCH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44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8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18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3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1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1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7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6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2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8" b="37746"/>
          <a:stretch/>
        </p:blipFill>
        <p:spPr>
          <a:xfrm>
            <a:off x="0" y="2343039"/>
            <a:ext cx="12327924" cy="4514961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643710" y="1957243"/>
            <a:ext cx="9845283" cy="4296073"/>
            <a:chOff x="3128143" y="2508145"/>
            <a:chExt cx="5952280" cy="5587801"/>
          </a:xfrm>
        </p:grpSpPr>
        <p:sp>
          <p:nvSpPr>
            <p:cNvPr id="54" name="流程图: 文档 2"/>
            <p:cNvSpPr/>
            <p:nvPr/>
          </p:nvSpPr>
          <p:spPr>
            <a:xfrm>
              <a:off x="3128143" y="2508145"/>
              <a:ext cx="5952280" cy="5587801"/>
            </a:xfrm>
            <a:prstGeom prst="flowChartDocumen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流程图: 文档 30"/>
            <p:cNvSpPr/>
            <p:nvPr/>
          </p:nvSpPr>
          <p:spPr>
            <a:xfrm>
              <a:off x="3303403" y="2746327"/>
              <a:ext cx="5601760" cy="5158597"/>
            </a:xfrm>
            <a:prstGeom prst="flowChartDocument">
              <a:avLst/>
            </a:prstGeom>
            <a:noFill/>
            <a:ln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520495" y="-73151"/>
            <a:ext cx="6967015" cy="1097280"/>
            <a:chOff x="-456487" y="-19536"/>
            <a:chExt cx="8686086" cy="148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8686086" cy="1481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6744" y="325029"/>
              <a:ext cx="725962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3792" y="1022090"/>
            <a:ext cx="2359152" cy="1007422"/>
            <a:chOff x="2597663" y="3305333"/>
            <a:chExt cx="1533350" cy="526729"/>
          </a:xfrm>
        </p:grpSpPr>
        <p:grpSp>
          <p:nvGrpSpPr>
            <p:cNvPr id="6" name="Group 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: Rounded Corners 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302481" y="2214292"/>
            <a:ext cx="8139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455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691699" y="1717558"/>
            <a:ext cx="2025933" cy="719586"/>
            <a:chOff x="2597663" y="3305333"/>
            <a:chExt cx="1533350" cy="526729"/>
          </a:xfrm>
        </p:grpSpPr>
        <p:grpSp>
          <p:nvGrpSpPr>
            <p:cNvPr id="23" name="Group 2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: Rounded Corners 2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58336" y="4290512"/>
            <a:ext cx="1747767" cy="485106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35" name="Group 34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38" name="Rectangle: Rounded Corners 3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: Rounded Corners 3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Rectangle: Rounded Corners 35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82711" y="2136705"/>
            <a:ext cx="1747767" cy="50023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51" name="Group 50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53" name="Rectangle: Rounded Corners 5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: Rounded Corners 5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: Rounded Corners 51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434883" y="532905"/>
            <a:ext cx="1778718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56" name="Group 55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58" name="Rectangle: Rounded Corners 5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: Rounded Corners 5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: Rounded Corners 56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2" name="Connector: Curved 71"/>
          <p:cNvCxnSpPr>
            <a:endCxn id="24" idx="1"/>
          </p:cNvCxnSpPr>
          <p:nvPr/>
        </p:nvCxnSpPr>
        <p:spPr>
          <a:xfrm flipV="1">
            <a:off x="2503720" y="2043131"/>
            <a:ext cx="236207" cy="1727836"/>
          </a:xfrm>
          <a:prstGeom prst="curvedConnector3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Curved 73"/>
          <p:cNvCxnSpPr>
            <a:stCxn id="25" idx="3"/>
            <a:endCxn id="57" idx="1"/>
          </p:cNvCxnSpPr>
          <p:nvPr/>
        </p:nvCxnSpPr>
        <p:spPr>
          <a:xfrm flipV="1">
            <a:off x="4717632" y="804074"/>
            <a:ext cx="732979" cy="1298439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/>
          <p:cNvCxnSpPr>
            <a:stCxn id="25" idx="3"/>
            <a:endCxn id="52" idx="1"/>
          </p:cNvCxnSpPr>
          <p:nvPr/>
        </p:nvCxnSpPr>
        <p:spPr>
          <a:xfrm>
            <a:off x="4717632" y="2102513"/>
            <a:ext cx="480533" cy="277537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/>
          <p:cNvCxnSpPr>
            <a:stCxn id="24" idx="3"/>
            <a:endCxn id="36" idx="1"/>
          </p:cNvCxnSpPr>
          <p:nvPr/>
        </p:nvCxnSpPr>
        <p:spPr>
          <a:xfrm flipH="1">
            <a:off x="3873790" y="2043131"/>
            <a:ext cx="804380" cy="2483368"/>
          </a:xfrm>
          <a:prstGeom prst="curvedConnector5">
            <a:avLst>
              <a:gd name="adj1" fmla="val -28419"/>
              <a:gd name="adj2" fmla="val 51626"/>
              <a:gd name="adj3" fmla="val 128419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62217" y="2626046"/>
            <a:ext cx="2283757" cy="1907019"/>
            <a:chOff x="6820431" y="915503"/>
            <a:chExt cx="2283757" cy="1907019"/>
          </a:xfrm>
        </p:grpSpPr>
        <p:grpSp>
          <p:nvGrpSpPr>
            <p:cNvPr id="61" name="Group 60"/>
            <p:cNvGrpSpPr/>
            <p:nvPr/>
          </p:nvGrpSpPr>
          <p:grpSpPr>
            <a:xfrm>
              <a:off x="7147062" y="915503"/>
              <a:ext cx="1957126" cy="1907019"/>
              <a:chOff x="6391656" y="940326"/>
              <a:chExt cx="2194915" cy="1866884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79" b="89872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67" b="27067"/>
              <a:stretch/>
            </p:blipFill>
            <p:spPr>
              <a:xfrm>
                <a:off x="6391656" y="1786682"/>
                <a:ext cx="2194915" cy="1020528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1815" y="940326"/>
                <a:ext cx="827055" cy="101648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7057606" y="992642"/>
              <a:ext cx="1533350" cy="526729"/>
              <a:chOff x="2597663" y="3305333"/>
              <a:chExt cx="1533350" cy="526729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75" name="Rectangle: Rounded Corners 7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: Rounded Corners 76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: Rounded Corners 78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Rectangle: Rounded Corners 72"/>
              <p:cNvSpPr/>
              <p:nvPr/>
            </p:nvSpPr>
            <p:spPr>
              <a:xfrm>
                <a:off x="2634166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图片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70" t="27848" r="5032" b="7510"/>
            <a:stretch/>
          </p:blipFill>
          <p:spPr>
            <a:xfrm rot="1696399">
              <a:off x="6820431" y="1674755"/>
              <a:ext cx="1538690" cy="733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0" r="97923">
                          <a14:foregroundMark x1="80351" y1="79623" x2="85783" y2="84717"/>
                          <a14:foregroundMark x1="52875" y1="80377" x2="54473" y2="77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281" y="1394341"/>
              <a:ext cx="827205" cy="70034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35467" y="1090334"/>
            <a:ext cx="4671466" cy="2714899"/>
            <a:chOff x="7535467" y="1090334"/>
            <a:chExt cx="4671466" cy="2714899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7535467" y="1090334"/>
              <a:ext cx="4671465" cy="2714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665727" y="1207602"/>
              <a:ext cx="4541206" cy="2301961"/>
              <a:chOff x="7650794" y="1289280"/>
              <a:chExt cx="4541206" cy="230196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7650795" y="2944910"/>
                <a:ext cx="4541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Hổ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rắn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thằn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lằn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dê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gà,ngỗng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650794" y="2522303"/>
                <a:ext cx="4541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bồ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sếu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650795" y="1940282"/>
                <a:ext cx="4541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rô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650795" y="1289280"/>
                <a:ext cx="45412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giun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ngựa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san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hô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349614" y="4290512"/>
            <a:ext cx="4865537" cy="2311161"/>
            <a:chOff x="7124902" y="4340362"/>
            <a:chExt cx="4865537" cy="2311161"/>
          </a:xfrm>
        </p:grpSpPr>
        <p:sp>
          <p:nvSpPr>
            <p:cNvPr id="87" name="Rectangle: Rounded Corners 86"/>
            <p:cNvSpPr/>
            <p:nvPr/>
          </p:nvSpPr>
          <p:spPr>
            <a:xfrm>
              <a:off x="7124902" y="4340362"/>
              <a:ext cx="4865537" cy="2311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03646" y="4458778"/>
              <a:ext cx="47867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gụ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sến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</a:t>
              </a: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lách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cam,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cam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</a:t>
              </a: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,….</a:t>
              </a: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rêu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cxnSp>
        <p:nvCxnSpPr>
          <p:cNvPr id="30" name="Connector: Curved 29"/>
          <p:cNvCxnSpPr>
            <a:stCxn id="52" idx="3"/>
            <a:endCxn id="19" idx="1"/>
          </p:cNvCxnSpPr>
          <p:nvPr/>
        </p:nvCxnSpPr>
        <p:spPr>
          <a:xfrm>
            <a:off x="6903498" y="2380050"/>
            <a:ext cx="631969" cy="67734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/>
          <p:cNvCxnSpPr>
            <a:stCxn id="36" idx="3"/>
            <a:endCxn id="87" idx="1"/>
          </p:cNvCxnSpPr>
          <p:nvPr/>
        </p:nvCxnSpPr>
        <p:spPr>
          <a:xfrm>
            <a:off x="5579123" y="4526499"/>
            <a:ext cx="770491" cy="919594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7" y="-1137591"/>
            <a:ext cx="12327924" cy="930997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35" y="395125"/>
            <a:ext cx="6244537" cy="6244537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5965" b="16636"/>
          <a:stretch/>
        </p:blipFill>
        <p:spPr>
          <a:xfrm rot="19771703">
            <a:off x="3866774" y="-952127"/>
            <a:ext cx="8827248" cy="6711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1221" y="1759333"/>
            <a:ext cx="6686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38"/>
          <a:stretch/>
        </p:blipFill>
        <p:spPr>
          <a:xfrm>
            <a:off x="-47275" y="903159"/>
            <a:ext cx="12327924" cy="59548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85">
            <a:off x="1855958" y="358998"/>
            <a:ext cx="8779587" cy="4912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0" t="27848" r="5032" b="7510"/>
          <a:stretch/>
        </p:blipFill>
        <p:spPr>
          <a:xfrm>
            <a:off x="3747888" y="3111389"/>
            <a:ext cx="8444112" cy="4027517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13622" y="1495348"/>
            <a:ext cx="369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7810" y="2455789"/>
            <a:ext cx="7150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ÔN TẬP TIẾT 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5273" l="4808" r="89980">
                        <a14:foregroundMark x1="25576" y1="30424" x2="33051" y2="36808"/>
                        <a14:foregroundMark x1="46384" y1="19030" x2="46263" y2="27354"/>
                        <a14:foregroundMark x1="39717" y1="29576" x2="40000" y2="31677"/>
                        <a14:foregroundMark x1="54707" y1="28202" x2="55434" y2="26545"/>
                        <a14:foregroundMark x1="65414" y1="23475" x2="65131" y2="30707"/>
                        <a14:foregroundMark x1="68889" y1="37657" x2="69859" y2="37091"/>
                        <a14:foregroundMark x1="72768" y1="42505" x2="81374" y2="42505"/>
                        <a14:foregroundMark x1="72485" y1="53212" x2="77212" y2="54182"/>
                        <a14:foregroundMark x1="71394" y1="60000" x2="76929" y2="66545"/>
                        <a14:foregroundMark x1="65576" y1="65980" x2="67515" y2="66263"/>
                        <a14:foregroundMark x1="59152" y1="69576" x2="65131" y2="74465"/>
                        <a14:foregroundMark x1="50020" y1="74303" x2="50545" y2="75960"/>
                        <a14:foregroundMark x1="42909" y1="74182" x2="42343" y2="79434"/>
                        <a14:foregroundMark x1="34303" y1="68606" x2="32768" y2="69455"/>
                        <a14:foregroundMark x1="29293" y1="64444" x2="26788" y2="68889"/>
                        <a14:foregroundMark x1="27071" y1="57495" x2="25980" y2="56121"/>
                        <a14:foregroundMark x1="25818" y1="50545" x2="19030" y2="47636"/>
                        <a14:foregroundMark x1="29859" y1="40121" x2="27919" y2="4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577" y="-568814"/>
            <a:ext cx="3167877" cy="3167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83" flipH="1">
            <a:off x="9691669" y="1075122"/>
            <a:ext cx="1349857" cy="13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7" y="-1137591"/>
            <a:ext cx="12327924" cy="930997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083" y="3117947"/>
            <a:ext cx="3643039" cy="3643039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20495" y="-73151"/>
            <a:ext cx="7683295" cy="1097280"/>
            <a:chOff x="-456487" y="-19536"/>
            <a:chExt cx="9579104" cy="14813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9579104" cy="14813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6743" y="325029"/>
              <a:ext cx="793041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Rectangle: Rounded Corners 4"/>
          <p:cNvSpPr/>
          <p:nvPr/>
        </p:nvSpPr>
        <p:spPr>
          <a:xfrm>
            <a:off x="2971801" y="1295399"/>
            <a:ext cx="8763000" cy="54655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49184" y="1295399"/>
            <a:ext cx="2267537" cy="1120853"/>
            <a:chOff x="849184" y="1295399"/>
            <a:chExt cx="2267537" cy="1120853"/>
          </a:xfrm>
        </p:grpSpPr>
        <p:sp>
          <p:nvSpPr>
            <p:cNvPr id="18" name="Arrow: Pentagon 17"/>
            <p:cNvSpPr/>
            <p:nvPr/>
          </p:nvSpPr>
          <p:spPr>
            <a:xfrm>
              <a:off x="1257300" y="1295399"/>
              <a:ext cx="1714501" cy="1120853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9184" y="1563437"/>
              <a:ext cx="2267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49905" y="1563437"/>
            <a:ext cx="6791566" cy="4914409"/>
            <a:chOff x="3849905" y="1563437"/>
            <a:chExt cx="6791566" cy="49144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905" y="1563437"/>
              <a:ext cx="6791566" cy="42087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72850" y="5893071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61269" y="1604023"/>
            <a:ext cx="6654107" cy="4872806"/>
            <a:chOff x="3961269" y="1604023"/>
            <a:chExt cx="6654107" cy="48728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269" y="1604023"/>
              <a:ext cx="6403061" cy="427258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54475" y="5892054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00072" y="1525002"/>
            <a:ext cx="6985440" cy="5005593"/>
            <a:chOff x="3800072" y="1525002"/>
            <a:chExt cx="6985440" cy="500559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072" y="1525002"/>
              <a:ext cx="6985440" cy="42471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172849" y="5945820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dồi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5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7" y="-1137591"/>
            <a:ext cx="12327924" cy="930997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083" y="3117947"/>
            <a:ext cx="3643039" cy="3643039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20495" y="-73151"/>
            <a:ext cx="7683295" cy="1097280"/>
            <a:chOff x="-456487" y="-19536"/>
            <a:chExt cx="9579104" cy="14813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7" y="-19536"/>
              <a:ext cx="9579104" cy="14813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6743" y="325029"/>
              <a:ext cx="7930417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Rectangle: Rounded Corners 4"/>
          <p:cNvSpPr/>
          <p:nvPr/>
        </p:nvSpPr>
        <p:spPr>
          <a:xfrm>
            <a:off x="2971801" y="1295399"/>
            <a:ext cx="8763000" cy="54655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51776" y="1295399"/>
            <a:ext cx="3268498" cy="1120853"/>
            <a:chOff x="849184" y="1295399"/>
            <a:chExt cx="2267537" cy="1120853"/>
          </a:xfrm>
        </p:grpSpPr>
        <p:sp>
          <p:nvSpPr>
            <p:cNvPr id="18" name="Arrow: Pentagon 17"/>
            <p:cNvSpPr/>
            <p:nvPr/>
          </p:nvSpPr>
          <p:spPr>
            <a:xfrm>
              <a:off x="954479" y="1295399"/>
              <a:ext cx="2017321" cy="1120853"/>
            </a:xfrm>
            <a:prstGeom prst="homePlat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9184" y="1563437"/>
              <a:ext cx="2267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NÊN: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21294" y="1562879"/>
            <a:ext cx="7010400" cy="4911936"/>
            <a:chOff x="3821294" y="1562879"/>
            <a:chExt cx="7010400" cy="4911936"/>
          </a:xfrm>
        </p:grpSpPr>
        <p:sp>
          <p:nvSpPr>
            <p:cNvPr id="20" name="TextBox 19"/>
            <p:cNvSpPr txBox="1"/>
            <p:nvPr/>
          </p:nvSpPr>
          <p:spPr>
            <a:xfrm>
              <a:off x="4172850" y="5890040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rẫy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294" y="1562879"/>
              <a:ext cx="7010400" cy="420624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966215" y="1414375"/>
            <a:ext cx="6628155" cy="4999174"/>
            <a:chOff x="3966215" y="1414375"/>
            <a:chExt cx="6628155" cy="49991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215" y="1414375"/>
              <a:ext cx="6358885" cy="44003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233469" y="5828774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6060" y="1637640"/>
            <a:ext cx="7712972" cy="5054432"/>
            <a:chOff x="-3157775" y="5669560"/>
            <a:chExt cx="7712972" cy="50544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7775" y="5669560"/>
              <a:ext cx="7712972" cy="438675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2732204" y="10139217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93061" y="1637640"/>
            <a:ext cx="6399005" cy="4802387"/>
            <a:chOff x="2869724" y="3965615"/>
            <a:chExt cx="6399005" cy="480238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24" y="3965615"/>
              <a:ext cx="6249917" cy="41686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907828" y="8183227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09120" y="1565584"/>
            <a:ext cx="6360901" cy="5014827"/>
            <a:chOff x="-7121" y="4010384"/>
            <a:chExt cx="6360901" cy="501482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01" y="4010384"/>
              <a:ext cx="4738963" cy="448720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-7121" y="8440436"/>
              <a:ext cx="6360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dã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691699" y="1717558"/>
            <a:ext cx="2025933" cy="719586"/>
            <a:chOff x="2597663" y="3305333"/>
            <a:chExt cx="1533350" cy="526729"/>
          </a:xfrm>
        </p:grpSpPr>
        <p:grpSp>
          <p:nvGrpSpPr>
            <p:cNvPr id="23" name="Group 2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: Rounded Corners 2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73359" y="2227771"/>
            <a:ext cx="1747767" cy="485106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35" name="Group 34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38" name="Rectangle: Rounded Corners 3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: Rounded Corners 3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Rectangle: Rounded Corners 35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79123" y="1427288"/>
            <a:ext cx="1747767" cy="50023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51" name="Group 50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53" name="Rectangle: Rounded Corners 52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: Rounded Corners 53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: Rounded Corners 51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434883" y="532905"/>
            <a:ext cx="1778718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56" name="Group 55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58" name="Rectangle: Rounded Corners 5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: Rounded Corners 5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: Rounded Corners 56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2" name="Connector: Curved 71"/>
          <p:cNvCxnSpPr>
            <a:endCxn id="24" idx="1"/>
          </p:cNvCxnSpPr>
          <p:nvPr/>
        </p:nvCxnSpPr>
        <p:spPr>
          <a:xfrm flipV="1">
            <a:off x="2503720" y="2043131"/>
            <a:ext cx="236207" cy="1727836"/>
          </a:xfrm>
          <a:prstGeom prst="curvedConnector3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Curved 73"/>
          <p:cNvCxnSpPr>
            <a:stCxn id="25" idx="3"/>
            <a:endCxn id="57" idx="1"/>
          </p:cNvCxnSpPr>
          <p:nvPr/>
        </p:nvCxnSpPr>
        <p:spPr>
          <a:xfrm flipV="1">
            <a:off x="4717632" y="804074"/>
            <a:ext cx="732979" cy="1298439"/>
          </a:xfrm>
          <a:prstGeom prst="curved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/>
          <p:cNvCxnSpPr>
            <a:stCxn id="25" idx="3"/>
            <a:endCxn id="52" idx="1"/>
          </p:cNvCxnSpPr>
          <p:nvPr/>
        </p:nvCxnSpPr>
        <p:spPr>
          <a:xfrm flipV="1">
            <a:off x="4717632" y="1670633"/>
            <a:ext cx="876945" cy="431880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/>
          <p:cNvCxnSpPr>
            <a:stCxn id="24" idx="3"/>
            <a:endCxn id="36" idx="1"/>
          </p:cNvCxnSpPr>
          <p:nvPr/>
        </p:nvCxnSpPr>
        <p:spPr>
          <a:xfrm>
            <a:off x="4678170" y="2043131"/>
            <a:ext cx="910643" cy="420627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62217" y="2626046"/>
            <a:ext cx="2283757" cy="1907019"/>
            <a:chOff x="6820431" y="915503"/>
            <a:chExt cx="2283757" cy="1907019"/>
          </a:xfrm>
        </p:grpSpPr>
        <p:grpSp>
          <p:nvGrpSpPr>
            <p:cNvPr id="61" name="Group 60"/>
            <p:cNvGrpSpPr/>
            <p:nvPr/>
          </p:nvGrpSpPr>
          <p:grpSpPr>
            <a:xfrm>
              <a:off x="7147062" y="915503"/>
              <a:ext cx="1957126" cy="1907019"/>
              <a:chOff x="6391656" y="940326"/>
              <a:chExt cx="2194915" cy="1866884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79" b="89872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67" b="27067"/>
              <a:stretch/>
            </p:blipFill>
            <p:spPr>
              <a:xfrm>
                <a:off x="6391656" y="1786682"/>
                <a:ext cx="2194915" cy="1020528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1815" y="940326"/>
                <a:ext cx="827055" cy="101648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7057606" y="992642"/>
              <a:ext cx="1533350" cy="526729"/>
              <a:chOff x="2597663" y="3305333"/>
              <a:chExt cx="1533350" cy="526729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75" name="Rectangle: Rounded Corners 74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: Rounded Corners 76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: Rounded Corners 78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Rectangle: Rounded Corners 72"/>
              <p:cNvSpPr/>
              <p:nvPr/>
            </p:nvSpPr>
            <p:spPr>
              <a:xfrm>
                <a:off x="2634166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图片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70" t="27848" r="5032" b="7510"/>
            <a:stretch/>
          </p:blipFill>
          <p:spPr>
            <a:xfrm rot="1696399">
              <a:off x="6820431" y="1674755"/>
              <a:ext cx="1538690" cy="733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0" r="97923">
                          <a14:foregroundMark x1="80351" y1="79623" x2="85783" y2="84717"/>
                          <a14:foregroundMark x1="52875" y1="80377" x2="54473" y2="77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281" y="1394341"/>
              <a:ext cx="827205" cy="70034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455402" y="1266632"/>
            <a:ext cx="3621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200" dirty="0"/>
          </a:p>
        </p:txBody>
      </p:sp>
      <p:sp>
        <p:nvSpPr>
          <p:cNvPr id="62" name="Rectangle 61"/>
          <p:cNvSpPr/>
          <p:nvPr/>
        </p:nvSpPr>
        <p:spPr>
          <a:xfrm>
            <a:off x="7294146" y="2212982"/>
            <a:ext cx="4995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2739927" y="4143465"/>
            <a:ext cx="3150221" cy="1193362"/>
            <a:chOff x="2597663" y="3305333"/>
            <a:chExt cx="1533350" cy="526729"/>
          </a:xfrm>
        </p:grpSpPr>
        <p:grpSp>
          <p:nvGrpSpPr>
            <p:cNvPr id="66" name="Group 65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68" name="Rectangle: Rounded Corners 6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6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: Rounded Corners 81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ectangle: Rounded Corners 66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4" name="Connector: Curved 83"/>
          <p:cNvCxnSpPr>
            <a:stCxn id="80" idx="3"/>
            <a:endCxn id="67" idx="1"/>
          </p:cNvCxnSpPr>
          <p:nvPr/>
        </p:nvCxnSpPr>
        <p:spPr>
          <a:xfrm>
            <a:off x="2545974" y="4011831"/>
            <a:ext cx="268945" cy="671562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5965140" y="3320890"/>
            <a:ext cx="575052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4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814190"/>
            <a:ext cx="12512040" cy="80662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048" y="522853"/>
            <a:ext cx="6286500" cy="1855177"/>
            <a:chOff x="1826524" y="6119416"/>
            <a:chExt cx="6286500" cy="185517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26524" y="6119416"/>
              <a:ext cx="6286500" cy="1855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 </a:t>
              </a:r>
              <a:r>
                <a:rPr lang="vi-VN" sz="3200" dirty="0">
                  <a:solidFill>
                    <a:schemeClr val="tx1"/>
                  </a:solidFill>
                  <a:latin typeface="+mj-lt"/>
                </a:rPr>
                <a:t>Thủy quyển bao gồm nước ở trên bề mặt hành tinh, dưới lòng đất và trên không. </a:t>
              </a:r>
              <a:endParaRPr lang="en-US" sz="4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933766" y="6220942"/>
              <a:ext cx="6072016" cy="16564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32711" y="522853"/>
            <a:ext cx="6517174" cy="2099817"/>
            <a:chOff x="799099" y="4323349"/>
            <a:chExt cx="1558413" cy="526729"/>
          </a:xfrm>
        </p:grpSpPr>
        <p:grpSp>
          <p:nvGrpSpPr>
            <p:cNvPr id="21" name="Group 20"/>
            <p:cNvGrpSpPr/>
            <p:nvPr/>
          </p:nvGrpSpPr>
          <p:grpSpPr>
            <a:xfrm>
              <a:off x="820409" y="4323349"/>
              <a:ext cx="1537103" cy="526729"/>
              <a:chOff x="820409" y="4323349"/>
              <a:chExt cx="1537103" cy="526729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854028" y="4360185"/>
                <a:ext cx="1503484" cy="48989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820409" y="4323349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857129" y="4360185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: Rounded Corners 21"/>
            <p:cNvSpPr/>
            <p:nvPr/>
          </p:nvSpPr>
          <p:spPr>
            <a:xfrm>
              <a:off x="799099" y="4360185"/>
              <a:ext cx="1558413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 QUYỂN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086 0.36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814190"/>
            <a:ext cx="12512040" cy="8066227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8" y="182437"/>
            <a:ext cx="7528264" cy="5472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689" flipH="1">
            <a:off x="-96414" y="3110677"/>
            <a:ext cx="5251674" cy="3978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4898" y="2249427"/>
            <a:ext cx="5465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730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814190"/>
            <a:ext cx="12512040" cy="806622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905" y="180417"/>
            <a:ext cx="3846147" cy="971788"/>
            <a:chOff x="799099" y="4323349"/>
            <a:chExt cx="1558413" cy="526729"/>
          </a:xfrm>
        </p:grpSpPr>
        <p:grpSp>
          <p:nvGrpSpPr>
            <p:cNvPr id="21" name="Group 20"/>
            <p:cNvGrpSpPr/>
            <p:nvPr/>
          </p:nvGrpSpPr>
          <p:grpSpPr>
            <a:xfrm>
              <a:off x="820409" y="4323349"/>
              <a:ext cx="1537103" cy="526729"/>
              <a:chOff x="820409" y="4323349"/>
              <a:chExt cx="1537103" cy="526729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854028" y="4360185"/>
                <a:ext cx="1503484" cy="48989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820409" y="4323349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857129" y="4360185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: Rounded Corners 21"/>
            <p:cNvSpPr/>
            <p:nvPr/>
          </p:nvSpPr>
          <p:spPr>
            <a:xfrm>
              <a:off x="799099" y="4360185"/>
              <a:ext cx="1558413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 QUYỂN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72324" y="1267846"/>
            <a:ext cx="10098159" cy="5500688"/>
            <a:chOff x="247927" y="1357312"/>
            <a:chExt cx="10098159" cy="55006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27" y="1357312"/>
              <a:ext cx="7334250" cy="5500688"/>
            </a:xfrm>
            <a:prstGeom prst="rect">
              <a:avLst/>
            </a:prstGeom>
          </p:spPr>
        </p:pic>
        <p:sp>
          <p:nvSpPr>
            <p:cNvPr id="16" name="Rectangle: Rounded Corners 15"/>
            <p:cNvSpPr/>
            <p:nvPr/>
          </p:nvSpPr>
          <p:spPr>
            <a:xfrm>
              <a:off x="7837487" y="5987800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RẠCH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3962" y="1226184"/>
            <a:ext cx="10724035" cy="5578033"/>
            <a:chOff x="496553" y="1415952"/>
            <a:chExt cx="10724035" cy="55780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53" y="1415952"/>
              <a:ext cx="7809247" cy="5578033"/>
            </a:xfrm>
            <a:prstGeom prst="rect">
              <a:avLst/>
            </a:prstGeom>
          </p:spPr>
        </p:pic>
        <p:sp>
          <p:nvSpPr>
            <p:cNvPr id="26" name="Rectangle: Rounded Corners 25"/>
            <p:cNvSpPr/>
            <p:nvPr/>
          </p:nvSpPr>
          <p:spPr>
            <a:xfrm>
              <a:off x="8711989" y="6123785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6367" y="2165621"/>
            <a:ext cx="10143962" cy="4591050"/>
            <a:chOff x="652740" y="1936154"/>
            <a:chExt cx="10143962" cy="4591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40" y="1936154"/>
              <a:ext cx="7467600" cy="4591050"/>
            </a:xfrm>
            <a:prstGeom prst="rect">
              <a:avLst/>
            </a:prstGeom>
          </p:spPr>
        </p:pic>
        <p:sp>
          <p:nvSpPr>
            <p:cNvPr id="17" name="Rectangle: Rounded Corners 16"/>
            <p:cNvSpPr/>
            <p:nvPr/>
          </p:nvSpPr>
          <p:spPr>
            <a:xfrm>
              <a:off x="8288103" y="5636777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1666" y="2202790"/>
            <a:ext cx="10638663" cy="4588711"/>
            <a:chOff x="370739" y="1732083"/>
            <a:chExt cx="10638663" cy="45887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39" y="1732083"/>
              <a:ext cx="7915836" cy="4588711"/>
            </a:xfrm>
            <a:prstGeom prst="rect">
              <a:avLst/>
            </a:prstGeom>
          </p:spPr>
        </p:pic>
        <p:sp>
          <p:nvSpPr>
            <p:cNvPr id="20" name="Rectangle: Rounded Corners 19"/>
            <p:cNvSpPr/>
            <p:nvPr/>
          </p:nvSpPr>
          <p:spPr>
            <a:xfrm>
              <a:off x="8500803" y="5421688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111" y="1470585"/>
            <a:ext cx="11343763" cy="5336009"/>
            <a:chOff x="121498" y="1275106"/>
            <a:chExt cx="11343763" cy="53360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98" y="1275106"/>
              <a:ext cx="8667401" cy="5297949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8956662" y="5740915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3111" y="1773583"/>
            <a:ext cx="11681271" cy="5065261"/>
            <a:chOff x="14228" y="1093539"/>
            <a:chExt cx="11681271" cy="50652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8" y="1093539"/>
              <a:ext cx="9004909" cy="5065261"/>
            </a:xfrm>
            <a:prstGeom prst="rect">
              <a:avLst/>
            </a:prstGeom>
          </p:spPr>
        </p:pic>
        <p:sp>
          <p:nvSpPr>
            <p:cNvPr id="28" name="Rectangle: Rounded Corners 27"/>
            <p:cNvSpPr/>
            <p:nvPr/>
          </p:nvSpPr>
          <p:spPr>
            <a:xfrm>
              <a:off x="9186900" y="5253973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7311" y="1305590"/>
            <a:ext cx="11028621" cy="5540006"/>
            <a:chOff x="358478" y="1185600"/>
            <a:chExt cx="11028621" cy="55400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78" y="1185600"/>
              <a:ext cx="8316407" cy="5540006"/>
            </a:xfrm>
            <a:prstGeom prst="rect">
              <a:avLst/>
            </a:prstGeom>
          </p:spPr>
        </p:pic>
        <p:sp>
          <p:nvSpPr>
            <p:cNvPr id="29" name="Rectangle: Rounded Corners 28"/>
            <p:cNvSpPr/>
            <p:nvPr/>
          </p:nvSpPr>
          <p:spPr>
            <a:xfrm>
              <a:off x="8878500" y="5850564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5872" y="1656557"/>
            <a:ext cx="10474457" cy="5201443"/>
            <a:chOff x="317747" y="1305533"/>
            <a:chExt cx="10474457" cy="5201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47" y="1305533"/>
              <a:ext cx="7779935" cy="5201443"/>
            </a:xfrm>
            <a:prstGeom prst="rect">
              <a:avLst/>
            </a:prstGeom>
          </p:spPr>
        </p:pic>
        <p:sp>
          <p:nvSpPr>
            <p:cNvPr id="31" name="Rectangle: Rounded Corners 30"/>
            <p:cNvSpPr/>
            <p:nvPr/>
          </p:nvSpPr>
          <p:spPr>
            <a:xfrm>
              <a:off x="8283605" y="5636776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8325" y="1458181"/>
            <a:ext cx="6598623" cy="5329944"/>
            <a:chOff x="-6600785" y="6005090"/>
            <a:chExt cx="6598623" cy="532994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00785" y="6005090"/>
              <a:ext cx="3999958" cy="5329944"/>
            </a:xfrm>
            <a:prstGeom prst="rect">
              <a:avLst/>
            </a:prstGeom>
          </p:spPr>
        </p:pic>
        <p:sp>
          <p:nvSpPr>
            <p:cNvPr id="34" name="Rectangle: Rounded Corners 33"/>
            <p:cNvSpPr/>
            <p:nvPr/>
          </p:nvSpPr>
          <p:spPr>
            <a:xfrm>
              <a:off x="-2510761" y="10355328"/>
              <a:ext cx="2508599" cy="8702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5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344" y="2369783"/>
            <a:ext cx="3040688" cy="2308752"/>
            <a:chOff x="4418891" y="4617492"/>
            <a:chExt cx="2076980" cy="1577022"/>
          </a:xfrm>
        </p:grpSpPr>
        <p:grpSp>
          <p:nvGrpSpPr>
            <p:cNvPr id="3" name="Group 2"/>
            <p:cNvGrpSpPr/>
            <p:nvPr/>
          </p:nvGrpSpPr>
          <p:grpSpPr>
            <a:xfrm>
              <a:off x="4676121" y="4617492"/>
              <a:ext cx="1576280" cy="532768"/>
              <a:chOff x="799099" y="4323349"/>
              <a:chExt cx="1558413" cy="52672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20409" y="4323349"/>
                <a:ext cx="1537103" cy="526729"/>
                <a:chOff x="820409" y="4323349"/>
                <a:chExt cx="1537103" cy="526729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4028" y="4360185"/>
                  <a:ext cx="1503484" cy="489893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/>
                <p:cNvSpPr/>
                <p:nvPr/>
              </p:nvSpPr>
              <p:spPr>
                <a:xfrm>
                  <a:off x="820409" y="4323349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/>
                <p:cNvSpPr/>
                <p:nvPr/>
              </p:nvSpPr>
              <p:spPr>
                <a:xfrm>
                  <a:off x="857129" y="4360185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: Rounded Corners 5"/>
              <p:cNvSpPr/>
              <p:nvPr/>
            </p:nvSpPr>
            <p:spPr>
              <a:xfrm>
                <a:off x="799099" y="4360185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6" b="100000" l="0" r="100000">
                          <a14:foregroundMark x1="82222" y1="37674" x2="81556" y2="45313"/>
                          <a14:foregroundMark x1="1111" y1="64063" x2="0" y2="69444"/>
                          <a14:foregroundMark x1="778" y1="71528" x2="0" y2="91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91" y="4865247"/>
              <a:ext cx="2076980" cy="1329267"/>
            </a:xfrm>
            <a:prstGeom prst="ellipse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279867" y="2341058"/>
            <a:ext cx="2025933" cy="719586"/>
            <a:chOff x="2597663" y="3305333"/>
            <a:chExt cx="1533350" cy="526729"/>
          </a:xfrm>
        </p:grpSpPr>
        <p:grpSp>
          <p:nvGrpSpPr>
            <p:cNvPr id="11" name="Group 10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74194" y="485527"/>
            <a:ext cx="4970475" cy="193880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19" name="Rectangle: Rounded Corners 1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: Rounded Corners 1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: Rounded Corners 17"/>
            <p:cNvSpPr/>
            <p:nvPr/>
          </p:nvSpPr>
          <p:spPr>
            <a:xfrm>
              <a:off x="2634383" y="3324986"/>
              <a:ext cx="1443555" cy="454885"/>
            </a:xfrm>
            <a:prstGeom prst="roundRect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kênh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rạch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</a:p>
          </p:txBody>
        </p:sp>
      </p:grpSp>
      <p:cxnSp>
        <p:nvCxnSpPr>
          <p:cNvPr id="21" name="Connector: Curved 20"/>
          <p:cNvCxnSpPr>
            <a:stCxn id="13" idx="3"/>
            <a:endCxn id="18" idx="1"/>
          </p:cNvCxnSpPr>
          <p:nvPr/>
        </p:nvCxnSpPr>
        <p:spPr>
          <a:xfrm flipV="1">
            <a:off x="6305800" y="1463433"/>
            <a:ext cx="689789" cy="1262580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/>
          <p:cNvCxnSpPr>
            <a:stCxn id="4" idx="6"/>
          </p:cNvCxnSpPr>
          <p:nvPr/>
        </p:nvCxnSpPr>
        <p:spPr>
          <a:xfrm flipV="1">
            <a:off x="3441032" y="2726013"/>
            <a:ext cx="838835" cy="979502"/>
          </a:xfrm>
          <a:prstGeom prst="curvedConnector2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814190"/>
            <a:ext cx="12512040" cy="8066227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8" y="182437"/>
            <a:ext cx="7528264" cy="5472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689" flipH="1">
            <a:off x="-96414" y="3110677"/>
            <a:ext cx="5251674" cy="3978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4898" y="2042944"/>
            <a:ext cx="5465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500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17" y="-1208227"/>
            <a:ext cx="12512040" cy="806622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906" y="180417"/>
            <a:ext cx="9713048" cy="971788"/>
            <a:chOff x="799099" y="4323349"/>
            <a:chExt cx="1558413" cy="526729"/>
          </a:xfrm>
        </p:grpSpPr>
        <p:grpSp>
          <p:nvGrpSpPr>
            <p:cNvPr id="21" name="Group 20"/>
            <p:cNvGrpSpPr/>
            <p:nvPr/>
          </p:nvGrpSpPr>
          <p:grpSpPr>
            <a:xfrm>
              <a:off x="820409" y="4323349"/>
              <a:ext cx="1537103" cy="526729"/>
              <a:chOff x="820409" y="4323349"/>
              <a:chExt cx="1537103" cy="526729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854028" y="4360185"/>
                <a:ext cx="1503484" cy="48989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820409" y="4323349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831635" y="4360185"/>
                <a:ext cx="1480842" cy="416337"/>
              </a:xfrm>
              <a:prstGeom prst="roundRect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: Rounded Corners 21"/>
            <p:cNvSpPr/>
            <p:nvPr/>
          </p:nvSpPr>
          <p:spPr>
            <a:xfrm>
              <a:off x="799099" y="4360185"/>
              <a:ext cx="1558413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37385" y="1272375"/>
            <a:ext cx="6432447" cy="1341833"/>
            <a:chOff x="1650784" y="1266977"/>
            <a:chExt cx="6432447" cy="1341833"/>
          </a:xfrm>
        </p:grpSpPr>
        <p:grpSp>
          <p:nvGrpSpPr>
            <p:cNvPr id="38" name="Group 37"/>
            <p:cNvGrpSpPr/>
            <p:nvPr/>
          </p:nvGrpSpPr>
          <p:grpSpPr>
            <a:xfrm>
              <a:off x="2189946" y="1584540"/>
              <a:ext cx="5893285" cy="1024270"/>
              <a:chOff x="893135" y="1679944"/>
              <a:chExt cx="7977963" cy="1024270"/>
            </a:xfrm>
          </p:grpSpPr>
          <p:sp>
            <p:nvSpPr>
              <p:cNvPr id="37" name="Arrow: Pentagon 36"/>
              <p:cNvSpPr/>
              <p:nvPr/>
            </p:nvSpPr>
            <p:spPr>
              <a:xfrm>
                <a:off x="971107" y="1811079"/>
                <a:ext cx="7899991" cy="893135"/>
              </a:xfrm>
              <a:prstGeom prst="homePlate">
                <a:avLst/>
              </a:prstGeom>
              <a:solidFill>
                <a:srgbClr val="00206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Pentagon 35"/>
              <p:cNvSpPr/>
              <p:nvPr/>
            </p:nvSpPr>
            <p:spPr>
              <a:xfrm>
                <a:off x="893135" y="1679944"/>
                <a:ext cx="7899991" cy="893135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sạch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808" b="50160" l="23802" r="42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4" t="24288" r="57716" b="50826"/>
            <a:stretch/>
          </p:blipFill>
          <p:spPr>
            <a:xfrm>
              <a:off x="1650784" y="1266977"/>
              <a:ext cx="1020726" cy="133199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3783680" y="2836283"/>
            <a:ext cx="6324785" cy="1331996"/>
            <a:chOff x="1797431" y="2650949"/>
            <a:chExt cx="6324785" cy="1331996"/>
          </a:xfrm>
        </p:grpSpPr>
        <p:grpSp>
          <p:nvGrpSpPr>
            <p:cNvPr id="39" name="Group 38"/>
            <p:cNvGrpSpPr/>
            <p:nvPr/>
          </p:nvGrpSpPr>
          <p:grpSpPr>
            <a:xfrm>
              <a:off x="2228931" y="2958675"/>
              <a:ext cx="5893285" cy="1024270"/>
              <a:chOff x="893135" y="1679944"/>
              <a:chExt cx="7977963" cy="1024270"/>
            </a:xfrm>
          </p:grpSpPr>
          <p:sp>
            <p:nvSpPr>
              <p:cNvPr id="40" name="Arrow: Pentagon 39"/>
              <p:cNvSpPr/>
              <p:nvPr/>
            </p:nvSpPr>
            <p:spPr>
              <a:xfrm>
                <a:off x="971107" y="1811079"/>
                <a:ext cx="7899991" cy="893135"/>
              </a:xfrm>
              <a:prstGeom prst="homePlate">
                <a:avLst/>
              </a:prstGeom>
              <a:solidFill>
                <a:srgbClr val="00206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row: Pentagon 40"/>
              <p:cNvSpPr/>
              <p:nvPr/>
            </p:nvSpPr>
            <p:spPr>
              <a:xfrm>
                <a:off x="893135" y="1679944"/>
                <a:ext cx="7899991" cy="893135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649" b="50160" l="42013" r="591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9" t="24288" r="39506" b="50826"/>
            <a:stretch/>
          </p:blipFill>
          <p:spPr>
            <a:xfrm>
              <a:off x="1797431" y="2650949"/>
              <a:ext cx="978195" cy="1331996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4804371" y="4627153"/>
            <a:ext cx="6442523" cy="1331996"/>
            <a:chOff x="1679693" y="4227194"/>
            <a:chExt cx="6442523" cy="1331996"/>
          </a:xfrm>
        </p:grpSpPr>
        <p:grpSp>
          <p:nvGrpSpPr>
            <p:cNvPr id="43" name="Group 42"/>
            <p:cNvGrpSpPr/>
            <p:nvPr/>
          </p:nvGrpSpPr>
          <p:grpSpPr>
            <a:xfrm>
              <a:off x="2228931" y="4501257"/>
              <a:ext cx="5893285" cy="1024270"/>
              <a:chOff x="893135" y="1679944"/>
              <a:chExt cx="7977963" cy="1024270"/>
            </a:xfrm>
          </p:grpSpPr>
          <p:sp>
            <p:nvSpPr>
              <p:cNvPr id="44" name="Arrow: Pentagon 43"/>
              <p:cNvSpPr/>
              <p:nvPr/>
            </p:nvSpPr>
            <p:spPr>
              <a:xfrm>
                <a:off x="971107" y="1811079"/>
                <a:ext cx="7899991" cy="893135"/>
              </a:xfrm>
              <a:prstGeom prst="homePlate">
                <a:avLst/>
              </a:prstGeom>
              <a:solidFill>
                <a:srgbClr val="00206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row: Pentagon 44"/>
              <p:cNvSpPr/>
              <p:nvPr/>
            </p:nvSpPr>
            <p:spPr>
              <a:xfrm>
                <a:off x="893135" y="1679944"/>
                <a:ext cx="7899991" cy="893135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Lọc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649" b="50160" l="58147" r="75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3" t="24288" r="24857" b="50826"/>
            <a:stretch/>
          </p:blipFill>
          <p:spPr>
            <a:xfrm rot="565874">
              <a:off x="1679693" y="4227194"/>
              <a:ext cx="935665" cy="1331996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689" flipH="1">
            <a:off x="76005" y="3568074"/>
            <a:ext cx="3897187" cy="29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344" y="2369783"/>
            <a:ext cx="3040688" cy="2308752"/>
            <a:chOff x="4418891" y="4617492"/>
            <a:chExt cx="2076980" cy="1577022"/>
          </a:xfrm>
        </p:grpSpPr>
        <p:grpSp>
          <p:nvGrpSpPr>
            <p:cNvPr id="3" name="Group 2"/>
            <p:cNvGrpSpPr/>
            <p:nvPr/>
          </p:nvGrpSpPr>
          <p:grpSpPr>
            <a:xfrm>
              <a:off x="4676121" y="4617492"/>
              <a:ext cx="1576280" cy="532768"/>
              <a:chOff x="799099" y="4323349"/>
              <a:chExt cx="1558413" cy="52672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20409" y="4323349"/>
                <a:ext cx="1537103" cy="526729"/>
                <a:chOff x="820409" y="4323349"/>
                <a:chExt cx="1537103" cy="526729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4028" y="4360185"/>
                  <a:ext cx="1503484" cy="489893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/>
                <p:cNvSpPr/>
                <p:nvPr/>
              </p:nvSpPr>
              <p:spPr>
                <a:xfrm>
                  <a:off x="820409" y="4323349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/>
                <p:cNvSpPr/>
                <p:nvPr/>
              </p:nvSpPr>
              <p:spPr>
                <a:xfrm>
                  <a:off x="857129" y="4360185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: Rounded Corners 5"/>
              <p:cNvSpPr/>
              <p:nvPr/>
            </p:nvSpPr>
            <p:spPr>
              <a:xfrm>
                <a:off x="799099" y="4360185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6" b="100000" l="0" r="100000">
                          <a14:foregroundMark x1="82222" y1="37674" x2="81556" y2="45313"/>
                          <a14:foregroundMark x1="1111" y1="64063" x2="0" y2="69444"/>
                          <a14:foregroundMark x1="778" y1="71528" x2="0" y2="91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91" y="4865247"/>
              <a:ext cx="2076980" cy="1329267"/>
            </a:xfrm>
            <a:prstGeom prst="ellipse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279867" y="1919213"/>
            <a:ext cx="2025933" cy="719586"/>
            <a:chOff x="2597663" y="3305333"/>
            <a:chExt cx="1533350" cy="526729"/>
          </a:xfrm>
        </p:grpSpPr>
        <p:grpSp>
          <p:nvGrpSpPr>
            <p:cNvPr id="11" name="Group 10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74194" y="865414"/>
            <a:ext cx="4970475" cy="110412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19" name="Rectangle: Rounded Corners 1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: Rounded Corners 1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: Rounded Corners 17"/>
            <p:cNvSpPr/>
            <p:nvPr/>
          </p:nvSpPr>
          <p:spPr>
            <a:xfrm>
              <a:off x="2634383" y="3324986"/>
              <a:ext cx="1443555" cy="45488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rạch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</a:p>
          </p:txBody>
        </p:sp>
      </p:grpSp>
      <p:cxnSp>
        <p:nvCxnSpPr>
          <p:cNvPr id="21" name="Connector: Curved 20"/>
          <p:cNvCxnSpPr>
            <a:stCxn id="13" idx="3"/>
            <a:endCxn id="18" idx="1"/>
          </p:cNvCxnSpPr>
          <p:nvPr/>
        </p:nvCxnSpPr>
        <p:spPr>
          <a:xfrm flipV="1">
            <a:off x="6305800" y="1422319"/>
            <a:ext cx="689789" cy="881849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/>
          <p:cNvCxnSpPr>
            <a:stCxn id="4" idx="6"/>
            <a:endCxn id="14" idx="1"/>
          </p:cNvCxnSpPr>
          <p:nvPr/>
        </p:nvCxnSpPr>
        <p:spPr>
          <a:xfrm flipV="1">
            <a:off x="3441032" y="2253845"/>
            <a:ext cx="838835" cy="1451670"/>
          </a:xfrm>
          <a:prstGeom prst="curved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60449" y="4458864"/>
            <a:ext cx="2437027" cy="1250820"/>
            <a:chOff x="2597663" y="3305333"/>
            <a:chExt cx="1533350" cy="526729"/>
          </a:xfrm>
        </p:grpSpPr>
        <p:grpSp>
          <p:nvGrpSpPr>
            <p:cNvPr id="25" name="Group 24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: Rounded Corners 2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: Rounded Corners 25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Connector: Curved 29"/>
          <p:cNvCxnSpPr>
            <a:stCxn id="4" idx="6"/>
            <a:endCxn id="28" idx="1"/>
          </p:cNvCxnSpPr>
          <p:nvPr/>
        </p:nvCxnSpPr>
        <p:spPr>
          <a:xfrm>
            <a:off x="3441032" y="3705515"/>
            <a:ext cx="419417" cy="1335022"/>
          </a:xfrm>
          <a:prstGeom prst="curved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/>
          <p:cNvCxnSpPr>
            <a:stCxn id="28" idx="3"/>
            <a:endCxn id="38" idx="1"/>
          </p:cNvCxnSpPr>
          <p:nvPr/>
        </p:nvCxnSpPr>
        <p:spPr>
          <a:xfrm flipV="1">
            <a:off x="6250009" y="3595625"/>
            <a:ext cx="556211" cy="1444912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6772939" y="3324456"/>
            <a:ext cx="3763925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37" name="Group 36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Connector: Curved 41"/>
          <p:cNvCxnSpPr>
            <a:stCxn id="26" idx="3"/>
            <a:endCxn id="48" idx="1"/>
          </p:cNvCxnSpPr>
          <p:nvPr/>
        </p:nvCxnSpPr>
        <p:spPr>
          <a:xfrm flipV="1">
            <a:off x="6250007" y="4503298"/>
            <a:ext cx="894438" cy="521491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7144445" y="4224583"/>
            <a:ext cx="3763925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46" name="Group 45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ectangle: Rounded Corners 46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Connector: Curved 50"/>
          <p:cNvCxnSpPr>
            <a:stCxn id="26" idx="3"/>
            <a:endCxn id="55" idx="1"/>
          </p:cNvCxnSpPr>
          <p:nvPr/>
        </p:nvCxnSpPr>
        <p:spPr>
          <a:xfrm>
            <a:off x="6250007" y="5024789"/>
            <a:ext cx="894438" cy="556594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7144445" y="5302668"/>
            <a:ext cx="3763925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53" name="Group 52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55" name="Rectangle: Rounded Corners 54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: Rounded Corners 55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: Rounded Corners 53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7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34859"/>
          <a:stretch/>
        </p:blipFill>
        <p:spPr>
          <a:xfrm>
            <a:off x="6839712" y="231687"/>
            <a:ext cx="5462016" cy="17994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4"/>
            <a:ext cx="7592992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065008" y="2224118"/>
            <a:ext cx="3898392" cy="1002148"/>
            <a:chOff x="7991856" y="1975104"/>
            <a:chExt cx="3898392" cy="100214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8090605" y="2066544"/>
              <a:ext cx="3503987" cy="832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C0D5956-9916-4B3A-8060-23DFEDF5D3F8}"/>
                </a:ext>
              </a:extLst>
            </p:cNvPr>
            <p:cNvSpPr txBox="1"/>
            <p:nvPr/>
          </p:nvSpPr>
          <p:spPr>
            <a:xfrm>
              <a:off x="8090605" y="2186576"/>
              <a:ext cx="3799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008687"/>
                  </a:solidFill>
                  <a:cs typeface="+mn-ea"/>
                  <a:sym typeface="+mn-lt"/>
                </a:rPr>
                <a:t>01.</a:t>
              </a:r>
              <a:r>
                <a:rPr lang="zh-CN" altLang="en-US" sz="2800" dirty="0">
                  <a:solidFill>
                    <a:srgbClr val="008687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8687"/>
                  </a:solidFill>
                  <a:cs typeface="+mn-ea"/>
                  <a:sym typeface="+mn-lt"/>
                </a:rPr>
                <a:t>Ôn</a:t>
              </a:r>
              <a:r>
                <a:rPr lang="en-US" altLang="zh-CN" sz="2800" dirty="0">
                  <a:solidFill>
                    <a:srgbClr val="008687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8687"/>
                  </a:solidFill>
                  <a:cs typeface="+mn-ea"/>
                  <a:sym typeface="+mn-lt"/>
                </a:rPr>
                <a:t>luyện</a:t>
              </a:r>
              <a:r>
                <a:rPr lang="en-US" altLang="zh-CN" sz="2800" dirty="0">
                  <a:solidFill>
                    <a:srgbClr val="008687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8687"/>
                  </a:solidFill>
                  <a:cs typeface="+mn-ea"/>
                  <a:sym typeface="+mn-lt"/>
                </a:rPr>
                <a:t>tập</a:t>
              </a:r>
              <a:r>
                <a:rPr lang="en-US" altLang="zh-CN" sz="2800" dirty="0">
                  <a:solidFill>
                    <a:srgbClr val="008687"/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8687"/>
                  </a:solidFill>
                  <a:cs typeface="+mn-ea"/>
                  <a:sym typeface="+mn-lt"/>
                </a:rPr>
                <a:t>đọc</a:t>
              </a:r>
              <a:endParaRPr lang="zh-CN" altLang="en-US" sz="2800" dirty="0">
                <a:solidFill>
                  <a:srgbClr val="008687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7991856" y="1975104"/>
              <a:ext cx="3675888" cy="1002148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77806" y="3558176"/>
            <a:ext cx="3885594" cy="1471024"/>
            <a:chOff x="8077806" y="3174128"/>
            <a:chExt cx="3885594" cy="1471024"/>
          </a:xfrm>
        </p:grpSpPr>
        <p:grpSp>
          <p:nvGrpSpPr>
            <p:cNvPr id="14" name="Group 13"/>
            <p:cNvGrpSpPr/>
            <p:nvPr/>
          </p:nvGrpSpPr>
          <p:grpSpPr>
            <a:xfrm>
              <a:off x="8163756" y="3265568"/>
              <a:ext cx="3799644" cy="1288143"/>
              <a:chOff x="8163756" y="3265568"/>
              <a:chExt cx="3799644" cy="1288143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8163756" y="3265568"/>
                <a:ext cx="3503988" cy="128814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E29CDF2-ACD4-45EA-92EB-584FA59C7D95}"/>
                  </a:ext>
                </a:extLst>
              </p:cNvPr>
              <p:cNvSpPr txBox="1"/>
              <p:nvPr/>
            </p:nvSpPr>
            <p:spPr>
              <a:xfrm>
                <a:off x="8163757" y="3421016"/>
                <a:ext cx="37996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02.</a:t>
                </a:r>
                <a:r>
                  <a:rPr lang="zh-CN" altLang="en-US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Lập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bảng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tổng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kết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vốn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từ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về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Môi</a:t>
                </a:r>
                <a:r>
                  <a:rPr lang="en-US" altLang="zh-CN" sz="2800" dirty="0">
                    <a:solidFill>
                      <a:srgbClr val="008687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rgbClr val="008687"/>
                    </a:solidFill>
                    <a:cs typeface="+mn-ea"/>
                    <a:sym typeface="+mn-lt"/>
                  </a:rPr>
                  <a:t>trường</a:t>
                </a:r>
                <a:endParaRPr lang="zh-CN" altLang="en-US" sz="2800" dirty="0">
                  <a:solidFill>
                    <a:srgbClr val="008687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" name="Rectangle: Rounded Corners 14"/>
            <p:cNvSpPr/>
            <p:nvPr/>
          </p:nvSpPr>
          <p:spPr>
            <a:xfrm>
              <a:off x="8077806" y="3174128"/>
              <a:ext cx="3675888" cy="1471024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56576" y="863801"/>
            <a:ext cx="430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16440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08"/>
          <a:stretch/>
        </p:blipFill>
        <p:spPr>
          <a:xfrm>
            <a:off x="33557" y="1123798"/>
            <a:ext cx="12327924" cy="573420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905247" y="1648214"/>
            <a:ext cx="6448818" cy="2290540"/>
            <a:chOff x="2597663" y="3305333"/>
            <a:chExt cx="1533350" cy="526729"/>
          </a:xfrm>
        </p:grpSpPr>
        <p:grpSp>
          <p:nvGrpSpPr>
            <p:cNvPr id="29" name="Group 28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QUYỂN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5273" l="4808" r="89980">
                        <a14:foregroundMark x1="25576" y1="30424" x2="33051" y2="36808"/>
                        <a14:foregroundMark x1="46384" y1="19030" x2="46263" y2="27354"/>
                        <a14:foregroundMark x1="39717" y1="29576" x2="40000" y2="31677"/>
                        <a14:foregroundMark x1="54707" y1="28202" x2="55434" y2="26545"/>
                        <a14:foregroundMark x1="65414" y1="23475" x2="65131" y2="30707"/>
                        <a14:foregroundMark x1="68889" y1="37657" x2="69859" y2="37091"/>
                        <a14:foregroundMark x1="72768" y1="42505" x2="81374" y2="42505"/>
                        <a14:foregroundMark x1="72485" y1="53212" x2="77212" y2="54182"/>
                        <a14:foregroundMark x1="71394" y1="60000" x2="76929" y2="66545"/>
                        <a14:foregroundMark x1="65576" y1="65980" x2="67515" y2="66263"/>
                        <a14:foregroundMark x1="59152" y1="69576" x2="65131" y2="74465"/>
                        <a14:foregroundMark x1="50020" y1="74303" x2="50545" y2="75960"/>
                        <a14:foregroundMark x1="42909" y1="74182" x2="42343" y2="79434"/>
                        <a14:foregroundMark x1="34303" y1="68606" x2="32768" y2="69455"/>
                        <a14:foregroundMark x1="29293" y1="64444" x2="26788" y2="68889"/>
                        <a14:foregroundMark x1="27071" y1="57495" x2="25980" y2="56121"/>
                        <a14:foregroundMark x1="25818" y1="50545" x2="19030" y2="47636"/>
                        <a14:foregroundMark x1="29859" y1="40121" x2="27919" y2="4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" y="166280"/>
            <a:ext cx="3167877" cy="31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08"/>
          <a:stretch/>
        </p:blipFill>
        <p:spPr>
          <a:xfrm>
            <a:off x="33557" y="1123798"/>
            <a:ext cx="12327924" cy="573420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0" y="2449286"/>
            <a:ext cx="4241412" cy="42245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30" y="616617"/>
            <a:ext cx="6537881" cy="3665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0411" y="1281245"/>
            <a:ext cx="4065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5273" l="4808" r="89980">
                        <a14:foregroundMark x1="25576" y1="30424" x2="33051" y2="36808"/>
                        <a14:foregroundMark x1="46384" y1="19030" x2="46263" y2="27354"/>
                        <a14:foregroundMark x1="39717" y1="29576" x2="40000" y2="31677"/>
                        <a14:foregroundMark x1="54707" y1="28202" x2="55434" y2="26545"/>
                        <a14:foregroundMark x1="65414" y1="23475" x2="65131" y2="30707"/>
                        <a14:foregroundMark x1="68889" y1="37657" x2="69859" y2="37091"/>
                        <a14:foregroundMark x1="72768" y1="42505" x2="81374" y2="42505"/>
                        <a14:foregroundMark x1="72485" y1="53212" x2="77212" y2="54182"/>
                        <a14:foregroundMark x1="71394" y1="60000" x2="76929" y2="66545"/>
                        <a14:foregroundMark x1="65576" y1="65980" x2="67515" y2="66263"/>
                        <a14:foregroundMark x1="59152" y1="69576" x2="65131" y2="74465"/>
                        <a14:foregroundMark x1="50020" y1="74303" x2="50545" y2="75960"/>
                        <a14:foregroundMark x1="42909" y1="74182" x2="42343" y2="79434"/>
                        <a14:foregroundMark x1="34303" y1="68606" x2="32768" y2="69455"/>
                        <a14:foregroundMark x1="29293" y1="64444" x2="26788" y2="68889"/>
                        <a14:foregroundMark x1="27071" y1="57495" x2="25980" y2="56121"/>
                        <a14:foregroundMark x1="25818" y1="50545" x2="19030" y2="47636"/>
                        <a14:foregroundMark x1="29859" y1="40121" x2="27919" y2="4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6" y="-503192"/>
            <a:ext cx="3167877" cy="31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9490" y="2214894"/>
            <a:ext cx="2392696" cy="2395743"/>
            <a:chOff x="1730644" y="1581975"/>
            <a:chExt cx="1728901" cy="1731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644" y="1702805"/>
              <a:ext cx="1728901" cy="1610273"/>
            </a:xfrm>
            <a:prstGeom prst="ellipse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779516" y="1581975"/>
              <a:ext cx="1567321" cy="527569"/>
              <a:chOff x="1508314" y="5111122"/>
              <a:chExt cx="1567321" cy="52756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534137" y="5111122"/>
                <a:ext cx="1541498" cy="527569"/>
                <a:chOff x="1534137" y="5111122"/>
                <a:chExt cx="1541498" cy="527569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1572151" y="5148798"/>
                  <a:ext cx="1503484" cy="48989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/>
                <p:cNvSpPr/>
                <p:nvPr/>
              </p:nvSpPr>
              <p:spPr>
                <a:xfrm>
                  <a:off x="1534137" y="5111122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/>
                <p:cNvSpPr/>
                <p:nvPr/>
              </p:nvSpPr>
              <p:spPr>
                <a:xfrm>
                  <a:off x="1570857" y="5147958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: Rounded Corners 5"/>
              <p:cNvSpPr/>
              <p:nvPr/>
            </p:nvSpPr>
            <p:spPr>
              <a:xfrm>
                <a:off x="1508314" y="5134463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1" name="Connector: Curved 10"/>
          <p:cNvCxnSpPr>
            <a:stCxn id="3" idx="6"/>
            <a:endCxn id="17" idx="1"/>
          </p:cNvCxnSpPr>
          <p:nvPr/>
        </p:nvCxnSpPr>
        <p:spPr>
          <a:xfrm flipV="1">
            <a:off x="2792186" y="1750330"/>
            <a:ext cx="774507" cy="1746046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18177" y="1415619"/>
            <a:ext cx="2025933" cy="719586"/>
            <a:chOff x="2597663" y="3305333"/>
            <a:chExt cx="1533350" cy="526729"/>
          </a:xfrm>
        </p:grpSpPr>
        <p:grpSp>
          <p:nvGrpSpPr>
            <p:cNvPr id="13" name="Group 1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15" name="Rectangle: Rounded Corners 1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: Rounded Corners 1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74194" y="865414"/>
            <a:ext cx="4970475" cy="110412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: Rounded Corners 20"/>
            <p:cNvSpPr/>
            <p:nvPr/>
          </p:nvSpPr>
          <p:spPr>
            <a:xfrm>
              <a:off x="2634383" y="3324986"/>
              <a:ext cx="1443555" cy="45488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,….</a:t>
              </a:r>
            </a:p>
          </p:txBody>
        </p:sp>
      </p:grpSp>
      <p:cxnSp>
        <p:nvCxnSpPr>
          <p:cNvPr id="25" name="Connector: Curved 24"/>
          <p:cNvCxnSpPr>
            <a:stCxn id="15" idx="3"/>
            <a:endCxn id="22" idx="1"/>
          </p:cNvCxnSpPr>
          <p:nvPr/>
        </p:nvCxnSpPr>
        <p:spPr>
          <a:xfrm flipV="1">
            <a:off x="5544110" y="1417475"/>
            <a:ext cx="1330084" cy="3830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8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08"/>
          <a:stretch/>
        </p:blipFill>
        <p:spPr>
          <a:xfrm>
            <a:off x="33557" y="1123798"/>
            <a:ext cx="12327924" cy="573420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0" y="2449286"/>
            <a:ext cx="4241412" cy="42245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30" y="616617"/>
            <a:ext cx="6537881" cy="3665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1256" y="1003659"/>
            <a:ext cx="4763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5273" l="4808" r="89980">
                        <a14:foregroundMark x1="25576" y1="30424" x2="33051" y2="36808"/>
                        <a14:foregroundMark x1="46384" y1="19030" x2="46263" y2="27354"/>
                        <a14:foregroundMark x1="39717" y1="29576" x2="40000" y2="31677"/>
                        <a14:foregroundMark x1="54707" y1="28202" x2="55434" y2="26545"/>
                        <a14:foregroundMark x1="65414" y1="23475" x2="65131" y2="30707"/>
                        <a14:foregroundMark x1="68889" y1="37657" x2="69859" y2="37091"/>
                        <a14:foregroundMark x1="72768" y1="42505" x2="81374" y2="42505"/>
                        <a14:foregroundMark x1="72485" y1="53212" x2="77212" y2="54182"/>
                        <a14:foregroundMark x1="71394" y1="60000" x2="76929" y2="66545"/>
                        <a14:foregroundMark x1="65576" y1="65980" x2="67515" y2="66263"/>
                        <a14:foregroundMark x1="59152" y1="69576" x2="65131" y2="74465"/>
                        <a14:foregroundMark x1="50020" y1="74303" x2="50545" y2="75960"/>
                        <a14:foregroundMark x1="42909" y1="74182" x2="42343" y2="79434"/>
                        <a14:foregroundMark x1="34303" y1="68606" x2="32768" y2="69455"/>
                        <a14:foregroundMark x1="29293" y1="64444" x2="26788" y2="68889"/>
                        <a14:foregroundMark x1="27071" y1="57495" x2="25980" y2="56121"/>
                        <a14:foregroundMark x1="25818" y1="50545" x2="19030" y2="47636"/>
                        <a14:foregroundMark x1="29859" y1="40121" x2="27919" y2="4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24" y="-405220"/>
            <a:ext cx="3167877" cy="31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9490" y="2214894"/>
            <a:ext cx="2392696" cy="2395743"/>
            <a:chOff x="1730644" y="1581975"/>
            <a:chExt cx="1728901" cy="1731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644" y="1702805"/>
              <a:ext cx="1728901" cy="1610273"/>
            </a:xfrm>
            <a:prstGeom prst="ellipse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779516" y="1581975"/>
              <a:ext cx="1567321" cy="527569"/>
              <a:chOff x="1508314" y="5111122"/>
              <a:chExt cx="1567321" cy="52756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534137" y="5111122"/>
                <a:ext cx="1541498" cy="527569"/>
                <a:chOff x="1534137" y="5111122"/>
                <a:chExt cx="1541498" cy="527569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1572151" y="5148798"/>
                  <a:ext cx="1503484" cy="48989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: Rounded Corners 7"/>
                <p:cNvSpPr/>
                <p:nvPr/>
              </p:nvSpPr>
              <p:spPr>
                <a:xfrm>
                  <a:off x="1534137" y="5111122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/>
                <p:cNvSpPr/>
                <p:nvPr/>
              </p:nvSpPr>
              <p:spPr>
                <a:xfrm>
                  <a:off x="1570857" y="5147958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: Rounded Corners 5"/>
              <p:cNvSpPr/>
              <p:nvPr/>
            </p:nvSpPr>
            <p:spPr>
              <a:xfrm>
                <a:off x="1508314" y="5134463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1" name="Connector: Curved 10"/>
          <p:cNvCxnSpPr>
            <a:stCxn id="3" idx="6"/>
            <a:endCxn id="17" idx="1"/>
          </p:cNvCxnSpPr>
          <p:nvPr/>
        </p:nvCxnSpPr>
        <p:spPr>
          <a:xfrm flipV="1">
            <a:off x="2792186" y="1750330"/>
            <a:ext cx="774507" cy="1746046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18177" y="1415619"/>
            <a:ext cx="2025933" cy="719586"/>
            <a:chOff x="2597663" y="3305333"/>
            <a:chExt cx="1533350" cy="526729"/>
          </a:xfrm>
        </p:grpSpPr>
        <p:grpSp>
          <p:nvGrpSpPr>
            <p:cNvPr id="13" name="Group 12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15" name="Rectangle: Rounded Corners 14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: Rounded Corners 13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74194" y="865414"/>
            <a:ext cx="4970475" cy="1104122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: Rounded Corners 20"/>
            <p:cNvSpPr/>
            <p:nvPr/>
          </p:nvSpPr>
          <p:spPr>
            <a:xfrm>
              <a:off x="2634383" y="3324986"/>
              <a:ext cx="1443555" cy="45488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,….</a:t>
              </a:r>
            </a:p>
          </p:txBody>
        </p:sp>
      </p:grpSp>
      <p:cxnSp>
        <p:nvCxnSpPr>
          <p:cNvPr id="25" name="Connector: Curved 24"/>
          <p:cNvCxnSpPr>
            <a:stCxn id="15" idx="3"/>
            <a:endCxn id="22" idx="1"/>
          </p:cNvCxnSpPr>
          <p:nvPr/>
        </p:nvCxnSpPr>
        <p:spPr>
          <a:xfrm flipV="1">
            <a:off x="5544110" y="1417475"/>
            <a:ext cx="1330084" cy="3830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/>
          <p:cNvCxnSpPr>
            <a:stCxn id="3" idx="6"/>
            <a:endCxn id="31" idx="1"/>
          </p:cNvCxnSpPr>
          <p:nvPr/>
        </p:nvCxnSpPr>
        <p:spPr>
          <a:xfrm>
            <a:off x="2792186" y="3496376"/>
            <a:ext cx="1337611" cy="1056547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062463" y="3968319"/>
            <a:ext cx="2811731" cy="1256824"/>
            <a:chOff x="2597663" y="3305333"/>
            <a:chExt cx="1533350" cy="526729"/>
          </a:xfrm>
        </p:grpSpPr>
        <p:grpSp>
          <p:nvGrpSpPr>
            <p:cNvPr id="27" name="Group 26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9" name="Rectangle: Rounded Corners 28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Rectangle: Rounded Corners 27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Connector: Curved 31"/>
          <p:cNvCxnSpPr>
            <a:stCxn id="29" idx="3"/>
            <a:endCxn id="36" idx="1"/>
          </p:cNvCxnSpPr>
          <p:nvPr/>
        </p:nvCxnSpPr>
        <p:spPr>
          <a:xfrm flipV="1">
            <a:off x="6874194" y="3223733"/>
            <a:ext cx="601135" cy="14169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7475329" y="2945018"/>
            <a:ext cx="3763925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34" name="Group 33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36" name="Rectangle: Rounded Corners 3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: Rounded Corners 3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: Rounded Corners 34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567256" y="4047288"/>
            <a:ext cx="3763925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39" name="Group 38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41" name="Rectangle: Rounded Corners 40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: Rounded Corners 39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554844" y="5149558"/>
            <a:ext cx="4213096" cy="557429"/>
            <a:chOff x="2597663" y="3305333"/>
            <a:chExt cx="1503484" cy="489893"/>
          </a:xfrm>
          <a:solidFill>
            <a:schemeClr val="bg1"/>
          </a:solidFill>
        </p:grpSpPr>
        <p:grpSp>
          <p:nvGrpSpPr>
            <p:cNvPr id="44" name="Group 43"/>
            <p:cNvGrpSpPr/>
            <p:nvPr/>
          </p:nvGrpSpPr>
          <p:grpSpPr>
            <a:xfrm>
              <a:off x="2597663" y="3305333"/>
              <a:ext cx="1503484" cy="489893"/>
              <a:chOff x="958362" y="4152445"/>
              <a:chExt cx="1503484" cy="489893"/>
            </a:xfrm>
            <a:grpFill/>
          </p:grpSpPr>
          <p:sp>
            <p:nvSpPr>
              <p:cNvPr id="46" name="Rectangle: Rounded Corners 4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grp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: Rounded Corners 4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grp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: Rounded Corners 44"/>
            <p:cNvSpPr/>
            <p:nvPr/>
          </p:nvSpPr>
          <p:spPr>
            <a:xfrm>
              <a:off x="2610957" y="3328790"/>
              <a:ext cx="1466981" cy="429716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9" name="Connector: Curved 48"/>
          <p:cNvCxnSpPr>
            <a:endCxn id="40" idx="1"/>
          </p:cNvCxnSpPr>
          <p:nvPr/>
        </p:nvCxnSpPr>
        <p:spPr>
          <a:xfrm flipV="1">
            <a:off x="6928960" y="4318457"/>
            <a:ext cx="671577" cy="28626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/>
          <p:cNvCxnSpPr>
            <a:stCxn id="29" idx="3"/>
            <a:endCxn id="46" idx="1"/>
          </p:cNvCxnSpPr>
          <p:nvPr/>
        </p:nvCxnSpPr>
        <p:spPr>
          <a:xfrm>
            <a:off x="6874194" y="4640678"/>
            <a:ext cx="680650" cy="78759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504448" y="2078486"/>
            <a:ext cx="2240583" cy="1669083"/>
            <a:chOff x="4462356" y="2269671"/>
            <a:chExt cx="2240583" cy="166908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73" b="89706" l="3268" r="100000">
                          <a14:foregroundMark x1="19444" y1="24346" x2="33497" y2="28268"/>
                          <a14:foregroundMark x1="13399" y1="26634" x2="25163" y2="28758"/>
                          <a14:foregroundMark x1="75000" y1="51144" x2="92484" y2="53268"/>
                          <a14:foregroundMark x1="12908" y1="61601" x2="32680" y2="606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6" b="16931"/>
            <a:stretch/>
          </p:blipFill>
          <p:spPr>
            <a:xfrm>
              <a:off x="4462356" y="2269671"/>
              <a:ext cx="2240583" cy="1669083"/>
            </a:xfrm>
            <a:prstGeom prst="rect">
              <a:avLst/>
            </a:prstGeom>
          </p:spPr>
        </p:pic>
        <p:sp>
          <p:nvSpPr>
            <p:cNvPr id="12" name="Rectangle: Rounded Corners 11"/>
            <p:cNvSpPr/>
            <p:nvPr/>
          </p:nvSpPr>
          <p:spPr>
            <a:xfrm>
              <a:off x="4562856" y="3197814"/>
              <a:ext cx="2084832" cy="49153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 TRƯỜNG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69753" y="231272"/>
            <a:ext cx="1728901" cy="1731103"/>
            <a:chOff x="1730644" y="1581975"/>
            <a:chExt cx="1728901" cy="17311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644" y="1702805"/>
              <a:ext cx="1728901" cy="1610273"/>
            </a:xfrm>
            <a:prstGeom prst="ellipse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79516" y="1581975"/>
              <a:ext cx="1567321" cy="527569"/>
              <a:chOff x="1508314" y="5111122"/>
              <a:chExt cx="1567321" cy="52756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534137" y="5111122"/>
                <a:ext cx="1541498" cy="527569"/>
                <a:chOff x="1534137" y="5111122"/>
                <a:chExt cx="1541498" cy="527569"/>
              </a:xfrm>
            </p:grpSpPr>
            <p:sp>
              <p:nvSpPr>
                <p:cNvPr id="34" name="Rectangle: Rounded Corners 33"/>
                <p:cNvSpPr/>
                <p:nvPr/>
              </p:nvSpPr>
              <p:spPr>
                <a:xfrm>
                  <a:off x="1572151" y="5148798"/>
                  <a:ext cx="1503484" cy="48989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: Rounded Corners 34"/>
                <p:cNvSpPr/>
                <p:nvPr/>
              </p:nvSpPr>
              <p:spPr>
                <a:xfrm>
                  <a:off x="1534137" y="5111122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/>
                <p:cNvSpPr/>
                <p:nvPr/>
              </p:nvSpPr>
              <p:spPr>
                <a:xfrm>
                  <a:off x="1570857" y="5147958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ctangle: Rounded Corners 40"/>
              <p:cNvSpPr/>
              <p:nvPr/>
            </p:nvSpPr>
            <p:spPr>
              <a:xfrm>
                <a:off x="1508314" y="5134463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52" name="Connector: Curved 51"/>
          <p:cNvCxnSpPr>
            <a:stCxn id="48" idx="3"/>
          </p:cNvCxnSpPr>
          <p:nvPr/>
        </p:nvCxnSpPr>
        <p:spPr>
          <a:xfrm flipV="1">
            <a:off x="6745031" y="2295840"/>
            <a:ext cx="721846" cy="61718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/>
          <p:cNvCxnSpPr>
            <a:stCxn id="48" idx="1"/>
            <a:endCxn id="22" idx="6"/>
          </p:cNvCxnSpPr>
          <p:nvPr/>
        </p:nvCxnSpPr>
        <p:spPr>
          <a:xfrm rot="10800000" flipH="1">
            <a:off x="4504448" y="1157240"/>
            <a:ext cx="494206" cy="1755789"/>
          </a:xfrm>
          <a:prstGeom prst="curvedConnector5">
            <a:avLst>
              <a:gd name="adj1" fmla="val -46256"/>
              <a:gd name="adj2" fmla="val 50837"/>
              <a:gd name="adj3" fmla="val 146256"/>
            </a:avLst>
          </a:prstGeom>
          <a:ln w="28575">
            <a:solidFill>
              <a:srgbClr val="009A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/>
          <p:cNvCxnSpPr>
            <a:stCxn id="48" idx="2"/>
            <a:endCxn id="33" idx="0"/>
          </p:cNvCxnSpPr>
          <p:nvPr/>
        </p:nvCxnSpPr>
        <p:spPr>
          <a:xfrm rot="5400000">
            <a:off x="5273803" y="4009898"/>
            <a:ext cx="613267" cy="88609"/>
          </a:xfrm>
          <a:prstGeom prst="curvedConnector3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497640" y="4323578"/>
            <a:ext cx="2076980" cy="1577022"/>
            <a:chOff x="4418891" y="4617492"/>
            <a:chExt cx="2076980" cy="1577022"/>
          </a:xfrm>
        </p:grpSpPr>
        <p:grpSp>
          <p:nvGrpSpPr>
            <p:cNvPr id="43" name="Group 42"/>
            <p:cNvGrpSpPr/>
            <p:nvPr/>
          </p:nvGrpSpPr>
          <p:grpSpPr>
            <a:xfrm>
              <a:off x="4676121" y="4617492"/>
              <a:ext cx="1576280" cy="532768"/>
              <a:chOff x="799099" y="4323349"/>
              <a:chExt cx="1558413" cy="52672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820409" y="4323349"/>
                <a:ext cx="1537103" cy="526729"/>
                <a:chOff x="820409" y="4323349"/>
                <a:chExt cx="1537103" cy="526729"/>
              </a:xfrm>
            </p:grpSpPr>
            <p:sp>
              <p:nvSpPr>
                <p:cNvPr id="31" name="Rectangle: Rounded Corners 30"/>
                <p:cNvSpPr/>
                <p:nvPr/>
              </p:nvSpPr>
              <p:spPr>
                <a:xfrm>
                  <a:off x="854028" y="4360185"/>
                  <a:ext cx="1503484" cy="489893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: Rounded Corners 31"/>
                <p:cNvSpPr/>
                <p:nvPr/>
              </p:nvSpPr>
              <p:spPr>
                <a:xfrm>
                  <a:off x="820409" y="4323349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/>
                <p:cNvSpPr/>
                <p:nvPr/>
              </p:nvSpPr>
              <p:spPr>
                <a:xfrm>
                  <a:off x="857129" y="4360185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: Rounded Corners 39"/>
              <p:cNvSpPr/>
              <p:nvPr/>
            </p:nvSpPr>
            <p:spPr>
              <a:xfrm>
                <a:off x="799099" y="4360185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6" b="100000" l="0" r="100000">
                          <a14:foregroundMark x1="82222" y1="37674" x2="81556" y2="45313"/>
                          <a14:foregroundMark x1="1111" y1="64063" x2="0" y2="69444"/>
                          <a14:foregroundMark x1="778" y1="71528" x2="0" y2="91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91" y="4865247"/>
              <a:ext cx="2076980" cy="1329267"/>
            </a:xfrm>
            <a:prstGeom prst="ellipse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119671" y="325394"/>
            <a:ext cx="2283757" cy="1907019"/>
            <a:chOff x="6820431" y="915503"/>
            <a:chExt cx="2283757" cy="1907019"/>
          </a:xfrm>
        </p:grpSpPr>
        <p:grpSp>
          <p:nvGrpSpPr>
            <p:cNvPr id="15" name="Group 14"/>
            <p:cNvGrpSpPr/>
            <p:nvPr/>
          </p:nvGrpSpPr>
          <p:grpSpPr>
            <a:xfrm>
              <a:off x="7147062" y="915503"/>
              <a:ext cx="1957126" cy="1907019"/>
              <a:chOff x="6391656" y="940326"/>
              <a:chExt cx="2194915" cy="186688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79" b="89872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67" b="27067"/>
              <a:stretch/>
            </p:blipFill>
            <p:spPr>
              <a:xfrm>
                <a:off x="6391656" y="1786682"/>
                <a:ext cx="2194915" cy="10205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1815" y="940326"/>
                <a:ext cx="827055" cy="1016489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7057606" y="992642"/>
              <a:ext cx="1533350" cy="526729"/>
              <a:chOff x="2597663" y="3305333"/>
              <a:chExt cx="1533350" cy="52672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: Rounded Corners 2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Rectangle: Rounded Corners 38"/>
              <p:cNvSpPr/>
              <p:nvPr/>
            </p:nvSpPr>
            <p:spPr>
              <a:xfrm>
                <a:off x="2634166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6" name="图片 4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70" t="27848" r="5032" b="7510"/>
            <a:stretch/>
          </p:blipFill>
          <p:spPr>
            <a:xfrm rot="1696399">
              <a:off x="6820431" y="1674755"/>
              <a:ext cx="1538690" cy="733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7923">
                          <a14:foregroundMark x1="80351" y1="79623" x2="85783" y2="84717"/>
                          <a14:foregroundMark x1="52875" y1="80377" x2="54473" y2="77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281" y="1394341"/>
              <a:ext cx="827205" cy="70034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9216370" y="329880"/>
            <a:ext cx="2378983" cy="466022"/>
            <a:chOff x="2597663" y="3305333"/>
            <a:chExt cx="1533350" cy="526729"/>
          </a:xfrm>
        </p:grpSpPr>
        <p:grpSp>
          <p:nvGrpSpPr>
            <p:cNvPr id="50" name="Group 49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53" name="Rectangle: Rounded Corners 52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7" name="Rectangle: Rounded Corners 5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51" name="Rectangle: Rounded Corners 50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0" name="Connector: Curved 59"/>
          <p:cNvCxnSpPr>
            <a:stCxn id="13" idx="3"/>
            <a:endCxn id="51" idx="1"/>
          </p:cNvCxnSpPr>
          <p:nvPr/>
        </p:nvCxnSpPr>
        <p:spPr>
          <a:xfrm flipV="1">
            <a:off x="8403428" y="540729"/>
            <a:ext cx="869575" cy="1170450"/>
          </a:xfrm>
          <a:prstGeom prst="curvedConnector3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9140237" y="1102020"/>
            <a:ext cx="3101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8555027" y="2140176"/>
            <a:ext cx="3469396" cy="772852"/>
            <a:chOff x="2597663" y="3305333"/>
            <a:chExt cx="1533350" cy="526729"/>
          </a:xfrm>
        </p:grpSpPr>
        <p:grpSp>
          <p:nvGrpSpPr>
            <p:cNvPr id="64" name="Group 63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66" name="Rectangle: Rounded Corners 65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7" name="Rectangle: Rounded Corners 66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68" name="Rectangle: Rounded Corners 67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65" name="Rectangle: Rounded Corners 64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9" name="Connector: Curved 68"/>
          <p:cNvCxnSpPr>
            <a:stCxn id="13" idx="3"/>
            <a:endCxn id="65" idx="1"/>
          </p:cNvCxnSpPr>
          <p:nvPr/>
        </p:nvCxnSpPr>
        <p:spPr>
          <a:xfrm>
            <a:off x="8403428" y="1711179"/>
            <a:ext cx="234189" cy="77866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534744" y="2963513"/>
            <a:ext cx="3788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7867539" y="4678955"/>
            <a:ext cx="2025933" cy="719586"/>
            <a:chOff x="2597663" y="3305333"/>
            <a:chExt cx="1533350" cy="526729"/>
          </a:xfrm>
        </p:grpSpPr>
        <p:grpSp>
          <p:nvGrpSpPr>
            <p:cNvPr id="72" name="Group 71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74" name="Rectangle: Rounded Corners 73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74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: Rounded Corners 75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3" name="Rectangle: Rounded Corners 72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7" name="Connector: Curved 76"/>
          <p:cNvCxnSpPr>
            <a:stCxn id="58" idx="6"/>
            <a:endCxn id="75" idx="1"/>
          </p:cNvCxnSpPr>
          <p:nvPr/>
        </p:nvCxnSpPr>
        <p:spPr>
          <a:xfrm flipV="1">
            <a:off x="6574620" y="5013587"/>
            <a:ext cx="1292919" cy="222380"/>
          </a:xfrm>
          <a:prstGeom prst="curved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28768" y="5484517"/>
            <a:ext cx="3561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490432" y="4705226"/>
            <a:ext cx="3363799" cy="581146"/>
            <a:chOff x="2597663" y="3305333"/>
            <a:chExt cx="1533350" cy="526729"/>
          </a:xfrm>
        </p:grpSpPr>
        <p:grpSp>
          <p:nvGrpSpPr>
            <p:cNvPr id="79" name="Group 78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1" name="Rectangle: Rounded Corners 80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2" name="Rectangle: Rounded Corners 81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83" name="Rectangle: Rounded Corners 82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80" name="Rectangle: Rounded Corners 79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4" name="Connector: Curved 83"/>
          <p:cNvCxnSpPr>
            <a:stCxn id="58" idx="3"/>
            <a:endCxn id="81" idx="3"/>
          </p:cNvCxnSpPr>
          <p:nvPr/>
        </p:nvCxnSpPr>
        <p:spPr>
          <a:xfrm rot="5400000" flipH="1">
            <a:off x="3983112" y="4887239"/>
            <a:ext cx="689813" cy="947576"/>
          </a:xfrm>
          <a:prstGeom prst="curvedConnector4">
            <a:avLst>
              <a:gd name="adj1" fmla="val -33139"/>
              <a:gd name="adj2" fmla="val 6605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99663" y="5349608"/>
            <a:ext cx="4028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Connector: Curved 84"/>
          <p:cNvCxnSpPr>
            <a:stCxn id="22" idx="3"/>
            <a:endCxn id="88" idx="3"/>
          </p:cNvCxnSpPr>
          <p:nvPr/>
        </p:nvCxnSpPr>
        <p:spPr>
          <a:xfrm rot="5400000">
            <a:off x="2329546" y="2049937"/>
            <a:ext cx="1516781" cy="870018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666456" y="3006629"/>
            <a:ext cx="2025933" cy="523177"/>
            <a:chOff x="2597663" y="3305333"/>
            <a:chExt cx="1533350" cy="526729"/>
          </a:xfrm>
        </p:grpSpPr>
        <p:grpSp>
          <p:nvGrpSpPr>
            <p:cNvPr id="87" name="Group 86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89" name="Rectangle: Rounded Corners 88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: Rounded Corners 90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8" name="Rectangle: Rounded Corners 87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23" y="3535201"/>
            <a:ext cx="4488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cxnSp>
        <p:nvCxnSpPr>
          <p:cNvPr id="92" name="Connector: Curved 91"/>
          <p:cNvCxnSpPr>
            <a:stCxn id="22" idx="2"/>
            <a:endCxn id="98" idx="0"/>
          </p:cNvCxnSpPr>
          <p:nvPr/>
        </p:nvCxnSpPr>
        <p:spPr>
          <a:xfrm rot="10800000">
            <a:off x="1550889" y="562467"/>
            <a:ext cx="1718864" cy="594772"/>
          </a:xfrm>
          <a:prstGeom prst="curvedConnector4">
            <a:avLst>
              <a:gd name="adj1" fmla="val 3541"/>
              <a:gd name="adj2" fmla="val 13843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-128324" y="515473"/>
            <a:ext cx="3428090" cy="671978"/>
            <a:chOff x="2597663" y="3305333"/>
            <a:chExt cx="1533350" cy="526729"/>
          </a:xfrm>
        </p:grpSpPr>
        <p:grpSp>
          <p:nvGrpSpPr>
            <p:cNvPr id="94" name="Group 93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96" name="Rectangle: Rounded Corners 95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: Rounded Corners 97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5" name="Rectangle: Rounded Corners 94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16023" y="1447682"/>
            <a:ext cx="3233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0" grpId="0"/>
      <p:bldP spid="11" grpId="0"/>
      <p:bldP spid="19" grpId="0"/>
      <p:bldP spid="24" grpId="0"/>
      <p:bldP spid="1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38"/>
          <a:stretch/>
        </p:blipFill>
        <p:spPr>
          <a:xfrm>
            <a:off x="-47275" y="903159"/>
            <a:ext cx="12327924" cy="59548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85">
            <a:off x="1855958" y="358998"/>
            <a:ext cx="8779587" cy="4912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0" t="27848" r="5032" b="7510"/>
          <a:stretch/>
        </p:blipFill>
        <p:spPr>
          <a:xfrm>
            <a:off x="3747888" y="3111389"/>
            <a:ext cx="8444112" cy="4027517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53103" y="1491918"/>
            <a:ext cx="619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HẸN CÁC EM VÀO TIẾT SAU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5273" l="4808" r="89980">
                        <a14:foregroundMark x1="25576" y1="30424" x2="33051" y2="36808"/>
                        <a14:foregroundMark x1="46384" y1="19030" x2="46263" y2="27354"/>
                        <a14:foregroundMark x1="39717" y1="29576" x2="40000" y2="31677"/>
                        <a14:foregroundMark x1="54707" y1="28202" x2="55434" y2="26545"/>
                        <a14:foregroundMark x1="65414" y1="23475" x2="65131" y2="30707"/>
                        <a14:foregroundMark x1="68889" y1="37657" x2="69859" y2="37091"/>
                        <a14:foregroundMark x1="72768" y1="42505" x2="81374" y2="42505"/>
                        <a14:foregroundMark x1="72485" y1="53212" x2="77212" y2="54182"/>
                        <a14:foregroundMark x1="71394" y1="60000" x2="76929" y2="66545"/>
                        <a14:foregroundMark x1="65576" y1="65980" x2="67515" y2="66263"/>
                        <a14:foregroundMark x1="59152" y1="69576" x2="65131" y2="74465"/>
                        <a14:foregroundMark x1="50020" y1="74303" x2="50545" y2="75960"/>
                        <a14:foregroundMark x1="42909" y1="74182" x2="42343" y2="79434"/>
                        <a14:foregroundMark x1="34303" y1="68606" x2="32768" y2="69455"/>
                        <a14:foregroundMark x1="29293" y1="64444" x2="26788" y2="68889"/>
                        <a14:foregroundMark x1="27071" y1="57495" x2="25980" y2="56121"/>
                        <a14:foregroundMark x1="25818" y1="50545" x2="19030" y2="47636"/>
                        <a14:foregroundMark x1="29859" y1="40121" x2="27919" y2="4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577" y="-568814"/>
            <a:ext cx="3167877" cy="3167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83" flipH="1">
            <a:off x="9691669" y="1075122"/>
            <a:ext cx="1349857" cy="13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4" t="6915" r="31289" b="60506"/>
          <a:stretch/>
        </p:blipFill>
        <p:spPr>
          <a:xfrm>
            <a:off x="3311621" y="0"/>
            <a:ext cx="6070123" cy="6382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429" y="1497830"/>
            <a:ext cx="2829301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80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>
                <a:solidFill>
                  <a:srgbClr val="FFC000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01</a:t>
            </a:r>
            <a:r>
              <a:rPr lang="zh-CN" altLang="en-US" sz="880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8800" dirty="0">
              <a:solidFill>
                <a:srgbClr val="FF0000"/>
              </a:solidFill>
              <a:latin typeface="UTM Cookies" panose="020406030505060202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b="1" dirty="0"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ÔN LUYỆN </a:t>
            </a:r>
          </a:p>
          <a:p>
            <a:pPr algn="ctr"/>
            <a:r>
              <a:rPr lang="en-US" altLang="zh-CN" sz="4400" b="1" dirty="0"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TẬP ĐỌC</a:t>
            </a:r>
            <a:endParaRPr lang="zh-CN" altLang="en-US" sz="4400" b="1" dirty="0">
              <a:latin typeface="UTM Cookies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4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4" t="6915" r="31289" b="60506"/>
          <a:stretch/>
        </p:blipFill>
        <p:spPr>
          <a:xfrm>
            <a:off x="2359152" y="0"/>
            <a:ext cx="7936991" cy="6382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8968" y="1497830"/>
            <a:ext cx="486222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800">
                <a:solidFill>
                  <a:srgbClr val="FFC000"/>
                </a:solidFill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en-US" altLang="zh-CN" sz="8800" dirty="0">
              <a:solidFill>
                <a:srgbClr val="FFC000"/>
              </a:solidFill>
              <a:latin typeface="UTM Cookies" panose="020406030505060202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400" b="1" dirty="0"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TỔNG KẾT VỐN TỪ </a:t>
            </a:r>
          </a:p>
          <a:p>
            <a:pPr algn="ctr"/>
            <a:r>
              <a:rPr lang="en-US" altLang="zh-CN" sz="4400" b="1" dirty="0">
                <a:latin typeface="UTM Cookies" panose="02040603050506020204" pitchFamily="18" charset="0"/>
                <a:cs typeface="Times New Roman" panose="02020603050405020304" pitchFamily="18" charset="0"/>
                <a:sym typeface="+mn-lt"/>
              </a:rPr>
              <a:t>VỀ MÔI TRƯỜNG</a:t>
            </a:r>
            <a:endParaRPr lang="zh-CN" altLang="en-US" sz="4400" b="1" dirty="0">
              <a:latin typeface="UTM Cookies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208" y="3938754"/>
            <a:ext cx="3618559" cy="291924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462356" y="2269671"/>
            <a:ext cx="2240583" cy="1669083"/>
            <a:chOff x="4462356" y="2269671"/>
            <a:chExt cx="2240583" cy="166908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73" b="89706" l="3268" r="100000">
                          <a14:foregroundMark x1="19444" y1="24346" x2="33497" y2="28268"/>
                          <a14:foregroundMark x1="13399" y1="26634" x2="25163" y2="28758"/>
                          <a14:foregroundMark x1="75000" y1="51144" x2="92484" y2="53268"/>
                          <a14:foregroundMark x1="12908" y1="61601" x2="32680" y2="606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6" b="16931"/>
            <a:stretch/>
          </p:blipFill>
          <p:spPr>
            <a:xfrm>
              <a:off x="4462356" y="2269671"/>
              <a:ext cx="2240583" cy="1669083"/>
            </a:xfrm>
            <a:prstGeom prst="rect">
              <a:avLst/>
            </a:prstGeom>
          </p:spPr>
        </p:pic>
        <p:sp>
          <p:nvSpPr>
            <p:cNvPr id="12" name="Rectangle: Rounded Corners 11"/>
            <p:cNvSpPr/>
            <p:nvPr/>
          </p:nvSpPr>
          <p:spPr>
            <a:xfrm>
              <a:off x="4562856" y="3197814"/>
              <a:ext cx="2084832" cy="49153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 TRƯỜNG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03747" y="1181925"/>
            <a:ext cx="1728901" cy="1731103"/>
            <a:chOff x="1730644" y="1581975"/>
            <a:chExt cx="1728901" cy="17311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644" y="1702805"/>
              <a:ext cx="1728901" cy="1610273"/>
            </a:xfrm>
            <a:prstGeom prst="ellipse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79516" y="1581975"/>
              <a:ext cx="1567321" cy="527569"/>
              <a:chOff x="1508314" y="5111122"/>
              <a:chExt cx="1567321" cy="52756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534137" y="5111122"/>
                <a:ext cx="1541498" cy="527569"/>
                <a:chOff x="1534137" y="5111122"/>
                <a:chExt cx="1541498" cy="527569"/>
              </a:xfrm>
            </p:grpSpPr>
            <p:sp>
              <p:nvSpPr>
                <p:cNvPr id="34" name="Rectangle: Rounded Corners 33"/>
                <p:cNvSpPr/>
                <p:nvPr/>
              </p:nvSpPr>
              <p:spPr>
                <a:xfrm>
                  <a:off x="1572151" y="5148798"/>
                  <a:ext cx="1503484" cy="489893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: Rounded Corners 34"/>
                <p:cNvSpPr/>
                <p:nvPr/>
              </p:nvSpPr>
              <p:spPr>
                <a:xfrm>
                  <a:off x="1534137" y="5111122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/>
                <p:cNvSpPr/>
                <p:nvPr/>
              </p:nvSpPr>
              <p:spPr>
                <a:xfrm>
                  <a:off x="1570857" y="5147958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ctangle: Rounded Corners 40"/>
              <p:cNvSpPr/>
              <p:nvPr/>
            </p:nvSpPr>
            <p:spPr>
              <a:xfrm>
                <a:off x="1508314" y="5134463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52" name="Connector: Curved 51"/>
          <p:cNvCxnSpPr>
            <a:stCxn id="48" idx="3"/>
            <a:endCxn id="13" idx="1"/>
          </p:cNvCxnSpPr>
          <p:nvPr/>
        </p:nvCxnSpPr>
        <p:spPr>
          <a:xfrm flipV="1">
            <a:off x="6702939" y="2301288"/>
            <a:ext cx="444123" cy="802925"/>
          </a:xfrm>
          <a:prstGeom prst="curvedConnector3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/>
          <p:cNvCxnSpPr>
            <a:stCxn id="48" idx="1"/>
            <a:endCxn id="22" idx="6"/>
          </p:cNvCxnSpPr>
          <p:nvPr/>
        </p:nvCxnSpPr>
        <p:spPr>
          <a:xfrm rot="10800000">
            <a:off x="3532648" y="2107893"/>
            <a:ext cx="929708" cy="996321"/>
          </a:xfrm>
          <a:prstGeom prst="curvedConnector3">
            <a:avLst/>
          </a:prstGeom>
          <a:ln w="28575">
            <a:solidFill>
              <a:srgbClr val="009A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/>
          <p:cNvCxnSpPr>
            <a:stCxn id="48" idx="2"/>
            <a:endCxn id="33" idx="0"/>
          </p:cNvCxnSpPr>
          <p:nvPr/>
        </p:nvCxnSpPr>
        <p:spPr>
          <a:xfrm rot="5400000">
            <a:off x="5162018" y="4234120"/>
            <a:ext cx="715997" cy="125265"/>
          </a:xfrm>
          <a:prstGeom prst="curvedConnector3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418891" y="4617492"/>
            <a:ext cx="2076980" cy="1577022"/>
            <a:chOff x="4418891" y="4617492"/>
            <a:chExt cx="2076980" cy="1577022"/>
          </a:xfrm>
        </p:grpSpPr>
        <p:grpSp>
          <p:nvGrpSpPr>
            <p:cNvPr id="43" name="Group 42"/>
            <p:cNvGrpSpPr/>
            <p:nvPr/>
          </p:nvGrpSpPr>
          <p:grpSpPr>
            <a:xfrm>
              <a:off x="4676121" y="4617492"/>
              <a:ext cx="1576280" cy="532768"/>
              <a:chOff x="799099" y="4323349"/>
              <a:chExt cx="1558413" cy="52672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820409" y="4323349"/>
                <a:ext cx="1537103" cy="526729"/>
                <a:chOff x="820409" y="4323349"/>
                <a:chExt cx="1537103" cy="526729"/>
              </a:xfrm>
            </p:grpSpPr>
            <p:sp>
              <p:nvSpPr>
                <p:cNvPr id="31" name="Rectangle: Rounded Corners 30"/>
                <p:cNvSpPr/>
                <p:nvPr/>
              </p:nvSpPr>
              <p:spPr>
                <a:xfrm>
                  <a:off x="854028" y="4360185"/>
                  <a:ext cx="1503484" cy="489893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: Rounded Corners 31"/>
                <p:cNvSpPr/>
                <p:nvPr/>
              </p:nvSpPr>
              <p:spPr>
                <a:xfrm>
                  <a:off x="820409" y="4323349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/>
                <p:cNvSpPr/>
                <p:nvPr/>
              </p:nvSpPr>
              <p:spPr>
                <a:xfrm>
                  <a:off x="857129" y="4360185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: Rounded Corners 39"/>
              <p:cNvSpPr/>
              <p:nvPr/>
            </p:nvSpPr>
            <p:spPr>
              <a:xfrm>
                <a:off x="799099" y="4360185"/>
                <a:ext cx="1558413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2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6" b="100000" l="0" r="100000">
                          <a14:foregroundMark x1="82222" y1="37674" x2="81556" y2="45313"/>
                          <a14:foregroundMark x1="1111" y1="64063" x2="0" y2="69444"/>
                          <a14:foregroundMark x1="778" y1="71528" x2="0" y2="918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91" y="4865247"/>
              <a:ext cx="2076980" cy="1329267"/>
            </a:xfrm>
            <a:prstGeom prst="ellipse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20431" y="915503"/>
            <a:ext cx="2283757" cy="1907019"/>
            <a:chOff x="6820431" y="915503"/>
            <a:chExt cx="2283757" cy="1907019"/>
          </a:xfrm>
        </p:grpSpPr>
        <p:grpSp>
          <p:nvGrpSpPr>
            <p:cNvPr id="15" name="Group 14"/>
            <p:cNvGrpSpPr/>
            <p:nvPr/>
          </p:nvGrpSpPr>
          <p:grpSpPr>
            <a:xfrm>
              <a:off x="7147062" y="915503"/>
              <a:ext cx="1957126" cy="1907019"/>
              <a:chOff x="6391656" y="940326"/>
              <a:chExt cx="2194915" cy="186688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79" b="89872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67" b="27067"/>
              <a:stretch/>
            </p:blipFill>
            <p:spPr>
              <a:xfrm>
                <a:off x="6391656" y="1786682"/>
                <a:ext cx="2194915" cy="10205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1815" y="940326"/>
                <a:ext cx="827055" cy="1016489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7057606" y="992642"/>
              <a:ext cx="1533350" cy="526729"/>
              <a:chOff x="2597663" y="3305333"/>
              <a:chExt cx="1533350" cy="52672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597663" y="3305333"/>
                <a:ext cx="1533350" cy="526729"/>
                <a:chOff x="958362" y="4152445"/>
                <a:chExt cx="1533350" cy="526729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988228" y="4189281"/>
                  <a:ext cx="1503484" cy="48989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>
                  <a:off x="958362" y="4152445"/>
                  <a:ext cx="1503484" cy="48989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: Rounded Corners 26"/>
                <p:cNvSpPr/>
                <p:nvPr/>
              </p:nvSpPr>
              <p:spPr>
                <a:xfrm>
                  <a:off x="995082" y="4189281"/>
                  <a:ext cx="1428750" cy="416337"/>
                </a:xfrm>
                <a:prstGeom prst="roundRect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Rectangle: Rounded Corners 38"/>
              <p:cNvSpPr/>
              <p:nvPr/>
            </p:nvSpPr>
            <p:spPr>
              <a:xfrm>
                <a:off x="2634166" y="3328790"/>
                <a:ext cx="1466981" cy="429716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6" name="图片 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70" t="27848" r="5032" b="7510"/>
            <a:stretch/>
          </p:blipFill>
          <p:spPr>
            <a:xfrm rot="1696399">
              <a:off x="6820431" y="1674755"/>
              <a:ext cx="1538690" cy="733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7923">
                          <a14:foregroundMark x1="80351" y1="79623" x2="85783" y2="84717"/>
                          <a14:foregroundMark x1="52875" y1="80377" x2="54473" y2="77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281" y="1394341"/>
              <a:ext cx="827205" cy="70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4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24" y="-1066509"/>
            <a:ext cx="12327924" cy="93099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048" y="522853"/>
            <a:ext cx="6286500" cy="1855177"/>
            <a:chOff x="1826524" y="6119416"/>
            <a:chExt cx="6286500" cy="1855177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826524" y="6119416"/>
              <a:ext cx="6286500" cy="1855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rgbClr val="606060"/>
                  </a:solidFill>
                  <a:latin typeface="Quicksand"/>
                </a:rPr>
                <a:t> </a:t>
              </a:r>
              <a:r>
                <a:rPr lang="vi-VN" sz="3200" dirty="0">
                  <a:solidFill>
                    <a:schemeClr val="tx1"/>
                  </a:solidFill>
                  <a:latin typeface="+mj-lt"/>
                </a:rPr>
                <a:t>Toàn bộ sinh vật sống trong các lớp đất, nước và không khí</a:t>
              </a:r>
              <a:r>
                <a:rPr lang="en-US" sz="3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(con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933766" y="6220942"/>
              <a:ext cx="6072016" cy="16564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6089" y="3938754"/>
            <a:ext cx="3618559" cy="2919246"/>
          </a:xfrm>
          <a:prstGeom prst="rect">
            <a:avLst/>
          </a:prstGeom>
        </p:spPr>
      </p:pic>
      <p:pic>
        <p:nvPicPr>
          <p:cNvPr id="50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" y="0"/>
            <a:ext cx="2149203" cy="145044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8048" y="419631"/>
            <a:ext cx="6448818" cy="2290540"/>
            <a:chOff x="2597663" y="3305333"/>
            <a:chExt cx="1533350" cy="526729"/>
          </a:xfrm>
        </p:grpSpPr>
        <p:grpSp>
          <p:nvGrpSpPr>
            <p:cNvPr id="29" name="Group 28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QUYỂN</a:t>
              </a:r>
            </a:p>
          </p:txBody>
        </p:sp>
      </p:grpSp>
      <p:pic>
        <p:nvPicPr>
          <p:cNvPr id="15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206" y="1701101"/>
            <a:ext cx="712980" cy="791208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375" y="3147596"/>
            <a:ext cx="4122625" cy="3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086 0.362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7" y="-1137591"/>
            <a:ext cx="12327924" cy="930997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35" y="395125"/>
            <a:ext cx="6244537" cy="6244537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5965" b="16636"/>
          <a:stretch/>
        </p:blipFill>
        <p:spPr>
          <a:xfrm rot="19771703">
            <a:off x="3866774" y="-952127"/>
            <a:ext cx="8827248" cy="6711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6809" y="1484680"/>
            <a:ext cx="6307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28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7" y="-1137591"/>
            <a:ext cx="12327924" cy="93099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10887" y="5064193"/>
            <a:ext cx="4345945" cy="1195554"/>
            <a:chOff x="2597663" y="3305333"/>
            <a:chExt cx="1533350" cy="526729"/>
          </a:xfrm>
        </p:grpSpPr>
        <p:grpSp>
          <p:nvGrpSpPr>
            <p:cNvPr id="9" name="Group 8"/>
            <p:cNvGrpSpPr/>
            <p:nvPr/>
          </p:nvGrpSpPr>
          <p:grpSpPr>
            <a:xfrm>
              <a:off x="2597663" y="3305333"/>
              <a:ext cx="1533350" cy="526729"/>
              <a:chOff x="958362" y="4152445"/>
              <a:chExt cx="1533350" cy="526729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988228" y="4189281"/>
                <a:ext cx="1503484" cy="48989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958362" y="4152445"/>
                <a:ext cx="1503484" cy="4898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995082" y="4189281"/>
                <a:ext cx="1428750" cy="416337"/>
              </a:xfrm>
              <a:prstGeom prst="round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: Rounded Corners 9"/>
            <p:cNvSpPr/>
            <p:nvPr/>
          </p:nvSpPr>
          <p:spPr>
            <a:xfrm>
              <a:off x="2634165" y="3328790"/>
              <a:ext cx="1466981" cy="42971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66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矩形: 折角 2"/>
          <p:cNvSpPr/>
          <p:nvPr/>
        </p:nvSpPr>
        <p:spPr>
          <a:xfrm>
            <a:off x="290264" y="1338332"/>
            <a:ext cx="7260336" cy="506577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9160" y="8370"/>
            <a:ext cx="7543087" cy="1110363"/>
            <a:chOff x="-456488" y="-11166"/>
            <a:chExt cx="7543087" cy="11103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10" b="34859"/>
            <a:stretch/>
          </p:blipFill>
          <p:spPr>
            <a:xfrm>
              <a:off x="-456488" y="-11166"/>
              <a:ext cx="7543087" cy="111036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82167" y="251629"/>
              <a:ext cx="699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图片 3" descr="图片包含 座位, 家具, 椅子&#10;&#10;自动生成的说明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5538" y="354058"/>
            <a:ext cx="1313656" cy="1313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6" y="1574017"/>
            <a:ext cx="6370872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43776 -0.012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8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1081</Words>
  <Application>Microsoft Macintosh PowerPoint</Application>
  <PresentationFormat>Widescreen</PresentationFormat>
  <Paragraphs>184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Quicksand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55</cp:revision>
  <dcterms:created xsi:type="dcterms:W3CDTF">2021-12-28T12:49:23Z</dcterms:created>
  <dcterms:modified xsi:type="dcterms:W3CDTF">2022-12-28T21:08:09Z</dcterms:modified>
</cp:coreProperties>
</file>