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303" r:id="rId2"/>
    <p:sldId id="302" r:id="rId3"/>
    <p:sldId id="292" r:id="rId4"/>
    <p:sldId id="295" r:id="rId5"/>
    <p:sldId id="296" r:id="rId6"/>
    <p:sldId id="291" r:id="rId7"/>
    <p:sldId id="297" r:id="rId8"/>
    <p:sldId id="281" r:id="rId9"/>
    <p:sldId id="261" r:id="rId10"/>
    <p:sldId id="263" r:id="rId11"/>
    <p:sldId id="264" r:id="rId12"/>
    <p:sldId id="299" r:id="rId13"/>
    <p:sldId id="298" r:id="rId14"/>
    <p:sldId id="286" r:id="rId15"/>
    <p:sldId id="287" r:id="rId16"/>
  </p:sldIdLst>
  <p:sldSz cx="9144000" cy="6858000" type="screen4x3"/>
  <p:notesSz cx="6858000" cy="9144000"/>
  <p:defaultTextStyle>
    <a:defPPr>
      <a:defRPr lang="en-US"/>
    </a:defPPr>
    <a:lvl1pPr algn="l" rtl="0" fontAlgn="base">
      <a:spcBef>
        <a:spcPct val="0"/>
      </a:spcBef>
      <a:spcAft>
        <a:spcPct val="0"/>
      </a:spcAft>
      <a:defRPr sz="4400" kern="1200">
        <a:solidFill>
          <a:schemeClr val="tx1"/>
        </a:solidFill>
        <a:latin typeface="Arial" charset="0"/>
        <a:ea typeface="+mn-ea"/>
        <a:cs typeface="+mn-cs"/>
      </a:defRPr>
    </a:lvl1pPr>
    <a:lvl2pPr marL="457200" algn="l" rtl="0" fontAlgn="base">
      <a:spcBef>
        <a:spcPct val="0"/>
      </a:spcBef>
      <a:spcAft>
        <a:spcPct val="0"/>
      </a:spcAft>
      <a:defRPr sz="4400" kern="1200">
        <a:solidFill>
          <a:schemeClr val="tx1"/>
        </a:solidFill>
        <a:latin typeface="Arial" charset="0"/>
        <a:ea typeface="+mn-ea"/>
        <a:cs typeface="+mn-cs"/>
      </a:defRPr>
    </a:lvl2pPr>
    <a:lvl3pPr marL="914400" algn="l" rtl="0" fontAlgn="base">
      <a:spcBef>
        <a:spcPct val="0"/>
      </a:spcBef>
      <a:spcAft>
        <a:spcPct val="0"/>
      </a:spcAft>
      <a:defRPr sz="4400" kern="1200">
        <a:solidFill>
          <a:schemeClr val="tx1"/>
        </a:solidFill>
        <a:latin typeface="Arial" charset="0"/>
        <a:ea typeface="+mn-ea"/>
        <a:cs typeface="+mn-cs"/>
      </a:defRPr>
    </a:lvl3pPr>
    <a:lvl4pPr marL="1371600" algn="l" rtl="0" fontAlgn="base">
      <a:spcBef>
        <a:spcPct val="0"/>
      </a:spcBef>
      <a:spcAft>
        <a:spcPct val="0"/>
      </a:spcAft>
      <a:defRPr sz="4400" kern="1200">
        <a:solidFill>
          <a:schemeClr val="tx1"/>
        </a:solidFill>
        <a:latin typeface="Arial" charset="0"/>
        <a:ea typeface="+mn-ea"/>
        <a:cs typeface="+mn-cs"/>
      </a:defRPr>
    </a:lvl4pPr>
    <a:lvl5pPr marL="1828800" algn="l" rtl="0" fontAlgn="base">
      <a:spcBef>
        <a:spcPct val="0"/>
      </a:spcBef>
      <a:spcAft>
        <a:spcPct val="0"/>
      </a:spcAft>
      <a:defRPr sz="4400" kern="1200">
        <a:solidFill>
          <a:schemeClr val="tx1"/>
        </a:solidFill>
        <a:latin typeface="Arial" charset="0"/>
        <a:ea typeface="+mn-ea"/>
        <a:cs typeface="+mn-cs"/>
      </a:defRPr>
    </a:lvl5pPr>
    <a:lvl6pPr marL="2286000" algn="l" defTabSz="914400" rtl="0" eaLnBrk="1" latinLnBrk="0" hangingPunct="1">
      <a:defRPr sz="4400" kern="1200">
        <a:solidFill>
          <a:schemeClr val="tx1"/>
        </a:solidFill>
        <a:latin typeface="Arial" charset="0"/>
        <a:ea typeface="+mn-ea"/>
        <a:cs typeface="+mn-cs"/>
      </a:defRPr>
    </a:lvl6pPr>
    <a:lvl7pPr marL="2743200" algn="l" defTabSz="914400" rtl="0" eaLnBrk="1" latinLnBrk="0" hangingPunct="1">
      <a:defRPr sz="4400" kern="1200">
        <a:solidFill>
          <a:schemeClr val="tx1"/>
        </a:solidFill>
        <a:latin typeface="Arial" charset="0"/>
        <a:ea typeface="+mn-ea"/>
        <a:cs typeface="+mn-cs"/>
      </a:defRPr>
    </a:lvl7pPr>
    <a:lvl8pPr marL="3200400" algn="l" defTabSz="914400" rtl="0" eaLnBrk="1" latinLnBrk="0" hangingPunct="1">
      <a:defRPr sz="4400" kern="1200">
        <a:solidFill>
          <a:schemeClr val="tx1"/>
        </a:solidFill>
        <a:latin typeface="Arial" charset="0"/>
        <a:ea typeface="+mn-ea"/>
        <a:cs typeface="+mn-cs"/>
      </a:defRPr>
    </a:lvl8pPr>
    <a:lvl9pPr marL="3657600" algn="l" defTabSz="914400" rtl="0" eaLnBrk="1" latinLnBrk="0" hangingPunct="1">
      <a:defRPr sz="4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00FF"/>
    <a:srgbClr val="CCFF99"/>
    <a:srgbClr val="CCFF66"/>
    <a:srgbClr val="00CCFF"/>
    <a:srgbClr val="FF99FF"/>
    <a:srgbClr val="FFFF66"/>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97" autoAdjust="0"/>
    <p:restoredTop sz="94660"/>
  </p:normalViewPr>
  <p:slideViewPr>
    <p:cSldViewPr>
      <p:cViewPr varScale="1">
        <p:scale>
          <a:sx n="68" d="100"/>
          <a:sy n="68" d="100"/>
        </p:scale>
        <p:origin x="1410"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2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pitchFamily="34" charset="0"/>
              </a:defRPr>
            </a:lvl1pPr>
          </a:lstStyle>
          <a:p>
            <a:pPr>
              <a:defRPr/>
            </a:pPr>
            <a:endParaRPr lang="en-US"/>
          </a:p>
        </p:txBody>
      </p:sp>
      <p:sp>
        <p:nvSpPr>
          <p:cNvPr id="542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pitchFamily="34" charset="0"/>
              </a:defRPr>
            </a:lvl1pPr>
          </a:lstStyle>
          <a:p>
            <a:pPr>
              <a:defRPr/>
            </a:pPr>
            <a:fld id="{E2E7CBAF-1EA5-440D-9BBA-979BF4B98B50}" type="datetimeFigureOut">
              <a:rPr lang="en-US"/>
              <a:pPr>
                <a:defRPr/>
              </a:pPr>
              <a:t>3/16/2022</a:t>
            </a:fld>
            <a:endParaRPr lang="en-US"/>
          </a:p>
        </p:txBody>
      </p:sp>
      <p:sp>
        <p:nvSpPr>
          <p:cNvPr id="1946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42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pitchFamily="34" charset="0"/>
              </a:defRPr>
            </a:lvl1pPr>
          </a:lstStyle>
          <a:p>
            <a:pPr>
              <a:defRPr/>
            </a:pPr>
            <a:endParaRPr lang="en-US"/>
          </a:p>
        </p:txBody>
      </p:sp>
      <p:sp>
        <p:nvSpPr>
          <p:cNvPr id="542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pitchFamily="34" charset="0"/>
              </a:defRPr>
            </a:lvl1pPr>
          </a:lstStyle>
          <a:p>
            <a:pPr>
              <a:defRPr/>
            </a:pPr>
            <a:fld id="{12EFF8D5-9220-4B94-A728-7118FD87DB8E}" type="slidenum">
              <a:rPr lang="en-US"/>
              <a:pPr>
                <a:defRPr/>
              </a:pPr>
              <a:t>‹#›</a:t>
            </a:fld>
            <a:endParaRPr lang="en-US"/>
          </a:p>
        </p:txBody>
      </p:sp>
    </p:spTree>
    <p:extLst>
      <p:ext uri="{BB962C8B-B14F-4D97-AF65-F5344CB8AC3E}">
        <p14:creationId xmlns:p14="http://schemas.microsoft.com/office/powerpoint/2010/main" val="330520385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2835C35-B96B-4620-AAEB-76CB2ED6591E}" type="slidenum">
              <a:rPr lang="en-US"/>
              <a:pPr>
                <a:defRPr/>
              </a:pPr>
              <a:t>‹#›</a:t>
            </a:fld>
            <a:endParaRPr lang="en-US"/>
          </a:p>
        </p:txBody>
      </p:sp>
    </p:spTree>
    <p:extLst>
      <p:ext uri="{BB962C8B-B14F-4D97-AF65-F5344CB8AC3E}">
        <p14:creationId xmlns:p14="http://schemas.microsoft.com/office/powerpoint/2010/main" val="18434561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68D4EFE-D9F6-412E-A96C-ED087857425D}" type="slidenum">
              <a:rPr lang="en-US"/>
              <a:pPr>
                <a:defRPr/>
              </a:pPr>
              <a:t>‹#›</a:t>
            </a:fld>
            <a:endParaRPr lang="en-US"/>
          </a:p>
        </p:txBody>
      </p:sp>
    </p:spTree>
    <p:extLst>
      <p:ext uri="{BB962C8B-B14F-4D97-AF65-F5344CB8AC3E}">
        <p14:creationId xmlns:p14="http://schemas.microsoft.com/office/powerpoint/2010/main" val="3263878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B2FBBCC-F697-4CEA-89DF-2D1689159BB5}" type="slidenum">
              <a:rPr lang="en-US"/>
              <a:pPr>
                <a:defRPr/>
              </a:pPr>
              <a:t>‹#›</a:t>
            </a:fld>
            <a:endParaRPr lang="en-US"/>
          </a:p>
        </p:txBody>
      </p:sp>
    </p:spTree>
    <p:extLst>
      <p:ext uri="{BB962C8B-B14F-4D97-AF65-F5344CB8AC3E}">
        <p14:creationId xmlns:p14="http://schemas.microsoft.com/office/powerpoint/2010/main" val="20608098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19650A6-6F05-4A6E-888A-2208C0324E2D}" type="slidenum">
              <a:rPr lang="en-US"/>
              <a:pPr>
                <a:defRPr/>
              </a:pPr>
              <a:t>‹#›</a:t>
            </a:fld>
            <a:endParaRPr lang="en-US"/>
          </a:p>
        </p:txBody>
      </p:sp>
    </p:spTree>
    <p:extLst>
      <p:ext uri="{BB962C8B-B14F-4D97-AF65-F5344CB8AC3E}">
        <p14:creationId xmlns:p14="http://schemas.microsoft.com/office/powerpoint/2010/main" val="7890291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6DF0AE9-9CBE-4289-957D-DCC61BD544F9}" type="slidenum">
              <a:rPr lang="en-US"/>
              <a:pPr>
                <a:defRPr/>
              </a:pPr>
              <a:t>‹#›</a:t>
            </a:fld>
            <a:endParaRPr lang="en-US"/>
          </a:p>
        </p:txBody>
      </p:sp>
    </p:spTree>
    <p:extLst>
      <p:ext uri="{BB962C8B-B14F-4D97-AF65-F5344CB8AC3E}">
        <p14:creationId xmlns:p14="http://schemas.microsoft.com/office/powerpoint/2010/main" val="30894425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2F941D2-11B4-4EE3-A60D-D9629E7EE6F7}" type="slidenum">
              <a:rPr lang="en-US"/>
              <a:pPr>
                <a:defRPr/>
              </a:pPr>
              <a:t>‹#›</a:t>
            </a:fld>
            <a:endParaRPr lang="en-US"/>
          </a:p>
        </p:txBody>
      </p:sp>
    </p:spTree>
    <p:extLst>
      <p:ext uri="{BB962C8B-B14F-4D97-AF65-F5344CB8AC3E}">
        <p14:creationId xmlns:p14="http://schemas.microsoft.com/office/powerpoint/2010/main" val="34970127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634A76E3-82FA-4FD2-B34B-136AACF1D4DD}" type="slidenum">
              <a:rPr lang="en-US"/>
              <a:pPr>
                <a:defRPr/>
              </a:pPr>
              <a:t>‹#›</a:t>
            </a:fld>
            <a:endParaRPr lang="en-US"/>
          </a:p>
        </p:txBody>
      </p:sp>
    </p:spTree>
    <p:extLst>
      <p:ext uri="{BB962C8B-B14F-4D97-AF65-F5344CB8AC3E}">
        <p14:creationId xmlns:p14="http://schemas.microsoft.com/office/powerpoint/2010/main" val="17947691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5405E6AD-EF31-4677-9888-55370C15B629}" type="slidenum">
              <a:rPr lang="en-US"/>
              <a:pPr>
                <a:defRPr/>
              </a:pPr>
              <a:t>‹#›</a:t>
            </a:fld>
            <a:endParaRPr lang="en-US"/>
          </a:p>
        </p:txBody>
      </p:sp>
    </p:spTree>
    <p:extLst>
      <p:ext uri="{BB962C8B-B14F-4D97-AF65-F5344CB8AC3E}">
        <p14:creationId xmlns:p14="http://schemas.microsoft.com/office/powerpoint/2010/main" val="17200498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A572435-DC43-4601-A095-5F342E5416AF}" type="slidenum">
              <a:rPr lang="en-US"/>
              <a:pPr>
                <a:defRPr/>
              </a:pPr>
              <a:t>‹#›</a:t>
            </a:fld>
            <a:endParaRPr lang="en-US"/>
          </a:p>
        </p:txBody>
      </p:sp>
    </p:spTree>
    <p:extLst>
      <p:ext uri="{BB962C8B-B14F-4D97-AF65-F5344CB8AC3E}">
        <p14:creationId xmlns:p14="http://schemas.microsoft.com/office/powerpoint/2010/main" val="40272600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580F653-A75F-4D6B-9C64-E44AF6D2628B}" type="slidenum">
              <a:rPr lang="en-US"/>
              <a:pPr>
                <a:defRPr/>
              </a:pPr>
              <a:t>‹#›</a:t>
            </a:fld>
            <a:endParaRPr lang="en-US"/>
          </a:p>
        </p:txBody>
      </p:sp>
    </p:spTree>
    <p:extLst>
      <p:ext uri="{BB962C8B-B14F-4D97-AF65-F5344CB8AC3E}">
        <p14:creationId xmlns:p14="http://schemas.microsoft.com/office/powerpoint/2010/main" val="26181852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290EE37-C97D-4536-B369-F3F7016B54A8}" type="slidenum">
              <a:rPr lang="en-US"/>
              <a:pPr>
                <a:defRPr/>
              </a:pPr>
              <a:t>‹#›</a:t>
            </a:fld>
            <a:endParaRPr lang="en-US"/>
          </a:p>
        </p:txBody>
      </p:sp>
    </p:spTree>
    <p:extLst>
      <p:ext uri="{BB962C8B-B14F-4D97-AF65-F5344CB8AC3E}">
        <p14:creationId xmlns:p14="http://schemas.microsoft.com/office/powerpoint/2010/main" val="38300208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defRPr>
            </a:lvl1pPr>
          </a:lstStyle>
          <a:p>
            <a:pPr>
              <a:defRPr/>
            </a:pPr>
            <a:fld id="{0B1D3612-70E9-4D89-A23C-963E4FCA5A3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7.jpeg"/><Relationship Id="rId5" Type="http://schemas.openxmlformats.org/officeDocument/2006/relationships/image" Target="../media/image5.wmf"/><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10.gif"/><Relationship Id="rId4" Type="http://schemas.openxmlformats.org/officeDocument/2006/relationships/image" Target="../media/image9.gi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slideLayout" Target="../slideLayouts/slideLayout7.xml"/><Relationship Id="rId7" Type="http://schemas.openxmlformats.org/officeDocument/2006/relationships/hyperlink" Target="http://images.google.com.vn/imgres?imgurl=http://www.zdnet.com.au/shared/images/products/dragonfly.jpg&amp;imgrefurl=http://vn.myblog.yahoo.com/namlaygio/index?l=f&amp;id=1&amp;page=2&amp;usg=__CQ_TcCzLF5IJrvrmtQGdY8ueEAI=&amp;h=768&amp;w=1024&amp;sz=88&amp;hl=vi&amp;start=1&amp;tbnid=oUYhrNCtafg4vM:&amp;tbnh=113&amp;tbnw=150&amp;prev=/images?q=con+chu%E1%BB%93n+chu%E1%BB%93n&amp;gbv=2&amp;hl=vi&amp;sa=G" TargetMode="External"/><Relationship Id="rId2" Type="http://schemas.openxmlformats.org/officeDocument/2006/relationships/audio" Target="file:///F:\nhac\Con-Chuon-Chuon.mp3" TargetMode="External"/><Relationship Id="rId1" Type="http://schemas.microsoft.com/office/2007/relationships/media" Target="file:///F:\nhac\Con-Chuon-Chuon.mp3" TargetMode="External"/><Relationship Id="rId6" Type="http://schemas.openxmlformats.org/officeDocument/2006/relationships/image" Target="../media/image12.jpeg"/><Relationship Id="rId11" Type="http://schemas.openxmlformats.org/officeDocument/2006/relationships/image" Target="../media/image15.png"/><Relationship Id="rId5" Type="http://schemas.openxmlformats.org/officeDocument/2006/relationships/hyperlink" Target="http://images.google.com.vn/imgres?imgurl=http://www.cesti.gov.vn/publicimages/imagesSTinfo/thanh_tuu_khcn/khcn_quocte/2006/2006_07/dragonfly.jpg&amp;imgrefurl=http://www.cesti.gov.vn/left/stinfo/khcnqt/2006/thang07/nn07.55&amp;usg=__FWi9H7anTV2zOT6KnEPiiZMN1J4=&amp;h=205&amp;w=250&amp;sz=7&amp;hl=vi&amp;start=7&amp;tbnid=ik8v1fkr482-fM:&amp;tbnh=91&amp;tbnw=111&amp;prev=/images?q=con+chu%E1%BB%93n+chu%E1%BB%93n&amp;gbv=2&amp;hl=vi&amp;sa=G" TargetMode="External"/><Relationship Id="rId10" Type="http://schemas.openxmlformats.org/officeDocument/2006/relationships/image" Target="../media/image14.jpeg"/><Relationship Id="rId4" Type="http://schemas.openxmlformats.org/officeDocument/2006/relationships/image" Target="../media/image11.jpeg"/><Relationship Id="rId9" Type="http://schemas.openxmlformats.org/officeDocument/2006/relationships/hyperlink" Target="http://images.google.com.vn/imgres?imgurl=http://i297.photobucket.com/albums/mm210/onganhnongtinh/dragonfly.jpg&amp;imgrefurl=http://my.opera.com/ky%20su%20xay%20dung/blog/?startidx=228&amp;usg=__tJ0786bjWWHMr3LKrLueADErIlU=&amp;h=360&amp;w=480&amp;sz=32&amp;hl=vi&amp;start=25&amp;tbnid=ME3942QK-O1QSM:&amp;tbnh=97&amp;tbnw=129&amp;prev=/images?q=con+chu%E1%BB%93n+chu%E1%BB%93n&amp;gbv=2&amp;ndsp=20&amp;hl=vi&amp;sa=N&amp;start=20"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images.google.com.vn/imgres?imgurl=http://i250.photobucket.com/albums/gg252/blackseal72/Con%20trung/Chuonchuon010.jpg&amp;imgrefurl=http://www.tinhte.com/forum/showthread.php?t=46454&amp;usg=__1TC1UW5FxeX7AXdeQSQVO99KS40=&amp;h=600&amp;w=800&amp;sz=394&amp;hl=vi&amp;start=15&amp;tbnid=Vso2qu1rk9Ef2M:&amp;tbnh=107&amp;tbnw=143&amp;prev=/images?q=con+chu%E1%BB%93n+chu%E1%BB%93n&amp;gbv=2&amp;hl=vi&amp;sa=G" TargetMode="External"/><Relationship Id="rId3" Type="http://schemas.openxmlformats.org/officeDocument/2006/relationships/image" Target="../media/image16.jpeg"/><Relationship Id="rId7" Type="http://schemas.openxmlformats.org/officeDocument/2006/relationships/image" Target="../media/image18.jpeg"/><Relationship Id="rId2" Type="http://schemas.openxmlformats.org/officeDocument/2006/relationships/hyperlink" Target="http://images.google.com.vn/imgres?imgurl=http://www.ngoisaoblog.com/data/image/n3/realistic-dragonfly-large_413.jpg&amp;imgrefurl=http://tuoitrechaudoc.com/forum/showthread.php?t=19852&amp;usg=__7SznJ0WTHeN86eMNXL5OKdYdVTM=&amp;h=1207&amp;w=1919&amp;sz=167&amp;hl=vi&amp;start=6&amp;tbnid=tLsJh0w-3lAuUM:&amp;tbnh=94&amp;tbnw=150&amp;prev=/images?q=con+chu%E1%BB%93n+chu%E1%BB%93n&amp;gbv=2&amp;hl=vi&amp;sa=G" TargetMode="External"/><Relationship Id="rId1" Type="http://schemas.openxmlformats.org/officeDocument/2006/relationships/slideLayout" Target="../slideLayouts/slideLayout2.xml"/><Relationship Id="rId6" Type="http://schemas.openxmlformats.org/officeDocument/2006/relationships/hyperlink" Target="http://images.google.com.vn/imgres?imgurl=http://www.pbase.com/vinhtruyen/image/83922002.jpg&amp;imgrefurl=http://vnphoto.net/forums/showthread.php?t=12671&amp;usg=__jt3C7uw9PC3tJgOIdLDWnlb37lc=&amp;h=403&amp;w=800&amp;sz=206&amp;hl=vi&amp;start=11&amp;tbnid=7sbPWWEcg6DCIM:&amp;tbnh=72&amp;tbnw=143&amp;prev=/images?q=con+chu%E1%BB%93n+chu%E1%BB%93n&amp;gbv=2&amp;hl=vi&amp;sa=G" TargetMode="External"/><Relationship Id="rId11" Type="http://schemas.openxmlformats.org/officeDocument/2006/relationships/image" Target="../media/image20.jpeg"/><Relationship Id="rId5" Type="http://schemas.openxmlformats.org/officeDocument/2006/relationships/image" Target="../media/image17.jpeg"/><Relationship Id="rId10" Type="http://schemas.openxmlformats.org/officeDocument/2006/relationships/hyperlink" Target="http://images.google.com.vn/imgres?imgurl=http://farm4.static.flickr.com/3144/3037609751_de0ce51a76_b.jpg&amp;imgrefurl=http://vnphoto.net/forums/showthread.php?t=28980&amp;usg=__VJV00VmRLtNrA14toNNCChEjF9g=&amp;h=757&amp;w=1024&amp;sz=345&amp;hl=vi&amp;start=70&amp;tbnid=O26GCAcdbYbW_M:&amp;tbnh=111&amp;tbnw=150&amp;prev=/images?q=con+chu%E1%BB%93n+chu%E1%BB%93n&amp;gbv=2&amp;ndsp=20&amp;hl=vi&amp;sa=N&amp;start=60" TargetMode="External"/><Relationship Id="rId4" Type="http://schemas.openxmlformats.org/officeDocument/2006/relationships/hyperlink" Target="http://images.google.com.vn/imgres?imgurl=http://122qh0205.com/122blog/wp-content/uploads/2008/10/dragon-fly-3.jpg&amp;imgrefurl=http://122qh0205.com/122blog/2008-10-09-s%E1%BB%B1-tich-con-chu%E1%BB%93n-chu%E1%BB%93n.html&amp;usg=__4pG7d6eHoSGpg9lQx-VIg1cGTTs=&amp;h=350&amp;w=500&amp;sz=113&amp;hl=vi&amp;start=20&amp;tbnid=QGLCn3gNaA6T_M:&amp;tbnh=91&amp;tbnw=130&amp;prev=/images?q=con+chu%E1%BB%93n+chu%E1%BB%93n&amp;gbv=2&amp;hl=vi&amp;sa=G" TargetMode="External"/><Relationship Id="rId9"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SOA\Khung nen bieu tuong\Khung nen bieu tuong\[Muare.asia]-FramesChildrenVol34\muare.asia - babyvol34 - 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44" y="1"/>
            <a:ext cx="9277144"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2590800" y="3046413"/>
            <a:ext cx="5867400" cy="1200329"/>
          </a:xfrm>
          <a:prstGeom prst="rect">
            <a:avLst/>
          </a:prstGeom>
          <a:noFill/>
        </p:spPr>
        <p:txBody>
          <a:bodyPr>
            <a:spAutoFit/>
          </a:bodyPr>
          <a:lstStyle/>
          <a:p>
            <a:pPr algn="ctr">
              <a:defRPr/>
            </a:pPr>
            <a:r>
              <a:rPr lang="en-US" sz="72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KHỞI ĐỘNG</a:t>
            </a:r>
            <a:endParaRPr lang="vi-VN" sz="72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45811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Text Box 5"/>
          <p:cNvSpPr txBox="1">
            <a:spLocks noChangeArrowheads="1"/>
          </p:cNvSpPr>
          <p:nvPr/>
        </p:nvSpPr>
        <p:spPr bwMode="auto">
          <a:xfrm>
            <a:off x="0" y="4666"/>
            <a:ext cx="91440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a:solidFill>
                  <a:schemeClr val="tx1"/>
                </a:solidFill>
                <a:latin typeface="Arial" charset="0"/>
              </a:defRPr>
            </a:lvl1pPr>
            <a:lvl2pPr marL="742950" indent="-285750" eaLnBrk="0" hangingPunct="0">
              <a:defRPr sz="4400">
                <a:solidFill>
                  <a:schemeClr val="tx1"/>
                </a:solidFill>
                <a:latin typeface="Arial" charset="0"/>
              </a:defRPr>
            </a:lvl2pPr>
            <a:lvl3pPr marL="1143000" indent="-228600" eaLnBrk="0" hangingPunct="0">
              <a:defRPr sz="4400">
                <a:solidFill>
                  <a:schemeClr val="tx1"/>
                </a:solidFill>
                <a:latin typeface="Arial" charset="0"/>
              </a:defRPr>
            </a:lvl3pPr>
            <a:lvl4pPr marL="1600200" indent="-228600" eaLnBrk="0" hangingPunct="0">
              <a:defRPr sz="4400">
                <a:solidFill>
                  <a:schemeClr val="tx1"/>
                </a:solidFill>
                <a:latin typeface="Arial" charset="0"/>
              </a:defRPr>
            </a:lvl4pPr>
            <a:lvl5pPr marL="2057400" indent="-228600" eaLnBrk="0" hangingPunct="0">
              <a:defRPr sz="4400">
                <a:solidFill>
                  <a:schemeClr val="tx1"/>
                </a:solidFill>
                <a:latin typeface="Arial" charset="0"/>
              </a:defRPr>
            </a:lvl5pPr>
            <a:lvl6pPr marL="2514600" indent="-228600" eaLnBrk="0" fontAlgn="base" hangingPunct="0">
              <a:spcBef>
                <a:spcPct val="0"/>
              </a:spcBef>
              <a:spcAft>
                <a:spcPct val="0"/>
              </a:spcAft>
              <a:defRPr sz="4400">
                <a:solidFill>
                  <a:schemeClr val="tx1"/>
                </a:solidFill>
                <a:latin typeface="Arial" charset="0"/>
              </a:defRPr>
            </a:lvl6pPr>
            <a:lvl7pPr marL="2971800" indent="-228600" eaLnBrk="0" fontAlgn="base" hangingPunct="0">
              <a:spcBef>
                <a:spcPct val="0"/>
              </a:spcBef>
              <a:spcAft>
                <a:spcPct val="0"/>
              </a:spcAft>
              <a:defRPr sz="4400">
                <a:solidFill>
                  <a:schemeClr val="tx1"/>
                </a:solidFill>
                <a:latin typeface="Arial" charset="0"/>
              </a:defRPr>
            </a:lvl7pPr>
            <a:lvl8pPr marL="3429000" indent="-228600" eaLnBrk="0" fontAlgn="base" hangingPunct="0">
              <a:spcBef>
                <a:spcPct val="0"/>
              </a:spcBef>
              <a:spcAft>
                <a:spcPct val="0"/>
              </a:spcAft>
              <a:defRPr sz="4400">
                <a:solidFill>
                  <a:schemeClr val="tx1"/>
                </a:solidFill>
                <a:latin typeface="Arial" charset="0"/>
              </a:defRPr>
            </a:lvl8pPr>
            <a:lvl9pPr marL="3886200" indent="-228600" eaLnBrk="0" fontAlgn="base" hangingPunct="0">
              <a:spcBef>
                <a:spcPct val="0"/>
              </a:spcBef>
              <a:spcAft>
                <a:spcPct val="0"/>
              </a:spcAft>
              <a:defRPr sz="4400">
                <a:solidFill>
                  <a:schemeClr val="tx1"/>
                </a:solidFill>
                <a:latin typeface="Arial" charset="0"/>
              </a:defRPr>
            </a:lvl9pPr>
          </a:lstStyle>
          <a:p>
            <a:pPr eaLnBrk="1" hangingPunct="1">
              <a:spcBef>
                <a:spcPct val="50000"/>
              </a:spcBef>
            </a:pPr>
            <a:r>
              <a:rPr lang="en-US" sz="3200" b="1" u="sng" dirty="0" err="1">
                <a:solidFill>
                  <a:srgbClr val="008000"/>
                </a:solidFill>
                <a:latin typeface="Times New Roman" pitchFamily="18" charset="0"/>
                <a:cs typeface="Times New Roman" pitchFamily="18" charset="0"/>
              </a:rPr>
              <a:t>Câu</a:t>
            </a:r>
            <a:r>
              <a:rPr lang="en-US" sz="3200" b="1" u="sng" dirty="0">
                <a:solidFill>
                  <a:srgbClr val="008000"/>
                </a:solidFill>
                <a:latin typeface="Times New Roman" pitchFamily="18" charset="0"/>
                <a:cs typeface="Times New Roman" pitchFamily="18" charset="0"/>
              </a:rPr>
              <a:t> 3</a:t>
            </a:r>
            <a:r>
              <a:rPr lang="en-US" sz="3200" b="1" dirty="0">
                <a:solidFill>
                  <a:srgbClr val="008000"/>
                </a:solidFill>
                <a:latin typeface="Times New Roman" pitchFamily="18" charset="0"/>
                <a:cs typeface="Times New Roman" pitchFamily="18" charset="0"/>
              </a:rPr>
              <a:t> : </a:t>
            </a:r>
            <a:r>
              <a:rPr lang="en-US" sz="3200" b="1" dirty="0" err="1">
                <a:solidFill>
                  <a:srgbClr val="008000"/>
                </a:solidFill>
                <a:latin typeface="Times New Roman" pitchFamily="18" charset="0"/>
                <a:cs typeface="Times New Roman" pitchFamily="18" charset="0"/>
              </a:rPr>
              <a:t>Cách</a:t>
            </a:r>
            <a:r>
              <a:rPr lang="en-US" sz="3200" b="1" dirty="0">
                <a:solidFill>
                  <a:srgbClr val="008000"/>
                </a:solidFill>
                <a:latin typeface="Times New Roman" pitchFamily="18" charset="0"/>
                <a:cs typeface="Times New Roman" pitchFamily="18" charset="0"/>
              </a:rPr>
              <a:t> </a:t>
            </a:r>
            <a:r>
              <a:rPr lang="en-US" sz="3200" b="1" dirty="0" err="1">
                <a:solidFill>
                  <a:srgbClr val="008000"/>
                </a:solidFill>
                <a:latin typeface="Times New Roman" pitchFamily="18" charset="0"/>
                <a:cs typeface="Times New Roman" pitchFamily="18" charset="0"/>
              </a:rPr>
              <a:t>miêu</a:t>
            </a:r>
            <a:r>
              <a:rPr lang="en-US" sz="3200" b="1" dirty="0">
                <a:solidFill>
                  <a:srgbClr val="008000"/>
                </a:solidFill>
                <a:latin typeface="Times New Roman" pitchFamily="18" charset="0"/>
                <a:cs typeface="Times New Roman" pitchFamily="18" charset="0"/>
              </a:rPr>
              <a:t> </a:t>
            </a:r>
            <a:r>
              <a:rPr lang="en-US" sz="3200" b="1" dirty="0" err="1">
                <a:solidFill>
                  <a:srgbClr val="008000"/>
                </a:solidFill>
                <a:latin typeface="Times New Roman" pitchFamily="18" charset="0"/>
                <a:cs typeface="Times New Roman" pitchFamily="18" charset="0"/>
              </a:rPr>
              <a:t>tả</a:t>
            </a:r>
            <a:r>
              <a:rPr lang="en-US" sz="3200" b="1" dirty="0">
                <a:solidFill>
                  <a:srgbClr val="008000"/>
                </a:solidFill>
                <a:latin typeface="Times New Roman" pitchFamily="18" charset="0"/>
                <a:cs typeface="Times New Roman" pitchFamily="18" charset="0"/>
              </a:rPr>
              <a:t> </a:t>
            </a:r>
            <a:r>
              <a:rPr lang="en-US" sz="3200" b="1" dirty="0" err="1">
                <a:solidFill>
                  <a:srgbClr val="008000"/>
                </a:solidFill>
                <a:latin typeface="Times New Roman" pitchFamily="18" charset="0"/>
                <a:cs typeface="Times New Roman" pitchFamily="18" charset="0"/>
              </a:rPr>
              <a:t>chú</a:t>
            </a:r>
            <a:r>
              <a:rPr lang="en-US" sz="3200" b="1" dirty="0">
                <a:solidFill>
                  <a:srgbClr val="008000"/>
                </a:solidFill>
                <a:latin typeface="Times New Roman" pitchFamily="18" charset="0"/>
                <a:cs typeface="Times New Roman" pitchFamily="18" charset="0"/>
              </a:rPr>
              <a:t> </a:t>
            </a:r>
            <a:r>
              <a:rPr lang="en-US" sz="3200" b="1" dirty="0" err="1">
                <a:solidFill>
                  <a:srgbClr val="008000"/>
                </a:solidFill>
                <a:latin typeface="Times New Roman" pitchFamily="18" charset="0"/>
                <a:cs typeface="Times New Roman" pitchFamily="18" charset="0"/>
              </a:rPr>
              <a:t>chuồn</a:t>
            </a:r>
            <a:r>
              <a:rPr lang="en-US" sz="3200" b="1" dirty="0">
                <a:solidFill>
                  <a:srgbClr val="008000"/>
                </a:solidFill>
                <a:latin typeface="Times New Roman" pitchFamily="18" charset="0"/>
                <a:cs typeface="Times New Roman" pitchFamily="18" charset="0"/>
              </a:rPr>
              <a:t> </a:t>
            </a:r>
            <a:r>
              <a:rPr lang="en-US" sz="3200" b="1" dirty="0" err="1">
                <a:solidFill>
                  <a:srgbClr val="008000"/>
                </a:solidFill>
                <a:latin typeface="Times New Roman" pitchFamily="18" charset="0"/>
                <a:cs typeface="Times New Roman" pitchFamily="18" charset="0"/>
              </a:rPr>
              <a:t>chuồn</a:t>
            </a:r>
            <a:r>
              <a:rPr lang="en-US" sz="3200" b="1" dirty="0">
                <a:solidFill>
                  <a:srgbClr val="008000"/>
                </a:solidFill>
                <a:latin typeface="Times New Roman" pitchFamily="18" charset="0"/>
                <a:cs typeface="Times New Roman" pitchFamily="18" charset="0"/>
              </a:rPr>
              <a:t> bay </a:t>
            </a:r>
            <a:r>
              <a:rPr lang="en-US" sz="3200" b="1" dirty="0" err="1">
                <a:solidFill>
                  <a:srgbClr val="008000"/>
                </a:solidFill>
                <a:latin typeface="Times New Roman" pitchFamily="18" charset="0"/>
                <a:cs typeface="Times New Roman" pitchFamily="18" charset="0"/>
              </a:rPr>
              <a:t>có</a:t>
            </a:r>
            <a:r>
              <a:rPr lang="en-US" sz="3200" b="1" dirty="0">
                <a:solidFill>
                  <a:srgbClr val="008000"/>
                </a:solidFill>
                <a:latin typeface="Times New Roman" pitchFamily="18" charset="0"/>
                <a:cs typeface="Times New Roman" pitchFamily="18" charset="0"/>
              </a:rPr>
              <a:t> </a:t>
            </a:r>
            <a:r>
              <a:rPr lang="en-US" sz="3200" b="1" dirty="0" err="1">
                <a:solidFill>
                  <a:srgbClr val="008000"/>
                </a:solidFill>
                <a:latin typeface="Times New Roman" pitchFamily="18" charset="0"/>
                <a:cs typeface="Times New Roman" pitchFamily="18" charset="0"/>
              </a:rPr>
              <a:t>gì</a:t>
            </a:r>
            <a:r>
              <a:rPr lang="en-US" sz="3200" b="1" dirty="0">
                <a:solidFill>
                  <a:srgbClr val="008000"/>
                </a:solidFill>
                <a:latin typeface="Times New Roman" pitchFamily="18" charset="0"/>
                <a:cs typeface="Times New Roman" pitchFamily="18" charset="0"/>
              </a:rPr>
              <a:t> hay ?</a:t>
            </a:r>
          </a:p>
        </p:txBody>
      </p:sp>
      <p:sp>
        <p:nvSpPr>
          <p:cNvPr id="9222" name="Text Box 6"/>
          <p:cNvSpPr txBox="1">
            <a:spLocks noChangeArrowheads="1"/>
          </p:cNvSpPr>
          <p:nvPr/>
        </p:nvSpPr>
        <p:spPr bwMode="auto">
          <a:xfrm>
            <a:off x="13996" y="1081884"/>
            <a:ext cx="9144000" cy="206210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a:solidFill>
                  <a:schemeClr val="tx1"/>
                </a:solidFill>
                <a:latin typeface="Arial" charset="0"/>
              </a:defRPr>
            </a:lvl1pPr>
            <a:lvl2pPr marL="742950" indent="-285750" eaLnBrk="0" hangingPunct="0">
              <a:defRPr sz="4400">
                <a:solidFill>
                  <a:schemeClr val="tx1"/>
                </a:solidFill>
                <a:latin typeface="Arial" charset="0"/>
              </a:defRPr>
            </a:lvl2pPr>
            <a:lvl3pPr marL="1143000" indent="-228600" eaLnBrk="0" hangingPunct="0">
              <a:defRPr sz="4400">
                <a:solidFill>
                  <a:schemeClr val="tx1"/>
                </a:solidFill>
                <a:latin typeface="Arial" charset="0"/>
              </a:defRPr>
            </a:lvl3pPr>
            <a:lvl4pPr marL="1600200" indent="-228600" eaLnBrk="0" hangingPunct="0">
              <a:defRPr sz="4400">
                <a:solidFill>
                  <a:schemeClr val="tx1"/>
                </a:solidFill>
                <a:latin typeface="Arial" charset="0"/>
              </a:defRPr>
            </a:lvl4pPr>
            <a:lvl5pPr marL="2057400" indent="-228600" eaLnBrk="0" hangingPunct="0">
              <a:defRPr sz="4400">
                <a:solidFill>
                  <a:schemeClr val="tx1"/>
                </a:solidFill>
                <a:latin typeface="Arial" charset="0"/>
              </a:defRPr>
            </a:lvl5pPr>
            <a:lvl6pPr marL="2514600" indent="-228600" eaLnBrk="0" fontAlgn="base" hangingPunct="0">
              <a:spcBef>
                <a:spcPct val="0"/>
              </a:spcBef>
              <a:spcAft>
                <a:spcPct val="0"/>
              </a:spcAft>
              <a:defRPr sz="4400">
                <a:solidFill>
                  <a:schemeClr val="tx1"/>
                </a:solidFill>
                <a:latin typeface="Arial" charset="0"/>
              </a:defRPr>
            </a:lvl6pPr>
            <a:lvl7pPr marL="2971800" indent="-228600" eaLnBrk="0" fontAlgn="base" hangingPunct="0">
              <a:spcBef>
                <a:spcPct val="0"/>
              </a:spcBef>
              <a:spcAft>
                <a:spcPct val="0"/>
              </a:spcAft>
              <a:defRPr sz="4400">
                <a:solidFill>
                  <a:schemeClr val="tx1"/>
                </a:solidFill>
                <a:latin typeface="Arial" charset="0"/>
              </a:defRPr>
            </a:lvl7pPr>
            <a:lvl8pPr marL="3429000" indent="-228600" eaLnBrk="0" fontAlgn="base" hangingPunct="0">
              <a:spcBef>
                <a:spcPct val="0"/>
              </a:spcBef>
              <a:spcAft>
                <a:spcPct val="0"/>
              </a:spcAft>
              <a:defRPr sz="4400">
                <a:solidFill>
                  <a:schemeClr val="tx1"/>
                </a:solidFill>
                <a:latin typeface="Arial" charset="0"/>
              </a:defRPr>
            </a:lvl8pPr>
            <a:lvl9pPr marL="3886200" indent="-228600" eaLnBrk="0" fontAlgn="base" hangingPunct="0">
              <a:spcBef>
                <a:spcPct val="0"/>
              </a:spcBef>
              <a:spcAft>
                <a:spcPct val="0"/>
              </a:spcAft>
              <a:defRPr sz="4400">
                <a:solidFill>
                  <a:schemeClr val="tx1"/>
                </a:solidFill>
                <a:latin typeface="Arial" charset="0"/>
              </a:defRPr>
            </a:lvl9pPr>
          </a:lstStyle>
          <a:p>
            <a:pPr algn="just" eaLnBrk="1" hangingPunct="1">
              <a:spcBef>
                <a:spcPct val="50000"/>
              </a:spcBef>
            </a:pPr>
            <a:r>
              <a:rPr lang="en-US" sz="3200" b="1">
                <a:solidFill>
                  <a:srgbClr val="0000FF"/>
                </a:solidFill>
                <a:latin typeface="Times New Roman" pitchFamily="18" charset="0"/>
                <a:cs typeface="Times New Roman" pitchFamily="18" charset="0"/>
              </a:rPr>
              <a:t>   * Tả rất đúng về cách bay vọt lên rất bất ngờ của chú chuồn chuồn nước, tả theo cánh bay của chú chuồn chuồn nhờ thế tác giả kết hợp tả được một cách rất tự nhiên phong cảnh làng quê.</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9221"/>
                                        </p:tgtEl>
                                        <p:attrNameLst>
                                          <p:attrName>style.visibility</p:attrName>
                                        </p:attrNameLst>
                                      </p:cBhvr>
                                      <p:to>
                                        <p:strVal val="visible"/>
                                      </p:to>
                                    </p:set>
                                    <p:anim calcmode="lin" valueType="num">
                                      <p:cBhvr>
                                        <p:cTn id="7" dur="1000" fill="hold"/>
                                        <p:tgtEl>
                                          <p:spTgt spid="9221"/>
                                        </p:tgtEl>
                                        <p:attrNameLst>
                                          <p:attrName>ppt_x</p:attrName>
                                        </p:attrNameLst>
                                      </p:cBhvr>
                                      <p:tavLst>
                                        <p:tav tm="0">
                                          <p:val>
                                            <p:strVal val="#ppt_x-.2"/>
                                          </p:val>
                                        </p:tav>
                                        <p:tav tm="100000">
                                          <p:val>
                                            <p:strVal val="#ppt_x"/>
                                          </p:val>
                                        </p:tav>
                                      </p:tavLst>
                                    </p:anim>
                                    <p:anim calcmode="lin" valueType="num">
                                      <p:cBhvr>
                                        <p:cTn id="8" dur="1000" fill="hold"/>
                                        <p:tgtEl>
                                          <p:spTgt spid="9221"/>
                                        </p:tgtEl>
                                        <p:attrNameLst>
                                          <p:attrName>ppt_y</p:attrName>
                                        </p:attrNameLst>
                                      </p:cBhvr>
                                      <p:tavLst>
                                        <p:tav tm="0">
                                          <p:val>
                                            <p:strVal val="#ppt_y"/>
                                          </p:val>
                                        </p:tav>
                                        <p:tav tm="100000">
                                          <p:val>
                                            <p:strVal val="#ppt_y"/>
                                          </p:val>
                                        </p:tav>
                                      </p:tavLst>
                                    </p:anim>
                                    <p:animEffect transition="in" filter="wipe(right)" prLst="gradientSize: 0.1">
                                      <p:cBhvr>
                                        <p:cTn id="9" dur="1000"/>
                                        <p:tgtEl>
                                          <p:spTgt spid="9221"/>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9222"/>
                                        </p:tgtEl>
                                        <p:attrNameLst>
                                          <p:attrName>style.visibility</p:attrName>
                                        </p:attrNameLst>
                                      </p:cBhvr>
                                      <p:to>
                                        <p:strVal val="visible"/>
                                      </p:to>
                                    </p:set>
                                    <p:anim calcmode="lin" valueType="num">
                                      <p:cBhvr>
                                        <p:cTn id="14" dur="1000" fill="hold"/>
                                        <p:tgtEl>
                                          <p:spTgt spid="9222"/>
                                        </p:tgtEl>
                                        <p:attrNameLst>
                                          <p:attrName>ppt_x</p:attrName>
                                        </p:attrNameLst>
                                      </p:cBhvr>
                                      <p:tavLst>
                                        <p:tav tm="0">
                                          <p:val>
                                            <p:strVal val="#ppt_x-.2"/>
                                          </p:val>
                                        </p:tav>
                                        <p:tav tm="100000">
                                          <p:val>
                                            <p:strVal val="#ppt_x"/>
                                          </p:val>
                                        </p:tav>
                                      </p:tavLst>
                                    </p:anim>
                                    <p:anim calcmode="lin" valueType="num">
                                      <p:cBhvr>
                                        <p:cTn id="15" dur="1000" fill="hold"/>
                                        <p:tgtEl>
                                          <p:spTgt spid="9222"/>
                                        </p:tgtEl>
                                        <p:attrNameLst>
                                          <p:attrName>ppt_y</p:attrName>
                                        </p:attrNameLst>
                                      </p:cBhvr>
                                      <p:tavLst>
                                        <p:tav tm="0">
                                          <p:val>
                                            <p:strVal val="#ppt_y"/>
                                          </p:val>
                                        </p:tav>
                                        <p:tav tm="100000">
                                          <p:val>
                                            <p:strVal val="#ppt_y"/>
                                          </p:val>
                                        </p:tav>
                                      </p:tavLst>
                                    </p:anim>
                                    <p:animEffect transition="in" filter="wipe(right)" prLst="gradientSize: 0.1">
                                      <p:cBhvr>
                                        <p:cTn id="16" dur="1000"/>
                                        <p:tgtEl>
                                          <p:spTgt spid="92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1" grpId="0"/>
      <p:bldP spid="922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6" name="Text Box 6"/>
          <p:cNvSpPr txBox="1">
            <a:spLocks noChangeArrowheads="1"/>
          </p:cNvSpPr>
          <p:nvPr/>
        </p:nvSpPr>
        <p:spPr bwMode="auto">
          <a:xfrm>
            <a:off x="0" y="1225689"/>
            <a:ext cx="8991600"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a:solidFill>
                  <a:schemeClr val="tx1"/>
                </a:solidFill>
                <a:latin typeface="Arial" charset="0"/>
              </a:defRPr>
            </a:lvl1pPr>
            <a:lvl2pPr marL="742950" indent="-285750" eaLnBrk="0" hangingPunct="0">
              <a:defRPr sz="4400">
                <a:solidFill>
                  <a:schemeClr val="tx1"/>
                </a:solidFill>
                <a:latin typeface="Arial" charset="0"/>
              </a:defRPr>
            </a:lvl2pPr>
            <a:lvl3pPr marL="1143000" indent="-228600" eaLnBrk="0" hangingPunct="0">
              <a:defRPr sz="4400">
                <a:solidFill>
                  <a:schemeClr val="tx1"/>
                </a:solidFill>
                <a:latin typeface="Arial" charset="0"/>
              </a:defRPr>
            </a:lvl3pPr>
            <a:lvl4pPr marL="1600200" indent="-228600" eaLnBrk="0" hangingPunct="0">
              <a:defRPr sz="4400">
                <a:solidFill>
                  <a:schemeClr val="tx1"/>
                </a:solidFill>
                <a:latin typeface="Arial" charset="0"/>
              </a:defRPr>
            </a:lvl4pPr>
            <a:lvl5pPr marL="2057400" indent="-228600" eaLnBrk="0" hangingPunct="0">
              <a:defRPr sz="4400">
                <a:solidFill>
                  <a:schemeClr val="tx1"/>
                </a:solidFill>
                <a:latin typeface="Arial" charset="0"/>
              </a:defRPr>
            </a:lvl5pPr>
            <a:lvl6pPr marL="2514600" indent="-228600" eaLnBrk="0" fontAlgn="base" hangingPunct="0">
              <a:spcBef>
                <a:spcPct val="0"/>
              </a:spcBef>
              <a:spcAft>
                <a:spcPct val="0"/>
              </a:spcAft>
              <a:defRPr sz="4400">
                <a:solidFill>
                  <a:schemeClr val="tx1"/>
                </a:solidFill>
                <a:latin typeface="Arial" charset="0"/>
              </a:defRPr>
            </a:lvl6pPr>
            <a:lvl7pPr marL="2971800" indent="-228600" eaLnBrk="0" fontAlgn="base" hangingPunct="0">
              <a:spcBef>
                <a:spcPct val="0"/>
              </a:spcBef>
              <a:spcAft>
                <a:spcPct val="0"/>
              </a:spcAft>
              <a:defRPr sz="4400">
                <a:solidFill>
                  <a:schemeClr val="tx1"/>
                </a:solidFill>
                <a:latin typeface="Arial" charset="0"/>
              </a:defRPr>
            </a:lvl7pPr>
            <a:lvl8pPr marL="3429000" indent="-228600" eaLnBrk="0" fontAlgn="base" hangingPunct="0">
              <a:spcBef>
                <a:spcPct val="0"/>
              </a:spcBef>
              <a:spcAft>
                <a:spcPct val="0"/>
              </a:spcAft>
              <a:defRPr sz="4400">
                <a:solidFill>
                  <a:schemeClr val="tx1"/>
                </a:solidFill>
                <a:latin typeface="Arial" charset="0"/>
              </a:defRPr>
            </a:lvl8pPr>
            <a:lvl9pPr marL="3886200" indent="-228600" eaLnBrk="0" fontAlgn="base" hangingPunct="0">
              <a:spcBef>
                <a:spcPct val="0"/>
              </a:spcBef>
              <a:spcAft>
                <a:spcPct val="0"/>
              </a:spcAft>
              <a:defRPr sz="4400">
                <a:solidFill>
                  <a:schemeClr val="tx1"/>
                </a:solidFill>
                <a:latin typeface="Arial" charset="0"/>
              </a:defRPr>
            </a:lvl9pPr>
          </a:lstStyle>
          <a:p>
            <a:pPr algn="just" eaLnBrk="1" hangingPunct="1">
              <a:spcBef>
                <a:spcPct val="50000"/>
              </a:spcBef>
            </a:pPr>
            <a:r>
              <a:rPr lang="en-US" sz="3600" dirty="0">
                <a:solidFill>
                  <a:srgbClr val="0000FF"/>
                </a:solidFill>
                <a:latin typeface="Times New Roman" pitchFamily="18" charset="0"/>
                <a:cs typeface="Times New Roman" pitchFamily="18" charset="0"/>
              </a:rPr>
              <a:t>  </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Tình</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yêu</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quê</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hương</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đất</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nước</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của</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tác</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giả</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thể</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hiện</a:t>
            </a:r>
            <a:r>
              <a:rPr lang="en-US" sz="3600" b="1" dirty="0">
                <a:solidFill>
                  <a:srgbClr val="0000FF"/>
                </a:solidFill>
                <a:latin typeface="Times New Roman" pitchFamily="18" charset="0"/>
                <a:cs typeface="Times New Roman" pitchFamily="18" charset="0"/>
              </a:rPr>
              <a:t> qua </a:t>
            </a:r>
            <a:r>
              <a:rPr lang="en-US" sz="3600" b="1" dirty="0" err="1">
                <a:solidFill>
                  <a:srgbClr val="0000FF"/>
                </a:solidFill>
                <a:latin typeface="Times New Roman" pitchFamily="18" charset="0"/>
                <a:cs typeface="Times New Roman" pitchFamily="18" charset="0"/>
              </a:rPr>
              <a:t>những</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câu</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văn</a:t>
            </a:r>
            <a:r>
              <a:rPr lang="en-US" sz="3600" b="1" dirty="0">
                <a:solidFill>
                  <a:srgbClr val="0000FF"/>
                </a:solidFill>
                <a:latin typeface="Times New Roman" pitchFamily="18" charset="0"/>
                <a:cs typeface="Times New Roman" pitchFamily="18" charset="0"/>
              </a:rPr>
              <a:t> : </a:t>
            </a:r>
            <a:r>
              <a:rPr lang="en-US" sz="3600" b="1" dirty="0" err="1">
                <a:solidFill>
                  <a:srgbClr val="0000FF"/>
                </a:solidFill>
                <a:latin typeface="Times New Roman" pitchFamily="18" charset="0"/>
                <a:cs typeface="Times New Roman" pitchFamily="18" charset="0"/>
              </a:rPr>
              <a:t>Mặt</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hồ</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trải</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rộng</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mênh</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mông</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và</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lặng</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sóng</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lũy</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tre</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xanh</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rì</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rào</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trong</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gió</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bờ</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ao</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với</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những</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khóm</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khoai</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nước</a:t>
            </a:r>
            <a:r>
              <a:rPr lang="en-US" sz="3600" b="1" dirty="0">
                <a:solidFill>
                  <a:srgbClr val="0000FF"/>
                </a:solidFill>
                <a:latin typeface="Times New Roman" pitchFamily="18" charset="0"/>
                <a:cs typeface="Times New Roman" pitchFamily="18" charset="0"/>
              </a:rPr>
              <a:t> rung </a:t>
            </a:r>
            <a:r>
              <a:rPr lang="en-US" sz="3600" b="1" dirty="0" err="1">
                <a:solidFill>
                  <a:srgbClr val="0000FF"/>
                </a:solidFill>
                <a:latin typeface="Times New Roman" pitchFamily="18" charset="0"/>
                <a:cs typeface="Times New Roman" pitchFamily="18" charset="0"/>
              </a:rPr>
              <a:t>rinh</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rồi</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những</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cảnh</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tuyệt</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đẹp</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của</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đất</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nước</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hiện</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ra</a:t>
            </a:r>
            <a:r>
              <a:rPr lang="en-US" sz="3600" b="1" dirty="0">
                <a:solidFill>
                  <a:srgbClr val="0000FF"/>
                </a:solidFill>
                <a:latin typeface="Times New Roman" pitchFamily="18" charset="0"/>
                <a:cs typeface="Times New Roman" pitchFamily="18" charset="0"/>
              </a:rPr>
              <a:t> : </a:t>
            </a:r>
            <a:r>
              <a:rPr lang="en-US" sz="3600" b="1" dirty="0" err="1">
                <a:solidFill>
                  <a:srgbClr val="0000FF"/>
                </a:solidFill>
                <a:latin typeface="Times New Roman" pitchFamily="18" charset="0"/>
                <a:cs typeface="Times New Roman" pitchFamily="18" charset="0"/>
              </a:rPr>
              <a:t>cánh</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đồng</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với</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những</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đàn</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trâu</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thung</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thăng</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gặm</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cỏ</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dòng</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sông</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với</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những</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đoàn</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thuyền</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ngược</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xuôi</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trên</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tầng</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cao</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là</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đàn</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cò</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đang</a:t>
            </a:r>
            <a:r>
              <a:rPr lang="en-US" sz="3600" b="1" dirty="0">
                <a:solidFill>
                  <a:srgbClr val="0000FF"/>
                </a:solidFill>
                <a:latin typeface="Times New Roman" pitchFamily="18" charset="0"/>
                <a:cs typeface="Times New Roman" pitchFamily="18" charset="0"/>
              </a:rPr>
              <a:t> bay, </a:t>
            </a:r>
            <a:r>
              <a:rPr lang="en-US" sz="3600" b="1" dirty="0" err="1">
                <a:solidFill>
                  <a:srgbClr val="0000FF"/>
                </a:solidFill>
                <a:latin typeface="Times New Roman" pitchFamily="18" charset="0"/>
                <a:cs typeface="Times New Roman" pitchFamily="18" charset="0"/>
              </a:rPr>
              <a:t>là</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trời</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xanh</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trong</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và</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cao</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vút</a:t>
            </a:r>
            <a:r>
              <a:rPr lang="en-US" sz="3600" b="1" dirty="0">
                <a:solidFill>
                  <a:srgbClr val="0000FF"/>
                </a:solidFill>
                <a:latin typeface="Times New Roman" pitchFamily="18" charset="0"/>
                <a:cs typeface="Times New Roman" pitchFamily="18" charset="0"/>
              </a:rPr>
              <a:t>.</a:t>
            </a:r>
          </a:p>
        </p:txBody>
      </p:sp>
      <p:sp>
        <p:nvSpPr>
          <p:cNvPr id="13315" name="Text Box 9"/>
          <p:cNvSpPr txBox="1">
            <a:spLocks noChangeArrowheads="1"/>
          </p:cNvSpPr>
          <p:nvPr/>
        </p:nvSpPr>
        <p:spPr bwMode="auto">
          <a:xfrm>
            <a:off x="0" y="0"/>
            <a:ext cx="9144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a:solidFill>
                  <a:schemeClr val="tx1"/>
                </a:solidFill>
                <a:latin typeface="Arial" charset="0"/>
              </a:defRPr>
            </a:lvl1pPr>
            <a:lvl2pPr marL="742950" indent="-285750" eaLnBrk="0" hangingPunct="0">
              <a:defRPr sz="4400">
                <a:solidFill>
                  <a:schemeClr val="tx1"/>
                </a:solidFill>
                <a:latin typeface="Arial" charset="0"/>
              </a:defRPr>
            </a:lvl2pPr>
            <a:lvl3pPr marL="1143000" indent="-228600" eaLnBrk="0" hangingPunct="0">
              <a:defRPr sz="4400">
                <a:solidFill>
                  <a:schemeClr val="tx1"/>
                </a:solidFill>
                <a:latin typeface="Arial" charset="0"/>
              </a:defRPr>
            </a:lvl3pPr>
            <a:lvl4pPr marL="1600200" indent="-228600" eaLnBrk="0" hangingPunct="0">
              <a:defRPr sz="4400">
                <a:solidFill>
                  <a:schemeClr val="tx1"/>
                </a:solidFill>
                <a:latin typeface="Arial" charset="0"/>
              </a:defRPr>
            </a:lvl4pPr>
            <a:lvl5pPr marL="2057400" indent="-228600" eaLnBrk="0" hangingPunct="0">
              <a:defRPr sz="4400">
                <a:solidFill>
                  <a:schemeClr val="tx1"/>
                </a:solidFill>
                <a:latin typeface="Arial" charset="0"/>
              </a:defRPr>
            </a:lvl5pPr>
            <a:lvl6pPr marL="2514600" indent="-228600" eaLnBrk="0" fontAlgn="base" hangingPunct="0">
              <a:spcBef>
                <a:spcPct val="0"/>
              </a:spcBef>
              <a:spcAft>
                <a:spcPct val="0"/>
              </a:spcAft>
              <a:defRPr sz="4400">
                <a:solidFill>
                  <a:schemeClr val="tx1"/>
                </a:solidFill>
                <a:latin typeface="Arial" charset="0"/>
              </a:defRPr>
            </a:lvl6pPr>
            <a:lvl7pPr marL="2971800" indent="-228600" eaLnBrk="0" fontAlgn="base" hangingPunct="0">
              <a:spcBef>
                <a:spcPct val="0"/>
              </a:spcBef>
              <a:spcAft>
                <a:spcPct val="0"/>
              </a:spcAft>
              <a:defRPr sz="4400">
                <a:solidFill>
                  <a:schemeClr val="tx1"/>
                </a:solidFill>
                <a:latin typeface="Arial" charset="0"/>
              </a:defRPr>
            </a:lvl7pPr>
            <a:lvl8pPr marL="3429000" indent="-228600" eaLnBrk="0" fontAlgn="base" hangingPunct="0">
              <a:spcBef>
                <a:spcPct val="0"/>
              </a:spcBef>
              <a:spcAft>
                <a:spcPct val="0"/>
              </a:spcAft>
              <a:defRPr sz="4400">
                <a:solidFill>
                  <a:schemeClr val="tx1"/>
                </a:solidFill>
                <a:latin typeface="Arial" charset="0"/>
              </a:defRPr>
            </a:lvl8pPr>
            <a:lvl9pPr marL="3886200" indent="-228600" eaLnBrk="0" fontAlgn="base" hangingPunct="0">
              <a:spcBef>
                <a:spcPct val="0"/>
              </a:spcBef>
              <a:spcAft>
                <a:spcPct val="0"/>
              </a:spcAft>
              <a:defRPr sz="4400">
                <a:solidFill>
                  <a:schemeClr val="tx1"/>
                </a:solidFill>
                <a:latin typeface="Arial" charset="0"/>
              </a:defRPr>
            </a:lvl9pPr>
          </a:lstStyle>
          <a:p>
            <a:pPr eaLnBrk="1" hangingPunct="1">
              <a:spcBef>
                <a:spcPct val="50000"/>
              </a:spcBef>
            </a:pPr>
            <a:r>
              <a:rPr lang="en-US" sz="3600" b="1" u="sng" dirty="0" err="1">
                <a:solidFill>
                  <a:srgbClr val="008000"/>
                </a:solidFill>
                <a:latin typeface="Times New Roman" pitchFamily="18" charset="0"/>
                <a:cs typeface="Times New Roman" pitchFamily="18" charset="0"/>
              </a:rPr>
              <a:t>Câu</a:t>
            </a:r>
            <a:r>
              <a:rPr lang="en-US" sz="3600" b="1" u="sng" dirty="0">
                <a:solidFill>
                  <a:srgbClr val="008000"/>
                </a:solidFill>
                <a:latin typeface="Times New Roman" pitchFamily="18" charset="0"/>
                <a:cs typeface="Times New Roman" pitchFamily="18" charset="0"/>
              </a:rPr>
              <a:t> 4</a:t>
            </a:r>
            <a:r>
              <a:rPr lang="en-US" sz="3600" b="1" dirty="0">
                <a:solidFill>
                  <a:srgbClr val="008000"/>
                </a:solidFill>
                <a:latin typeface="Times New Roman" pitchFamily="18" charset="0"/>
                <a:cs typeface="Times New Roman" pitchFamily="18" charset="0"/>
              </a:rPr>
              <a:t> : </a:t>
            </a:r>
            <a:r>
              <a:rPr lang="en-US" sz="3600" b="1" dirty="0" err="1">
                <a:solidFill>
                  <a:srgbClr val="008000"/>
                </a:solidFill>
                <a:latin typeface="Times New Roman" pitchFamily="18" charset="0"/>
                <a:cs typeface="Times New Roman" pitchFamily="18" charset="0"/>
              </a:rPr>
              <a:t>Tình</a:t>
            </a:r>
            <a:r>
              <a:rPr lang="en-US" sz="3600" b="1" dirty="0">
                <a:solidFill>
                  <a:srgbClr val="008000"/>
                </a:solidFill>
                <a:latin typeface="Times New Roman" pitchFamily="18" charset="0"/>
                <a:cs typeface="Times New Roman" pitchFamily="18" charset="0"/>
              </a:rPr>
              <a:t> </a:t>
            </a:r>
            <a:r>
              <a:rPr lang="en-US" sz="3600" b="1" dirty="0" err="1">
                <a:solidFill>
                  <a:srgbClr val="008000"/>
                </a:solidFill>
                <a:latin typeface="Times New Roman" pitchFamily="18" charset="0"/>
                <a:cs typeface="Times New Roman" pitchFamily="18" charset="0"/>
              </a:rPr>
              <a:t>yêu</a:t>
            </a:r>
            <a:r>
              <a:rPr lang="en-US" sz="3600" b="1" dirty="0">
                <a:solidFill>
                  <a:srgbClr val="008000"/>
                </a:solidFill>
                <a:latin typeface="Times New Roman" pitchFamily="18" charset="0"/>
                <a:cs typeface="Times New Roman" pitchFamily="18" charset="0"/>
              </a:rPr>
              <a:t> </a:t>
            </a:r>
            <a:r>
              <a:rPr lang="en-US" sz="3600" b="1" dirty="0" err="1">
                <a:solidFill>
                  <a:srgbClr val="008000"/>
                </a:solidFill>
                <a:latin typeface="Times New Roman" pitchFamily="18" charset="0"/>
                <a:cs typeface="Times New Roman" pitchFamily="18" charset="0"/>
              </a:rPr>
              <a:t>quê</a:t>
            </a:r>
            <a:r>
              <a:rPr lang="en-US" sz="3600" b="1" dirty="0">
                <a:solidFill>
                  <a:srgbClr val="008000"/>
                </a:solidFill>
                <a:latin typeface="Times New Roman" pitchFamily="18" charset="0"/>
                <a:cs typeface="Times New Roman" pitchFamily="18" charset="0"/>
              </a:rPr>
              <a:t> </a:t>
            </a:r>
            <a:r>
              <a:rPr lang="en-US" sz="3600" b="1" dirty="0" err="1">
                <a:solidFill>
                  <a:srgbClr val="008000"/>
                </a:solidFill>
                <a:latin typeface="Times New Roman" pitchFamily="18" charset="0"/>
                <a:cs typeface="Times New Roman" pitchFamily="18" charset="0"/>
              </a:rPr>
              <a:t>hương</a:t>
            </a:r>
            <a:r>
              <a:rPr lang="en-US" sz="3600" b="1" dirty="0">
                <a:solidFill>
                  <a:srgbClr val="008000"/>
                </a:solidFill>
                <a:latin typeface="Times New Roman" pitchFamily="18" charset="0"/>
                <a:cs typeface="Times New Roman" pitchFamily="18" charset="0"/>
              </a:rPr>
              <a:t>, </a:t>
            </a:r>
            <a:r>
              <a:rPr lang="en-US" sz="3600" b="1" dirty="0" err="1">
                <a:solidFill>
                  <a:srgbClr val="008000"/>
                </a:solidFill>
                <a:latin typeface="Times New Roman" pitchFamily="18" charset="0"/>
                <a:cs typeface="Times New Roman" pitchFamily="18" charset="0"/>
              </a:rPr>
              <a:t>đất</a:t>
            </a:r>
            <a:r>
              <a:rPr lang="en-US" sz="3600" b="1" dirty="0">
                <a:solidFill>
                  <a:srgbClr val="008000"/>
                </a:solidFill>
                <a:latin typeface="Times New Roman" pitchFamily="18" charset="0"/>
                <a:cs typeface="Times New Roman" pitchFamily="18" charset="0"/>
              </a:rPr>
              <a:t> </a:t>
            </a:r>
            <a:r>
              <a:rPr lang="en-US" sz="3600" b="1" dirty="0" err="1">
                <a:solidFill>
                  <a:srgbClr val="008000"/>
                </a:solidFill>
                <a:latin typeface="Times New Roman" pitchFamily="18" charset="0"/>
                <a:cs typeface="Times New Roman" pitchFamily="18" charset="0"/>
              </a:rPr>
              <a:t>nước</a:t>
            </a:r>
            <a:r>
              <a:rPr lang="en-US" sz="3600" b="1" dirty="0">
                <a:solidFill>
                  <a:srgbClr val="008000"/>
                </a:solidFill>
                <a:latin typeface="Times New Roman" pitchFamily="18" charset="0"/>
                <a:cs typeface="Times New Roman" pitchFamily="18" charset="0"/>
              </a:rPr>
              <a:t> </a:t>
            </a:r>
            <a:r>
              <a:rPr lang="en-US" sz="3600" b="1" dirty="0" err="1">
                <a:solidFill>
                  <a:srgbClr val="008000"/>
                </a:solidFill>
                <a:latin typeface="Times New Roman" pitchFamily="18" charset="0"/>
                <a:cs typeface="Times New Roman" pitchFamily="18" charset="0"/>
              </a:rPr>
              <a:t>của</a:t>
            </a:r>
            <a:r>
              <a:rPr lang="en-US" sz="3600" b="1" dirty="0">
                <a:solidFill>
                  <a:srgbClr val="008000"/>
                </a:solidFill>
                <a:latin typeface="Times New Roman" pitchFamily="18" charset="0"/>
                <a:cs typeface="Times New Roman" pitchFamily="18" charset="0"/>
              </a:rPr>
              <a:t> </a:t>
            </a:r>
            <a:r>
              <a:rPr lang="en-US" sz="3600" b="1" dirty="0" err="1">
                <a:solidFill>
                  <a:srgbClr val="008000"/>
                </a:solidFill>
                <a:latin typeface="Times New Roman" pitchFamily="18" charset="0"/>
                <a:cs typeface="Times New Roman" pitchFamily="18" charset="0"/>
              </a:rPr>
              <a:t>tác</a:t>
            </a:r>
            <a:r>
              <a:rPr lang="en-US" sz="3600" b="1" dirty="0">
                <a:solidFill>
                  <a:srgbClr val="008000"/>
                </a:solidFill>
                <a:latin typeface="Times New Roman" pitchFamily="18" charset="0"/>
                <a:cs typeface="Times New Roman" pitchFamily="18" charset="0"/>
              </a:rPr>
              <a:t> </a:t>
            </a:r>
            <a:r>
              <a:rPr lang="en-US" sz="3600" b="1" dirty="0" err="1">
                <a:solidFill>
                  <a:srgbClr val="008000"/>
                </a:solidFill>
                <a:latin typeface="Times New Roman" pitchFamily="18" charset="0"/>
                <a:cs typeface="Times New Roman" pitchFamily="18" charset="0"/>
              </a:rPr>
              <a:t>giả</a:t>
            </a:r>
            <a:r>
              <a:rPr lang="en-US" sz="3600" b="1" dirty="0">
                <a:solidFill>
                  <a:srgbClr val="008000"/>
                </a:solidFill>
                <a:latin typeface="Times New Roman" pitchFamily="18" charset="0"/>
                <a:cs typeface="Times New Roman" pitchFamily="18" charset="0"/>
              </a:rPr>
              <a:t> </a:t>
            </a:r>
            <a:r>
              <a:rPr lang="en-US" sz="3600" b="1" dirty="0" err="1">
                <a:solidFill>
                  <a:srgbClr val="008000"/>
                </a:solidFill>
                <a:latin typeface="Times New Roman" pitchFamily="18" charset="0"/>
                <a:cs typeface="Times New Roman" pitchFamily="18" charset="0"/>
              </a:rPr>
              <a:t>thể</a:t>
            </a:r>
            <a:r>
              <a:rPr lang="en-US" sz="3600" b="1" dirty="0">
                <a:solidFill>
                  <a:srgbClr val="008000"/>
                </a:solidFill>
                <a:latin typeface="Times New Roman" pitchFamily="18" charset="0"/>
                <a:cs typeface="Times New Roman" pitchFamily="18" charset="0"/>
              </a:rPr>
              <a:t> </a:t>
            </a:r>
            <a:r>
              <a:rPr lang="en-US" sz="3600" b="1" dirty="0" err="1">
                <a:solidFill>
                  <a:srgbClr val="008000"/>
                </a:solidFill>
                <a:latin typeface="Times New Roman" pitchFamily="18" charset="0"/>
                <a:cs typeface="Times New Roman" pitchFamily="18" charset="0"/>
              </a:rPr>
              <a:t>hiện</a:t>
            </a:r>
            <a:r>
              <a:rPr lang="en-US" sz="3600" b="1" dirty="0">
                <a:solidFill>
                  <a:srgbClr val="008000"/>
                </a:solidFill>
                <a:latin typeface="Times New Roman" pitchFamily="18" charset="0"/>
                <a:cs typeface="Times New Roman" pitchFamily="18" charset="0"/>
              </a:rPr>
              <a:t> qua </a:t>
            </a:r>
            <a:r>
              <a:rPr lang="en-US" sz="3600" b="1" dirty="0" err="1">
                <a:solidFill>
                  <a:srgbClr val="008000"/>
                </a:solidFill>
                <a:latin typeface="Times New Roman" pitchFamily="18" charset="0"/>
                <a:cs typeface="Times New Roman" pitchFamily="18" charset="0"/>
              </a:rPr>
              <a:t>những</a:t>
            </a:r>
            <a:r>
              <a:rPr lang="en-US" sz="3600" b="1" dirty="0">
                <a:solidFill>
                  <a:srgbClr val="008000"/>
                </a:solidFill>
                <a:latin typeface="Times New Roman" pitchFamily="18" charset="0"/>
                <a:cs typeface="Times New Roman" pitchFamily="18" charset="0"/>
              </a:rPr>
              <a:t> </a:t>
            </a:r>
            <a:r>
              <a:rPr lang="en-US" sz="3600" b="1" dirty="0" err="1">
                <a:solidFill>
                  <a:srgbClr val="008000"/>
                </a:solidFill>
                <a:latin typeface="Times New Roman" pitchFamily="18" charset="0"/>
                <a:cs typeface="Times New Roman" pitchFamily="18" charset="0"/>
              </a:rPr>
              <a:t>câu</a:t>
            </a:r>
            <a:r>
              <a:rPr lang="en-US" sz="3600" b="1" dirty="0">
                <a:solidFill>
                  <a:srgbClr val="008000"/>
                </a:solidFill>
                <a:latin typeface="Times New Roman" pitchFamily="18" charset="0"/>
                <a:cs typeface="Times New Roman" pitchFamily="18" charset="0"/>
              </a:rPr>
              <a:t> </a:t>
            </a:r>
            <a:r>
              <a:rPr lang="en-US" sz="3600" b="1" dirty="0" err="1">
                <a:solidFill>
                  <a:srgbClr val="008000"/>
                </a:solidFill>
                <a:latin typeface="Times New Roman" pitchFamily="18" charset="0"/>
                <a:cs typeface="Times New Roman" pitchFamily="18" charset="0"/>
              </a:rPr>
              <a:t>văn</a:t>
            </a:r>
            <a:r>
              <a:rPr lang="en-US" sz="3600" b="1" dirty="0">
                <a:solidFill>
                  <a:srgbClr val="008000"/>
                </a:solidFill>
                <a:latin typeface="Times New Roman" pitchFamily="18" charset="0"/>
                <a:cs typeface="Times New Roman" pitchFamily="18" charset="0"/>
              </a:rPr>
              <a:t> </a:t>
            </a:r>
            <a:r>
              <a:rPr lang="en-US" sz="3600" b="1" dirty="0" err="1">
                <a:solidFill>
                  <a:srgbClr val="008000"/>
                </a:solidFill>
                <a:latin typeface="Times New Roman" pitchFamily="18" charset="0"/>
                <a:cs typeface="Times New Roman" pitchFamily="18" charset="0"/>
              </a:rPr>
              <a:t>nào</a:t>
            </a:r>
            <a:r>
              <a:rPr lang="en-US" sz="3600" b="1" dirty="0">
                <a:solidFill>
                  <a:srgbClr val="008000"/>
                </a:solidFill>
                <a:latin typeface="Times New Roman" pitchFamily="18" charset="0"/>
                <a:cs typeface="Times New Roman" pitchFamily="18" charset="0"/>
              </a:rPr>
              <a:t> ?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0246"/>
                                        </p:tgtEl>
                                        <p:attrNameLst>
                                          <p:attrName>style.visibility</p:attrName>
                                        </p:attrNameLst>
                                      </p:cBhvr>
                                      <p:to>
                                        <p:strVal val="visible"/>
                                      </p:to>
                                    </p:set>
                                    <p:anim calcmode="lin" valueType="num">
                                      <p:cBhvr>
                                        <p:cTn id="7" dur="1000" fill="hold"/>
                                        <p:tgtEl>
                                          <p:spTgt spid="10246"/>
                                        </p:tgtEl>
                                        <p:attrNameLst>
                                          <p:attrName>ppt_x</p:attrName>
                                        </p:attrNameLst>
                                      </p:cBhvr>
                                      <p:tavLst>
                                        <p:tav tm="0">
                                          <p:val>
                                            <p:strVal val="#ppt_x-.2"/>
                                          </p:val>
                                        </p:tav>
                                        <p:tav tm="100000">
                                          <p:val>
                                            <p:strVal val="#ppt_x"/>
                                          </p:val>
                                        </p:tav>
                                      </p:tavLst>
                                    </p:anim>
                                    <p:anim calcmode="lin" valueType="num">
                                      <p:cBhvr>
                                        <p:cTn id="8" dur="1000" fill="hold"/>
                                        <p:tgtEl>
                                          <p:spTgt spid="10246"/>
                                        </p:tgtEl>
                                        <p:attrNameLst>
                                          <p:attrName>ppt_y</p:attrName>
                                        </p:attrNameLst>
                                      </p:cBhvr>
                                      <p:tavLst>
                                        <p:tav tm="0">
                                          <p:val>
                                            <p:strVal val="#ppt_y"/>
                                          </p:val>
                                        </p:tav>
                                        <p:tav tm="100000">
                                          <p:val>
                                            <p:strVal val="#ppt_y"/>
                                          </p:val>
                                        </p:tav>
                                      </p:tavLst>
                                    </p:anim>
                                    <p:animEffect transition="in" filter="wipe(right)" prLst="gradientSize: 0.1">
                                      <p:cBhvr>
                                        <p:cTn id="9" dur="1000"/>
                                        <p:tgtEl>
                                          <p:spTgt spid="102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33" name="Text Box 9"/>
          <p:cNvSpPr txBox="1">
            <a:spLocks noChangeArrowheads="1"/>
          </p:cNvSpPr>
          <p:nvPr/>
        </p:nvSpPr>
        <p:spPr bwMode="auto">
          <a:xfrm>
            <a:off x="0" y="20216"/>
            <a:ext cx="81534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400">
                <a:solidFill>
                  <a:schemeClr val="tx1"/>
                </a:solidFill>
                <a:latin typeface="Arial" charset="0"/>
              </a:defRPr>
            </a:lvl1pPr>
            <a:lvl2pPr marL="742950" indent="-285750" eaLnBrk="0" hangingPunct="0">
              <a:defRPr sz="4400">
                <a:solidFill>
                  <a:schemeClr val="tx1"/>
                </a:solidFill>
                <a:latin typeface="Arial" charset="0"/>
              </a:defRPr>
            </a:lvl2pPr>
            <a:lvl3pPr marL="1143000" indent="-228600" eaLnBrk="0" hangingPunct="0">
              <a:defRPr sz="4400">
                <a:solidFill>
                  <a:schemeClr val="tx1"/>
                </a:solidFill>
                <a:latin typeface="Arial" charset="0"/>
              </a:defRPr>
            </a:lvl3pPr>
            <a:lvl4pPr marL="1600200" indent="-228600" eaLnBrk="0" hangingPunct="0">
              <a:defRPr sz="4400">
                <a:solidFill>
                  <a:schemeClr val="tx1"/>
                </a:solidFill>
                <a:latin typeface="Arial" charset="0"/>
              </a:defRPr>
            </a:lvl4pPr>
            <a:lvl5pPr marL="2057400" indent="-228600" eaLnBrk="0" hangingPunct="0">
              <a:defRPr sz="4400">
                <a:solidFill>
                  <a:schemeClr val="tx1"/>
                </a:solidFill>
                <a:latin typeface="Arial" charset="0"/>
              </a:defRPr>
            </a:lvl5pPr>
            <a:lvl6pPr marL="2514600" indent="-228600" eaLnBrk="0" fontAlgn="base" hangingPunct="0">
              <a:spcBef>
                <a:spcPct val="0"/>
              </a:spcBef>
              <a:spcAft>
                <a:spcPct val="0"/>
              </a:spcAft>
              <a:defRPr sz="4400">
                <a:solidFill>
                  <a:schemeClr val="tx1"/>
                </a:solidFill>
                <a:latin typeface="Arial" charset="0"/>
              </a:defRPr>
            </a:lvl6pPr>
            <a:lvl7pPr marL="2971800" indent="-228600" eaLnBrk="0" fontAlgn="base" hangingPunct="0">
              <a:spcBef>
                <a:spcPct val="0"/>
              </a:spcBef>
              <a:spcAft>
                <a:spcPct val="0"/>
              </a:spcAft>
              <a:defRPr sz="4400">
                <a:solidFill>
                  <a:schemeClr val="tx1"/>
                </a:solidFill>
                <a:latin typeface="Arial" charset="0"/>
              </a:defRPr>
            </a:lvl7pPr>
            <a:lvl8pPr marL="3429000" indent="-228600" eaLnBrk="0" fontAlgn="base" hangingPunct="0">
              <a:spcBef>
                <a:spcPct val="0"/>
              </a:spcBef>
              <a:spcAft>
                <a:spcPct val="0"/>
              </a:spcAft>
              <a:defRPr sz="4400">
                <a:solidFill>
                  <a:schemeClr val="tx1"/>
                </a:solidFill>
                <a:latin typeface="Arial" charset="0"/>
              </a:defRPr>
            </a:lvl8pPr>
            <a:lvl9pPr marL="3886200" indent="-228600" eaLnBrk="0" fontAlgn="base" hangingPunct="0">
              <a:spcBef>
                <a:spcPct val="0"/>
              </a:spcBef>
              <a:spcAft>
                <a:spcPct val="0"/>
              </a:spcAft>
              <a:defRPr sz="4400">
                <a:solidFill>
                  <a:schemeClr val="tx1"/>
                </a:solidFill>
                <a:latin typeface="Arial" charset="0"/>
              </a:defRPr>
            </a:lvl9pPr>
          </a:lstStyle>
          <a:p>
            <a:pPr eaLnBrk="1" hangingPunct="1">
              <a:spcBef>
                <a:spcPct val="50000"/>
              </a:spcBef>
            </a:pPr>
            <a:r>
              <a:rPr lang="en-US" sz="4000" b="1" dirty="0">
                <a:solidFill>
                  <a:srgbClr val="008000"/>
                </a:solidFill>
                <a:latin typeface="Times New Roman" pitchFamily="18" charset="0"/>
                <a:cs typeface="Times New Roman" pitchFamily="18" charset="0"/>
              </a:rPr>
              <a:t>- </a:t>
            </a:r>
            <a:r>
              <a:rPr lang="en-US" sz="4000" b="1" dirty="0" err="1">
                <a:solidFill>
                  <a:srgbClr val="008000"/>
                </a:solidFill>
                <a:latin typeface="Times New Roman" pitchFamily="18" charset="0"/>
                <a:cs typeface="Times New Roman" pitchFamily="18" charset="0"/>
              </a:rPr>
              <a:t>Nội</a:t>
            </a:r>
            <a:r>
              <a:rPr lang="en-US" sz="4000" b="1" dirty="0">
                <a:solidFill>
                  <a:srgbClr val="008000"/>
                </a:solidFill>
                <a:latin typeface="Times New Roman" pitchFamily="18" charset="0"/>
                <a:cs typeface="Times New Roman" pitchFamily="18" charset="0"/>
              </a:rPr>
              <a:t> dung </a:t>
            </a:r>
            <a:r>
              <a:rPr lang="en-US" sz="4000" b="1" dirty="0" err="1">
                <a:solidFill>
                  <a:srgbClr val="008000"/>
                </a:solidFill>
                <a:latin typeface="Times New Roman" pitchFamily="18" charset="0"/>
                <a:cs typeface="Times New Roman" pitchFamily="18" charset="0"/>
              </a:rPr>
              <a:t>bài</a:t>
            </a:r>
            <a:r>
              <a:rPr lang="en-US" sz="4000" b="1" dirty="0">
                <a:solidFill>
                  <a:srgbClr val="008000"/>
                </a:solidFill>
                <a:latin typeface="Times New Roman" pitchFamily="18" charset="0"/>
                <a:cs typeface="Times New Roman" pitchFamily="18" charset="0"/>
              </a:rPr>
              <a:t> </a:t>
            </a:r>
            <a:r>
              <a:rPr lang="en-US" sz="4000" b="1" dirty="0" err="1">
                <a:solidFill>
                  <a:srgbClr val="008000"/>
                </a:solidFill>
                <a:latin typeface="Times New Roman" pitchFamily="18" charset="0"/>
                <a:cs typeface="Times New Roman" pitchFamily="18" charset="0"/>
              </a:rPr>
              <a:t>nói</a:t>
            </a:r>
            <a:r>
              <a:rPr lang="en-US" sz="4000" b="1" dirty="0">
                <a:solidFill>
                  <a:srgbClr val="008000"/>
                </a:solidFill>
                <a:latin typeface="Times New Roman" pitchFamily="18" charset="0"/>
                <a:cs typeface="Times New Roman" pitchFamily="18" charset="0"/>
              </a:rPr>
              <a:t> </a:t>
            </a:r>
            <a:r>
              <a:rPr lang="en-US" sz="4000" b="1" dirty="0" err="1">
                <a:solidFill>
                  <a:srgbClr val="008000"/>
                </a:solidFill>
                <a:latin typeface="Times New Roman" pitchFamily="18" charset="0"/>
                <a:cs typeface="Times New Roman" pitchFamily="18" charset="0"/>
              </a:rPr>
              <a:t>gì</a:t>
            </a:r>
            <a:r>
              <a:rPr lang="en-US" sz="4000" b="1" dirty="0">
                <a:solidFill>
                  <a:srgbClr val="008000"/>
                </a:solidFill>
                <a:latin typeface="Times New Roman" pitchFamily="18" charset="0"/>
                <a:cs typeface="Times New Roman" pitchFamily="18" charset="0"/>
              </a:rPr>
              <a:t>?</a:t>
            </a:r>
          </a:p>
        </p:txBody>
      </p:sp>
      <p:sp>
        <p:nvSpPr>
          <p:cNvPr id="52234" name="Text Box 10"/>
          <p:cNvSpPr txBox="1">
            <a:spLocks noChangeArrowheads="1"/>
          </p:cNvSpPr>
          <p:nvPr/>
        </p:nvSpPr>
        <p:spPr bwMode="auto">
          <a:xfrm>
            <a:off x="113522" y="539329"/>
            <a:ext cx="9030478" cy="40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400">
                <a:solidFill>
                  <a:schemeClr val="tx1"/>
                </a:solidFill>
                <a:latin typeface="Arial" charset="0"/>
              </a:defRPr>
            </a:lvl1pPr>
            <a:lvl2pPr marL="742950" indent="-285750" eaLnBrk="0" hangingPunct="0">
              <a:defRPr sz="4400">
                <a:solidFill>
                  <a:schemeClr val="tx1"/>
                </a:solidFill>
                <a:latin typeface="Arial" charset="0"/>
              </a:defRPr>
            </a:lvl2pPr>
            <a:lvl3pPr marL="1143000" indent="-228600" eaLnBrk="0" hangingPunct="0">
              <a:defRPr sz="4400">
                <a:solidFill>
                  <a:schemeClr val="tx1"/>
                </a:solidFill>
                <a:latin typeface="Arial" charset="0"/>
              </a:defRPr>
            </a:lvl3pPr>
            <a:lvl4pPr marL="1600200" indent="-228600" eaLnBrk="0" hangingPunct="0">
              <a:defRPr sz="4400">
                <a:solidFill>
                  <a:schemeClr val="tx1"/>
                </a:solidFill>
                <a:latin typeface="Arial" charset="0"/>
              </a:defRPr>
            </a:lvl4pPr>
            <a:lvl5pPr marL="2057400" indent="-228600" eaLnBrk="0" hangingPunct="0">
              <a:defRPr sz="4400">
                <a:solidFill>
                  <a:schemeClr val="tx1"/>
                </a:solidFill>
                <a:latin typeface="Arial" charset="0"/>
              </a:defRPr>
            </a:lvl5pPr>
            <a:lvl6pPr marL="2514600" indent="-228600" eaLnBrk="0" fontAlgn="base" hangingPunct="0">
              <a:spcBef>
                <a:spcPct val="0"/>
              </a:spcBef>
              <a:spcAft>
                <a:spcPct val="0"/>
              </a:spcAft>
              <a:defRPr sz="4400">
                <a:solidFill>
                  <a:schemeClr val="tx1"/>
                </a:solidFill>
                <a:latin typeface="Arial" charset="0"/>
              </a:defRPr>
            </a:lvl6pPr>
            <a:lvl7pPr marL="2971800" indent="-228600" eaLnBrk="0" fontAlgn="base" hangingPunct="0">
              <a:spcBef>
                <a:spcPct val="0"/>
              </a:spcBef>
              <a:spcAft>
                <a:spcPct val="0"/>
              </a:spcAft>
              <a:defRPr sz="4400">
                <a:solidFill>
                  <a:schemeClr val="tx1"/>
                </a:solidFill>
                <a:latin typeface="Arial" charset="0"/>
              </a:defRPr>
            </a:lvl7pPr>
            <a:lvl8pPr marL="3429000" indent="-228600" eaLnBrk="0" fontAlgn="base" hangingPunct="0">
              <a:spcBef>
                <a:spcPct val="0"/>
              </a:spcBef>
              <a:spcAft>
                <a:spcPct val="0"/>
              </a:spcAft>
              <a:defRPr sz="4400">
                <a:solidFill>
                  <a:schemeClr val="tx1"/>
                </a:solidFill>
                <a:latin typeface="Arial" charset="0"/>
              </a:defRPr>
            </a:lvl8pPr>
            <a:lvl9pPr marL="3886200" indent="-228600" eaLnBrk="0" fontAlgn="base" hangingPunct="0">
              <a:spcBef>
                <a:spcPct val="0"/>
              </a:spcBef>
              <a:spcAft>
                <a:spcPct val="0"/>
              </a:spcAft>
              <a:defRPr sz="4400">
                <a:solidFill>
                  <a:schemeClr val="tx1"/>
                </a:solidFill>
                <a:latin typeface="Arial" charset="0"/>
              </a:defRPr>
            </a:lvl9pPr>
          </a:lstStyle>
          <a:p>
            <a:pPr algn="just" eaLnBrk="1" hangingPunct="1">
              <a:spcBef>
                <a:spcPct val="50000"/>
              </a:spcBef>
            </a:pPr>
            <a:r>
              <a:rPr lang="en-US" sz="8000" b="1" dirty="0">
                <a:solidFill>
                  <a:srgbClr val="FF0000"/>
                </a:solidFill>
                <a:latin typeface="Times New Roman" pitchFamily="18" charset="0"/>
                <a:cs typeface="Times New Roman" pitchFamily="18" charset="0"/>
              </a:rPr>
              <a:t> </a:t>
            </a:r>
            <a:r>
              <a:rPr lang="en-US" sz="6000" b="1" dirty="0" err="1">
                <a:solidFill>
                  <a:srgbClr val="FF0000"/>
                </a:solidFill>
                <a:latin typeface="Times New Roman" pitchFamily="18" charset="0"/>
                <a:cs typeface="Times New Roman" pitchFamily="18" charset="0"/>
              </a:rPr>
              <a:t>Nội</a:t>
            </a:r>
            <a:r>
              <a:rPr lang="en-US" sz="6000" b="1" dirty="0">
                <a:solidFill>
                  <a:srgbClr val="FF0000"/>
                </a:solidFill>
                <a:latin typeface="Times New Roman" pitchFamily="18" charset="0"/>
                <a:cs typeface="Times New Roman" pitchFamily="18" charset="0"/>
              </a:rPr>
              <a:t> dung: </a:t>
            </a:r>
            <a:r>
              <a:rPr lang="en-US" sz="6000" b="1" dirty="0" err="1">
                <a:solidFill>
                  <a:srgbClr val="FF0000"/>
                </a:solidFill>
                <a:latin typeface="Times New Roman" pitchFamily="18" charset="0"/>
                <a:cs typeface="Times New Roman" pitchFamily="18" charset="0"/>
              </a:rPr>
              <a:t>Ca</a:t>
            </a:r>
            <a:r>
              <a:rPr lang="en-US" sz="6000" b="1" dirty="0">
                <a:solidFill>
                  <a:srgbClr val="FF0000"/>
                </a:solidFill>
                <a:latin typeface="Times New Roman" pitchFamily="18" charset="0"/>
                <a:cs typeface="Times New Roman" pitchFamily="18" charset="0"/>
              </a:rPr>
              <a:t> </a:t>
            </a:r>
            <a:r>
              <a:rPr lang="en-US" sz="6000" b="1" dirty="0" err="1">
                <a:solidFill>
                  <a:srgbClr val="FF0000"/>
                </a:solidFill>
                <a:latin typeface="Times New Roman" pitchFamily="18" charset="0"/>
                <a:cs typeface="Times New Roman" pitchFamily="18" charset="0"/>
              </a:rPr>
              <a:t>ngợi</a:t>
            </a:r>
            <a:r>
              <a:rPr lang="en-US" sz="6000" b="1" dirty="0">
                <a:solidFill>
                  <a:srgbClr val="FF0000"/>
                </a:solidFill>
                <a:latin typeface="Times New Roman" pitchFamily="18" charset="0"/>
                <a:cs typeface="Times New Roman" pitchFamily="18" charset="0"/>
              </a:rPr>
              <a:t> </a:t>
            </a:r>
            <a:r>
              <a:rPr lang="en-US" sz="6000" b="1" dirty="0" err="1">
                <a:solidFill>
                  <a:srgbClr val="FF0000"/>
                </a:solidFill>
                <a:latin typeface="Times New Roman" pitchFamily="18" charset="0"/>
                <a:cs typeface="Times New Roman" pitchFamily="18" charset="0"/>
              </a:rPr>
              <a:t>vẻ</a:t>
            </a:r>
            <a:r>
              <a:rPr lang="en-US" sz="6000" b="1" dirty="0">
                <a:solidFill>
                  <a:srgbClr val="FF0000"/>
                </a:solidFill>
                <a:latin typeface="Times New Roman" pitchFamily="18" charset="0"/>
                <a:cs typeface="Times New Roman" pitchFamily="18" charset="0"/>
              </a:rPr>
              <a:t> </a:t>
            </a:r>
            <a:r>
              <a:rPr lang="en-US" sz="6000" b="1" dirty="0" err="1">
                <a:solidFill>
                  <a:srgbClr val="FF0000"/>
                </a:solidFill>
                <a:latin typeface="Times New Roman" pitchFamily="18" charset="0"/>
                <a:cs typeface="Times New Roman" pitchFamily="18" charset="0"/>
              </a:rPr>
              <a:t>đẹp</a:t>
            </a:r>
            <a:r>
              <a:rPr lang="en-US" sz="6000" b="1" dirty="0">
                <a:solidFill>
                  <a:srgbClr val="FF0000"/>
                </a:solidFill>
                <a:latin typeface="Times New Roman" pitchFamily="18" charset="0"/>
                <a:cs typeface="Times New Roman" pitchFamily="18" charset="0"/>
              </a:rPr>
              <a:t> </a:t>
            </a:r>
            <a:r>
              <a:rPr lang="en-US" sz="6000" b="1" dirty="0" err="1">
                <a:solidFill>
                  <a:srgbClr val="FF0000"/>
                </a:solidFill>
                <a:latin typeface="Times New Roman" pitchFamily="18" charset="0"/>
                <a:cs typeface="Times New Roman" pitchFamily="18" charset="0"/>
              </a:rPr>
              <a:t>sinh</a:t>
            </a:r>
            <a:r>
              <a:rPr lang="en-US" sz="6000" b="1" dirty="0">
                <a:solidFill>
                  <a:srgbClr val="FF0000"/>
                </a:solidFill>
                <a:latin typeface="Times New Roman" pitchFamily="18" charset="0"/>
                <a:cs typeface="Times New Roman" pitchFamily="18" charset="0"/>
              </a:rPr>
              <a:t> </a:t>
            </a:r>
            <a:r>
              <a:rPr lang="en-US" sz="6000" b="1" dirty="0" err="1">
                <a:solidFill>
                  <a:srgbClr val="FF0000"/>
                </a:solidFill>
                <a:latin typeface="Times New Roman" pitchFamily="18" charset="0"/>
                <a:cs typeface="Times New Roman" pitchFamily="18" charset="0"/>
              </a:rPr>
              <a:t>động</a:t>
            </a:r>
            <a:r>
              <a:rPr lang="en-US" sz="6000" b="1" dirty="0">
                <a:solidFill>
                  <a:srgbClr val="FF0000"/>
                </a:solidFill>
                <a:latin typeface="Times New Roman" pitchFamily="18" charset="0"/>
                <a:cs typeface="Times New Roman" pitchFamily="18" charset="0"/>
              </a:rPr>
              <a:t> </a:t>
            </a:r>
            <a:r>
              <a:rPr lang="en-US" sz="6000" b="1" dirty="0" err="1">
                <a:solidFill>
                  <a:srgbClr val="FF0000"/>
                </a:solidFill>
                <a:latin typeface="Times New Roman" pitchFamily="18" charset="0"/>
                <a:cs typeface="Times New Roman" pitchFamily="18" charset="0"/>
              </a:rPr>
              <a:t>của</a:t>
            </a:r>
            <a:r>
              <a:rPr lang="en-US" sz="6000" b="1" dirty="0">
                <a:solidFill>
                  <a:srgbClr val="FF0000"/>
                </a:solidFill>
                <a:latin typeface="Times New Roman" pitchFamily="18" charset="0"/>
                <a:cs typeface="Times New Roman" pitchFamily="18" charset="0"/>
              </a:rPr>
              <a:t> </a:t>
            </a:r>
            <a:r>
              <a:rPr lang="en-US" sz="6000" b="1" dirty="0" err="1">
                <a:solidFill>
                  <a:srgbClr val="FF0000"/>
                </a:solidFill>
                <a:latin typeface="Times New Roman" pitchFamily="18" charset="0"/>
                <a:cs typeface="Times New Roman" pitchFamily="18" charset="0"/>
              </a:rPr>
              <a:t>chú</a:t>
            </a:r>
            <a:r>
              <a:rPr lang="en-US" sz="6000" b="1" dirty="0">
                <a:solidFill>
                  <a:srgbClr val="FF0000"/>
                </a:solidFill>
                <a:latin typeface="Times New Roman" pitchFamily="18" charset="0"/>
                <a:cs typeface="Times New Roman" pitchFamily="18" charset="0"/>
              </a:rPr>
              <a:t> </a:t>
            </a:r>
            <a:r>
              <a:rPr lang="en-US" sz="6000" b="1" dirty="0" err="1">
                <a:solidFill>
                  <a:srgbClr val="FF0000"/>
                </a:solidFill>
                <a:latin typeface="Times New Roman" pitchFamily="18" charset="0"/>
                <a:cs typeface="Times New Roman" pitchFamily="18" charset="0"/>
              </a:rPr>
              <a:t>chuồn</a:t>
            </a:r>
            <a:r>
              <a:rPr lang="en-US" sz="6000" b="1" dirty="0">
                <a:solidFill>
                  <a:srgbClr val="FF0000"/>
                </a:solidFill>
                <a:latin typeface="Times New Roman" pitchFamily="18" charset="0"/>
                <a:cs typeface="Times New Roman" pitchFamily="18" charset="0"/>
              </a:rPr>
              <a:t> </a:t>
            </a:r>
            <a:r>
              <a:rPr lang="en-US" sz="6000" b="1" dirty="0" err="1">
                <a:solidFill>
                  <a:srgbClr val="FF0000"/>
                </a:solidFill>
                <a:latin typeface="Times New Roman" pitchFamily="18" charset="0"/>
                <a:cs typeface="Times New Roman" pitchFamily="18" charset="0"/>
              </a:rPr>
              <a:t>chuồn</a:t>
            </a:r>
            <a:r>
              <a:rPr lang="en-US" sz="6000" b="1" dirty="0">
                <a:solidFill>
                  <a:srgbClr val="FF0000"/>
                </a:solidFill>
                <a:latin typeface="Times New Roman" pitchFamily="18" charset="0"/>
                <a:cs typeface="Times New Roman" pitchFamily="18" charset="0"/>
              </a:rPr>
              <a:t> </a:t>
            </a:r>
            <a:r>
              <a:rPr lang="en-US" sz="6000" b="1" dirty="0" err="1">
                <a:solidFill>
                  <a:srgbClr val="FF0000"/>
                </a:solidFill>
                <a:latin typeface="Times New Roman" pitchFamily="18" charset="0"/>
                <a:cs typeface="Times New Roman" pitchFamily="18" charset="0"/>
              </a:rPr>
              <a:t>nước</a:t>
            </a:r>
            <a:r>
              <a:rPr lang="en-US" sz="6000" b="1" dirty="0">
                <a:solidFill>
                  <a:srgbClr val="FF0000"/>
                </a:solidFill>
                <a:latin typeface="Times New Roman" pitchFamily="18" charset="0"/>
                <a:cs typeface="Times New Roman" pitchFamily="18" charset="0"/>
              </a:rPr>
              <a:t> </a:t>
            </a:r>
            <a:r>
              <a:rPr lang="en-US" sz="6000" b="1" dirty="0" err="1">
                <a:solidFill>
                  <a:srgbClr val="FF0000"/>
                </a:solidFill>
                <a:latin typeface="Times New Roman" pitchFamily="18" charset="0"/>
                <a:cs typeface="Times New Roman" pitchFamily="18" charset="0"/>
              </a:rPr>
              <a:t>và</a:t>
            </a:r>
            <a:r>
              <a:rPr lang="en-US" sz="6000" b="1" dirty="0">
                <a:solidFill>
                  <a:srgbClr val="FF0000"/>
                </a:solidFill>
                <a:latin typeface="Times New Roman" pitchFamily="18" charset="0"/>
                <a:cs typeface="Times New Roman" pitchFamily="18" charset="0"/>
              </a:rPr>
              <a:t> </a:t>
            </a:r>
            <a:r>
              <a:rPr lang="en-US" sz="6000" b="1" dirty="0" err="1">
                <a:solidFill>
                  <a:srgbClr val="FF0000"/>
                </a:solidFill>
                <a:latin typeface="Times New Roman" pitchFamily="18" charset="0"/>
                <a:cs typeface="Times New Roman" pitchFamily="18" charset="0"/>
              </a:rPr>
              <a:t>cảnh</a:t>
            </a:r>
            <a:r>
              <a:rPr lang="en-US" sz="6000" b="1" dirty="0">
                <a:solidFill>
                  <a:srgbClr val="FF0000"/>
                </a:solidFill>
                <a:latin typeface="Times New Roman" pitchFamily="18" charset="0"/>
                <a:cs typeface="Times New Roman" pitchFamily="18" charset="0"/>
              </a:rPr>
              <a:t> </a:t>
            </a:r>
            <a:r>
              <a:rPr lang="en-US" sz="6000" b="1" dirty="0" err="1">
                <a:solidFill>
                  <a:srgbClr val="FF0000"/>
                </a:solidFill>
                <a:latin typeface="Times New Roman" pitchFamily="18" charset="0"/>
                <a:cs typeface="Times New Roman" pitchFamily="18" charset="0"/>
              </a:rPr>
              <a:t>đẹp</a:t>
            </a:r>
            <a:r>
              <a:rPr lang="en-US" sz="6000" b="1" dirty="0">
                <a:solidFill>
                  <a:srgbClr val="FF0000"/>
                </a:solidFill>
                <a:latin typeface="Times New Roman" pitchFamily="18" charset="0"/>
                <a:cs typeface="Times New Roman" pitchFamily="18" charset="0"/>
              </a:rPr>
              <a:t> </a:t>
            </a:r>
            <a:r>
              <a:rPr lang="en-US" sz="6000" b="1" dirty="0" err="1">
                <a:solidFill>
                  <a:srgbClr val="FF0000"/>
                </a:solidFill>
                <a:latin typeface="Times New Roman" pitchFamily="18" charset="0"/>
                <a:cs typeface="Times New Roman" pitchFamily="18" charset="0"/>
              </a:rPr>
              <a:t>của</a:t>
            </a:r>
            <a:r>
              <a:rPr lang="en-US" sz="6000" b="1" dirty="0">
                <a:solidFill>
                  <a:srgbClr val="FF0000"/>
                </a:solidFill>
                <a:latin typeface="Times New Roman" pitchFamily="18" charset="0"/>
                <a:cs typeface="Times New Roman" pitchFamily="18" charset="0"/>
              </a:rPr>
              <a:t> </a:t>
            </a:r>
            <a:r>
              <a:rPr lang="en-US" sz="6000" b="1" dirty="0" err="1">
                <a:solidFill>
                  <a:srgbClr val="FF0000"/>
                </a:solidFill>
                <a:latin typeface="Times New Roman" pitchFamily="18" charset="0"/>
                <a:cs typeface="Times New Roman" pitchFamily="18" charset="0"/>
              </a:rPr>
              <a:t>quê</a:t>
            </a:r>
            <a:r>
              <a:rPr lang="en-US" sz="6000" b="1" dirty="0">
                <a:solidFill>
                  <a:srgbClr val="FF0000"/>
                </a:solidFill>
                <a:latin typeface="Times New Roman" pitchFamily="18" charset="0"/>
                <a:cs typeface="Times New Roman" pitchFamily="18" charset="0"/>
              </a:rPr>
              <a:t> </a:t>
            </a:r>
            <a:r>
              <a:rPr lang="en-US" sz="6000" b="1" dirty="0" err="1">
                <a:solidFill>
                  <a:srgbClr val="FF0000"/>
                </a:solidFill>
                <a:latin typeface="Times New Roman" pitchFamily="18" charset="0"/>
                <a:cs typeface="Times New Roman" pitchFamily="18" charset="0"/>
              </a:rPr>
              <a:t>hương</a:t>
            </a:r>
            <a:r>
              <a:rPr lang="en-US" sz="6000" b="1" dirty="0">
                <a:solidFill>
                  <a:srgbClr val="FF0000"/>
                </a:solidFill>
                <a:latin typeface="Times New Roman" pitchFamily="18" charset="0"/>
                <a:cs typeface="Times New Roman" pitchFamily="18" charset="0"/>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2234"/>
                                        </p:tgtEl>
                                        <p:attrNameLst>
                                          <p:attrName>style.visibility</p:attrName>
                                        </p:attrNameLst>
                                      </p:cBhvr>
                                      <p:to>
                                        <p:strVal val="visible"/>
                                      </p:to>
                                    </p:set>
                                    <p:animEffect transition="in" filter="circle(in)">
                                      <p:cBhvr>
                                        <p:cTn id="7" dur="2000"/>
                                        <p:tgtEl>
                                          <p:spTgt spid="522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3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WordArt 2"/>
          <p:cNvSpPr>
            <a:spLocks noChangeArrowheads="1" noChangeShapeType="1" noTextEdit="1"/>
          </p:cNvSpPr>
          <p:nvPr/>
        </p:nvSpPr>
        <p:spPr bwMode="auto">
          <a:xfrm>
            <a:off x="228600" y="-381000"/>
            <a:ext cx="4800600" cy="2209800"/>
          </a:xfrm>
          <a:prstGeom prst="rect">
            <a:avLst/>
          </a:prstGeom>
        </p:spPr>
        <p:txBody>
          <a:bodyPr wrap="none" fromWordArt="1">
            <a:prstTxWarp prst="textCurveDown">
              <a:avLst>
                <a:gd name="adj" fmla="val 43477"/>
              </a:avLst>
            </a:prstTxWarp>
            <a:scene3d>
              <a:camera prst="legacyPerspectiveFront">
                <a:rot lat="20519997" lon="1080000" rev="0"/>
              </a:camera>
              <a:lightRig rig="legacyHarsh2" dir="b"/>
            </a:scene3d>
            <a:sp3d extrusionH="430200" prstMaterial="legacyMatte">
              <a:extrusionClr>
                <a:srgbClr val="FF6600"/>
              </a:extrusionClr>
            </a:sp3d>
          </a:bodyPr>
          <a:lstStyle/>
          <a:p>
            <a:pPr algn="ctr"/>
            <a:r>
              <a:rPr lang="en-US" sz="3600" b="1" kern="10">
                <a:ln w="9525">
                  <a:round/>
                  <a:headEnd/>
                  <a:tailEnd/>
                </a:ln>
                <a:gradFill rotWithShape="1">
                  <a:gsLst>
                    <a:gs pos="0">
                      <a:srgbClr val="FFE701"/>
                    </a:gs>
                    <a:gs pos="100000">
                      <a:srgbClr val="FE3E02"/>
                    </a:gs>
                  </a:gsLst>
                  <a:lin ang="5400000" scaled="1"/>
                </a:gradFill>
                <a:latin typeface="Times New Roman"/>
                <a:cs typeface="Times New Roman"/>
              </a:rPr>
              <a:t>ĐỌC DIỄN CẢM</a:t>
            </a:r>
          </a:p>
        </p:txBody>
      </p:sp>
      <p:sp>
        <p:nvSpPr>
          <p:cNvPr id="51203" name="Text Box 3"/>
          <p:cNvSpPr txBox="1">
            <a:spLocks noChangeArrowheads="1"/>
          </p:cNvSpPr>
          <p:nvPr/>
        </p:nvSpPr>
        <p:spPr bwMode="auto">
          <a:xfrm>
            <a:off x="152400" y="2038350"/>
            <a:ext cx="5715000" cy="436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a:solidFill>
                  <a:schemeClr val="tx1"/>
                </a:solidFill>
                <a:latin typeface="Arial" charset="0"/>
              </a:defRPr>
            </a:lvl1pPr>
            <a:lvl2pPr marL="742950" indent="-285750" eaLnBrk="0" hangingPunct="0">
              <a:defRPr sz="4400">
                <a:solidFill>
                  <a:schemeClr val="tx1"/>
                </a:solidFill>
                <a:latin typeface="Arial" charset="0"/>
              </a:defRPr>
            </a:lvl2pPr>
            <a:lvl3pPr marL="1143000" indent="-228600" eaLnBrk="0" hangingPunct="0">
              <a:defRPr sz="4400">
                <a:solidFill>
                  <a:schemeClr val="tx1"/>
                </a:solidFill>
                <a:latin typeface="Arial" charset="0"/>
              </a:defRPr>
            </a:lvl3pPr>
            <a:lvl4pPr marL="1600200" indent="-228600" eaLnBrk="0" hangingPunct="0">
              <a:defRPr sz="4400">
                <a:solidFill>
                  <a:schemeClr val="tx1"/>
                </a:solidFill>
                <a:latin typeface="Arial" charset="0"/>
              </a:defRPr>
            </a:lvl4pPr>
            <a:lvl5pPr marL="2057400" indent="-228600" eaLnBrk="0" hangingPunct="0">
              <a:defRPr sz="4400">
                <a:solidFill>
                  <a:schemeClr val="tx1"/>
                </a:solidFill>
                <a:latin typeface="Arial" charset="0"/>
              </a:defRPr>
            </a:lvl5pPr>
            <a:lvl6pPr marL="2514600" indent="-228600" eaLnBrk="0" fontAlgn="base" hangingPunct="0">
              <a:spcBef>
                <a:spcPct val="0"/>
              </a:spcBef>
              <a:spcAft>
                <a:spcPct val="0"/>
              </a:spcAft>
              <a:defRPr sz="4400">
                <a:solidFill>
                  <a:schemeClr val="tx1"/>
                </a:solidFill>
                <a:latin typeface="Arial" charset="0"/>
              </a:defRPr>
            </a:lvl6pPr>
            <a:lvl7pPr marL="2971800" indent="-228600" eaLnBrk="0" fontAlgn="base" hangingPunct="0">
              <a:spcBef>
                <a:spcPct val="0"/>
              </a:spcBef>
              <a:spcAft>
                <a:spcPct val="0"/>
              </a:spcAft>
              <a:defRPr sz="4400">
                <a:solidFill>
                  <a:schemeClr val="tx1"/>
                </a:solidFill>
                <a:latin typeface="Arial" charset="0"/>
              </a:defRPr>
            </a:lvl7pPr>
            <a:lvl8pPr marL="3429000" indent="-228600" eaLnBrk="0" fontAlgn="base" hangingPunct="0">
              <a:spcBef>
                <a:spcPct val="0"/>
              </a:spcBef>
              <a:spcAft>
                <a:spcPct val="0"/>
              </a:spcAft>
              <a:defRPr sz="4400">
                <a:solidFill>
                  <a:schemeClr val="tx1"/>
                </a:solidFill>
                <a:latin typeface="Arial" charset="0"/>
              </a:defRPr>
            </a:lvl8pPr>
            <a:lvl9pPr marL="3886200" indent="-228600" eaLnBrk="0" fontAlgn="base" hangingPunct="0">
              <a:spcBef>
                <a:spcPct val="0"/>
              </a:spcBef>
              <a:spcAft>
                <a:spcPct val="0"/>
              </a:spcAft>
              <a:defRPr sz="4400">
                <a:solidFill>
                  <a:schemeClr val="tx1"/>
                </a:solidFill>
                <a:latin typeface="Arial" charset="0"/>
              </a:defRPr>
            </a:lvl9pPr>
          </a:lstStyle>
          <a:p>
            <a:pPr algn="just" eaLnBrk="1" hangingPunct="1"/>
            <a:r>
              <a:rPr lang="en-US" sz="2800" b="1">
                <a:solidFill>
                  <a:srgbClr val="0000FF"/>
                </a:solidFill>
                <a:latin typeface="Times New Roman" pitchFamily="18" charset="0"/>
                <a:cs typeface="Times New Roman" pitchFamily="18" charset="0"/>
              </a:rPr>
              <a:t>      </a:t>
            </a:r>
            <a:r>
              <a:rPr lang="en-US" sz="2800" b="1">
                <a:solidFill>
                  <a:srgbClr val="008000"/>
                </a:solidFill>
                <a:latin typeface="Times New Roman" pitchFamily="18" charset="0"/>
                <a:cs typeface="Times New Roman" pitchFamily="18" charset="0"/>
              </a:rPr>
              <a:t>Ôi chao</a:t>
            </a:r>
            <a:r>
              <a:rPr lang="en-US" sz="2800" b="1">
                <a:solidFill>
                  <a:srgbClr val="0000FF"/>
                </a:solidFill>
                <a:latin typeface="Times New Roman" pitchFamily="18" charset="0"/>
                <a:cs typeface="Times New Roman" pitchFamily="18" charset="0"/>
              </a:rPr>
              <a:t>! Chú chuồn chuồn nước mới </a:t>
            </a:r>
            <a:r>
              <a:rPr lang="en-US" sz="2800" b="1">
                <a:solidFill>
                  <a:srgbClr val="008000"/>
                </a:solidFill>
                <a:latin typeface="Times New Roman" pitchFamily="18" charset="0"/>
                <a:cs typeface="Times New Roman" pitchFamily="18" charset="0"/>
              </a:rPr>
              <a:t>đẹp làm sao! Màu vàng</a:t>
            </a:r>
            <a:r>
              <a:rPr lang="en-US" sz="2800" b="1">
                <a:solidFill>
                  <a:srgbClr val="0000FF"/>
                </a:solidFill>
                <a:latin typeface="Times New Roman" pitchFamily="18" charset="0"/>
                <a:cs typeface="Times New Roman" pitchFamily="18" charset="0"/>
              </a:rPr>
              <a:t> trên lưng chú </a:t>
            </a:r>
            <a:r>
              <a:rPr lang="en-US" sz="2800" b="1">
                <a:solidFill>
                  <a:srgbClr val="008000"/>
                </a:solidFill>
                <a:latin typeface="Times New Roman" pitchFamily="18" charset="0"/>
                <a:cs typeface="Times New Roman" pitchFamily="18" charset="0"/>
              </a:rPr>
              <a:t>lấp lánh.</a:t>
            </a:r>
            <a:r>
              <a:rPr lang="en-US" sz="2800" b="1">
                <a:solidFill>
                  <a:srgbClr val="0000FF"/>
                </a:solidFill>
                <a:latin typeface="Times New Roman" pitchFamily="18" charset="0"/>
                <a:cs typeface="Times New Roman" pitchFamily="18" charset="0"/>
              </a:rPr>
              <a:t> Bốn cái cánh </a:t>
            </a:r>
            <a:r>
              <a:rPr lang="en-US" sz="2800" b="1">
                <a:solidFill>
                  <a:srgbClr val="008000"/>
                </a:solidFill>
                <a:latin typeface="Times New Roman" pitchFamily="18" charset="0"/>
                <a:cs typeface="Times New Roman" pitchFamily="18" charset="0"/>
              </a:rPr>
              <a:t>mỏng như giấy bóng.</a:t>
            </a:r>
            <a:r>
              <a:rPr lang="en-US" sz="2800" b="1">
                <a:solidFill>
                  <a:srgbClr val="0000FF"/>
                </a:solidFill>
                <a:latin typeface="Times New Roman" pitchFamily="18" charset="0"/>
                <a:cs typeface="Times New Roman" pitchFamily="18" charset="0"/>
              </a:rPr>
              <a:t> Cái đầu tròn và hai con mắt </a:t>
            </a:r>
            <a:r>
              <a:rPr lang="en-US" sz="2800" b="1">
                <a:solidFill>
                  <a:srgbClr val="008000"/>
                </a:solidFill>
                <a:latin typeface="Times New Roman" pitchFamily="18" charset="0"/>
                <a:cs typeface="Times New Roman" pitchFamily="18" charset="0"/>
              </a:rPr>
              <a:t>long lanh như thủy tinh</a:t>
            </a:r>
            <a:r>
              <a:rPr lang="en-US" sz="2800" b="1">
                <a:solidFill>
                  <a:srgbClr val="0000FF"/>
                </a:solidFill>
                <a:latin typeface="Times New Roman" pitchFamily="18" charset="0"/>
                <a:cs typeface="Times New Roman" pitchFamily="18" charset="0"/>
              </a:rPr>
              <a:t>. Thân chú </a:t>
            </a:r>
            <a:r>
              <a:rPr lang="en-US" sz="2800" b="1">
                <a:solidFill>
                  <a:srgbClr val="008000"/>
                </a:solidFill>
                <a:latin typeface="Times New Roman" pitchFamily="18" charset="0"/>
                <a:cs typeface="Times New Roman" pitchFamily="18" charset="0"/>
              </a:rPr>
              <a:t>nhỏ và thon vàng</a:t>
            </a:r>
            <a:r>
              <a:rPr lang="en-US" sz="2800" b="1">
                <a:solidFill>
                  <a:srgbClr val="0000FF"/>
                </a:solidFill>
                <a:latin typeface="Times New Roman" pitchFamily="18" charset="0"/>
                <a:cs typeface="Times New Roman" pitchFamily="18" charset="0"/>
              </a:rPr>
              <a:t> như màu vàng của nắng mùa thu. Chú đậu trên một cành lộc vừng ngả dài trên mặt hồ. Bốn cánh khẽ </a:t>
            </a:r>
            <a:r>
              <a:rPr lang="en-US" sz="2800" b="1">
                <a:solidFill>
                  <a:srgbClr val="008000"/>
                </a:solidFill>
                <a:latin typeface="Times New Roman" pitchFamily="18" charset="0"/>
                <a:cs typeface="Times New Roman" pitchFamily="18" charset="0"/>
              </a:rPr>
              <a:t>rung rung</a:t>
            </a:r>
            <a:r>
              <a:rPr lang="en-US" sz="2800" b="1">
                <a:solidFill>
                  <a:srgbClr val="0000FF"/>
                </a:solidFill>
                <a:latin typeface="Times New Roman" pitchFamily="18" charset="0"/>
                <a:cs typeface="Times New Roman" pitchFamily="18" charset="0"/>
              </a:rPr>
              <a:t> như đang còn </a:t>
            </a:r>
            <a:r>
              <a:rPr lang="en-US" sz="2800" b="1">
                <a:solidFill>
                  <a:srgbClr val="008000"/>
                </a:solidFill>
                <a:latin typeface="Times New Roman" pitchFamily="18" charset="0"/>
                <a:cs typeface="Times New Roman" pitchFamily="18" charset="0"/>
              </a:rPr>
              <a:t>phân vân</a:t>
            </a:r>
            <a:r>
              <a:rPr lang="en-US" sz="2800" b="1">
                <a:solidFill>
                  <a:srgbClr val="0000FF"/>
                </a:solidFill>
                <a:latin typeface="Times New Roman" pitchFamily="18" charset="0"/>
                <a:cs typeface="Times New Roman" pitchFamily="18" charset="0"/>
              </a:rPr>
              <a:t>.</a:t>
            </a:r>
          </a:p>
        </p:txBody>
      </p:sp>
      <p:sp>
        <p:nvSpPr>
          <p:cNvPr id="51207" name="WordArt 7"/>
          <p:cNvSpPr>
            <a:spLocks noChangeArrowheads="1" noChangeShapeType="1" noTextEdit="1"/>
          </p:cNvSpPr>
          <p:nvPr/>
        </p:nvSpPr>
        <p:spPr bwMode="auto">
          <a:xfrm>
            <a:off x="5943600" y="1524000"/>
            <a:ext cx="2819400" cy="762000"/>
          </a:xfrm>
          <a:prstGeom prst="rect">
            <a:avLst/>
          </a:prstGeom>
        </p:spPr>
        <p:txBody>
          <a:bodyPr wrap="none" fromWordArt="1">
            <a:prstTxWarp prst="textPlain">
              <a:avLst>
                <a:gd name="adj" fmla="val 50000"/>
              </a:avLst>
            </a:prstTxWarp>
          </a:bodyPr>
          <a:lstStyle/>
          <a:p>
            <a:pPr algn="ctr"/>
            <a:r>
              <a:rPr lang="en-US" sz="3600" b="1" kern="10">
                <a:ln w="9525">
                  <a:solidFill>
                    <a:srgbClr val="FF00FF"/>
                  </a:solidFill>
                  <a:round/>
                  <a:headEnd/>
                  <a:tailEnd/>
                </a:ln>
                <a:effectLst>
                  <a:outerShdw dist="45791" dir="2021404" algn="ctr" rotWithShape="0">
                    <a:srgbClr val="B2B2B2">
                      <a:alpha val="79999"/>
                    </a:srgbClr>
                  </a:outerShdw>
                </a:effectLst>
                <a:latin typeface="Times New Roman"/>
                <a:cs typeface="Times New Roman"/>
              </a:rPr>
              <a:t>THI ĐỌC</a:t>
            </a:r>
          </a:p>
        </p:txBody>
      </p:sp>
      <p:pic>
        <p:nvPicPr>
          <p:cNvPr id="16389" name="Picture 2" descr="D:\Documents\Hong Diep document\Anh tu lieu\Dong vat\Côn trùng\d1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2362200"/>
            <a:ext cx="32004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202"/>
                                        </p:tgtEl>
                                        <p:attrNameLst>
                                          <p:attrName>style.visibility</p:attrName>
                                        </p:attrNameLst>
                                      </p:cBhvr>
                                      <p:to>
                                        <p:strVal val="visible"/>
                                      </p:to>
                                    </p:set>
                                    <p:anim calcmode="lin" valueType="num">
                                      <p:cBhvr additive="base">
                                        <p:cTn id="7" dur="500" fill="hold"/>
                                        <p:tgtEl>
                                          <p:spTgt spid="51202"/>
                                        </p:tgtEl>
                                        <p:attrNameLst>
                                          <p:attrName>ppt_x</p:attrName>
                                        </p:attrNameLst>
                                      </p:cBhvr>
                                      <p:tavLst>
                                        <p:tav tm="0">
                                          <p:val>
                                            <p:strVal val="#ppt_x"/>
                                          </p:val>
                                        </p:tav>
                                        <p:tav tm="100000">
                                          <p:val>
                                            <p:strVal val="#ppt_x"/>
                                          </p:val>
                                        </p:tav>
                                      </p:tavLst>
                                    </p:anim>
                                    <p:anim calcmode="lin" valueType="num">
                                      <p:cBhvr additive="base">
                                        <p:cTn id="8" dur="500" fill="hold"/>
                                        <p:tgtEl>
                                          <p:spTgt spid="5120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7" presetClass="entr" presetSubtype="0" fill="hold" grpId="0" nodeType="clickEffect">
                                  <p:stCondLst>
                                    <p:cond delay="0"/>
                                  </p:stCondLst>
                                  <p:iterate type="lt">
                                    <p:tmPct val="50000"/>
                                  </p:iterate>
                                  <p:childTnLst>
                                    <p:set>
                                      <p:cBhvr>
                                        <p:cTn id="12" dur="1" fill="hold">
                                          <p:stCondLst>
                                            <p:cond delay="0"/>
                                          </p:stCondLst>
                                        </p:cTn>
                                        <p:tgtEl>
                                          <p:spTgt spid="51203"/>
                                        </p:tgtEl>
                                        <p:attrNameLst>
                                          <p:attrName>style.visibility</p:attrName>
                                        </p:attrNameLst>
                                      </p:cBhvr>
                                      <p:to>
                                        <p:strVal val="visible"/>
                                      </p:to>
                                    </p:set>
                                    <p:anim calcmode="discrete" valueType="clr">
                                      <p:cBhvr override="childStyle">
                                        <p:cTn id="13" dur="80"/>
                                        <p:tgtEl>
                                          <p:spTgt spid="51203"/>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51203"/>
                                        </p:tgtEl>
                                        <p:attrNameLst>
                                          <p:attrName>fillcolor</p:attrName>
                                        </p:attrNameLst>
                                      </p:cBhvr>
                                      <p:tavLst>
                                        <p:tav tm="0">
                                          <p:val>
                                            <p:clrVal>
                                              <a:schemeClr val="accent2"/>
                                            </p:clrVal>
                                          </p:val>
                                        </p:tav>
                                        <p:tav tm="50000">
                                          <p:val>
                                            <p:clrVal>
                                              <a:schemeClr val="hlink"/>
                                            </p:clrVal>
                                          </p:val>
                                        </p:tav>
                                      </p:tavLst>
                                    </p:anim>
                                    <p:set>
                                      <p:cBhvr>
                                        <p:cTn id="15" dur="80"/>
                                        <p:tgtEl>
                                          <p:spTgt spid="51203"/>
                                        </p:tgtEl>
                                        <p:attrNameLst>
                                          <p:attrName>fill.type</p:attrName>
                                        </p:attrNameLst>
                                      </p:cBhvr>
                                      <p:to>
                                        <p:strVal val="solid"/>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51207"/>
                                        </p:tgtEl>
                                        <p:attrNameLst>
                                          <p:attrName>style.visibility</p:attrName>
                                        </p:attrNameLst>
                                      </p:cBhvr>
                                      <p:to>
                                        <p:strVal val="visible"/>
                                      </p:to>
                                    </p:set>
                                    <p:anim calcmode="lin" valueType="num">
                                      <p:cBhvr additive="base">
                                        <p:cTn id="20" dur="500" fill="hold"/>
                                        <p:tgtEl>
                                          <p:spTgt spid="51207"/>
                                        </p:tgtEl>
                                        <p:attrNameLst>
                                          <p:attrName>ppt_x</p:attrName>
                                        </p:attrNameLst>
                                      </p:cBhvr>
                                      <p:tavLst>
                                        <p:tav tm="0">
                                          <p:val>
                                            <p:strVal val="#ppt_x"/>
                                          </p:val>
                                        </p:tav>
                                        <p:tav tm="100000">
                                          <p:val>
                                            <p:strVal val="#ppt_x"/>
                                          </p:val>
                                        </p:tav>
                                      </p:tavLst>
                                    </p:anim>
                                    <p:anim calcmode="lin" valueType="num">
                                      <p:cBhvr additive="base">
                                        <p:cTn id="21" dur="500" fill="hold"/>
                                        <p:tgtEl>
                                          <p:spTgt spid="5120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2" grpId="0" animBg="1"/>
      <p:bldP spid="51203" grpId="0"/>
      <p:bldP spid="5120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8"/>
          <p:cNvSpPr>
            <a:spLocks noGrp="1" noChangeArrowheads="1"/>
          </p:cNvSpPr>
          <p:nvPr>
            <p:ph type="title" idx="4294967295"/>
          </p:nvPr>
        </p:nvSpPr>
        <p:spPr>
          <a:xfrm>
            <a:off x="76200" y="381000"/>
            <a:ext cx="9144000" cy="762000"/>
          </a:xfrm>
        </p:spPr>
        <p:txBody>
          <a:bodyPr/>
          <a:lstStyle/>
          <a:p>
            <a:pPr eaLnBrk="1" hangingPunct="1"/>
            <a:r>
              <a:rPr lang="en-US" sz="3600" b="1" dirty="0">
                <a:solidFill>
                  <a:srgbClr val="008000"/>
                </a:solidFill>
                <a:latin typeface="Times New Roman" pitchFamily="18" charset="0"/>
                <a:cs typeface="Times New Roman" pitchFamily="18" charset="0"/>
              </a:rPr>
              <a:t>CA DAO TỤC NGỮ VỀ CHUỒN </a:t>
            </a:r>
            <a:r>
              <a:rPr lang="en-US" sz="3600" b="1" dirty="0" err="1">
                <a:solidFill>
                  <a:srgbClr val="008000"/>
                </a:solidFill>
                <a:latin typeface="Times New Roman" pitchFamily="18" charset="0"/>
                <a:cs typeface="Times New Roman" pitchFamily="18" charset="0"/>
              </a:rPr>
              <a:t>CHUỒN</a:t>
            </a:r>
            <a:endParaRPr lang="en-US" sz="3600" b="1" dirty="0">
              <a:solidFill>
                <a:srgbClr val="008000"/>
              </a:solidFill>
              <a:latin typeface="Times New Roman" pitchFamily="18" charset="0"/>
              <a:cs typeface="Times New Roman" pitchFamily="18" charset="0"/>
            </a:endParaRPr>
          </a:p>
        </p:txBody>
      </p:sp>
      <p:sp>
        <p:nvSpPr>
          <p:cNvPr id="29701" name="Text Box 5"/>
          <p:cNvSpPr txBox="1">
            <a:spLocks noChangeArrowheads="1"/>
          </p:cNvSpPr>
          <p:nvPr/>
        </p:nvSpPr>
        <p:spPr bwMode="auto">
          <a:xfrm>
            <a:off x="0" y="4419600"/>
            <a:ext cx="89154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a:solidFill>
                  <a:schemeClr val="tx1"/>
                </a:solidFill>
                <a:latin typeface="Arial" charset="0"/>
              </a:defRPr>
            </a:lvl1pPr>
            <a:lvl2pPr marL="742950" indent="-285750" eaLnBrk="0" hangingPunct="0">
              <a:defRPr sz="4400">
                <a:solidFill>
                  <a:schemeClr val="tx1"/>
                </a:solidFill>
                <a:latin typeface="Arial" charset="0"/>
              </a:defRPr>
            </a:lvl2pPr>
            <a:lvl3pPr marL="1143000" indent="-228600" eaLnBrk="0" hangingPunct="0">
              <a:defRPr sz="4400">
                <a:solidFill>
                  <a:schemeClr val="tx1"/>
                </a:solidFill>
                <a:latin typeface="Arial" charset="0"/>
              </a:defRPr>
            </a:lvl3pPr>
            <a:lvl4pPr marL="1600200" indent="-228600" eaLnBrk="0" hangingPunct="0">
              <a:defRPr sz="4400">
                <a:solidFill>
                  <a:schemeClr val="tx1"/>
                </a:solidFill>
                <a:latin typeface="Arial" charset="0"/>
              </a:defRPr>
            </a:lvl4pPr>
            <a:lvl5pPr marL="2057400" indent="-228600" eaLnBrk="0" hangingPunct="0">
              <a:defRPr sz="4400">
                <a:solidFill>
                  <a:schemeClr val="tx1"/>
                </a:solidFill>
                <a:latin typeface="Arial" charset="0"/>
              </a:defRPr>
            </a:lvl5pPr>
            <a:lvl6pPr marL="2514600" indent="-228600" eaLnBrk="0" fontAlgn="base" hangingPunct="0">
              <a:spcBef>
                <a:spcPct val="0"/>
              </a:spcBef>
              <a:spcAft>
                <a:spcPct val="0"/>
              </a:spcAft>
              <a:defRPr sz="4400">
                <a:solidFill>
                  <a:schemeClr val="tx1"/>
                </a:solidFill>
                <a:latin typeface="Arial" charset="0"/>
              </a:defRPr>
            </a:lvl6pPr>
            <a:lvl7pPr marL="2971800" indent="-228600" eaLnBrk="0" fontAlgn="base" hangingPunct="0">
              <a:spcBef>
                <a:spcPct val="0"/>
              </a:spcBef>
              <a:spcAft>
                <a:spcPct val="0"/>
              </a:spcAft>
              <a:defRPr sz="4400">
                <a:solidFill>
                  <a:schemeClr val="tx1"/>
                </a:solidFill>
                <a:latin typeface="Arial" charset="0"/>
              </a:defRPr>
            </a:lvl7pPr>
            <a:lvl8pPr marL="3429000" indent="-228600" eaLnBrk="0" fontAlgn="base" hangingPunct="0">
              <a:spcBef>
                <a:spcPct val="0"/>
              </a:spcBef>
              <a:spcAft>
                <a:spcPct val="0"/>
              </a:spcAft>
              <a:defRPr sz="4400">
                <a:solidFill>
                  <a:schemeClr val="tx1"/>
                </a:solidFill>
                <a:latin typeface="Arial" charset="0"/>
              </a:defRPr>
            </a:lvl8pPr>
            <a:lvl9pPr marL="3886200" indent="-228600" eaLnBrk="0" fontAlgn="base" hangingPunct="0">
              <a:spcBef>
                <a:spcPct val="0"/>
              </a:spcBef>
              <a:spcAft>
                <a:spcPct val="0"/>
              </a:spcAft>
              <a:defRPr sz="4400">
                <a:solidFill>
                  <a:schemeClr val="tx1"/>
                </a:solidFill>
                <a:latin typeface="Arial" charset="0"/>
              </a:defRPr>
            </a:lvl9pPr>
          </a:lstStyle>
          <a:p>
            <a:pPr algn="ctr" eaLnBrk="1" hangingPunct="1">
              <a:spcBef>
                <a:spcPct val="20000"/>
              </a:spcBef>
              <a:buFont typeface="Wingdings 2" pitchFamily="18" charset="2"/>
              <a:buNone/>
            </a:pPr>
            <a:r>
              <a:rPr lang="en-US" sz="2800" b="1">
                <a:solidFill>
                  <a:srgbClr val="0000FF"/>
                </a:solidFill>
                <a:latin typeface="Times New Roman" pitchFamily="18" charset="0"/>
                <a:cs typeface="Times New Roman" pitchFamily="18" charset="0"/>
              </a:rPr>
              <a:t>- Chuồn chuồn có cánh thì bay                                                                 Có thằng kẻ trộm bắt mày đi tu...</a:t>
            </a:r>
            <a:endParaRPr lang="en-US" sz="2800">
              <a:latin typeface="Times New Roman" pitchFamily="18" charset="0"/>
              <a:cs typeface="Times New Roman" pitchFamily="18" charset="0"/>
            </a:endParaRPr>
          </a:p>
        </p:txBody>
      </p:sp>
      <p:sp>
        <p:nvSpPr>
          <p:cNvPr id="29702" name="Text Box 6"/>
          <p:cNvSpPr txBox="1">
            <a:spLocks noChangeArrowheads="1"/>
          </p:cNvSpPr>
          <p:nvPr/>
        </p:nvSpPr>
        <p:spPr bwMode="auto">
          <a:xfrm>
            <a:off x="0" y="3429000"/>
            <a:ext cx="91440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a:solidFill>
                  <a:schemeClr val="tx1"/>
                </a:solidFill>
                <a:latin typeface="Arial" charset="0"/>
              </a:defRPr>
            </a:lvl1pPr>
            <a:lvl2pPr marL="742950" indent="-285750" eaLnBrk="0" hangingPunct="0">
              <a:defRPr sz="4400">
                <a:solidFill>
                  <a:schemeClr val="tx1"/>
                </a:solidFill>
                <a:latin typeface="Arial" charset="0"/>
              </a:defRPr>
            </a:lvl2pPr>
            <a:lvl3pPr marL="1143000" indent="-228600" eaLnBrk="0" hangingPunct="0">
              <a:defRPr sz="4400">
                <a:solidFill>
                  <a:schemeClr val="tx1"/>
                </a:solidFill>
                <a:latin typeface="Arial" charset="0"/>
              </a:defRPr>
            </a:lvl3pPr>
            <a:lvl4pPr marL="1600200" indent="-228600" eaLnBrk="0" hangingPunct="0">
              <a:defRPr sz="4400">
                <a:solidFill>
                  <a:schemeClr val="tx1"/>
                </a:solidFill>
                <a:latin typeface="Arial" charset="0"/>
              </a:defRPr>
            </a:lvl4pPr>
            <a:lvl5pPr marL="2057400" indent="-228600" eaLnBrk="0" hangingPunct="0">
              <a:defRPr sz="4400">
                <a:solidFill>
                  <a:schemeClr val="tx1"/>
                </a:solidFill>
                <a:latin typeface="Arial" charset="0"/>
              </a:defRPr>
            </a:lvl5pPr>
            <a:lvl6pPr marL="2514600" indent="-228600" eaLnBrk="0" fontAlgn="base" hangingPunct="0">
              <a:spcBef>
                <a:spcPct val="0"/>
              </a:spcBef>
              <a:spcAft>
                <a:spcPct val="0"/>
              </a:spcAft>
              <a:defRPr sz="4400">
                <a:solidFill>
                  <a:schemeClr val="tx1"/>
                </a:solidFill>
                <a:latin typeface="Arial" charset="0"/>
              </a:defRPr>
            </a:lvl6pPr>
            <a:lvl7pPr marL="2971800" indent="-228600" eaLnBrk="0" fontAlgn="base" hangingPunct="0">
              <a:spcBef>
                <a:spcPct val="0"/>
              </a:spcBef>
              <a:spcAft>
                <a:spcPct val="0"/>
              </a:spcAft>
              <a:defRPr sz="4400">
                <a:solidFill>
                  <a:schemeClr val="tx1"/>
                </a:solidFill>
                <a:latin typeface="Arial" charset="0"/>
              </a:defRPr>
            </a:lvl7pPr>
            <a:lvl8pPr marL="3429000" indent="-228600" eaLnBrk="0" fontAlgn="base" hangingPunct="0">
              <a:spcBef>
                <a:spcPct val="0"/>
              </a:spcBef>
              <a:spcAft>
                <a:spcPct val="0"/>
              </a:spcAft>
              <a:defRPr sz="4400">
                <a:solidFill>
                  <a:schemeClr val="tx1"/>
                </a:solidFill>
                <a:latin typeface="Arial" charset="0"/>
              </a:defRPr>
            </a:lvl8pPr>
            <a:lvl9pPr marL="3886200" indent="-228600" eaLnBrk="0" fontAlgn="base" hangingPunct="0">
              <a:spcBef>
                <a:spcPct val="0"/>
              </a:spcBef>
              <a:spcAft>
                <a:spcPct val="0"/>
              </a:spcAft>
              <a:defRPr sz="4400">
                <a:solidFill>
                  <a:schemeClr val="tx1"/>
                </a:solidFill>
                <a:latin typeface="Arial" charset="0"/>
              </a:defRPr>
            </a:lvl9pPr>
          </a:lstStyle>
          <a:p>
            <a:pPr algn="ctr" eaLnBrk="1" hangingPunct="1">
              <a:spcBef>
                <a:spcPct val="20000"/>
              </a:spcBef>
              <a:buFont typeface="Wingdings 2" pitchFamily="18" charset="2"/>
              <a:buNone/>
            </a:pPr>
            <a:r>
              <a:rPr lang="en-US" sz="2800" b="1">
                <a:solidFill>
                  <a:srgbClr val="0000FF"/>
                </a:solidFill>
                <a:latin typeface="Times New Roman" pitchFamily="18" charset="0"/>
                <a:cs typeface="Times New Roman" pitchFamily="18" charset="0"/>
              </a:rPr>
              <a:t>- Chuồn chuồn có cánh thì bay                                                             Có thằng cu Tí thò tay bắt chuồn.</a:t>
            </a:r>
            <a:endParaRPr lang="en-US" sz="2800">
              <a:latin typeface="Times New Roman" pitchFamily="18" charset="0"/>
              <a:cs typeface="Times New Roman" pitchFamily="18" charset="0"/>
            </a:endParaRPr>
          </a:p>
        </p:txBody>
      </p:sp>
      <p:sp>
        <p:nvSpPr>
          <p:cNvPr id="29703" name="Text Box 7"/>
          <p:cNvSpPr txBox="1">
            <a:spLocks noChangeArrowheads="1"/>
          </p:cNvSpPr>
          <p:nvPr/>
        </p:nvSpPr>
        <p:spPr bwMode="auto">
          <a:xfrm>
            <a:off x="0" y="2895600"/>
            <a:ext cx="9144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a:solidFill>
                  <a:schemeClr val="tx1"/>
                </a:solidFill>
                <a:latin typeface="Arial" charset="0"/>
              </a:defRPr>
            </a:lvl1pPr>
            <a:lvl2pPr marL="742950" indent="-285750" eaLnBrk="0" hangingPunct="0">
              <a:defRPr sz="4400">
                <a:solidFill>
                  <a:schemeClr val="tx1"/>
                </a:solidFill>
                <a:latin typeface="Arial" charset="0"/>
              </a:defRPr>
            </a:lvl2pPr>
            <a:lvl3pPr marL="1143000" indent="-228600" eaLnBrk="0" hangingPunct="0">
              <a:defRPr sz="4400">
                <a:solidFill>
                  <a:schemeClr val="tx1"/>
                </a:solidFill>
                <a:latin typeface="Arial" charset="0"/>
              </a:defRPr>
            </a:lvl3pPr>
            <a:lvl4pPr marL="1600200" indent="-228600" eaLnBrk="0" hangingPunct="0">
              <a:defRPr sz="4400">
                <a:solidFill>
                  <a:schemeClr val="tx1"/>
                </a:solidFill>
                <a:latin typeface="Arial" charset="0"/>
              </a:defRPr>
            </a:lvl4pPr>
            <a:lvl5pPr marL="2057400" indent="-228600" eaLnBrk="0" hangingPunct="0">
              <a:defRPr sz="4400">
                <a:solidFill>
                  <a:schemeClr val="tx1"/>
                </a:solidFill>
                <a:latin typeface="Arial" charset="0"/>
              </a:defRPr>
            </a:lvl5pPr>
            <a:lvl6pPr marL="2514600" indent="-228600" eaLnBrk="0" fontAlgn="base" hangingPunct="0">
              <a:spcBef>
                <a:spcPct val="0"/>
              </a:spcBef>
              <a:spcAft>
                <a:spcPct val="0"/>
              </a:spcAft>
              <a:defRPr sz="4400">
                <a:solidFill>
                  <a:schemeClr val="tx1"/>
                </a:solidFill>
                <a:latin typeface="Arial" charset="0"/>
              </a:defRPr>
            </a:lvl6pPr>
            <a:lvl7pPr marL="2971800" indent="-228600" eaLnBrk="0" fontAlgn="base" hangingPunct="0">
              <a:spcBef>
                <a:spcPct val="0"/>
              </a:spcBef>
              <a:spcAft>
                <a:spcPct val="0"/>
              </a:spcAft>
              <a:defRPr sz="4400">
                <a:solidFill>
                  <a:schemeClr val="tx1"/>
                </a:solidFill>
                <a:latin typeface="Arial" charset="0"/>
              </a:defRPr>
            </a:lvl7pPr>
            <a:lvl8pPr marL="3429000" indent="-228600" eaLnBrk="0" fontAlgn="base" hangingPunct="0">
              <a:spcBef>
                <a:spcPct val="0"/>
              </a:spcBef>
              <a:spcAft>
                <a:spcPct val="0"/>
              </a:spcAft>
              <a:defRPr sz="4400">
                <a:solidFill>
                  <a:schemeClr val="tx1"/>
                </a:solidFill>
                <a:latin typeface="Arial" charset="0"/>
              </a:defRPr>
            </a:lvl8pPr>
            <a:lvl9pPr marL="3886200" indent="-228600" eaLnBrk="0" fontAlgn="base" hangingPunct="0">
              <a:spcBef>
                <a:spcPct val="0"/>
              </a:spcBef>
              <a:spcAft>
                <a:spcPct val="0"/>
              </a:spcAft>
              <a:defRPr sz="4400">
                <a:solidFill>
                  <a:schemeClr val="tx1"/>
                </a:solidFill>
                <a:latin typeface="Arial" charset="0"/>
              </a:defRPr>
            </a:lvl9pPr>
          </a:lstStyle>
          <a:p>
            <a:pPr eaLnBrk="1" hangingPunct="1">
              <a:spcBef>
                <a:spcPct val="20000"/>
              </a:spcBef>
              <a:buFont typeface="Wingdings 2" pitchFamily="18" charset="2"/>
              <a:buNone/>
            </a:pPr>
            <a:r>
              <a:rPr lang="en-US" sz="2800" b="1">
                <a:solidFill>
                  <a:srgbClr val="0000FF"/>
                </a:solidFill>
                <a:latin typeface="Times New Roman" pitchFamily="18" charset="0"/>
                <a:cs typeface="Times New Roman" pitchFamily="18" charset="0"/>
              </a:rPr>
              <a:t>- Chuồn chuồn cắn rốn, bốn ngày biết bơi. </a:t>
            </a:r>
            <a:endParaRPr lang="en-US" sz="2800">
              <a:latin typeface="Times New Roman" pitchFamily="18" charset="0"/>
              <a:cs typeface="Times New Roman" pitchFamily="18" charset="0"/>
            </a:endParaRPr>
          </a:p>
        </p:txBody>
      </p:sp>
      <p:sp>
        <p:nvSpPr>
          <p:cNvPr id="29704" name="Text Box 8"/>
          <p:cNvSpPr txBox="1">
            <a:spLocks noChangeArrowheads="1"/>
          </p:cNvSpPr>
          <p:nvPr/>
        </p:nvSpPr>
        <p:spPr bwMode="auto">
          <a:xfrm>
            <a:off x="0" y="1905000"/>
            <a:ext cx="91440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a:solidFill>
                  <a:schemeClr val="tx1"/>
                </a:solidFill>
                <a:latin typeface="Arial" charset="0"/>
              </a:defRPr>
            </a:lvl1pPr>
            <a:lvl2pPr marL="742950" indent="-285750" eaLnBrk="0" hangingPunct="0">
              <a:defRPr sz="4400">
                <a:solidFill>
                  <a:schemeClr val="tx1"/>
                </a:solidFill>
                <a:latin typeface="Arial" charset="0"/>
              </a:defRPr>
            </a:lvl2pPr>
            <a:lvl3pPr marL="1143000" indent="-228600" eaLnBrk="0" hangingPunct="0">
              <a:defRPr sz="4400">
                <a:solidFill>
                  <a:schemeClr val="tx1"/>
                </a:solidFill>
                <a:latin typeface="Arial" charset="0"/>
              </a:defRPr>
            </a:lvl3pPr>
            <a:lvl4pPr marL="1600200" indent="-228600" eaLnBrk="0" hangingPunct="0">
              <a:defRPr sz="4400">
                <a:solidFill>
                  <a:schemeClr val="tx1"/>
                </a:solidFill>
                <a:latin typeface="Arial" charset="0"/>
              </a:defRPr>
            </a:lvl4pPr>
            <a:lvl5pPr marL="2057400" indent="-228600" eaLnBrk="0" hangingPunct="0">
              <a:defRPr sz="4400">
                <a:solidFill>
                  <a:schemeClr val="tx1"/>
                </a:solidFill>
                <a:latin typeface="Arial" charset="0"/>
              </a:defRPr>
            </a:lvl5pPr>
            <a:lvl6pPr marL="2514600" indent="-228600" eaLnBrk="0" fontAlgn="base" hangingPunct="0">
              <a:spcBef>
                <a:spcPct val="0"/>
              </a:spcBef>
              <a:spcAft>
                <a:spcPct val="0"/>
              </a:spcAft>
              <a:defRPr sz="4400">
                <a:solidFill>
                  <a:schemeClr val="tx1"/>
                </a:solidFill>
                <a:latin typeface="Arial" charset="0"/>
              </a:defRPr>
            </a:lvl6pPr>
            <a:lvl7pPr marL="2971800" indent="-228600" eaLnBrk="0" fontAlgn="base" hangingPunct="0">
              <a:spcBef>
                <a:spcPct val="0"/>
              </a:spcBef>
              <a:spcAft>
                <a:spcPct val="0"/>
              </a:spcAft>
              <a:defRPr sz="4400">
                <a:solidFill>
                  <a:schemeClr val="tx1"/>
                </a:solidFill>
                <a:latin typeface="Arial" charset="0"/>
              </a:defRPr>
            </a:lvl7pPr>
            <a:lvl8pPr marL="3429000" indent="-228600" eaLnBrk="0" fontAlgn="base" hangingPunct="0">
              <a:spcBef>
                <a:spcPct val="0"/>
              </a:spcBef>
              <a:spcAft>
                <a:spcPct val="0"/>
              </a:spcAft>
              <a:defRPr sz="4400">
                <a:solidFill>
                  <a:schemeClr val="tx1"/>
                </a:solidFill>
                <a:latin typeface="Arial" charset="0"/>
              </a:defRPr>
            </a:lvl8pPr>
            <a:lvl9pPr marL="3886200" indent="-228600" eaLnBrk="0" fontAlgn="base" hangingPunct="0">
              <a:spcBef>
                <a:spcPct val="0"/>
              </a:spcBef>
              <a:spcAft>
                <a:spcPct val="0"/>
              </a:spcAft>
              <a:defRPr sz="4400">
                <a:solidFill>
                  <a:schemeClr val="tx1"/>
                </a:solidFill>
                <a:latin typeface="Arial" charset="0"/>
              </a:defRPr>
            </a:lvl9pPr>
          </a:lstStyle>
          <a:p>
            <a:pPr algn="ctr" eaLnBrk="1" hangingPunct="1"/>
            <a:r>
              <a:rPr lang="en-US" sz="2800" b="1">
                <a:solidFill>
                  <a:srgbClr val="0000FF"/>
                </a:solidFill>
                <a:latin typeface="Times New Roman" pitchFamily="18" charset="0"/>
                <a:cs typeface="Times New Roman" pitchFamily="18" charset="0"/>
              </a:rPr>
              <a:t>- Chuồn chuồn bay thấp thì mưa,</a:t>
            </a:r>
          </a:p>
          <a:p>
            <a:pPr algn="ctr" eaLnBrk="1" hangingPunct="1"/>
            <a:r>
              <a:rPr lang="en-US" sz="2800" b="1">
                <a:solidFill>
                  <a:srgbClr val="0000FF"/>
                </a:solidFill>
                <a:latin typeface="Times New Roman" pitchFamily="18" charset="0"/>
                <a:cs typeface="Times New Roman" pitchFamily="18" charset="0"/>
              </a:rPr>
              <a:t>  Bay cao thì nắng, bay vừa thì râm.</a:t>
            </a:r>
            <a:endParaRPr lang="en-US" sz="2800">
              <a:latin typeface="Times New Roman" pitchFamily="18" charset="0"/>
              <a:cs typeface="Times New Roman" pitchFamily="18" charset="0"/>
            </a:endParaRPr>
          </a:p>
        </p:txBody>
      </p:sp>
      <p:sp>
        <p:nvSpPr>
          <p:cNvPr id="29705" name="Text Box 9"/>
          <p:cNvSpPr txBox="1">
            <a:spLocks noChangeArrowheads="1"/>
          </p:cNvSpPr>
          <p:nvPr/>
        </p:nvSpPr>
        <p:spPr bwMode="auto">
          <a:xfrm>
            <a:off x="0" y="1371600"/>
            <a:ext cx="9144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a:solidFill>
                  <a:schemeClr val="tx1"/>
                </a:solidFill>
                <a:latin typeface="Arial" charset="0"/>
              </a:defRPr>
            </a:lvl1pPr>
            <a:lvl2pPr marL="742950" indent="-285750" eaLnBrk="0" hangingPunct="0">
              <a:defRPr sz="4400">
                <a:solidFill>
                  <a:schemeClr val="tx1"/>
                </a:solidFill>
                <a:latin typeface="Arial" charset="0"/>
              </a:defRPr>
            </a:lvl2pPr>
            <a:lvl3pPr marL="1143000" indent="-228600" eaLnBrk="0" hangingPunct="0">
              <a:defRPr sz="4400">
                <a:solidFill>
                  <a:schemeClr val="tx1"/>
                </a:solidFill>
                <a:latin typeface="Arial" charset="0"/>
              </a:defRPr>
            </a:lvl3pPr>
            <a:lvl4pPr marL="1600200" indent="-228600" eaLnBrk="0" hangingPunct="0">
              <a:defRPr sz="4400">
                <a:solidFill>
                  <a:schemeClr val="tx1"/>
                </a:solidFill>
                <a:latin typeface="Arial" charset="0"/>
              </a:defRPr>
            </a:lvl4pPr>
            <a:lvl5pPr marL="2057400" indent="-228600" eaLnBrk="0" hangingPunct="0">
              <a:defRPr sz="4400">
                <a:solidFill>
                  <a:schemeClr val="tx1"/>
                </a:solidFill>
                <a:latin typeface="Arial" charset="0"/>
              </a:defRPr>
            </a:lvl5pPr>
            <a:lvl6pPr marL="2514600" indent="-228600" eaLnBrk="0" fontAlgn="base" hangingPunct="0">
              <a:spcBef>
                <a:spcPct val="0"/>
              </a:spcBef>
              <a:spcAft>
                <a:spcPct val="0"/>
              </a:spcAft>
              <a:defRPr sz="4400">
                <a:solidFill>
                  <a:schemeClr val="tx1"/>
                </a:solidFill>
                <a:latin typeface="Arial" charset="0"/>
              </a:defRPr>
            </a:lvl6pPr>
            <a:lvl7pPr marL="2971800" indent="-228600" eaLnBrk="0" fontAlgn="base" hangingPunct="0">
              <a:spcBef>
                <a:spcPct val="0"/>
              </a:spcBef>
              <a:spcAft>
                <a:spcPct val="0"/>
              </a:spcAft>
              <a:defRPr sz="4400">
                <a:solidFill>
                  <a:schemeClr val="tx1"/>
                </a:solidFill>
                <a:latin typeface="Arial" charset="0"/>
              </a:defRPr>
            </a:lvl7pPr>
            <a:lvl8pPr marL="3429000" indent="-228600" eaLnBrk="0" fontAlgn="base" hangingPunct="0">
              <a:spcBef>
                <a:spcPct val="0"/>
              </a:spcBef>
              <a:spcAft>
                <a:spcPct val="0"/>
              </a:spcAft>
              <a:defRPr sz="4400">
                <a:solidFill>
                  <a:schemeClr val="tx1"/>
                </a:solidFill>
                <a:latin typeface="Arial" charset="0"/>
              </a:defRPr>
            </a:lvl8pPr>
            <a:lvl9pPr marL="3886200" indent="-228600" eaLnBrk="0" fontAlgn="base" hangingPunct="0">
              <a:spcBef>
                <a:spcPct val="0"/>
              </a:spcBef>
              <a:spcAft>
                <a:spcPct val="0"/>
              </a:spcAft>
              <a:defRPr sz="4400">
                <a:solidFill>
                  <a:schemeClr val="tx1"/>
                </a:solidFill>
                <a:latin typeface="Arial" charset="0"/>
              </a:defRPr>
            </a:lvl9pPr>
          </a:lstStyle>
          <a:p>
            <a:pPr eaLnBrk="1" hangingPunct="1">
              <a:spcBef>
                <a:spcPct val="20000"/>
              </a:spcBef>
              <a:buFont typeface="Wingdings 2" pitchFamily="18" charset="2"/>
              <a:buNone/>
            </a:pPr>
            <a:r>
              <a:rPr lang="en-US" sz="2800" b="1">
                <a:solidFill>
                  <a:srgbClr val="0000FF"/>
                </a:solidFill>
                <a:latin typeface="Times New Roman" pitchFamily="18" charset="0"/>
                <a:cs typeface="Times New Roman" pitchFamily="18" charset="0"/>
              </a:rPr>
              <a:t>- Tháng bảy heo may, chuồn chuồn bay thì bão.</a:t>
            </a:r>
            <a:endParaRPr lang="en-US" sz="28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9705"/>
                                        </p:tgtEl>
                                        <p:attrNameLst>
                                          <p:attrName>style.visibility</p:attrName>
                                        </p:attrNameLst>
                                      </p:cBhvr>
                                      <p:to>
                                        <p:strVal val="visible"/>
                                      </p:to>
                                    </p:set>
                                    <p:anim calcmode="discrete" valueType="clr">
                                      <p:cBhvr override="childStyle">
                                        <p:cTn id="7" dur="80"/>
                                        <p:tgtEl>
                                          <p:spTgt spid="2970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9705"/>
                                        </p:tgtEl>
                                        <p:attrNameLst>
                                          <p:attrName>fillcolor</p:attrName>
                                        </p:attrNameLst>
                                      </p:cBhvr>
                                      <p:tavLst>
                                        <p:tav tm="0">
                                          <p:val>
                                            <p:clrVal>
                                              <a:schemeClr val="accent2"/>
                                            </p:clrVal>
                                          </p:val>
                                        </p:tav>
                                        <p:tav tm="50000">
                                          <p:val>
                                            <p:clrVal>
                                              <a:schemeClr val="hlink"/>
                                            </p:clrVal>
                                          </p:val>
                                        </p:tav>
                                      </p:tavLst>
                                    </p:anim>
                                    <p:set>
                                      <p:cBhvr>
                                        <p:cTn id="9" dur="80"/>
                                        <p:tgtEl>
                                          <p:spTgt spid="29705"/>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29704"/>
                                        </p:tgtEl>
                                        <p:attrNameLst>
                                          <p:attrName>style.visibility</p:attrName>
                                        </p:attrNameLst>
                                      </p:cBhvr>
                                      <p:to>
                                        <p:strVal val="visible"/>
                                      </p:to>
                                    </p:set>
                                    <p:anim calcmode="discrete" valueType="clr">
                                      <p:cBhvr override="childStyle">
                                        <p:cTn id="14" dur="80"/>
                                        <p:tgtEl>
                                          <p:spTgt spid="29704"/>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29704"/>
                                        </p:tgtEl>
                                        <p:attrNameLst>
                                          <p:attrName>fillcolor</p:attrName>
                                        </p:attrNameLst>
                                      </p:cBhvr>
                                      <p:tavLst>
                                        <p:tav tm="0">
                                          <p:val>
                                            <p:clrVal>
                                              <a:schemeClr val="accent2"/>
                                            </p:clrVal>
                                          </p:val>
                                        </p:tav>
                                        <p:tav tm="50000">
                                          <p:val>
                                            <p:clrVal>
                                              <a:schemeClr val="hlink"/>
                                            </p:clrVal>
                                          </p:val>
                                        </p:tav>
                                      </p:tavLst>
                                    </p:anim>
                                    <p:set>
                                      <p:cBhvr>
                                        <p:cTn id="16" dur="80"/>
                                        <p:tgtEl>
                                          <p:spTgt spid="29704"/>
                                        </p:tgtEl>
                                        <p:attrNameLst>
                                          <p:attrName>fill.type</p:attrName>
                                        </p:attrNameLst>
                                      </p:cBhvr>
                                      <p:to>
                                        <p:strVal val="solid"/>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29703"/>
                                        </p:tgtEl>
                                        <p:attrNameLst>
                                          <p:attrName>style.visibility</p:attrName>
                                        </p:attrNameLst>
                                      </p:cBhvr>
                                      <p:to>
                                        <p:strVal val="visible"/>
                                      </p:to>
                                    </p:set>
                                    <p:anim calcmode="discrete" valueType="clr">
                                      <p:cBhvr override="childStyle">
                                        <p:cTn id="21" dur="80"/>
                                        <p:tgtEl>
                                          <p:spTgt spid="29703"/>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29703"/>
                                        </p:tgtEl>
                                        <p:attrNameLst>
                                          <p:attrName>fillcolor</p:attrName>
                                        </p:attrNameLst>
                                      </p:cBhvr>
                                      <p:tavLst>
                                        <p:tav tm="0">
                                          <p:val>
                                            <p:clrVal>
                                              <a:schemeClr val="accent2"/>
                                            </p:clrVal>
                                          </p:val>
                                        </p:tav>
                                        <p:tav tm="50000">
                                          <p:val>
                                            <p:clrVal>
                                              <a:schemeClr val="hlink"/>
                                            </p:clrVal>
                                          </p:val>
                                        </p:tav>
                                      </p:tavLst>
                                    </p:anim>
                                    <p:set>
                                      <p:cBhvr>
                                        <p:cTn id="23" dur="80"/>
                                        <p:tgtEl>
                                          <p:spTgt spid="29703"/>
                                        </p:tgtEl>
                                        <p:attrNameLst>
                                          <p:attrName>fill.type</p:attrName>
                                        </p:attrNameLst>
                                      </p:cBhvr>
                                      <p:to>
                                        <p:strVal val="solid"/>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27" presetClass="entr" presetSubtype="0" fill="hold" grpId="0" nodeType="clickEffect">
                                  <p:stCondLst>
                                    <p:cond delay="0"/>
                                  </p:stCondLst>
                                  <p:iterate type="lt">
                                    <p:tmPct val="50000"/>
                                  </p:iterate>
                                  <p:childTnLst>
                                    <p:set>
                                      <p:cBhvr>
                                        <p:cTn id="27" dur="1" fill="hold">
                                          <p:stCondLst>
                                            <p:cond delay="0"/>
                                          </p:stCondLst>
                                        </p:cTn>
                                        <p:tgtEl>
                                          <p:spTgt spid="29702"/>
                                        </p:tgtEl>
                                        <p:attrNameLst>
                                          <p:attrName>style.visibility</p:attrName>
                                        </p:attrNameLst>
                                      </p:cBhvr>
                                      <p:to>
                                        <p:strVal val="visible"/>
                                      </p:to>
                                    </p:set>
                                    <p:anim calcmode="discrete" valueType="clr">
                                      <p:cBhvr override="childStyle">
                                        <p:cTn id="28" dur="80"/>
                                        <p:tgtEl>
                                          <p:spTgt spid="29702"/>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29702"/>
                                        </p:tgtEl>
                                        <p:attrNameLst>
                                          <p:attrName>fillcolor</p:attrName>
                                        </p:attrNameLst>
                                      </p:cBhvr>
                                      <p:tavLst>
                                        <p:tav tm="0">
                                          <p:val>
                                            <p:clrVal>
                                              <a:schemeClr val="accent2"/>
                                            </p:clrVal>
                                          </p:val>
                                        </p:tav>
                                        <p:tav tm="50000">
                                          <p:val>
                                            <p:clrVal>
                                              <a:schemeClr val="hlink"/>
                                            </p:clrVal>
                                          </p:val>
                                        </p:tav>
                                      </p:tavLst>
                                    </p:anim>
                                    <p:set>
                                      <p:cBhvr>
                                        <p:cTn id="30" dur="80"/>
                                        <p:tgtEl>
                                          <p:spTgt spid="29702"/>
                                        </p:tgtEl>
                                        <p:attrNameLst>
                                          <p:attrName>fill.type</p:attrName>
                                        </p:attrNameLst>
                                      </p:cBhvr>
                                      <p:to>
                                        <p:strVal val="solid"/>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27" presetClass="entr" presetSubtype="0" fill="hold" grpId="0" nodeType="clickEffect">
                                  <p:stCondLst>
                                    <p:cond delay="0"/>
                                  </p:stCondLst>
                                  <p:iterate type="lt">
                                    <p:tmPct val="50000"/>
                                  </p:iterate>
                                  <p:childTnLst>
                                    <p:set>
                                      <p:cBhvr>
                                        <p:cTn id="34" dur="1" fill="hold">
                                          <p:stCondLst>
                                            <p:cond delay="0"/>
                                          </p:stCondLst>
                                        </p:cTn>
                                        <p:tgtEl>
                                          <p:spTgt spid="29701"/>
                                        </p:tgtEl>
                                        <p:attrNameLst>
                                          <p:attrName>style.visibility</p:attrName>
                                        </p:attrNameLst>
                                      </p:cBhvr>
                                      <p:to>
                                        <p:strVal val="visible"/>
                                      </p:to>
                                    </p:set>
                                    <p:anim calcmode="discrete" valueType="clr">
                                      <p:cBhvr override="childStyle">
                                        <p:cTn id="35" dur="80"/>
                                        <p:tgtEl>
                                          <p:spTgt spid="29701"/>
                                        </p:tgtEl>
                                        <p:attrNameLst>
                                          <p:attrName>style.color</p:attrName>
                                        </p:attrNameLst>
                                      </p:cBhvr>
                                      <p:tavLst>
                                        <p:tav tm="0">
                                          <p:val>
                                            <p:clrVal>
                                              <a:schemeClr val="accent2"/>
                                            </p:clrVal>
                                          </p:val>
                                        </p:tav>
                                        <p:tav tm="50000">
                                          <p:val>
                                            <p:clrVal>
                                              <a:schemeClr val="hlink"/>
                                            </p:clrVal>
                                          </p:val>
                                        </p:tav>
                                      </p:tavLst>
                                    </p:anim>
                                    <p:anim calcmode="discrete" valueType="clr">
                                      <p:cBhvr>
                                        <p:cTn id="36" dur="80"/>
                                        <p:tgtEl>
                                          <p:spTgt spid="29701"/>
                                        </p:tgtEl>
                                        <p:attrNameLst>
                                          <p:attrName>fillcolor</p:attrName>
                                        </p:attrNameLst>
                                      </p:cBhvr>
                                      <p:tavLst>
                                        <p:tav tm="0">
                                          <p:val>
                                            <p:clrVal>
                                              <a:schemeClr val="accent2"/>
                                            </p:clrVal>
                                          </p:val>
                                        </p:tav>
                                        <p:tav tm="50000">
                                          <p:val>
                                            <p:clrVal>
                                              <a:schemeClr val="hlink"/>
                                            </p:clrVal>
                                          </p:val>
                                        </p:tav>
                                      </p:tavLst>
                                    </p:anim>
                                    <p:set>
                                      <p:cBhvr>
                                        <p:cTn id="37" dur="80"/>
                                        <p:tgtEl>
                                          <p:spTgt spid="2970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1" grpId="0"/>
      <p:bldP spid="29702" grpId="0"/>
      <p:bldP spid="29703" grpId="0"/>
      <p:bldP spid="29704" grpId="0"/>
      <p:bldP spid="29705" grpId="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8434" name="Picture 2" descr="u9_135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WordArt 6"/>
          <p:cNvSpPr>
            <a:spLocks noChangeArrowheads="1" noChangeShapeType="1" noTextEdit="1"/>
          </p:cNvSpPr>
          <p:nvPr/>
        </p:nvSpPr>
        <p:spPr bwMode="auto">
          <a:xfrm>
            <a:off x="838200" y="1295400"/>
            <a:ext cx="7315200" cy="3733800"/>
          </a:xfrm>
          <a:prstGeom prst="rect">
            <a:avLst/>
          </a:prstGeom>
        </p:spPr>
        <p:txBody>
          <a:bodyPr wrap="none" fromWordArt="1">
            <a:prstTxWarp prst="textCascadeUp">
              <a:avLst>
                <a:gd name="adj" fmla="val 44444"/>
              </a:avLst>
            </a:prstTxWarp>
            <a:scene3d>
              <a:camera prst="legacyPerspectiveFront">
                <a:rot lat="20519997" lon="1080000" rev="0"/>
              </a:camera>
              <a:lightRig rig="legacyHarsh2" dir="b"/>
            </a:scene3d>
            <a:sp3d extrusionH="430200" prstMaterial="legacyMatte">
              <a:extrusionClr>
                <a:srgbClr val="FF6600"/>
              </a:extrusionClr>
            </a:sp3d>
          </a:bodyPr>
          <a:lstStyle/>
          <a:p>
            <a:pPr algn="ctr"/>
            <a:r>
              <a:rPr lang="en-US" sz="3600" b="1" kern="10">
                <a:ln w="9525">
                  <a:round/>
                  <a:headEnd/>
                  <a:tailEnd/>
                </a:ln>
                <a:gradFill rotWithShape="1">
                  <a:gsLst>
                    <a:gs pos="0">
                      <a:srgbClr val="FFE701"/>
                    </a:gs>
                    <a:gs pos="100000">
                      <a:srgbClr val="FE3E02"/>
                    </a:gs>
                  </a:gsLst>
                  <a:lin ang="5400000" scaled="1"/>
                </a:gradFill>
                <a:latin typeface="Times New Roman"/>
                <a:cs typeface="Times New Roman"/>
              </a:rPr>
              <a:t>CHÀO CÁC EM !</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245600" cy="6934200"/>
          </a:xfrm>
          <a:prstGeom prst="rect">
            <a:avLst/>
          </a:prstGeom>
        </p:spPr>
      </p:pic>
      <p:sp>
        <p:nvSpPr>
          <p:cNvPr id="3" name="TextBox 2"/>
          <p:cNvSpPr txBox="1">
            <a:spLocks noChangeArrowheads="1"/>
          </p:cNvSpPr>
          <p:nvPr/>
        </p:nvSpPr>
        <p:spPr bwMode="auto">
          <a:xfrm>
            <a:off x="190500" y="3394379"/>
            <a:ext cx="8943975"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200" b="1">
                <a:latin typeface="Times New Roman" pitchFamily="18" charset="0"/>
                <a:cs typeface="Times New Roman" pitchFamily="18" charset="0"/>
              </a:rPr>
              <a:t>+ Công trình này có từ thế kỉ ? </a:t>
            </a:r>
            <a:endParaRPr lang="vi-VN" sz="3200" b="1">
              <a:latin typeface="Times New Roman" pitchFamily="18" charset="0"/>
              <a:cs typeface="Times New Roman" pitchFamily="18" charset="0"/>
            </a:endParaRPr>
          </a:p>
        </p:txBody>
      </p:sp>
      <p:sp>
        <p:nvSpPr>
          <p:cNvPr id="4" name="TextBox 3"/>
          <p:cNvSpPr txBox="1">
            <a:spLocks noChangeArrowheads="1"/>
          </p:cNvSpPr>
          <p:nvPr/>
        </p:nvSpPr>
        <p:spPr bwMode="auto">
          <a:xfrm>
            <a:off x="182724" y="2765191"/>
            <a:ext cx="8686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200" b="1">
                <a:latin typeface="Times New Roman" pitchFamily="18" charset="0"/>
                <a:cs typeface="Times New Roman" pitchFamily="18" charset="0"/>
              </a:rPr>
              <a:t> </a:t>
            </a:r>
            <a:r>
              <a:rPr lang="en-US" sz="3200" b="1">
                <a:solidFill>
                  <a:srgbClr val="002060"/>
                </a:solidFill>
                <a:latin typeface="Times New Roman" pitchFamily="18" charset="0"/>
                <a:cs typeface="Times New Roman" pitchFamily="18" charset="0"/>
              </a:rPr>
              <a:t>C. Trung Quốc</a:t>
            </a:r>
            <a:endParaRPr lang="vi-VN" sz="3200" b="1">
              <a:solidFill>
                <a:srgbClr val="002060"/>
              </a:solidFill>
              <a:latin typeface="Times New Roman" pitchFamily="18" charset="0"/>
              <a:cs typeface="Times New Roman" pitchFamily="18" charset="0"/>
            </a:endParaRPr>
          </a:p>
        </p:txBody>
      </p:sp>
      <p:sp>
        <p:nvSpPr>
          <p:cNvPr id="5" name="TextBox 4"/>
          <p:cNvSpPr txBox="1">
            <a:spLocks noChangeArrowheads="1"/>
          </p:cNvSpPr>
          <p:nvPr/>
        </p:nvSpPr>
        <p:spPr bwMode="auto">
          <a:xfrm>
            <a:off x="330593" y="1237477"/>
            <a:ext cx="86915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200" b="1">
                <a:solidFill>
                  <a:srgbClr val="002060"/>
                </a:solidFill>
                <a:latin typeface="Times New Roman" pitchFamily="18" charset="0"/>
                <a:cs typeface="Times New Roman" pitchFamily="18" charset="0"/>
              </a:rPr>
              <a:t>A. Lào</a:t>
            </a:r>
            <a:endParaRPr lang="vi-VN" sz="3200" b="1">
              <a:solidFill>
                <a:srgbClr val="002060"/>
              </a:solidFill>
              <a:latin typeface="Times New Roman" pitchFamily="18" charset="0"/>
              <a:cs typeface="Times New Roman" pitchFamily="18" charset="0"/>
            </a:endParaRPr>
          </a:p>
        </p:txBody>
      </p:sp>
      <p:sp>
        <p:nvSpPr>
          <p:cNvPr id="6" name="TextBox 5"/>
          <p:cNvSpPr txBox="1">
            <a:spLocks noChangeArrowheads="1"/>
          </p:cNvSpPr>
          <p:nvPr/>
        </p:nvSpPr>
        <p:spPr bwMode="auto">
          <a:xfrm>
            <a:off x="220824" y="2009517"/>
            <a:ext cx="8691563"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200" b="1" dirty="0">
                <a:solidFill>
                  <a:srgbClr val="002060"/>
                </a:solidFill>
                <a:latin typeface="Times New Roman" pitchFamily="18" charset="0"/>
                <a:cs typeface="Times New Roman" pitchFamily="18" charset="0"/>
              </a:rPr>
              <a:t> B. </a:t>
            </a:r>
            <a:r>
              <a:rPr lang="en-US" sz="3200" b="1" dirty="0" err="1">
                <a:solidFill>
                  <a:srgbClr val="002060"/>
                </a:solidFill>
                <a:latin typeface="Times New Roman" pitchFamily="18" charset="0"/>
                <a:cs typeface="Times New Roman" pitchFamily="18" charset="0"/>
              </a:rPr>
              <a:t>Căm</a:t>
            </a:r>
            <a:r>
              <a:rPr lang="en-US" sz="3200" b="1" dirty="0">
                <a:solidFill>
                  <a:srgbClr val="002060"/>
                </a:solidFill>
                <a:latin typeface="Times New Roman" pitchFamily="18" charset="0"/>
                <a:cs typeface="Times New Roman" pitchFamily="18" charset="0"/>
              </a:rPr>
              <a:t> – </a:t>
            </a:r>
            <a:r>
              <a:rPr lang="en-US" sz="3200" b="1" dirty="0" err="1">
                <a:solidFill>
                  <a:srgbClr val="002060"/>
                </a:solidFill>
                <a:latin typeface="Times New Roman" pitchFamily="18" charset="0"/>
                <a:cs typeface="Times New Roman" pitchFamily="18" charset="0"/>
              </a:rPr>
              <a:t>pu</a:t>
            </a:r>
            <a:r>
              <a:rPr lang="en-US" sz="3200" b="1" dirty="0">
                <a:solidFill>
                  <a:srgbClr val="002060"/>
                </a:solidFill>
                <a:latin typeface="Times New Roman" pitchFamily="18" charset="0"/>
                <a:cs typeface="Times New Roman" pitchFamily="18" charset="0"/>
              </a:rPr>
              <a:t> - chia</a:t>
            </a:r>
            <a:endParaRPr lang="vi-VN" sz="3200" b="1" dirty="0">
              <a:solidFill>
                <a:srgbClr val="002060"/>
              </a:solidFill>
              <a:latin typeface="Times New Roman" pitchFamily="18" charset="0"/>
              <a:cs typeface="Times New Roman" pitchFamily="18" charset="0"/>
            </a:endParaRPr>
          </a:p>
        </p:txBody>
      </p:sp>
      <p:sp>
        <p:nvSpPr>
          <p:cNvPr id="7" name="TextBox 6"/>
          <p:cNvSpPr txBox="1">
            <a:spLocks noChangeArrowheads="1"/>
          </p:cNvSpPr>
          <p:nvPr/>
        </p:nvSpPr>
        <p:spPr bwMode="auto">
          <a:xfrm>
            <a:off x="295624" y="4160995"/>
            <a:ext cx="894397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200" b="1">
                <a:solidFill>
                  <a:srgbClr val="002060"/>
                </a:solidFill>
                <a:latin typeface="Times New Roman" pitchFamily="18" charset="0"/>
                <a:cs typeface="Times New Roman" pitchFamily="18" charset="0"/>
              </a:rPr>
              <a:t>A. Thế kỉ XI</a:t>
            </a:r>
            <a:endParaRPr lang="vi-VN" sz="3200" b="1">
              <a:latin typeface="Times New Roman" pitchFamily="18" charset="0"/>
              <a:cs typeface="Times New Roman" pitchFamily="18" charset="0"/>
            </a:endParaRPr>
          </a:p>
        </p:txBody>
      </p:sp>
      <p:sp>
        <p:nvSpPr>
          <p:cNvPr id="8" name="TextBox 7"/>
          <p:cNvSpPr txBox="1">
            <a:spLocks noChangeArrowheads="1"/>
          </p:cNvSpPr>
          <p:nvPr/>
        </p:nvSpPr>
        <p:spPr bwMode="auto">
          <a:xfrm>
            <a:off x="288190" y="4899025"/>
            <a:ext cx="86868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200" b="1">
                <a:solidFill>
                  <a:srgbClr val="002060"/>
                </a:solidFill>
                <a:latin typeface="Times New Roman" pitchFamily="18" charset="0"/>
                <a:cs typeface="Times New Roman" pitchFamily="18" charset="0"/>
              </a:rPr>
              <a:t>B. Thế kỉ  IX</a:t>
            </a:r>
            <a:endParaRPr lang="vi-VN" sz="3200" b="1">
              <a:latin typeface="Times New Roman" pitchFamily="18" charset="0"/>
              <a:cs typeface="Times New Roman" pitchFamily="18" charset="0"/>
            </a:endParaRPr>
          </a:p>
        </p:txBody>
      </p:sp>
      <p:sp>
        <p:nvSpPr>
          <p:cNvPr id="9" name="TextBox 8"/>
          <p:cNvSpPr txBox="1">
            <a:spLocks noChangeArrowheads="1"/>
          </p:cNvSpPr>
          <p:nvPr/>
        </p:nvSpPr>
        <p:spPr bwMode="auto">
          <a:xfrm>
            <a:off x="147638" y="5776913"/>
            <a:ext cx="88153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200" b="1">
                <a:latin typeface="Times New Roman" pitchFamily="18" charset="0"/>
                <a:cs typeface="Times New Roman" pitchFamily="18" charset="0"/>
              </a:rPr>
              <a:t> </a:t>
            </a:r>
            <a:r>
              <a:rPr lang="en-US" sz="3200" b="1">
                <a:solidFill>
                  <a:srgbClr val="002060"/>
                </a:solidFill>
                <a:latin typeface="Times New Roman" pitchFamily="18" charset="0"/>
                <a:cs typeface="Times New Roman" pitchFamily="18" charset="0"/>
              </a:rPr>
              <a:t>C. Thế kỉ XII</a:t>
            </a:r>
            <a:endParaRPr lang="vi-VN" sz="3200" b="1">
              <a:latin typeface="Times New Roman" pitchFamily="18" charset="0"/>
              <a:cs typeface="Times New Roman" pitchFamily="18" charset="0"/>
            </a:endParaRPr>
          </a:p>
        </p:txBody>
      </p:sp>
      <p:sp>
        <p:nvSpPr>
          <p:cNvPr id="10" name="TextBox 9"/>
          <p:cNvSpPr txBox="1">
            <a:spLocks noChangeArrowheads="1"/>
          </p:cNvSpPr>
          <p:nvPr/>
        </p:nvSpPr>
        <p:spPr bwMode="auto">
          <a:xfrm>
            <a:off x="295624" y="304509"/>
            <a:ext cx="86868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200" b="1">
                <a:latin typeface="Times New Roman" pitchFamily="18" charset="0"/>
                <a:cs typeface="Times New Roman" pitchFamily="18" charset="0"/>
              </a:rPr>
              <a:t>+ </a:t>
            </a:r>
            <a:r>
              <a:rPr lang="vi-VN" sz="3200" b="1">
                <a:latin typeface="Times New Roman" pitchFamily="18" charset="0"/>
                <a:cs typeface="Times New Roman" pitchFamily="18" charset="0"/>
              </a:rPr>
              <a:t>Đền Ăng-co Vát là công trình kiến trúc và điêu khắc của  nước nào </a:t>
            </a:r>
            <a:r>
              <a:rPr lang="en-US" sz="3200" b="1">
                <a:latin typeface="Times New Roman" pitchFamily="18" charset="0"/>
                <a:cs typeface="Times New Roman" pitchFamily="18" charset="0"/>
              </a:rPr>
              <a:t>?</a:t>
            </a:r>
            <a:endParaRPr lang="vi-VN" sz="3200" b="1">
              <a:latin typeface="Times New Roman" pitchFamily="18" charset="0"/>
              <a:cs typeface="Times New Roman" pitchFamily="18" charset="0"/>
            </a:endParaRPr>
          </a:p>
        </p:txBody>
      </p:sp>
      <p:sp>
        <p:nvSpPr>
          <p:cNvPr id="11" name="Oval 10"/>
          <p:cNvSpPr/>
          <p:nvPr/>
        </p:nvSpPr>
        <p:spPr>
          <a:xfrm>
            <a:off x="317885" y="2040277"/>
            <a:ext cx="533400" cy="5461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0000"/>
              </a:solidFill>
            </a:endParaRPr>
          </a:p>
        </p:txBody>
      </p:sp>
      <p:sp>
        <p:nvSpPr>
          <p:cNvPr id="12" name="Oval 11"/>
          <p:cNvSpPr/>
          <p:nvPr/>
        </p:nvSpPr>
        <p:spPr>
          <a:xfrm>
            <a:off x="273204" y="5812839"/>
            <a:ext cx="533400" cy="5461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0000"/>
              </a:solidFill>
            </a:endParaRPr>
          </a:p>
        </p:txBody>
      </p:sp>
    </p:spTree>
    <p:extLst>
      <p:ext uri="{BB962C8B-B14F-4D97-AF65-F5344CB8AC3E}">
        <p14:creationId xmlns:p14="http://schemas.microsoft.com/office/powerpoint/2010/main" val="850213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ircle(in)">
                                      <p:cBhvr>
                                        <p:cTn id="15" dur="2000"/>
                                        <p:tgtEl>
                                          <p:spTgt spid="5"/>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circle(in)">
                                      <p:cBhvr>
                                        <p:cTn id="18" dur="20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circle(in)">
                                      <p:cBhvr>
                                        <p:cTn id="23" dur="20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circle(in)">
                                      <p:cBhvr>
                                        <p:cTn id="28" dur="2000"/>
                                        <p:tgtEl>
                                          <p:spTgt spid="3"/>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circle(in)">
                                      <p:cBhvr>
                                        <p:cTn id="33" dur="2000"/>
                                        <p:tgtEl>
                                          <p:spTgt spid="7"/>
                                        </p:tgtEl>
                                      </p:cBhvr>
                                    </p:animEffect>
                                  </p:childTnLst>
                                </p:cTn>
                              </p:par>
                              <p:par>
                                <p:cTn id="34" presetID="6" presetClass="entr" presetSubtype="16" fill="hold" grpId="0" nodeType="with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circle(in)">
                                      <p:cBhvr>
                                        <p:cTn id="36" dur="2000"/>
                                        <p:tgtEl>
                                          <p:spTgt spid="8"/>
                                        </p:tgtEl>
                                      </p:cBhvr>
                                    </p:animEffect>
                                  </p:childTnLst>
                                </p:cTn>
                              </p:par>
                              <p:par>
                                <p:cTn id="37" presetID="6" presetClass="entr" presetSubtype="16"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circle(in)">
                                      <p:cBhvr>
                                        <p:cTn id="39" dur="2000"/>
                                        <p:tgtEl>
                                          <p:spTgt spid="9"/>
                                        </p:tgtEl>
                                      </p:cBhvr>
                                    </p:animEffect>
                                  </p:childTnLst>
                                </p:cTn>
                              </p:par>
                            </p:childTnLst>
                          </p:cTn>
                        </p:par>
                      </p:childTnLst>
                    </p:cTn>
                  </p:par>
                  <p:par>
                    <p:cTn id="40" fill="hold">
                      <p:stCondLst>
                        <p:cond delay="indefinite"/>
                      </p:stCondLst>
                      <p:childTnLst>
                        <p:par>
                          <p:cTn id="41" fill="hold">
                            <p:stCondLst>
                              <p:cond delay="0"/>
                            </p:stCondLst>
                            <p:childTnLst>
                              <p:par>
                                <p:cTn id="42" presetID="6" presetClass="entr" presetSubtype="16" fill="hold" grpId="0" nodeType="click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circle(in)">
                                      <p:cBhvr>
                                        <p:cTn id="44"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P spid="10" grpId="0"/>
      <p:bldP spid="11" grpId="0" animBg="1"/>
      <p:bldP spid="1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scan0078"/>
          <p:cNvPicPr>
            <a:picLocks noChangeAspect="1" noChangeArrowheads="1"/>
          </p:cNvPicPr>
          <p:nvPr/>
        </p:nvPicPr>
        <p:blipFill>
          <a:blip r:embed="rId2">
            <a:extLst>
              <a:ext uri="{28A0092B-C50C-407E-A947-70E740481C1C}">
                <a14:useLocalDpi xmlns:a14="http://schemas.microsoft.com/office/drawing/2010/main" val="0"/>
              </a:ext>
            </a:extLst>
          </a:blip>
          <a:srcRect l="5833" t="8888" r="10001" b="10001"/>
          <a:stretch>
            <a:fillRect/>
          </a:stretch>
        </p:blipFill>
        <p:spPr bwMode="auto">
          <a:xfrm>
            <a:off x="0" y="1752600"/>
            <a:ext cx="4572000" cy="5105400"/>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2056" name="Picture 2" descr="D:\Documents\Hong Diep document\Anh tu lieu\Dong vat\Côn trùng\d1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1752600"/>
            <a:ext cx="47244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Text Box 11"/>
          <p:cNvSpPr txBox="1">
            <a:spLocks noChangeArrowheads="1"/>
          </p:cNvSpPr>
          <p:nvPr/>
        </p:nvSpPr>
        <p:spPr bwMode="auto">
          <a:xfrm>
            <a:off x="0" y="0"/>
            <a:ext cx="9144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4400">
                <a:solidFill>
                  <a:schemeClr val="tx1"/>
                </a:solidFill>
                <a:latin typeface="Arial" charset="0"/>
              </a:defRPr>
            </a:lvl1pPr>
            <a:lvl2pPr marL="742950" indent="-285750" eaLnBrk="0" hangingPunct="0">
              <a:defRPr sz="4400">
                <a:solidFill>
                  <a:schemeClr val="tx1"/>
                </a:solidFill>
                <a:latin typeface="Arial" charset="0"/>
              </a:defRPr>
            </a:lvl2pPr>
            <a:lvl3pPr marL="1143000" indent="-228600" eaLnBrk="0" hangingPunct="0">
              <a:defRPr sz="4400">
                <a:solidFill>
                  <a:schemeClr val="tx1"/>
                </a:solidFill>
                <a:latin typeface="Arial" charset="0"/>
              </a:defRPr>
            </a:lvl3pPr>
            <a:lvl4pPr marL="1600200" indent="-228600" eaLnBrk="0" hangingPunct="0">
              <a:defRPr sz="4400">
                <a:solidFill>
                  <a:schemeClr val="tx1"/>
                </a:solidFill>
                <a:latin typeface="Arial" charset="0"/>
              </a:defRPr>
            </a:lvl4pPr>
            <a:lvl5pPr marL="2057400" indent="-228600" eaLnBrk="0" hangingPunct="0">
              <a:defRPr sz="4400">
                <a:solidFill>
                  <a:schemeClr val="tx1"/>
                </a:solidFill>
                <a:latin typeface="Arial" charset="0"/>
              </a:defRPr>
            </a:lvl5pPr>
            <a:lvl6pPr marL="2514600" indent="-228600" eaLnBrk="0" fontAlgn="base" hangingPunct="0">
              <a:spcBef>
                <a:spcPct val="0"/>
              </a:spcBef>
              <a:spcAft>
                <a:spcPct val="0"/>
              </a:spcAft>
              <a:defRPr sz="4400">
                <a:solidFill>
                  <a:schemeClr val="tx1"/>
                </a:solidFill>
                <a:latin typeface="Arial" charset="0"/>
              </a:defRPr>
            </a:lvl6pPr>
            <a:lvl7pPr marL="2971800" indent="-228600" eaLnBrk="0" fontAlgn="base" hangingPunct="0">
              <a:spcBef>
                <a:spcPct val="0"/>
              </a:spcBef>
              <a:spcAft>
                <a:spcPct val="0"/>
              </a:spcAft>
              <a:defRPr sz="4400">
                <a:solidFill>
                  <a:schemeClr val="tx1"/>
                </a:solidFill>
                <a:latin typeface="Arial" charset="0"/>
              </a:defRPr>
            </a:lvl7pPr>
            <a:lvl8pPr marL="3429000" indent="-228600" eaLnBrk="0" fontAlgn="base" hangingPunct="0">
              <a:spcBef>
                <a:spcPct val="0"/>
              </a:spcBef>
              <a:spcAft>
                <a:spcPct val="0"/>
              </a:spcAft>
              <a:defRPr sz="4400">
                <a:solidFill>
                  <a:schemeClr val="tx1"/>
                </a:solidFill>
                <a:latin typeface="Arial" charset="0"/>
              </a:defRPr>
            </a:lvl8pPr>
            <a:lvl9pPr marL="3886200" indent="-228600" eaLnBrk="0" fontAlgn="base" hangingPunct="0">
              <a:spcBef>
                <a:spcPct val="0"/>
              </a:spcBef>
              <a:spcAft>
                <a:spcPct val="0"/>
              </a:spcAft>
              <a:defRPr sz="4400">
                <a:solidFill>
                  <a:schemeClr val="tx1"/>
                </a:solidFill>
                <a:latin typeface="Arial" charset="0"/>
              </a:defRPr>
            </a:lvl9pPr>
          </a:lstStyle>
          <a:p>
            <a:pPr algn="ctr" eaLnBrk="1" hangingPunct="1">
              <a:spcBef>
                <a:spcPct val="50000"/>
              </a:spcBef>
            </a:pPr>
            <a:r>
              <a:rPr lang="en-US" sz="3600" b="1">
                <a:solidFill>
                  <a:srgbClr val="0000FF"/>
                </a:solidFill>
                <a:latin typeface="Times New Roman" pitchFamily="18" charset="0"/>
                <a:cs typeface="Times New Roman" pitchFamily="18" charset="0"/>
              </a:rPr>
              <a:t>Tập đọc</a:t>
            </a:r>
            <a:endParaRPr lang="en-US" sz="3600">
              <a:latin typeface="Times New Roman" pitchFamily="18" charset="0"/>
              <a:cs typeface="Times New Roman" pitchFamily="18" charset="0"/>
            </a:endParaRPr>
          </a:p>
        </p:txBody>
      </p:sp>
      <p:sp>
        <p:nvSpPr>
          <p:cNvPr id="2060" name="Text Box 12"/>
          <p:cNvSpPr txBox="1">
            <a:spLocks noChangeArrowheads="1"/>
          </p:cNvSpPr>
          <p:nvPr/>
        </p:nvSpPr>
        <p:spPr bwMode="auto">
          <a:xfrm>
            <a:off x="0" y="646331"/>
            <a:ext cx="91440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a:solidFill>
                  <a:schemeClr val="tx1"/>
                </a:solidFill>
                <a:latin typeface="Arial" charset="0"/>
              </a:defRPr>
            </a:lvl1pPr>
            <a:lvl2pPr marL="742950" indent="-285750" eaLnBrk="0" hangingPunct="0">
              <a:defRPr sz="4400">
                <a:solidFill>
                  <a:schemeClr val="tx1"/>
                </a:solidFill>
                <a:latin typeface="Arial" charset="0"/>
              </a:defRPr>
            </a:lvl2pPr>
            <a:lvl3pPr marL="1143000" indent="-228600" eaLnBrk="0" hangingPunct="0">
              <a:defRPr sz="4400">
                <a:solidFill>
                  <a:schemeClr val="tx1"/>
                </a:solidFill>
                <a:latin typeface="Arial" charset="0"/>
              </a:defRPr>
            </a:lvl3pPr>
            <a:lvl4pPr marL="1600200" indent="-228600" eaLnBrk="0" hangingPunct="0">
              <a:defRPr sz="4400">
                <a:solidFill>
                  <a:schemeClr val="tx1"/>
                </a:solidFill>
                <a:latin typeface="Arial" charset="0"/>
              </a:defRPr>
            </a:lvl4pPr>
            <a:lvl5pPr marL="2057400" indent="-228600" eaLnBrk="0" hangingPunct="0">
              <a:defRPr sz="4400">
                <a:solidFill>
                  <a:schemeClr val="tx1"/>
                </a:solidFill>
                <a:latin typeface="Arial" charset="0"/>
              </a:defRPr>
            </a:lvl5pPr>
            <a:lvl6pPr marL="2514600" indent="-228600" eaLnBrk="0" fontAlgn="base" hangingPunct="0">
              <a:spcBef>
                <a:spcPct val="0"/>
              </a:spcBef>
              <a:spcAft>
                <a:spcPct val="0"/>
              </a:spcAft>
              <a:defRPr sz="4400">
                <a:solidFill>
                  <a:schemeClr val="tx1"/>
                </a:solidFill>
                <a:latin typeface="Arial" charset="0"/>
              </a:defRPr>
            </a:lvl6pPr>
            <a:lvl7pPr marL="2971800" indent="-228600" eaLnBrk="0" fontAlgn="base" hangingPunct="0">
              <a:spcBef>
                <a:spcPct val="0"/>
              </a:spcBef>
              <a:spcAft>
                <a:spcPct val="0"/>
              </a:spcAft>
              <a:defRPr sz="4400">
                <a:solidFill>
                  <a:schemeClr val="tx1"/>
                </a:solidFill>
                <a:latin typeface="Arial" charset="0"/>
              </a:defRPr>
            </a:lvl7pPr>
            <a:lvl8pPr marL="3429000" indent="-228600" eaLnBrk="0" fontAlgn="base" hangingPunct="0">
              <a:spcBef>
                <a:spcPct val="0"/>
              </a:spcBef>
              <a:spcAft>
                <a:spcPct val="0"/>
              </a:spcAft>
              <a:defRPr sz="4400">
                <a:solidFill>
                  <a:schemeClr val="tx1"/>
                </a:solidFill>
                <a:latin typeface="Arial" charset="0"/>
              </a:defRPr>
            </a:lvl8pPr>
            <a:lvl9pPr marL="3886200" indent="-228600" eaLnBrk="0" fontAlgn="base" hangingPunct="0">
              <a:spcBef>
                <a:spcPct val="0"/>
              </a:spcBef>
              <a:spcAft>
                <a:spcPct val="0"/>
              </a:spcAft>
              <a:defRPr sz="4400">
                <a:solidFill>
                  <a:schemeClr val="tx1"/>
                </a:solidFill>
                <a:latin typeface="Arial" charset="0"/>
              </a:defRPr>
            </a:lvl9pPr>
          </a:lstStyle>
          <a:p>
            <a:pPr algn="ctr" eaLnBrk="1" hangingPunct="1">
              <a:spcBef>
                <a:spcPct val="50000"/>
              </a:spcBef>
            </a:pPr>
            <a:r>
              <a:rPr lang="en-US" b="1">
                <a:solidFill>
                  <a:srgbClr val="FF0000"/>
                </a:solidFill>
                <a:latin typeface="Times New Roman" pitchFamily="18" charset="0"/>
                <a:cs typeface="Times New Roman" pitchFamily="18" charset="0"/>
              </a:rPr>
              <a:t>Con chuồn chuồn nước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4" fill="hold" nodeType="afterEffect">
                                  <p:stCondLst>
                                    <p:cond delay="0"/>
                                  </p:stCondLst>
                                  <p:childTnLst>
                                    <p:set>
                                      <p:cBhvr>
                                        <p:cTn id="11" dur="1" fill="hold">
                                          <p:stCondLst>
                                            <p:cond delay="0"/>
                                          </p:stCondLst>
                                        </p:cTn>
                                        <p:tgtEl>
                                          <p:spTgt spid="2056"/>
                                        </p:tgtEl>
                                        <p:attrNameLst>
                                          <p:attrName>style.visibility</p:attrName>
                                        </p:attrNameLst>
                                      </p:cBhvr>
                                      <p:to>
                                        <p:strVal val="visible"/>
                                      </p:to>
                                    </p:set>
                                    <p:anim calcmode="lin" valueType="num">
                                      <p:cBhvr additive="base">
                                        <p:cTn id="12" dur="500" fill="hold"/>
                                        <p:tgtEl>
                                          <p:spTgt spid="2056"/>
                                        </p:tgtEl>
                                        <p:attrNameLst>
                                          <p:attrName>ppt_x</p:attrName>
                                        </p:attrNameLst>
                                      </p:cBhvr>
                                      <p:tavLst>
                                        <p:tav tm="0">
                                          <p:val>
                                            <p:strVal val="#ppt_x"/>
                                          </p:val>
                                        </p:tav>
                                        <p:tav tm="100000">
                                          <p:val>
                                            <p:strVal val="#ppt_x"/>
                                          </p:val>
                                        </p:tav>
                                      </p:tavLst>
                                    </p:anim>
                                    <p:anim calcmode="lin" valueType="num">
                                      <p:cBhvr additive="base">
                                        <p:cTn id="13" dur="500" fill="hold"/>
                                        <p:tgtEl>
                                          <p:spTgt spid="2056"/>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2060"/>
                                        </p:tgtEl>
                                        <p:attrNameLst>
                                          <p:attrName>style.visibility</p:attrName>
                                        </p:attrNameLst>
                                      </p:cBhvr>
                                      <p:to>
                                        <p:strVal val="visible"/>
                                      </p:to>
                                    </p:set>
                                    <p:anim calcmode="discrete" valueType="clr">
                                      <p:cBhvr override="childStyle">
                                        <p:cTn id="18" dur="80"/>
                                        <p:tgtEl>
                                          <p:spTgt spid="2060"/>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2060"/>
                                        </p:tgtEl>
                                        <p:attrNameLst>
                                          <p:attrName>fillcolor</p:attrName>
                                        </p:attrNameLst>
                                      </p:cBhvr>
                                      <p:tavLst>
                                        <p:tav tm="0">
                                          <p:val>
                                            <p:clrVal>
                                              <a:schemeClr val="accent2"/>
                                            </p:clrVal>
                                          </p:val>
                                        </p:tav>
                                        <p:tav tm="50000">
                                          <p:val>
                                            <p:clrVal>
                                              <a:schemeClr val="hlink"/>
                                            </p:clrVal>
                                          </p:val>
                                        </p:tav>
                                      </p:tavLst>
                                    </p:anim>
                                    <p:set>
                                      <p:cBhvr>
                                        <p:cTn id="20" dur="80"/>
                                        <p:tgtEl>
                                          <p:spTgt spid="206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6" name="Text Box 6"/>
          <p:cNvSpPr txBox="1">
            <a:spLocks noChangeArrowheads="1"/>
          </p:cNvSpPr>
          <p:nvPr/>
        </p:nvSpPr>
        <p:spPr bwMode="auto">
          <a:xfrm>
            <a:off x="0" y="762000"/>
            <a:ext cx="2743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a:solidFill>
                  <a:schemeClr val="tx1"/>
                </a:solidFill>
                <a:latin typeface="Arial" charset="0"/>
              </a:defRPr>
            </a:lvl1pPr>
            <a:lvl2pPr marL="742950" indent="-285750" eaLnBrk="0" hangingPunct="0">
              <a:defRPr sz="4400">
                <a:solidFill>
                  <a:schemeClr val="tx1"/>
                </a:solidFill>
                <a:latin typeface="Arial" charset="0"/>
              </a:defRPr>
            </a:lvl2pPr>
            <a:lvl3pPr marL="1143000" indent="-228600" eaLnBrk="0" hangingPunct="0">
              <a:defRPr sz="4400">
                <a:solidFill>
                  <a:schemeClr val="tx1"/>
                </a:solidFill>
                <a:latin typeface="Arial" charset="0"/>
              </a:defRPr>
            </a:lvl3pPr>
            <a:lvl4pPr marL="1600200" indent="-228600" eaLnBrk="0" hangingPunct="0">
              <a:defRPr sz="4400">
                <a:solidFill>
                  <a:schemeClr val="tx1"/>
                </a:solidFill>
                <a:latin typeface="Arial" charset="0"/>
              </a:defRPr>
            </a:lvl4pPr>
            <a:lvl5pPr marL="2057400" indent="-228600" eaLnBrk="0" hangingPunct="0">
              <a:defRPr sz="4400">
                <a:solidFill>
                  <a:schemeClr val="tx1"/>
                </a:solidFill>
                <a:latin typeface="Arial" charset="0"/>
              </a:defRPr>
            </a:lvl5pPr>
            <a:lvl6pPr marL="2514600" indent="-228600" eaLnBrk="0" fontAlgn="base" hangingPunct="0">
              <a:spcBef>
                <a:spcPct val="0"/>
              </a:spcBef>
              <a:spcAft>
                <a:spcPct val="0"/>
              </a:spcAft>
              <a:defRPr sz="4400">
                <a:solidFill>
                  <a:schemeClr val="tx1"/>
                </a:solidFill>
                <a:latin typeface="Arial" charset="0"/>
              </a:defRPr>
            </a:lvl6pPr>
            <a:lvl7pPr marL="2971800" indent="-228600" eaLnBrk="0" fontAlgn="base" hangingPunct="0">
              <a:spcBef>
                <a:spcPct val="0"/>
              </a:spcBef>
              <a:spcAft>
                <a:spcPct val="0"/>
              </a:spcAft>
              <a:defRPr sz="4400">
                <a:solidFill>
                  <a:schemeClr val="tx1"/>
                </a:solidFill>
                <a:latin typeface="Arial" charset="0"/>
              </a:defRPr>
            </a:lvl7pPr>
            <a:lvl8pPr marL="3429000" indent="-228600" eaLnBrk="0" fontAlgn="base" hangingPunct="0">
              <a:spcBef>
                <a:spcPct val="0"/>
              </a:spcBef>
              <a:spcAft>
                <a:spcPct val="0"/>
              </a:spcAft>
              <a:defRPr sz="4400">
                <a:solidFill>
                  <a:schemeClr val="tx1"/>
                </a:solidFill>
                <a:latin typeface="Arial" charset="0"/>
              </a:defRPr>
            </a:lvl8pPr>
            <a:lvl9pPr marL="3886200" indent="-228600" eaLnBrk="0" fontAlgn="base" hangingPunct="0">
              <a:spcBef>
                <a:spcPct val="0"/>
              </a:spcBef>
              <a:spcAft>
                <a:spcPct val="0"/>
              </a:spcAft>
              <a:defRPr sz="4400">
                <a:solidFill>
                  <a:schemeClr val="tx1"/>
                </a:solidFill>
                <a:latin typeface="Arial" charset="0"/>
              </a:defRPr>
            </a:lvl9pPr>
          </a:lstStyle>
          <a:p>
            <a:pPr eaLnBrk="1" hangingPunct="1">
              <a:spcBef>
                <a:spcPct val="50000"/>
              </a:spcBef>
            </a:pPr>
            <a:r>
              <a:rPr lang="en-US" sz="2800" b="1">
                <a:solidFill>
                  <a:srgbClr val="00CC00"/>
                </a:solidFill>
                <a:latin typeface="Times New Roman" pitchFamily="18" charset="0"/>
                <a:cs typeface="Times New Roman" pitchFamily="18" charset="0"/>
              </a:rPr>
              <a:t>* Đọc đúng:</a:t>
            </a:r>
          </a:p>
        </p:txBody>
      </p:sp>
      <p:sp>
        <p:nvSpPr>
          <p:cNvPr id="46087" name="Text Box 7"/>
          <p:cNvSpPr txBox="1">
            <a:spLocks noChangeArrowheads="1"/>
          </p:cNvSpPr>
          <p:nvPr/>
        </p:nvSpPr>
        <p:spPr bwMode="auto">
          <a:xfrm>
            <a:off x="0" y="1219200"/>
            <a:ext cx="91440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a:solidFill>
                  <a:schemeClr val="tx1"/>
                </a:solidFill>
                <a:latin typeface="Arial" charset="0"/>
              </a:defRPr>
            </a:lvl1pPr>
            <a:lvl2pPr marL="742950" indent="-285750" eaLnBrk="0" hangingPunct="0">
              <a:defRPr sz="4400">
                <a:solidFill>
                  <a:schemeClr val="tx1"/>
                </a:solidFill>
                <a:latin typeface="Arial" charset="0"/>
              </a:defRPr>
            </a:lvl2pPr>
            <a:lvl3pPr marL="1143000" indent="-228600" eaLnBrk="0" hangingPunct="0">
              <a:defRPr sz="4400">
                <a:solidFill>
                  <a:schemeClr val="tx1"/>
                </a:solidFill>
                <a:latin typeface="Arial" charset="0"/>
              </a:defRPr>
            </a:lvl3pPr>
            <a:lvl4pPr marL="1600200" indent="-228600" eaLnBrk="0" hangingPunct="0">
              <a:defRPr sz="4400">
                <a:solidFill>
                  <a:schemeClr val="tx1"/>
                </a:solidFill>
                <a:latin typeface="Arial" charset="0"/>
              </a:defRPr>
            </a:lvl4pPr>
            <a:lvl5pPr marL="2057400" indent="-228600" eaLnBrk="0" hangingPunct="0">
              <a:defRPr sz="4400">
                <a:solidFill>
                  <a:schemeClr val="tx1"/>
                </a:solidFill>
                <a:latin typeface="Arial" charset="0"/>
              </a:defRPr>
            </a:lvl5pPr>
            <a:lvl6pPr marL="2514600" indent="-228600" eaLnBrk="0" fontAlgn="base" hangingPunct="0">
              <a:spcBef>
                <a:spcPct val="0"/>
              </a:spcBef>
              <a:spcAft>
                <a:spcPct val="0"/>
              </a:spcAft>
              <a:defRPr sz="4400">
                <a:solidFill>
                  <a:schemeClr val="tx1"/>
                </a:solidFill>
                <a:latin typeface="Arial" charset="0"/>
              </a:defRPr>
            </a:lvl6pPr>
            <a:lvl7pPr marL="2971800" indent="-228600" eaLnBrk="0" fontAlgn="base" hangingPunct="0">
              <a:spcBef>
                <a:spcPct val="0"/>
              </a:spcBef>
              <a:spcAft>
                <a:spcPct val="0"/>
              </a:spcAft>
              <a:defRPr sz="4400">
                <a:solidFill>
                  <a:schemeClr val="tx1"/>
                </a:solidFill>
                <a:latin typeface="Arial" charset="0"/>
              </a:defRPr>
            </a:lvl7pPr>
            <a:lvl8pPr marL="3429000" indent="-228600" eaLnBrk="0" fontAlgn="base" hangingPunct="0">
              <a:spcBef>
                <a:spcPct val="0"/>
              </a:spcBef>
              <a:spcAft>
                <a:spcPct val="0"/>
              </a:spcAft>
              <a:defRPr sz="4400">
                <a:solidFill>
                  <a:schemeClr val="tx1"/>
                </a:solidFill>
                <a:latin typeface="Arial" charset="0"/>
              </a:defRPr>
            </a:lvl8pPr>
            <a:lvl9pPr marL="3886200" indent="-228600" eaLnBrk="0" fontAlgn="base" hangingPunct="0">
              <a:spcBef>
                <a:spcPct val="0"/>
              </a:spcBef>
              <a:spcAft>
                <a:spcPct val="0"/>
              </a:spcAft>
              <a:defRPr sz="4400">
                <a:solidFill>
                  <a:schemeClr val="tx1"/>
                </a:solidFill>
                <a:latin typeface="Arial" charset="0"/>
              </a:defRPr>
            </a:lvl9pPr>
          </a:lstStyle>
          <a:p>
            <a:pPr eaLnBrk="1" hangingPunct="1"/>
            <a:r>
              <a:rPr lang="en-US" sz="2800" b="1">
                <a:solidFill>
                  <a:srgbClr val="0000FF"/>
                </a:solidFill>
                <a:latin typeface="Times New Roman" pitchFamily="18" charset="0"/>
                <a:cs typeface="Times New Roman" pitchFamily="18" charset="0"/>
              </a:rPr>
              <a:t>- Lộc vừng, phân vân, vọt lên, trải rộng, lũy tre, cao vút, </a:t>
            </a:r>
            <a:r>
              <a:rPr lang="vi-VN" altLang="en-US" sz="2800" b="1">
                <a:solidFill>
                  <a:srgbClr val="0033CC"/>
                </a:solidFill>
                <a:latin typeface="Times New Roman" pitchFamily="18" charset="0"/>
                <a:cs typeface="Times New Roman" pitchFamily="18" charset="0"/>
              </a:rPr>
              <a:t>tuyệt đẹp</a:t>
            </a:r>
            <a:r>
              <a:rPr lang="en-US" altLang="en-US" sz="2800" b="1">
                <a:solidFill>
                  <a:srgbClr val="0033CC"/>
                </a:solidFill>
                <a:latin typeface="Times New Roman" pitchFamily="18" charset="0"/>
                <a:cs typeface="Times New Roman" pitchFamily="18" charset="0"/>
              </a:rPr>
              <a:t>, </a:t>
            </a:r>
            <a:r>
              <a:rPr lang="vi-VN" altLang="en-US" sz="2800" b="1">
                <a:solidFill>
                  <a:srgbClr val="0033CC"/>
                </a:solidFill>
                <a:latin typeface="Times New Roman" pitchFamily="18" charset="0"/>
                <a:cs typeface="Times New Roman" pitchFamily="18" charset="0"/>
              </a:rPr>
              <a:t>khóm khoai nước</a:t>
            </a:r>
            <a:r>
              <a:rPr lang="en-US" altLang="en-US" sz="2800" b="1">
                <a:solidFill>
                  <a:srgbClr val="0033CC"/>
                </a:solidFill>
                <a:latin typeface="Times New Roman" pitchFamily="18" charset="0"/>
                <a:cs typeface="Times New Roman" pitchFamily="18" charset="0"/>
              </a:rPr>
              <a:t>, </a:t>
            </a:r>
            <a:r>
              <a:rPr lang="vi-VN" altLang="en-US" sz="2800" b="1">
                <a:solidFill>
                  <a:srgbClr val="0033CC"/>
                </a:solidFill>
                <a:latin typeface="Times New Roman" pitchFamily="18" charset="0"/>
                <a:cs typeface="Times New Roman" pitchFamily="18" charset="0"/>
              </a:rPr>
              <a:t>đoàn thuyền</a:t>
            </a:r>
            <a:r>
              <a:rPr lang="en-US" altLang="en-US" sz="2800" b="1">
                <a:solidFill>
                  <a:srgbClr val="0033CC"/>
                </a:solidFill>
                <a:latin typeface="Times New Roman" pitchFamily="18" charset="0"/>
                <a:cs typeface="Times New Roman" pitchFamily="18" charset="0"/>
              </a:rPr>
              <a:t>,</a:t>
            </a:r>
            <a:r>
              <a:rPr lang="en-US" sz="2800" b="1">
                <a:solidFill>
                  <a:srgbClr val="0000FF"/>
                </a:solidFill>
                <a:latin typeface="Times New Roman" pitchFamily="18" charset="0"/>
                <a:cs typeface="Times New Roman" pitchFamily="18" charset="0"/>
              </a:rPr>
              <a:t>…</a:t>
            </a:r>
          </a:p>
        </p:txBody>
      </p:sp>
      <p:sp>
        <p:nvSpPr>
          <p:cNvPr id="46088" name="Text Box 8"/>
          <p:cNvSpPr txBox="1">
            <a:spLocks noChangeArrowheads="1"/>
          </p:cNvSpPr>
          <p:nvPr/>
        </p:nvSpPr>
        <p:spPr bwMode="auto">
          <a:xfrm>
            <a:off x="228600" y="3121820"/>
            <a:ext cx="2743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a:solidFill>
                  <a:schemeClr val="tx1"/>
                </a:solidFill>
                <a:latin typeface="Arial" charset="0"/>
              </a:defRPr>
            </a:lvl1pPr>
            <a:lvl2pPr marL="742950" indent="-285750" eaLnBrk="0" hangingPunct="0">
              <a:defRPr sz="4400">
                <a:solidFill>
                  <a:schemeClr val="tx1"/>
                </a:solidFill>
                <a:latin typeface="Arial" charset="0"/>
              </a:defRPr>
            </a:lvl2pPr>
            <a:lvl3pPr marL="1143000" indent="-228600" eaLnBrk="0" hangingPunct="0">
              <a:defRPr sz="4400">
                <a:solidFill>
                  <a:schemeClr val="tx1"/>
                </a:solidFill>
                <a:latin typeface="Arial" charset="0"/>
              </a:defRPr>
            </a:lvl3pPr>
            <a:lvl4pPr marL="1600200" indent="-228600" eaLnBrk="0" hangingPunct="0">
              <a:defRPr sz="4400">
                <a:solidFill>
                  <a:schemeClr val="tx1"/>
                </a:solidFill>
                <a:latin typeface="Arial" charset="0"/>
              </a:defRPr>
            </a:lvl4pPr>
            <a:lvl5pPr marL="2057400" indent="-228600" eaLnBrk="0" hangingPunct="0">
              <a:defRPr sz="4400">
                <a:solidFill>
                  <a:schemeClr val="tx1"/>
                </a:solidFill>
                <a:latin typeface="Arial" charset="0"/>
              </a:defRPr>
            </a:lvl5pPr>
            <a:lvl6pPr marL="2514600" indent="-228600" eaLnBrk="0" fontAlgn="base" hangingPunct="0">
              <a:spcBef>
                <a:spcPct val="0"/>
              </a:spcBef>
              <a:spcAft>
                <a:spcPct val="0"/>
              </a:spcAft>
              <a:defRPr sz="4400">
                <a:solidFill>
                  <a:schemeClr val="tx1"/>
                </a:solidFill>
                <a:latin typeface="Arial" charset="0"/>
              </a:defRPr>
            </a:lvl6pPr>
            <a:lvl7pPr marL="2971800" indent="-228600" eaLnBrk="0" fontAlgn="base" hangingPunct="0">
              <a:spcBef>
                <a:spcPct val="0"/>
              </a:spcBef>
              <a:spcAft>
                <a:spcPct val="0"/>
              </a:spcAft>
              <a:defRPr sz="4400">
                <a:solidFill>
                  <a:schemeClr val="tx1"/>
                </a:solidFill>
                <a:latin typeface="Arial" charset="0"/>
              </a:defRPr>
            </a:lvl7pPr>
            <a:lvl8pPr marL="3429000" indent="-228600" eaLnBrk="0" fontAlgn="base" hangingPunct="0">
              <a:spcBef>
                <a:spcPct val="0"/>
              </a:spcBef>
              <a:spcAft>
                <a:spcPct val="0"/>
              </a:spcAft>
              <a:defRPr sz="4400">
                <a:solidFill>
                  <a:schemeClr val="tx1"/>
                </a:solidFill>
                <a:latin typeface="Arial" charset="0"/>
              </a:defRPr>
            </a:lvl8pPr>
            <a:lvl9pPr marL="3886200" indent="-228600" eaLnBrk="0" fontAlgn="base" hangingPunct="0">
              <a:spcBef>
                <a:spcPct val="0"/>
              </a:spcBef>
              <a:spcAft>
                <a:spcPct val="0"/>
              </a:spcAft>
              <a:defRPr sz="4400">
                <a:solidFill>
                  <a:schemeClr val="tx1"/>
                </a:solidFill>
                <a:latin typeface="Arial" charset="0"/>
              </a:defRPr>
            </a:lvl9pPr>
          </a:lstStyle>
          <a:p>
            <a:pPr eaLnBrk="1" hangingPunct="1">
              <a:spcBef>
                <a:spcPct val="50000"/>
              </a:spcBef>
            </a:pPr>
            <a:r>
              <a:rPr lang="en-US" sz="2800" b="1" dirty="0">
                <a:solidFill>
                  <a:srgbClr val="00CC00"/>
                </a:solidFill>
                <a:latin typeface="Times New Roman" pitchFamily="18" charset="0"/>
                <a:cs typeface="Times New Roman" pitchFamily="18" charset="0"/>
              </a:rPr>
              <a:t>* </a:t>
            </a:r>
            <a:r>
              <a:rPr lang="en-US" sz="2800" b="1" dirty="0" err="1">
                <a:solidFill>
                  <a:srgbClr val="00CC00"/>
                </a:solidFill>
                <a:latin typeface="Times New Roman" pitchFamily="18" charset="0"/>
                <a:cs typeface="Times New Roman" pitchFamily="18" charset="0"/>
              </a:rPr>
              <a:t>Ngắt</a:t>
            </a:r>
            <a:r>
              <a:rPr lang="en-US" sz="2800" b="1" dirty="0">
                <a:solidFill>
                  <a:srgbClr val="00CC00"/>
                </a:solidFill>
                <a:latin typeface="Times New Roman" pitchFamily="18" charset="0"/>
                <a:cs typeface="Times New Roman" pitchFamily="18" charset="0"/>
              </a:rPr>
              <a:t> </a:t>
            </a:r>
            <a:r>
              <a:rPr lang="en-US" sz="2800" b="1" dirty="0" err="1">
                <a:solidFill>
                  <a:srgbClr val="00CC00"/>
                </a:solidFill>
                <a:latin typeface="Times New Roman" pitchFamily="18" charset="0"/>
                <a:cs typeface="Times New Roman" pitchFamily="18" charset="0"/>
              </a:rPr>
              <a:t>câu</a:t>
            </a:r>
            <a:r>
              <a:rPr lang="en-US" sz="2800" b="1" dirty="0">
                <a:solidFill>
                  <a:srgbClr val="00CC00"/>
                </a:solidFill>
                <a:latin typeface="Times New Roman" pitchFamily="18" charset="0"/>
                <a:cs typeface="Times New Roman" pitchFamily="18" charset="0"/>
              </a:rPr>
              <a:t>:</a:t>
            </a:r>
          </a:p>
        </p:txBody>
      </p:sp>
      <p:sp>
        <p:nvSpPr>
          <p:cNvPr id="46089" name="Text Box 9"/>
          <p:cNvSpPr txBox="1">
            <a:spLocks noChangeArrowheads="1"/>
          </p:cNvSpPr>
          <p:nvPr/>
        </p:nvSpPr>
        <p:spPr bwMode="auto">
          <a:xfrm>
            <a:off x="0" y="4006057"/>
            <a:ext cx="9144000"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a:solidFill>
                  <a:schemeClr val="tx1"/>
                </a:solidFill>
                <a:latin typeface="Arial" charset="0"/>
              </a:defRPr>
            </a:lvl1pPr>
            <a:lvl2pPr marL="742950" indent="-285750" eaLnBrk="0" hangingPunct="0">
              <a:defRPr sz="4400">
                <a:solidFill>
                  <a:schemeClr val="tx1"/>
                </a:solidFill>
                <a:latin typeface="Arial" charset="0"/>
              </a:defRPr>
            </a:lvl2pPr>
            <a:lvl3pPr marL="1143000" indent="-228600" eaLnBrk="0" hangingPunct="0">
              <a:defRPr sz="4400">
                <a:solidFill>
                  <a:schemeClr val="tx1"/>
                </a:solidFill>
                <a:latin typeface="Arial" charset="0"/>
              </a:defRPr>
            </a:lvl3pPr>
            <a:lvl4pPr marL="1600200" indent="-228600" eaLnBrk="0" hangingPunct="0">
              <a:defRPr sz="4400">
                <a:solidFill>
                  <a:schemeClr val="tx1"/>
                </a:solidFill>
                <a:latin typeface="Arial" charset="0"/>
              </a:defRPr>
            </a:lvl4pPr>
            <a:lvl5pPr marL="2057400" indent="-228600" eaLnBrk="0" hangingPunct="0">
              <a:defRPr sz="4400">
                <a:solidFill>
                  <a:schemeClr val="tx1"/>
                </a:solidFill>
                <a:latin typeface="Arial" charset="0"/>
              </a:defRPr>
            </a:lvl5pPr>
            <a:lvl6pPr marL="2514600" indent="-228600" eaLnBrk="0" fontAlgn="base" hangingPunct="0">
              <a:spcBef>
                <a:spcPct val="0"/>
              </a:spcBef>
              <a:spcAft>
                <a:spcPct val="0"/>
              </a:spcAft>
              <a:defRPr sz="4400">
                <a:solidFill>
                  <a:schemeClr val="tx1"/>
                </a:solidFill>
                <a:latin typeface="Arial" charset="0"/>
              </a:defRPr>
            </a:lvl6pPr>
            <a:lvl7pPr marL="2971800" indent="-228600" eaLnBrk="0" fontAlgn="base" hangingPunct="0">
              <a:spcBef>
                <a:spcPct val="0"/>
              </a:spcBef>
              <a:spcAft>
                <a:spcPct val="0"/>
              </a:spcAft>
              <a:defRPr sz="4400">
                <a:solidFill>
                  <a:schemeClr val="tx1"/>
                </a:solidFill>
                <a:latin typeface="Arial" charset="0"/>
              </a:defRPr>
            </a:lvl7pPr>
            <a:lvl8pPr marL="3429000" indent="-228600" eaLnBrk="0" fontAlgn="base" hangingPunct="0">
              <a:spcBef>
                <a:spcPct val="0"/>
              </a:spcBef>
              <a:spcAft>
                <a:spcPct val="0"/>
              </a:spcAft>
              <a:defRPr sz="4400">
                <a:solidFill>
                  <a:schemeClr val="tx1"/>
                </a:solidFill>
                <a:latin typeface="Arial" charset="0"/>
              </a:defRPr>
            </a:lvl8pPr>
            <a:lvl9pPr marL="3886200" indent="-228600" eaLnBrk="0" fontAlgn="base" hangingPunct="0">
              <a:spcBef>
                <a:spcPct val="0"/>
              </a:spcBef>
              <a:spcAft>
                <a:spcPct val="0"/>
              </a:spcAft>
              <a:defRPr sz="4400">
                <a:solidFill>
                  <a:schemeClr val="tx1"/>
                </a:solidFill>
                <a:latin typeface="Arial" charset="0"/>
              </a:defRPr>
            </a:lvl9pPr>
          </a:lstStyle>
          <a:p>
            <a:r>
              <a:rPr 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Ôi</a:t>
            </a:r>
            <a:r>
              <a:rPr lang="en-US" altLang="en-US" sz="2800" b="1" dirty="0">
                <a:solidFill>
                  <a:srgbClr val="0000FF"/>
                </a:solidFill>
                <a:latin typeface="Times New Roman" pitchFamily="18" charset="0"/>
                <a:cs typeface="Times New Roman" pitchFamily="18" charset="0"/>
              </a:rPr>
              <a:t> chao !/ </a:t>
            </a:r>
            <a:r>
              <a:rPr lang="en-US" altLang="en-US" sz="2800" b="1" dirty="0" err="1">
                <a:solidFill>
                  <a:srgbClr val="0000FF"/>
                </a:solidFill>
                <a:latin typeface="Times New Roman" pitchFamily="18" charset="0"/>
                <a:cs typeface="Times New Roman" pitchFamily="18" charset="0"/>
              </a:rPr>
              <a:t>Chú</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chuồn</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chuồn</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nước</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mới</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đẹp</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làm</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sao</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Màu</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vàng</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trên</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lưng</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chú</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lấp</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lánh</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Bốn</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cái</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cánh</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mỏng</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như</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giấy</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bóng</a:t>
            </a:r>
            <a:r>
              <a:rPr lang="en-US" altLang="en-US" sz="2800" b="1" dirty="0">
                <a:solidFill>
                  <a:srgbClr val="0000FF"/>
                </a:solidFill>
                <a:latin typeface="Times New Roman" pitchFamily="18" charset="0"/>
                <a:cs typeface="Times New Roman" pitchFamily="18" charset="0"/>
              </a:rPr>
              <a:t>.//</a:t>
            </a:r>
            <a:endParaRPr lang="en-US" sz="2800" b="1" dirty="0">
              <a:solidFill>
                <a:srgbClr val="0000FF"/>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46086"/>
                                        </p:tgtEl>
                                        <p:attrNameLst>
                                          <p:attrName>style.visibility</p:attrName>
                                        </p:attrNameLst>
                                      </p:cBhvr>
                                      <p:to>
                                        <p:strVal val="visible"/>
                                      </p:to>
                                    </p:set>
                                    <p:anim calcmode="discrete" valueType="clr">
                                      <p:cBhvr override="childStyle">
                                        <p:cTn id="7" dur="80"/>
                                        <p:tgtEl>
                                          <p:spTgt spid="4608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6086"/>
                                        </p:tgtEl>
                                        <p:attrNameLst>
                                          <p:attrName>fillcolor</p:attrName>
                                        </p:attrNameLst>
                                      </p:cBhvr>
                                      <p:tavLst>
                                        <p:tav tm="0">
                                          <p:val>
                                            <p:clrVal>
                                              <a:schemeClr val="accent2"/>
                                            </p:clrVal>
                                          </p:val>
                                        </p:tav>
                                        <p:tav tm="50000">
                                          <p:val>
                                            <p:clrVal>
                                              <a:schemeClr val="hlink"/>
                                            </p:clrVal>
                                          </p:val>
                                        </p:tav>
                                      </p:tavLst>
                                    </p:anim>
                                    <p:set>
                                      <p:cBhvr>
                                        <p:cTn id="9" dur="80"/>
                                        <p:tgtEl>
                                          <p:spTgt spid="46086"/>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46087"/>
                                        </p:tgtEl>
                                        <p:attrNameLst>
                                          <p:attrName>style.visibility</p:attrName>
                                        </p:attrNameLst>
                                      </p:cBhvr>
                                      <p:to>
                                        <p:strVal val="visible"/>
                                      </p:to>
                                    </p:set>
                                    <p:anim calcmode="discrete" valueType="clr">
                                      <p:cBhvr override="childStyle">
                                        <p:cTn id="14" dur="80"/>
                                        <p:tgtEl>
                                          <p:spTgt spid="46087"/>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46087"/>
                                        </p:tgtEl>
                                        <p:attrNameLst>
                                          <p:attrName>fillcolor</p:attrName>
                                        </p:attrNameLst>
                                      </p:cBhvr>
                                      <p:tavLst>
                                        <p:tav tm="0">
                                          <p:val>
                                            <p:clrVal>
                                              <a:schemeClr val="accent2"/>
                                            </p:clrVal>
                                          </p:val>
                                        </p:tav>
                                        <p:tav tm="50000">
                                          <p:val>
                                            <p:clrVal>
                                              <a:schemeClr val="hlink"/>
                                            </p:clrVal>
                                          </p:val>
                                        </p:tav>
                                      </p:tavLst>
                                    </p:anim>
                                    <p:set>
                                      <p:cBhvr>
                                        <p:cTn id="16" dur="80"/>
                                        <p:tgtEl>
                                          <p:spTgt spid="46087"/>
                                        </p:tgtEl>
                                        <p:attrNameLst>
                                          <p:attrName>fill.type</p:attrName>
                                        </p:attrNameLst>
                                      </p:cBhvr>
                                      <p:to>
                                        <p:strVal val="solid"/>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46088"/>
                                        </p:tgtEl>
                                        <p:attrNameLst>
                                          <p:attrName>style.visibility</p:attrName>
                                        </p:attrNameLst>
                                      </p:cBhvr>
                                      <p:to>
                                        <p:strVal val="visible"/>
                                      </p:to>
                                    </p:set>
                                    <p:anim calcmode="discrete" valueType="clr">
                                      <p:cBhvr override="childStyle">
                                        <p:cTn id="21" dur="80"/>
                                        <p:tgtEl>
                                          <p:spTgt spid="46088"/>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46088"/>
                                        </p:tgtEl>
                                        <p:attrNameLst>
                                          <p:attrName>fillcolor</p:attrName>
                                        </p:attrNameLst>
                                      </p:cBhvr>
                                      <p:tavLst>
                                        <p:tav tm="0">
                                          <p:val>
                                            <p:clrVal>
                                              <a:schemeClr val="accent2"/>
                                            </p:clrVal>
                                          </p:val>
                                        </p:tav>
                                        <p:tav tm="50000">
                                          <p:val>
                                            <p:clrVal>
                                              <a:schemeClr val="hlink"/>
                                            </p:clrVal>
                                          </p:val>
                                        </p:tav>
                                      </p:tavLst>
                                    </p:anim>
                                    <p:set>
                                      <p:cBhvr>
                                        <p:cTn id="23" dur="80"/>
                                        <p:tgtEl>
                                          <p:spTgt spid="46088"/>
                                        </p:tgtEl>
                                        <p:attrNameLst>
                                          <p:attrName>fill.type</p:attrName>
                                        </p:attrNameLst>
                                      </p:cBhvr>
                                      <p:to>
                                        <p:strVal val="solid"/>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27" presetClass="entr" presetSubtype="0" fill="hold" grpId="0" nodeType="clickEffect">
                                  <p:stCondLst>
                                    <p:cond delay="0"/>
                                  </p:stCondLst>
                                  <p:iterate type="lt">
                                    <p:tmPct val="50000"/>
                                  </p:iterate>
                                  <p:childTnLst>
                                    <p:set>
                                      <p:cBhvr>
                                        <p:cTn id="27" dur="1" fill="hold">
                                          <p:stCondLst>
                                            <p:cond delay="0"/>
                                          </p:stCondLst>
                                        </p:cTn>
                                        <p:tgtEl>
                                          <p:spTgt spid="46089"/>
                                        </p:tgtEl>
                                        <p:attrNameLst>
                                          <p:attrName>style.visibility</p:attrName>
                                        </p:attrNameLst>
                                      </p:cBhvr>
                                      <p:to>
                                        <p:strVal val="visible"/>
                                      </p:to>
                                    </p:set>
                                    <p:anim calcmode="discrete" valueType="clr">
                                      <p:cBhvr override="childStyle">
                                        <p:cTn id="28" dur="80"/>
                                        <p:tgtEl>
                                          <p:spTgt spid="46089"/>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46089"/>
                                        </p:tgtEl>
                                        <p:attrNameLst>
                                          <p:attrName>fillcolor</p:attrName>
                                        </p:attrNameLst>
                                      </p:cBhvr>
                                      <p:tavLst>
                                        <p:tav tm="0">
                                          <p:val>
                                            <p:clrVal>
                                              <a:schemeClr val="accent2"/>
                                            </p:clrVal>
                                          </p:val>
                                        </p:tav>
                                        <p:tav tm="50000">
                                          <p:val>
                                            <p:clrVal>
                                              <a:schemeClr val="hlink"/>
                                            </p:clrVal>
                                          </p:val>
                                        </p:tav>
                                      </p:tavLst>
                                    </p:anim>
                                    <p:set>
                                      <p:cBhvr>
                                        <p:cTn id="30" dur="80"/>
                                        <p:tgtEl>
                                          <p:spTgt spid="4608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6" grpId="0"/>
      <p:bldP spid="46087" grpId="0"/>
      <p:bldP spid="46088" grpId="0"/>
      <p:bldP spid="4608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5" descr="http://img.news.zing.vn/img/676/t67601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0"/>
            <a:ext cx="4670425"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026" name="Object 4"/>
          <p:cNvGraphicFramePr>
            <a:graphicFrameLocks noChangeAspect="1"/>
          </p:cNvGraphicFramePr>
          <p:nvPr>
            <p:extLst>
              <p:ext uri="{D42A27DB-BD31-4B8C-83A1-F6EECF244321}">
                <p14:modId xmlns:p14="http://schemas.microsoft.com/office/powerpoint/2010/main" val="69207450"/>
              </p:ext>
            </p:extLst>
          </p:nvPr>
        </p:nvGraphicFramePr>
        <p:xfrm>
          <a:off x="7162800" y="2663825"/>
          <a:ext cx="1463675" cy="1600200"/>
        </p:xfrm>
        <a:graphic>
          <a:graphicData uri="http://schemas.openxmlformats.org/presentationml/2006/ole">
            <mc:AlternateContent xmlns:mc="http://schemas.openxmlformats.org/markup-compatibility/2006">
              <mc:Choice xmlns:v="urn:schemas-microsoft-com:vml" Requires="v">
                <p:oleObj spid="_x0000_s1042" name="Clip" r:id="rId4" imgW="877824" imgH="961034" progId="MS_ClipArt_Gallery.2">
                  <p:embed/>
                </p:oleObj>
              </mc:Choice>
              <mc:Fallback>
                <p:oleObj name="Clip" r:id="rId4" imgW="877824" imgH="961034" progId="MS_ClipArt_Gallery.2">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62800" y="2663825"/>
                        <a:ext cx="1463675" cy="160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47108" name="Picture 2" descr="lộc vừ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4419600" cy="5327650"/>
          </a:xfrm>
          <a:prstGeom prst="rect">
            <a:avLst/>
          </a:prstGeom>
          <a:noFill/>
          <a:ln w="38100" cmpd="dbl">
            <a:solidFill>
              <a:srgbClr val="FFFF00"/>
            </a:solidFill>
            <a:miter lim="800000"/>
            <a:headEnd/>
            <a:tailEnd/>
          </a:ln>
          <a:extLst>
            <a:ext uri="{909E8E84-426E-40DD-AFC4-6F175D3DCCD1}">
              <a14:hiddenFill xmlns:a14="http://schemas.microsoft.com/office/drawing/2010/main">
                <a:solidFill>
                  <a:srgbClr val="FFFFFF"/>
                </a:solidFill>
              </a14:hiddenFill>
            </a:ext>
          </a:extLst>
        </p:spPr>
      </p:pic>
      <p:sp>
        <p:nvSpPr>
          <p:cNvPr id="47110" name="Text Box 6"/>
          <p:cNvSpPr txBox="1">
            <a:spLocks noChangeArrowheads="1"/>
          </p:cNvSpPr>
          <p:nvPr/>
        </p:nvSpPr>
        <p:spPr bwMode="auto">
          <a:xfrm>
            <a:off x="0" y="5402263"/>
            <a:ext cx="91440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a:solidFill>
                  <a:schemeClr val="tx1"/>
                </a:solidFill>
                <a:latin typeface="Arial" charset="0"/>
              </a:defRPr>
            </a:lvl1pPr>
            <a:lvl2pPr marL="742950" indent="-285750" eaLnBrk="0" hangingPunct="0">
              <a:defRPr sz="4400">
                <a:solidFill>
                  <a:schemeClr val="tx1"/>
                </a:solidFill>
                <a:latin typeface="Arial" charset="0"/>
              </a:defRPr>
            </a:lvl2pPr>
            <a:lvl3pPr marL="1143000" indent="-228600" eaLnBrk="0" hangingPunct="0">
              <a:defRPr sz="4400">
                <a:solidFill>
                  <a:schemeClr val="tx1"/>
                </a:solidFill>
                <a:latin typeface="Arial" charset="0"/>
              </a:defRPr>
            </a:lvl3pPr>
            <a:lvl4pPr marL="1600200" indent="-228600" eaLnBrk="0" hangingPunct="0">
              <a:defRPr sz="4400">
                <a:solidFill>
                  <a:schemeClr val="tx1"/>
                </a:solidFill>
                <a:latin typeface="Arial" charset="0"/>
              </a:defRPr>
            </a:lvl4pPr>
            <a:lvl5pPr marL="2057400" indent="-228600" eaLnBrk="0" hangingPunct="0">
              <a:defRPr sz="4400">
                <a:solidFill>
                  <a:schemeClr val="tx1"/>
                </a:solidFill>
                <a:latin typeface="Arial" charset="0"/>
              </a:defRPr>
            </a:lvl5pPr>
            <a:lvl6pPr marL="2514600" indent="-228600" eaLnBrk="0" fontAlgn="base" hangingPunct="0">
              <a:spcBef>
                <a:spcPct val="0"/>
              </a:spcBef>
              <a:spcAft>
                <a:spcPct val="0"/>
              </a:spcAft>
              <a:defRPr sz="4400">
                <a:solidFill>
                  <a:schemeClr val="tx1"/>
                </a:solidFill>
                <a:latin typeface="Arial" charset="0"/>
              </a:defRPr>
            </a:lvl6pPr>
            <a:lvl7pPr marL="2971800" indent="-228600" eaLnBrk="0" fontAlgn="base" hangingPunct="0">
              <a:spcBef>
                <a:spcPct val="0"/>
              </a:spcBef>
              <a:spcAft>
                <a:spcPct val="0"/>
              </a:spcAft>
              <a:defRPr sz="4400">
                <a:solidFill>
                  <a:schemeClr val="tx1"/>
                </a:solidFill>
                <a:latin typeface="Arial" charset="0"/>
              </a:defRPr>
            </a:lvl7pPr>
            <a:lvl8pPr marL="3429000" indent="-228600" eaLnBrk="0" fontAlgn="base" hangingPunct="0">
              <a:spcBef>
                <a:spcPct val="0"/>
              </a:spcBef>
              <a:spcAft>
                <a:spcPct val="0"/>
              </a:spcAft>
              <a:defRPr sz="4400">
                <a:solidFill>
                  <a:schemeClr val="tx1"/>
                </a:solidFill>
                <a:latin typeface="Arial" charset="0"/>
              </a:defRPr>
            </a:lvl8pPr>
            <a:lvl9pPr marL="3886200" indent="-228600" eaLnBrk="0" fontAlgn="base" hangingPunct="0">
              <a:spcBef>
                <a:spcPct val="0"/>
              </a:spcBef>
              <a:spcAft>
                <a:spcPct val="0"/>
              </a:spcAft>
              <a:defRPr sz="4400">
                <a:solidFill>
                  <a:schemeClr val="tx1"/>
                </a:solidFill>
                <a:latin typeface="Arial" charset="0"/>
              </a:defRPr>
            </a:lvl9pPr>
          </a:lstStyle>
          <a:p>
            <a:pPr eaLnBrk="1" hangingPunct="1"/>
            <a:r>
              <a:rPr lang="vi-VN" sz="2800" b="1">
                <a:solidFill>
                  <a:srgbClr val="0033CC"/>
                </a:solidFill>
                <a:latin typeface="Times New Roman" pitchFamily="18" charset="0"/>
                <a:cs typeface="Times New Roman" pitchFamily="18" charset="0"/>
              </a:rPr>
              <a:t>Lộc vừng là một loại cây cảnh, hoa màu</a:t>
            </a:r>
            <a:r>
              <a:rPr lang="en-US" sz="2800" b="1">
                <a:solidFill>
                  <a:srgbClr val="0033CC"/>
                </a:solidFill>
                <a:latin typeface="Times New Roman" pitchFamily="18" charset="0"/>
                <a:cs typeface="Times New Roman" pitchFamily="18" charset="0"/>
              </a:rPr>
              <a:t> </a:t>
            </a:r>
            <a:r>
              <a:rPr lang="vi-VN" sz="2800" b="1">
                <a:solidFill>
                  <a:srgbClr val="0033CC"/>
                </a:solidFill>
                <a:latin typeface="Times New Roman" pitchFamily="18" charset="0"/>
                <a:cs typeface="Times New Roman" pitchFamily="18" charset="0"/>
              </a:rPr>
              <a:t>hồng nhạt, cánh là những tua mềm</a:t>
            </a:r>
            <a:endParaRPr lang="en-US" sz="2800">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7108"/>
                                        </p:tgtEl>
                                        <p:attrNameLst>
                                          <p:attrName>style.visibility</p:attrName>
                                        </p:attrNameLst>
                                      </p:cBhvr>
                                      <p:to>
                                        <p:strVal val="visible"/>
                                      </p:to>
                                    </p:set>
                                    <p:anim calcmode="lin" valueType="num">
                                      <p:cBhvr additive="base">
                                        <p:cTn id="7" dur="500" fill="hold"/>
                                        <p:tgtEl>
                                          <p:spTgt spid="47108"/>
                                        </p:tgtEl>
                                        <p:attrNameLst>
                                          <p:attrName>ppt_x</p:attrName>
                                        </p:attrNameLst>
                                      </p:cBhvr>
                                      <p:tavLst>
                                        <p:tav tm="0">
                                          <p:val>
                                            <p:strVal val="#ppt_x"/>
                                          </p:val>
                                        </p:tav>
                                        <p:tav tm="100000">
                                          <p:val>
                                            <p:strVal val="#ppt_x"/>
                                          </p:val>
                                        </p:tav>
                                      </p:tavLst>
                                    </p:anim>
                                    <p:anim calcmode="lin" valueType="num">
                                      <p:cBhvr additive="base">
                                        <p:cTn id="8" dur="500" fill="hold"/>
                                        <p:tgtEl>
                                          <p:spTgt spid="47108"/>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4" fill="hold" nodeType="afterEffect">
                                  <p:stCondLst>
                                    <p:cond delay="0"/>
                                  </p:stCondLst>
                                  <p:childTnLst>
                                    <p:set>
                                      <p:cBhvr>
                                        <p:cTn id="11" dur="1" fill="hold">
                                          <p:stCondLst>
                                            <p:cond delay="0"/>
                                          </p:stCondLst>
                                        </p:cTn>
                                        <p:tgtEl>
                                          <p:spTgt spid="47106"/>
                                        </p:tgtEl>
                                        <p:attrNameLst>
                                          <p:attrName>style.visibility</p:attrName>
                                        </p:attrNameLst>
                                      </p:cBhvr>
                                      <p:to>
                                        <p:strVal val="visible"/>
                                      </p:to>
                                    </p:set>
                                    <p:anim calcmode="lin" valueType="num">
                                      <p:cBhvr additive="base">
                                        <p:cTn id="12" dur="500" fill="hold"/>
                                        <p:tgtEl>
                                          <p:spTgt spid="47106"/>
                                        </p:tgtEl>
                                        <p:attrNameLst>
                                          <p:attrName>ppt_x</p:attrName>
                                        </p:attrNameLst>
                                      </p:cBhvr>
                                      <p:tavLst>
                                        <p:tav tm="0">
                                          <p:val>
                                            <p:strVal val="#ppt_x"/>
                                          </p:val>
                                        </p:tav>
                                        <p:tav tm="100000">
                                          <p:val>
                                            <p:strVal val="#ppt_x"/>
                                          </p:val>
                                        </p:tav>
                                      </p:tavLst>
                                    </p:anim>
                                    <p:anim calcmode="lin" valueType="num">
                                      <p:cBhvr additive="base">
                                        <p:cTn id="13" dur="500" fill="hold"/>
                                        <p:tgtEl>
                                          <p:spTgt spid="47106"/>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47110"/>
                                        </p:tgtEl>
                                        <p:attrNameLst>
                                          <p:attrName>style.visibility</p:attrName>
                                        </p:attrNameLst>
                                      </p:cBhvr>
                                      <p:to>
                                        <p:strVal val="visible"/>
                                      </p:to>
                                    </p:set>
                                    <p:anim calcmode="discrete" valueType="clr">
                                      <p:cBhvr override="childStyle">
                                        <p:cTn id="18" dur="80"/>
                                        <p:tgtEl>
                                          <p:spTgt spid="47110"/>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47110"/>
                                        </p:tgtEl>
                                        <p:attrNameLst>
                                          <p:attrName>fillcolor</p:attrName>
                                        </p:attrNameLst>
                                      </p:cBhvr>
                                      <p:tavLst>
                                        <p:tav tm="0">
                                          <p:val>
                                            <p:clrVal>
                                              <a:schemeClr val="accent2"/>
                                            </p:clrVal>
                                          </p:val>
                                        </p:tav>
                                        <p:tav tm="50000">
                                          <p:val>
                                            <p:clrVal>
                                              <a:schemeClr val="hlink"/>
                                            </p:clrVal>
                                          </p:val>
                                        </p:tav>
                                      </p:tavLst>
                                    </p:anim>
                                    <p:set>
                                      <p:cBhvr>
                                        <p:cTn id="20" dur="80"/>
                                        <p:tgtEl>
                                          <p:spTgt spid="4711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1" name="WordArt 9"/>
          <p:cNvSpPr>
            <a:spLocks noChangeArrowheads="1" noChangeShapeType="1" noTextEdit="1"/>
          </p:cNvSpPr>
          <p:nvPr/>
        </p:nvSpPr>
        <p:spPr bwMode="auto">
          <a:xfrm>
            <a:off x="762000" y="838200"/>
            <a:ext cx="4800600" cy="2971800"/>
          </a:xfrm>
          <a:prstGeom prst="rect">
            <a:avLst/>
          </a:prstGeom>
        </p:spPr>
        <p:txBody>
          <a:bodyPr wrap="none" fromWordArt="1">
            <a:prstTxWarp prst="textCurveDown">
              <a:avLst>
                <a:gd name="adj" fmla="val 43477"/>
              </a:avLst>
            </a:prstTxWarp>
            <a:scene3d>
              <a:camera prst="legacyPerspectiveFront">
                <a:rot lat="20519997" lon="1080000" rev="0"/>
              </a:camera>
              <a:lightRig rig="legacyHarsh2" dir="b"/>
            </a:scene3d>
            <a:sp3d extrusionH="430200" prstMaterial="legacyMatte">
              <a:extrusionClr>
                <a:srgbClr val="FF6600"/>
              </a:extrusionClr>
            </a:sp3d>
          </a:bodyPr>
          <a:lstStyle/>
          <a:p>
            <a:pPr algn="ctr"/>
            <a:r>
              <a:rPr lang="en-US" sz="3600" b="1" kern="10" dirty="0">
                <a:ln w="9525">
                  <a:round/>
                  <a:headEnd/>
                  <a:tailEnd/>
                </a:ln>
                <a:gradFill rotWithShape="1">
                  <a:gsLst>
                    <a:gs pos="0">
                      <a:srgbClr val="FFE701"/>
                    </a:gs>
                    <a:gs pos="100000">
                      <a:srgbClr val="FE3E02"/>
                    </a:gs>
                  </a:gsLst>
                  <a:lin ang="5400000" scaled="1"/>
                </a:gradFill>
                <a:latin typeface="Times New Roman"/>
                <a:cs typeface="Times New Roman"/>
              </a:rPr>
              <a:t>THI ĐỌC</a:t>
            </a:r>
          </a:p>
        </p:txBody>
      </p:sp>
      <p:pic>
        <p:nvPicPr>
          <p:cNvPr id="7172" name="Picture 2" descr="D:\Documents\Hong Diep document\Anh tu lieu\Dong vat\Côn trùng\d1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3581400"/>
            <a:ext cx="4572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10" descr="Thao luan nh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876800"/>
            <a:ext cx="25146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1"/>
          <p:cNvGrpSpPr>
            <a:grpSpLocks/>
          </p:cNvGrpSpPr>
          <p:nvPr/>
        </p:nvGrpSpPr>
        <p:grpSpPr bwMode="auto">
          <a:xfrm>
            <a:off x="2133600" y="5776913"/>
            <a:ext cx="1879600" cy="1081087"/>
            <a:chOff x="2268" y="2544"/>
            <a:chExt cx="1236" cy="591"/>
          </a:xfrm>
        </p:grpSpPr>
        <p:pic>
          <p:nvPicPr>
            <p:cNvPr id="7177" name="Picture 12" descr="Tweety[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880" y="2544"/>
              <a:ext cx="624" cy="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8" name="Picture 13" descr="Tweety[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flipH="1">
              <a:off x="2268" y="2544"/>
              <a:ext cx="612" cy="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78190" name="Picture 14" descr="book_page_flip_md_cl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590800" y="4889500"/>
            <a:ext cx="1679575"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081"/>
                                        </p:tgtEl>
                                        <p:attrNameLst>
                                          <p:attrName>style.visibility</p:attrName>
                                        </p:attrNameLst>
                                      </p:cBhvr>
                                      <p:to>
                                        <p:strVal val="visible"/>
                                      </p:to>
                                    </p:set>
                                    <p:anim calcmode="lin" valueType="num">
                                      <p:cBhvr additive="base">
                                        <p:cTn id="7" dur="500" fill="hold"/>
                                        <p:tgtEl>
                                          <p:spTgt spid="3081"/>
                                        </p:tgtEl>
                                        <p:attrNameLst>
                                          <p:attrName>ppt_x</p:attrName>
                                        </p:attrNameLst>
                                      </p:cBhvr>
                                      <p:tavLst>
                                        <p:tav tm="0">
                                          <p:val>
                                            <p:strVal val="#ppt_x"/>
                                          </p:val>
                                        </p:tav>
                                        <p:tav tm="100000">
                                          <p:val>
                                            <p:strVal val="#ppt_x"/>
                                          </p:val>
                                        </p:tav>
                                      </p:tavLst>
                                    </p:anim>
                                    <p:anim calcmode="lin" valueType="num">
                                      <p:cBhvr additive="base">
                                        <p:cTn id="8" dur="500" fill="hold"/>
                                        <p:tgtEl>
                                          <p:spTgt spid="3081"/>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2" presetClass="entr" presetSubtype="2"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right)">
                                      <p:cBhvr>
                                        <p:cTn id="12" dur="500"/>
                                        <p:tgtEl>
                                          <p:spTgt spid="2"/>
                                        </p:tgtEl>
                                      </p:cBhvr>
                                    </p:animEffect>
                                  </p:childTnLst>
                                </p:cTn>
                              </p:par>
                            </p:childTnLst>
                          </p:cTn>
                        </p:par>
                        <p:par>
                          <p:cTn id="13" fill="hold" nodeType="afterGroup">
                            <p:stCondLst>
                              <p:cond delay="1000"/>
                            </p:stCondLst>
                            <p:childTnLst>
                              <p:par>
                                <p:cTn id="14" presetID="9" presetClass="entr" presetSubtype="0" fill="hold" nodeType="afterEffect">
                                  <p:stCondLst>
                                    <p:cond delay="0"/>
                                  </p:stCondLst>
                                  <p:childTnLst>
                                    <p:set>
                                      <p:cBhvr>
                                        <p:cTn id="15" dur="1" fill="hold">
                                          <p:stCondLst>
                                            <p:cond delay="0"/>
                                          </p:stCondLst>
                                        </p:cTn>
                                        <p:tgtEl>
                                          <p:spTgt spid="178190"/>
                                        </p:tgtEl>
                                        <p:attrNameLst>
                                          <p:attrName>style.visibility</p:attrName>
                                        </p:attrNameLst>
                                      </p:cBhvr>
                                      <p:to>
                                        <p:strVal val="visible"/>
                                      </p:to>
                                    </p:set>
                                    <p:animEffect transition="in" filter="dissolve">
                                      <p:cBhvr>
                                        <p:cTn id="16" dur="2000"/>
                                        <p:tgtEl>
                                          <p:spTgt spid="1781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2"/>
          <p:cNvSpPr txBox="1">
            <a:spLocks noChangeArrowheads="1"/>
          </p:cNvSpPr>
          <p:nvPr/>
        </p:nvSpPr>
        <p:spPr bwMode="auto">
          <a:xfrm>
            <a:off x="24882" y="609600"/>
            <a:ext cx="91440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4400">
                <a:solidFill>
                  <a:schemeClr val="tx1"/>
                </a:solidFill>
                <a:latin typeface="Arial" charset="0"/>
              </a:defRPr>
            </a:lvl1pPr>
            <a:lvl2pPr marL="742950" indent="-285750" eaLnBrk="0" hangingPunct="0">
              <a:defRPr sz="4400">
                <a:solidFill>
                  <a:schemeClr val="tx1"/>
                </a:solidFill>
                <a:latin typeface="Arial" charset="0"/>
              </a:defRPr>
            </a:lvl2pPr>
            <a:lvl3pPr marL="1143000" indent="-228600" eaLnBrk="0" hangingPunct="0">
              <a:defRPr sz="4400">
                <a:solidFill>
                  <a:schemeClr val="tx1"/>
                </a:solidFill>
                <a:latin typeface="Arial" charset="0"/>
              </a:defRPr>
            </a:lvl3pPr>
            <a:lvl4pPr marL="1600200" indent="-228600" eaLnBrk="0" hangingPunct="0">
              <a:defRPr sz="4400">
                <a:solidFill>
                  <a:schemeClr val="tx1"/>
                </a:solidFill>
                <a:latin typeface="Arial" charset="0"/>
              </a:defRPr>
            </a:lvl4pPr>
            <a:lvl5pPr marL="2057400" indent="-228600" eaLnBrk="0" hangingPunct="0">
              <a:defRPr sz="4400">
                <a:solidFill>
                  <a:schemeClr val="tx1"/>
                </a:solidFill>
                <a:latin typeface="Arial" charset="0"/>
              </a:defRPr>
            </a:lvl5pPr>
            <a:lvl6pPr marL="2514600" indent="-228600" eaLnBrk="0" fontAlgn="base" hangingPunct="0">
              <a:spcBef>
                <a:spcPct val="0"/>
              </a:spcBef>
              <a:spcAft>
                <a:spcPct val="0"/>
              </a:spcAft>
              <a:defRPr sz="4400">
                <a:solidFill>
                  <a:schemeClr val="tx1"/>
                </a:solidFill>
                <a:latin typeface="Arial" charset="0"/>
              </a:defRPr>
            </a:lvl6pPr>
            <a:lvl7pPr marL="2971800" indent="-228600" eaLnBrk="0" fontAlgn="base" hangingPunct="0">
              <a:spcBef>
                <a:spcPct val="0"/>
              </a:spcBef>
              <a:spcAft>
                <a:spcPct val="0"/>
              </a:spcAft>
              <a:defRPr sz="4400">
                <a:solidFill>
                  <a:schemeClr val="tx1"/>
                </a:solidFill>
                <a:latin typeface="Arial" charset="0"/>
              </a:defRPr>
            </a:lvl7pPr>
            <a:lvl8pPr marL="3429000" indent="-228600" eaLnBrk="0" fontAlgn="base" hangingPunct="0">
              <a:spcBef>
                <a:spcPct val="0"/>
              </a:spcBef>
              <a:spcAft>
                <a:spcPct val="0"/>
              </a:spcAft>
              <a:defRPr sz="4400">
                <a:solidFill>
                  <a:schemeClr val="tx1"/>
                </a:solidFill>
                <a:latin typeface="Arial" charset="0"/>
              </a:defRPr>
            </a:lvl8pPr>
            <a:lvl9pPr marL="3886200" indent="-228600" eaLnBrk="0" fontAlgn="base" hangingPunct="0">
              <a:spcBef>
                <a:spcPct val="0"/>
              </a:spcBef>
              <a:spcAft>
                <a:spcPct val="0"/>
              </a:spcAft>
              <a:defRPr sz="4400">
                <a:solidFill>
                  <a:schemeClr val="tx1"/>
                </a:solidFill>
                <a:latin typeface="Arial" charset="0"/>
              </a:defRPr>
            </a:lvl9pPr>
          </a:lstStyle>
          <a:p>
            <a:pPr eaLnBrk="1" hangingPunct="1">
              <a:spcBef>
                <a:spcPct val="50000"/>
              </a:spcBef>
            </a:pPr>
            <a:r>
              <a:rPr lang="en-US" sz="3200" b="1" u="sng" dirty="0" err="1">
                <a:solidFill>
                  <a:srgbClr val="008000"/>
                </a:solidFill>
                <a:latin typeface="Times New Roman" pitchFamily="18" charset="0"/>
                <a:cs typeface="Times New Roman" pitchFamily="18" charset="0"/>
              </a:rPr>
              <a:t>Câu</a:t>
            </a:r>
            <a:r>
              <a:rPr lang="en-US" sz="3200" b="1" u="sng" dirty="0">
                <a:solidFill>
                  <a:srgbClr val="008000"/>
                </a:solidFill>
                <a:latin typeface="Times New Roman" pitchFamily="18" charset="0"/>
                <a:cs typeface="Times New Roman" pitchFamily="18" charset="0"/>
              </a:rPr>
              <a:t> 1:</a:t>
            </a:r>
            <a:r>
              <a:rPr lang="en-US" sz="3200" b="1" dirty="0">
                <a:solidFill>
                  <a:srgbClr val="008000"/>
                </a:solidFill>
                <a:latin typeface="Times New Roman" pitchFamily="18" charset="0"/>
                <a:cs typeface="Times New Roman" pitchFamily="18" charset="0"/>
              </a:rPr>
              <a:t> </a:t>
            </a:r>
            <a:r>
              <a:rPr lang="en-US" sz="3200" b="1" dirty="0" err="1">
                <a:solidFill>
                  <a:srgbClr val="008000"/>
                </a:solidFill>
                <a:latin typeface="Times New Roman" pitchFamily="18" charset="0"/>
                <a:cs typeface="Times New Roman" pitchFamily="18" charset="0"/>
              </a:rPr>
              <a:t>Chú</a:t>
            </a:r>
            <a:r>
              <a:rPr lang="en-US" sz="3200" b="1" dirty="0">
                <a:solidFill>
                  <a:srgbClr val="008000"/>
                </a:solidFill>
                <a:latin typeface="Times New Roman" pitchFamily="18" charset="0"/>
                <a:cs typeface="Times New Roman" pitchFamily="18" charset="0"/>
              </a:rPr>
              <a:t> </a:t>
            </a:r>
            <a:r>
              <a:rPr lang="en-US" sz="3200" b="1" dirty="0" err="1">
                <a:solidFill>
                  <a:srgbClr val="008000"/>
                </a:solidFill>
                <a:latin typeface="Times New Roman" pitchFamily="18" charset="0"/>
                <a:cs typeface="Times New Roman" pitchFamily="18" charset="0"/>
              </a:rPr>
              <a:t>chuồn</a:t>
            </a:r>
            <a:r>
              <a:rPr lang="en-US" sz="3200" b="1" dirty="0">
                <a:solidFill>
                  <a:srgbClr val="008000"/>
                </a:solidFill>
                <a:latin typeface="Times New Roman" pitchFamily="18" charset="0"/>
                <a:cs typeface="Times New Roman" pitchFamily="18" charset="0"/>
              </a:rPr>
              <a:t> </a:t>
            </a:r>
            <a:r>
              <a:rPr lang="en-US" sz="3200" b="1" dirty="0" err="1">
                <a:solidFill>
                  <a:srgbClr val="008000"/>
                </a:solidFill>
                <a:latin typeface="Times New Roman" pitchFamily="18" charset="0"/>
                <a:cs typeface="Times New Roman" pitchFamily="18" charset="0"/>
              </a:rPr>
              <a:t>chuồn</a:t>
            </a:r>
            <a:r>
              <a:rPr lang="en-US" sz="3200" b="1" dirty="0">
                <a:solidFill>
                  <a:srgbClr val="008000"/>
                </a:solidFill>
                <a:latin typeface="Times New Roman" pitchFamily="18" charset="0"/>
                <a:cs typeface="Times New Roman" pitchFamily="18" charset="0"/>
              </a:rPr>
              <a:t> </a:t>
            </a:r>
            <a:r>
              <a:rPr lang="en-US" sz="3200" b="1" dirty="0" err="1">
                <a:solidFill>
                  <a:srgbClr val="008000"/>
                </a:solidFill>
                <a:latin typeface="Times New Roman" pitchFamily="18" charset="0"/>
                <a:cs typeface="Times New Roman" pitchFamily="18" charset="0"/>
              </a:rPr>
              <a:t>được</a:t>
            </a:r>
            <a:r>
              <a:rPr lang="en-US" sz="3200" b="1" dirty="0">
                <a:solidFill>
                  <a:srgbClr val="008000"/>
                </a:solidFill>
                <a:latin typeface="Times New Roman" pitchFamily="18" charset="0"/>
                <a:cs typeface="Times New Roman" pitchFamily="18" charset="0"/>
              </a:rPr>
              <a:t> </a:t>
            </a:r>
            <a:r>
              <a:rPr lang="en-US" sz="3200" b="1" dirty="0" err="1">
                <a:solidFill>
                  <a:srgbClr val="008000"/>
                </a:solidFill>
                <a:latin typeface="Times New Roman" pitchFamily="18" charset="0"/>
                <a:cs typeface="Times New Roman" pitchFamily="18" charset="0"/>
              </a:rPr>
              <a:t>miêu</a:t>
            </a:r>
            <a:r>
              <a:rPr lang="en-US" sz="3200" b="1" dirty="0">
                <a:solidFill>
                  <a:srgbClr val="008000"/>
                </a:solidFill>
                <a:latin typeface="Times New Roman" pitchFamily="18" charset="0"/>
                <a:cs typeface="Times New Roman" pitchFamily="18" charset="0"/>
              </a:rPr>
              <a:t> </a:t>
            </a:r>
            <a:r>
              <a:rPr lang="en-US" sz="3200" b="1" dirty="0" err="1">
                <a:solidFill>
                  <a:srgbClr val="008000"/>
                </a:solidFill>
                <a:latin typeface="Times New Roman" pitchFamily="18" charset="0"/>
                <a:cs typeface="Times New Roman" pitchFamily="18" charset="0"/>
              </a:rPr>
              <a:t>tả</a:t>
            </a:r>
            <a:r>
              <a:rPr lang="en-US" sz="3200" b="1" dirty="0">
                <a:solidFill>
                  <a:srgbClr val="008000"/>
                </a:solidFill>
                <a:latin typeface="Times New Roman" pitchFamily="18" charset="0"/>
                <a:cs typeface="Times New Roman" pitchFamily="18" charset="0"/>
              </a:rPr>
              <a:t> </a:t>
            </a:r>
            <a:r>
              <a:rPr lang="en-US" sz="3200" b="1" dirty="0" err="1">
                <a:solidFill>
                  <a:srgbClr val="008000"/>
                </a:solidFill>
                <a:latin typeface="Times New Roman" pitchFamily="18" charset="0"/>
                <a:cs typeface="Times New Roman" pitchFamily="18" charset="0"/>
              </a:rPr>
              <a:t>bằng</a:t>
            </a:r>
            <a:r>
              <a:rPr lang="en-US" sz="3200" b="1" dirty="0">
                <a:solidFill>
                  <a:srgbClr val="008000"/>
                </a:solidFill>
                <a:latin typeface="Times New Roman" pitchFamily="18" charset="0"/>
                <a:cs typeface="Times New Roman" pitchFamily="18" charset="0"/>
              </a:rPr>
              <a:t> </a:t>
            </a:r>
            <a:r>
              <a:rPr lang="en-US" sz="3200" b="1" dirty="0" err="1">
                <a:solidFill>
                  <a:srgbClr val="008000"/>
                </a:solidFill>
                <a:latin typeface="Times New Roman" pitchFamily="18" charset="0"/>
                <a:cs typeface="Times New Roman" pitchFamily="18" charset="0"/>
              </a:rPr>
              <a:t>những</a:t>
            </a:r>
            <a:r>
              <a:rPr lang="en-US" sz="3200" b="1" dirty="0">
                <a:solidFill>
                  <a:srgbClr val="008000"/>
                </a:solidFill>
                <a:latin typeface="Times New Roman" pitchFamily="18" charset="0"/>
                <a:cs typeface="Times New Roman" pitchFamily="18" charset="0"/>
              </a:rPr>
              <a:t> </a:t>
            </a:r>
            <a:r>
              <a:rPr lang="en-US" sz="3200" b="1" dirty="0" err="1">
                <a:solidFill>
                  <a:srgbClr val="008000"/>
                </a:solidFill>
                <a:latin typeface="Times New Roman" pitchFamily="18" charset="0"/>
                <a:cs typeface="Times New Roman" pitchFamily="18" charset="0"/>
              </a:rPr>
              <a:t>hình</a:t>
            </a:r>
            <a:r>
              <a:rPr lang="en-US" sz="3200" b="1" dirty="0">
                <a:solidFill>
                  <a:srgbClr val="008000"/>
                </a:solidFill>
                <a:latin typeface="Times New Roman" pitchFamily="18" charset="0"/>
                <a:cs typeface="Times New Roman" pitchFamily="18" charset="0"/>
              </a:rPr>
              <a:t> </a:t>
            </a:r>
            <a:r>
              <a:rPr lang="en-US" sz="3200" b="1" dirty="0" err="1">
                <a:solidFill>
                  <a:srgbClr val="008000"/>
                </a:solidFill>
                <a:latin typeface="Times New Roman" pitchFamily="18" charset="0"/>
                <a:cs typeface="Times New Roman" pitchFamily="18" charset="0"/>
              </a:rPr>
              <a:t>ảnh</a:t>
            </a:r>
            <a:r>
              <a:rPr lang="en-US" sz="3200" b="1" dirty="0">
                <a:solidFill>
                  <a:srgbClr val="008000"/>
                </a:solidFill>
                <a:latin typeface="Times New Roman" pitchFamily="18" charset="0"/>
                <a:cs typeface="Times New Roman" pitchFamily="18" charset="0"/>
              </a:rPr>
              <a:t> so </a:t>
            </a:r>
            <a:r>
              <a:rPr lang="en-US" sz="3200" b="1" dirty="0" err="1">
                <a:solidFill>
                  <a:srgbClr val="008000"/>
                </a:solidFill>
                <a:latin typeface="Times New Roman" pitchFamily="18" charset="0"/>
                <a:cs typeface="Times New Roman" pitchFamily="18" charset="0"/>
              </a:rPr>
              <a:t>sánh</a:t>
            </a:r>
            <a:r>
              <a:rPr lang="en-US" sz="3200" b="1" dirty="0">
                <a:solidFill>
                  <a:srgbClr val="008000"/>
                </a:solidFill>
                <a:latin typeface="Times New Roman" pitchFamily="18" charset="0"/>
                <a:cs typeface="Times New Roman" pitchFamily="18" charset="0"/>
              </a:rPr>
              <a:t> </a:t>
            </a:r>
            <a:r>
              <a:rPr lang="en-US" sz="3200" b="1" dirty="0" err="1">
                <a:solidFill>
                  <a:srgbClr val="008000"/>
                </a:solidFill>
                <a:latin typeface="Times New Roman" pitchFamily="18" charset="0"/>
                <a:cs typeface="Times New Roman" pitchFamily="18" charset="0"/>
              </a:rPr>
              <a:t>nào</a:t>
            </a:r>
            <a:r>
              <a:rPr lang="en-US" sz="3200" b="1" dirty="0">
                <a:solidFill>
                  <a:srgbClr val="008000"/>
                </a:solidFill>
                <a:latin typeface="Times New Roman" pitchFamily="18" charset="0"/>
                <a:cs typeface="Times New Roman" pitchFamily="18" charset="0"/>
              </a:rPr>
              <a:t> ?</a:t>
            </a:r>
          </a:p>
        </p:txBody>
      </p:sp>
      <p:sp>
        <p:nvSpPr>
          <p:cNvPr id="8195" name="Text Box 4"/>
          <p:cNvSpPr txBox="1">
            <a:spLocks noChangeArrowheads="1"/>
          </p:cNvSpPr>
          <p:nvPr/>
        </p:nvSpPr>
        <p:spPr bwMode="auto">
          <a:xfrm>
            <a:off x="1447800" y="-36731"/>
            <a:ext cx="58674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a:solidFill>
                  <a:schemeClr val="tx1"/>
                </a:solidFill>
                <a:latin typeface="Arial" charset="0"/>
              </a:defRPr>
            </a:lvl1pPr>
            <a:lvl2pPr marL="742950" indent="-285750" eaLnBrk="0" hangingPunct="0">
              <a:defRPr sz="4400">
                <a:solidFill>
                  <a:schemeClr val="tx1"/>
                </a:solidFill>
                <a:latin typeface="Arial" charset="0"/>
              </a:defRPr>
            </a:lvl2pPr>
            <a:lvl3pPr marL="1143000" indent="-228600" eaLnBrk="0" hangingPunct="0">
              <a:defRPr sz="4400">
                <a:solidFill>
                  <a:schemeClr val="tx1"/>
                </a:solidFill>
                <a:latin typeface="Arial" charset="0"/>
              </a:defRPr>
            </a:lvl3pPr>
            <a:lvl4pPr marL="1600200" indent="-228600" eaLnBrk="0" hangingPunct="0">
              <a:defRPr sz="4400">
                <a:solidFill>
                  <a:schemeClr val="tx1"/>
                </a:solidFill>
                <a:latin typeface="Arial" charset="0"/>
              </a:defRPr>
            </a:lvl4pPr>
            <a:lvl5pPr marL="2057400" indent="-228600" eaLnBrk="0" hangingPunct="0">
              <a:defRPr sz="4400">
                <a:solidFill>
                  <a:schemeClr val="tx1"/>
                </a:solidFill>
                <a:latin typeface="Arial" charset="0"/>
              </a:defRPr>
            </a:lvl5pPr>
            <a:lvl6pPr marL="2514600" indent="-228600" eaLnBrk="0" fontAlgn="base" hangingPunct="0">
              <a:spcBef>
                <a:spcPct val="0"/>
              </a:spcBef>
              <a:spcAft>
                <a:spcPct val="0"/>
              </a:spcAft>
              <a:defRPr sz="4400">
                <a:solidFill>
                  <a:schemeClr val="tx1"/>
                </a:solidFill>
                <a:latin typeface="Arial" charset="0"/>
              </a:defRPr>
            </a:lvl6pPr>
            <a:lvl7pPr marL="2971800" indent="-228600" eaLnBrk="0" fontAlgn="base" hangingPunct="0">
              <a:spcBef>
                <a:spcPct val="0"/>
              </a:spcBef>
              <a:spcAft>
                <a:spcPct val="0"/>
              </a:spcAft>
              <a:defRPr sz="4400">
                <a:solidFill>
                  <a:schemeClr val="tx1"/>
                </a:solidFill>
                <a:latin typeface="Arial" charset="0"/>
              </a:defRPr>
            </a:lvl7pPr>
            <a:lvl8pPr marL="3429000" indent="-228600" eaLnBrk="0" fontAlgn="base" hangingPunct="0">
              <a:spcBef>
                <a:spcPct val="0"/>
              </a:spcBef>
              <a:spcAft>
                <a:spcPct val="0"/>
              </a:spcAft>
              <a:defRPr sz="4400">
                <a:solidFill>
                  <a:schemeClr val="tx1"/>
                </a:solidFill>
                <a:latin typeface="Arial" charset="0"/>
              </a:defRPr>
            </a:lvl8pPr>
            <a:lvl9pPr marL="3886200" indent="-228600" eaLnBrk="0" fontAlgn="base" hangingPunct="0">
              <a:spcBef>
                <a:spcPct val="0"/>
              </a:spcBef>
              <a:spcAft>
                <a:spcPct val="0"/>
              </a:spcAft>
              <a:defRPr sz="4400">
                <a:solidFill>
                  <a:schemeClr val="tx1"/>
                </a:solidFill>
                <a:latin typeface="Arial" charset="0"/>
              </a:defRPr>
            </a:lvl9pPr>
          </a:lstStyle>
          <a:p>
            <a:pPr algn="ctr" eaLnBrk="1" hangingPunct="1">
              <a:spcBef>
                <a:spcPct val="50000"/>
              </a:spcBef>
            </a:pPr>
            <a:r>
              <a:rPr lang="en-US" sz="3600" b="1" i="1" dirty="0" err="1">
                <a:solidFill>
                  <a:srgbClr val="FF0000"/>
                </a:solidFill>
                <a:latin typeface="Times New Roman" pitchFamily="18" charset="0"/>
                <a:cs typeface="Times New Roman" pitchFamily="18" charset="0"/>
              </a:rPr>
              <a:t>Tìm</a:t>
            </a:r>
            <a:r>
              <a:rPr lang="en-US" sz="3600" b="1" i="1" dirty="0">
                <a:solidFill>
                  <a:srgbClr val="FF0000"/>
                </a:solidFill>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hiểu</a:t>
            </a:r>
            <a:r>
              <a:rPr lang="en-US" sz="3600" b="1" i="1" dirty="0">
                <a:solidFill>
                  <a:srgbClr val="FF0000"/>
                </a:solidFill>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bài</a:t>
            </a:r>
            <a:endParaRPr lang="en-US" sz="3600" b="1" i="1" dirty="0">
              <a:solidFill>
                <a:srgbClr val="FF0000"/>
              </a:solidFill>
              <a:latin typeface="Times New Roman" pitchFamily="18" charset="0"/>
              <a:cs typeface="Times New Roman" pitchFamily="18" charset="0"/>
            </a:endParaRPr>
          </a:p>
        </p:txBody>
      </p:sp>
      <p:sp>
        <p:nvSpPr>
          <p:cNvPr id="50190" name="Text Box 14"/>
          <p:cNvSpPr txBox="1">
            <a:spLocks noChangeArrowheads="1"/>
          </p:cNvSpPr>
          <p:nvPr/>
        </p:nvSpPr>
        <p:spPr bwMode="auto">
          <a:xfrm>
            <a:off x="0" y="1720850"/>
            <a:ext cx="9144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a:solidFill>
                  <a:schemeClr val="tx1"/>
                </a:solidFill>
                <a:latin typeface="Arial" charset="0"/>
              </a:defRPr>
            </a:lvl1pPr>
            <a:lvl2pPr marL="742950" indent="-285750" eaLnBrk="0" hangingPunct="0">
              <a:defRPr sz="4400">
                <a:solidFill>
                  <a:schemeClr val="tx1"/>
                </a:solidFill>
                <a:latin typeface="Arial" charset="0"/>
              </a:defRPr>
            </a:lvl2pPr>
            <a:lvl3pPr marL="1143000" indent="-228600" eaLnBrk="0" hangingPunct="0">
              <a:defRPr sz="4400">
                <a:solidFill>
                  <a:schemeClr val="tx1"/>
                </a:solidFill>
                <a:latin typeface="Arial" charset="0"/>
              </a:defRPr>
            </a:lvl3pPr>
            <a:lvl4pPr marL="1600200" indent="-228600" eaLnBrk="0" hangingPunct="0">
              <a:defRPr sz="4400">
                <a:solidFill>
                  <a:schemeClr val="tx1"/>
                </a:solidFill>
                <a:latin typeface="Arial" charset="0"/>
              </a:defRPr>
            </a:lvl4pPr>
            <a:lvl5pPr marL="2057400" indent="-228600" eaLnBrk="0" hangingPunct="0">
              <a:defRPr sz="4400">
                <a:solidFill>
                  <a:schemeClr val="tx1"/>
                </a:solidFill>
                <a:latin typeface="Arial" charset="0"/>
              </a:defRPr>
            </a:lvl5pPr>
            <a:lvl6pPr marL="2514600" indent="-228600" eaLnBrk="0" fontAlgn="base" hangingPunct="0">
              <a:spcBef>
                <a:spcPct val="0"/>
              </a:spcBef>
              <a:spcAft>
                <a:spcPct val="0"/>
              </a:spcAft>
              <a:defRPr sz="4400">
                <a:solidFill>
                  <a:schemeClr val="tx1"/>
                </a:solidFill>
                <a:latin typeface="Arial" charset="0"/>
              </a:defRPr>
            </a:lvl6pPr>
            <a:lvl7pPr marL="2971800" indent="-228600" eaLnBrk="0" fontAlgn="base" hangingPunct="0">
              <a:spcBef>
                <a:spcPct val="0"/>
              </a:spcBef>
              <a:spcAft>
                <a:spcPct val="0"/>
              </a:spcAft>
              <a:defRPr sz="4400">
                <a:solidFill>
                  <a:schemeClr val="tx1"/>
                </a:solidFill>
                <a:latin typeface="Arial" charset="0"/>
              </a:defRPr>
            </a:lvl7pPr>
            <a:lvl8pPr marL="3429000" indent="-228600" eaLnBrk="0" fontAlgn="base" hangingPunct="0">
              <a:spcBef>
                <a:spcPct val="0"/>
              </a:spcBef>
              <a:spcAft>
                <a:spcPct val="0"/>
              </a:spcAft>
              <a:defRPr sz="4400">
                <a:solidFill>
                  <a:schemeClr val="tx1"/>
                </a:solidFill>
                <a:latin typeface="Arial" charset="0"/>
              </a:defRPr>
            </a:lvl8pPr>
            <a:lvl9pPr marL="3886200" indent="-228600" eaLnBrk="0" fontAlgn="base" hangingPunct="0">
              <a:spcBef>
                <a:spcPct val="0"/>
              </a:spcBef>
              <a:spcAft>
                <a:spcPct val="0"/>
              </a:spcAft>
              <a:defRPr sz="4400">
                <a:solidFill>
                  <a:schemeClr val="tx1"/>
                </a:solidFill>
                <a:latin typeface="Arial" charset="0"/>
              </a:defRPr>
            </a:lvl9pPr>
          </a:lstStyle>
          <a:p>
            <a:pPr eaLnBrk="1" hangingPunct="1">
              <a:spcBef>
                <a:spcPct val="50000"/>
              </a:spcBef>
            </a:pP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Bốn</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cánh</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mỏng</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như</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giấy</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bóng</a:t>
            </a:r>
            <a:r>
              <a:rPr lang="en-US" sz="3200" b="1" dirty="0">
                <a:solidFill>
                  <a:srgbClr val="0000FF"/>
                </a:solidFill>
                <a:latin typeface="Times New Roman" pitchFamily="18" charset="0"/>
                <a:cs typeface="Times New Roman" pitchFamily="18" charset="0"/>
              </a:rPr>
              <a:t>.                                                                                             </a:t>
            </a:r>
            <a:endParaRPr lang="en-US" sz="3200" dirty="0">
              <a:latin typeface="Times New Roman" pitchFamily="18" charset="0"/>
              <a:cs typeface="Times New Roman" pitchFamily="18" charset="0"/>
            </a:endParaRPr>
          </a:p>
        </p:txBody>
      </p:sp>
      <p:sp>
        <p:nvSpPr>
          <p:cNvPr id="50191" name="Text Box 15"/>
          <p:cNvSpPr txBox="1">
            <a:spLocks noChangeArrowheads="1"/>
          </p:cNvSpPr>
          <p:nvPr/>
        </p:nvSpPr>
        <p:spPr bwMode="auto">
          <a:xfrm>
            <a:off x="0" y="3397250"/>
            <a:ext cx="9144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a:solidFill>
                  <a:schemeClr val="tx1"/>
                </a:solidFill>
                <a:latin typeface="Arial" charset="0"/>
              </a:defRPr>
            </a:lvl1pPr>
            <a:lvl2pPr marL="742950" indent="-285750" eaLnBrk="0" hangingPunct="0">
              <a:defRPr sz="4400">
                <a:solidFill>
                  <a:schemeClr val="tx1"/>
                </a:solidFill>
                <a:latin typeface="Arial" charset="0"/>
              </a:defRPr>
            </a:lvl2pPr>
            <a:lvl3pPr marL="1143000" indent="-228600" eaLnBrk="0" hangingPunct="0">
              <a:defRPr sz="4400">
                <a:solidFill>
                  <a:schemeClr val="tx1"/>
                </a:solidFill>
                <a:latin typeface="Arial" charset="0"/>
              </a:defRPr>
            </a:lvl3pPr>
            <a:lvl4pPr marL="1600200" indent="-228600" eaLnBrk="0" hangingPunct="0">
              <a:defRPr sz="4400">
                <a:solidFill>
                  <a:schemeClr val="tx1"/>
                </a:solidFill>
                <a:latin typeface="Arial" charset="0"/>
              </a:defRPr>
            </a:lvl4pPr>
            <a:lvl5pPr marL="2057400" indent="-228600" eaLnBrk="0" hangingPunct="0">
              <a:defRPr sz="4400">
                <a:solidFill>
                  <a:schemeClr val="tx1"/>
                </a:solidFill>
                <a:latin typeface="Arial" charset="0"/>
              </a:defRPr>
            </a:lvl5pPr>
            <a:lvl6pPr marL="2514600" indent="-228600" eaLnBrk="0" fontAlgn="base" hangingPunct="0">
              <a:spcBef>
                <a:spcPct val="0"/>
              </a:spcBef>
              <a:spcAft>
                <a:spcPct val="0"/>
              </a:spcAft>
              <a:defRPr sz="4400">
                <a:solidFill>
                  <a:schemeClr val="tx1"/>
                </a:solidFill>
                <a:latin typeface="Arial" charset="0"/>
              </a:defRPr>
            </a:lvl6pPr>
            <a:lvl7pPr marL="2971800" indent="-228600" eaLnBrk="0" fontAlgn="base" hangingPunct="0">
              <a:spcBef>
                <a:spcPct val="0"/>
              </a:spcBef>
              <a:spcAft>
                <a:spcPct val="0"/>
              </a:spcAft>
              <a:defRPr sz="4400">
                <a:solidFill>
                  <a:schemeClr val="tx1"/>
                </a:solidFill>
                <a:latin typeface="Arial" charset="0"/>
              </a:defRPr>
            </a:lvl7pPr>
            <a:lvl8pPr marL="3429000" indent="-228600" eaLnBrk="0" fontAlgn="base" hangingPunct="0">
              <a:spcBef>
                <a:spcPct val="0"/>
              </a:spcBef>
              <a:spcAft>
                <a:spcPct val="0"/>
              </a:spcAft>
              <a:defRPr sz="4400">
                <a:solidFill>
                  <a:schemeClr val="tx1"/>
                </a:solidFill>
                <a:latin typeface="Arial" charset="0"/>
              </a:defRPr>
            </a:lvl8pPr>
            <a:lvl9pPr marL="3886200" indent="-228600" eaLnBrk="0" fontAlgn="base" hangingPunct="0">
              <a:spcBef>
                <a:spcPct val="0"/>
              </a:spcBef>
              <a:spcAft>
                <a:spcPct val="0"/>
              </a:spcAft>
              <a:defRPr sz="4400">
                <a:solidFill>
                  <a:schemeClr val="tx1"/>
                </a:solidFill>
                <a:latin typeface="Arial" charset="0"/>
              </a:defRPr>
            </a:lvl9pPr>
          </a:lstStyle>
          <a:p>
            <a:pPr eaLnBrk="1" hangingPunct="1">
              <a:spcBef>
                <a:spcPct val="50000"/>
              </a:spcBef>
            </a:pP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Bốn</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cánh</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khẽ</a:t>
            </a:r>
            <a:r>
              <a:rPr lang="en-US" sz="3200" b="1" dirty="0">
                <a:solidFill>
                  <a:srgbClr val="0000FF"/>
                </a:solidFill>
                <a:latin typeface="Times New Roman" pitchFamily="18" charset="0"/>
                <a:cs typeface="Times New Roman" pitchFamily="18" charset="0"/>
              </a:rPr>
              <a:t> rung rung </a:t>
            </a:r>
            <a:r>
              <a:rPr lang="en-US" sz="3200" b="1" dirty="0" err="1">
                <a:solidFill>
                  <a:srgbClr val="0000FF"/>
                </a:solidFill>
                <a:latin typeface="Times New Roman" pitchFamily="18" charset="0"/>
                <a:cs typeface="Times New Roman" pitchFamily="18" charset="0"/>
              </a:rPr>
              <a:t>như</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còn</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đang</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phân</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vân</a:t>
            </a:r>
            <a:r>
              <a:rPr lang="en-US" sz="3200" b="1" dirty="0">
                <a:solidFill>
                  <a:srgbClr val="0000FF"/>
                </a:solidFill>
                <a:latin typeface="Times New Roman" pitchFamily="18" charset="0"/>
                <a:cs typeface="Times New Roman" pitchFamily="18" charset="0"/>
              </a:rPr>
              <a:t>.</a:t>
            </a:r>
            <a:endParaRPr lang="en-US" sz="3200" dirty="0">
              <a:latin typeface="Times New Roman" pitchFamily="18" charset="0"/>
              <a:cs typeface="Times New Roman" pitchFamily="18" charset="0"/>
            </a:endParaRPr>
          </a:p>
        </p:txBody>
      </p:sp>
      <p:sp>
        <p:nvSpPr>
          <p:cNvPr id="50192" name="Text Box 16"/>
          <p:cNvSpPr txBox="1">
            <a:spLocks noChangeArrowheads="1"/>
          </p:cNvSpPr>
          <p:nvPr/>
        </p:nvSpPr>
        <p:spPr bwMode="auto">
          <a:xfrm>
            <a:off x="-76200" y="2863850"/>
            <a:ext cx="9601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400">
                <a:solidFill>
                  <a:schemeClr val="tx1"/>
                </a:solidFill>
                <a:latin typeface="Arial" charset="0"/>
              </a:defRPr>
            </a:lvl1pPr>
            <a:lvl2pPr marL="742950" indent="-285750" eaLnBrk="0" hangingPunct="0">
              <a:defRPr sz="4400">
                <a:solidFill>
                  <a:schemeClr val="tx1"/>
                </a:solidFill>
                <a:latin typeface="Arial" charset="0"/>
              </a:defRPr>
            </a:lvl2pPr>
            <a:lvl3pPr marL="1143000" indent="-228600" eaLnBrk="0" hangingPunct="0">
              <a:defRPr sz="4400">
                <a:solidFill>
                  <a:schemeClr val="tx1"/>
                </a:solidFill>
                <a:latin typeface="Arial" charset="0"/>
              </a:defRPr>
            </a:lvl3pPr>
            <a:lvl4pPr marL="1600200" indent="-228600" eaLnBrk="0" hangingPunct="0">
              <a:defRPr sz="4400">
                <a:solidFill>
                  <a:schemeClr val="tx1"/>
                </a:solidFill>
                <a:latin typeface="Arial" charset="0"/>
              </a:defRPr>
            </a:lvl4pPr>
            <a:lvl5pPr marL="2057400" indent="-228600" eaLnBrk="0" hangingPunct="0">
              <a:defRPr sz="4400">
                <a:solidFill>
                  <a:schemeClr val="tx1"/>
                </a:solidFill>
                <a:latin typeface="Arial" charset="0"/>
              </a:defRPr>
            </a:lvl5pPr>
            <a:lvl6pPr marL="2514600" indent="-228600" eaLnBrk="0" fontAlgn="base" hangingPunct="0">
              <a:spcBef>
                <a:spcPct val="0"/>
              </a:spcBef>
              <a:spcAft>
                <a:spcPct val="0"/>
              </a:spcAft>
              <a:defRPr sz="4400">
                <a:solidFill>
                  <a:schemeClr val="tx1"/>
                </a:solidFill>
                <a:latin typeface="Arial" charset="0"/>
              </a:defRPr>
            </a:lvl6pPr>
            <a:lvl7pPr marL="2971800" indent="-228600" eaLnBrk="0" fontAlgn="base" hangingPunct="0">
              <a:spcBef>
                <a:spcPct val="0"/>
              </a:spcBef>
              <a:spcAft>
                <a:spcPct val="0"/>
              </a:spcAft>
              <a:defRPr sz="4400">
                <a:solidFill>
                  <a:schemeClr val="tx1"/>
                </a:solidFill>
                <a:latin typeface="Arial" charset="0"/>
              </a:defRPr>
            </a:lvl7pPr>
            <a:lvl8pPr marL="3429000" indent="-228600" eaLnBrk="0" fontAlgn="base" hangingPunct="0">
              <a:spcBef>
                <a:spcPct val="0"/>
              </a:spcBef>
              <a:spcAft>
                <a:spcPct val="0"/>
              </a:spcAft>
              <a:defRPr sz="4400">
                <a:solidFill>
                  <a:schemeClr val="tx1"/>
                </a:solidFill>
                <a:latin typeface="Arial" charset="0"/>
              </a:defRPr>
            </a:lvl8pPr>
            <a:lvl9pPr marL="3886200" indent="-228600" eaLnBrk="0" fontAlgn="base" hangingPunct="0">
              <a:spcBef>
                <a:spcPct val="0"/>
              </a:spcBef>
              <a:spcAft>
                <a:spcPct val="0"/>
              </a:spcAft>
              <a:defRPr sz="4400">
                <a:solidFill>
                  <a:schemeClr val="tx1"/>
                </a:solidFill>
                <a:latin typeface="Arial" charset="0"/>
              </a:defRPr>
            </a:lvl9pPr>
          </a:lstStyle>
          <a:p>
            <a:pPr eaLnBrk="1" hangingPunct="1">
              <a:spcBef>
                <a:spcPct val="50000"/>
              </a:spcBef>
            </a:pP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Thân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chú</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nhỏ</a:t>
            </a:r>
            <a:r>
              <a:rPr lang="en-US" sz="2800" b="1" dirty="0">
                <a:solidFill>
                  <a:srgbClr val="0000FF"/>
                </a:solidFill>
                <a:latin typeface="Times New Roman" pitchFamily="18" charset="0"/>
                <a:cs typeface="Times New Roman" pitchFamily="18" charset="0"/>
              </a:rPr>
              <a:t>, thon </a:t>
            </a:r>
            <a:r>
              <a:rPr lang="en-US" sz="2800" b="1" dirty="0" err="1">
                <a:solidFill>
                  <a:srgbClr val="0000FF"/>
                </a:solidFill>
                <a:latin typeface="Times New Roman" pitchFamily="18" charset="0"/>
                <a:cs typeface="Times New Roman" pitchFamily="18" charset="0"/>
              </a:rPr>
              <a:t>vàng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như</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màu</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vàng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của</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nắng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mùa</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thu</a:t>
            </a:r>
            <a:endParaRPr lang="en-US" sz="2800" b="1" dirty="0">
              <a:solidFill>
                <a:srgbClr val="0000FF"/>
              </a:solidFill>
              <a:latin typeface="Times New Roman" pitchFamily="18" charset="0"/>
              <a:cs typeface="Times New Roman" pitchFamily="18" charset="0"/>
            </a:endParaRPr>
          </a:p>
        </p:txBody>
      </p:sp>
      <p:sp>
        <p:nvSpPr>
          <p:cNvPr id="50193" name="Text Box 17"/>
          <p:cNvSpPr txBox="1">
            <a:spLocks noChangeArrowheads="1"/>
          </p:cNvSpPr>
          <p:nvPr/>
        </p:nvSpPr>
        <p:spPr bwMode="auto">
          <a:xfrm>
            <a:off x="0" y="2254250"/>
            <a:ext cx="9144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a:solidFill>
                  <a:schemeClr val="tx1"/>
                </a:solidFill>
                <a:latin typeface="Arial" charset="0"/>
              </a:defRPr>
            </a:lvl1pPr>
            <a:lvl2pPr marL="742950" indent="-285750" eaLnBrk="0" hangingPunct="0">
              <a:defRPr sz="4400">
                <a:solidFill>
                  <a:schemeClr val="tx1"/>
                </a:solidFill>
                <a:latin typeface="Arial" charset="0"/>
              </a:defRPr>
            </a:lvl2pPr>
            <a:lvl3pPr marL="1143000" indent="-228600" eaLnBrk="0" hangingPunct="0">
              <a:defRPr sz="4400">
                <a:solidFill>
                  <a:schemeClr val="tx1"/>
                </a:solidFill>
                <a:latin typeface="Arial" charset="0"/>
              </a:defRPr>
            </a:lvl3pPr>
            <a:lvl4pPr marL="1600200" indent="-228600" eaLnBrk="0" hangingPunct="0">
              <a:defRPr sz="4400">
                <a:solidFill>
                  <a:schemeClr val="tx1"/>
                </a:solidFill>
                <a:latin typeface="Arial" charset="0"/>
              </a:defRPr>
            </a:lvl4pPr>
            <a:lvl5pPr marL="2057400" indent="-228600" eaLnBrk="0" hangingPunct="0">
              <a:defRPr sz="4400">
                <a:solidFill>
                  <a:schemeClr val="tx1"/>
                </a:solidFill>
                <a:latin typeface="Arial" charset="0"/>
              </a:defRPr>
            </a:lvl5pPr>
            <a:lvl6pPr marL="2514600" indent="-228600" eaLnBrk="0" fontAlgn="base" hangingPunct="0">
              <a:spcBef>
                <a:spcPct val="0"/>
              </a:spcBef>
              <a:spcAft>
                <a:spcPct val="0"/>
              </a:spcAft>
              <a:defRPr sz="4400">
                <a:solidFill>
                  <a:schemeClr val="tx1"/>
                </a:solidFill>
                <a:latin typeface="Arial" charset="0"/>
              </a:defRPr>
            </a:lvl6pPr>
            <a:lvl7pPr marL="2971800" indent="-228600" eaLnBrk="0" fontAlgn="base" hangingPunct="0">
              <a:spcBef>
                <a:spcPct val="0"/>
              </a:spcBef>
              <a:spcAft>
                <a:spcPct val="0"/>
              </a:spcAft>
              <a:defRPr sz="4400">
                <a:solidFill>
                  <a:schemeClr val="tx1"/>
                </a:solidFill>
                <a:latin typeface="Arial" charset="0"/>
              </a:defRPr>
            </a:lvl7pPr>
            <a:lvl8pPr marL="3429000" indent="-228600" eaLnBrk="0" fontAlgn="base" hangingPunct="0">
              <a:spcBef>
                <a:spcPct val="0"/>
              </a:spcBef>
              <a:spcAft>
                <a:spcPct val="0"/>
              </a:spcAft>
              <a:defRPr sz="4400">
                <a:solidFill>
                  <a:schemeClr val="tx1"/>
                </a:solidFill>
                <a:latin typeface="Arial" charset="0"/>
              </a:defRPr>
            </a:lvl8pPr>
            <a:lvl9pPr marL="3886200" indent="-228600" eaLnBrk="0" fontAlgn="base" hangingPunct="0">
              <a:spcBef>
                <a:spcPct val="0"/>
              </a:spcBef>
              <a:spcAft>
                <a:spcPct val="0"/>
              </a:spcAft>
              <a:defRPr sz="4400">
                <a:solidFill>
                  <a:schemeClr val="tx1"/>
                </a:solidFill>
                <a:latin typeface="Arial" charset="0"/>
              </a:defRPr>
            </a:lvl9pPr>
          </a:lstStyle>
          <a:p>
            <a:pPr eaLnBrk="1" hangingPunct="1">
              <a:spcBef>
                <a:spcPct val="50000"/>
              </a:spcBef>
            </a:pP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Hai</a:t>
            </a:r>
            <a:r>
              <a:rPr lang="en-US" sz="3200" b="1" dirty="0">
                <a:solidFill>
                  <a:srgbClr val="0000FF"/>
                </a:solidFill>
                <a:latin typeface="Times New Roman" pitchFamily="18" charset="0"/>
                <a:cs typeface="Times New Roman" pitchFamily="18" charset="0"/>
              </a:rPr>
              <a:t> con </a:t>
            </a:r>
            <a:r>
              <a:rPr lang="en-US" sz="3200" b="1" dirty="0" err="1">
                <a:solidFill>
                  <a:srgbClr val="0000FF"/>
                </a:solidFill>
                <a:latin typeface="Times New Roman" pitchFamily="18" charset="0"/>
                <a:cs typeface="Times New Roman" pitchFamily="18" charset="0"/>
              </a:rPr>
              <a:t>mắt</a:t>
            </a:r>
            <a:r>
              <a:rPr lang="en-US" sz="3200" b="1" dirty="0">
                <a:solidFill>
                  <a:srgbClr val="0000FF"/>
                </a:solidFill>
                <a:latin typeface="Times New Roman" pitchFamily="18" charset="0"/>
                <a:cs typeface="Times New Roman" pitchFamily="18" charset="0"/>
              </a:rPr>
              <a:t> long </a:t>
            </a:r>
            <a:r>
              <a:rPr lang="en-US" sz="3200" b="1" dirty="0" err="1">
                <a:solidFill>
                  <a:srgbClr val="0000FF"/>
                </a:solidFill>
                <a:latin typeface="Times New Roman" pitchFamily="18" charset="0"/>
                <a:cs typeface="Times New Roman" pitchFamily="18" charset="0"/>
              </a:rPr>
              <a:t>lanh</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như</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thủy</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tinh</a:t>
            </a:r>
            <a:r>
              <a:rPr lang="en-US" sz="3200" b="1" dirty="0">
                <a:solidFill>
                  <a:srgbClr val="0000FF"/>
                </a:solidFill>
                <a:latin typeface="Times New Roman" pitchFamily="18" charset="0"/>
                <a:cs typeface="Times New Roman" pitchFamily="18" charset="0"/>
              </a:rPr>
              <a:t>.</a:t>
            </a:r>
          </a:p>
        </p:txBody>
      </p:sp>
      <p:sp>
        <p:nvSpPr>
          <p:cNvPr id="9" name="Text Box 8"/>
          <p:cNvSpPr txBox="1">
            <a:spLocks noChangeArrowheads="1"/>
          </p:cNvSpPr>
          <p:nvPr/>
        </p:nvSpPr>
        <p:spPr bwMode="auto">
          <a:xfrm>
            <a:off x="0" y="3983038"/>
            <a:ext cx="91440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a:solidFill>
                  <a:schemeClr val="tx1"/>
                </a:solidFill>
                <a:latin typeface="Arial" charset="0"/>
              </a:defRPr>
            </a:lvl1pPr>
            <a:lvl2pPr marL="742950" indent="-285750" eaLnBrk="0" hangingPunct="0">
              <a:defRPr sz="4400">
                <a:solidFill>
                  <a:schemeClr val="tx1"/>
                </a:solidFill>
                <a:latin typeface="Arial" charset="0"/>
              </a:defRPr>
            </a:lvl2pPr>
            <a:lvl3pPr marL="1143000" indent="-228600" eaLnBrk="0" hangingPunct="0">
              <a:defRPr sz="4400">
                <a:solidFill>
                  <a:schemeClr val="tx1"/>
                </a:solidFill>
                <a:latin typeface="Arial" charset="0"/>
              </a:defRPr>
            </a:lvl3pPr>
            <a:lvl4pPr marL="1600200" indent="-228600" eaLnBrk="0" hangingPunct="0">
              <a:defRPr sz="4400">
                <a:solidFill>
                  <a:schemeClr val="tx1"/>
                </a:solidFill>
                <a:latin typeface="Arial" charset="0"/>
              </a:defRPr>
            </a:lvl4pPr>
            <a:lvl5pPr marL="2057400" indent="-228600" eaLnBrk="0" hangingPunct="0">
              <a:defRPr sz="4400">
                <a:solidFill>
                  <a:schemeClr val="tx1"/>
                </a:solidFill>
                <a:latin typeface="Arial" charset="0"/>
              </a:defRPr>
            </a:lvl5pPr>
            <a:lvl6pPr marL="2514600" indent="-228600" eaLnBrk="0" fontAlgn="base" hangingPunct="0">
              <a:spcBef>
                <a:spcPct val="0"/>
              </a:spcBef>
              <a:spcAft>
                <a:spcPct val="0"/>
              </a:spcAft>
              <a:defRPr sz="4400">
                <a:solidFill>
                  <a:schemeClr val="tx1"/>
                </a:solidFill>
                <a:latin typeface="Arial" charset="0"/>
              </a:defRPr>
            </a:lvl6pPr>
            <a:lvl7pPr marL="2971800" indent="-228600" eaLnBrk="0" fontAlgn="base" hangingPunct="0">
              <a:spcBef>
                <a:spcPct val="0"/>
              </a:spcBef>
              <a:spcAft>
                <a:spcPct val="0"/>
              </a:spcAft>
              <a:defRPr sz="4400">
                <a:solidFill>
                  <a:schemeClr val="tx1"/>
                </a:solidFill>
                <a:latin typeface="Arial" charset="0"/>
              </a:defRPr>
            </a:lvl7pPr>
            <a:lvl8pPr marL="3429000" indent="-228600" eaLnBrk="0" fontAlgn="base" hangingPunct="0">
              <a:spcBef>
                <a:spcPct val="0"/>
              </a:spcBef>
              <a:spcAft>
                <a:spcPct val="0"/>
              </a:spcAft>
              <a:defRPr sz="4400">
                <a:solidFill>
                  <a:schemeClr val="tx1"/>
                </a:solidFill>
                <a:latin typeface="Arial" charset="0"/>
              </a:defRPr>
            </a:lvl8pPr>
            <a:lvl9pPr marL="3886200" indent="-228600" eaLnBrk="0" fontAlgn="base" hangingPunct="0">
              <a:spcBef>
                <a:spcPct val="0"/>
              </a:spcBef>
              <a:spcAft>
                <a:spcPct val="0"/>
              </a:spcAft>
              <a:defRPr sz="4400">
                <a:solidFill>
                  <a:schemeClr val="tx1"/>
                </a:solidFill>
                <a:latin typeface="Arial" charset="0"/>
              </a:defRPr>
            </a:lvl9pPr>
          </a:lstStyle>
          <a:p>
            <a:pPr eaLnBrk="1" hangingPunct="1">
              <a:spcBef>
                <a:spcPct val="50000"/>
              </a:spcBef>
            </a:pPr>
            <a:r>
              <a:rPr lang="en-US" sz="2800" b="1" u="sng" dirty="0" err="1">
                <a:solidFill>
                  <a:srgbClr val="008000"/>
                </a:solidFill>
                <a:latin typeface="Times New Roman" pitchFamily="18" charset="0"/>
                <a:cs typeface="Times New Roman" pitchFamily="18" charset="0"/>
              </a:rPr>
              <a:t>Câu</a:t>
            </a:r>
            <a:r>
              <a:rPr lang="en-US" sz="2800" b="1" u="sng" dirty="0">
                <a:solidFill>
                  <a:srgbClr val="008000"/>
                </a:solidFill>
                <a:latin typeface="Times New Roman" pitchFamily="18" charset="0"/>
                <a:cs typeface="Times New Roman" pitchFamily="18" charset="0"/>
              </a:rPr>
              <a:t> 2</a:t>
            </a:r>
            <a:r>
              <a:rPr lang="en-US" sz="2800" b="1" dirty="0">
                <a:solidFill>
                  <a:srgbClr val="008000"/>
                </a:solidFill>
                <a:latin typeface="Times New Roman" pitchFamily="18" charset="0"/>
                <a:cs typeface="Times New Roman" pitchFamily="18" charset="0"/>
              </a:rPr>
              <a:t> : </a:t>
            </a:r>
            <a:r>
              <a:rPr lang="en-US" sz="2800" b="1" dirty="0" err="1">
                <a:solidFill>
                  <a:srgbClr val="008000"/>
                </a:solidFill>
                <a:latin typeface="Times New Roman" pitchFamily="18" charset="0"/>
                <a:cs typeface="Times New Roman" pitchFamily="18" charset="0"/>
              </a:rPr>
              <a:t>Em</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thích</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hình</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ảnh</a:t>
            </a:r>
            <a:r>
              <a:rPr lang="en-US" sz="2800" b="1" dirty="0">
                <a:solidFill>
                  <a:srgbClr val="008000"/>
                </a:solidFill>
                <a:latin typeface="Times New Roman" pitchFamily="18" charset="0"/>
                <a:cs typeface="Times New Roman" pitchFamily="18" charset="0"/>
              </a:rPr>
              <a:t> so </a:t>
            </a:r>
            <a:r>
              <a:rPr lang="en-US" sz="2800" b="1" dirty="0" err="1">
                <a:solidFill>
                  <a:srgbClr val="008000"/>
                </a:solidFill>
                <a:latin typeface="Times New Roman" pitchFamily="18" charset="0"/>
                <a:cs typeface="Times New Roman" pitchFamily="18" charset="0"/>
              </a:rPr>
              <a:t>sánh</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nào</a:t>
            </a:r>
            <a:r>
              <a:rPr lang="en-US" sz="2800" b="1" dirty="0">
                <a:solidFill>
                  <a:srgbClr val="008000"/>
                </a:solidFill>
                <a:latin typeface="Times New Roman" pitchFamily="18" charset="0"/>
                <a:cs typeface="Times New Roman" pitchFamily="18" charset="0"/>
              </a:rPr>
              <a:t> ? </a:t>
            </a:r>
            <a:r>
              <a:rPr lang="en-US" sz="2800" b="1" dirty="0" err="1">
                <a:solidFill>
                  <a:srgbClr val="008000"/>
                </a:solidFill>
                <a:latin typeface="Times New Roman" pitchFamily="18" charset="0"/>
                <a:cs typeface="Times New Roman" pitchFamily="18" charset="0"/>
              </a:rPr>
              <a:t>Vì</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sao</a:t>
            </a:r>
            <a:r>
              <a:rPr lang="en-US" sz="2800" b="1" dirty="0">
                <a:solidFill>
                  <a:srgbClr val="008000"/>
                </a:solidFill>
                <a:latin typeface="Times New Roman" pitchFamily="18" charset="0"/>
                <a:cs typeface="Times New Roman" pitchFamily="18" charset="0"/>
              </a:rPr>
              <a:t> ?</a:t>
            </a:r>
            <a:endParaRPr lang="en-US" sz="2800" dirty="0">
              <a:solidFill>
                <a:srgbClr val="008000"/>
              </a:solidFill>
              <a:latin typeface="Times New Roman" pitchFamily="18" charset="0"/>
              <a:cs typeface="Times New Roman" pitchFamily="18" charset="0"/>
            </a:endParaRPr>
          </a:p>
        </p:txBody>
      </p:sp>
      <p:sp>
        <p:nvSpPr>
          <p:cNvPr id="10" name="Text Box 9"/>
          <p:cNvSpPr txBox="1">
            <a:spLocks noChangeArrowheads="1"/>
          </p:cNvSpPr>
          <p:nvPr/>
        </p:nvSpPr>
        <p:spPr bwMode="auto">
          <a:xfrm>
            <a:off x="0" y="4448175"/>
            <a:ext cx="914400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a:solidFill>
                  <a:schemeClr val="tx1"/>
                </a:solidFill>
                <a:latin typeface="Arial" charset="0"/>
              </a:defRPr>
            </a:lvl1pPr>
            <a:lvl2pPr marL="742950" indent="-285750" eaLnBrk="0" hangingPunct="0">
              <a:defRPr sz="4400">
                <a:solidFill>
                  <a:schemeClr val="tx1"/>
                </a:solidFill>
                <a:latin typeface="Arial" charset="0"/>
              </a:defRPr>
            </a:lvl2pPr>
            <a:lvl3pPr marL="1143000" indent="-228600" eaLnBrk="0" hangingPunct="0">
              <a:defRPr sz="4400">
                <a:solidFill>
                  <a:schemeClr val="tx1"/>
                </a:solidFill>
                <a:latin typeface="Arial" charset="0"/>
              </a:defRPr>
            </a:lvl3pPr>
            <a:lvl4pPr marL="1600200" indent="-228600" eaLnBrk="0" hangingPunct="0">
              <a:defRPr sz="4400">
                <a:solidFill>
                  <a:schemeClr val="tx1"/>
                </a:solidFill>
                <a:latin typeface="Arial" charset="0"/>
              </a:defRPr>
            </a:lvl4pPr>
            <a:lvl5pPr marL="2057400" indent="-228600" eaLnBrk="0" hangingPunct="0">
              <a:defRPr sz="4400">
                <a:solidFill>
                  <a:schemeClr val="tx1"/>
                </a:solidFill>
                <a:latin typeface="Arial" charset="0"/>
              </a:defRPr>
            </a:lvl5pPr>
            <a:lvl6pPr marL="2514600" indent="-228600" eaLnBrk="0" fontAlgn="base" hangingPunct="0">
              <a:spcBef>
                <a:spcPct val="0"/>
              </a:spcBef>
              <a:spcAft>
                <a:spcPct val="0"/>
              </a:spcAft>
              <a:defRPr sz="4400">
                <a:solidFill>
                  <a:schemeClr val="tx1"/>
                </a:solidFill>
                <a:latin typeface="Arial" charset="0"/>
              </a:defRPr>
            </a:lvl6pPr>
            <a:lvl7pPr marL="2971800" indent="-228600" eaLnBrk="0" fontAlgn="base" hangingPunct="0">
              <a:spcBef>
                <a:spcPct val="0"/>
              </a:spcBef>
              <a:spcAft>
                <a:spcPct val="0"/>
              </a:spcAft>
              <a:defRPr sz="4400">
                <a:solidFill>
                  <a:schemeClr val="tx1"/>
                </a:solidFill>
                <a:latin typeface="Arial" charset="0"/>
              </a:defRPr>
            </a:lvl7pPr>
            <a:lvl8pPr marL="3429000" indent="-228600" eaLnBrk="0" fontAlgn="base" hangingPunct="0">
              <a:spcBef>
                <a:spcPct val="0"/>
              </a:spcBef>
              <a:spcAft>
                <a:spcPct val="0"/>
              </a:spcAft>
              <a:defRPr sz="4400">
                <a:solidFill>
                  <a:schemeClr val="tx1"/>
                </a:solidFill>
                <a:latin typeface="Arial" charset="0"/>
              </a:defRPr>
            </a:lvl8pPr>
            <a:lvl9pPr marL="3886200" indent="-228600" eaLnBrk="0" fontAlgn="base" hangingPunct="0">
              <a:spcBef>
                <a:spcPct val="0"/>
              </a:spcBef>
              <a:spcAft>
                <a:spcPct val="0"/>
              </a:spcAft>
              <a:defRPr sz="4400">
                <a:solidFill>
                  <a:schemeClr val="tx1"/>
                </a:solidFill>
                <a:latin typeface="Arial" charset="0"/>
              </a:defRPr>
            </a:lvl9pPr>
          </a:lstStyle>
          <a:p>
            <a:pPr algn="just" eaLnBrk="1" hangingPunct="1">
              <a:spcBef>
                <a:spcPct val="50000"/>
              </a:spcBef>
            </a:pPr>
            <a:r>
              <a:rPr lang="en-US" sz="3200" b="1" dirty="0">
                <a:solidFill>
                  <a:srgbClr val="0000FF"/>
                </a:solidFill>
                <a:latin typeface="Times New Roman" pitchFamily="18" charset="0"/>
                <a:cs typeface="Times New Roman" pitchFamily="18" charset="0"/>
              </a:rPr>
              <a:t>* </a:t>
            </a:r>
            <a:r>
              <a:rPr lang="en-US" sz="3200" b="1" u="sng" dirty="0" err="1">
                <a:solidFill>
                  <a:srgbClr val="0000FF"/>
                </a:solidFill>
                <a:latin typeface="Times New Roman" pitchFamily="18" charset="0"/>
                <a:cs typeface="Times New Roman" pitchFamily="18" charset="0"/>
              </a:rPr>
              <a:t>Ví</a:t>
            </a:r>
            <a:r>
              <a:rPr lang="en-US" sz="3200" b="1" u="sng" dirty="0">
                <a:solidFill>
                  <a:srgbClr val="0000FF"/>
                </a:solidFill>
                <a:latin typeface="Times New Roman" pitchFamily="18" charset="0"/>
                <a:cs typeface="Times New Roman" pitchFamily="18" charset="0"/>
              </a:rPr>
              <a:t> </a:t>
            </a:r>
            <a:r>
              <a:rPr lang="en-US" sz="3200" b="1" u="sng" dirty="0" err="1">
                <a:solidFill>
                  <a:srgbClr val="0000FF"/>
                </a:solidFill>
                <a:latin typeface="Times New Roman" pitchFamily="18" charset="0"/>
                <a:cs typeface="Times New Roman" pitchFamily="18" charset="0"/>
              </a:rPr>
              <a:t>dụ</a:t>
            </a:r>
            <a:r>
              <a:rPr lang="en-US" sz="3200" b="1" dirty="0">
                <a:solidFill>
                  <a:srgbClr val="0000FF"/>
                </a:solidFill>
                <a:latin typeface="Times New Roman" pitchFamily="18" charset="0"/>
                <a:cs typeface="Times New Roman" pitchFamily="18" charset="0"/>
              </a:rPr>
              <a:t> : </a:t>
            </a:r>
            <a:r>
              <a:rPr lang="en-US" sz="3200" b="1" dirty="0" err="1">
                <a:solidFill>
                  <a:srgbClr val="0000FF"/>
                </a:solidFill>
                <a:latin typeface="Times New Roman" pitchFamily="18" charset="0"/>
                <a:cs typeface="Times New Roman" pitchFamily="18" charset="0"/>
              </a:rPr>
              <a:t>Em</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thích</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hình</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ảnh</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chuồn</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chuồn</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với</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bốn</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cánh</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mỏng</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như</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giấy</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bóng</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hai</a:t>
            </a:r>
            <a:r>
              <a:rPr lang="en-US" sz="3200" b="1" dirty="0">
                <a:solidFill>
                  <a:srgbClr val="0000FF"/>
                </a:solidFill>
                <a:latin typeface="Times New Roman" pitchFamily="18" charset="0"/>
                <a:cs typeface="Times New Roman" pitchFamily="18" charset="0"/>
              </a:rPr>
              <a:t> con </a:t>
            </a:r>
            <a:r>
              <a:rPr lang="en-US" sz="3200" b="1" dirty="0" err="1">
                <a:solidFill>
                  <a:srgbClr val="0000FF"/>
                </a:solidFill>
                <a:latin typeface="Times New Roman" pitchFamily="18" charset="0"/>
                <a:cs typeface="Times New Roman" pitchFamily="18" charset="0"/>
              </a:rPr>
              <a:t>mắt</a:t>
            </a:r>
            <a:r>
              <a:rPr lang="en-US" sz="3200" b="1" dirty="0">
                <a:solidFill>
                  <a:srgbClr val="0000FF"/>
                </a:solidFill>
                <a:latin typeface="Times New Roman" pitchFamily="18" charset="0"/>
                <a:cs typeface="Times New Roman" pitchFamily="18" charset="0"/>
              </a:rPr>
              <a:t> long </a:t>
            </a:r>
            <a:r>
              <a:rPr lang="en-US" sz="3200" b="1" dirty="0" err="1">
                <a:solidFill>
                  <a:srgbClr val="0000FF"/>
                </a:solidFill>
                <a:latin typeface="Times New Roman" pitchFamily="18" charset="0"/>
                <a:cs typeface="Times New Roman" pitchFamily="18" charset="0"/>
              </a:rPr>
              <a:t>lanh</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như</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thủy</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tinh</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vì</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đó</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là</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những</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hình</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ảnh</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đẹp</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giúp</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em</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hình</a:t>
            </a:r>
            <a:r>
              <a:rPr lang="en-US" sz="3200" b="1" dirty="0">
                <a:solidFill>
                  <a:srgbClr val="0000FF"/>
                </a:solidFill>
                <a:latin typeface="Times New Roman" pitchFamily="18" charset="0"/>
                <a:cs typeface="Times New Roman" pitchFamily="18" charset="0"/>
              </a:rPr>
              <a:t> dung </a:t>
            </a:r>
            <a:r>
              <a:rPr lang="en-US" sz="3200" b="1" dirty="0" err="1">
                <a:solidFill>
                  <a:srgbClr val="0000FF"/>
                </a:solidFill>
                <a:latin typeface="Times New Roman" pitchFamily="18" charset="0"/>
                <a:cs typeface="Times New Roman" pitchFamily="18" charset="0"/>
              </a:rPr>
              <a:t>rõ</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hơn</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về</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đôi</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cánh</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và</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cặp</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mắt</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chuồn</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chuồn</a:t>
            </a:r>
            <a:r>
              <a:rPr lang="en-US" sz="3200" b="1" dirty="0">
                <a:solidFill>
                  <a:srgbClr val="0000FF"/>
                </a:solidFill>
                <a:latin typeface="Times New Roman" pitchFamily="18" charset="0"/>
                <a:cs typeface="Times New Roman" pitchFamily="18" charset="0"/>
              </a:rPr>
              <a:t>.</a:t>
            </a:r>
            <a:endParaRPr lang="en-US" sz="3200" dirty="0">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195"/>
                                        </p:tgtEl>
                                        <p:attrNameLst>
                                          <p:attrName>style.visibility</p:attrName>
                                        </p:attrNameLst>
                                      </p:cBhvr>
                                      <p:to>
                                        <p:strVal val="visible"/>
                                      </p:to>
                                    </p:set>
                                    <p:animEffect transition="in" filter="circle(in)">
                                      <p:cBhvr>
                                        <p:cTn id="7" dur="2000"/>
                                        <p:tgtEl>
                                          <p:spTgt spid="819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0178"/>
                                        </p:tgtEl>
                                        <p:attrNameLst>
                                          <p:attrName>style.visibility</p:attrName>
                                        </p:attrNameLst>
                                      </p:cBhvr>
                                      <p:to>
                                        <p:strVal val="visible"/>
                                      </p:to>
                                    </p:set>
                                    <p:animEffect transition="in" filter="barn(inVertical)">
                                      <p:cBhvr>
                                        <p:cTn id="12" dur="500"/>
                                        <p:tgtEl>
                                          <p:spTgt spid="5017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0190"/>
                                        </p:tgtEl>
                                        <p:attrNameLst>
                                          <p:attrName>style.visibility</p:attrName>
                                        </p:attrNameLst>
                                      </p:cBhvr>
                                      <p:to>
                                        <p:strVal val="visible"/>
                                      </p:to>
                                    </p:set>
                                    <p:animEffect transition="in" filter="barn(inVertical)">
                                      <p:cBhvr>
                                        <p:cTn id="17" dur="500"/>
                                        <p:tgtEl>
                                          <p:spTgt spid="50190"/>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50193"/>
                                        </p:tgtEl>
                                        <p:attrNameLst>
                                          <p:attrName>style.visibility</p:attrName>
                                        </p:attrNameLst>
                                      </p:cBhvr>
                                      <p:to>
                                        <p:strVal val="visible"/>
                                      </p:to>
                                    </p:set>
                                    <p:animEffect transition="in" filter="circle(in)">
                                      <p:cBhvr>
                                        <p:cTn id="22" dur="2000"/>
                                        <p:tgtEl>
                                          <p:spTgt spid="50193"/>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50192"/>
                                        </p:tgtEl>
                                        <p:attrNameLst>
                                          <p:attrName>style.visibility</p:attrName>
                                        </p:attrNameLst>
                                      </p:cBhvr>
                                      <p:to>
                                        <p:strVal val="visible"/>
                                      </p:to>
                                    </p:set>
                                    <p:animEffect transition="in" filter="barn(inVertical)">
                                      <p:cBhvr>
                                        <p:cTn id="27" dur="500"/>
                                        <p:tgtEl>
                                          <p:spTgt spid="50192"/>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50191"/>
                                        </p:tgtEl>
                                        <p:attrNameLst>
                                          <p:attrName>style.visibility</p:attrName>
                                        </p:attrNameLst>
                                      </p:cBhvr>
                                      <p:to>
                                        <p:strVal val="visible"/>
                                      </p:to>
                                    </p:set>
                                    <p:animEffect transition="in" filter="wheel(1)">
                                      <p:cBhvr>
                                        <p:cTn id="32" dur="2000"/>
                                        <p:tgtEl>
                                          <p:spTgt spid="50191"/>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barn(inVertical)">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barn(inVertical)">
                                      <p:cBhvr>
                                        <p:cTn id="4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8" grpId="0"/>
      <p:bldP spid="8195" grpId="0"/>
      <p:bldP spid="50190" grpId="0"/>
      <p:bldP spid="50191" grpId="0"/>
      <p:bldP spid="50192" grpId="0"/>
      <p:bldP spid="50193" grpId="0"/>
      <p:bldP spid="9"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3" name="Picture 8" descr="imag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33400"/>
            <a:ext cx="45720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5" name="Picture 10" descr="dragonfly">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3657600"/>
            <a:ext cx="45720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6" name="Picture 11" descr="dragonfly">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72000" y="3657600"/>
            <a:ext cx="45720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0" name="Picture 15" descr="dragonfly">
            <a:hlinkClick r:id="rId9"/>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72000" y="533400"/>
            <a:ext cx="4572000" cy="309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6929" name="Con-Chuon-Chuon.mp3">
            <a:hlinkClick r:id="" action="ppaction://media"/>
          </p:cNvPr>
          <p:cNvPicPr>
            <a:picLocks noChangeAspect="1" noChangeArrowheads="1"/>
          </p:cNvPicPr>
          <p:nvPr>
            <a:audioFile r:link="rId2"/>
            <p:extLst>
              <p:ext uri="{DAA4B4D4-6D71-4841-9C94-3DE7FCFB9230}">
                <p14:media xmlns:p14="http://schemas.microsoft.com/office/powerpoint/2010/main" r:link="rId1"/>
              </p:ext>
            </p:extLst>
          </p:nvPr>
        </p:nvPicPr>
        <p:blipFill>
          <a:blip r:embed="rId11">
            <a:extLst>
              <a:ext uri="{28A0092B-C50C-407E-A947-70E740481C1C}">
                <a14:useLocalDpi xmlns:a14="http://schemas.microsoft.com/office/drawing/2010/main" val="0"/>
              </a:ext>
            </a:extLst>
          </a:blip>
          <a:srcRect/>
          <a:stretch>
            <a:fillRect/>
          </a:stretch>
        </p:blipFill>
        <p:spPr bwMode="auto">
          <a:xfrm>
            <a:off x="8382000" y="990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74" name="Text Box 18"/>
          <p:cNvSpPr txBox="1">
            <a:spLocks noChangeArrowheads="1"/>
          </p:cNvSpPr>
          <p:nvPr/>
        </p:nvSpPr>
        <p:spPr bwMode="auto">
          <a:xfrm>
            <a:off x="0" y="0"/>
            <a:ext cx="9144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a:solidFill>
                  <a:schemeClr val="tx1"/>
                </a:solidFill>
                <a:latin typeface="Arial" charset="0"/>
              </a:defRPr>
            </a:lvl1pPr>
            <a:lvl2pPr marL="742950" indent="-285750" eaLnBrk="0" hangingPunct="0">
              <a:defRPr sz="4400">
                <a:solidFill>
                  <a:schemeClr val="tx1"/>
                </a:solidFill>
                <a:latin typeface="Arial" charset="0"/>
              </a:defRPr>
            </a:lvl2pPr>
            <a:lvl3pPr marL="1143000" indent="-228600" eaLnBrk="0" hangingPunct="0">
              <a:defRPr sz="4400">
                <a:solidFill>
                  <a:schemeClr val="tx1"/>
                </a:solidFill>
                <a:latin typeface="Arial" charset="0"/>
              </a:defRPr>
            </a:lvl3pPr>
            <a:lvl4pPr marL="1600200" indent="-228600" eaLnBrk="0" hangingPunct="0">
              <a:defRPr sz="4400">
                <a:solidFill>
                  <a:schemeClr val="tx1"/>
                </a:solidFill>
                <a:latin typeface="Arial" charset="0"/>
              </a:defRPr>
            </a:lvl4pPr>
            <a:lvl5pPr marL="2057400" indent="-228600" eaLnBrk="0" hangingPunct="0">
              <a:defRPr sz="4400">
                <a:solidFill>
                  <a:schemeClr val="tx1"/>
                </a:solidFill>
                <a:latin typeface="Arial" charset="0"/>
              </a:defRPr>
            </a:lvl5pPr>
            <a:lvl6pPr marL="2514600" indent="-228600" eaLnBrk="0" fontAlgn="base" hangingPunct="0">
              <a:spcBef>
                <a:spcPct val="0"/>
              </a:spcBef>
              <a:spcAft>
                <a:spcPct val="0"/>
              </a:spcAft>
              <a:defRPr sz="4400">
                <a:solidFill>
                  <a:schemeClr val="tx1"/>
                </a:solidFill>
                <a:latin typeface="Arial" charset="0"/>
              </a:defRPr>
            </a:lvl6pPr>
            <a:lvl7pPr marL="2971800" indent="-228600" eaLnBrk="0" fontAlgn="base" hangingPunct="0">
              <a:spcBef>
                <a:spcPct val="0"/>
              </a:spcBef>
              <a:spcAft>
                <a:spcPct val="0"/>
              </a:spcAft>
              <a:defRPr sz="4400">
                <a:solidFill>
                  <a:schemeClr val="tx1"/>
                </a:solidFill>
                <a:latin typeface="Arial" charset="0"/>
              </a:defRPr>
            </a:lvl7pPr>
            <a:lvl8pPr marL="3429000" indent="-228600" eaLnBrk="0" fontAlgn="base" hangingPunct="0">
              <a:spcBef>
                <a:spcPct val="0"/>
              </a:spcBef>
              <a:spcAft>
                <a:spcPct val="0"/>
              </a:spcAft>
              <a:defRPr sz="4400">
                <a:solidFill>
                  <a:schemeClr val="tx1"/>
                </a:solidFill>
                <a:latin typeface="Arial" charset="0"/>
              </a:defRPr>
            </a:lvl8pPr>
            <a:lvl9pPr marL="3886200" indent="-228600" eaLnBrk="0" fontAlgn="base" hangingPunct="0">
              <a:spcBef>
                <a:spcPct val="0"/>
              </a:spcBef>
              <a:spcAft>
                <a:spcPct val="0"/>
              </a:spcAft>
              <a:defRPr sz="4400">
                <a:solidFill>
                  <a:schemeClr val="tx1"/>
                </a:solidFill>
                <a:latin typeface="Arial" charset="0"/>
              </a:defRPr>
            </a:lvl9pPr>
          </a:lstStyle>
          <a:p>
            <a:pPr algn="ctr" eaLnBrk="1" hangingPunct="1">
              <a:spcBef>
                <a:spcPct val="50000"/>
              </a:spcBef>
            </a:pPr>
            <a:r>
              <a:rPr lang="en-US" sz="2800" b="1">
                <a:solidFill>
                  <a:srgbClr val="0000FF"/>
                </a:solidFill>
                <a:latin typeface="Times New Roman" pitchFamily="18" charset="0"/>
                <a:cs typeface="Times New Roman" pitchFamily="18" charset="0"/>
              </a:rPr>
              <a:t>Một số loài chuồn chuồn trong thế giới tự nhiên.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9474"/>
                                        </p:tgtEl>
                                        <p:attrNameLst>
                                          <p:attrName>style.visibility</p:attrName>
                                        </p:attrNameLst>
                                      </p:cBhvr>
                                      <p:to>
                                        <p:strVal val="visible"/>
                                      </p:to>
                                    </p:set>
                                    <p:anim calcmode="discrete" valueType="clr">
                                      <p:cBhvr override="childStyle">
                                        <p:cTn id="7" dur="80"/>
                                        <p:tgtEl>
                                          <p:spTgt spid="1947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9474"/>
                                        </p:tgtEl>
                                        <p:attrNameLst>
                                          <p:attrName>fillcolor</p:attrName>
                                        </p:attrNameLst>
                                      </p:cBhvr>
                                      <p:tavLst>
                                        <p:tav tm="0">
                                          <p:val>
                                            <p:clrVal>
                                              <a:schemeClr val="accent2"/>
                                            </p:clrVal>
                                          </p:val>
                                        </p:tav>
                                        <p:tav tm="50000">
                                          <p:val>
                                            <p:clrVal>
                                              <a:schemeClr val="hlink"/>
                                            </p:clrVal>
                                          </p:val>
                                        </p:tav>
                                      </p:tavLst>
                                    </p:anim>
                                    <p:set>
                                      <p:cBhvr>
                                        <p:cTn id="9" dur="80"/>
                                        <p:tgtEl>
                                          <p:spTgt spid="19474"/>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nodeType="clickEffect">
                                  <p:stCondLst>
                                    <p:cond delay="0"/>
                                  </p:stCondLst>
                                  <p:childTnLst>
                                    <p:set>
                                      <p:cBhvr>
                                        <p:cTn id="13" dur="1" fill="hold">
                                          <p:stCondLst>
                                            <p:cond delay="0"/>
                                          </p:stCondLst>
                                        </p:cTn>
                                        <p:tgtEl>
                                          <p:spTgt spid="19463"/>
                                        </p:tgtEl>
                                        <p:attrNameLst>
                                          <p:attrName>style.visibility</p:attrName>
                                        </p:attrNameLst>
                                      </p:cBhvr>
                                      <p:to>
                                        <p:strVal val="visible"/>
                                      </p:to>
                                    </p:set>
                                    <p:anim calcmode="lin" valueType="num">
                                      <p:cBhvr additive="base">
                                        <p:cTn id="14" dur="500" fill="hold"/>
                                        <p:tgtEl>
                                          <p:spTgt spid="19463"/>
                                        </p:tgtEl>
                                        <p:attrNameLst>
                                          <p:attrName>ppt_x</p:attrName>
                                        </p:attrNameLst>
                                      </p:cBhvr>
                                      <p:tavLst>
                                        <p:tav tm="0">
                                          <p:val>
                                            <p:strVal val="#ppt_x"/>
                                          </p:val>
                                        </p:tav>
                                        <p:tav tm="100000">
                                          <p:val>
                                            <p:strVal val="#ppt_x"/>
                                          </p:val>
                                        </p:tav>
                                      </p:tavLst>
                                    </p:anim>
                                    <p:anim calcmode="lin" valueType="num">
                                      <p:cBhvr additive="base">
                                        <p:cTn id="15" dur="500" fill="hold"/>
                                        <p:tgtEl>
                                          <p:spTgt spid="19463"/>
                                        </p:tgtEl>
                                        <p:attrNameLst>
                                          <p:attrName>ppt_y</p:attrName>
                                        </p:attrNameLst>
                                      </p:cBhvr>
                                      <p:tavLst>
                                        <p:tav tm="0">
                                          <p:val>
                                            <p:strVal val="1+#ppt_h/2"/>
                                          </p:val>
                                        </p:tav>
                                        <p:tav tm="100000">
                                          <p:val>
                                            <p:strVal val="#ppt_y"/>
                                          </p:val>
                                        </p:tav>
                                      </p:tavLst>
                                    </p:anim>
                                  </p:childTnLst>
                                </p:cTn>
                              </p:par>
                            </p:childTnLst>
                          </p:cTn>
                        </p:par>
                        <p:par>
                          <p:cTn id="16" fill="hold" nodeType="afterGroup">
                            <p:stCondLst>
                              <p:cond delay="500"/>
                            </p:stCondLst>
                            <p:childTnLst>
                              <p:par>
                                <p:cTn id="17" presetID="2" presetClass="entr" presetSubtype="4" fill="hold" nodeType="afterEffect">
                                  <p:stCondLst>
                                    <p:cond delay="0"/>
                                  </p:stCondLst>
                                  <p:childTnLst>
                                    <p:set>
                                      <p:cBhvr>
                                        <p:cTn id="18" dur="1" fill="hold">
                                          <p:stCondLst>
                                            <p:cond delay="0"/>
                                          </p:stCondLst>
                                        </p:cTn>
                                        <p:tgtEl>
                                          <p:spTgt spid="19470"/>
                                        </p:tgtEl>
                                        <p:attrNameLst>
                                          <p:attrName>style.visibility</p:attrName>
                                        </p:attrNameLst>
                                      </p:cBhvr>
                                      <p:to>
                                        <p:strVal val="visible"/>
                                      </p:to>
                                    </p:set>
                                    <p:anim calcmode="lin" valueType="num">
                                      <p:cBhvr additive="base">
                                        <p:cTn id="19" dur="500" fill="hold"/>
                                        <p:tgtEl>
                                          <p:spTgt spid="19470"/>
                                        </p:tgtEl>
                                        <p:attrNameLst>
                                          <p:attrName>ppt_x</p:attrName>
                                        </p:attrNameLst>
                                      </p:cBhvr>
                                      <p:tavLst>
                                        <p:tav tm="0">
                                          <p:val>
                                            <p:strVal val="#ppt_x"/>
                                          </p:val>
                                        </p:tav>
                                        <p:tav tm="100000">
                                          <p:val>
                                            <p:strVal val="#ppt_x"/>
                                          </p:val>
                                        </p:tav>
                                      </p:tavLst>
                                    </p:anim>
                                    <p:anim calcmode="lin" valueType="num">
                                      <p:cBhvr additive="base">
                                        <p:cTn id="20" dur="500" fill="hold"/>
                                        <p:tgtEl>
                                          <p:spTgt spid="19470"/>
                                        </p:tgtEl>
                                        <p:attrNameLst>
                                          <p:attrName>ppt_y</p:attrName>
                                        </p:attrNameLst>
                                      </p:cBhvr>
                                      <p:tavLst>
                                        <p:tav tm="0">
                                          <p:val>
                                            <p:strVal val="1+#ppt_h/2"/>
                                          </p:val>
                                        </p:tav>
                                        <p:tav tm="100000">
                                          <p:val>
                                            <p:strVal val="#ppt_y"/>
                                          </p:val>
                                        </p:tav>
                                      </p:tavLst>
                                    </p:anim>
                                  </p:childTnLst>
                                </p:cTn>
                              </p:par>
                            </p:childTnLst>
                          </p:cTn>
                        </p:par>
                        <p:par>
                          <p:cTn id="21" fill="hold" nodeType="afterGroup">
                            <p:stCondLst>
                              <p:cond delay="1000"/>
                            </p:stCondLst>
                            <p:childTnLst>
                              <p:par>
                                <p:cTn id="22" presetID="2" presetClass="entr" presetSubtype="4" fill="hold" nodeType="afterEffect">
                                  <p:stCondLst>
                                    <p:cond delay="0"/>
                                  </p:stCondLst>
                                  <p:childTnLst>
                                    <p:set>
                                      <p:cBhvr>
                                        <p:cTn id="23" dur="1" fill="hold">
                                          <p:stCondLst>
                                            <p:cond delay="0"/>
                                          </p:stCondLst>
                                        </p:cTn>
                                        <p:tgtEl>
                                          <p:spTgt spid="19465"/>
                                        </p:tgtEl>
                                        <p:attrNameLst>
                                          <p:attrName>style.visibility</p:attrName>
                                        </p:attrNameLst>
                                      </p:cBhvr>
                                      <p:to>
                                        <p:strVal val="visible"/>
                                      </p:to>
                                    </p:set>
                                    <p:anim calcmode="lin" valueType="num">
                                      <p:cBhvr additive="base">
                                        <p:cTn id="24" dur="500" fill="hold"/>
                                        <p:tgtEl>
                                          <p:spTgt spid="19465"/>
                                        </p:tgtEl>
                                        <p:attrNameLst>
                                          <p:attrName>ppt_x</p:attrName>
                                        </p:attrNameLst>
                                      </p:cBhvr>
                                      <p:tavLst>
                                        <p:tav tm="0">
                                          <p:val>
                                            <p:strVal val="#ppt_x"/>
                                          </p:val>
                                        </p:tav>
                                        <p:tav tm="100000">
                                          <p:val>
                                            <p:strVal val="#ppt_x"/>
                                          </p:val>
                                        </p:tav>
                                      </p:tavLst>
                                    </p:anim>
                                    <p:anim calcmode="lin" valueType="num">
                                      <p:cBhvr additive="base">
                                        <p:cTn id="25" dur="500" fill="hold"/>
                                        <p:tgtEl>
                                          <p:spTgt spid="19465"/>
                                        </p:tgtEl>
                                        <p:attrNameLst>
                                          <p:attrName>ppt_y</p:attrName>
                                        </p:attrNameLst>
                                      </p:cBhvr>
                                      <p:tavLst>
                                        <p:tav tm="0">
                                          <p:val>
                                            <p:strVal val="1+#ppt_h/2"/>
                                          </p:val>
                                        </p:tav>
                                        <p:tav tm="100000">
                                          <p:val>
                                            <p:strVal val="#ppt_y"/>
                                          </p:val>
                                        </p:tav>
                                      </p:tavLst>
                                    </p:anim>
                                  </p:childTnLst>
                                </p:cTn>
                              </p:par>
                            </p:childTnLst>
                          </p:cTn>
                        </p:par>
                        <p:par>
                          <p:cTn id="26" fill="hold" nodeType="afterGroup">
                            <p:stCondLst>
                              <p:cond delay="1500"/>
                            </p:stCondLst>
                            <p:childTnLst>
                              <p:par>
                                <p:cTn id="27" presetID="2" presetClass="entr" presetSubtype="4" fill="hold" nodeType="afterEffect">
                                  <p:stCondLst>
                                    <p:cond delay="0"/>
                                  </p:stCondLst>
                                  <p:childTnLst>
                                    <p:set>
                                      <p:cBhvr>
                                        <p:cTn id="28" dur="1" fill="hold">
                                          <p:stCondLst>
                                            <p:cond delay="0"/>
                                          </p:stCondLst>
                                        </p:cTn>
                                        <p:tgtEl>
                                          <p:spTgt spid="19466"/>
                                        </p:tgtEl>
                                        <p:attrNameLst>
                                          <p:attrName>style.visibility</p:attrName>
                                        </p:attrNameLst>
                                      </p:cBhvr>
                                      <p:to>
                                        <p:strVal val="visible"/>
                                      </p:to>
                                    </p:set>
                                    <p:anim calcmode="lin" valueType="num">
                                      <p:cBhvr additive="base">
                                        <p:cTn id="29" dur="500" fill="hold"/>
                                        <p:tgtEl>
                                          <p:spTgt spid="19466"/>
                                        </p:tgtEl>
                                        <p:attrNameLst>
                                          <p:attrName>ppt_x</p:attrName>
                                        </p:attrNameLst>
                                      </p:cBhvr>
                                      <p:tavLst>
                                        <p:tav tm="0">
                                          <p:val>
                                            <p:strVal val="#ppt_x"/>
                                          </p:val>
                                        </p:tav>
                                        <p:tav tm="100000">
                                          <p:val>
                                            <p:strVal val="#ppt_x"/>
                                          </p:val>
                                        </p:tav>
                                      </p:tavLst>
                                    </p:anim>
                                    <p:anim calcmode="lin" valueType="num">
                                      <p:cBhvr additive="base">
                                        <p:cTn id="30" dur="500" fill="hold"/>
                                        <p:tgtEl>
                                          <p:spTgt spid="1946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p:cTn id="31" fill="hold" display="0">
                  <p:stCondLst>
                    <p:cond delay="indefinite"/>
                  </p:stCondLst>
                  <p:endCondLst>
                    <p:cond evt="onNext" delay="0">
                      <p:tgtEl>
                        <p:sldTgt/>
                      </p:tgtEl>
                    </p:cond>
                    <p:cond evt="onPrev" delay="0">
                      <p:tgtEl>
                        <p:sldTgt/>
                      </p:tgtEl>
                    </p:cond>
                    <p:cond evt="onStopAudio" delay="0">
                      <p:tgtEl>
                        <p:sldTgt/>
                      </p:tgtEl>
                    </p:cond>
                  </p:endCondLst>
                </p:cTn>
                <p:tgtEl>
                  <p:spTgt spid="166929"/>
                </p:tgtEl>
              </p:cMediaNode>
            </p:audio>
          </p:childTnLst>
        </p:cTn>
      </p:par>
    </p:tnLst>
    <p:bldLst>
      <p:bldP spid="1947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9" descr="realistic-dragonfly-large_413">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57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3" name="Picture 12" descr="dragon-fly-3">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5000" y="3429000"/>
            <a:ext cx="3429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4" name="Picture 13" descr="83922002">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3429000"/>
            <a:ext cx="29718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14" descr="Chuonchuon010">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71800" y="3429000"/>
            <a:ext cx="27432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16" descr="3037609751_de0ce51a76_b">
            <a:hlinkClick r:id="rId10"/>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572000" y="0"/>
            <a:ext cx="457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352</TotalTime>
  <Words>663</Words>
  <Application>Microsoft Office PowerPoint</Application>
  <PresentationFormat>On-screen Show (4:3)</PresentationFormat>
  <Paragraphs>43</Paragraphs>
  <Slides>15</Slides>
  <Notes>0</Notes>
  <HiddenSlides>0</HiddenSlides>
  <MMClips>1</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21" baseType="lpstr">
      <vt:lpstr>Arial</vt:lpstr>
      <vt:lpstr>Calibri</vt:lpstr>
      <vt:lpstr>Times New Roman</vt:lpstr>
      <vt:lpstr>Wingdings 2</vt:lpstr>
      <vt:lpstr>Office Theme</vt:lpstr>
      <vt:lpstr>Clip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 DAO TỤC NGỮ VỀ CHUỒN CHUỒN</vt:lpstr>
      <vt:lpstr>PowerPoint Presentation</vt:lpstr>
    </vt:vector>
  </TitlesOfParts>
  <Company>Thiên Long co.,ltd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Nguyễn Hoàng Phy</dc:creator>
  <cp:lastModifiedBy>Admin</cp:lastModifiedBy>
  <cp:revision>69</cp:revision>
  <dcterms:created xsi:type="dcterms:W3CDTF">2002-10-04T17:14:38Z</dcterms:created>
  <dcterms:modified xsi:type="dcterms:W3CDTF">2022-03-16T02:45:44Z</dcterms:modified>
</cp:coreProperties>
</file>