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69" r:id="rId5"/>
    <p:sldId id="279" r:id="rId6"/>
    <p:sldId id="280" r:id="rId7"/>
    <p:sldId id="281" r:id="rId8"/>
    <p:sldId id="260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E0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 varScale="1">
        <p:scale>
          <a:sx n="73" d="100"/>
          <a:sy n="73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inh anh nguyễn thị minh kh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TRƯỜNG TIỂU HỌC AN HÒA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smtClean="0">
                <a:solidFill>
                  <a:srgbClr val="002060"/>
                </a:solidFill>
                <a:latin typeface="Times New Roman" panose="02020603050405020304" pitchFamily="18" charset="0"/>
              </a:rPr>
              <a:t>Kể chuyện (TUẦN 30)</a:t>
            </a:r>
            <a:endParaRPr lang="en-US" altLang="en-US" sz="3200" b="1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72108" y="5781386"/>
            <a:ext cx="1071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2800" dirty="0">
              <a:solidFill>
                <a:srgbClr val="0070C0"/>
              </a:solidFill>
              <a:latin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0" y="301734"/>
            <a:ext cx="11460163" cy="62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97799" y="1865911"/>
            <a:ext cx="69589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Keå</a:t>
            </a:r>
            <a:r>
              <a:rPr lang="en-US" sz="3200" dirty="0" smtClean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laïi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caâu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chuyeän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Lôùp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tröôûng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lôùp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toâi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dirty="0">
              <a:solidFill>
                <a:srgbClr val="0033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05717" y="1282890"/>
            <a:ext cx="3070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Kiểm</a:t>
            </a:r>
            <a:r>
              <a:rPr lang="en-US" sz="3200" dirty="0" smtClean="0"/>
              <a:t> </a:t>
            </a:r>
            <a:r>
              <a:rPr lang="en-US" sz="3200" dirty="0" err="1" smtClean="0"/>
              <a:t>tra</a:t>
            </a:r>
            <a:r>
              <a:rPr lang="en-US" sz="3200" dirty="0" smtClean="0"/>
              <a:t> </a:t>
            </a:r>
            <a:r>
              <a:rPr lang="en-US" sz="3200" dirty="0" err="1" smtClean="0"/>
              <a:t>bài</a:t>
            </a:r>
            <a:r>
              <a:rPr lang="en-US" sz="3200" dirty="0" smtClean="0"/>
              <a:t> </a:t>
            </a:r>
            <a:r>
              <a:rPr lang="en-US" sz="3200" dirty="0" err="1" smtClean="0"/>
              <a:t>cũ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735844" y="1650244"/>
            <a:ext cx="1981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Đê</a:t>
            </a:r>
            <a:r>
              <a:rPr lang="en-US" altLang="en-US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bài</a:t>
            </a:r>
            <a:r>
              <a:rPr lang="en-US" altLang="en-US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9" name="Text Box 40"/>
          <p:cNvSpPr txBox="1">
            <a:spLocks noChangeArrowheads="1"/>
          </p:cNvSpPr>
          <p:nvPr/>
        </p:nvSpPr>
        <p:spPr bwMode="auto">
          <a:xfrm>
            <a:off x="232013" y="2336044"/>
            <a:ext cx="1149141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nghe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hoặc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đọc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hùng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hoặc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có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6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638031" y="1404595"/>
            <a:ext cx="2555839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99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Gợi</a:t>
            </a:r>
            <a:r>
              <a:rPr lang="en-US" altLang="en-US" b="1" dirty="0">
                <a:solidFill>
                  <a:srgbClr val="99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ý: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228600" y="1904062"/>
            <a:ext cx="464365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Tìm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altLang="en-US" sz="2800" b="1" dirty="0">
              <a:solidFill>
                <a:srgbClr val="66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228600" y="2378130"/>
            <a:ext cx="1165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những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hùng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Trắc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Triệu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Trinh,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Bùi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Xuân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Minh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Võ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Sáu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Định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,…</a:t>
            </a:r>
          </a:p>
        </p:txBody>
      </p:sp>
      <p:sp>
        <p:nvSpPr>
          <p:cNvPr id="29" name="Text Box 47"/>
          <p:cNvSpPr txBox="1">
            <a:spLocks noChangeArrowheads="1"/>
          </p:cNvSpPr>
          <p:nvPr/>
        </p:nvSpPr>
        <p:spPr bwMode="auto">
          <a:xfrm>
            <a:off x="228599" y="3270472"/>
            <a:ext cx="1155239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hoạt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động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hội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khoa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học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nổi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là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phi Ỷ Lan,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thơ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Hô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Xuân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Hương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thơ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Đoàn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Điểm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học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Ma-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Quy-ri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,…</a:t>
            </a: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228600" y="4609536"/>
            <a:ext cx="1026652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những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bình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thường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mà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đảm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đang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trí.</a:t>
            </a:r>
          </a:p>
        </p:txBody>
      </p:sp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160361" y="5109957"/>
            <a:ext cx="1196132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minh,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giỏi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Con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gái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5,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tập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Lớp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trưởng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lớp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tôi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5,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tập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7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381000" y="1601344"/>
            <a:ext cx="894042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altLang="en-US" sz="2600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Lập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dàn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81000" y="2066504"/>
            <a:ext cx="1099924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i="1">
                <a:solidFill>
                  <a:srgbClr val="0000FF"/>
                </a:solidFill>
                <a:latin typeface="Times New Roman" panose="02020603050405020304" pitchFamily="18" charset="0"/>
              </a:rPr>
              <a:t>Em có thể lập dàn ý để kể chuyện theo một trong hai cách sau: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04799" y="2523704"/>
            <a:ext cx="11732525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một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cụ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hoàn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cảnh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diễn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diễn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biến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cư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chỉ,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việc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làm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lời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nói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suy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quả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hành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động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04799" y="4553567"/>
            <a:ext cx="11732525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từng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lấy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ví dụ minh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mỗi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971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0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65080" y="3443787"/>
            <a:ext cx="90382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</a:t>
            </a:r>
            <a:r>
              <a:rPr lang="en-US" altLang="en-US" sz="2800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Trao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đổi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với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ý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nghĩa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80999" y="1587691"/>
            <a:ext cx="119965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Dựa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vào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dàn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 ,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thành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lời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cần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altLang="en-US" sz="28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ý:</a:t>
            </a:r>
            <a:endParaRPr lang="en-US" altLang="en-US" sz="2800" b="1" i="1" dirty="0">
              <a:solidFill>
                <a:srgbClr val="66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380999" y="2121091"/>
            <a:ext cx="1168362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phù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hợp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với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hoàn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bằng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giọng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; có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lời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với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điệu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bô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cử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chỉ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nét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mặt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lôi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cuốn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19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609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46" b="9895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26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609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2"/>
          <a:stretch/>
        </p:blipFill>
        <p:spPr bwMode="auto">
          <a:xfrm>
            <a:off x="-1" y="-3041"/>
            <a:ext cx="12192001" cy="686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493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107</cp:revision>
  <dcterms:created xsi:type="dcterms:W3CDTF">2017-11-24T09:12:01Z</dcterms:created>
  <dcterms:modified xsi:type="dcterms:W3CDTF">2020-05-30T02:48:38Z</dcterms:modified>
</cp:coreProperties>
</file>