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1546" r:id="rId2"/>
    <p:sldId id="1519" r:id="rId3"/>
    <p:sldId id="1543" r:id="rId4"/>
    <p:sldId id="1521" r:id="rId5"/>
    <p:sldId id="1547" r:id="rId6"/>
    <p:sldId id="1548" r:id="rId7"/>
    <p:sldId id="1550" r:id="rId8"/>
    <p:sldId id="1551" r:id="rId9"/>
    <p:sldId id="344" r:id="rId10"/>
    <p:sldId id="364" r:id="rId11"/>
    <p:sldId id="323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CC5ED"/>
    <a:srgbClr val="FD9A7F"/>
    <a:srgbClr val="FEC9BA"/>
    <a:srgbClr val="E0C8E6"/>
    <a:srgbClr val="F9D7DF"/>
    <a:srgbClr val="93FFC4"/>
    <a:srgbClr val="FFEEB7"/>
    <a:srgbClr val="A7D971"/>
    <a:srgbClr val="4D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83333" autoAdjust="0"/>
  </p:normalViewPr>
  <p:slideViewPr>
    <p:cSldViewPr snapToGrid="0">
      <p:cViewPr>
        <p:scale>
          <a:sx n="68" d="100"/>
          <a:sy n="68" d="100"/>
        </p:scale>
        <p:origin x="834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fld id="{B0D37064-38B1-4CC0-8C41-BE1DD545D7B2}" type="datetimeFigureOut">
              <a:rPr lang="zh-CN" altLang="en-US" smtClean="0"/>
              <a:pPr/>
              <a:t>2023/4/20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2号-阿开漫画体" panose="00000500000000000000" pitchFamily="2" charset="-122"/>
                <a:ea typeface="字魂52号-阿开漫画体" panose="00000500000000000000" pitchFamily="2" charset="-122"/>
              </a:defRPr>
            </a:lvl1pPr>
          </a:lstStyle>
          <a:p>
            <a:fld id="{4C4DB70A-EDCD-4BF3-9A28-FF66F625ED2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759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2号-阿开漫画体" panose="00000500000000000000" pitchFamily="2" charset="-122"/>
        <a:ea typeface="字魂52号-阿开漫画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73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97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7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78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16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58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DB70A-EDCD-4BF3-9A28-FF66F625ED29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269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4C7D8-E59D-4AD0-88BD-0DE27979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D456E4-C5A1-4446-9F28-B2ABA47CE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1E84B-DCC5-479C-B7CD-4269B31A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5E5B4-A90B-4162-A9DA-278E7A0B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26FB36-540A-4D93-A579-DD1FA844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4107"/>
            <a:ext cx="12322098" cy="75047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246741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477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1187C-AE60-4996-81DC-C7E25A05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EE01A5-8FE4-405B-A5E6-DA8EC006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16795-8776-415B-B3A6-67AFCBA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69777-E33C-4FEB-895B-C0F2487B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CB0CA-BD01-4E4E-85A0-E9BF46F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9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F4D32A-C49E-4263-91B9-320176F30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38467F-EE46-4E58-BAC2-B29DF0D5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E2255-0E1B-43FA-8807-065C43DC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A92251-66CF-4458-9062-1B4C492F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E374F-76E2-46FD-8A5F-4F29D56B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0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1D6DB-B48C-41AF-9EA0-1E598B0E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94FB70-B608-4CB1-8659-153E0B61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018095-DEAB-4C3D-B38C-F6B28E11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ACB7B2-1E20-4060-9AC8-8B101B20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D810E-108E-422C-AA43-06CD870C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FA3B1-C7C0-4201-9923-2B3BE125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0D525B-B321-46DA-99DB-0FAF2DA7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7FDFAD-CE43-4E00-881C-2F19B73C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C5CE9-8CC3-47B8-A47D-4B23E5BD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3E3D81-B975-4CC7-9C94-A2D13412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C19AB-6FE5-47F2-AFCD-400E3AE9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B96CBC-67AC-412A-9927-B93ACE2C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DF03FA-96FC-4C12-A32F-F049A478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F2DFD9-9410-4027-81B2-E2216FDC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9E7092-2070-4160-82FE-9F7E0CB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C2229D-E284-47AB-B592-E64ACE3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0141E-E57A-46FF-802C-CFCF0DDC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E1394-C1A7-4E18-8DA4-2671B40D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D73A5B-E846-4193-BA8D-71AFE189B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AD0191-4329-4F0C-8199-00B61A6B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4C19F1-8A7F-4511-853D-2C68396D3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B38879-CDDE-460C-92B1-1701ACC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BB2402-4D0A-4A09-9500-2D11ECD3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04A97-AB7D-4767-88BD-4F9F1A5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2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F65EC-5BB7-4E69-A94E-D8D359A4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A2DF3A-1366-4A70-8E6B-E621A109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8C1C0E-E9D9-40F1-AE5C-6DCF205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5D2EB2-8368-465C-AF19-79DE3A33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9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F7A4D2-5EEF-4C6F-A220-8446E7CF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5FE026-004D-4AB0-BEAE-9CE433F2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8451-726C-49FD-9BDD-35C824A6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0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40866-E60E-41A5-8EE4-0534395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4CF5F-A81D-4049-9F06-0591C149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FC853D-467A-47A3-A887-E562C548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1D2B1-4BCC-4FCC-AAD0-C611D9FE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65F8E4-C432-4AD5-AA85-FE014242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E67D27-7907-4A04-AC01-F6EE3EDB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7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FF5D5-D3EE-44CF-8A37-4F1EDDAF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B31554-FD50-4E35-BF07-FD5D51CEB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188E01-ECD8-404C-BC9C-F41BFF49E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8239B8-61C2-40D0-8834-643832C7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A3C6C5-9E25-4AA0-932E-9A15EDE19516}" type="datetimeFigureOut">
              <a:rPr lang="zh-CN" altLang="en-US" smtClean="0"/>
              <a:pPr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A9BD3-45FE-4F10-B7A7-90A1E25D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5C2842-BF70-4A12-BC18-86D5E082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8EAD6-95AE-4900-910D-3A821990C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246741" y="16494"/>
            <a:ext cx="9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utura Extra" panose="02040603050506020204" pitchFamily="18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F6CFE3-8F1B-4778-AB85-73BE8D03A2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91CB3F-74B5-4A3D-98F2-6531CC566F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69950B-2FF4-4B56-9481-C63DBBBB06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C55EB1-DA5C-45E5-8856-7DECD43E2D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17B4E6-CA88-4027-9AC2-DE8F569BD8C1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4444FB-E3CB-4A77-BCEC-E4179292C2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2号-阿开漫画体" panose="00000500000000000000" pitchFamily="2" charset="-122"/>
          <a:ea typeface="字魂52号-阿开漫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3879938"/>
            <a:ext cx="2427316" cy="2978061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225683D-F924-4368-8366-9137F0A70526}"/>
              </a:ext>
            </a:extLst>
          </p:cNvPr>
          <p:cNvSpPr txBox="1">
            <a:spLocks/>
          </p:cNvSpPr>
          <p:nvPr/>
        </p:nvSpPr>
        <p:spPr>
          <a:xfrm>
            <a:off x="-1641231" y="490599"/>
            <a:ext cx="11599392" cy="264687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600" b="1" cap="none" dirty="0">
              <a:latin typeface="UTM Loko" panose="02040603050506020204" pitchFamily="18" charset="0"/>
              <a:ea typeface="微软雅黑" charset="0"/>
            </a:endParaRP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52" y="5164407"/>
            <a:ext cx="2609048" cy="1693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0892" y="304800"/>
            <a:ext cx="858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663" y="1053802"/>
            <a:ext cx="297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10">
            <a:extLst>
              <a:ext uri="{FF2B5EF4-FFF2-40B4-BE49-F238E27FC236}">
                <a16:creationId xmlns:a16="http://schemas.microsoft.com/office/drawing/2014/main" id="{5EE05129-2EDC-2B25-ADDB-4DE8097F12F3}"/>
              </a:ext>
            </a:extLst>
          </p:cNvPr>
          <p:cNvSpPr txBox="1">
            <a:spLocks/>
          </p:cNvSpPr>
          <p:nvPr/>
        </p:nvSpPr>
        <p:spPr>
          <a:xfrm>
            <a:off x="1298118" y="1693593"/>
            <a:ext cx="8790672" cy="520142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600" b="1" dirty="0">
                <a:solidFill>
                  <a:srgbClr val="00B050"/>
                </a:solidFill>
                <a:latin typeface="Times New Roman" pitchFamily="18" charset="0"/>
                <a:ea typeface="字魂52号-阿开漫画体" panose="00000500000000000000" pitchFamily="2" charset="-122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018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7FBF017-DD5B-28B6-CBDB-AB2AC6920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514" y="412212"/>
            <a:ext cx="184620" cy="3485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58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CF3B3AE-A561-A12F-D555-3B5FB335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514" y="388339"/>
            <a:ext cx="184620" cy="34855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58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C2DEB9E-6BDA-7EDC-1435-70103526C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514" y="3361359"/>
            <a:ext cx="184620" cy="34695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58">
              <a:cs typeface="Times New Roman" panose="02020603050405020304" pitchFamily="18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B718F4AD-ACAF-3F8B-0F10-A13D0900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247" y="1328774"/>
            <a:ext cx="7036164" cy="60279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316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16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75D2ED51-6758-C24A-0169-22B76716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751" y="2734189"/>
            <a:ext cx="4898451" cy="653831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64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4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3323" name="Text Box 7">
            <a:extLst>
              <a:ext uri="{FF2B5EF4-FFF2-40B4-BE49-F238E27FC236}">
                <a16:creationId xmlns:a16="http://schemas.microsoft.com/office/drawing/2014/main" id="{FD1FBDAD-D3D1-C9C5-82A5-89C5024F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14" y="3238810"/>
            <a:ext cx="1957610" cy="11650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2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2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2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E3A6F6CD-33C1-CC67-F5C3-0786C123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751" y="3769828"/>
            <a:ext cx="5179509" cy="653831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64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4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55A4149F-AA4A-A937-C3E2-C2D1B68B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751" y="4717300"/>
            <a:ext cx="5179509" cy="60279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31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31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1" descr="dongho">
            <a:extLst>
              <a:ext uri="{FF2B5EF4-FFF2-40B4-BE49-F238E27FC236}">
                <a16:creationId xmlns:a16="http://schemas.microsoft.com/office/drawing/2014/main" id="{1C18A542-43D7-83DA-500F-9598377238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63" y="4376769"/>
            <a:ext cx="894453" cy="10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2">
            <a:extLst>
              <a:ext uri="{FF2B5EF4-FFF2-40B4-BE49-F238E27FC236}">
                <a16:creationId xmlns:a16="http://schemas.microsoft.com/office/drawing/2014/main" id="{B18B7A77-934F-446C-5E28-6DEA22ADA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652" y="739962"/>
            <a:ext cx="2147601" cy="500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653" b="1" u="sng" dirty="0" err="1">
                <a:ln w="11430"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53" b="1" u="sng" dirty="0">
                <a:ln w="11430"/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3332" name="Oval 23">
            <a:extLst>
              <a:ext uri="{FF2B5EF4-FFF2-40B4-BE49-F238E27FC236}">
                <a16:creationId xmlns:a16="http://schemas.microsoft.com/office/drawing/2014/main" id="{5D58E501-E67C-E02A-680E-7D869483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641" y="2860021"/>
            <a:ext cx="568185" cy="50611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5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33" name="Oval 24">
            <a:extLst>
              <a:ext uri="{FF2B5EF4-FFF2-40B4-BE49-F238E27FC236}">
                <a16:creationId xmlns:a16="http://schemas.microsoft.com/office/drawing/2014/main" id="{BE3436F1-06C3-3572-7E7E-771FF33F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641" y="4819221"/>
            <a:ext cx="568185" cy="504523"/>
          </a:xfrm>
          <a:prstGeom prst="ellipse">
            <a:avLst/>
          </a:prstGeom>
          <a:solidFill>
            <a:schemeClr val="bg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5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334" name="Oval 25">
            <a:extLst>
              <a:ext uri="{FF2B5EF4-FFF2-40B4-BE49-F238E27FC236}">
                <a16:creationId xmlns:a16="http://schemas.microsoft.com/office/drawing/2014/main" id="{5F7A7621-E265-96D4-AAE6-D8FDD441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641" y="3870656"/>
            <a:ext cx="568185" cy="506114"/>
          </a:xfrm>
          <a:prstGeom prst="ellipse">
            <a:avLst/>
          </a:prstGeom>
          <a:solidFill>
            <a:schemeClr val="bg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5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4298" name="Oval 26">
            <a:extLst>
              <a:ext uri="{FF2B5EF4-FFF2-40B4-BE49-F238E27FC236}">
                <a16:creationId xmlns:a16="http://schemas.microsoft.com/office/drawing/2014/main" id="{8685B1E9-335D-74F3-1584-349270A2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641" y="2860021"/>
            <a:ext cx="568185" cy="506114"/>
          </a:xfrm>
          <a:prstGeom prst="ellipse">
            <a:avLst/>
          </a:prstGeom>
          <a:solidFill>
            <a:srgbClr val="FFFF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5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299" name="AutoShape 27">
            <a:extLst>
              <a:ext uri="{FF2B5EF4-FFF2-40B4-BE49-F238E27FC236}">
                <a16:creationId xmlns:a16="http://schemas.microsoft.com/office/drawing/2014/main" id="{27B10532-F41B-233D-9D71-5D169726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437" y="2481529"/>
            <a:ext cx="1705448" cy="947472"/>
          </a:xfrm>
          <a:prstGeom prst="cloudCallout">
            <a:avLst>
              <a:gd name="adj1" fmla="val -3393"/>
              <a:gd name="adj2" fmla="val 113472"/>
            </a:avLst>
          </a:prstGeom>
          <a:solidFill>
            <a:srgbClr val="ABEAF3"/>
          </a:solidFill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984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3F3D46E-D6BC-2E34-1761-FA4B2958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514" y="681185"/>
            <a:ext cx="184620" cy="34695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58"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889FF6A-D57C-E35D-07C7-FEAC29EA8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514" y="657312"/>
            <a:ext cx="184620" cy="34695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58">
              <a:cs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549F4BC-8A66-E6BA-D119-28EF12E88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514" y="3361359"/>
            <a:ext cx="184620" cy="34695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58">
              <a:cs typeface="Times New Roman" panose="02020603050405020304" pitchFamily="18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8B523216-C5E7-447E-76AD-9DB37150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345" y="1248684"/>
            <a:ext cx="6853375" cy="55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316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1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331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1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31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1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1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1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1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1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0F6341FC-7A95-DAEA-D16E-73EC1DEBC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371" y="2734189"/>
            <a:ext cx="4863685" cy="60279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316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999</a:t>
            </a:r>
          </a:p>
        </p:txBody>
      </p:sp>
      <p:sp>
        <p:nvSpPr>
          <p:cNvPr id="14347" name="Text Box 7">
            <a:extLst>
              <a:ext uri="{FF2B5EF4-FFF2-40B4-BE49-F238E27FC236}">
                <a16:creationId xmlns:a16="http://schemas.microsoft.com/office/drawing/2014/main" id="{9C672DA7-2BEF-F48E-B311-6F5878D6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14" y="3238810"/>
            <a:ext cx="1957610" cy="11650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2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2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2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554AE20F-309B-2B2F-00EC-8D78E267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334" y="3682318"/>
            <a:ext cx="4326785" cy="60279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31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31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id="{89B47598-593A-7D44-0EA2-7256AC60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751" y="4843629"/>
            <a:ext cx="4326785" cy="60279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31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31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pic>
        <p:nvPicPr>
          <p:cNvPr id="2" name="Picture 11" descr="dongho">
            <a:extLst>
              <a:ext uri="{FF2B5EF4-FFF2-40B4-BE49-F238E27FC236}">
                <a16:creationId xmlns:a16="http://schemas.microsoft.com/office/drawing/2014/main" id="{D66BEC07-40B4-5791-FA22-2E933311F5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29" y="4566164"/>
            <a:ext cx="894453" cy="10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8" name="Text Box 22">
            <a:extLst>
              <a:ext uri="{FF2B5EF4-FFF2-40B4-BE49-F238E27FC236}">
                <a16:creationId xmlns:a16="http://schemas.microsoft.com/office/drawing/2014/main" id="{BCC278B8-A87A-6D4C-FD49-A7C7C47D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724" y="683092"/>
            <a:ext cx="2210766" cy="500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653" b="1" u="sng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53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14356" name="Oval 23">
            <a:extLst>
              <a:ext uri="{FF2B5EF4-FFF2-40B4-BE49-F238E27FC236}">
                <a16:creationId xmlns:a16="http://schemas.microsoft.com/office/drawing/2014/main" id="{4379D52C-29A2-BB20-CE39-C2F19338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641" y="2734287"/>
            <a:ext cx="568185" cy="504523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5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57" name="Oval 24">
            <a:extLst>
              <a:ext uri="{FF2B5EF4-FFF2-40B4-BE49-F238E27FC236}">
                <a16:creationId xmlns:a16="http://schemas.microsoft.com/office/drawing/2014/main" id="{30294963-4077-E9E5-4689-5216AA85C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234" y="4909940"/>
            <a:ext cx="568184" cy="504522"/>
          </a:xfrm>
          <a:prstGeom prst="ellipse">
            <a:avLst/>
          </a:prstGeom>
          <a:solidFill>
            <a:schemeClr val="bg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5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58" name="Oval 25">
            <a:extLst>
              <a:ext uri="{FF2B5EF4-FFF2-40B4-BE49-F238E27FC236}">
                <a16:creationId xmlns:a16="http://schemas.microsoft.com/office/drawing/2014/main" id="{F329B47C-1651-132B-A854-06FE221C5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571" y="3722642"/>
            <a:ext cx="568185" cy="504522"/>
          </a:xfrm>
          <a:prstGeom prst="ellipse">
            <a:avLst/>
          </a:prstGeom>
          <a:solidFill>
            <a:schemeClr val="bg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5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5322" name="Oval 26">
            <a:extLst>
              <a:ext uri="{FF2B5EF4-FFF2-40B4-BE49-F238E27FC236}">
                <a16:creationId xmlns:a16="http://schemas.microsoft.com/office/drawing/2014/main" id="{941CC389-4377-A8F0-60D5-C068F03A5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641" y="4881292"/>
            <a:ext cx="568185" cy="506114"/>
          </a:xfrm>
          <a:prstGeom prst="ellipse">
            <a:avLst/>
          </a:prstGeom>
          <a:solidFill>
            <a:srgbClr val="FFFF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5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323" name="AutoShape 27">
            <a:extLst>
              <a:ext uri="{FF2B5EF4-FFF2-40B4-BE49-F238E27FC236}">
                <a16:creationId xmlns:a16="http://schemas.microsoft.com/office/drawing/2014/main" id="{96FA0CBB-7D7F-AB51-CE1B-C179750E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448" y="3050012"/>
            <a:ext cx="2021272" cy="1073800"/>
          </a:xfrm>
          <a:prstGeom prst="cloudCallout">
            <a:avLst>
              <a:gd name="adj1" fmla="val -6172"/>
              <a:gd name="adj2" fmla="val 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53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65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53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653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8584" y="0"/>
            <a:ext cx="11418277" cy="6625087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672861" y="69012"/>
            <a:ext cx="10903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atin typeface="Times New Roman" pitchFamily="18" charset="0"/>
                <a:cs typeface="Times New Roman" pitchFamily="18" charset="0"/>
              </a:rPr>
              <a:t>Số chẵn liền sau 100 là?</a:t>
            </a:r>
            <a:endParaRPr lang="zh-CN" altLang="en-US" sz="6000" b="1" dirty="0">
              <a:solidFill>
                <a:srgbClr val="002060"/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820614" y="1430215"/>
            <a:ext cx="4290647" cy="2672862"/>
            <a:chOff x="-2593490" y="2201823"/>
            <a:chExt cx="12905628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2593490" y="2201823"/>
              <a:ext cx="12905628" cy="1133353"/>
              <a:chOff x="-2593490" y="2201823"/>
              <a:chExt cx="12905628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1223004" y="2201823"/>
                <a:ext cx="9089134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93490" y="2345459"/>
                <a:ext cx="4937047" cy="986999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-514733" y="2582302"/>
              <a:ext cx="2638115" cy="28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A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330461" y="1266092"/>
            <a:ext cx="4407877" cy="2548505"/>
            <a:chOff x="-2356091" y="3100810"/>
            <a:chExt cx="13792575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2356091" y="3100810"/>
              <a:ext cx="13792575" cy="1133353"/>
              <a:chOff x="-2356091" y="3100810"/>
              <a:chExt cx="13792575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2347349" y="3100810"/>
                <a:ext cx="9089135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6091" y="3244536"/>
                <a:ext cx="4726529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574830" y="3408735"/>
              <a:ext cx="1745227" cy="295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B</a:t>
              </a:r>
              <a:endParaRPr lang="zh-CN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961292" y="3845170"/>
            <a:ext cx="4243754" cy="2696307"/>
            <a:chOff x="-3628483" y="4481247"/>
            <a:chExt cx="14720154" cy="1133353"/>
          </a:xfrm>
          <a:solidFill>
            <a:srgbClr val="FFEEB7"/>
          </a:solidFill>
        </p:grpSpPr>
        <p:grpSp>
          <p:nvGrpSpPr>
            <p:cNvPr id="11" name="Group 24"/>
            <p:cNvGrpSpPr/>
            <p:nvPr/>
          </p:nvGrpSpPr>
          <p:grpSpPr>
            <a:xfrm>
              <a:off x="-3628483" y="4481247"/>
              <a:ext cx="14720154" cy="1133353"/>
              <a:chOff x="-3628483" y="4481247"/>
              <a:chExt cx="14720154" cy="1133353"/>
            </a:xfrm>
            <a:grpFill/>
          </p:grpSpPr>
          <p:sp>
            <p:nvSpPr>
              <p:cNvPr id="22" name="Wave 21"/>
              <p:cNvSpPr/>
              <p:nvPr/>
            </p:nvSpPr>
            <p:spPr>
              <a:xfrm>
                <a:off x="2002535" y="4481247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28483" y="4577600"/>
                <a:ext cx="5998918" cy="940645"/>
              </a:xfrm>
              <a:prstGeom prst="rect">
                <a:avLst/>
              </a:prstGeom>
              <a:grpFill/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-539064" y="4825328"/>
              <a:ext cx="2653946" cy="282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4481281" y="2383636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26" name="Group 31"/>
          <p:cNvGrpSpPr/>
          <p:nvPr/>
        </p:nvGrpSpPr>
        <p:grpSpPr>
          <a:xfrm>
            <a:off x="6307013" y="3751384"/>
            <a:ext cx="4384434" cy="2625970"/>
            <a:chOff x="-3602492" y="4481247"/>
            <a:chExt cx="14694164" cy="1133353"/>
          </a:xfrm>
        </p:grpSpPr>
        <p:grpSp>
          <p:nvGrpSpPr>
            <p:cNvPr id="28" name="Group 24"/>
            <p:cNvGrpSpPr/>
            <p:nvPr/>
          </p:nvGrpSpPr>
          <p:grpSpPr>
            <a:xfrm>
              <a:off x="-3602492" y="4481247"/>
              <a:ext cx="14694164" cy="1133353"/>
              <a:chOff x="-3602492" y="4481247"/>
              <a:chExt cx="14694164" cy="1133353"/>
            </a:xfrm>
          </p:grpSpPr>
          <p:sp>
            <p:nvSpPr>
              <p:cNvPr id="33" name="Wave 32"/>
              <p:cNvSpPr/>
              <p:nvPr/>
            </p:nvSpPr>
            <p:spPr>
              <a:xfrm>
                <a:off x="2002536" y="4481247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DCC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02492" y="4577600"/>
                <a:ext cx="5972928" cy="940645"/>
              </a:xfrm>
              <a:prstGeom prst="rect">
                <a:avLst/>
              </a:prstGeom>
            </p:spPr>
          </p:pic>
        </p:grpSp>
        <p:sp>
          <p:nvSpPr>
            <p:cNvPr id="32" name="文本框 12"/>
            <p:cNvSpPr txBox="1"/>
            <p:nvPr/>
          </p:nvSpPr>
          <p:spPr>
            <a:xfrm>
              <a:off x="-830003" y="4828614"/>
              <a:ext cx="2864896" cy="27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D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204" name="Object 84"/>
          <p:cNvSpPr txBox="1"/>
          <p:nvPr/>
        </p:nvSpPr>
        <p:spPr bwMode="auto">
          <a:xfrm>
            <a:off x="2787384" y="2213920"/>
            <a:ext cx="1292290" cy="107606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84">
            <a:extLst>
              <a:ext uri="{FF2B5EF4-FFF2-40B4-BE49-F238E27FC236}">
                <a16:creationId xmlns:a16="http://schemas.microsoft.com/office/drawing/2014/main" id="{5453A414-9498-BDA0-ED80-ECABFA7C634A}"/>
              </a:ext>
            </a:extLst>
          </p:cNvPr>
          <p:cNvSpPr txBox="1"/>
          <p:nvPr/>
        </p:nvSpPr>
        <p:spPr bwMode="auto">
          <a:xfrm>
            <a:off x="8376301" y="2130795"/>
            <a:ext cx="1292290" cy="8793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84">
            <a:extLst>
              <a:ext uri="{FF2B5EF4-FFF2-40B4-BE49-F238E27FC236}">
                <a16:creationId xmlns:a16="http://schemas.microsoft.com/office/drawing/2014/main" id="{BBA9B3E9-4093-D4A9-9B48-CFEB875F7126}"/>
              </a:ext>
            </a:extLst>
          </p:cNvPr>
          <p:cNvSpPr txBox="1"/>
          <p:nvPr/>
        </p:nvSpPr>
        <p:spPr bwMode="auto">
          <a:xfrm>
            <a:off x="2939783" y="4339244"/>
            <a:ext cx="1423393" cy="113145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84">
            <a:extLst>
              <a:ext uri="{FF2B5EF4-FFF2-40B4-BE49-F238E27FC236}">
                <a16:creationId xmlns:a16="http://schemas.microsoft.com/office/drawing/2014/main" id="{F2DBBC7F-CCF0-CCA9-F584-EAF338920FD1}"/>
              </a:ext>
            </a:extLst>
          </p:cNvPr>
          <p:cNvSpPr txBox="1"/>
          <p:nvPr/>
        </p:nvSpPr>
        <p:spPr bwMode="auto">
          <a:xfrm>
            <a:off x="8426182" y="4339244"/>
            <a:ext cx="1292290" cy="1114821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5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408317" y="-382385"/>
            <a:ext cx="11444377" cy="7780711"/>
          </a:xfrm>
          <a:prstGeom prst="roundRect">
            <a:avLst>
              <a:gd name="adj" fmla="val 18428"/>
            </a:avLst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 Light" panose="020B0502040204020203" pitchFamily="34" charset="-122"/>
              </a:rPr>
              <a:t>561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656492" y="3821722"/>
            <a:ext cx="4478216" cy="2497015"/>
            <a:chOff x="-1192586" y="1984078"/>
            <a:chExt cx="12424648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1192586" y="1984078"/>
              <a:ext cx="12424648" cy="1133353"/>
              <a:chOff x="-1192586" y="1984078"/>
              <a:chExt cx="12424648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2142927" y="1984078"/>
                <a:ext cx="9089135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E0C8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92586" y="2072828"/>
                <a:ext cx="3573382" cy="991298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562308" y="2327312"/>
              <a:ext cx="1734302" cy="252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096000" y="1433849"/>
            <a:ext cx="4360984" cy="2411320"/>
            <a:chOff x="-1438104" y="3148183"/>
            <a:chExt cx="12529776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1438104" y="3148183"/>
              <a:ext cx="12529776" cy="1133353"/>
              <a:chOff x="-1438104" y="3148183"/>
              <a:chExt cx="12529776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2002536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F9D7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38104" y="3244536"/>
                <a:ext cx="3808540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582829" y="3430757"/>
              <a:ext cx="1713781" cy="274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B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726831" y="1383322"/>
            <a:ext cx="4407878" cy="2391507"/>
            <a:chOff x="-546283" y="4481247"/>
            <a:chExt cx="11483143" cy="1229808"/>
          </a:xfrm>
        </p:grpSpPr>
        <p:grpSp>
          <p:nvGrpSpPr>
            <p:cNvPr id="11" name="Group 24"/>
            <p:cNvGrpSpPr/>
            <p:nvPr/>
          </p:nvGrpSpPr>
          <p:grpSpPr>
            <a:xfrm>
              <a:off x="-546283" y="4481247"/>
              <a:ext cx="11483143" cy="1229808"/>
              <a:chOff x="-546283" y="4481247"/>
              <a:chExt cx="11483143" cy="1229808"/>
            </a:xfrm>
          </p:grpSpPr>
          <p:sp>
            <p:nvSpPr>
              <p:cNvPr id="22" name="Wave 21"/>
              <p:cNvSpPr/>
              <p:nvPr/>
            </p:nvSpPr>
            <p:spPr>
              <a:xfrm>
                <a:off x="1969882" y="4481247"/>
                <a:ext cx="8966978" cy="1229808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93F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46283" y="4577601"/>
                <a:ext cx="2916718" cy="997107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980731" y="4825095"/>
              <a:ext cx="1315880" cy="300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A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4078508" y="4812829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12" name="Group 32"/>
          <p:cNvGrpSpPr/>
          <p:nvPr/>
        </p:nvGrpSpPr>
        <p:grpSpPr>
          <a:xfrm>
            <a:off x="6151507" y="4016527"/>
            <a:ext cx="4073166" cy="3012831"/>
            <a:chOff x="-1444272" y="3148182"/>
            <a:chExt cx="12750844" cy="1133353"/>
          </a:xfrm>
        </p:grpSpPr>
        <p:grpSp>
          <p:nvGrpSpPr>
            <p:cNvPr id="14" name="Group 23"/>
            <p:cNvGrpSpPr/>
            <p:nvPr/>
          </p:nvGrpSpPr>
          <p:grpSpPr>
            <a:xfrm>
              <a:off x="-1444272" y="3148182"/>
              <a:ext cx="12750844" cy="1133353"/>
              <a:chOff x="-1444272" y="3148182"/>
              <a:chExt cx="12750844" cy="1133353"/>
            </a:xfrm>
          </p:grpSpPr>
          <p:sp>
            <p:nvSpPr>
              <p:cNvPr id="26" name="Wave 25"/>
              <p:cNvSpPr/>
              <p:nvPr/>
            </p:nvSpPr>
            <p:spPr>
              <a:xfrm>
                <a:off x="2321660" y="3148182"/>
                <a:ext cx="8984912" cy="1133353"/>
              </a:xfrm>
              <a:prstGeom prst="wave">
                <a:avLst>
                  <a:gd name="adj1" fmla="val 11142"/>
                  <a:gd name="adj2" fmla="val -601"/>
                </a:avLst>
              </a:prstGeom>
              <a:solidFill>
                <a:srgbClr val="FD9A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4272" y="3244536"/>
                <a:ext cx="3814708" cy="940645"/>
              </a:xfrm>
              <a:prstGeom prst="rect">
                <a:avLst/>
              </a:prstGeom>
            </p:spPr>
          </p:pic>
        </p:grpSp>
        <p:sp>
          <p:nvSpPr>
            <p:cNvPr id="25" name="文本框 12"/>
            <p:cNvSpPr txBox="1"/>
            <p:nvPr/>
          </p:nvSpPr>
          <p:spPr>
            <a:xfrm>
              <a:off x="561475" y="3468268"/>
              <a:ext cx="1591867" cy="30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D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12"/>
          <p:cNvSpPr txBox="1"/>
          <p:nvPr/>
        </p:nvSpPr>
        <p:spPr>
          <a:xfrm>
            <a:off x="621102" y="-140838"/>
            <a:ext cx="10903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atin typeface="Times New Roman" pitchFamily="18" charset="0"/>
                <a:cs typeface="Times New Roman" pitchFamily="18" charset="0"/>
              </a:rPr>
              <a:t>Chữ số </a:t>
            </a:r>
            <a:r>
              <a:rPr lang="nl-NL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sz="6000" b="1" dirty="0">
                <a:latin typeface="Times New Roman" pitchFamily="18" charset="0"/>
                <a:cs typeface="Times New Roman" pitchFamily="18" charset="0"/>
              </a:rPr>
              <a:t> trong số </a:t>
            </a:r>
            <a:r>
              <a:rPr lang="nl-NL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657 412 </a:t>
            </a:r>
            <a:r>
              <a:rPr lang="nl-NL" sz="6000" b="1" dirty="0">
                <a:latin typeface="Times New Roman" pitchFamily="18" charset="0"/>
                <a:cs typeface="Times New Roman" pitchFamily="18" charset="0"/>
              </a:rPr>
              <a:t>thuộc hàng nào lớp nào ?</a:t>
            </a:r>
            <a:endParaRPr lang="zh-CN" altLang="en-US" sz="6000" b="1" dirty="0">
              <a:solidFill>
                <a:srgbClr val="002060"/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5204" name="Object 84"/>
          <p:cNvSpPr txBox="1"/>
          <p:nvPr/>
        </p:nvSpPr>
        <p:spPr bwMode="auto">
          <a:xfrm>
            <a:off x="1952162" y="2035053"/>
            <a:ext cx="3181814" cy="139394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84">
            <a:extLst>
              <a:ext uri="{FF2B5EF4-FFF2-40B4-BE49-F238E27FC236}">
                <a16:creationId xmlns:a16="http://schemas.microsoft.com/office/drawing/2014/main" id="{0BDA0360-6012-3A3C-911A-EFA9DD8BB955}"/>
              </a:ext>
            </a:extLst>
          </p:cNvPr>
          <p:cNvSpPr txBox="1"/>
          <p:nvPr/>
        </p:nvSpPr>
        <p:spPr bwMode="auto">
          <a:xfrm>
            <a:off x="2221460" y="4542516"/>
            <a:ext cx="3275998" cy="101606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84">
            <a:extLst>
              <a:ext uri="{FF2B5EF4-FFF2-40B4-BE49-F238E27FC236}">
                <a16:creationId xmlns:a16="http://schemas.microsoft.com/office/drawing/2014/main" id="{CB8374D2-4581-B691-3D0B-A5804D4234CE}"/>
              </a:ext>
            </a:extLst>
          </p:cNvPr>
          <p:cNvSpPr txBox="1"/>
          <p:nvPr/>
        </p:nvSpPr>
        <p:spPr bwMode="auto">
          <a:xfrm>
            <a:off x="7458618" y="1915383"/>
            <a:ext cx="2798773" cy="137605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84">
            <a:extLst>
              <a:ext uri="{FF2B5EF4-FFF2-40B4-BE49-F238E27FC236}">
                <a16:creationId xmlns:a16="http://schemas.microsoft.com/office/drawing/2014/main" id="{4E3A34F1-74C8-F708-69D0-72A6C5AA62F9}"/>
              </a:ext>
            </a:extLst>
          </p:cNvPr>
          <p:cNvSpPr txBox="1"/>
          <p:nvPr/>
        </p:nvSpPr>
        <p:spPr bwMode="auto">
          <a:xfrm>
            <a:off x="7631519" y="4448513"/>
            <a:ext cx="2842001" cy="110398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2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51692" y="224287"/>
            <a:ext cx="11558954" cy="6633713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6189785" y="4338252"/>
            <a:ext cx="4689853" cy="2519748"/>
            <a:chOff x="-1341350" y="2010514"/>
            <a:chExt cx="12620329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1341350" y="2010514"/>
              <a:ext cx="12620329" cy="1133353"/>
              <a:chOff x="-1341350" y="2010514"/>
              <a:chExt cx="12620329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2189843" y="2010514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790</a:t>
                </a: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41350" y="2144644"/>
                <a:ext cx="3722145" cy="940645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235982" y="2401715"/>
              <a:ext cx="2060628" cy="25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D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539262" y="4483808"/>
            <a:ext cx="4806462" cy="2374192"/>
            <a:chOff x="-2010488" y="3148183"/>
            <a:chExt cx="13084907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2010488" y="3148183"/>
              <a:ext cx="13084907" cy="1133353"/>
              <a:chOff x="-2010488" y="3148183"/>
              <a:chExt cx="13084907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1985283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FB5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798</a:t>
                </a: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10488" y="3244536"/>
                <a:ext cx="4380923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-150380" y="3496464"/>
              <a:ext cx="2318705" cy="279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539262" y="2374192"/>
            <a:ext cx="5069696" cy="2340671"/>
            <a:chOff x="-1811654" y="4527718"/>
            <a:chExt cx="13676717" cy="1133353"/>
          </a:xfrm>
        </p:grpSpPr>
        <p:grpSp>
          <p:nvGrpSpPr>
            <p:cNvPr id="11" name="Group 24"/>
            <p:cNvGrpSpPr/>
            <p:nvPr/>
          </p:nvGrpSpPr>
          <p:grpSpPr>
            <a:xfrm>
              <a:off x="-1811654" y="4527718"/>
              <a:ext cx="13676717" cy="1133353"/>
              <a:chOff x="-1811654" y="4527718"/>
              <a:chExt cx="13676717" cy="1133353"/>
            </a:xfrm>
          </p:grpSpPr>
          <p:sp>
            <p:nvSpPr>
              <p:cNvPr id="22" name="Wave 21"/>
              <p:cNvSpPr/>
              <p:nvPr/>
            </p:nvSpPr>
            <p:spPr>
              <a:xfrm>
                <a:off x="2775927" y="4527718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800</a:t>
                </a:r>
                <a:endParaRPr lang="en-US" sz="7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11654" y="4577600"/>
                <a:ext cx="4182092" cy="940645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275651" y="4791825"/>
              <a:ext cx="1767952" cy="28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A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10216938" y="5655260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23" name="Group 32"/>
          <p:cNvGrpSpPr/>
          <p:nvPr/>
        </p:nvGrpSpPr>
        <p:grpSpPr>
          <a:xfrm>
            <a:off x="6213231" y="2391507"/>
            <a:ext cx="4595447" cy="2344617"/>
            <a:chOff x="-1558964" y="3148183"/>
            <a:chExt cx="12650636" cy="1133353"/>
          </a:xfrm>
        </p:grpSpPr>
        <p:grpSp>
          <p:nvGrpSpPr>
            <p:cNvPr id="24" name="Group 23"/>
            <p:cNvGrpSpPr/>
            <p:nvPr/>
          </p:nvGrpSpPr>
          <p:grpSpPr>
            <a:xfrm>
              <a:off x="-1558964" y="3148183"/>
              <a:ext cx="12650636" cy="1133353"/>
              <a:chOff x="-1558964" y="3148183"/>
              <a:chExt cx="12650636" cy="1133353"/>
            </a:xfrm>
          </p:grpSpPr>
          <p:sp>
            <p:nvSpPr>
              <p:cNvPr id="26" name="Wave 25"/>
              <p:cNvSpPr/>
              <p:nvPr/>
            </p:nvSpPr>
            <p:spPr>
              <a:xfrm>
                <a:off x="2002536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E551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7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</a:p>
            </p:txBody>
          </p:sp>
          <p:pic>
            <p:nvPicPr>
              <p:cNvPr id="28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58964" y="3244536"/>
                <a:ext cx="3929399" cy="940645"/>
              </a:xfrm>
              <a:prstGeom prst="rect">
                <a:avLst/>
              </a:prstGeom>
            </p:spPr>
          </p:pic>
        </p:grpSp>
        <p:sp>
          <p:nvSpPr>
            <p:cNvPr id="25" name="文本框 12"/>
            <p:cNvSpPr txBox="1"/>
            <p:nvPr/>
          </p:nvSpPr>
          <p:spPr>
            <a:xfrm>
              <a:off x="267384" y="3473218"/>
              <a:ext cx="1833545" cy="31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B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12"/>
          <p:cNvSpPr txBox="1"/>
          <p:nvPr/>
        </p:nvSpPr>
        <p:spPr>
          <a:xfrm>
            <a:off x="552091" y="241540"/>
            <a:ext cx="10903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latin typeface="Times New Roman" pitchFamily="18" charset="0"/>
                <a:cs typeface="Times New Roman" pitchFamily="18" charset="0"/>
              </a:rPr>
              <a:t>Số liền sau </a:t>
            </a:r>
            <a:r>
              <a:rPr lang="nl-NL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789</a:t>
            </a:r>
            <a:r>
              <a:rPr lang="nl-NL" sz="6600" b="1" dirty="0">
                <a:latin typeface="Times New Roman" pitchFamily="18" charset="0"/>
                <a:cs typeface="Times New Roman" pitchFamily="18" charset="0"/>
              </a:rPr>
              <a:t> là: </a:t>
            </a:r>
            <a:endParaRPr lang="zh-CN" altLang="en-US" sz="6600" b="1" dirty="0"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8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3879938"/>
            <a:ext cx="2427316" cy="2978061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225683D-F924-4368-8366-9137F0A70526}"/>
              </a:ext>
            </a:extLst>
          </p:cNvPr>
          <p:cNvSpPr txBox="1">
            <a:spLocks/>
          </p:cNvSpPr>
          <p:nvPr/>
        </p:nvSpPr>
        <p:spPr>
          <a:xfrm>
            <a:off x="-1641231" y="490599"/>
            <a:ext cx="11599392" cy="264687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600" b="1" cap="none" dirty="0">
              <a:latin typeface="UTM Loko" panose="02040603050506020204" pitchFamily="18" charset="0"/>
              <a:ea typeface="微软雅黑" charset="0"/>
            </a:endParaRP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52" y="5164407"/>
            <a:ext cx="2609048" cy="1693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0892" y="304800"/>
            <a:ext cx="858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663" y="1053802"/>
            <a:ext cx="297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框 10">
            <a:extLst>
              <a:ext uri="{FF2B5EF4-FFF2-40B4-BE49-F238E27FC236}">
                <a16:creationId xmlns:a16="http://schemas.microsoft.com/office/drawing/2014/main" id="{1F1D4E0F-EE29-74D4-FDDE-0DE65E59FCA0}"/>
              </a:ext>
            </a:extLst>
          </p:cNvPr>
          <p:cNvSpPr txBox="1">
            <a:spLocks/>
          </p:cNvSpPr>
          <p:nvPr/>
        </p:nvSpPr>
        <p:spPr>
          <a:xfrm>
            <a:off x="997520" y="2626824"/>
            <a:ext cx="9975274" cy="15696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600" b="1" dirty="0" err="1">
                <a:solidFill>
                  <a:srgbClr val="FF0000"/>
                </a:solidFill>
                <a:latin typeface="Times New Roman" pitchFamily="18" charset="0"/>
                <a:ea typeface="字魂52号-阿开漫画体" panose="00000500000000000000" pitchFamily="2" charset="-122"/>
                <a:cs typeface="Times New Roman" pitchFamily="18" charset="0"/>
              </a:rPr>
              <a:t>Thực</a:t>
            </a:r>
            <a:r>
              <a:rPr lang="en-US" altLang="ko-KR" sz="9600" b="1" dirty="0">
                <a:solidFill>
                  <a:srgbClr val="FF0000"/>
                </a:solidFill>
                <a:latin typeface="Times New Roman" pitchFamily="18" charset="0"/>
                <a:ea typeface="字魂52号-阿开漫画体" panose="00000500000000000000" pitchFamily="2" charset="-122"/>
                <a:cs typeface="Times New Roman" pitchFamily="18" charset="0"/>
              </a:rPr>
              <a:t> </a:t>
            </a:r>
            <a:r>
              <a:rPr lang="en-US" altLang="ko-KR" sz="9600" b="1" dirty="0" err="1">
                <a:solidFill>
                  <a:srgbClr val="FF0000"/>
                </a:solidFill>
                <a:latin typeface="Times New Roman" pitchFamily="18" charset="0"/>
                <a:ea typeface="字魂52号-阿开漫画体" panose="00000500000000000000" pitchFamily="2" charset="-122"/>
                <a:cs typeface="Times New Roman" pitchFamily="18" charset="0"/>
              </a:rPr>
              <a:t>hành</a:t>
            </a:r>
            <a:endParaRPr lang="ko-KR" altLang="en-US" sz="9600" b="1" cap="none" dirty="0">
              <a:solidFill>
                <a:srgbClr val="FF0000"/>
              </a:solidFill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8B428-E155-8739-DD25-130914F07B60}"/>
              </a:ext>
            </a:extLst>
          </p:cNvPr>
          <p:cNvSpPr txBox="1"/>
          <p:nvPr/>
        </p:nvSpPr>
        <p:spPr>
          <a:xfrm>
            <a:off x="3175462" y="1759717"/>
            <a:ext cx="844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8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3879938"/>
            <a:ext cx="2427316" cy="2978061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225683D-F924-4368-8366-9137F0A70526}"/>
              </a:ext>
            </a:extLst>
          </p:cNvPr>
          <p:cNvSpPr txBox="1">
            <a:spLocks/>
          </p:cNvSpPr>
          <p:nvPr/>
        </p:nvSpPr>
        <p:spPr>
          <a:xfrm>
            <a:off x="-1641231" y="490599"/>
            <a:ext cx="11599392" cy="264687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600" b="1" cap="none" dirty="0">
              <a:latin typeface="UTM Loko" panose="02040603050506020204" pitchFamily="18" charset="0"/>
              <a:ea typeface="微软雅黑" charset="0"/>
            </a:endParaRP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52" y="5164407"/>
            <a:ext cx="2609048" cy="1693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0892" y="304800"/>
            <a:ext cx="858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662" y="987302"/>
            <a:ext cx="485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153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8B428-E155-8739-DD25-130914F07B60}"/>
              </a:ext>
            </a:extLst>
          </p:cNvPr>
          <p:cNvSpPr txBox="1"/>
          <p:nvPr/>
        </p:nvSpPr>
        <p:spPr>
          <a:xfrm>
            <a:off x="3175462" y="1709842"/>
            <a:ext cx="844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E4F9863-5F56-CCDB-8FB2-596543FF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280" y="3354757"/>
            <a:ext cx="34477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989 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</a:rPr>
              <a:t>…       </a:t>
            </a:r>
            <a:r>
              <a:rPr lang="en-US" altLang="en-US" b="1" dirty="0">
                <a:latin typeface="Times New Roman" panose="02020603050405020304" pitchFamily="18" charset="0"/>
              </a:rPr>
              <a:t>1321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9EEE48C-8ABC-6146-6F06-51AD53D5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358" y="4292008"/>
            <a:ext cx="3215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27 105 …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>
                <a:latin typeface="Times New Roman" panose="02020603050405020304" pitchFamily="18" charset="0"/>
              </a:rPr>
              <a:t>  7985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8A039BE-BDA2-0311-D286-B301CC9A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17" y="3315330"/>
            <a:ext cx="3603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34 579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…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Times New Roman" panose="02020603050405020304" pitchFamily="18" charset="0"/>
              </a:rPr>
              <a:t>  34 601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A1F7BCC-7EF2-DF9E-7AE6-77C400FD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617" y="4214654"/>
            <a:ext cx="37508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150 482 …    150 459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01516C75-FE4D-F760-0455-E800F7D8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88226"/>
            <a:ext cx="619125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&gt;&lt;=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730A1065-F2B2-00C8-8ADD-B9A0F11D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967" y="2986979"/>
            <a:ext cx="619125" cy="2308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8F6B0-5272-4904-3B38-6D21BFF81395}"/>
              </a:ext>
            </a:extLst>
          </p:cNvPr>
          <p:cNvSpPr txBox="1"/>
          <p:nvPr/>
        </p:nvSpPr>
        <p:spPr>
          <a:xfrm>
            <a:off x="274321" y="2538090"/>
            <a:ext cx="201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EA032BF7-1523-1DF7-4343-5D98F036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678" y="3404633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0DC339FF-996C-ADC3-B37D-9932B0C0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466" y="4292008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7A9E018-3A3D-EFC1-2278-3CA202BB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289" y="3385978"/>
            <a:ext cx="619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573063A7-0188-3B0F-E45F-AC2A1E56E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743" y="4261533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505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2" grpId="0"/>
      <p:bldP spid="12" grpId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8" grpId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3879938"/>
            <a:ext cx="2427316" cy="2978061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225683D-F924-4368-8366-9137F0A70526}"/>
              </a:ext>
            </a:extLst>
          </p:cNvPr>
          <p:cNvSpPr txBox="1">
            <a:spLocks/>
          </p:cNvSpPr>
          <p:nvPr/>
        </p:nvSpPr>
        <p:spPr>
          <a:xfrm>
            <a:off x="-1641231" y="490599"/>
            <a:ext cx="11599392" cy="264687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600" b="1" cap="none" dirty="0">
              <a:latin typeface="UTM Loko" panose="02040603050506020204" pitchFamily="18" charset="0"/>
              <a:ea typeface="微软雅黑" charset="0"/>
            </a:endParaRP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52" y="5164407"/>
            <a:ext cx="2609048" cy="1693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589" y="307868"/>
            <a:ext cx="858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662" y="987302"/>
            <a:ext cx="485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153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8B428-E155-8739-DD25-130914F07B60}"/>
              </a:ext>
            </a:extLst>
          </p:cNvPr>
          <p:cNvSpPr txBox="1"/>
          <p:nvPr/>
        </p:nvSpPr>
        <p:spPr>
          <a:xfrm>
            <a:off x="2749224" y="1610092"/>
            <a:ext cx="9387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8F6B0-5272-4904-3B38-6D21BFF81395}"/>
              </a:ext>
            </a:extLst>
          </p:cNvPr>
          <p:cNvSpPr txBox="1"/>
          <p:nvPr/>
        </p:nvSpPr>
        <p:spPr>
          <a:xfrm>
            <a:off x="739838" y="2654465"/>
            <a:ext cx="201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73E5AF7-C676-9EB3-D6C4-90E6E02E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2596344"/>
            <a:ext cx="10210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B3DE6-D383-A373-D154-2F2B5CD360D9}"/>
              </a:ext>
            </a:extLst>
          </p:cNvPr>
          <p:cNvSpPr txBox="1"/>
          <p:nvPr/>
        </p:nvSpPr>
        <p:spPr>
          <a:xfrm>
            <a:off x="2277687" y="3397811"/>
            <a:ext cx="620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7426; 999; 7642; 7624.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AE2750-1AAF-E514-B993-455634DE3EB2}"/>
              </a:ext>
            </a:extLst>
          </p:cNvPr>
          <p:cNvSpPr txBox="1"/>
          <p:nvPr/>
        </p:nvSpPr>
        <p:spPr>
          <a:xfrm>
            <a:off x="2370356" y="5120644"/>
            <a:ext cx="6405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3158; 3518; 1853; 3190.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D29B22-6191-4E50-1AAF-BFDCC70D596F}"/>
              </a:ext>
            </a:extLst>
          </p:cNvPr>
          <p:cNvSpPr/>
          <p:nvPr/>
        </p:nvSpPr>
        <p:spPr>
          <a:xfrm>
            <a:off x="8778231" y="3200399"/>
            <a:ext cx="3657597" cy="28678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8733B2-FC5E-4431-A006-3F1600E2185D}"/>
              </a:ext>
            </a:extLst>
          </p:cNvPr>
          <p:cNvSpPr txBox="1"/>
          <p:nvPr/>
        </p:nvSpPr>
        <p:spPr>
          <a:xfrm>
            <a:off x="2430087" y="4281727"/>
            <a:ext cx="6348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999; 7426; 7624 ;7642.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7B9706-D10F-7391-F954-9BBFF22E86B6}"/>
              </a:ext>
            </a:extLst>
          </p:cNvPr>
          <p:cNvSpPr txBox="1"/>
          <p:nvPr/>
        </p:nvSpPr>
        <p:spPr>
          <a:xfrm>
            <a:off x="2518374" y="5775544"/>
            <a:ext cx="6701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1853 ;3158; 3190 ;3518.</a:t>
            </a:r>
          </a:p>
        </p:txBody>
      </p:sp>
    </p:spTree>
    <p:extLst>
      <p:ext uri="{BB962C8B-B14F-4D97-AF65-F5344CB8AC3E}">
        <p14:creationId xmlns:p14="http://schemas.microsoft.com/office/powerpoint/2010/main" val="35552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5" grpId="0" animBg="1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30F7BB41-E794-4E1B-B7D1-DD60393A2C51}"/>
              </a:ext>
            </a:extLst>
          </p:cNvPr>
          <p:cNvGrpSpPr/>
          <p:nvPr/>
        </p:nvGrpSpPr>
        <p:grpSpPr>
          <a:xfrm flipH="1">
            <a:off x="0" y="3879938"/>
            <a:ext cx="2427316" cy="2978061"/>
            <a:chOff x="-139570" y="2601686"/>
            <a:chExt cx="4548283" cy="4256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3DE59C-6AE4-49C9-9608-819FE8CB0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8265" y="4256314"/>
              <a:ext cx="2302329" cy="260168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761EF40-C5E3-4213-8BC6-2AD1BEE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9570" y="2601686"/>
              <a:ext cx="4548283" cy="4256313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225683D-F924-4368-8366-9137F0A70526}"/>
              </a:ext>
            </a:extLst>
          </p:cNvPr>
          <p:cNvSpPr txBox="1">
            <a:spLocks/>
          </p:cNvSpPr>
          <p:nvPr/>
        </p:nvSpPr>
        <p:spPr>
          <a:xfrm>
            <a:off x="-1641231" y="490599"/>
            <a:ext cx="11599392" cy="264687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600" b="1" cap="none" dirty="0">
              <a:latin typeface="UTM Loko" panose="02040603050506020204" pitchFamily="18" charset="0"/>
              <a:ea typeface="微软雅黑" charset="0"/>
            </a:endParaRP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52" y="5164407"/>
            <a:ext cx="2609048" cy="1693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589" y="307868"/>
            <a:ext cx="858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662" y="987302"/>
            <a:ext cx="485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153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8B428-E155-8739-DD25-130914F07B60}"/>
              </a:ext>
            </a:extLst>
          </p:cNvPr>
          <p:cNvSpPr txBox="1"/>
          <p:nvPr/>
        </p:nvSpPr>
        <p:spPr>
          <a:xfrm>
            <a:off x="2749224" y="1610092"/>
            <a:ext cx="9387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8F6B0-5272-4904-3B38-6D21BFF81395}"/>
              </a:ext>
            </a:extLst>
          </p:cNvPr>
          <p:cNvSpPr txBox="1"/>
          <p:nvPr/>
        </p:nvSpPr>
        <p:spPr>
          <a:xfrm>
            <a:off x="739838" y="2654465"/>
            <a:ext cx="201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73E5AF7-C676-9EB3-D6C4-90E6E02E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2596344"/>
            <a:ext cx="10210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B3DE6-D383-A373-D154-2F2B5CD360D9}"/>
              </a:ext>
            </a:extLst>
          </p:cNvPr>
          <p:cNvSpPr txBox="1"/>
          <p:nvPr/>
        </p:nvSpPr>
        <p:spPr>
          <a:xfrm>
            <a:off x="2277687" y="3397811"/>
            <a:ext cx="620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1567;1590; 897; 10261.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AE2750-1AAF-E514-B993-455634DE3EB2}"/>
              </a:ext>
            </a:extLst>
          </p:cNvPr>
          <p:cNvSpPr txBox="1"/>
          <p:nvPr/>
        </p:nvSpPr>
        <p:spPr>
          <a:xfrm>
            <a:off x="2353731" y="5087394"/>
            <a:ext cx="6405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2476; 4270; 2490; 2518.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D29B22-6191-4E50-1AAF-BFDCC70D596F}"/>
              </a:ext>
            </a:extLst>
          </p:cNvPr>
          <p:cNvSpPr/>
          <p:nvPr/>
        </p:nvSpPr>
        <p:spPr>
          <a:xfrm>
            <a:off x="8528856" y="3200399"/>
            <a:ext cx="3657597" cy="28678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8733B2-FC5E-4431-A006-3F1600E2185D}"/>
              </a:ext>
            </a:extLst>
          </p:cNvPr>
          <p:cNvSpPr txBox="1"/>
          <p:nvPr/>
        </p:nvSpPr>
        <p:spPr>
          <a:xfrm>
            <a:off x="2346961" y="4198602"/>
            <a:ext cx="6644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10261; 1590; 1567; 897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7B9706-D10F-7391-F954-9BBFF22E86B6}"/>
              </a:ext>
            </a:extLst>
          </p:cNvPr>
          <p:cNvSpPr txBox="1"/>
          <p:nvPr/>
        </p:nvSpPr>
        <p:spPr>
          <a:xfrm>
            <a:off x="2353731" y="5832016"/>
            <a:ext cx="7100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4270; 2518; 2490; 2476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6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5" grpId="0" animBg="1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canh 960">
            <a:extLst>
              <a:ext uri="{FF2B5EF4-FFF2-40B4-BE49-F238E27FC236}">
                <a16:creationId xmlns:a16="http://schemas.microsoft.com/office/drawing/2014/main" id="{990873BE-5BFC-334F-6D8B-3CD82ED5E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6514" y="5451068"/>
            <a:ext cx="931059" cy="8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hcanh 960">
            <a:extLst>
              <a:ext uri="{FF2B5EF4-FFF2-40B4-BE49-F238E27FC236}">
                <a16:creationId xmlns:a16="http://schemas.microsoft.com/office/drawing/2014/main" id="{05E0851E-1FAE-6F90-700B-AF847B6EAD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14" y="5616589"/>
            <a:ext cx="773495" cy="65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4">
            <a:extLst>
              <a:ext uri="{FF2B5EF4-FFF2-40B4-BE49-F238E27FC236}">
                <a16:creationId xmlns:a16="http://schemas.microsoft.com/office/drawing/2014/main" id="{CE82F836-DE57-9C2F-9646-944CA4FEFD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1811" y="811692"/>
            <a:ext cx="5938082" cy="21374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2984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</a:rPr>
              <a:t>Trò</a:t>
            </a:r>
            <a:r>
              <a:rPr lang="en-US" sz="298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</a:rPr>
              <a:t> </a:t>
            </a:r>
            <a:r>
              <a:rPr lang="en-US" sz="2984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</a:rPr>
              <a:t>chơi</a:t>
            </a:r>
            <a:r>
              <a:rPr lang="en-US" sz="298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</a:rPr>
              <a:t>  </a:t>
            </a:r>
          </a:p>
        </p:txBody>
      </p:sp>
      <p:sp>
        <p:nvSpPr>
          <p:cNvPr id="257029" name="WordArt 5">
            <a:extLst>
              <a:ext uri="{FF2B5EF4-FFF2-40B4-BE49-F238E27FC236}">
                <a16:creationId xmlns:a16="http://schemas.microsoft.com/office/drawing/2014/main" id="{277AF814-86E6-D92A-F941-51F6D0A9AD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90423" y="3218427"/>
            <a:ext cx="5811156" cy="135672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984" b="1" kern="1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ĐOÁN NHANH</a:t>
            </a:r>
          </a:p>
        </p:txBody>
      </p:sp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A574D320-FE82-B240-8B54-89F8D6C8F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217">
            <a:off x="9595825" y="1298707"/>
            <a:ext cx="1128411" cy="123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ellcoll">
            <a:extLst>
              <a:ext uri="{FF2B5EF4-FFF2-40B4-BE49-F238E27FC236}">
                <a16:creationId xmlns:a16="http://schemas.microsoft.com/office/drawing/2014/main" id="{73E38F05-68D5-AA77-34A5-458F8E6DB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3475">
            <a:off x="353887" y="152895"/>
            <a:ext cx="1734792" cy="18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mouse3">
            <a:extLst>
              <a:ext uri="{FF2B5EF4-FFF2-40B4-BE49-F238E27FC236}">
                <a16:creationId xmlns:a16="http://schemas.microsoft.com/office/drawing/2014/main" id="{DD1D102B-7C62-889A-AA41-4F6C2F3EF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54" y="4440432"/>
            <a:ext cx="1669539" cy="18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千图3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FE0FF"/>
      </a:accent1>
      <a:accent2>
        <a:srgbClr val="5FE0FF"/>
      </a:accent2>
      <a:accent3>
        <a:srgbClr val="5FE0FF"/>
      </a:accent3>
      <a:accent4>
        <a:srgbClr val="5FE0FF"/>
      </a:accent4>
      <a:accent5>
        <a:srgbClr val="5FE0FF"/>
      </a:accent5>
      <a:accent6>
        <a:srgbClr val="5FE0FF"/>
      </a:accent6>
      <a:hlink>
        <a:srgbClr val="5FE0FF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416</Words>
  <Application>Microsoft Office PowerPoint</Application>
  <PresentationFormat>Widescreen</PresentationFormat>
  <Paragraphs>108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.VnAristote</vt:lpstr>
      <vt:lpstr>Times New Roman</vt:lpstr>
      <vt:lpstr>Calibri</vt:lpstr>
      <vt:lpstr>UTM Loko</vt:lpstr>
      <vt:lpstr>字魂52号-阿开漫画体</vt:lpstr>
      <vt:lpstr>等线</vt:lpstr>
      <vt:lpstr>Wingdings</vt:lpstr>
      <vt:lpstr>UTM Futura Extra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千图3</dc:title>
  <dc:creator>Wssc0816</dc:creator>
  <cp:lastModifiedBy>USER</cp:lastModifiedBy>
  <cp:revision>143</cp:revision>
  <dcterms:created xsi:type="dcterms:W3CDTF">2019-07-13T05:37:06Z</dcterms:created>
  <dcterms:modified xsi:type="dcterms:W3CDTF">2023-04-20T04:56:10Z</dcterms:modified>
  <cp:version>X007</cp:version>
</cp:coreProperties>
</file>